
<file path=[Content_Types].xml><?xml version="1.0" encoding="utf-8"?>
<Types xmlns="http://schemas.openxmlformats.org/package/2006/content-types">
  <Override PartName="/ppt/slides/slide29.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colors8.xml" ContentType="application/vnd.openxmlformats-officedocument.drawingml.diagramColors+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drawing7.xml" ContentType="application/vnd.ms-office.drawingml.diagramDrawing+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diagrams/quickStyle7.xml" ContentType="application/vnd.openxmlformats-officedocument.drawingml.diagramStyle+xml"/>
  <Override PartName="/ppt/diagrams/drawing10.xml" ContentType="application/vnd.ms-office.drawingml.diagramDrawing+xml"/>
  <Override PartName="/ppt/diagrams/layout11.xml" ContentType="application/vnd.openxmlformats-officedocument.drawingml.diagram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notesSlides/notesSlide1.xml" ContentType="application/vnd.openxmlformats-officedocument.presentationml.notesSlide+xml"/>
  <Override PartName="/ppt/diagrams/colors1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diagrams/colors10.xml" ContentType="application/vnd.openxmlformats-officedocument.drawingml.diagramColor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Override PartName="/ppt/diagrams/layout8.xml" ContentType="application/vnd.openxmlformats-officedocument.drawingml.diagramLayout+xml"/>
  <Override PartName="/ppt/diagrams/data12.xml" ContentType="application/vnd.openxmlformats-officedocument.drawingml.diagramData+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diagrams/quickStyle12.xml" ContentType="application/vnd.openxmlformats-officedocument.drawingml.diagramStyle+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ppt/diagrams/layout12.xml" ContentType="application/vnd.openxmlformats-officedocument.drawingml.diagramLayou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80" r:id="rId1"/>
  </p:sldMasterIdLst>
  <p:notesMasterIdLst>
    <p:notesMasterId r:id="rId45"/>
  </p:notesMasterIdLst>
  <p:sldIdLst>
    <p:sldId id="311" r:id="rId2"/>
    <p:sldId id="310" r:id="rId3"/>
    <p:sldId id="309" r:id="rId4"/>
    <p:sldId id="257" r:id="rId5"/>
    <p:sldId id="368" r:id="rId6"/>
    <p:sldId id="312" r:id="rId7"/>
    <p:sldId id="369" r:id="rId8"/>
    <p:sldId id="315" r:id="rId9"/>
    <p:sldId id="316" r:id="rId10"/>
    <p:sldId id="345" r:id="rId11"/>
    <p:sldId id="349" r:id="rId12"/>
    <p:sldId id="356" r:id="rId13"/>
    <p:sldId id="337" r:id="rId14"/>
    <p:sldId id="355" r:id="rId15"/>
    <p:sldId id="371" r:id="rId16"/>
    <p:sldId id="324" r:id="rId17"/>
    <p:sldId id="357" r:id="rId18"/>
    <p:sldId id="370" r:id="rId19"/>
    <p:sldId id="323" r:id="rId20"/>
    <p:sldId id="366" r:id="rId21"/>
    <p:sldId id="358" r:id="rId22"/>
    <p:sldId id="322" r:id="rId23"/>
    <p:sldId id="352" r:id="rId24"/>
    <p:sldId id="321" r:id="rId25"/>
    <p:sldId id="372" r:id="rId26"/>
    <p:sldId id="376" r:id="rId27"/>
    <p:sldId id="373" r:id="rId28"/>
    <p:sldId id="374" r:id="rId29"/>
    <p:sldId id="375" r:id="rId30"/>
    <p:sldId id="330" r:id="rId31"/>
    <p:sldId id="284" r:id="rId32"/>
    <p:sldId id="285" r:id="rId33"/>
    <p:sldId id="286" r:id="rId34"/>
    <p:sldId id="287" r:id="rId35"/>
    <p:sldId id="289" r:id="rId36"/>
    <p:sldId id="290" r:id="rId37"/>
    <p:sldId id="340" r:id="rId38"/>
    <p:sldId id="341" r:id="rId39"/>
    <p:sldId id="291" r:id="rId40"/>
    <p:sldId id="295" r:id="rId41"/>
    <p:sldId id="296" r:id="rId42"/>
    <p:sldId id="297" r:id="rId43"/>
    <p:sldId id="298"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CC00"/>
    <a:srgbClr val="0000FF"/>
    <a:srgbClr val="00CC00"/>
    <a:srgbClr val="FF0000"/>
    <a:srgbClr val="808000"/>
    <a:srgbClr val="FF66FF"/>
    <a:srgbClr val="CC00CC"/>
    <a:srgbClr val="FF00FF"/>
    <a:srgbClr val="00FF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437" autoAdjust="0"/>
    <p:restoredTop sz="94676" autoAdjust="0"/>
  </p:normalViewPr>
  <p:slideViewPr>
    <p:cSldViewPr>
      <p:cViewPr>
        <p:scale>
          <a:sx n="70" d="100"/>
          <a:sy n="70" d="100"/>
        </p:scale>
        <p:origin x="-810" y="-828"/>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iagrams/_rels/data12.xml.rels><?xml version="1.0" encoding="UTF-8" standalone="yes"?>
<Relationships xmlns="http://schemas.openxmlformats.org/package/2006/relationships"><Relationship Id="rId1" Type="http://schemas.openxmlformats.org/officeDocument/2006/relationships/image" Target="../media/image5.png"/></Relationships>
</file>

<file path=ppt/diagrams/_rels/drawing12.xml.rels><?xml version="1.0" encoding="UTF-8" standalone="yes"?>
<Relationships xmlns="http://schemas.openxmlformats.org/package/2006/relationships"><Relationship Id="rId1" Type="http://schemas.openxmlformats.org/officeDocument/2006/relationships/image" Target="../media/image5.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CF129F-ABCE-46DE-9D25-F9106A9FF4D1}" type="doc">
      <dgm:prSet loTypeId="urn:microsoft.com/office/officeart/2005/8/layout/process4" loCatId="list" qsTypeId="urn:microsoft.com/office/officeart/2005/8/quickstyle/3d3" qsCatId="3D" csTypeId="urn:microsoft.com/office/officeart/2005/8/colors/colorful2" csCatId="colorful"/>
      <dgm:spPr/>
      <dgm:t>
        <a:bodyPr/>
        <a:lstStyle/>
        <a:p>
          <a:endParaRPr lang="en-US"/>
        </a:p>
      </dgm:t>
    </dgm:pt>
    <dgm:pt modelId="{52C86D53-7827-46C7-B45A-22012D6BE097}">
      <dgm:prSet/>
      <dgm:spPr/>
      <dgm:t>
        <a:bodyPr/>
        <a:lstStyle/>
        <a:p>
          <a:pPr rtl="0"/>
          <a:r>
            <a:rPr lang="ms-MY" b="0" cap="none" spc="0" dirty="0" smtClean="0">
              <a:ln w="18415" cmpd="sng">
                <a:prstDash val="solid"/>
              </a:ln>
              <a:effectLst>
                <a:glow rad="101600">
                  <a:schemeClr val="bg1">
                    <a:alpha val="60000"/>
                  </a:schemeClr>
                </a:glow>
                <a:outerShdw blurRad="63500" dir="3600000" algn="tl" rotWithShape="0">
                  <a:srgbClr val="000000">
                    <a:alpha val="70000"/>
                  </a:srgbClr>
                </a:outerShdw>
              </a:effectLst>
            </a:rPr>
            <a:t>Marilah kita bertakwa kepada Allah, dengan menyanjung tinggi perintah-Nya dan meninggalkan larangan-Nya. </a:t>
          </a:r>
          <a:endParaRPr lang="en-US" b="0" cap="none" spc="0" dirty="0">
            <a:ln w="18415" cmpd="sng">
              <a:prstDash val="solid"/>
            </a:ln>
            <a:effectLst>
              <a:glow rad="101600">
                <a:schemeClr val="bg1">
                  <a:alpha val="60000"/>
                </a:schemeClr>
              </a:glow>
              <a:outerShdw blurRad="63500" dir="3600000" algn="tl" rotWithShape="0">
                <a:srgbClr val="000000">
                  <a:alpha val="70000"/>
                </a:srgbClr>
              </a:outerShdw>
            </a:effectLst>
          </a:endParaRPr>
        </a:p>
      </dgm:t>
    </dgm:pt>
    <dgm:pt modelId="{9EFA90DE-563C-488A-B494-ECFD7944607A}" type="parTrans" cxnId="{606192D2-D172-4F6C-865B-3AE7B467F571}">
      <dgm:prSet/>
      <dgm:spPr/>
      <dgm:t>
        <a:bodyPr/>
        <a:lstStyle/>
        <a:p>
          <a:endParaRPr lang="en-US"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0A518C31-E128-45E1-A4C0-7A8955C11F3A}" type="sibTrans" cxnId="{606192D2-D172-4F6C-865B-3AE7B467F571}">
      <dgm:prSet/>
      <dgm:spPr/>
      <dgm:t>
        <a:bodyPr/>
        <a:lstStyle/>
        <a:p>
          <a:endParaRPr lang="en-US"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F23D0BFA-A67E-4400-84DD-2436FBF8D2C2}">
      <dgm:prSet/>
      <dgm:spPr/>
      <dgm:t>
        <a:bodyPr/>
        <a:lstStyle/>
        <a:p>
          <a:pPr rtl="0"/>
          <a:r>
            <a:rPr lang="ms-MY" b="0" cap="none" spc="0" dirty="0" smtClean="0">
              <a:ln w="18415" cmpd="sng">
                <a:prstDash val="solid"/>
              </a:ln>
              <a:effectLst>
                <a:glow rad="101600">
                  <a:schemeClr val="bg1">
                    <a:alpha val="60000"/>
                  </a:schemeClr>
                </a:glow>
                <a:outerShdw blurRad="63500" dir="3600000" algn="tl" rotWithShape="0">
                  <a:srgbClr val="000000">
                    <a:alpha val="70000"/>
                  </a:srgbClr>
                </a:outerShdw>
              </a:effectLst>
            </a:rPr>
            <a:t>Semoga dengan takwa yang diusahakan akan menunjukkan jalan hidup yang bahagia di dunia dan akhirat. </a:t>
          </a:r>
          <a:endParaRPr lang="en-US" b="0" cap="none" spc="0" dirty="0">
            <a:ln w="18415" cmpd="sng">
              <a:prstDash val="solid"/>
            </a:ln>
            <a:effectLst>
              <a:glow rad="101600">
                <a:schemeClr val="bg1">
                  <a:alpha val="60000"/>
                </a:schemeClr>
              </a:glow>
              <a:outerShdw blurRad="63500" dir="3600000" algn="tl" rotWithShape="0">
                <a:srgbClr val="000000">
                  <a:alpha val="70000"/>
                </a:srgbClr>
              </a:outerShdw>
            </a:effectLst>
          </a:endParaRPr>
        </a:p>
      </dgm:t>
    </dgm:pt>
    <dgm:pt modelId="{AEBC1E89-100A-4B1A-81F1-F9CF0183A4E1}" type="parTrans" cxnId="{D709DD94-9274-4671-B5CE-2A17D92CC2E2}">
      <dgm:prSet/>
      <dgm:spPr/>
      <dgm:t>
        <a:bodyPr/>
        <a:lstStyle/>
        <a:p>
          <a:endParaRPr lang="en-US"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719D558C-B023-4851-A876-FFCC42EF545C}" type="sibTrans" cxnId="{D709DD94-9274-4671-B5CE-2A17D92CC2E2}">
      <dgm:prSet/>
      <dgm:spPr/>
      <dgm:t>
        <a:bodyPr/>
        <a:lstStyle/>
        <a:p>
          <a:endParaRPr lang="en-US"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F5900193-6411-4131-AF3D-A653F6445D71}" type="pres">
      <dgm:prSet presAssocID="{DACF129F-ABCE-46DE-9D25-F9106A9FF4D1}" presName="Name0" presStyleCnt="0">
        <dgm:presLayoutVars>
          <dgm:dir/>
          <dgm:animLvl val="lvl"/>
          <dgm:resizeHandles val="exact"/>
        </dgm:presLayoutVars>
      </dgm:prSet>
      <dgm:spPr/>
      <dgm:t>
        <a:bodyPr/>
        <a:lstStyle/>
        <a:p>
          <a:endParaRPr lang="en-US"/>
        </a:p>
      </dgm:t>
    </dgm:pt>
    <dgm:pt modelId="{A1E1778B-E542-478D-885E-5207F33EAC38}" type="pres">
      <dgm:prSet presAssocID="{F23D0BFA-A67E-4400-84DD-2436FBF8D2C2}" presName="boxAndChildren" presStyleCnt="0"/>
      <dgm:spPr/>
      <dgm:t>
        <a:bodyPr/>
        <a:lstStyle/>
        <a:p>
          <a:endParaRPr lang="en-US"/>
        </a:p>
      </dgm:t>
    </dgm:pt>
    <dgm:pt modelId="{1A730FE3-2B04-44F1-99F1-7CBF11C1CEFD}" type="pres">
      <dgm:prSet presAssocID="{F23D0BFA-A67E-4400-84DD-2436FBF8D2C2}" presName="parentTextBox" presStyleLbl="node1" presStyleIdx="0" presStyleCnt="2"/>
      <dgm:spPr/>
      <dgm:t>
        <a:bodyPr/>
        <a:lstStyle/>
        <a:p>
          <a:endParaRPr lang="en-US"/>
        </a:p>
      </dgm:t>
    </dgm:pt>
    <dgm:pt modelId="{CD80D9F7-AA12-4EDF-811E-BF988D383B07}" type="pres">
      <dgm:prSet presAssocID="{0A518C31-E128-45E1-A4C0-7A8955C11F3A}" presName="sp" presStyleCnt="0"/>
      <dgm:spPr/>
      <dgm:t>
        <a:bodyPr/>
        <a:lstStyle/>
        <a:p>
          <a:endParaRPr lang="en-US"/>
        </a:p>
      </dgm:t>
    </dgm:pt>
    <dgm:pt modelId="{358B1DEA-5A91-4DCE-B16E-7F510A7FBE7E}" type="pres">
      <dgm:prSet presAssocID="{52C86D53-7827-46C7-B45A-22012D6BE097}" presName="arrowAndChildren" presStyleCnt="0"/>
      <dgm:spPr/>
      <dgm:t>
        <a:bodyPr/>
        <a:lstStyle/>
        <a:p>
          <a:endParaRPr lang="en-US"/>
        </a:p>
      </dgm:t>
    </dgm:pt>
    <dgm:pt modelId="{E9140246-4E53-4A6C-BD65-E3BCB94F5032}" type="pres">
      <dgm:prSet presAssocID="{52C86D53-7827-46C7-B45A-22012D6BE097}" presName="parentTextArrow" presStyleLbl="node1" presStyleIdx="1" presStyleCnt="2"/>
      <dgm:spPr/>
      <dgm:t>
        <a:bodyPr/>
        <a:lstStyle/>
        <a:p>
          <a:endParaRPr lang="en-US"/>
        </a:p>
      </dgm:t>
    </dgm:pt>
  </dgm:ptLst>
  <dgm:cxnLst>
    <dgm:cxn modelId="{DF83545D-40C3-43E6-B3B0-9D7385807DDE}" type="presOf" srcId="{F23D0BFA-A67E-4400-84DD-2436FBF8D2C2}" destId="{1A730FE3-2B04-44F1-99F1-7CBF11C1CEFD}" srcOrd="0" destOrd="0" presId="urn:microsoft.com/office/officeart/2005/8/layout/process4"/>
    <dgm:cxn modelId="{D709DD94-9274-4671-B5CE-2A17D92CC2E2}" srcId="{DACF129F-ABCE-46DE-9D25-F9106A9FF4D1}" destId="{F23D0BFA-A67E-4400-84DD-2436FBF8D2C2}" srcOrd="1" destOrd="0" parTransId="{AEBC1E89-100A-4B1A-81F1-F9CF0183A4E1}" sibTransId="{719D558C-B023-4851-A876-FFCC42EF545C}"/>
    <dgm:cxn modelId="{0BC28362-24A0-43EE-B45B-F38A26FEB583}" type="presOf" srcId="{DACF129F-ABCE-46DE-9D25-F9106A9FF4D1}" destId="{F5900193-6411-4131-AF3D-A653F6445D71}" srcOrd="0" destOrd="0" presId="urn:microsoft.com/office/officeart/2005/8/layout/process4"/>
    <dgm:cxn modelId="{606192D2-D172-4F6C-865B-3AE7B467F571}" srcId="{DACF129F-ABCE-46DE-9D25-F9106A9FF4D1}" destId="{52C86D53-7827-46C7-B45A-22012D6BE097}" srcOrd="0" destOrd="0" parTransId="{9EFA90DE-563C-488A-B494-ECFD7944607A}" sibTransId="{0A518C31-E128-45E1-A4C0-7A8955C11F3A}"/>
    <dgm:cxn modelId="{280AD929-030E-42B3-9A6D-21302EBEEC26}" type="presOf" srcId="{52C86D53-7827-46C7-B45A-22012D6BE097}" destId="{E9140246-4E53-4A6C-BD65-E3BCB94F5032}" srcOrd="0" destOrd="0" presId="urn:microsoft.com/office/officeart/2005/8/layout/process4"/>
    <dgm:cxn modelId="{FC0AAAB1-29FE-411F-9063-C2DDBA356FAF}" type="presParOf" srcId="{F5900193-6411-4131-AF3D-A653F6445D71}" destId="{A1E1778B-E542-478D-885E-5207F33EAC38}" srcOrd="0" destOrd="0" presId="urn:microsoft.com/office/officeart/2005/8/layout/process4"/>
    <dgm:cxn modelId="{20374D22-86BD-4065-B5CB-4B0EBDB2E7E9}" type="presParOf" srcId="{A1E1778B-E542-478D-885E-5207F33EAC38}" destId="{1A730FE3-2B04-44F1-99F1-7CBF11C1CEFD}" srcOrd="0" destOrd="0" presId="urn:microsoft.com/office/officeart/2005/8/layout/process4"/>
    <dgm:cxn modelId="{9495A326-EECF-4540-9FBD-AFAC060DE744}" type="presParOf" srcId="{F5900193-6411-4131-AF3D-A653F6445D71}" destId="{CD80D9F7-AA12-4EDF-811E-BF988D383B07}" srcOrd="1" destOrd="0" presId="urn:microsoft.com/office/officeart/2005/8/layout/process4"/>
    <dgm:cxn modelId="{B58B791A-B2B8-4A08-BA7F-073A231D7562}" type="presParOf" srcId="{F5900193-6411-4131-AF3D-A653F6445D71}" destId="{358B1DEA-5A91-4DCE-B16E-7F510A7FBE7E}" srcOrd="2" destOrd="0" presId="urn:microsoft.com/office/officeart/2005/8/layout/process4"/>
    <dgm:cxn modelId="{23259969-DA99-486A-8204-9EDB309C3CE7}" type="presParOf" srcId="{358B1DEA-5A91-4DCE-B16E-7F510A7FBE7E}" destId="{E9140246-4E53-4A6C-BD65-E3BCB94F5032}" srcOrd="0" destOrd="0" presId="urn:microsoft.com/office/officeart/2005/8/layout/process4"/>
  </dgm:cxnLst>
  <dgm:bg>
    <a:effectLst>
      <a:glow rad="101600">
        <a:schemeClr val="bg1">
          <a:alpha val="60000"/>
        </a:schemeClr>
      </a:glow>
    </a:effect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B6523C2-AD0C-4043-8698-E71CE92198F7}" type="doc">
      <dgm:prSet loTypeId="urn:microsoft.com/office/officeart/2005/8/layout/process4" loCatId="list" qsTypeId="urn:microsoft.com/office/officeart/2005/8/quickstyle/3d3" qsCatId="3D" csTypeId="urn:microsoft.com/office/officeart/2005/8/colors/colorful1" csCatId="colorful" phldr="1"/>
      <dgm:spPr/>
      <dgm:t>
        <a:bodyPr/>
        <a:lstStyle/>
        <a:p>
          <a:endParaRPr lang="en-US"/>
        </a:p>
      </dgm:t>
    </dgm:pt>
    <dgm:pt modelId="{2D05A657-BE71-408C-8CEA-C856A9068547}">
      <dgm:prSet custT="1"/>
      <dgm:spPr/>
      <dgm:t>
        <a:bodyPr/>
        <a:lstStyle/>
        <a:p>
          <a:pPr rtl="0"/>
          <a:r>
            <a:rPr lang="ms-MY" sz="22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Selain itu, kita juga digalakkan agar melaksanakan puasa sunat pada hari Arafah iaitu pada 9 Zulhijjah sebagaimana pesanan Nabi SAW yang diriwayatkan daripada Imam Muslim: </a:t>
          </a:r>
          <a:endParaRPr lang="en-US" sz="2200" b="0" cap="none" spc="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dgm:t>
    </dgm:pt>
    <dgm:pt modelId="{712F45D3-9E14-4615-A4BF-F669D990EA75}" type="parTrans" cxnId="{7F46E9C2-C904-409E-B0BB-A27CB22BC4E4}">
      <dgm:prSet/>
      <dgm:spPr/>
      <dgm:t>
        <a:bodyPr/>
        <a:lstStyle/>
        <a:p>
          <a:endParaRPr lang="en-US"/>
        </a:p>
      </dgm:t>
    </dgm:pt>
    <dgm:pt modelId="{7FF275CE-9BC4-4D33-BD68-C62E2629DFB7}" type="sibTrans" cxnId="{7F46E9C2-C904-409E-B0BB-A27CB22BC4E4}">
      <dgm:prSet/>
      <dgm:spPr/>
      <dgm:t>
        <a:bodyPr/>
        <a:lstStyle/>
        <a:p>
          <a:endParaRPr lang="en-US"/>
        </a:p>
      </dgm:t>
    </dgm:pt>
    <dgm:pt modelId="{2F1304B7-477B-4216-A446-7640681E5B6A}">
      <dgm:prSet custT="1"/>
      <dgm:spPr/>
      <dgm:t>
        <a:bodyPr/>
        <a:lstStyle/>
        <a:p>
          <a:pPr rtl="1"/>
          <a:r>
            <a:rPr lang="ar-JO" sz="3600" b="0" cap="none" spc="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rPr>
            <a:t>قَالَ رَسُولُ اللَّهِ (صلى الله عليه وسلم): صِيَامُ يَوْمِ عَرَفَةَ أَحْتَسِبُ عَلَى اللَّهِ أَنْ يُكَفِّرَ السَّنَةَ الَّتِى قَبْلَهُ وَالسَّنَةَ الَّتِى بَعْدَهُ</a:t>
          </a:r>
          <a:endParaRPr lang="en-US" sz="3600" b="0" cap="none" spc="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endParaRPr>
        </a:p>
      </dgm:t>
    </dgm:pt>
    <dgm:pt modelId="{08AC1652-B98F-41D5-A900-E267F59C8328}" type="parTrans" cxnId="{61807827-7E84-454D-B329-EFA05D3221B6}">
      <dgm:prSet/>
      <dgm:spPr/>
      <dgm:t>
        <a:bodyPr/>
        <a:lstStyle/>
        <a:p>
          <a:endParaRPr lang="en-US"/>
        </a:p>
      </dgm:t>
    </dgm:pt>
    <dgm:pt modelId="{487BA2C7-6220-4DF7-968F-425C02E0A94E}" type="sibTrans" cxnId="{61807827-7E84-454D-B329-EFA05D3221B6}">
      <dgm:prSet/>
      <dgm:spPr/>
      <dgm:t>
        <a:bodyPr/>
        <a:lstStyle/>
        <a:p>
          <a:endParaRPr lang="en-US"/>
        </a:p>
      </dgm:t>
    </dgm:pt>
    <dgm:pt modelId="{404F1B48-50A4-40B8-A2F3-FFE9B971C932}">
      <dgm:prSet custT="1"/>
      <dgm:spPr/>
      <dgm:t>
        <a:bodyPr/>
        <a:lstStyle/>
        <a:p>
          <a:pPr rtl="0"/>
          <a:r>
            <a:rPr lang="ms-MY" sz="2200" b="0" cap="none" spc="0" dirty="0" smtClean="0">
              <a:ln w="18415" cmpd="sng">
                <a:solidFill>
                  <a:schemeClr val="bg1"/>
                </a:solidFill>
                <a:prstDash val="solid"/>
              </a:ln>
              <a:solidFill>
                <a:schemeClr val="bg1"/>
              </a:solidFill>
              <a:effectLst>
                <a:outerShdw blurRad="63500" dir="3600000" algn="tl" rotWithShape="0">
                  <a:srgbClr val="000000">
                    <a:alpha val="70000"/>
                  </a:srgbClr>
                </a:outerShdw>
              </a:effectLst>
            </a:rPr>
            <a:t>Mafhumnya: </a:t>
          </a:r>
          <a:endParaRPr lang="ms-MY" sz="2200" b="0" cap="none" spc="0" dirty="0" smtClean="0">
            <a:ln w="18415" cmpd="sng">
              <a:solidFill>
                <a:schemeClr val="bg1"/>
              </a:solidFill>
              <a:prstDash val="solid"/>
            </a:ln>
            <a:solidFill>
              <a:schemeClr val="bg1"/>
            </a:solidFill>
            <a:effectLst>
              <a:outerShdw blurRad="63500" dir="3600000" algn="tl" rotWithShape="0">
                <a:srgbClr val="000000">
                  <a:alpha val="70000"/>
                </a:srgbClr>
              </a:outerShdw>
            </a:effectLst>
          </a:endParaRPr>
        </a:p>
        <a:p>
          <a:pPr rtl="0"/>
          <a:r>
            <a:rPr lang="ms-MY" sz="2200" b="0" i="1" cap="none" spc="0" dirty="0" smtClean="0">
              <a:ln w="18415" cmpd="sng">
                <a:solidFill>
                  <a:schemeClr val="bg1"/>
                </a:solidFill>
                <a:prstDash val="solid"/>
              </a:ln>
              <a:solidFill>
                <a:schemeClr val="bg1"/>
              </a:solidFill>
              <a:effectLst>
                <a:outerShdw blurRad="63500" dir="3600000" algn="tl" rotWithShape="0">
                  <a:srgbClr val="000000">
                    <a:alpha val="70000"/>
                  </a:srgbClr>
                </a:outerShdw>
              </a:effectLst>
            </a:rPr>
            <a:t>“</a:t>
          </a:r>
          <a:r>
            <a:rPr lang="ms-MY" sz="2200" b="0" i="1" cap="none" spc="0" dirty="0" smtClean="0">
              <a:ln w="18415" cmpd="sng">
                <a:solidFill>
                  <a:schemeClr val="bg1"/>
                </a:solidFill>
                <a:prstDash val="solid"/>
              </a:ln>
              <a:solidFill>
                <a:schemeClr val="bg1"/>
              </a:solidFill>
              <a:effectLst>
                <a:outerShdw blurRad="63500" dir="3600000" algn="tl" rotWithShape="0">
                  <a:srgbClr val="000000">
                    <a:alpha val="70000"/>
                  </a:srgbClr>
                </a:outerShdw>
              </a:effectLst>
            </a:rPr>
            <a:t>Sabda Rasulullah SAW: Puasa pada hari Arafah, aku mengharapkan Allah mengampunkan dosa setahun sebelum dan setahun berikutnya.”</a:t>
          </a:r>
          <a:endParaRPr lang="en-US" sz="2200" b="0" cap="none" spc="0" dirty="0">
            <a:ln w="18415" cmpd="sng">
              <a:solidFill>
                <a:schemeClr val="bg1"/>
              </a:solidFill>
              <a:prstDash val="solid"/>
            </a:ln>
            <a:solidFill>
              <a:schemeClr val="bg1"/>
            </a:solidFill>
            <a:effectLst>
              <a:outerShdw blurRad="63500" dir="3600000" algn="tl" rotWithShape="0">
                <a:srgbClr val="000000">
                  <a:alpha val="70000"/>
                </a:srgbClr>
              </a:outerShdw>
            </a:effectLst>
          </a:endParaRPr>
        </a:p>
      </dgm:t>
    </dgm:pt>
    <dgm:pt modelId="{A5FF6B22-CFFE-4955-9DAC-809484ABFEFE}" type="parTrans" cxnId="{3C7ABEAA-767D-49BE-ABC4-D198C7AD6F66}">
      <dgm:prSet/>
      <dgm:spPr/>
      <dgm:t>
        <a:bodyPr/>
        <a:lstStyle/>
        <a:p>
          <a:endParaRPr lang="en-US"/>
        </a:p>
      </dgm:t>
    </dgm:pt>
    <dgm:pt modelId="{ECCF2C6E-519E-4CDC-BFD1-EC66653807EC}" type="sibTrans" cxnId="{3C7ABEAA-767D-49BE-ABC4-D198C7AD6F66}">
      <dgm:prSet/>
      <dgm:spPr/>
      <dgm:t>
        <a:bodyPr/>
        <a:lstStyle/>
        <a:p>
          <a:endParaRPr lang="en-US"/>
        </a:p>
      </dgm:t>
    </dgm:pt>
    <dgm:pt modelId="{EF8DC04D-6F2F-41EB-8E36-79C62EBD88DB}" type="pres">
      <dgm:prSet presAssocID="{4B6523C2-AD0C-4043-8698-E71CE92198F7}" presName="Name0" presStyleCnt="0">
        <dgm:presLayoutVars>
          <dgm:dir/>
          <dgm:animLvl val="lvl"/>
          <dgm:resizeHandles val="exact"/>
        </dgm:presLayoutVars>
      </dgm:prSet>
      <dgm:spPr/>
      <dgm:t>
        <a:bodyPr/>
        <a:lstStyle/>
        <a:p>
          <a:endParaRPr lang="en-US"/>
        </a:p>
      </dgm:t>
    </dgm:pt>
    <dgm:pt modelId="{76121113-C5A8-47F1-820C-368E03B7025A}" type="pres">
      <dgm:prSet presAssocID="{404F1B48-50A4-40B8-A2F3-FFE9B971C932}" presName="boxAndChildren" presStyleCnt="0"/>
      <dgm:spPr/>
      <dgm:t>
        <a:bodyPr/>
        <a:lstStyle/>
        <a:p>
          <a:endParaRPr lang="en-US"/>
        </a:p>
      </dgm:t>
    </dgm:pt>
    <dgm:pt modelId="{F4601A52-D874-46EA-888D-7F389C832BD5}" type="pres">
      <dgm:prSet presAssocID="{404F1B48-50A4-40B8-A2F3-FFE9B971C932}" presName="parentTextBox" presStyleLbl="node1" presStyleIdx="0" presStyleCnt="3"/>
      <dgm:spPr/>
      <dgm:t>
        <a:bodyPr/>
        <a:lstStyle/>
        <a:p>
          <a:endParaRPr lang="en-US"/>
        </a:p>
      </dgm:t>
    </dgm:pt>
    <dgm:pt modelId="{833CC861-C08F-47A3-8177-5E3A7C211929}" type="pres">
      <dgm:prSet presAssocID="{487BA2C7-6220-4DF7-968F-425C02E0A94E}" presName="sp" presStyleCnt="0"/>
      <dgm:spPr/>
      <dgm:t>
        <a:bodyPr/>
        <a:lstStyle/>
        <a:p>
          <a:endParaRPr lang="en-US"/>
        </a:p>
      </dgm:t>
    </dgm:pt>
    <dgm:pt modelId="{6A007585-B743-4D7F-A520-20232195A6A9}" type="pres">
      <dgm:prSet presAssocID="{2F1304B7-477B-4216-A446-7640681E5B6A}" presName="arrowAndChildren" presStyleCnt="0"/>
      <dgm:spPr/>
      <dgm:t>
        <a:bodyPr/>
        <a:lstStyle/>
        <a:p>
          <a:endParaRPr lang="en-US"/>
        </a:p>
      </dgm:t>
    </dgm:pt>
    <dgm:pt modelId="{22CCBE43-BAC7-478A-943D-64A86F105F75}" type="pres">
      <dgm:prSet presAssocID="{2F1304B7-477B-4216-A446-7640681E5B6A}" presName="parentTextArrow" presStyleLbl="node1" presStyleIdx="1" presStyleCnt="3"/>
      <dgm:spPr/>
      <dgm:t>
        <a:bodyPr/>
        <a:lstStyle/>
        <a:p>
          <a:endParaRPr lang="en-US"/>
        </a:p>
      </dgm:t>
    </dgm:pt>
    <dgm:pt modelId="{49F6D542-E032-4B4C-B281-93F664BCD603}" type="pres">
      <dgm:prSet presAssocID="{7FF275CE-9BC4-4D33-BD68-C62E2629DFB7}" presName="sp" presStyleCnt="0"/>
      <dgm:spPr/>
      <dgm:t>
        <a:bodyPr/>
        <a:lstStyle/>
        <a:p>
          <a:endParaRPr lang="en-US"/>
        </a:p>
      </dgm:t>
    </dgm:pt>
    <dgm:pt modelId="{B5152727-6257-4DDF-842F-EB0CFAD6DDCF}" type="pres">
      <dgm:prSet presAssocID="{2D05A657-BE71-408C-8CEA-C856A9068547}" presName="arrowAndChildren" presStyleCnt="0"/>
      <dgm:spPr/>
      <dgm:t>
        <a:bodyPr/>
        <a:lstStyle/>
        <a:p>
          <a:endParaRPr lang="en-US"/>
        </a:p>
      </dgm:t>
    </dgm:pt>
    <dgm:pt modelId="{81D75C6E-B88A-4939-B584-FEB8CBEDC233}" type="pres">
      <dgm:prSet presAssocID="{2D05A657-BE71-408C-8CEA-C856A9068547}" presName="parentTextArrow" presStyleLbl="node1" presStyleIdx="2" presStyleCnt="3"/>
      <dgm:spPr/>
      <dgm:t>
        <a:bodyPr/>
        <a:lstStyle/>
        <a:p>
          <a:endParaRPr lang="en-US"/>
        </a:p>
      </dgm:t>
    </dgm:pt>
  </dgm:ptLst>
  <dgm:cxnLst>
    <dgm:cxn modelId="{D4AA57AD-DD81-480B-A495-578295AAD3BC}" type="presOf" srcId="{2D05A657-BE71-408C-8CEA-C856A9068547}" destId="{81D75C6E-B88A-4939-B584-FEB8CBEDC233}" srcOrd="0" destOrd="0" presId="urn:microsoft.com/office/officeart/2005/8/layout/process4"/>
    <dgm:cxn modelId="{0A2D14D6-F9A5-4BAB-847E-5D5B24F51609}" type="presOf" srcId="{2F1304B7-477B-4216-A446-7640681E5B6A}" destId="{22CCBE43-BAC7-478A-943D-64A86F105F75}" srcOrd="0" destOrd="0" presId="urn:microsoft.com/office/officeart/2005/8/layout/process4"/>
    <dgm:cxn modelId="{7F46E9C2-C904-409E-B0BB-A27CB22BC4E4}" srcId="{4B6523C2-AD0C-4043-8698-E71CE92198F7}" destId="{2D05A657-BE71-408C-8CEA-C856A9068547}" srcOrd="0" destOrd="0" parTransId="{712F45D3-9E14-4615-A4BF-F669D990EA75}" sibTransId="{7FF275CE-9BC4-4D33-BD68-C62E2629DFB7}"/>
    <dgm:cxn modelId="{61807827-7E84-454D-B329-EFA05D3221B6}" srcId="{4B6523C2-AD0C-4043-8698-E71CE92198F7}" destId="{2F1304B7-477B-4216-A446-7640681E5B6A}" srcOrd="1" destOrd="0" parTransId="{08AC1652-B98F-41D5-A900-E267F59C8328}" sibTransId="{487BA2C7-6220-4DF7-968F-425C02E0A94E}"/>
    <dgm:cxn modelId="{3C7ABEAA-767D-49BE-ABC4-D198C7AD6F66}" srcId="{4B6523C2-AD0C-4043-8698-E71CE92198F7}" destId="{404F1B48-50A4-40B8-A2F3-FFE9B971C932}" srcOrd="2" destOrd="0" parTransId="{A5FF6B22-CFFE-4955-9DAC-809484ABFEFE}" sibTransId="{ECCF2C6E-519E-4CDC-BFD1-EC66653807EC}"/>
    <dgm:cxn modelId="{1B7DBDF0-BFFD-4CAC-984F-FC77E4F64A68}" type="presOf" srcId="{404F1B48-50A4-40B8-A2F3-FFE9B971C932}" destId="{F4601A52-D874-46EA-888D-7F389C832BD5}" srcOrd="0" destOrd="0" presId="urn:microsoft.com/office/officeart/2005/8/layout/process4"/>
    <dgm:cxn modelId="{C217F7B7-04DA-493D-89CC-69EAFE2D7E90}" type="presOf" srcId="{4B6523C2-AD0C-4043-8698-E71CE92198F7}" destId="{EF8DC04D-6F2F-41EB-8E36-79C62EBD88DB}" srcOrd="0" destOrd="0" presId="urn:microsoft.com/office/officeart/2005/8/layout/process4"/>
    <dgm:cxn modelId="{CFF08C9E-1139-4A2F-8427-55ACEF32FFD5}" type="presParOf" srcId="{EF8DC04D-6F2F-41EB-8E36-79C62EBD88DB}" destId="{76121113-C5A8-47F1-820C-368E03B7025A}" srcOrd="0" destOrd="0" presId="urn:microsoft.com/office/officeart/2005/8/layout/process4"/>
    <dgm:cxn modelId="{38C216E1-3977-45C1-AACE-B68EE6FBD1F6}" type="presParOf" srcId="{76121113-C5A8-47F1-820C-368E03B7025A}" destId="{F4601A52-D874-46EA-888D-7F389C832BD5}" srcOrd="0" destOrd="0" presId="urn:microsoft.com/office/officeart/2005/8/layout/process4"/>
    <dgm:cxn modelId="{DA9FF704-76ED-4633-AB19-F801595F9348}" type="presParOf" srcId="{EF8DC04D-6F2F-41EB-8E36-79C62EBD88DB}" destId="{833CC861-C08F-47A3-8177-5E3A7C211929}" srcOrd="1" destOrd="0" presId="urn:microsoft.com/office/officeart/2005/8/layout/process4"/>
    <dgm:cxn modelId="{6F816BC1-E880-4D43-A724-BAFA9223425C}" type="presParOf" srcId="{EF8DC04D-6F2F-41EB-8E36-79C62EBD88DB}" destId="{6A007585-B743-4D7F-A520-20232195A6A9}" srcOrd="2" destOrd="0" presId="urn:microsoft.com/office/officeart/2005/8/layout/process4"/>
    <dgm:cxn modelId="{5D238ABC-5D5D-455B-A46F-71A115ECC04B}" type="presParOf" srcId="{6A007585-B743-4D7F-A520-20232195A6A9}" destId="{22CCBE43-BAC7-478A-943D-64A86F105F75}" srcOrd="0" destOrd="0" presId="urn:microsoft.com/office/officeart/2005/8/layout/process4"/>
    <dgm:cxn modelId="{8A80558F-A1DA-4AEB-A942-8090896370B9}" type="presParOf" srcId="{EF8DC04D-6F2F-41EB-8E36-79C62EBD88DB}" destId="{49F6D542-E032-4B4C-B281-93F664BCD603}" srcOrd="3" destOrd="0" presId="urn:microsoft.com/office/officeart/2005/8/layout/process4"/>
    <dgm:cxn modelId="{A81414EC-6970-4B50-8A39-2A8F8D113E5C}" type="presParOf" srcId="{EF8DC04D-6F2F-41EB-8E36-79C62EBD88DB}" destId="{B5152727-6257-4DDF-842F-EB0CFAD6DDCF}" srcOrd="4" destOrd="0" presId="urn:microsoft.com/office/officeart/2005/8/layout/process4"/>
    <dgm:cxn modelId="{6FEED07B-CA58-467B-9933-AA9CE2A60A22}" type="presParOf" srcId="{B5152727-6257-4DDF-842F-EB0CFAD6DDCF}" destId="{81D75C6E-B88A-4939-B584-FEB8CBEDC233}"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68B7D67-2752-4A0D-B8B9-77B64B15036C}" type="doc">
      <dgm:prSet loTypeId="urn:microsoft.com/office/officeart/2005/8/layout/vProcess5" loCatId="process" qsTypeId="urn:microsoft.com/office/officeart/2005/8/quickstyle/3d3" qsCatId="3D" csTypeId="urn:microsoft.com/office/officeart/2005/8/colors/colorful2" csCatId="colorful" phldr="1"/>
      <dgm:spPr/>
      <dgm:t>
        <a:bodyPr/>
        <a:lstStyle/>
        <a:p>
          <a:endParaRPr lang="en-US"/>
        </a:p>
      </dgm:t>
    </dgm:pt>
    <dgm:pt modelId="{F0A6B533-ABFB-4611-89C6-2A974A3A3724}">
      <dgm:prSet custT="1"/>
      <dgm:spPr/>
      <dgm:t>
        <a:bodyPr/>
        <a:lstStyle/>
        <a:p>
          <a:pPr algn="just" rtl="0"/>
          <a:r>
            <a:rPr lang="ms-MY" sz="2200" b="0" cap="none" spc="0"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Pada </a:t>
          </a:r>
          <a:r>
            <a:rPr lang="ms-MY" sz="2200" b="0" cap="none" spc="0"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malam hari raya Idul Adha pula, marilah sama-sama </a:t>
          </a:r>
          <a:r>
            <a:rPr lang="ms-MY" sz="2200" b="0" cap="none" spc="0"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kita menghidupkannya </a:t>
          </a:r>
          <a:r>
            <a:rPr lang="ms-MY" sz="2200" b="0" cap="none" spc="0"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dengan amal ibadah. </a:t>
          </a:r>
          <a:endParaRPr lang="en-US" sz="2200" b="0" cap="none" spc="0" dirty="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dgm:t>
    </dgm:pt>
    <dgm:pt modelId="{DDE7990D-13EC-4925-9D0C-0F2E1CDC9A31}" type="parTrans" cxnId="{EBABCF23-AB8E-4FC7-8301-37B8D23AB327}">
      <dgm:prSet/>
      <dgm:spPr/>
      <dgm:t>
        <a:bodyPr/>
        <a:lstStyle/>
        <a:p>
          <a:endParaRPr lang="en-US" sz="2000"/>
        </a:p>
      </dgm:t>
    </dgm:pt>
    <dgm:pt modelId="{5A2C95F6-49E4-4B2C-8E9D-D9B5DC2E3B8C}" type="sibTrans" cxnId="{EBABCF23-AB8E-4FC7-8301-37B8D23AB327}">
      <dgm:prSet custT="1"/>
      <dgm:spPr/>
      <dgm:t>
        <a:bodyPr/>
        <a:lstStyle/>
        <a:p>
          <a:endParaRPr lang="en-US" sz="2000"/>
        </a:p>
      </dgm:t>
    </dgm:pt>
    <dgm:pt modelId="{682578EF-FA97-4DF3-B565-8CFDB83A06A1}">
      <dgm:prSet custT="1"/>
      <dgm:spPr/>
      <dgm:t>
        <a:bodyPr/>
        <a:lstStyle/>
        <a:p>
          <a:pPr algn="just" rtl="0"/>
          <a:r>
            <a:rPr lang="ms-MY" sz="2200" b="0" cap="none" spc="0"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Kita </a:t>
          </a:r>
          <a:r>
            <a:rPr lang="ms-MY" sz="2200" b="0" cap="none" spc="0"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juga disunatkan untuk melakukan ibadah korban dengan menyembelih binatang ternakan dengan niat mendekatkan diri kepada Allah bermula 10 Zulhijjah hinggalah ketiga hari Tasyrik selain memperbanyakkan takbir. </a:t>
          </a:r>
          <a:endParaRPr lang="en-US" sz="2200" b="0" cap="none" spc="0" dirty="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dgm:t>
    </dgm:pt>
    <dgm:pt modelId="{6E397C1D-85A2-4439-B8FD-1F2F38B02145}" type="parTrans" cxnId="{561221E6-5954-4568-8B4A-C5512B29CB5D}">
      <dgm:prSet/>
      <dgm:spPr/>
      <dgm:t>
        <a:bodyPr/>
        <a:lstStyle/>
        <a:p>
          <a:endParaRPr lang="en-US" sz="2000"/>
        </a:p>
      </dgm:t>
    </dgm:pt>
    <dgm:pt modelId="{9D09619F-CF94-4C33-AC1C-8AA13D1DA25C}" type="sibTrans" cxnId="{561221E6-5954-4568-8B4A-C5512B29CB5D}">
      <dgm:prSet custT="1"/>
      <dgm:spPr/>
      <dgm:t>
        <a:bodyPr/>
        <a:lstStyle/>
        <a:p>
          <a:endParaRPr lang="en-US" sz="2000"/>
        </a:p>
      </dgm:t>
    </dgm:pt>
    <dgm:pt modelId="{4E683E69-3F92-4B6B-8978-3420A90BE27E}">
      <dgm:prSet custT="1"/>
      <dgm:spPr/>
      <dgm:t>
        <a:bodyPr/>
        <a:lstStyle/>
        <a:p>
          <a:pPr algn="just" rtl="0"/>
          <a:r>
            <a:rPr lang="ms-MY" sz="2200" b="0" cap="none" spc="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Daging sembelihannya pula diagih-agihkan kepada fakir miskin dan umat Islam untuk mengeratkan lagi hubungan sesama kita dan mengembirakan golongan yang memerlukan dengan amalan ziarah bertujuan merapatkan tali persaudaraan.</a:t>
          </a:r>
          <a:endParaRPr lang="en-US" sz="2200" b="0" cap="none" spc="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dgm:t>
    </dgm:pt>
    <dgm:pt modelId="{8B38EAFE-F0B5-4B63-9F2E-5D47785F40D7}" type="parTrans" cxnId="{1DFDCF74-5618-45A7-8BBF-04DE98948B7E}">
      <dgm:prSet/>
      <dgm:spPr/>
      <dgm:t>
        <a:bodyPr/>
        <a:lstStyle/>
        <a:p>
          <a:endParaRPr lang="en-US" sz="2000"/>
        </a:p>
      </dgm:t>
    </dgm:pt>
    <dgm:pt modelId="{472E7A0B-D8B2-4622-BF3B-FBC24CEBFE9B}" type="sibTrans" cxnId="{1DFDCF74-5618-45A7-8BBF-04DE98948B7E}">
      <dgm:prSet/>
      <dgm:spPr/>
      <dgm:t>
        <a:bodyPr/>
        <a:lstStyle/>
        <a:p>
          <a:endParaRPr lang="en-US" sz="2000"/>
        </a:p>
      </dgm:t>
    </dgm:pt>
    <dgm:pt modelId="{F6EF3DFD-AAC8-40C0-BA66-D4B92BA09D81}" type="pres">
      <dgm:prSet presAssocID="{868B7D67-2752-4A0D-B8B9-77B64B15036C}" presName="outerComposite" presStyleCnt="0">
        <dgm:presLayoutVars>
          <dgm:chMax val="5"/>
          <dgm:dir/>
          <dgm:resizeHandles val="exact"/>
        </dgm:presLayoutVars>
      </dgm:prSet>
      <dgm:spPr/>
      <dgm:t>
        <a:bodyPr/>
        <a:lstStyle/>
        <a:p>
          <a:endParaRPr lang="en-US"/>
        </a:p>
      </dgm:t>
    </dgm:pt>
    <dgm:pt modelId="{D76E422A-9558-4AAA-ADE7-C5B7012BA96D}" type="pres">
      <dgm:prSet presAssocID="{868B7D67-2752-4A0D-B8B9-77B64B15036C}" presName="dummyMaxCanvas" presStyleCnt="0">
        <dgm:presLayoutVars/>
      </dgm:prSet>
      <dgm:spPr/>
      <dgm:t>
        <a:bodyPr/>
        <a:lstStyle/>
        <a:p>
          <a:endParaRPr lang="en-US"/>
        </a:p>
      </dgm:t>
    </dgm:pt>
    <dgm:pt modelId="{DF69D1BE-8F14-489B-AE9B-1EFA2956E4EA}" type="pres">
      <dgm:prSet presAssocID="{868B7D67-2752-4A0D-B8B9-77B64B15036C}" presName="ThreeNodes_1" presStyleLbl="node1" presStyleIdx="0" presStyleCnt="3" custScaleX="95271" custLinFactNeighborX="742">
        <dgm:presLayoutVars>
          <dgm:bulletEnabled val="1"/>
        </dgm:presLayoutVars>
      </dgm:prSet>
      <dgm:spPr/>
      <dgm:t>
        <a:bodyPr/>
        <a:lstStyle/>
        <a:p>
          <a:endParaRPr lang="en-US"/>
        </a:p>
      </dgm:t>
    </dgm:pt>
    <dgm:pt modelId="{65BFE4E2-09FE-48F9-B32D-FCF80DB38734}" type="pres">
      <dgm:prSet presAssocID="{868B7D67-2752-4A0D-B8B9-77B64B15036C}" presName="ThreeNodes_2" presStyleLbl="node1" presStyleIdx="1" presStyleCnt="3" custScaleX="111977" custLinFactNeighborX="371">
        <dgm:presLayoutVars>
          <dgm:bulletEnabled val="1"/>
        </dgm:presLayoutVars>
      </dgm:prSet>
      <dgm:spPr/>
      <dgm:t>
        <a:bodyPr/>
        <a:lstStyle/>
        <a:p>
          <a:endParaRPr lang="en-US"/>
        </a:p>
      </dgm:t>
    </dgm:pt>
    <dgm:pt modelId="{509E8A9B-D5A6-4983-B9B8-B791E03635D8}" type="pres">
      <dgm:prSet presAssocID="{868B7D67-2752-4A0D-B8B9-77B64B15036C}" presName="ThreeNodes_3" presStyleLbl="node1" presStyleIdx="2" presStyleCnt="3" custScaleX="99903" custLinFactNeighborX="371">
        <dgm:presLayoutVars>
          <dgm:bulletEnabled val="1"/>
        </dgm:presLayoutVars>
      </dgm:prSet>
      <dgm:spPr/>
      <dgm:t>
        <a:bodyPr/>
        <a:lstStyle/>
        <a:p>
          <a:endParaRPr lang="en-US"/>
        </a:p>
      </dgm:t>
    </dgm:pt>
    <dgm:pt modelId="{06040E21-3102-4200-A088-F10872C3FE8C}" type="pres">
      <dgm:prSet presAssocID="{868B7D67-2752-4A0D-B8B9-77B64B15036C}" presName="ThreeConn_1-2" presStyleLbl="fgAccFollowNode1" presStyleIdx="0" presStyleCnt="2">
        <dgm:presLayoutVars>
          <dgm:bulletEnabled val="1"/>
        </dgm:presLayoutVars>
      </dgm:prSet>
      <dgm:spPr/>
      <dgm:t>
        <a:bodyPr/>
        <a:lstStyle/>
        <a:p>
          <a:endParaRPr lang="en-US"/>
        </a:p>
      </dgm:t>
    </dgm:pt>
    <dgm:pt modelId="{E22A1A06-D634-4AEA-9D3F-28BAB3DC700D}" type="pres">
      <dgm:prSet presAssocID="{868B7D67-2752-4A0D-B8B9-77B64B15036C}" presName="ThreeConn_2-3" presStyleLbl="fgAccFollowNode1" presStyleIdx="1" presStyleCnt="2">
        <dgm:presLayoutVars>
          <dgm:bulletEnabled val="1"/>
        </dgm:presLayoutVars>
      </dgm:prSet>
      <dgm:spPr/>
      <dgm:t>
        <a:bodyPr/>
        <a:lstStyle/>
        <a:p>
          <a:endParaRPr lang="en-US"/>
        </a:p>
      </dgm:t>
    </dgm:pt>
    <dgm:pt modelId="{0DD70654-7F14-4EFE-AAAC-046ED8848561}" type="pres">
      <dgm:prSet presAssocID="{868B7D67-2752-4A0D-B8B9-77B64B15036C}" presName="ThreeNodes_1_text" presStyleLbl="node1" presStyleIdx="2" presStyleCnt="3">
        <dgm:presLayoutVars>
          <dgm:bulletEnabled val="1"/>
        </dgm:presLayoutVars>
      </dgm:prSet>
      <dgm:spPr/>
      <dgm:t>
        <a:bodyPr/>
        <a:lstStyle/>
        <a:p>
          <a:endParaRPr lang="en-US"/>
        </a:p>
      </dgm:t>
    </dgm:pt>
    <dgm:pt modelId="{5F349F23-F976-4569-82A3-BAD68FB33540}" type="pres">
      <dgm:prSet presAssocID="{868B7D67-2752-4A0D-B8B9-77B64B15036C}" presName="ThreeNodes_2_text" presStyleLbl="node1" presStyleIdx="2" presStyleCnt="3">
        <dgm:presLayoutVars>
          <dgm:bulletEnabled val="1"/>
        </dgm:presLayoutVars>
      </dgm:prSet>
      <dgm:spPr/>
      <dgm:t>
        <a:bodyPr/>
        <a:lstStyle/>
        <a:p>
          <a:endParaRPr lang="en-US"/>
        </a:p>
      </dgm:t>
    </dgm:pt>
    <dgm:pt modelId="{10002F57-B546-4F19-8D1F-54DE01328BF2}" type="pres">
      <dgm:prSet presAssocID="{868B7D67-2752-4A0D-B8B9-77B64B15036C}" presName="ThreeNodes_3_text" presStyleLbl="node1" presStyleIdx="2" presStyleCnt="3">
        <dgm:presLayoutVars>
          <dgm:bulletEnabled val="1"/>
        </dgm:presLayoutVars>
      </dgm:prSet>
      <dgm:spPr/>
      <dgm:t>
        <a:bodyPr/>
        <a:lstStyle/>
        <a:p>
          <a:endParaRPr lang="en-US"/>
        </a:p>
      </dgm:t>
    </dgm:pt>
  </dgm:ptLst>
  <dgm:cxnLst>
    <dgm:cxn modelId="{93C9C2DB-BCF2-4EC6-A149-C46865D18F1C}" type="presOf" srcId="{F0A6B533-ABFB-4611-89C6-2A974A3A3724}" destId="{0DD70654-7F14-4EFE-AAAC-046ED8848561}" srcOrd="1" destOrd="0" presId="urn:microsoft.com/office/officeart/2005/8/layout/vProcess5"/>
    <dgm:cxn modelId="{1DFDCF74-5618-45A7-8BBF-04DE98948B7E}" srcId="{868B7D67-2752-4A0D-B8B9-77B64B15036C}" destId="{4E683E69-3F92-4B6B-8978-3420A90BE27E}" srcOrd="2" destOrd="0" parTransId="{8B38EAFE-F0B5-4B63-9F2E-5D47785F40D7}" sibTransId="{472E7A0B-D8B2-4622-BF3B-FBC24CEBFE9B}"/>
    <dgm:cxn modelId="{561221E6-5954-4568-8B4A-C5512B29CB5D}" srcId="{868B7D67-2752-4A0D-B8B9-77B64B15036C}" destId="{682578EF-FA97-4DF3-B565-8CFDB83A06A1}" srcOrd="1" destOrd="0" parTransId="{6E397C1D-85A2-4439-B8FD-1F2F38B02145}" sibTransId="{9D09619F-CF94-4C33-AC1C-8AA13D1DA25C}"/>
    <dgm:cxn modelId="{EBABCF23-AB8E-4FC7-8301-37B8D23AB327}" srcId="{868B7D67-2752-4A0D-B8B9-77B64B15036C}" destId="{F0A6B533-ABFB-4611-89C6-2A974A3A3724}" srcOrd="0" destOrd="0" parTransId="{DDE7990D-13EC-4925-9D0C-0F2E1CDC9A31}" sibTransId="{5A2C95F6-49E4-4B2C-8E9D-D9B5DC2E3B8C}"/>
    <dgm:cxn modelId="{6238A686-AEC0-492D-86EE-D34B0DD739F3}" type="presOf" srcId="{682578EF-FA97-4DF3-B565-8CFDB83A06A1}" destId="{65BFE4E2-09FE-48F9-B32D-FCF80DB38734}" srcOrd="0" destOrd="0" presId="urn:microsoft.com/office/officeart/2005/8/layout/vProcess5"/>
    <dgm:cxn modelId="{BBB36837-DA18-4F1C-A8D3-20F9C177469C}" type="presOf" srcId="{4E683E69-3F92-4B6B-8978-3420A90BE27E}" destId="{10002F57-B546-4F19-8D1F-54DE01328BF2}" srcOrd="1" destOrd="0" presId="urn:microsoft.com/office/officeart/2005/8/layout/vProcess5"/>
    <dgm:cxn modelId="{2AF73698-31D5-48C6-91CD-418F998AFE82}" type="presOf" srcId="{F0A6B533-ABFB-4611-89C6-2A974A3A3724}" destId="{DF69D1BE-8F14-489B-AE9B-1EFA2956E4EA}" srcOrd="0" destOrd="0" presId="urn:microsoft.com/office/officeart/2005/8/layout/vProcess5"/>
    <dgm:cxn modelId="{C27E034C-3E82-4615-B017-A6019C0717AF}" type="presOf" srcId="{682578EF-FA97-4DF3-B565-8CFDB83A06A1}" destId="{5F349F23-F976-4569-82A3-BAD68FB33540}" srcOrd="1" destOrd="0" presId="urn:microsoft.com/office/officeart/2005/8/layout/vProcess5"/>
    <dgm:cxn modelId="{B8EB5037-239B-463A-8B36-4533297D9B4C}" type="presOf" srcId="{868B7D67-2752-4A0D-B8B9-77B64B15036C}" destId="{F6EF3DFD-AAC8-40C0-BA66-D4B92BA09D81}" srcOrd="0" destOrd="0" presId="urn:microsoft.com/office/officeart/2005/8/layout/vProcess5"/>
    <dgm:cxn modelId="{11012A2D-F81C-4218-AB7B-1E497E1CD982}" type="presOf" srcId="{4E683E69-3F92-4B6B-8978-3420A90BE27E}" destId="{509E8A9B-D5A6-4983-B9B8-B791E03635D8}" srcOrd="0" destOrd="0" presId="urn:microsoft.com/office/officeart/2005/8/layout/vProcess5"/>
    <dgm:cxn modelId="{12812760-2BBB-4638-857B-BCCBB78B926D}" type="presOf" srcId="{5A2C95F6-49E4-4B2C-8E9D-D9B5DC2E3B8C}" destId="{06040E21-3102-4200-A088-F10872C3FE8C}" srcOrd="0" destOrd="0" presId="urn:microsoft.com/office/officeart/2005/8/layout/vProcess5"/>
    <dgm:cxn modelId="{2FF03E85-E35E-4E72-88E7-58C7BEF2DEF6}" type="presOf" srcId="{9D09619F-CF94-4C33-AC1C-8AA13D1DA25C}" destId="{E22A1A06-D634-4AEA-9D3F-28BAB3DC700D}" srcOrd="0" destOrd="0" presId="urn:microsoft.com/office/officeart/2005/8/layout/vProcess5"/>
    <dgm:cxn modelId="{BF97D14E-3861-488B-8B98-18E2024058F6}" type="presParOf" srcId="{F6EF3DFD-AAC8-40C0-BA66-D4B92BA09D81}" destId="{D76E422A-9558-4AAA-ADE7-C5B7012BA96D}" srcOrd="0" destOrd="0" presId="urn:microsoft.com/office/officeart/2005/8/layout/vProcess5"/>
    <dgm:cxn modelId="{74ACEDD1-433C-40FB-B9F2-3A7AEF93D676}" type="presParOf" srcId="{F6EF3DFD-AAC8-40C0-BA66-D4B92BA09D81}" destId="{DF69D1BE-8F14-489B-AE9B-1EFA2956E4EA}" srcOrd="1" destOrd="0" presId="urn:microsoft.com/office/officeart/2005/8/layout/vProcess5"/>
    <dgm:cxn modelId="{454E39D4-1014-4BD6-9850-31EA7D326A9A}" type="presParOf" srcId="{F6EF3DFD-AAC8-40C0-BA66-D4B92BA09D81}" destId="{65BFE4E2-09FE-48F9-B32D-FCF80DB38734}" srcOrd="2" destOrd="0" presId="urn:microsoft.com/office/officeart/2005/8/layout/vProcess5"/>
    <dgm:cxn modelId="{7CAC16B6-3992-492D-B7BB-05629C08A772}" type="presParOf" srcId="{F6EF3DFD-AAC8-40C0-BA66-D4B92BA09D81}" destId="{509E8A9B-D5A6-4983-B9B8-B791E03635D8}" srcOrd="3" destOrd="0" presId="urn:microsoft.com/office/officeart/2005/8/layout/vProcess5"/>
    <dgm:cxn modelId="{210F14C5-1CE2-4636-8BBE-0077D1CDA76B}" type="presParOf" srcId="{F6EF3DFD-AAC8-40C0-BA66-D4B92BA09D81}" destId="{06040E21-3102-4200-A088-F10872C3FE8C}" srcOrd="4" destOrd="0" presId="urn:microsoft.com/office/officeart/2005/8/layout/vProcess5"/>
    <dgm:cxn modelId="{0F99B25B-7F8D-42F4-A2B5-E684DEDC13F1}" type="presParOf" srcId="{F6EF3DFD-AAC8-40C0-BA66-D4B92BA09D81}" destId="{E22A1A06-D634-4AEA-9D3F-28BAB3DC700D}" srcOrd="5" destOrd="0" presId="urn:microsoft.com/office/officeart/2005/8/layout/vProcess5"/>
    <dgm:cxn modelId="{F7002E61-3D15-41ED-8F5C-D5F5E7E02A45}" type="presParOf" srcId="{F6EF3DFD-AAC8-40C0-BA66-D4B92BA09D81}" destId="{0DD70654-7F14-4EFE-AAAC-046ED8848561}" srcOrd="6" destOrd="0" presId="urn:microsoft.com/office/officeart/2005/8/layout/vProcess5"/>
    <dgm:cxn modelId="{A47B91CD-B8C5-4CFD-97D1-1A8103F0A758}" type="presParOf" srcId="{F6EF3DFD-AAC8-40C0-BA66-D4B92BA09D81}" destId="{5F349F23-F976-4569-82A3-BAD68FB33540}" srcOrd="7" destOrd="0" presId="urn:microsoft.com/office/officeart/2005/8/layout/vProcess5"/>
    <dgm:cxn modelId="{F40A7C18-7B98-4EE9-844D-8CB95DD24669}" type="presParOf" srcId="{F6EF3DFD-AAC8-40C0-BA66-D4B92BA09D81}" destId="{10002F57-B546-4F19-8D1F-54DE01328BF2}" srcOrd="8" destOrd="0" presId="urn:microsoft.com/office/officeart/2005/8/layout/v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A79C46D-0024-4B4E-8C61-9D18CFDBEEF2}" type="doc">
      <dgm:prSet loTypeId="urn:microsoft.com/office/officeart/2008/layout/VerticalCurvedList" loCatId="list" qsTypeId="urn:microsoft.com/office/officeart/2005/8/quickstyle/3d3" qsCatId="3D" csTypeId="urn:microsoft.com/office/officeart/2005/8/colors/colorful2" csCatId="colorful" phldr="1"/>
      <dgm:spPr/>
      <dgm:t>
        <a:bodyPr/>
        <a:lstStyle/>
        <a:p>
          <a:endParaRPr lang="en-US"/>
        </a:p>
      </dgm:t>
    </dgm:pt>
    <dgm:pt modelId="{2DD5F475-1D0D-4630-8952-01ED47AFC455}">
      <dgm:prSet custT="1"/>
      <dgm:spPr>
        <a:solidFill>
          <a:srgbClr val="002060"/>
        </a:solidFill>
      </dgm:spPr>
      <dgm:t>
        <a:bodyPr/>
        <a:lstStyle/>
        <a:p>
          <a:pPr algn="just" rtl="0"/>
          <a:r>
            <a:rPr lang="ms-MY" sz="2200" b="0" cap="none" spc="0"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Berlin Sans FB" pitchFamily="34" charset="0"/>
            </a:rPr>
            <a:t>menyertai kempen program</a:t>
          </a:r>
          <a:r>
            <a:rPr lang="ms-MY" sz="2200" b="0" i="1" cap="none" spc="0"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Berlin Sans FB" pitchFamily="34" charset="0"/>
            </a:rPr>
            <a:t> ‘World Hashtaq# Quran Hour Perdana’ </a:t>
          </a:r>
          <a:r>
            <a:rPr lang="ms-MY" sz="2200" b="0" cap="none" spc="0"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Berlin Sans FB" pitchFamily="34" charset="0"/>
            </a:rPr>
            <a:t>yang diadakan pada 9 Zulhijjah sempena Hari Wuquf di Arafah dengan membaca dan menghayati al-Quran selama 1 jam yang  dilakukan secara serentak di seluruh dunia. </a:t>
          </a:r>
          <a:endParaRPr lang="en-US" sz="2200" b="0" cap="none" spc="0" dirty="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Berlin Sans FB" pitchFamily="34" charset="0"/>
          </a:endParaRPr>
        </a:p>
      </dgm:t>
    </dgm:pt>
    <dgm:pt modelId="{5E1C77E6-236F-4AF5-B0AF-9CF76A01995E}" type="parTrans" cxnId="{068B6790-2224-45D4-B64D-07BEA33E2448}">
      <dgm:prSet/>
      <dgm:spPr/>
      <dgm:t>
        <a:bodyPr/>
        <a:lstStyle/>
        <a:p>
          <a:endParaRPr lang="en-US"/>
        </a:p>
      </dgm:t>
    </dgm:pt>
    <dgm:pt modelId="{80AF0646-A2E8-4B26-A92E-B865F02ABF61}" type="sibTrans" cxnId="{068B6790-2224-45D4-B64D-07BEA33E2448}">
      <dgm:prSet/>
      <dgm:spPr/>
      <dgm:t>
        <a:bodyPr/>
        <a:lstStyle/>
        <a:p>
          <a:endParaRPr lang="en-US"/>
        </a:p>
      </dgm:t>
    </dgm:pt>
    <dgm:pt modelId="{7D64DF25-D0EA-4451-975F-2E6AE69C7F0B}">
      <dgm:prSet custT="1"/>
      <dgm:spPr>
        <a:solidFill>
          <a:srgbClr val="00CC00"/>
        </a:solidFill>
      </dgm:spPr>
      <dgm:t>
        <a:bodyPr/>
        <a:lstStyle/>
        <a:p>
          <a:pPr rtl="0"/>
          <a:r>
            <a:rPr lang="ms-MY" sz="2200" b="0" cap="none" spc="0"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Mudah-mudahan usaha ini mendapat keberkatan daripada Allah SWT. </a:t>
          </a:r>
          <a:endParaRPr lang="en-US" sz="2200" b="0" cap="none" spc="0" dirty="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dgm:t>
    </dgm:pt>
    <dgm:pt modelId="{E4C766AA-59CA-4E16-826A-C21219B4F110}" type="parTrans" cxnId="{2F2BC7AF-783E-4DD9-806F-0EC915122F7E}">
      <dgm:prSet/>
      <dgm:spPr/>
      <dgm:t>
        <a:bodyPr/>
        <a:lstStyle/>
        <a:p>
          <a:endParaRPr lang="en-US"/>
        </a:p>
      </dgm:t>
    </dgm:pt>
    <dgm:pt modelId="{F9634381-BC2B-4B23-9A85-63F996F82EBC}" type="sibTrans" cxnId="{2F2BC7AF-783E-4DD9-806F-0EC915122F7E}">
      <dgm:prSet/>
      <dgm:spPr/>
      <dgm:t>
        <a:bodyPr/>
        <a:lstStyle/>
        <a:p>
          <a:endParaRPr lang="en-US"/>
        </a:p>
      </dgm:t>
    </dgm:pt>
    <dgm:pt modelId="{4C58786B-5AF9-4E96-8E7A-4FA9CAB53121}" type="pres">
      <dgm:prSet presAssocID="{0A79C46D-0024-4B4E-8C61-9D18CFDBEEF2}" presName="Name0" presStyleCnt="0">
        <dgm:presLayoutVars>
          <dgm:chMax val="7"/>
          <dgm:chPref val="7"/>
          <dgm:dir/>
        </dgm:presLayoutVars>
      </dgm:prSet>
      <dgm:spPr/>
      <dgm:t>
        <a:bodyPr/>
        <a:lstStyle/>
        <a:p>
          <a:endParaRPr lang="en-US"/>
        </a:p>
      </dgm:t>
    </dgm:pt>
    <dgm:pt modelId="{9F643AC3-08BE-4CC6-B701-C293E5DD3C25}" type="pres">
      <dgm:prSet presAssocID="{0A79C46D-0024-4B4E-8C61-9D18CFDBEEF2}" presName="Name1" presStyleCnt="0"/>
      <dgm:spPr/>
      <dgm:t>
        <a:bodyPr/>
        <a:lstStyle/>
        <a:p>
          <a:endParaRPr lang="en-US"/>
        </a:p>
      </dgm:t>
    </dgm:pt>
    <dgm:pt modelId="{A2529F34-285C-4F92-BAF5-60031DCA5DDC}" type="pres">
      <dgm:prSet presAssocID="{0A79C46D-0024-4B4E-8C61-9D18CFDBEEF2}" presName="cycle" presStyleCnt="0"/>
      <dgm:spPr/>
      <dgm:t>
        <a:bodyPr/>
        <a:lstStyle/>
        <a:p>
          <a:endParaRPr lang="en-US"/>
        </a:p>
      </dgm:t>
    </dgm:pt>
    <dgm:pt modelId="{0CEC23CA-1D95-4D0A-88D8-ACB9BB41F2BF}" type="pres">
      <dgm:prSet presAssocID="{0A79C46D-0024-4B4E-8C61-9D18CFDBEEF2}" presName="srcNode" presStyleLbl="node1" presStyleIdx="0" presStyleCnt="2"/>
      <dgm:spPr/>
      <dgm:t>
        <a:bodyPr/>
        <a:lstStyle/>
        <a:p>
          <a:endParaRPr lang="en-US"/>
        </a:p>
      </dgm:t>
    </dgm:pt>
    <dgm:pt modelId="{DD49C240-84B6-4899-8676-26A30D2715F0}" type="pres">
      <dgm:prSet presAssocID="{0A79C46D-0024-4B4E-8C61-9D18CFDBEEF2}" presName="conn" presStyleLbl="parChTrans1D2" presStyleIdx="0" presStyleCnt="1"/>
      <dgm:spPr/>
      <dgm:t>
        <a:bodyPr/>
        <a:lstStyle/>
        <a:p>
          <a:endParaRPr lang="en-US"/>
        </a:p>
      </dgm:t>
    </dgm:pt>
    <dgm:pt modelId="{652F1E7B-2289-4095-88A5-23E5D8738530}" type="pres">
      <dgm:prSet presAssocID="{0A79C46D-0024-4B4E-8C61-9D18CFDBEEF2}" presName="extraNode" presStyleLbl="node1" presStyleIdx="0" presStyleCnt="2"/>
      <dgm:spPr/>
      <dgm:t>
        <a:bodyPr/>
        <a:lstStyle/>
        <a:p>
          <a:endParaRPr lang="en-US"/>
        </a:p>
      </dgm:t>
    </dgm:pt>
    <dgm:pt modelId="{FFE5D8FE-F462-436D-8A67-2760B6A46213}" type="pres">
      <dgm:prSet presAssocID="{0A79C46D-0024-4B4E-8C61-9D18CFDBEEF2}" presName="dstNode" presStyleLbl="node1" presStyleIdx="0" presStyleCnt="2"/>
      <dgm:spPr/>
      <dgm:t>
        <a:bodyPr/>
        <a:lstStyle/>
        <a:p>
          <a:endParaRPr lang="en-US"/>
        </a:p>
      </dgm:t>
    </dgm:pt>
    <dgm:pt modelId="{07839A75-063E-4035-9186-1EEE05A53AFD}" type="pres">
      <dgm:prSet presAssocID="{2DD5F475-1D0D-4630-8952-01ED47AFC455}" presName="text_1" presStyleLbl="node1" presStyleIdx="0" presStyleCnt="2">
        <dgm:presLayoutVars>
          <dgm:bulletEnabled val="1"/>
        </dgm:presLayoutVars>
      </dgm:prSet>
      <dgm:spPr/>
      <dgm:t>
        <a:bodyPr/>
        <a:lstStyle/>
        <a:p>
          <a:endParaRPr lang="en-US"/>
        </a:p>
      </dgm:t>
    </dgm:pt>
    <dgm:pt modelId="{D6A4E243-676A-469F-B8E1-3C0CE838555E}" type="pres">
      <dgm:prSet presAssocID="{2DD5F475-1D0D-4630-8952-01ED47AFC455}" presName="accent_1" presStyleCnt="0"/>
      <dgm:spPr/>
      <dgm:t>
        <a:bodyPr/>
        <a:lstStyle/>
        <a:p>
          <a:endParaRPr lang="en-US"/>
        </a:p>
      </dgm:t>
    </dgm:pt>
    <dgm:pt modelId="{1D9B6246-CE2C-446E-B955-68D2B714A32A}" type="pres">
      <dgm:prSet presAssocID="{2DD5F475-1D0D-4630-8952-01ED47AFC455}" presName="accentRepeatNode" presStyleLbl="solidFgAcc1" presStyleIdx="0" presStyleCnt="2"/>
      <dgm:spPr>
        <a:blipFill rotWithShape="0">
          <a:blip xmlns:r="http://schemas.openxmlformats.org/officeDocument/2006/relationships" r:embed="rId1"/>
          <a:stretch>
            <a:fillRect/>
          </a:stretch>
        </a:blipFill>
      </dgm:spPr>
      <dgm:t>
        <a:bodyPr/>
        <a:lstStyle/>
        <a:p>
          <a:endParaRPr lang="en-US"/>
        </a:p>
      </dgm:t>
    </dgm:pt>
    <dgm:pt modelId="{843F7143-E817-4A67-88B3-805A403D1531}" type="pres">
      <dgm:prSet presAssocID="{7D64DF25-D0EA-4451-975F-2E6AE69C7F0B}" presName="text_2" presStyleLbl="node1" presStyleIdx="1" presStyleCnt="2">
        <dgm:presLayoutVars>
          <dgm:bulletEnabled val="1"/>
        </dgm:presLayoutVars>
      </dgm:prSet>
      <dgm:spPr/>
      <dgm:t>
        <a:bodyPr/>
        <a:lstStyle/>
        <a:p>
          <a:endParaRPr lang="en-US"/>
        </a:p>
      </dgm:t>
    </dgm:pt>
    <dgm:pt modelId="{538136B7-B33E-41AF-872F-C981BE363C84}" type="pres">
      <dgm:prSet presAssocID="{7D64DF25-D0EA-4451-975F-2E6AE69C7F0B}" presName="accent_2" presStyleCnt="0"/>
      <dgm:spPr/>
      <dgm:t>
        <a:bodyPr/>
        <a:lstStyle/>
        <a:p>
          <a:endParaRPr lang="en-US"/>
        </a:p>
      </dgm:t>
    </dgm:pt>
    <dgm:pt modelId="{DFC33715-71EB-4BEA-881E-9043D3FBEBEF}" type="pres">
      <dgm:prSet presAssocID="{7D64DF25-D0EA-4451-975F-2E6AE69C7F0B}" presName="accentRepeatNode" presStyleLbl="solidFgAcc1" presStyleIdx="1" presStyleCnt="2"/>
      <dgm:spPr/>
      <dgm:t>
        <a:bodyPr/>
        <a:lstStyle/>
        <a:p>
          <a:endParaRPr lang="en-US"/>
        </a:p>
      </dgm:t>
    </dgm:pt>
  </dgm:ptLst>
  <dgm:cxnLst>
    <dgm:cxn modelId="{A8654467-818E-4DB1-AD00-A97F4B0E457F}" type="presOf" srcId="{0A79C46D-0024-4B4E-8C61-9D18CFDBEEF2}" destId="{4C58786B-5AF9-4E96-8E7A-4FA9CAB53121}" srcOrd="0" destOrd="0" presId="urn:microsoft.com/office/officeart/2008/layout/VerticalCurvedList"/>
    <dgm:cxn modelId="{068B6790-2224-45D4-B64D-07BEA33E2448}" srcId="{0A79C46D-0024-4B4E-8C61-9D18CFDBEEF2}" destId="{2DD5F475-1D0D-4630-8952-01ED47AFC455}" srcOrd="0" destOrd="0" parTransId="{5E1C77E6-236F-4AF5-B0AF-9CF76A01995E}" sibTransId="{80AF0646-A2E8-4B26-A92E-B865F02ABF61}"/>
    <dgm:cxn modelId="{2FE9B72C-8E77-4BB7-BB7D-656B7CF6F220}" type="presOf" srcId="{7D64DF25-D0EA-4451-975F-2E6AE69C7F0B}" destId="{843F7143-E817-4A67-88B3-805A403D1531}" srcOrd="0" destOrd="0" presId="urn:microsoft.com/office/officeart/2008/layout/VerticalCurvedList"/>
    <dgm:cxn modelId="{0457844F-A848-409D-9CA4-85E2CCD595BD}" type="presOf" srcId="{2DD5F475-1D0D-4630-8952-01ED47AFC455}" destId="{07839A75-063E-4035-9186-1EEE05A53AFD}" srcOrd="0" destOrd="0" presId="urn:microsoft.com/office/officeart/2008/layout/VerticalCurvedList"/>
    <dgm:cxn modelId="{2F2BC7AF-783E-4DD9-806F-0EC915122F7E}" srcId="{0A79C46D-0024-4B4E-8C61-9D18CFDBEEF2}" destId="{7D64DF25-D0EA-4451-975F-2E6AE69C7F0B}" srcOrd="1" destOrd="0" parTransId="{E4C766AA-59CA-4E16-826A-C21219B4F110}" sibTransId="{F9634381-BC2B-4B23-9A85-63F996F82EBC}"/>
    <dgm:cxn modelId="{F299B0F9-ACF8-4A28-8579-92A79EFFED42}" type="presOf" srcId="{80AF0646-A2E8-4B26-A92E-B865F02ABF61}" destId="{DD49C240-84B6-4899-8676-26A30D2715F0}" srcOrd="0" destOrd="0" presId="urn:microsoft.com/office/officeart/2008/layout/VerticalCurvedList"/>
    <dgm:cxn modelId="{21FDCEF7-ABA7-4B84-8A6C-5ACCBBD89729}" type="presParOf" srcId="{4C58786B-5AF9-4E96-8E7A-4FA9CAB53121}" destId="{9F643AC3-08BE-4CC6-B701-C293E5DD3C25}" srcOrd="0" destOrd="0" presId="urn:microsoft.com/office/officeart/2008/layout/VerticalCurvedList"/>
    <dgm:cxn modelId="{20860438-FF51-4C43-8E1B-27244E48418C}" type="presParOf" srcId="{9F643AC3-08BE-4CC6-B701-C293E5DD3C25}" destId="{A2529F34-285C-4F92-BAF5-60031DCA5DDC}" srcOrd="0" destOrd="0" presId="urn:microsoft.com/office/officeart/2008/layout/VerticalCurvedList"/>
    <dgm:cxn modelId="{2EF63C18-7766-45A9-B941-48EC4CEB043A}" type="presParOf" srcId="{A2529F34-285C-4F92-BAF5-60031DCA5DDC}" destId="{0CEC23CA-1D95-4D0A-88D8-ACB9BB41F2BF}" srcOrd="0" destOrd="0" presId="urn:microsoft.com/office/officeart/2008/layout/VerticalCurvedList"/>
    <dgm:cxn modelId="{F2E6D97A-2ECA-4CA2-9925-B5FF4B065B12}" type="presParOf" srcId="{A2529F34-285C-4F92-BAF5-60031DCA5DDC}" destId="{DD49C240-84B6-4899-8676-26A30D2715F0}" srcOrd="1" destOrd="0" presId="urn:microsoft.com/office/officeart/2008/layout/VerticalCurvedList"/>
    <dgm:cxn modelId="{DF0471BF-9B0F-405C-AC5A-973DBB826624}" type="presParOf" srcId="{A2529F34-285C-4F92-BAF5-60031DCA5DDC}" destId="{652F1E7B-2289-4095-88A5-23E5D8738530}" srcOrd="2" destOrd="0" presId="urn:microsoft.com/office/officeart/2008/layout/VerticalCurvedList"/>
    <dgm:cxn modelId="{AB1B0F55-6672-4767-90E6-BEAF5D7ED4F6}" type="presParOf" srcId="{A2529F34-285C-4F92-BAF5-60031DCA5DDC}" destId="{FFE5D8FE-F462-436D-8A67-2760B6A46213}" srcOrd="3" destOrd="0" presId="urn:microsoft.com/office/officeart/2008/layout/VerticalCurvedList"/>
    <dgm:cxn modelId="{867A7AA5-C398-4641-92DD-01D87A3B6A45}" type="presParOf" srcId="{9F643AC3-08BE-4CC6-B701-C293E5DD3C25}" destId="{07839A75-063E-4035-9186-1EEE05A53AFD}" srcOrd="1" destOrd="0" presId="urn:microsoft.com/office/officeart/2008/layout/VerticalCurvedList"/>
    <dgm:cxn modelId="{601EB74C-E2AF-4B20-99F2-5019EFB0B4F2}" type="presParOf" srcId="{9F643AC3-08BE-4CC6-B701-C293E5DD3C25}" destId="{D6A4E243-676A-469F-B8E1-3C0CE838555E}" srcOrd="2" destOrd="0" presId="urn:microsoft.com/office/officeart/2008/layout/VerticalCurvedList"/>
    <dgm:cxn modelId="{9F2B879E-4031-4924-925A-C4CB70125F93}" type="presParOf" srcId="{D6A4E243-676A-469F-B8E1-3C0CE838555E}" destId="{1D9B6246-CE2C-446E-B955-68D2B714A32A}" srcOrd="0" destOrd="0" presId="urn:microsoft.com/office/officeart/2008/layout/VerticalCurvedList"/>
    <dgm:cxn modelId="{59223DF9-442E-44AE-9456-0EA3E0350557}" type="presParOf" srcId="{9F643AC3-08BE-4CC6-B701-C293E5DD3C25}" destId="{843F7143-E817-4A67-88B3-805A403D1531}" srcOrd="3" destOrd="0" presId="urn:microsoft.com/office/officeart/2008/layout/VerticalCurvedList"/>
    <dgm:cxn modelId="{C8303F11-C141-47FA-867A-16268D183C1F}" type="presParOf" srcId="{9F643AC3-08BE-4CC6-B701-C293E5DD3C25}" destId="{538136B7-B33E-41AF-872F-C981BE363C84}" srcOrd="4" destOrd="0" presId="urn:microsoft.com/office/officeart/2008/layout/VerticalCurvedList"/>
    <dgm:cxn modelId="{FFD84FE8-FF93-4F5B-93E3-505DE8D7F6E8}" type="presParOf" srcId="{538136B7-B33E-41AF-872F-C981BE363C84}" destId="{DFC33715-71EB-4BEA-881E-9043D3FBEBEF}" srcOrd="0" destOrd="0" presId="urn:microsoft.com/office/officeart/2008/layout/VerticalCurv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64FEFDB-D99A-4F43-A258-98DE32CCC0AF}" type="doc">
      <dgm:prSet loTypeId="urn:microsoft.com/office/officeart/2005/8/layout/process4" loCatId="list" qsTypeId="urn:microsoft.com/office/officeart/2005/8/quickstyle/3d3" qsCatId="3D" csTypeId="urn:microsoft.com/office/officeart/2005/8/colors/colorful3" csCatId="colorful" phldr="1"/>
      <dgm:spPr/>
      <dgm:t>
        <a:bodyPr/>
        <a:lstStyle/>
        <a:p>
          <a:endParaRPr lang="en-US"/>
        </a:p>
      </dgm:t>
    </dgm:pt>
    <dgm:pt modelId="{0E3A333E-4A40-4A03-A98A-B7192A49846D}">
      <dgm:prSet custT="1"/>
      <dgm:spPr>
        <a:solidFill>
          <a:srgbClr val="0000FF"/>
        </a:solidFill>
      </dgm:spPr>
      <dgm:t>
        <a:bodyPr/>
        <a:lstStyle/>
        <a:p>
          <a:pPr rtl="0"/>
          <a:r>
            <a:rPr lang="ms-MY" sz="2200" b="0" cap="none" spc="0"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Ibadah yang kita sempurnakan adalah untuk mencerminkan hubungan kita dengan Allah SWT. </a:t>
          </a:r>
          <a:endParaRPr lang="en-US" sz="2200" b="0" cap="none" spc="0" dirty="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dgm:t>
    </dgm:pt>
    <dgm:pt modelId="{E8CAF8C7-A18D-4E69-92D9-81F25CFC7BFA}" type="parTrans" cxnId="{F87D4F49-D647-41E9-B4A3-FBDC616F6963}">
      <dgm:prSet/>
      <dgm:spPr/>
      <dgm:t>
        <a:bodyPr/>
        <a:lstStyle/>
        <a:p>
          <a:endParaRPr lang="en-US" b="0" cap="none" spc="0">
            <a:ln w="18415" cmpd="sng">
              <a:solidFill>
                <a:srgbClr val="FFFFFF"/>
              </a:solidFill>
              <a:prstDash val="solid"/>
            </a:ln>
            <a:solidFill>
              <a:srgbClr val="FFFF00"/>
            </a:solidFill>
            <a:effectLst>
              <a:outerShdw blurRad="63500" dir="3600000" algn="tl" rotWithShape="0">
                <a:srgbClr val="000000">
                  <a:alpha val="70000"/>
                </a:srgbClr>
              </a:outerShdw>
            </a:effectLst>
          </a:endParaRPr>
        </a:p>
      </dgm:t>
    </dgm:pt>
    <dgm:pt modelId="{61916846-921C-4CB0-AA74-285EB6CC0D61}" type="sibTrans" cxnId="{F87D4F49-D647-41E9-B4A3-FBDC616F6963}">
      <dgm:prSet/>
      <dgm:spPr/>
      <dgm:t>
        <a:bodyPr/>
        <a:lstStyle/>
        <a:p>
          <a:endParaRPr lang="en-US" b="0" cap="none" spc="0">
            <a:ln w="18415" cmpd="sng">
              <a:solidFill>
                <a:srgbClr val="FFFFFF"/>
              </a:solidFill>
              <a:prstDash val="solid"/>
            </a:ln>
            <a:solidFill>
              <a:srgbClr val="FFFF00"/>
            </a:solidFill>
            <a:effectLst>
              <a:outerShdw blurRad="63500" dir="3600000" algn="tl" rotWithShape="0">
                <a:srgbClr val="000000">
                  <a:alpha val="70000"/>
                </a:srgbClr>
              </a:outerShdw>
            </a:effectLst>
          </a:endParaRPr>
        </a:p>
      </dgm:t>
    </dgm:pt>
    <dgm:pt modelId="{BD9CE51C-15F3-4329-B652-1CDFBFA7AED9}">
      <dgm:prSet custT="1"/>
      <dgm:spPr>
        <a:solidFill>
          <a:srgbClr val="00CC00"/>
        </a:solidFill>
      </dgm:spPr>
      <dgm:t>
        <a:bodyPr/>
        <a:lstStyle/>
        <a:p>
          <a:pPr rtl="0"/>
          <a:r>
            <a:rPr lang="ms-MY" sz="2200" b="0" cap="none" spc="0"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Dalam konteks kehidupan kita sebagai muslim, sebenarnya terdapat ibadah yang merupakan tuntutan harian seperti solat lima waktu, terdapat secara mingguan seperti solat Jumaat, terdapat secara tahunan iaitu ibadah puasa di bulan ramadan terdapat yang dituntut seumur hidup sekali iaitu ibadah Haji. </a:t>
          </a:r>
          <a:endParaRPr lang="en-US" sz="2200" b="0" cap="none" spc="0" dirty="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dgm:t>
    </dgm:pt>
    <dgm:pt modelId="{F1FAA272-701B-4E31-9F5B-81E071C0297E}" type="parTrans" cxnId="{DE74EF4E-B2A4-4AC0-BA7E-9C6528B6404D}">
      <dgm:prSet/>
      <dgm:spPr/>
      <dgm:t>
        <a:bodyPr/>
        <a:lstStyle/>
        <a:p>
          <a:endParaRPr lang="en-US" b="0" cap="none" spc="0">
            <a:ln w="18415" cmpd="sng">
              <a:solidFill>
                <a:srgbClr val="FFFFFF"/>
              </a:solidFill>
              <a:prstDash val="solid"/>
            </a:ln>
            <a:solidFill>
              <a:srgbClr val="FFFF00"/>
            </a:solidFill>
            <a:effectLst>
              <a:outerShdw blurRad="63500" dir="3600000" algn="tl" rotWithShape="0">
                <a:srgbClr val="000000">
                  <a:alpha val="70000"/>
                </a:srgbClr>
              </a:outerShdw>
            </a:effectLst>
          </a:endParaRPr>
        </a:p>
      </dgm:t>
    </dgm:pt>
    <dgm:pt modelId="{B5354674-E9DD-4D0D-9555-75690C0D2AA4}" type="sibTrans" cxnId="{DE74EF4E-B2A4-4AC0-BA7E-9C6528B6404D}">
      <dgm:prSet/>
      <dgm:spPr/>
      <dgm:t>
        <a:bodyPr/>
        <a:lstStyle/>
        <a:p>
          <a:endParaRPr lang="en-US" b="0" cap="none" spc="0">
            <a:ln w="18415" cmpd="sng">
              <a:solidFill>
                <a:srgbClr val="FFFFFF"/>
              </a:solidFill>
              <a:prstDash val="solid"/>
            </a:ln>
            <a:solidFill>
              <a:srgbClr val="FFFF00"/>
            </a:solidFill>
            <a:effectLst>
              <a:outerShdw blurRad="63500" dir="3600000" algn="tl" rotWithShape="0">
                <a:srgbClr val="000000">
                  <a:alpha val="70000"/>
                </a:srgbClr>
              </a:outerShdw>
            </a:effectLst>
          </a:endParaRPr>
        </a:p>
      </dgm:t>
    </dgm:pt>
    <dgm:pt modelId="{22EE49BE-DBBF-4CF7-8281-7C656E1E4FF4}">
      <dgm:prSet custT="1"/>
      <dgm:spPr>
        <a:solidFill>
          <a:srgbClr val="FF0000"/>
        </a:solidFill>
      </dgm:spPr>
      <dgm:t>
        <a:bodyPr/>
        <a:lstStyle/>
        <a:p>
          <a:pPr rtl="0"/>
          <a:r>
            <a:rPr lang="ms-MY" sz="2200" b="0" cap="none" spc="0"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Ringkasnya, sebagai hamba kita sentiasa berhubung dengan pencipta melalui tahap-tahap ibadah yang merupakan syiar Islam. Pengorbanan demi pengorbanan diuji untuk memantapkan ketakwaan kita kepada Allah SWT.</a:t>
          </a:r>
          <a:endParaRPr lang="en-US" sz="2200" b="0" cap="none" spc="0" dirty="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dgm:t>
    </dgm:pt>
    <dgm:pt modelId="{8139C162-32BA-4110-81CC-0DF86F344A0C}" type="parTrans" cxnId="{F52B83BB-0E46-4AD5-9F3B-A61E1DDF7B7C}">
      <dgm:prSet/>
      <dgm:spPr/>
      <dgm:t>
        <a:bodyPr/>
        <a:lstStyle/>
        <a:p>
          <a:endParaRPr lang="en-US" b="0" cap="none" spc="0">
            <a:ln w="18415" cmpd="sng">
              <a:solidFill>
                <a:srgbClr val="FFFFFF"/>
              </a:solidFill>
              <a:prstDash val="solid"/>
            </a:ln>
            <a:solidFill>
              <a:srgbClr val="FFFF00"/>
            </a:solidFill>
            <a:effectLst>
              <a:outerShdw blurRad="63500" dir="3600000" algn="tl" rotWithShape="0">
                <a:srgbClr val="000000">
                  <a:alpha val="70000"/>
                </a:srgbClr>
              </a:outerShdw>
            </a:effectLst>
          </a:endParaRPr>
        </a:p>
      </dgm:t>
    </dgm:pt>
    <dgm:pt modelId="{64146CD1-7218-4947-BB9B-A0B86D409D9C}" type="sibTrans" cxnId="{F52B83BB-0E46-4AD5-9F3B-A61E1DDF7B7C}">
      <dgm:prSet/>
      <dgm:spPr/>
      <dgm:t>
        <a:bodyPr/>
        <a:lstStyle/>
        <a:p>
          <a:endParaRPr lang="en-US" b="0" cap="none" spc="0">
            <a:ln w="18415" cmpd="sng">
              <a:solidFill>
                <a:srgbClr val="FFFFFF"/>
              </a:solidFill>
              <a:prstDash val="solid"/>
            </a:ln>
            <a:solidFill>
              <a:srgbClr val="FFFF00"/>
            </a:solidFill>
            <a:effectLst>
              <a:outerShdw blurRad="63500" dir="3600000" algn="tl" rotWithShape="0">
                <a:srgbClr val="000000">
                  <a:alpha val="70000"/>
                </a:srgbClr>
              </a:outerShdw>
            </a:effectLst>
          </a:endParaRPr>
        </a:p>
      </dgm:t>
    </dgm:pt>
    <dgm:pt modelId="{1593504B-0472-46B0-B559-CEBC1C70C4EC}" type="pres">
      <dgm:prSet presAssocID="{B64FEFDB-D99A-4F43-A258-98DE32CCC0AF}" presName="Name0" presStyleCnt="0">
        <dgm:presLayoutVars>
          <dgm:dir/>
          <dgm:animLvl val="lvl"/>
          <dgm:resizeHandles val="exact"/>
        </dgm:presLayoutVars>
      </dgm:prSet>
      <dgm:spPr/>
      <dgm:t>
        <a:bodyPr/>
        <a:lstStyle/>
        <a:p>
          <a:endParaRPr lang="en-US"/>
        </a:p>
      </dgm:t>
    </dgm:pt>
    <dgm:pt modelId="{E24BD23E-CCF2-453F-8631-08CE05217328}" type="pres">
      <dgm:prSet presAssocID="{22EE49BE-DBBF-4CF7-8281-7C656E1E4FF4}" presName="boxAndChildren" presStyleCnt="0"/>
      <dgm:spPr/>
      <dgm:t>
        <a:bodyPr/>
        <a:lstStyle/>
        <a:p>
          <a:endParaRPr lang="en-US"/>
        </a:p>
      </dgm:t>
    </dgm:pt>
    <dgm:pt modelId="{8DE29F89-6CBA-4765-8300-71A0CB06BB11}" type="pres">
      <dgm:prSet presAssocID="{22EE49BE-DBBF-4CF7-8281-7C656E1E4FF4}" presName="parentTextBox" presStyleLbl="node1" presStyleIdx="0" presStyleCnt="3"/>
      <dgm:spPr/>
      <dgm:t>
        <a:bodyPr/>
        <a:lstStyle/>
        <a:p>
          <a:endParaRPr lang="en-US"/>
        </a:p>
      </dgm:t>
    </dgm:pt>
    <dgm:pt modelId="{5884A265-0367-4E19-83D4-55AE4F774CE2}" type="pres">
      <dgm:prSet presAssocID="{B5354674-E9DD-4D0D-9555-75690C0D2AA4}" presName="sp" presStyleCnt="0"/>
      <dgm:spPr/>
      <dgm:t>
        <a:bodyPr/>
        <a:lstStyle/>
        <a:p>
          <a:endParaRPr lang="en-US"/>
        </a:p>
      </dgm:t>
    </dgm:pt>
    <dgm:pt modelId="{4269BA88-92AF-403C-A6A5-31D002C741B4}" type="pres">
      <dgm:prSet presAssocID="{BD9CE51C-15F3-4329-B652-1CDFBFA7AED9}" presName="arrowAndChildren" presStyleCnt="0"/>
      <dgm:spPr/>
      <dgm:t>
        <a:bodyPr/>
        <a:lstStyle/>
        <a:p>
          <a:endParaRPr lang="en-US"/>
        </a:p>
      </dgm:t>
    </dgm:pt>
    <dgm:pt modelId="{B4D0BF3A-E8D0-464C-85A7-D355472472A6}" type="pres">
      <dgm:prSet presAssocID="{BD9CE51C-15F3-4329-B652-1CDFBFA7AED9}" presName="parentTextArrow" presStyleLbl="node1" presStyleIdx="1" presStyleCnt="3" custScaleY="121636"/>
      <dgm:spPr/>
      <dgm:t>
        <a:bodyPr/>
        <a:lstStyle/>
        <a:p>
          <a:endParaRPr lang="en-US"/>
        </a:p>
      </dgm:t>
    </dgm:pt>
    <dgm:pt modelId="{0771F2B1-4115-43F2-9748-D5F41C89EB5B}" type="pres">
      <dgm:prSet presAssocID="{61916846-921C-4CB0-AA74-285EB6CC0D61}" presName="sp" presStyleCnt="0"/>
      <dgm:spPr/>
      <dgm:t>
        <a:bodyPr/>
        <a:lstStyle/>
        <a:p>
          <a:endParaRPr lang="en-US"/>
        </a:p>
      </dgm:t>
    </dgm:pt>
    <dgm:pt modelId="{D2C48E8A-E7BA-4BF9-AE8C-8EDA733B629A}" type="pres">
      <dgm:prSet presAssocID="{0E3A333E-4A40-4A03-A98A-B7192A49846D}" presName="arrowAndChildren" presStyleCnt="0"/>
      <dgm:spPr/>
      <dgm:t>
        <a:bodyPr/>
        <a:lstStyle/>
        <a:p>
          <a:endParaRPr lang="en-US"/>
        </a:p>
      </dgm:t>
    </dgm:pt>
    <dgm:pt modelId="{A1C2F3F7-EFF9-4C7D-8E82-C7F0C3D801F5}" type="pres">
      <dgm:prSet presAssocID="{0E3A333E-4A40-4A03-A98A-B7192A49846D}" presName="parentTextArrow" presStyleLbl="node1" presStyleIdx="2" presStyleCnt="3"/>
      <dgm:spPr/>
      <dgm:t>
        <a:bodyPr/>
        <a:lstStyle/>
        <a:p>
          <a:endParaRPr lang="en-US"/>
        </a:p>
      </dgm:t>
    </dgm:pt>
  </dgm:ptLst>
  <dgm:cxnLst>
    <dgm:cxn modelId="{5D18931E-2812-4503-BA4D-96E3B7F1A927}" type="presOf" srcId="{B64FEFDB-D99A-4F43-A258-98DE32CCC0AF}" destId="{1593504B-0472-46B0-B559-CEBC1C70C4EC}" srcOrd="0" destOrd="0" presId="urn:microsoft.com/office/officeart/2005/8/layout/process4"/>
    <dgm:cxn modelId="{71DD47B5-DE91-4E01-A858-8F7F80CE67FC}" type="presOf" srcId="{0E3A333E-4A40-4A03-A98A-B7192A49846D}" destId="{A1C2F3F7-EFF9-4C7D-8E82-C7F0C3D801F5}" srcOrd="0" destOrd="0" presId="urn:microsoft.com/office/officeart/2005/8/layout/process4"/>
    <dgm:cxn modelId="{F87D4F49-D647-41E9-B4A3-FBDC616F6963}" srcId="{B64FEFDB-D99A-4F43-A258-98DE32CCC0AF}" destId="{0E3A333E-4A40-4A03-A98A-B7192A49846D}" srcOrd="0" destOrd="0" parTransId="{E8CAF8C7-A18D-4E69-92D9-81F25CFC7BFA}" sibTransId="{61916846-921C-4CB0-AA74-285EB6CC0D61}"/>
    <dgm:cxn modelId="{82DAC03C-0C78-4321-896E-0693A34D86DC}" type="presOf" srcId="{22EE49BE-DBBF-4CF7-8281-7C656E1E4FF4}" destId="{8DE29F89-6CBA-4765-8300-71A0CB06BB11}" srcOrd="0" destOrd="0" presId="urn:microsoft.com/office/officeart/2005/8/layout/process4"/>
    <dgm:cxn modelId="{DE74EF4E-B2A4-4AC0-BA7E-9C6528B6404D}" srcId="{B64FEFDB-D99A-4F43-A258-98DE32CCC0AF}" destId="{BD9CE51C-15F3-4329-B652-1CDFBFA7AED9}" srcOrd="1" destOrd="0" parTransId="{F1FAA272-701B-4E31-9F5B-81E071C0297E}" sibTransId="{B5354674-E9DD-4D0D-9555-75690C0D2AA4}"/>
    <dgm:cxn modelId="{F52B83BB-0E46-4AD5-9F3B-A61E1DDF7B7C}" srcId="{B64FEFDB-D99A-4F43-A258-98DE32CCC0AF}" destId="{22EE49BE-DBBF-4CF7-8281-7C656E1E4FF4}" srcOrd="2" destOrd="0" parTransId="{8139C162-32BA-4110-81CC-0DF86F344A0C}" sibTransId="{64146CD1-7218-4947-BB9B-A0B86D409D9C}"/>
    <dgm:cxn modelId="{99931050-8024-4791-8323-FB3131EC1688}" type="presOf" srcId="{BD9CE51C-15F3-4329-B652-1CDFBFA7AED9}" destId="{B4D0BF3A-E8D0-464C-85A7-D355472472A6}" srcOrd="0" destOrd="0" presId="urn:microsoft.com/office/officeart/2005/8/layout/process4"/>
    <dgm:cxn modelId="{FD54C140-8265-4ABF-A8A3-AE9840F80E38}" type="presParOf" srcId="{1593504B-0472-46B0-B559-CEBC1C70C4EC}" destId="{E24BD23E-CCF2-453F-8631-08CE05217328}" srcOrd="0" destOrd="0" presId="urn:microsoft.com/office/officeart/2005/8/layout/process4"/>
    <dgm:cxn modelId="{5617DDB2-A1EF-4984-B025-0176A02751AB}" type="presParOf" srcId="{E24BD23E-CCF2-453F-8631-08CE05217328}" destId="{8DE29F89-6CBA-4765-8300-71A0CB06BB11}" srcOrd="0" destOrd="0" presId="urn:microsoft.com/office/officeart/2005/8/layout/process4"/>
    <dgm:cxn modelId="{808CE582-83D5-4D04-AC95-331A0A7F6954}" type="presParOf" srcId="{1593504B-0472-46B0-B559-CEBC1C70C4EC}" destId="{5884A265-0367-4E19-83D4-55AE4F774CE2}" srcOrd="1" destOrd="0" presId="urn:microsoft.com/office/officeart/2005/8/layout/process4"/>
    <dgm:cxn modelId="{C729446D-F6B9-4D09-BAD9-4B5E71854BC9}" type="presParOf" srcId="{1593504B-0472-46B0-B559-CEBC1C70C4EC}" destId="{4269BA88-92AF-403C-A6A5-31D002C741B4}" srcOrd="2" destOrd="0" presId="urn:microsoft.com/office/officeart/2005/8/layout/process4"/>
    <dgm:cxn modelId="{82DB7D23-D720-451D-9BB0-110AD2EC073A}" type="presParOf" srcId="{4269BA88-92AF-403C-A6A5-31D002C741B4}" destId="{B4D0BF3A-E8D0-464C-85A7-D355472472A6}" srcOrd="0" destOrd="0" presId="urn:microsoft.com/office/officeart/2005/8/layout/process4"/>
    <dgm:cxn modelId="{A2A613B2-0D1A-424D-98CB-40F2A173BB8E}" type="presParOf" srcId="{1593504B-0472-46B0-B559-CEBC1C70C4EC}" destId="{0771F2B1-4115-43F2-9748-D5F41C89EB5B}" srcOrd="3" destOrd="0" presId="urn:microsoft.com/office/officeart/2005/8/layout/process4"/>
    <dgm:cxn modelId="{955543C9-2D2D-471C-B1A9-C109D7201469}" type="presParOf" srcId="{1593504B-0472-46B0-B559-CEBC1C70C4EC}" destId="{D2C48E8A-E7BA-4BF9-AE8C-8EDA733B629A}" srcOrd="4" destOrd="0" presId="urn:microsoft.com/office/officeart/2005/8/layout/process4"/>
    <dgm:cxn modelId="{2B4771E0-5424-461C-B37E-416EB420DAA6}" type="presParOf" srcId="{D2C48E8A-E7BA-4BF9-AE8C-8EDA733B629A}" destId="{A1C2F3F7-EFF9-4C7D-8E82-C7F0C3D801F5}" srcOrd="0" destOrd="0" presId="urn:microsoft.com/office/officeart/2005/8/layout/process4"/>
  </dgm:cxnLst>
  <dgm:bg>
    <a:effectLst>
      <a:glow rad="101600">
        <a:schemeClr val="bg1">
          <a:alpha val="60000"/>
        </a:schemeClr>
      </a:glow>
    </a:effect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03358E0-FC2A-44E0-BC33-42546A1F382F}" type="doc">
      <dgm:prSet loTypeId="urn:microsoft.com/office/officeart/2005/8/layout/vList4#1" loCatId="list" qsTypeId="urn:microsoft.com/office/officeart/2005/8/quickstyle/3d4" qsCatId="3D" csTypeId="urn:microsoft.com/office/officeart/2005/8/colors/colorful2" csCatId="colorful"/>
      <dgm:spPr/>
      <dgm:t>
        <a:bodyPr/>
        <a:lstStyle/>
        <a:p>
          <a:endParaRPr lang="en-US"/>
        </a:p>
      </dgm:t>
    </dgm:pt>
    <dgm:pt modelId="{12AABD52-7D81-465A-A5A6-4B791A910927}">
      <dgm:prSet custT="1"/>
      <dgm:spPr/>
      <dgm:t>
        <a:bodyPr/>
        <a:lstStyle/>
        <a:p>
          <a:pPr algn="just" rtl="0"/>
          <a:r>
            <a:rPr lang="ms-MY" sz="22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Pengorbanan mempunyai maksud yang sangat luas, malah ia sangat dituntut dalam pelbagai aspek kehidupan orang yang beriman. </a:t>
          </a:r>
          <a:endParaRPr lang="en-US" sz="2200" b="0" cap="none" spc="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dgm:t>
    </dgm:pt>
    <dgm:pt modelId="{67DD5FD9-CE58-4DC8-8835-1E1FF8EAB720}" type="parTrans" cxnId="{DE3E1A79-800F-41B8-84E2-EFF2C87A731A}">
      <dgm:prSet/>
      <dgm:spPr/>
      <dgm:t>
        <a:bodyPr/>
        <a:lstStyle/>
        <a:p>
          <a:pPr algn="ctr"/>
          <a:endParaRPr lang="en-US" sz="2400"/>
        </a:p>
      </dgm:t>
    </dgm:pt>
    <dgm:pt modelId="{A922AD90-1751-43FF-90FE-A7984784B23B}" type="sibTrans" cxnId="{DE3E1A79-800F-41B8-84E2-EFF2C87A731A}">
      <dgm:prSet/>
      <dgm:spPr/>
      <dgm:t>
        <a:bodyPr/>
        <a:lstStyle/>
        <a:p>
          <a:pPr algn="ctr"/>
          <a:endParaRPr lang="en-US" sz="2400"/>
        </a:p>
      </dgm:t>
    </dgm:pt>
    <dgm:pt modelId="{882A9BB4-A34C-4297-A609-0F34F375F74E}">
      <dgm:prSet custT="1"/>
      <dgm:spPr/>
      <dgm:t>
        <a:bodyPr/>
        <a:lstStyle/>
        <a:p>
          <a:pPr algn="just" rtl="0"/>
          <a:r>
            <a:rPr lang="ms-MY" sz="2200" b="0" cap="none" spc="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Tanpa pengorbanan, syiar-syiar Islam sukar ditegakkan. </a:t>
          </a:r>
          <a:endParaRPr lang="en-US" sz="2200" b="0" cap="none" spc="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dgm:t>
    </dgm:pt>
    <dgm:pt modelId="{CE89C18E-C3B7-41B4-A3B0-E7A217462DB4}" type="parTrans" cxnId="{C31F9FAF-E8BD-4DBC-8DC3-CE2FB4E4E48F}">
      <dgm:prSet/>
      <dgm:spPr/>
      <dgm:t>
        <a:bodyPr/>
        <a:lstStyle/>
        <a:p>
          <a:pPr algn="ctr"/>
          <a:endParaRPr lang="en-US" sz="2400"/>
        </a:p>
      </dgm:t>
    </dgm:pt>
    <dgm:pt modelId="{78598AC0-7214-4340-9231-5093276DCF83}" type="sibTrans" cxnId="{C31F9FAF-E8BD-4DBC-8DC3-CE2FB4E4E48F}">
      <dgm:prSet/>
      <dgm:spPr/>
      <dgm:t>
        <a:bodyPr/>
        <a:lstStyle/>
        <a:p>
          <a:pPr algn="ctr"/>
          <a:endParaRPr lang="en-US" sz="2400"/>
        </a:p>
      </dgm:t>
    </dgm:pt>
    <dgm:pt modelId="{59CE69B4-65A0-4055-8C9F-2DA340D5023A}">
      <dgm:prSet custT="1"/>
      <dgm:spPr/>
      <dgm:t>
        <a:bodyPr/>
        <a:lstStyle/>
        <a:p>
          <a:pPr algn="just" rtl="0"/>
          <a:r>
            <a:rPr lang="ms-MY" sz="2200" b="0" cap="none" spc="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Justeru, semangat pengorbanan yang didasari oleh iman yang jitu, perlulah disuburi dalam kehidupan umat Islam. </a:t>
          </a:r>
          <a:endParaRPr lang="en-US" sz="2200" b="0" cap="none" spc="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dgm:t>
    </dgm:pt>
    <dgm:pt modelId="{67790C68-4F9F-4291-B60E-32FF044268C7}" type="parTrans" cxnId="{9967CC33-E1D3-4EB8-9122-B47681D36EF6}">
      <dgm:prSet/>
      <dgm:spPr/>
      <dgm:t>
        <a:bodyPr/>
        <a:lstStyle/>
        <a:p>
          <a:pPr algn="ctr"/>
          <a:endParaRPr lang="en-US" sz="2400"/>
        </a:p>
      </dgm:t>
    </dgm:pt>
    <dgm:pt modelId="{CF97753D-13B0-4A0A-8D07-2C177E3CD4D4}" type="sibTrans" cxnId="{9967CC33-E1D3-4EB8-9122-B47681D36EF6}">
      <dgm:prSet/>
      <dgm:spPr/>
      <dgm:t>
        <a:bodyPr/>
        <a:lstStyle/>
        <a:p>
          <a:pPr algn="ctr"/>
          <a:endParaRPr lang="en-US" sz="2400"/>
        </a:p>
      </dgm:t>
    </dgm:pt>
    <dgm:pt modelId="{DAAC9DD0-AA8C-4AE9-9F97-E5FD53AC288A}">
      <dgm:prSet custT="1"/>
      <dgm:spPr/>
      <dgm:t>
        <a:bodyPr/>
        <a:lstStyle/>
        <a:p>
          <a:pPr algn="just" rtl="0"/>
          <a:r>
            <a:rPr lang="ms-MY" sz="2200" b="0" cap="none" spc="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Inilah salah satu intipati daripada ibadah Haji yang dilaksanakan oleh umat Islam pada masa ini yang sedang berkumpul di tanah suci Mekah sebagai tetamu Allah di Baitillah al-Haram. </a:t>
          </a:r>
          <a:endParaRPr lang="en-US" sz="2200" b="0" cap="none" spc="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dgm:t>
    </dgm:pt>
    <dgm:pt modelId="{844CF008-DF96-4392-B00B-11512AE9D991}" type="parTrans" cxnId="{190A053C-CE6F-41D5-9C22-30430D253577}">
      <dgm:prSet/>
      <dgm:spPr/>
      <dgm:t>
        <a:bodyPr/>
        <a:lstStyle/>
        <a:p>
          <a:pPr algn="ctr"/>
          <a:endParaRPr lang="en-US" sz="2400"/>
        </a:p>
      </dgm:t>
    </dgm:pt>
    <dgm:pt modelId="{AB544739-CFA4-45B7-A337-A9446803349C}" type="sibTrans" cxnId="{190A053C-CE6F-41D5-9C22-30430D253577}">
      <dgm:prSet/>
      <dgm:spPr/>
      <dgm:t>
        <a:bodyPr/>
        <a:lstStyle/>
        <a:p>
          <a:pPr algn="ctr"/>
          <a:endParaRPr lang="en-US" sz="2400"/>
        </a:p>
      </dgm:t>
    </dgm:pt>
    <dgm:pt modelId="{C64FAF2F-2CE5-4C77-B198-5519FF5C5FAD}" type="pres">
      <dgm:prSet presAssocID="{403358E0-FC2A-44E0-BC33-42546A1F382F}" presName="linear" presStyleCnt="0">
        <dgm:presLayoutVars>
          <dgm:dir/>
          <dgm:resizeHandles val="exact"/>
        </dgm:presLayoutVars>
      </dgm:prSet>
      <dgm:spPr/>
      <dgm:t>
        <a:bodyPr/>
        <a:lstStyle/>
        <a:p>
          <a:endParaRPr lang="en-US"/>
        </a:p>
      </dgm:t>
    </dgm:pt>
    <dgm:pt modelId="{9DBAFB5C-391F-43CB-BFFB-C5126EE44ECD}" type="pres">
      <dgm:prSet presAssocID="{12AABD52-7D81-465A-A5A6-4B791A910927}" presName="comp" presStyleCnt="0"/>
      <dgm:spPr/>
      <dgm:t>
        <a:bodyPr/>
        <a:lstStyle/>
        <a:p>
          <a:endParaRPr lang="en-US"/>
        </a:p>
      </dgm:t>
    </dgm:pt>
    <dgm:pt modelId="{CF1724BB-5C28-45AF-AECF-13FC8C5FC7D0}" type="pres">
      <dgm:prSet presAssocID="{12AABD52-7D81-465A-A5A6-4B791A910927}" presName="box" presStyleLbl="node1" presStyleIdx="0" presStyleCnt="4"/>
      <dgm:spPr/>
      <dgm:t>
        <a:bodyPr/>
        <a:lstStyle/>
        <a:p>
          <a:endParaRPr lang="en-US"/>
        </a:p>
      </dgm:t>
    </dgm:pt>
    <dgm:pt modelId="{19ACEF22-A222-4464-A96B-E9AE266F45A0}" type="pres">
      <dgm:prSet presAssocID="{12AABD52-7D81-465A-A5A6-4B791A910927}" presName="img" presStyleLbl="fgImgPlace1" presStyleIdx="0" presStyleCnt="4"/>
      <dgm:spPr/>
      <dgm:t>
        <a:bodyPr/>
        <a:lstStyle/>
        <a:p>
          <a:endParaRPr lang="en-US"/>
        </a:p>
      </dgm:t>
    </dgm:pt>
    <dgm:pt modelId="{EFCD29E8-FE31-4B92-B97B-0954E15E893C}" type="pres">
      <dgm:prSet presAssocID="{12AABD52-7D81-465A-A5A6-4B791A910927}" presName="text" presStyleLbl="node1" presStyleIdx="0" presStyleCnt="4">
        <dgm:presLayoutVars>
          <dgm:bulletEnabled val="1"/>
        </dgm:presLayoutVars>
      </dgm:prSet>
      <dgm:spPr/>
      <dgm:t>
        <a:bodyPr/>
        <a:lstStyle/>
        <a:p>
          <a:endParaRPr lang="en-US"/>
        </a:p>
      </dgm:t>
    </dgm:pt>
    <dgm:pt modelId="{A7C64429-DDF0-4E76-BFF3-E7640BE1EA3A}" type="pres">
      <dgm:prSet presAssocID="{A922AD90-1751-43FF-90FE-A7984784B23B}" presName="spacer" presStyleCnt="0"/>
      <dgm:spPr/>
      <dgm:t>
        <a:bodyPr/>
        <a:lstStyle/>
        <a:p>
          <a:endParaRPr lang="en-US"/>
        </a:p>
      </dgm:t>
    </dgm:pt>
    <dgm:pt modelId="{EE61A136-1D0C-45D5-A0CE-FC89A4E04E9B}" type="pres">
      <dgm:prSet presAssocID="{882A9BB4-A34C-4297-A609-0F34F375F74E}" presName="comp" presStyleCnt="0"/>
      <dgm:spPr/>
      <dgm:t>
        <a:bodyPr/>
        <a:lstStyle/>
        <a:p>
          <a:endParaRPr lang="en-US"/>
        </a:p>
      </dgm:t>
    </dgm:pt>
    <dgm:pt modelId="{6561DD0B-7F1E-4132-9E59-C372CDCB0F1E}" type="pres">
      <dgm:prSet presAssocID="{882A9BB4-A34C-4297-A609-0F34F375F74E}" presName="box" presStyleLbl="node1" presStyleIdx="1" presStyleCnt="4"/>
      <dgm:spPr/>
      <dgm:t>
        <a:bodyPr/>
        <a:lstStyle/>
        <a:p>
          <a:endParaRPr lang="en-US"/>
        </a:p>
      </dgm:t>
    </dgm:pt>
    <dgm:pt modelId="{799E250D-6A7D-4130-A25D-C1A826CD9888}" type="pres">
      <dgm:prSet presAssocID="{882A9BB4-A34C-4297-A609-0F34F375F74E}" presName="img" presStyleLbl="fgImgPlace1" presStyleIdx="1" presStyleCnt="4"/>
      <dgm:spPr/>
      <dgm:t>
        <a:bodyPr/>
        <a:lstStyle/>
        <a:p>
          <a:endParaRPr lang="en-US"/>
        </a:p>
      </dgm:t>
    </dgm:pt>
    <dgm:pt modelId="{4940BBC2-99B7-4235-80C7-6290E8C649F6}" type="pres">
      <dgm:prSet presAssocID="{882A9BB4-A34C-4297-A609-0F34F375F74E}" presName="text" presStyleLbl="node1" presStyleIdx="1" presStyleCnt="4">
        <dgm:presLayoutVars>
          <dgm:bulletEnabled val="1"/>
        </dgm:presLayoutVars>
      </dgm:prSet>
      <dgm:spPr/>
      <dgm:t>
        <a:bodyPr/>
        <a:lstStyle/>
        <a:p>
          <a:endParaRPr lang="en-US"/>
        </a:p>
      </dgm:t>
    </dgm:pt>
    <dgm:pt modelId="{E5B48374-C53D-4F42-B140-E0A639535048}" type="pres">
      <dgm:prSet presAssocID="{78598AC0-7214-4340-9231-5093276DCF83}" presName="spacer" presStyleCnt="0"/>
      <dgm:spPr/>
      <dgm:t>
        <a:bodyPr/>
        <a:lstStyle/>
        <a:p>
          <a:endParaRPr lang="en-US"/>
        </a:p>
      </dgm:t>
    </dgm:pt>
    <dgm:pt modelId="{2495ABA8-BA0E-40F4-B3D9-395AAAA62D49}" type="pres">
      <dgm:prSet presAssocID="{59CE69B4-65A0-4055-8C9F-2DA340D5023A}" presName="comp" presStyleCnt="0"/>
      <dgm:spPr/>
      <dgm:t>
        <a:bodyPr/>
        <a:lstStyle/>
        <a:p>
          <a:endParaRPr lang="en-US"/>
        </a:p>
      </dgm:t>
    </dgm:pt>
    <dgm:pt modelId="{2D63AAC1-4A46-4854-A7BC-37DA22CF9218}" type="pres">
      <dgm:prSet presAssocID="{59CE69B4-65A0-4055-8C9F-2DA340D5023A}" presName="box" presStyleLbl="node1" presStyleIdx="2" presStyleCnt="4"/>
      <dgm:spPr/>
      <dgm:t>
        <a:bodyPr/>
        <a:lstStyle/>
        <a:p>
          <a:endParaRPr lang="en-US"/>
        </a:p>
      </dgm:t>
    </dgm:pt>
    <dgm:pt modelId="{9BD35DAB-7004-4433-8097-F8AAB90A2E5A}" type="pres">
      <dgm:prSet presAssocID="{59CE69B4-65A0-4055-8C9F-2DA340D5023A}" presName="img" presStyleLbl="fgImgPlace1" presStyleIdx="2" presStyleCnt="4"/>
      <dgm:spPr/>
      <dgm:t>
        <a:bodyPr/>
        <a:lstStyle/>
        <a:p>
          <a:endParaRPr lang="en-US"/>
        </a:p>
      </dgm:t>
    </dgm:pt>
    <dgm:pt modelId="{F811FC74-6F06-4FE3-9A40-57B7D4B2DD40}" type="pres">
      <dgm:prSet presAssocID="{59CE69B4-65A0-4055-8C9F-2DA340D5023A}" presName="text" presStyleLbl="node1" presStyleIdx="2" presStyleCnt="4">
        <dgm:presLayoutVars>
          <dgm:bulletEnabled val="1"/>
        </dgm:presLayoutVars>
      </dgm:prSet>
      <dgm:spPr/>
      <dgm:t>
        <a:bodyPr/>
        <a:lstStyle/>
        <a:p>
          <a:endParaRPr lang="en-US"/>
        </a:p>
      </dgm:t>
    </dgm:pt>
    <dgm:pt modelId="{7CB65F50-56D1-4B5D-B79A-1568A0639465}" type="pres">
      <dgm:prSet presAssocID="{CF97753D-13B0-4A0A-8D07-2C177E3CD4D4}" presName="spacer" presStyleCnt="0"/>
      <dgm:spPr/>
      <dgm:t>
        <a:bodyPr/>
        <a:lstStyle/>
        <a:p>
          <a:endParaRPr lang="en-US"/>
        </a:p>
      </dgm:t>
    </dgm:pt>
    <dgm:pt modelId="{C50948E3-EA65-4586-9C50-25B88A3CF709}" type="pres">
      <dgm:prSet presAssocID="{DAAC9DD0-AA8C-4AE9-9F97-E5FD53AC288A}" presName="comp" presStyleCnt="0"/>
      <dgm:spPr/>
      <dgm:t>
        <a:bodyPr/>
        <a:lstStyle/>
        <a:p>
          <a:endParaRPr lang="en-US"/>
        </a:p>
      </dgm:t>
    </dgm:pt>
    <dgm:pt modelId="{DFC01B2F-F5A5-4DC4-BE57-D3CBF76FE171}" type="pres">
      <dgm:prSet presAssocID="{DAAC9DD0-AA8C-4AE9-9F97-E5FD53AC288A}" presName="box" presStyleLbl="node1" presStyleIdx="3" presStyleCnt="4"/>
      <dgm:spPr/>
      <dgm:t>
        <a:bodyPr/>
        <a:lstStyle/>
        <a:p>
          <a:endParaRPr lang="en-US"/>
        </a:p>
      </dgm:t>
    </dgm:pt>
    <dgm:pt modelId="{ABD80F7C-A168-4608-9E10-778176EB3DBF}" type="pres">
      <dgm:prSet presAssocID="{DAAC9DD0-AA8C-4AE9-9F97-E5FD53AC288A}" presName="img" presStyleLbl="fgImgPlace1" presStyleIdx="3" presStyleCnt="4"/>
      <dgm:spPr/>
      <dgm:t>
        <a:bodyPr/>
        <a:lstStyle/>
        <a:p>
          <a:endParaRPr lang="en-US"/>
        </a:p>
      </dgm:t>
    </dgm:pt>
    <dgm:pt modelId="{1EF891D8-79DA-49CE-A193-97358DE3A0D6}" type="pres">
      <dgm:prSet presAssocID="{DAAC9DD0-AA8C-4AE9-9F97-E5FD53AC288A}" presName="text" presStyleLbl="node1" presStyleIdx="3" presStyleCnt="4">
        <dgm:presLayoutVars>
          <dgm:bulletEnabled val="1"/>
        </dgm:presLayoutVars>
      </dgm:prSet>
      <dgm:spPr/>
      <dgm:t>
        <a:bodyPr/>
        <a:lstStyle/>
        <a:p>
          <a:endParaRPr lang="en-US"/>
        </a:p>
      </dgm:t>
    </dgm:pt>
  </dgm:ptLst>
  <dgm:cxnLst>
    <dgm:cxn modelId="{DE3E1A79-800F-41B8-84E2-EFF2C87A731A}" srcId="{403358E0-FC2A-44E0-BC33-42546A1F382F}" destId="{12AABD52-7D81-465A-A5A6-4B791A910927}" srcOrd="0" destOrd="0" parTransId="{67DD5FD9-CE58-4DC8-8835-1E1FF8EAB720}" sibTransId="{A922AD90-1751-43FF-90FE-A7984784B23B}"/>
    <dgm:cxn modelId="{D510C500-CB74-4CD5-A8A8-D601BB757DC8}" type="presOf" srcId="{12AABD52-7D81-465A-A5A6-4B791A910927}" destId="{EFCD29E8-FE31-4B92-B97B-0954E15E893C}" srcOrd="1" destOrd="0" presId="urn:microsoft.com/office/officeart/2005/8/layout/vList4#1"/>
    <dgm:cxn modelId="{18BE1B22-71AB-4797-AEBC-9F5032E9D8CE}" type="presOf" srcId="{59CE69B4-65A0-4055-8C9F-2DA340D5023A}" destId="{2D63AAC1-4A46-4854-A7BC-37DA22CF9218}" srcOrd="0" destOrd="0" presId="urn:microsoft.com/office/officeart/2005/8/layout/vList4#1"/>
    <dgm:cxn modelId="{9B723640-53B1-423D-B43D-D8B7821FFE62}" type="presOf" srcId="{882A9BB4-A34C-4297-A609-0F34F375F74E}" destId="{6561DD0B-7F1E-4132-9E59-C372CDCB0F1E}" srcOrd="0" destOrd="0" presId="urn:microsoft.com/office/officeart/2005/8/layout/vList4#1"/>
    <dgm:cxn modelId="{C63B064E-8F9B-48E9-8B0D-E9E978F20EAD}" type="presOf" srcId="{12AABD52-7D81-465A-A5A6-4B791A910927}" destId="{CF1724BB-5C28-45AF-AECF-13FC8C5FC7D0}" srcOrd="0" destOrd="0" presId="urn:microsoft.com/office/officeart/2005/8/layout/vList4#1"/>
    <dgm:cxn modelId="{6C89835F-815D-409A-8EC4-5CB4F9E7E810}" type="presOf" srcId="{DAAC9DD0-AA8C-4AE9-9F97-E5FD53AC288A}" destId="{1EF891D8-79DA-49CE-A193-97358DE3A0D6}" srcOrd="1" destOrd="0" presId="urn:microsoft.com/office/officeart/2005/8/layout/vList4#1"/>
    <dgm:cxn modelId="{25D5DF85-1947-4C47-A4C3-630C132E438F}" type="presOf" srcId="{59CE69B4-65A0-4055-8C9F-2DA340D5023A}" destId="{F811FC74-6F06-4FE3-9A40-57B7D4B2DD40}" srcOrd="1" destOrd="0" presId="urn:microsoft.com/office/officeart/2005/8/layout/vList4#1"/>
    <dgm:cxn modelId="{90BD5BD8-32D3-48F4-A71C-195ADC515B93}" type="presOf" srcId="{882A9BB4-A34C-4297-A609-0F34F375F74E}" destId="{4940BBC2-99B7-4235-80C7-6290E8C649F6}" srcOrd="1" destOrd="0" presId="urn:microsoft.com/office/officeart/2005/8/layout/vList4#1"/>
    <dgm:cxn modelId="{C31F9FAF-E8BD-4DBC-8DC3-CE2FB4E4E48F}" srcId="{403358E0-FC2A-44E0-BC33-42546A1F382F}" destId="{882A9BB4-A34C-4297-A609-0F34F375F74E}" srcOrd="1" destOrd="0" parTransId="{CE89C18E-C3B7-41B4-A3B0-E7A217462DB4}" sibTransId="{78598AC0-7214-4340-9231-5093276DCF83}"/>
    <dgm:cxn modelId="{EA9EFDB6-3EAB-4E9F-B012-373E5E8ED7CF}" type="presOf" srcId="{DAAC9DD0-AA8C-4AE9-9F97-E5FD53AC288A}" destId="{DFC01B2F-F5A5-4DC4-BE57-D3CBF76FE171}" srcOrd="0" destOrd="0" presId="urn:microsoft.com/office/officeart/2005/8/layout/vList4#1"/>
    <dgm:cxn modelId="{190A053C-CE6F-41D5-9C22-30430D253577}" srcId="{403358E0-FC2A-44E0-BC33-42546A1F382F}" destId="{DAAC9DD0-AA8C-4AE9-9F97-E5FD53AC288A}" srcOrd="3" destOrd="0" parTransId="{844CF008-DF96-4392-B00B-11512AE9D991}" sibTransId="{AB544739-CFA4-45B7-A337-A9446803349C}"/>
    <dgm:cxn modelId="{7D963A80-7284-4F47-8B7F-BCAEC55012DE}" type="presOf" srcId="{403358E0-FC2A-44E0-BC33-42546A1F382F}" destId="{C64FAF2F-2CE5-4C77-B198-5519FF5C5FAD}" srcOrd="0" destOrd="0" presId="urn:microsoft.com/office/officeart/2005/8/layout/vList4#1"/>
    <dgm:cxn modelId="{9967CC33-E1D3-4EB8-9122-B47681D36EF6}" srcId="{403358E0-FC2A-44E0-BC33-42546A1F382F}" destId="{59CE69B4-65A0-4055-8C9F-2DA340D5023A}" srcOrd="2" destOrd="0" parTransId="{67790C68-4F9F-4291-B60E-32FF044268C7}" sibTransId="{CF97753D-13B0-4A0A-8D07-2C177E3CD4D4}"/>
    <dgm:cxn modelId="{F1444B4B-B28D-4A0E-B842-E79CFB44C778}" type="presParOf" srcId="{C64FAF2F-2CE5-4C77-B198-5519FF5C5FAD}" destId="{9DBAFB5C-391F-43CB-BFFB-C5126EE44ECD}" srcOrd="0" destOrd="0" presId="urn:microsoft.com/office/officeart/2005/8/layout/vList4#1"/>
    <dgm:cxn modelId="{3971938B-2AC1-4A18-9E48-A7A1ADFAB877}" type="presParOf" srcId="{9DBAFB5C-391F-43CB-BFFB-C5126EE44ECD}" destId="{CF1724BB-5C28-45AF-AECF-13FC8C5FC7D0}" srcOrd="0" destOrd="0" presId="urn:microsoft.com/office/officeart/2005/8/layout/vList4#1"/>
    <dgm:cxn modelId="{CDCD0EE1-6FFC-4DEF-BC7F-4749328DF19C}" type="presParOf" srcId="{9DBAFB5C-391F-43CB-BFFB-C5126EE44ECD}" destId="{19ACEF22-A222-4464-A96B-E9AE266F45A0}" srcOrd="1" destOrd="0" presId="urn:microsoft.com/office/officeart/2005/8/layout/vList4#1"/>
    <dgm:cxn modelId="{7ABED268-5A8F-4F3C-9BBF-F8E2F7D76755}" type="presParOf" srcId="{9DBAFB5C-391F-43CB-BFFB-C5126EE44ECD}" destId="{EFCD29E8-FE31-4B92-B97B-0954E15E893C}" srcOrd="2" destOrd="0" presId="urn:microsoft.com/office/officeart/2005/8/layout/vList4#1"/>
    <dgm:cxn modelId="{170BD1F3-3B48-48D3-98B2-8C530FFCC850}" type="presParOf" srcId="{C64FAF2F-2CE5-4C77-B198-5519FF5C5FAD}" destId="{A7C64429-DDF0-4E76-BFF3-E7640BE1EA3A}" srcOrd="1" destOrd="0" presId="urn:microsoft.com/office/officeart/2005/8/layout/vList4#1"/>
    <dgm:cxn modelId="{9744749A-C61D-4090-B9AC-34F9FB6F2599}" type="presParOf" srcId="{C64FAF2F-2CE5-4C77-B198-5519FF5C5FAD}" destId="{EE61A136-1D0C-45D5-A0CE-FC89A4E04E9B}" srcOrd="2" destOrd="0" presId="urn:microsoft.com/office/officeart/2005/8/layout/vList4#1"/>
    <dgm:cxn modelId="{75F68A70-C702-4E61-B08E-57B89E86E382}" type="presParOf" srcId="{EE61A136-1D0C-45D5-A0CE-FC89A4E04E9B}" destId="{6561DD0B-7F1E-4132-9E59-C372CDCB0F1E}" srcOrd="0" destOrd="0" presId="urn:microsoft.com/office/officeart/2005/8/layout/vList4#1"/>
    <dgm:cxn modelId="{EA820AE5-B795-440D-A277-60BCC2830511}" type="presParOf" srcId="{EE61A136-1D0C-45D5-A0CE-FC89A4E04E9B}" destId="{799E250D-6A7D-4130-A25D-C1A826CD9888}" srcOrd="1" destOrd="0" presId="urn:microsoft.com/office/officeart/2005/8/layout/vList4#1"/>
    <dgm:cxn modelId="{F82120BD-9B98-47D9-89C3-8949994152A6}" type="presParOf" srcId="{EE61A136-1D0C-45D5-A0CE-FC89A4E04E9B}" destId="{4940BBC2-99B7-4235-80C7-6290E8C649F6}" srcOrd="2" destOrd="0" presId="urn:microsoft.com/office/officeart/2005/8/layout/vList4#1"/>
    <dgm:cxn modelId="{61E070CF-0FC1-4053-A6E9-38B97B14DA06}" type="presParOf" srcId="{C64FAF2F-2CE5-4C77-B198-5519FF5C5FAD}" destId="{E5B48374-C53D-4F42-B140-E0A639535048}" srcOrd="3" destOrd="0" presId="urn:microsoft.com/office/officeart/2005/8/layout/vList4#1"/>
    <dgm:cxn modelId="{97EBF1FA-F291-4B27-A2D4-864C41B58D3E}" type="presParOf" srcId="{C64FAF2F-2CE5-4C77-B198-5519FF5C5FAD}" destId="{2495ABA8-BA0E-40F4-B3D9-395AAAA62D49}" srcOrd="4" destOrd="0" presId="urn:microsoft.com/office/officeart/2005/8/layout/vList4#1"/>
    <dgm:cxn modelId="{AFB33805-7120-404B-96D4-1CFEB930ACE1}" type="presParOf" srcId="{2495ABA8-BA0E-40F4-B3D9-395AAAA62D49}" destId="{2D63AAC1-4A46-4854-A7BC-37DA22CF9218}" srcOrd="0" destOrd="0" presId="urn:microsoft.com/office/officeart/2005/8/layout/vList4#1"/>
    <dgm:cxn modelId="{85F3F0F4-DEB7-4D30-91D6-BAC13E3054DC}" type="presParOf" srcId="{2495ABA8-BA0E-40F4-B3D9-395AAAA62D49}" destId="{9BD35DAB-7004-4433-8097-F8AAB90A2E5A}" srcOrd="1" destOrd="0" presId="urn:microsoft.com/office/officeart/2005/8/layout/vList4#1"/>
    <dgm:cxn modelId="{B7363992-90F5-424E-B9B6-CE9DCBF11862}" type="presParOf" srcId="{2495ABA8-BA0E-40F4-B3D9-395AAAA62D49}" destId="{F811FC74-6F06-4FE3-9A40-57B7D4B2DD40}" srcOrd="2" destOrd="0" presId="urn:microsoft.com/office/officeart/2005/8/layout/vList4#1"/>
    <dgm:cxn modelId="{55989DE8-B199-4AAD-A2EA-B03EF11C9ABB}" type="presParOf" srcId="{C64FAF2F-2CE5-4C77-B198-5519FF5C5FAD}" destId="{7CB65F50-56D1-4B5D-B79A-1568A0639465}" srcOrd="5" destOrd="0" presId="urn:microsoft.com/office/officeart/2005/8/layout/vList4#1"/>
    <dgm:cxn modelId="{F92A1A17-89DA-4E9F-922E-7739C85BDD3D}" type="presParOf" srcId="{C64FAF2F-2CE5-4C77-B198-5519FF5C5FAD}" destId="{C50948E3-EA65-4586-9C50-25B88A3CF709}" srcOrd="6" destOrd="0" presId="urn:microsoft.com/office/officeart/2005/8/layout/vList4#1"/>
    <dgm:cxn modelId="{B8445010-328E-483C-8055-AD8A2A604CB4}" type="presParOf" srcId="{C50948E3-EA65-4586-9C50-25B88A3CF709}" destId="{DFC01B2F-F5A5-4DC4-BE57-D3CBF76FE171}" srcOrd="0" destOrd="0" presId="urn:microsoft.com/office/officeart/2005/8/layout/vList4#1"/>
    <dgm:cxn modelId="{B4F3C5F3-9499-49FA-9B4A-DB78E06CA065}" type="presParOf" srcId="{C50948E3-EA65-4586-9C50-25B88A3CF709}" destId="{ABD80F7C-A168-4608-9E10-778176EB3DBF}" srcOrd="1" destOrd="0" presId="urn:microsoft.com/office/officeart/2005/8/layout/vList4#1"/>
    <dgm:cxn modelId="{35264800-F76F-4AF0-A898-650E504AA289}" type="presParOf" srcId="{C50948E3-EA65-4586-9C50-25B88A3CF709}" destId="{1EF891D8-79DA-49CE-A193-97358DE3A0D6}" srcOrd="2" destOrd="0" presId="urn:microsoft.com/office/officeart/2005/8/layout/vList4#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C0D6198-C2BD-4D3D-B67D-69A568025B68}" type="doc">
      <dgm:prSet loTypeId="urn:microsoft.com/office/officeart/2005/8/layout/target2" loCatId="relationship" qsTypeId="urn:microsoft.com/office/officeart/2005/8/quickstyle/3d4" qsCatId="3D" csTypeId="urn:microsoft.com/office/officeart/2005/8/colors/colorful2" csCatId="colorful" phldr="1"/>
      <dgm:spPr/>
      <dgm:t>
        <a:bodyPr/>
        <a:lstStyle/>
        <a:p>
          <a:endParaRPr lang="en-US"/>
        </a:p>
      </dgm:t>
    </dgm:pt>
    <dgm:pt modelId="{B8330257-22CC-4F3E-BDE8-0F9BE764078C}">
      <dgm:prSet custT="1"/>
      <dgm:spPr/>
      <dgm:t>
        <a:bodyPr/>
        <a:lstStyle/>
        <a:p>
          <a:pPr algn="ctr" rtl="0"/>
          <a:r>
            <a:rPr lang="ms-MY" sz="2200" b="0" cap="none" spc="0" dirty="0" smtClean="0">
              <a:ln w="18415" cmpd="sng">
                <a:solidFill>
                  <a:srgbClr val="FF0000"/>
                </a:solidFill>
                <a:prstDash val="solid"/>
              </a:ln>
              <a:solidFill>
                <a:srgbClr val="FF0000"/>
              </a:solidFill>
              <a:effectLst>
                <a:glow rad="101600">
                  <a:schemeClr val="bg1">
                    <a:alpha val="60000"/>
                  </a:schemeClr>
                </a:glow>
                <a:outerShdw blurRad="63500" dir="3600000" algn="tl" rotWithShape="0">
                  <a:srgbClr val="000000">
                    <a:alpha val="70000"/>
                  </a:srgbClr>
                </a:outerShdw>
              </a:effectLst>
            </a:rPr>
            <a:t>Maksud firman Allah SWT dalam Surah Ali Imran ayat 96 dan 97 yang dibacakan di awal khutbah tadi:</a:t>
          </a:r>
          <a:endParaRPr lang="en-US" sz="2200" b="0" cap="none" spc="0" dirty="0">
            <a:ln w="18415" cmpd="sng">
              <a:solidFill>
                <a:srgbClr val="FF0000"/>
              </a:solidFill>
              <a:prstDash val="solid"/>
            </a:ln>
            <a:solidFill>
              <a:srgbClr val="FF0000"/>
            </a:solidFill>
            <a:effectLst>
              <a:glow rad="101600">
                <a:schemeClr val="bg1">
                  <a:alpha val="60000"/>
                </a:schemeClr>
              </a:glow>
              <a:outerShdw blurRad="63500" dir="3600000" algn="tl" rotWithShape="0">
                <a:srgbClr val="000000">
                  <a:alpha val="70000"/>
                </a:srgbClr>
              </a:outerShdw>
            </a:effectLst>
          </a:endParaRPr>
        </a:p>
      </dgm:t>
    </dgm:pt>
    <dgm:pt modelId="{AFF89917-4398-4A8C-AAF3-A5F7B5A08247}" type="parTrans" cxnId="{3DD2D604-8ED3-43D8-91D0-F7F473BC228A}">
      <dgm:prSet/>
      <dgm:spPr/>
      <dgm:t>
        <a:bodyPr/>
        <a:lstStyle/>
        <a:p>
          <a:pPr algn="ctr"/>
          <a:endParaRPr lang="en-US" sz="2400"/>
        </a:p>
      </dgm:t>
    </dgm:pt>
    <dgm:pt modelId="{726EC528-7099-4B2E-8429-BEC226D9A8F1}" type="sibTrans" cxnId="{3DD2D604-8ED3-43D8-91D0-F7F473BC228A}">
      <dgm:prSet/>
      <dgm:spPr/>
      <dgm:t>
        <a:bodyPr/>
        <a:lstStyle/>
        <a:p>
          <a:pPr algn="ctr"/>
          <a:endParaRPr lang="en-US" sz="2400"/>
        </a:p>
      </dgm:t>
    </dgm:pt>
    <dgm:pt modelId="{9860FBD5-870E-48F8-BD7B-B97249B0EA25}">
      <dgm:prSet custT="1"/>
      <dgm:spPr/>
      <dgm:t>
        <a:bodyPr/>
        <a:lstStyle/>
        <a:p>
          <a:pPr algn="just" rtl="0"/>
          <a:r>
            <a:rPr lang="ms-MY" sz="2400" b="0" i="1" cap="none" spc="0"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"Sesungguhnya rumah ibadat yang mula-mula dibina untuk manusia (beribadat kepada Tuhannya) ialah Baitullah yang di Mekah, yang berkat dan (dijadikan) petunjuk hidayah bagi umat manusia. Di situ ada tanda-tanda keterangan yang nyata (yang menunjukkan kemuliaannya; di antaranya ialah) Maqam Nabi Ibrahim. Dan sesiapa yang masuk ke dalamnya aman tenteramlah dia. Dan Allah mewajibkan manusia mengerjakan ibadat Haji dengan mengunjungi Baitullah, iaitu sesiapa yang mampu sampai kepadanya. Dan sesiapa yang kufur (ingkarkan kewajiban ibadat Haji itu), maka sesungguhnya Allah Maha Kaya (tidak berhajatkan sesuatu pun) dari sekalian makhluk.”</a:t>
          </a:r>
          <a:endParaRPr lang="en-US" sz="2400" b="0" cap="none" spc="0" dirty="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dgm:t>
    </dgm:pt>
    <dgm:pt modelId="{CAD1A970-2657-438B-9513-3CA7CFA51859}" type="parTrans" cxnId="{6B084C59-441B-41F8-BA9C-94A6CEAA6ADC}">
      <dgm:prSet/>
      <dgm:spPr/>
      <dgm:t>
        <a:bodyPr/>
        <a:lstStyle/>
        <a:p>
          <a:pPr algn="ctr"/>
          <a:endParaRPr lang="en-US" sz="2400"/>
        </a:p>
      </dgm:t>
    </dgm:pt>
    <dgm:pt modelId="{9390E61A-9152-45A8-99BF-B31A7A1575E8}" type="sibTrans" cxnId="{6B084C59-441B-41F8-BA9C-94A6CEAA6ADC}">
      <dgm:prSet/>
      <dgm:spPr/>
      <dgm:t>
        <a:bodyPr/>
        <a:lstStyle/>
        <a:p>
          <a:pPr algn="ctr"/>
          <a:endParaRPr lang="en-US" sz="2400"/>
        </a:p>
      </dgm:t>
    </dgm:pt>
    <dgm:pt modelId="{6AFA1AE6-7205-4D7F-9779-AF86C7CBF638}" type="pres">
      <dgm:prSet presAssocID="{2C0D6198-C2BD-4D3D-B67D-69A568025B68}" presName="Name0" presStyleCnt="0">
        <dgm:presLayoutVars>
          <dgm:chMax val="3"/>
          <dgm:chPref val="1"/>
          <dgm:dir/>
          <dgm:animLvl val="lvl"/>
          <dgm:resizeHandles/>
        </dgm:presLayoutVars>
      </dgm:prSet>
      <dgm:spPr/>
      <dgm:t>
        <a:bodyPr/>
        <a:lstStyle/>
        <a:p>
          <a:endParaRPr lang="en-US"/>
        </a:p>
      </dgm:t>
    </dgm:pt>
    <dgm:pt modelId="{0D5F10F8-C43C-43EC-B712-2302F09A4B37}" type="pres">
      <dgm:prSet presAssocID="{2C0D6198-C2BD-4D3D-B67D-69A568025B68}" presName="outerBox" presStyleCnt="0"/>
      <dgm:spPr/>
      <dgm:t>
        <a:bodyPr/>
        <a:lstStyle/>
        <a:p>
          <a:endParaRPr lang="en-US"/>
        </a:p>
      </dgm:t>
    </dgm:pt>
    <dgm:pt modelId="{42F17C05-051D-4224-95E2-CCD5C74FC7BA}" type="pres">
      <dgm:prSet presAssocID="{2C0D6198-C2BD-4D3D-B67D-69A568025B68}" presName="outerBoxParent" presStyleLbl="node1" presStyleIdx="0" presStyleCnt="2"/>
      <dgm:spPr/>
      <dgm:t>
        <a:bodyPr/>
        <a:lstStyle/>
        <a:p>
          <a:endParaRPr lang="en-US"/>
        </a:p>
      </dgm:t>
    </dgm:pt>
    <dgm:pt modelId="{31CF33B2-619C-43A1-B750-1EE3F8396E4B}" type="pres">
      <dgm:prSet presAssocID="{2C0D6198-C2BD-4D3D-B67D-69A568025B68}" presName="outerBoxChildren" presStyleCnt="0"/>
      <dgm:spPr/>
      <dgm:t>
        <a:bodyPr/>
        <a:lstStyle/>
        <a:p>
          <a:endParaRPr lang="en-US"/>
        </a:p>
      </dgm:t>
    </dgm:pt>
    <dgm:pt modelId="{DAA99726-84B1-4C20-AE2A-FE06D5CCF9B6}" type="pres">
      <dgm:prSet presAssocID="{2C0D6198-C2BD-4D3D-B67D-69A568025B68}" presName="middleBox" presStyleCnt="0"/>
      <dgm:spPr/>
      <dgm:t>
        <a:bodyPr/>
        <a:lstStyle/>
        <a:p>
          <a:endParaRPr lang="en-US"/>
        </a:p>
      </dgm:t>
    </dgm:pt>
    <dgm:pt modelId="{0DDA7DB7-A3D1-4EB1-994D-BCCE969D898A}" type="pres">
      <dgm:prSet presAssocID="{2C0D6198-C2BD-4D3D-B67D-69A568025B68}" presName="middleBoxParent" presStyleLbl="node1" presStyleIdx="1" presStyleCnt="2" custScaleY="112356" custLinFactNeighborX="239" custLinFactNeighborY="-6757"/>
      <dgm:spPr/>
      <dgm:t>
        <a:bodyPr/>
        <a:lstStyle/>
        <a:p>
          <a:endParaRPr lang="en-US"/>
        </a:p>
      </dgm:t>
    </dgm:pt>
    <dgm:pt modelId="{B3EE3947-43E6-4432-AD39-EE19789E3005}" type="pres">
      <dgm:prSet presAssocID="{2C0D6198-C2BD-4D3D-B67D-69A568025B68}" presName="middleBoxChildren" presStyleCnt="0"/>
      <dgm:spPr/>
      <dgm:t>
        <a:bodyPr/>
        <a:lstStyle/>
        <a:p>
          <a:endParaRPr lang="en-US"/>
        </a:p>
      </dgm:t>
    </dgm:pt>
  </dgm:ptLst>
  <dgm:cxnLst>
    <dgm:cxn modelId="{2CB50964-AF08-4E22-986B-252798401374}" type="presOf" srcId="{2C0D6198-C2BD-4D3D-B67D-69A568025B68}" destId="{6AFA1AE6-7205-4D7F-9779-AF86C7CBF638}" srcOrd="0" destOrd="0" presId="urn:microsoft.com/office/officeart/2005/8/layout/target2"/>
    <dgm:cxn modelId="{5A04F34A-3190-4407-BCC0-BF0DED99A484}" type="presOf" srcId="{B8330257-22CC-4F3E-BDE8-0F9BE764078C}" destId="{42F17C05-051D-4224-95E2-CCD5C74FC7BA}" srcOrd="0" destOrd="0" presId="urn:microsoft.com/office/officeart/2005/8/layout/target2"/>
    <dgm:cxn modelId="{6B084C59-441B-41F8-BA9C-94A6CEAA6ADC}" srcId="{2C0D6198-C2BD-4D3D-B67D-69A568025B68}" destId="{9860FBD5-870E-48F8-BD7B-B97249B0EA25}" srcOrd="1" destOrd="0" parTransId="{CAD1A970-2657-438B-9513-3CA7CFA51859}" sibTransId="{9390E61A-9152-45A8-99BF-B31A7A1575E8}"/>
    <dgm:cxn modelId="{5161203D-DE59-4BDF-B12B-69DF9E7BB2DC}" type="presOf" srcId="{9860FBD5-870E-48F8-BD7B-B97249B0EA25}" destId="{0DDA7DB7-A3D1-4EB1-994D-BCCE969D898A}" srcOrd="0" destOrd="0" presId="urn:microsoft.com/office/officeart/2005/8/layout/target2"/>
    <dgm:cxn modelId="{3DD2D604-8ED3-43D8-91D0-F7F473BC228A}" srcId="{2C0D6198-C2BD-4D3D-B67D-69A568025B68}" destId="{B8330257-22CC-4F3E-BDE8-0F9BE764078C}" srcOrd="0" destOrd="0" parTransId="{AFF89917-4398-4A8C-AAF3-A5F7B5A08247}" sibTransId="{726EC528-7099-4B2E-8429-BEC226D9A8F1}"/>
    <dgm:cxn modelId="{9E6FD80F-5A79-494D-9F94-3EA3A85CA911}" type="presParOf" srcId="{6AFA1AE6-7205-4D7F-9779-AF86C7CBF638}" destId="{0D5F10F8-C43C-43EC-B712-2302F09A4B37}" srcOrd="0" destOrd="0" presId="urn:microsoft.com/office/officeart/2005/8/layout/target2"/>
    <dgm:cxn modelId="{B9A3E827-EF48-4C88-9A04-8E751BA6EE42}" type="presParOf" srcId="{0D5F10F8-C43C-43EC-B712-2302F09A4B37}" destId="{42F17C05-051D-4224-95E2-CCD5C74FC7BA}" srcOrd="0" destOrd="0" presId="urn:microsoft.com/office/officeart/2005/8/layout/target2"/>
    <dgm:cxn modelId="{48938C68-4041-47D8-A7B7-04F7CCE09ADD}" type="presParOf" srcId="{0D5F10F8-C43C-43EC-B712-2302F09A4B37}" destId="{31CF33B2-619C-43A1-B750-1EE3F8396E4B}" srcOrd="1" destOrd="0" presId="urn:microsoft.com/office/officeart/2005/8/layout/target2"/>
    <dgm:cxn modelId="{9CBA1D3F-BB10-4E99-AE81-62033A7B3605}" type="presParOf" srcId="{6AFA1AE6-7205-4D7F-9779-AF86C7CBF638}" destId="{DAA99726-84B1-4C20-AE2A-FE06D5CCF9B6}" srcOrd="1" destOrd="0" presId="urn:microsoft.com/office/officeart/2005/8/layout/target2"/>
    <dgm:cxn modelId="{2090F2D7-B152-4851-A22F-D94E01538F2D}" type="presParOf" srcId="{DAA99726-84B1-4C20-AE2A-FE06D5CCF9B6}" destId="{0DDA7DB7-A3D1-4EB1-994D-BCCE969D898A}" srcOrd="0" destOrd="0" presId="urn:microsoft.com/office/officeart/2005/8/layout/target2"/>
    <dgm:cxn modelId="{BDBD6CEC-D18D-41EC-A64F-E410C39B2998}" type="presParOf" srcId="{DAA99726-84B1-4C20-AE2A-FE06D5CCF9B6}" destId="{B3EE3947-43E6-4432-AD39-EE19789E3005}" srcOrd="1" destOrd="0" presId="urn:microsoft.com/office/officeart/2005/8/layout/targe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F94301E-FB33-4D50-8946-F47B06E72673}" type="doc">
      <dgm:prSet loTypeId="urn:microsoft.com/office/officeart/2008/layout/VerticalCurvedList" loCatId="list" qsTypeId="urn:microsoft.com/office/officeart/2005/8/quickstyle/3d3" qsCatId="3D" csTypeId="urn:microsoft.com/office/officeart/2005/8/colors/colorful1" csCatId="colorful" phldr="1"/>
      <dgm:spPr/>
      <dgm:t>
        <a:bodyPr/>
        <a:lstStyle/>
        <a:p>
          <a:endParaRPr lang="en-US"/>
        </a:p>
      </dgm:t>
    </dgm:pt>
    <dgm:pt modelId="{D7EF70E9-E221-46BF-88D0-FFEB36B82F4C}">
      <dgm:prSet custT="1"/>
      <dgm:spPr>
        <a:solidFill>
          <a:srgbClr val="0070C0"/>
        </a:solidFill>
      </dgm:spPr>
      <dgm:t>
        <a:bodyPr/>
        <a:lstStyle/>
        <a:p>
          <a:pPr algn="just" rtl="0"/>
          <a:r>
            <a:rPr lang="ms-MY" sz="22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Hakikatnya, dalam menunaikan ibadah haji, seseorang terpaksa meninggalkan kesibukannya, pekerjaannya, keluarganya, kedudukannya, tempat tinggalnya dan kebiasaan kesenangannya hanya semata-mata untuk mendapatkan keredhaan dan pengampunan Allah SWT. </a:t>
          </a:r>
          <a:endParaRPr lang="en-US" sz="2200" b="0" cap="none" spc="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dgm:t>
    </dgm:pt>
    <dgm:pt modelId="{E738909A-56B0-4E49-BEA7-DEB3897F6C35}" type="parTrans" cxnId="{03DA55CF-0232-4E9F-8BBB-F2B40ADA378F}">
      <dgm:prSet/>
      <dgm:spPr/>
      <dgm:t>
        <a:bodyPr/>
        <a:lstStyle/>
        <a:p>
          <a:endParaRPr lang="en-US" sz="22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5528F81E-3B73-4A78-BCD4-DB9B839445FE}" type="sibTrans" cxnId="{03DA55CF-0232-4E9F-8BBB-F2B40ADA378F}">
      <dgm:prSet/>
      <dgm:spPr/>
      <dgm:t>
        <a:bodyPr/>
        <a:lstStyle/>
        <a:p>
          <a:endParaRPr lang="en-US" sz="22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85BBF5A0-8A06-4233-AA96-4085CC9536D6}">
      <dgm:prSet custT="1"/>
      <dgm:spPr>
        <a:solidFill>
          <a:srgbClr val="FFCC00"/>
        </a:solidFill>
      </dgm:spPr>
      <dgm:t>
        <a:bodyPr/>
        <a:lstStyle/>
        <a:p>
          <a:pPr algn="just" rtl="0"/>
          <a:r>
            <a:rPr lang="ms-MY" sz="22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Kekuatan ini lahir kerana kewajiban haji adalah sekali seumur hidup dan ia seolah-olah gambaran sebuah perjalanan atau rehlah terakhir menuju kepada Allah di dunia ini sebelum perjalanan sebenar di akhirat nanti. </a:t>
          </a:r>
          <a:endParaRPr lang="en-US" sz="2200" b="0" cap="none" spc="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dgm:t>
    </dgm:pt>
    <dgm:pt modelId="{040CAAE2-7EE9-4FB4-A3B0-D61DEA669687}" type="parTrans" cxnId="{2A4FA3AA-15C5-4181-82F7-FF5EC108D00A}">
      <dgm:prSet/>
      <dgm:spPr/>
      <dgm:t>
        <a:bodyPr/>
        <a:lstStyle/>
        <a:p>
          <a:endParaRPr lang="en-US" sz="22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90EB1F90-2D63-42D8-8723-0D1A5F0F1B9F}" type="sibTrans" cxnId="{2A4FA3AA-15C5-4181-82F7-FF5EC108D00A}">
      <dgm:prSet/>
      <dgm:spPr/>
      <dgm:t>
        <a:bodyPr/>
        <a:lstStyle/>
        <a:p>
          <a:endParaRPr lang="en-US" sz="22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F9AEC218-3248-45BD-BDA2-3FCE0424AD3B}" type="pres">
      <dgm:prSet presAssocID="{6F94301E-FB33-4D50-8946-F47B06E72673}" presName="Name0" presStyleCnt="0">
        <dgm:presLayoutVars>
          <dgm:chMax val="7"/>
          <dgm:chPref val="7"/>
          <dgm:dir/>
        </dgm:presLayoutVars>
      </dgm:prSet>
      <dgm:spPr/>
      <dgm:t>
        <a:bodyPr/>
        <a:lstStyle/>
        <a:p>
          <a:endParaRPr lang="en-US"/>
        </a:p>
      </dgm:t>
    </dgm:pt>
    <dgm:pt modelId="{7872234A-E3A0-43A7-8205-BA312C00D14B}" type="pres">
      <dgm:prSet presAssocID="{6F94301E-FB33-4D50-8946-F47B06E72673}" presName="Name1" presStyleCnt="0"/>
      <dgm:spPr/>
      <dgm:t>
        <a:bodyPr/>
        <a:lstStyle/>
        <a:p>
          <a:endParaRPr lang="en-US"/>
        </a:p>
      </dgm:t>
    </dgm:pt>
    <dgm:pt modelId="{7950B8BE-9CD5-4895-9C41-969665EA3B23}" type="pres">
      <dgm:prSet presAssocID="{6F94301E-FB33-4D50-8946-F47B06E72673}" presName="cycle" presStyleCnt="0"/>
      <dgm:spPr/>
      <dgm:t>
        <a:bodyPr/>
        <a:lstStyle/>
        <a:p>
          <a:endParaRPr lang="en-US"/>
        </a:p>
      </dgm:t>
    </dgm:pt>
    <dgm:pt modelId="{88AD1893-8658-437E-9874-41577381443A}" type="pres">
      <dgm:prSet presAssocID="{6F94301E-FB33-4D50-8946-F47B06E72673}" presName="srcNode" presStyleLbl="node1" presStyleIdx="0" presStyleCnt="2"/>
      <dgm:spPr/>
      <dgm:t>
        <a:bodyPr/>
        <a:lstStyle/>
        <a:p>
          <a:endParaRPr lang="en-US"/>
        </a:p>
      </dgm:t>
    </dgm:pt>
    <dgm:pt modelId="{2BB60E0B-B0F6-4A6E-88F3-CD3FEA53D4E9}" type="pres">
      <dgm:prSet presAssocID="{6F94301E-FB33-4D50-8946-F47B06E72673}" presName="conn" presStyleLbl="parChTrans1D2" presStyleIdx="0" presStyleCnt="1"/>
      <dgm:spPr/>
      <dgm:t>
        <a:bodyPr/>
        <a:lstStyle/>
        <a:p>
          <a:endParaRPr lang="en-US"/>
        </a:p>
      </dgm:t>
    </dgm:pt>
    <dgm:pt modelId="{9B6A641A-EFE0-4FCA-B753-20BD069D0213}" type="pres">
      <dgm:prSet presAssocID="{6F94301E-FB33-4D50-8946-F47B06E72673}" presName="extraNode" presStyleLbl="node1" presStyleIdx="0" presStyleCnt="2"/>
      <dgm:spPr/>
      <dgm:t>
        <a:bodyPr/>
        <a:lstStyle/>
        <a:p>
          <a:endParaRPr lang="en-US"/>
        </a:p>
      </dgm:t>
    </dgm:pt>
    <dgm:pt modelId="{DA0A61F6-44C6-4550-974F-4843DCA65C68}" type="pres">
      <dgm:prSet presAssocID="{6F94301E-FB33-4D50-8946-F47B06E72673}" presName="dstNode" presStyleLbl="node1" presStyleIdx="0" presStyleCnt="2"/>
      <dgm:spPr/>
      <dgm:t>
        <a:bodyPr/>
        <a:lstStyle/>
        <a:p>
          <a:endParaRPr lang="en-US"/>
        </a:p>
      </dgm:t>
    </dgm:pt>
    <dgm:pt modelId="{FC116DAD-34D6-4C2A-AD9A-01517ED5C2EC}" type="pres">
      <dgm:prSet presAssocID="{D7EF70E9-E221-46BF-88D0-FFEB36B82F4C}" presName="text_1" presStyleLbl="node1" presStyleIdx="0" presStyleCnt="2" custScaleY="123775" custLinFactNeighborX="-721">
        <dgm:presLayoutVars>
          <dgm:bulletEnabled val="1"/>
        </dgm:presLayoutVars>
      </dgm:prSet>
      <dgm:spPr/>
      <dgm:t>
        <a:bodyPr/>
        <a:lstStyle/>
        <a:p>
          <a:endParaRPr lang="en-US"/>
        </a:p>
      </dgm:t>
    </dgm:pt>
    <dgm:pt modelId="{97B45398-42B5-48F0-9384-BA7E13C44605}" type="pres">
      <dgm:prSet presAssocID="{D7EF70E9-E221-46BF-88D0-FFEB36B82F4C}" presName="accent_1" presStyleCnt="0"/>
      <dgm:spPr/>
      <dgm:t>
        <a:bodyPr/>
        <a:lstStyle/>
        <a:p>
          <a:endParaRPr lang="en-US"/>
        </a:p>
      </dgm:t>
    </dgm:pt>
    <dgm:pt modelId="{F10B7FCF-05E3-4F33-AD9E-7823A6FF6356}" type="pres">
      <dgm:prSet presAssocID="{D7EF70E9-E221-46BF-88D0-FFEB36B82F4C}" presName="accentRepeatNode" presStyleLbl="solidFgAcc1" presStyleIdx="0" presStyleCnt="2"/>
      <dgm:spPr/>
      <dgm:t>
        <a:bodyPr/>
        <a:lstStyle/>
        <a:p>
          <a:endParaRPr lang="en-US"/>
        </a:p>
      </dgm:t>
    </dgm:pt>
    <dgm:pt modelId="{0CBAA61E-7DDD-461D-B08C-7A67D70B6222}" type="pres">
      <dgm:prSet presAssocID="{85BBF5A0-8A06-4233-AA96-4085CC9536D6}" presName="text_2" presStyleLbl="node1" presStyleIdx="1" presStyleCnt="2" custScaleY="123775" custLinFactNeighborX="-721">
        <dgm:presLayoutVars>
          <dgm:bulletEnabled val="1"/>
        </dgm:presLayoutVars>
      </dgm:prSet>
      <dgm:spPr/>
      <dgm:t>
        <a:bodyPr/>
        <a:lstStyle/>
        <a:p>
          <a:endParaRPr lang="en-US"/>
        </a:p>
      </dgm:t>
    </dgm:pt>
    <dgm:pt modelId="{B2FB69DC-7DDA-4F31-AED7-1B4E2804D450}" type="pres">
      <dgm:prSet presAssocID="{85BBF5A0-8A06-4233-AA96-4085CC9536D6}" presName="accent_2" presStyleCnt="0"/>
      <dgm:spPr/>
      <dgm:t>
        <a:bodyPr/>
        <a:lstStyle/>
        <a:p>
          <a:endParaRPr lang="en-US"/>
        </a:p>
      </dgm:t>
    </dgm:pt>
    <dgm:pt modelId="{F1BBC112-6B60-403F-BE54-D42EB0939CE9}" type="pres">
      <dgm:prSet presAssocID="{85BBF5A0-8A06-4233-AA96-4085CC9536D6}" presName="accentRepeatNode" presStyleLbl="solidFgAcc1" presStyleIdx="1" presStyleCnt="2"/>
      <dgm:spPr/>
      <dgm:t>
        <a:bodyPr/>
        <a:lstStyle/>
        <a:p>
          <a:endParaRPr lang="en-US"/>
        </a:p>
      </dgm:t>
    </dgm:pt>
  </dgm:ptLst>
  <dgm:cxnLst>
    <dgm:cxn modelId="{948303E1-CB0E-452D-9E86-9BBB68BD0800}" type="presOf" srcId="{5528F81E-3B73-4A78-BCD4-DB9B839445FE}" destId="{2BB60E0B-B0F6-4A6E-88F3-CD3FEA53D4E9}" srcOrd="0" destOrd="0" presId="urn:microsoft.com/office/officeart/2008/layout/VerticalCurvedList"/>
    <dgm:cxn modelId="{C6883317-E636-4F45-BFD8-402A3E57D8B0}" type="presOf" srcId="{85BBF5A0-8A06-4233-AA96-4085CC9536D6}" destId="{0CBAA61E-7DDD-461D-B08C-7A67D70B6222}" srcOrd="0" destOrd="0" presId="urn:microsoft.com/office/officeart/2008/layout/VerticalCurvedList"/>
    <dgm:cxn modelId="{295543BD-40B0-4542-87C3-EB2F5BA314CC}" type="presOf" srcId="{6F94301E-FB33-4D50-8946-F47B06E72673}" destId="{F9AEC218-3248-45BD-BDA2-3FCE0424AD3B}" srcOrd="0" destOrd="0" presId="urn:microsoft.com/office/officeart/2008/layout/VerticalCurvedList"/>
    <dgm:cxn modelId="{34264CDF-9F03-41FD-AC72-CB5648449126}" type="presOf" srcId="{D7EF70E9-E221-46BF-88D0-FFEB36B82F4C}" destId="{FC116DAD-34D6-4C2A-AD9A-01517ED5C2EC}" srcOrd="0" destOrd="0" presId="urn:microsoft.com/office/officeart/2008/layout/VerticalCurvedList"/>
    <dgm:cxn modelId="{2A4FA3AA-15C5-4181-82F7-FF5EC108D00A}" srcId="{6F94301E-FB33-4D50-8946-F47B06E72673}" destId="{85BBF5A0-8A06-4233-AA96-4085CC9536D6}" srcOrd="1" destOrd="0" parTransId="{040CAAE2-7EE9-4FB4-A3B0-D61DEA669687}" sibTransId="{90EB1F90-2D63-42D8-8723-0D1A5F0F1B9F}"/>
    <dgm:cxn modelId="{03DA55CF-0232-4E9F-8BBB-F2B40ADA378F}" srcId="{6F94301E-FB33-4D50-8946-F47B06E72673}" destId="{D7EF70E9-E221-46BF-88D0-FFEB36B82F4C}" srcOrd="0" destOrd="0" parTransId="{E738909A-56B0-4E49-BEA7-DEB3897F6C35}" sibTransId="{5528F81E-3B73-4A78-BCD4-DB9B839445FE}"/>
    <dgm:cxn modelId="{37E11BBA-0AFB-4277-9235-F7DF585411BD}" type="presParOf" srcId="{F9AEC218-3248-45BD-BDA2-3FCE0424AD3B}" destId="{7872234A-E3A0-43A7-8205-BA312C00D14B}" srcOrd="0" destOrd="0" presId="urn:microsoft.com/office/officeart/2008/layout/VerticalCurvedList"/>
    <dgm:cxn modelId="{3524D605-D22F-4C0E-8F7E-CE37DAEC71C4}" type="presParOf" srcId="{7872234A-E3A0-43A7-8205-BA312C00D14B}" destId="{7950B8BE-9CD5-4895-9C41-969665EA3B23}" srcOrd="0" destOrd="0" presId="urn:microsoft.com/office/officeart/2008/layout/VerticalCurvedList"/>
    <dgm:cxn modelId="{36A37C7C-99F9-4695-875B-1977C3E770CD}" type="presParOf" srcId="{7950B8BE-9CD5-4895-9C41-969665EA3B23}" destId="{88AD1893-8658-437E-9874-41577381443A}" srcOrd="0" destOrd="0" presId="urn:microsoft.com/office/officeart/2008/layout/VerticalCurvedList"/>
    <dgm:cxn modelId="{35399A69-78C8-4E45-8B76-57855BFA6E6B}" type="presParOf" srcId="{7950B8BE-9CD5-4895-9C41-969665EA3B23}" destId="{2BB60E0B-B0F6-4A6E-88F3-CD3FEA53D4E9}" srcOrd="1" destOrd="0" presId="urn:microsoft.com/office/officeart/2008/layout/VerticalCurvedList"/>
    <dgm:cxn modelId="{7149CBE6-6CFD-4CE8-90D5-4D7941316D15}" type="presParOf" srcId="{7950B8BE-9CD5-4895-9C41-969665EA3B23}" destId="{9B6A641A-EFE0-4FCA-B753-20BD069D0213}" srcOrd="2" destOrd="0" presId="urn:microsoft.com/office/officeart/2008/layout/VerticalCurvedList"/>
    <dgm:cxn modelId="{D6C232DA-27A8-4CA8-B432-F8AC35BD0C81}" type="presParOf" srcId="{7950B8BE-9CD5-4895-9C41-969665EA3B23}" destId="{DA0A61F6-44C6-4550-974F-4843DCA65C68}" srcOrd="3" destOrd="0" presId="urn:microsoft.com/office/officeart/2008/layout/VerticalCurvedList"/>
    <dgm:cxn modelId="{4B96AA6C-5363-442F-BB68-E7DB46BA5807}" type="presParOf" srcId="{7872234A-E3A0-43A7-8205-BA312C00D14B}" destId="{FC116DAD-34D6-4C2A-AD9A-01517ED5C2EC}" srcOrd="1" destOrd="0" presId="urn:microsoft.com/office/officeart/2008/layout/VerticalCurvedList"/>
    <dgm:cxn modelId="{4D017A03-493E-40F0-82D2-28C534C08CD6}" type="presParOf" srcId="{7872234A-E3A0-43A7-8205-BA312C00D14B}" destId="{97B45398-42B5-48F0-9384-BA7E13C44605}" srcOrd="2" destOrd="0" presId="urn:microsoft.com/office/officeart/2008/layout/VerticalCurvedList"/>
    <dgm:cxn modelId="{7CBF3FE4-8940-4412-81FC-A2BF09EEAF27}" type="presParOf" srcId="{97B45398-42B5-48F0-9384-BA7E13C44605}" destId="{F10B7FCF-05E3-4F33-AD9E-7823A6FF6356}" srcOrd="0" destOrd="0" presId="urn:microsoft.com/office/officeart/2008/layout/VerticalCurvedList"/>
    <dgm:cxn modelId="{8B66EED8-283D-49E6-9CA9-3C55555ECE6F}" type="presParOf" srcId="{7872234A-E3A0-43A7-8205-BA312C00D14B}" destId="{0CBAA61E-7DDD-461D-B08C-7A67D70B6222}" srcOrd="3" destOrd="0" presId="urn:microsoft.com/office/officeart/2008/layout/VerticalCurvedList"/>
    <dgm:cxn modelId="{B2C0BDAE-4840-4563-ABB4-8D72C22AEC68}" type="presParOf" srcId="{7872234A-E3A0-43A7-8205-BA312C00D14B}" destId="{B2FB69DC-7DDA-4F31-AED7-1B4E2804D450}" srcOrd="4" destOrd="0" presId="urn:microsoft.com/office/officeart/2008/layout/VerticalCurvedList"/>
    <dgm:cxn modelId="{5C7C6A71-A73A-44E5-8CDF-9A7B929E864D}" type="presParOf" srcId="{B2FB69DC-7DDA-4F31-AED7-1B4E2804D450}" destId="{F1BBC112-6B60-403F-BE54-D42EB0939CE9}" srcOrd="0" destOrd="0" presId="urn:microsoft.com/office/officeart/2008/layout/VerticalCurvedList"/>
  </dgm:cxnLst>
  <dgm:bg>
    <a:effectLst>
      <a:glow rad="101600">
        <a:schemeClr val="bg1">
          <a:alpha val="60000"/>
        </a:schemeClr>
      </a:glow>
    </a:effect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1D836FD-A5E0-4328-BE28-0108BF8B695A}" type="doc">
      <dgm:prSet loTypeId="urn:microsoft.com/office/officeart/2005/8/layout/bProcess3" loCatId="process" qsTypeId="urn:microsoft.com/office/officeart/2005/8/quickstyle/3d4" qsCatId="3D" csTypeId="urn:microsoft.com/office/officeart/2005/8/colors/colorful1" csCatId="colorful"/>
      <dgm:spPr/>
      <dgm:t>
        <a:bodyPr/>
        <a:lstStyle/>
        <a:p>
          <a:endParaRPr lang="en-US"/>
        </a:p>
      </dgm:t>
    </dgm:pt>
    <dgm:pt modelId="{05079841-F973-456A-AB82-DE6249C012ED}">
      <dgm:prSet custT="1"/>
      <dgm:spPr/>
      <dgm:t>
        <a:bodyPr/>
        <a:lstStyle/>
        <a:p>
          <a:pPr rtl="0"/>
          <a:r>
            <a:rPr lang="ms-MY" sz="22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Pelaksanaan haji memberi banyak kesan perubahan yang positif kepada pelakunya jika benar-benar dihayati. </a:t>
          </a:r>
          <a:endParaRPr lang="en-US" sz="2200" b="0" cap="none" spc="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dgm:t>
    </dgm:pt>
    <dgm:pt modelId="{DA5E3C01-7C3C-4630-B4E4-05BAFF716DB2}" type="parTrans" cxnId="{B0A51D2E-C522-4DFA-B394-B3D625FD817C}">
      <dgm:prSet/>
      <dgm:spPr/>
      <dgm:t>
        <a:bodyPr/>
        <a:lstStyle/>
        <a:p>
          <a:endParaRPr lang="en-US" sz="2400"/>
        </a:p>
      </dgm:t>
    </dgm:pt>
    <dgm:pt modelId="{A267D519-F5F4-455C-8FCD-2D2FBC228A84}" type="sibTrans" cxnId="{B0A51D2E-C522-4DFA-B394-B3D625FD817C}">
      <dgm:prSet custT="1"/>
      <dgm:spPr/>
      <dgm:t>
        <a:bodyPr/>
        <a:lstStyle/>
        <a:p>
          <a:endParaRPr lang="en-US" sz="2400"/>
        </a:p>
      </dgm:t>
    </dgm:pt>
    <dgm:pt modelId="{C5B60842-C406-4CFF-BC2E-62E18FFCE834}">
      <dgm:prSet custT="1"/>
      <dgm:spPr/>
      <dgm:t>
        <a:bodyPr/>
        <a:lstStyle/>
        <a:p>
          <a:pPr rtl="0"/>
          <a:r>
            <a:rPr lang="ms-MY" sz="2200" b="0" cap="none" spc="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Ia boleh mengubah seseorang menjadi insan yang taat kepada Allah dan membentuk peribadi mukmin sejati. </a:t>
          </a:r>
          <a:endParaRPr lang="en-US" sz="2200" b="0" cap="none" spc="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dgm:t>
    </dgm:pt>
    <dgm:pt modelId="{BD5F6CEC-CDC7-4127-B842-B95CD2AE0491}" type="parTrans" cxnId="{53D032B7-AA7B-4B96-AF48-CB067EE1B6F7}">
      <dgm:prSet/>
      <dgm:spPr/>
      <dgm:t>
        <a:bodyPr/>
        <a:lstStyle/>
        <a:p>
          <a:endParaRPr lang="en-US" sz="2400"/>
        </a:p>
      </dgm:t>
    </dgm:pt>
    <dgm:pt modelId="{4467685E-FF28-4E3F-9631-DD331AD5DEAE}" type="sibTrans" cxnId="{53D032B7-AA7B-4B96-AF48-CB067EE1B6F7}">
      <dgm:prSet custT="1"/>
      <dgm:spPr/>
      <dgm:t>
        <a:bodyPr/>
        <a:lstStyle/>
        <a:p>
          <a:endParaRPr lang="en-US" sz="2400"/>
        </a:p>
      </dgm:t>
    </dgm:pt>
    <dgm:pt modelId="{B9DC0295-313A-4227-859F-99C5D68D1CB1}">
      <dgm:prSet custT="1"/>
      <dgm:spPr/>
      <dgm:t>
        <a:bodyPr/>
        <a:lstStyle/>
        <a:p>
          <a:pPr rtl="0"/>
          <a:r>
            <a:rPr lang="ms-MY" sz="2200" b="0" cap="none" spc="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Semakin banyak masa, harta dan tenaga dikorbankan, maka semakin tinggi kesan yang diperoleh. </a:t>
          </a:r>
          <a:endParaRPr lang="en-US" sz="2200" b="0" cap="none" spc="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dgm:t>
    </dgm:pt>
    <dgm:pt modelId="{96EBB79D-A901-4372-91FA-B4FE95AC0E6E}" type="parTrans" cxnId="{888F6C70-25F1-43FF-8B70-134908DB3DCC}">
      <dgm:prSet/>
      <dgm:spPr/>
      <dgm:t>
        <a:bodyPr/>
        <a:lstStyle/>
        <a:p>
          <a:endParaRPr lang="en-US" sz="2400"/>
        </a:p>
      </dgm:t>
    </dgm:pt>
    <dgm:pt modelId="{F09D9082-619C-4D4F-9FB3-3F942E35E8EE}" type="sibTrans" cxnId="{888F6C70-25F1-43FF-8B70-134908DB3DCC}">
      <dgm:prSet custT="1"/>
      <dgm:spPr/>
      <dgm:t>
        <a:bodyPr/>
        <a:lstStyle/>
        <a:p>
          <a:endParaRPr lang="en-US" sz="2400"/>
        </a:p>
      </dgm:t>
    </dgm:pt>
    <dgm:pt modelId="{7832540D-C29B-4822-8318-6E6084BC8C08}">
      <dgm:prSet custT="1"/>
      <dgm:spPr/>
      <dgm:t>
        <a:bodyPr/>
        <a:lstStyle/>
        <a:p>
          <a:pPr rtl="0"/>
          <a:r>
            <a:rPr lang="ms-MY" sz="2200" b="0" cap="none" spc="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Lebih-lebih lagi pengampunan dosa-dosa di sisi Allah SWT. </a:t>
          </a:r>
          <a:endParaRPr lang="en-US" sz="2200" b="0" cap="none" spc="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dgm:t>
    </dgm:pt>
    <dgm:pt modelId="{7E42AF65-5C01-4C6F-9B57-81DE35519CAE}" type="parTrans" cxnId="{F04DA212-B85B-4A39-B6EA-654544CEFDFD}">
      <dgm:prSet/>
      <dgm:spPr/>
      <dgm:t>
        <a:bodyPr/>
        <a:lstStyle/>
        <a:p>
          <a:endParaRPr lang="en-US" sz="2400"/>
        </a:p>
      </dgm:t>
    </dgm:pt>
    <dgm:pt modelId="{91E96C81-3E17-40CA-9D8C-E93286D860EB}" type="sibTrans" cxnId="{F04DA212-B85B-4A39-B6EA-654544CEFDFD}">
      <dgm:prSet/>
      <dgm:spPr/>
      <dgm:t>
        <a:bodyPr/>
        <a:lstStyle/>
        <a:p>
          <a:endParaRPr lang="en-US" sz="2400"/>
        </a:p>
      </dgm:t>
    </dgm:pt>
    <dgm:pt modelId="{3A2618BF-24D9-47B1-AFCE-A488A58346BE}" type="pres">
      <dgm:prSet presAssocID="{81D836FD-A5E0-4328-BE28-0108BF8B695A}" presName="Name0" presStyleCnt="0">
        <dgm:presLayoutVars>
          <dgm:dir/>
          <dgm:resizeHandles val="exact"/>
        </dgm:presLayoutVars>
      </dgm:prSet>
      <dgm:spPr/>
      <dgm:t>
        <a:bodyPr/>
        <a:lstStyle/>
        <a:p>
          <a:endParaRPr lang="en-US"/>
        </a:p>
      </dgm:t>
    </dgm:pt>
    <dgm:pt modelId="{D64B8CB3-040A-4DF1-B256-8355DC113C60}" type="pres">
      <dgm:prSet presAssocID="{05079841-F973-456A-AB82-DE6249C012ED}" presName="node" presStyleLbl="node1" presStyleIdx="0" presStyleCnt="4">
        <dgm:presLayoutVars>
          <dgm:bulletEnabled val="1"/>
        </dgm:presLayoutVars>
      </dgm:prSet>
      <dgm:spPr/>
      <dgm:t>
        <a:bodyPr/>
        <a:lstStyle/>
        <a:p>
          <a:endParaRPr lang="en-US"/>
        </a:p>
      </dgm:t>
    </dgm:pt>
    <dgm:pt modelId="{CABD75F6-D5D0-47B5-A2A6-2ECC95D7B2DC}" type="pres">
      <dgm:prSet presAssocID="{A267D519-F5F4-455C-8FCD-2D2FBC228A84}" presName="sibTrans" presStyleLbl="sibTrans1D1" presStyleIdx="0" presStyleCnt="3"/>
      <dgm:spPr/>
      <dgm:t>
        <a:bodyPr/>
        <a:lstStyle/>
        <a:p>
          <a:endParaRPr lang="en-US"/>
        </a:p>
      </dgm:t>
    </dgm:pt>
    <dgm:pt modelId="{417CFAC2-D67A-4F7B-8F33-62B229642B66}" type="pres">
      <dgm:prSet presAssocID="{A267D519-F5F4-455C-8FCD-2D2FBC228A84}" presName="connectorText" presStyleLbl="sibTrans1D1" presStyleIdx="0" presStyleCnt="3"/>
      <dgm:spPr/>
      <dgm:t>
        <a:bodyPr/>
        <a:lstStyle/>
        <a:p>
          <a:endParaRPr lang="en-US"/>
        </a:p>
      </dgm:t>
    </dgm:pt>
    <dgm:pt modelId="{A527AADE-F662-46DB-BFEC-89926C137FDE}" type="pres">
      <dgm:prSet presAssocID="{C5B60842-C406-4CFF-BC2E-62E18FFCE834}" presName="node" presStyleLbl="node1" presStyleIdx="1" presStyleCnt="4">
        <dgm:presLayoutVars>
          <dgm:bulletEnabled val="1"/>
        </dgm:presLayoutVars>
      </dgm:prSet>
      <dgm:spPr/>
      <dgm:t>
        <a:bodyPr/>
        <a:lstStyle/>
        <a:p>
          <a:endParaRPr lang="en-US"/>
        </a:p>
      </dgm:t>
    </dgm:pt>
    <dgm:pt modelId="{743BB7CE-4952-486E-88E6-19AA5122FC30}" type="pres">
      <dgm:prSet presAssocID="{4467685E-FF28-4E3F-9631-DD331AD5DEAE}" presName="sibTrans" presStyleLbl="sibTrans1D1" presStyleIdx="1" presStyleCnt="3"/>
      <dgm:spPr/>
      <dgm:t>
        <a:bodyPr/>
        <a:lstStyle/>
        <a:p>
          <a:endParaRPr lang="en-US"/>
        </a:p>
      </dgm:t>
    </dgm:pt>
    <dgm:pt modelId="{B97F67AB-0F75-483B-AC9B-AF8799D8580E}" type="pres">
      <dgm:prSet presAssocID="{4467685E-FF28-4E3F-9631-DD331AD5DEAE}" presName="connectorText" presStyleLbl="sibTrans1D1" presStyleIdx="1" presStyleCnt="3"/>
      <dgm:spPr/>
      <dgm:t>
        <a:bodyPr/>
        <a:lstStyle/>
        <a:p>
          <a:endParaRPr lang="en-US"/>
        </a:p>
      </dgm:t>
    </dgm:pt>
    <dgm:pt modelId="{8FEF1509-13F7-4CDD-B133-E6F6118F17FA}" type="pres">
      <dgm:prSet presAssocID="{B9DC0295-313A-4227-859F-99C5D68D1CB1}" presName="node" presStyleLbl="node1" presStyleIdx="2" presStyleCnt="4">
        <dgm:presLayoutVars>
          <dgm:bulletEnabled val="1"/>
        </dgm:presLayoutVars>
      </dgm:prSet>
      <dgm:spPr/>
      <dgm:t>
        <a:bodyPr/>
        <a:lstStyle/>
        <a:p>
          <a:endParaRPr lang="en-US"/>
        </a:p>
      </dgm:t>
    </dgm:pt>
    <dgm:pt modelId="{44A38D0C-A862-4B0E-9123-D20A704FC01E}" type="pres">
      <dgm:prSet presAssocID="{F09D9082-619C-4D4F-9FB3-3F942E35E8EE}" presName="sibTrans" presStyleLbl="sibTrans1D1" presStyleIdx="2" presStyleCnt="3"/>
      <dgm:spPr/>
      <dgm:t>
        <a:bodyPr/>
        <a:lstStyle/>
        <a:p>
          <a:endParaRPr lang="en-US"/>
        </a:p>
      </dgm:t>
    </dgm:pt>
    <dgm:pt modelId="{7B32AC0E-343A-4A67-ADB2-E0A3FDF23CB2}" type="pres">
      <dgm:prSet presAssocID="{F09D9082-619C-4D4F-9FB3-3F942E35E8EE}" presName="connectorText" presStyleLbl="sibTrans1D1" presStyleIdx="2" presStyleCnt="3"/>
      <dgm:spPr/>
      <dgm:t>
        <a:bodyPr/>
        <a:lstStyle/>
        <a:p>
          <a:endParaRPr lang="en-US"/>
        </a:p>
      </dgm:t>
    </dgm:pt>
    <dgm:pt modelId="{6E9D92D2-0365-4ED1-AC9C-0311A5B6F29A}" type="pres">
      <dgm:prSet presAssocID="{7832540D-C29B-4822-8318-6E6084BC8C08}" presName="node" presStyleLbl="node1" presStyleIdx="3" presStyleCnt="4">
        <dgm:presLayoutVars>
          <dgm:bulletEnabled val="1"/>
        </dgm:presLayoutVars>
      </dgm:prSet>
      <dgm:spPr/>
      <dgm:t>
        <a:bodyPr/>
        <a:lstStyle/>
        <a:p>
          <a:endParaRPr lang="en-US"/>
        </a:p>
      </dgm:t>
    </dgm:pt>
  </dgm:ptLst>
  <dgm:cxnLst>
    <dgm:cxn modelId="{EFC41671-7B73-4C57-97B5-4D0F5A55855C}" type="presOf" srcId="{81D836FD-A5E0-4328-BE28-0108BF8B695A}" destId="{3A2618BF-24D9-47B1-AFCE-A488A58346BE}" srcOrd="0" destOrd="0" presId="urn:microsoft.com/office/officeart/2005/8/layout/bProcess3"/>
    <dgm:cxn modelId="{AF6B964A-1E13-4260-8AFF-39381B5558CE}" type="presOf" srcId="{A267D519-F5F4-455C-8FCD-2D2FBC228A84}" destId="{417CFAC2-D67A-4F7B-8F33-62B229642B66}" srcOrd="1" destOrd="0" presId="urn:microsoft.com/office/officeart/2005/8/layout/bProcess3"/>
    <dgm:cxn modelId="{7874CB3A-9B91-4864-B128-C959D20E89A0}" type="presOf" srcId="{4467685E-FF28-4E3F-9631-DD331AD5DEAE}" destId="{B97F67AB-0F75-483B-AC9B-AF8799D8580E}" srcOrd="1" destOrd="0" presId="urn:microsoft.com/office/officeart/2005/8/layout/bProcess3"/>
    <dgm:cxn modelId="{53D032B7-AA7B-4B96-AF48-CB067EE1B6F7}" srcId="{81D836FD-A5E0-4328-BE28-0108BF8B695A}" destId="{C5B60842-C406-4CFF-BC2E-62E18FFCE834}" srcOrd="1" destOrd="0" parTransId="{BD5F6CEC-CDC7-4127-B842-B95CD2AE0491}" sibTransId="{4467685E-FF28-4E3F-9631-DD331AD5DEAE}"/>
    <dgm:cxn modelId="{ED05C9E6-A380-4E3A-9EBE-3CF8F1543236}" type="presOf" srcId="{B9DC0295-313A-4227-859F-99C5D68D1CB1}" destId="{8FEF1509-13F7-4CDD-B133-E6F6118F17FA}" srcOrd="0" destOrd="0" presId="urn:microsoft.com/office/officeart/2005/8/layout/bProcess3"/>
    <dgm:cxn modelId="{888F6C70-25F1-43FF-8B70-134908DB3DCC}" srcId="{81D836FD-A5E0-4328-BE28-0108BF8B695A}" destId="{B9DC0295-313A-4227-859F-99C5D68D1CB1}" srcOrd="2" destOrd="0" parTransId="{96EBB79D-A901-4372-91FA-B4FE95AC0E6E}" sibTransId="{F09D9082-619C-4D4F-9FB3-3F942E35E8EE}"/>
    <dgm:cxn modelId="{E3DD41BC-F6CE-4AD6-B4F8-81F299C96D23}" type="presOf" srcId="{05079841-F973-456A-AB82-DE6249C012ED}" destId="{D64B8CB3-040A-4DF1-B256-8355DC113C60}" srcOrd="0" destOrd="0" presId="urn:microsoft.com/office/officeart/2005/8/layout/bProcess3"/>
    <dgm:cxn modelId="{A66452E4-450D-4A4D-93D7-58B39C6A44AC}" type="presOf" srcId="{4467685E-FF28-4E3F-9631-DD331AD5DEAE}" destId="{743BB7CE-4952-486E-88E6-19AA5122FC30}" srcOrd="0" destOrd="0" presId="urn:microsoft.com/office/officeart/2005/8/layout/bProcess3"/>
    <dgm:cxn modelId="{3D9F7CDD-607D-4CD7-B9B7-23C883D161C3}" type="presOf" srcId="{F09D9082-619C-4D4F-9FB3-3F942E35E8EE}" destId="{7B32AC0E-343A-4A67-ADB2-E0A3FDF23CB2}" srcOrd="1" destOrd="0" presId="urn:microsoft.com/office/officeart/2005/8/layout/bProcess3"/>
    <dgm:cxn modelId="{DAD66E6A-DC2C-42A9-93E3-41AEB1AD3453}" type="presOf" srcId="{A267D519-F5F4-455C-8FCD-2D2FBC228A84}" destId="{CABD75F6-D5D0-47B5-A2A6-2ECC95D7B2DC}" srcOrd="0" destOrd="0" presId="urn:microsoft.com/office/officeart/2005/8/layout/bProcess3"/>
    <dgm:cxn modelId="{AF55EE5B-F894-4C6C-9DC9-1496BF21C018}" type="presOf" srcId="{7832540D-C29B-4822-8318-6E6084BC8C08}" destId="{6E9D92D2-0365-4ED1-AC9C-0311A5B6F29A}" srcOrd="0" destOrd="0" presId="urn:microsoft.com/office/officeart/2005/8/layout/bProcess3"/>
    <dgm:cxn modelId="{F04DA212-B85B-4A39-B6EA-654544CEFDFD}" srcId="{81D836FD-A5E0-4328-BE28-0108BF8B695A}" destId="{7832540D-C29B-4822-8318-6E6084BC8C08}" srcOrd="3" destOrd="0" parTransId="{7E42AF65-5C01-4C6F-9B57-81DE35519CAE}" sibTransId="{91E96C81-3E17-40CA-9D8C-E93286D860EB}"/>
    <dgm:cxn modelId="{28A0B6AC-4D52-42CA-AB11-5D4B671EC73D}" type="presOf" srcId="{C5B60842-C406-4CFF-BC2E-62E18FFCE834}" destId="{A527AADE-F662-46DB-BFEC-89926C137FDE}" srcOrd="0" destOrd="0" presId="urn:microsoft.com/office/officeart/2005/8/layout/bProcess3"/>
    <dgm:cxn modelId="{0EC1016C-BF24-4706-B4BA-D5F7ED389FEC}" type="presOf" srcId="{F09D9082-619C-4D4F-9FB3-3F942E35E8EE}" destId="{44A38D0C-A862-4B0E-9123-D20A704FC01E}" srcOrd="0" destOrd="0" presId="urn:microsoft.com/office/officeart/2005/8/layout/bProcess3"/>
    <dgm:cxn modelId="{B0A51D2E-C522-4DFA-B394-B3D625FD817C}" srcId="{81D836FD-A5E0-4328-BE28-0108BF8B695A}" destId="{05079841-F973-456A-AB82-DE6249C012ED}" srcOrd="0" destOrd="0" parTransId="{DA5E3C01-7C3C-4630-B4E4-05BAFF716DB2}" sibTransId="{A267D519-F5F4-455C-8FCD-2D2FBC228A84}"/>
    <dgm:cxn modelId="{603562BB-C754-4886-B155-C5C464FA63AA}" type="presParOf" srcId="{3A2618BF-24D9-47B1-AFCE-A488A58346BE}" destId="{D64B8CB3-040A-4DF1-B256-8355DC113C60}" srcOrd="0" destOrd="0" presId="urn:microsoft.com/office/officeart/2005/8/layout/bProcess3"/>
    <dgm:cxn modelId="{98046321-791F-4EB7-B287-083FC2277CE6}" type="presParOf" srcId="{3A2618BF-24D9-47B1-AFCE-A488A58346BE}" destId="{CABD75F6-D5D0-47B5-A2A6-2ECC95D7B2DC}" srcOrd="1" destOrd="0" presId="urn:microsoft.com/office/officeart/2005/8/layout/bProcess3"/>
    <dgm:cxn modelId="{2F1AC204-BE30-48F8-B484-987982DD5E57}" type="presParOf" srcId="{CABD75F6-D5D0-47B5-A2A6-2ECC95D7B2DC}" destId="{417CFAC2-D67A-4F7B-8F33-62B229642B66}" srcOrd="0" destOrd="0" presId="urn:microsoft.com/office/officeart/2005/8/layout/bProcess3"/>
    <dgm:cxn modelId="{DC619DC1-39A2-4E50-A131-25DC360D5DC9}" type="presParOf" srcId="{3A2618BF-24D9-47B1-AFCE-A488A58346BE}" destId="{A527AADE-F662-46DB-BFEC-89926C137FDE}" srcOrd="2" destOrd="0" presId="urn:microsoft.com/office/officeart/2005/8/layout/bProcess3"/>
    <dgm:cxn modelId="{79151541-7713-4165-AC8C-938A6D7D6479}" type="presParOf" srcId="{3A2618BF-24D9-47B1-AFCE-A488A58346BE}" destId="{743BB7CE-4952-486E-88E6-19AA5122FC30}" srcOrd="3" destOrd="0" presId="urn:microsoft.com/office/officeart/2005/8/layout/bProcess3"/>
    <dgm:cxn modelId="{C2B9532C-52F7-4A0C-A760-1E6262B5224C}" type="presParOf" srcId="{743BB7CE-4952-486E-88E6-19AA5122FC30}" destId="{B97F67AB-0F75-483B-AC9B-AF8799D8580E}" srcOrd="0" destOrd="0" presId="urn:microsoft.com/office/officeart/2005/8/layout/bProcess3"/>
    <dgm:cxn modelId="{36DB2295-CAAB-4786-AD2A-BE4571691720}" type="presParOf" srcId="{3A2618BF-24D9-47B1-AFCE-A488A58346BE}" destId="{8FEF1509-13F7-4CDD-B133-E6F6118F17FA}" srcOrd="4" destOrd="0" presId="urn:microsoft.com/office/officeart/2005/8/layout/bProcess3"/>
    <dgm:cxn modelId="{DCF29945-1698-44B7-9013-A19613E86C7B}" type="presParOf" srcId="{3A2618BF-24D9-47B1-AFCE-A488A58346BE}" destId="{44A38D0C-A862-4B0E-9123-D20A704FC01E}" srcOrd="5" destOrd="0" presId="urn:microsoft.com/office/officeart/2005/8/layout/bProcess3"/>
    <dgm:cxn modelId="{0B294829-4157-4440-8037-5142D9B5D77E}" type="presParOf" srcId="{44A38D0C-A862-4B0E-9123-D20A704FC01E}" destId="{7B32AC0E-343A-4A67-ADB2-E0A3FDF23CB2}" srcOrd="0" destOrd="0" presId="urn:microsoft.com/office/officeart/2005/8/layout/bProcess3"/>
    <dgm:cxn modelId="{1F666206-272B-4712-BFCC-D1160E401615}" type="presParOf" srcId="{3A2618BF-24D9-47B1-AFCE-A488A58346BE}" destId="{6E9D92D2-0365-4ED1-AC9C-0311A5B6F29A}" srcOrd="6" destOrd="0" presId="urn:microsoft.com/office/officeart/2005/8/layout/bProcess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1196835-7E4D-4408-B11D-576D63B6DA70}" type="doc">
      <dgm:prSet loTypeId="urn:microsoft.com/office/officeart/2005/8/layout/hProcess9" loCatId="process" qsTypeId="urn:microsoft.com/office/officeart/2005/8/quickstyle/3d3" qsCatId="3D" csTypeId="urn:microsoft.com/office/officeart/2005/8/colors/colorful2" csCatId="colorful" phldr="1"/>
      <dgm:spPr/>
      <dgm:t>
        <a:bodyPr/>
        <a:lstStyle/>
        <a:p>
          <a:endParaRPr lang="en-US"/>
        </a:p>
      </dgm:t>
    </dgm:pt>
    <dgm:pt modelId="{81E5C667-FFBA-4FE1-A61A-A362CE003712}">
      <dgm:prSet custT="1"/>
      <dgm:spPr/>
      <dgm:t>
        <a:bodyPr/>
        <a:lstStyle/>
        <a:p>
          <a:pPr rtl="0"/>
          <a:r>
            <a:rPr lang="ms-MY" sz="22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kita disarankan agar mengambil iktibar daripada peristiwa dan kisah pengorbanan Nabi Ibrahim A.S, isteri serta anaknya Nabi Ismail A.S.  </a:t>
          </a:r>
          <a:endParaRPr lang="en-US" sz="2200" b="0" cap="none" spc="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dgm:t>
    </dgm:pt>
    <dgm:pt modelId="{0F1DD7E2-9CD0-4A4A-BDB2-E5963ED39303}" type="parTrans" cxnId="{3707F045-F8D2-4A0D-B024-8E1FC4D3E105}">
      <dgm:prSet/>
      <dgm:spPr/>
      <dgm:t>
        <a:bodyPr/>
        <a:lstStyle/>
        <a:p>
          <a:endParaRPr lang="en-US" sz="2400"/>
        </a:p>
      </dgm:t>
    </dgm:pt>
    <dgm:pt modelId="{BA24E2E2-7C0D-4F3B-ADEA-67632EE5A3CE}" type="sibTrans" cxnId="{3707F045-F8D2-4A0D-B024-8E1FC4D3E105}">
      <dgm:prSet/>
      <dgm:spPr/>
      <dgm:t>
        <a:bodyPr/>
        <a:lstStyle/>
        <a:p>
          <a:endParaRPr lang="en-US" sz="2400"/>
        </a:p>
      </dgm:t>
    </dgm:pt>
    <dgm:pt modelId="{6F104F16-56DB-4596-A5C5-686FE1AFDFC9}">
      <dgm:prSet custT="1"/>
      <dgm:spPr/>
      <dgm:t>
        <a:bodyPr/>
        <a:lstStyle/>
        <a:p>
          <a:pPr rtl="0"/>
          <a:r>
            <a:rPr lang="ms-MY" sz="2200" b="0" cap="none" spc="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Sesungguhnya pengorbanan mereka sekeluarga menjadi isyarat penting ke arah meninggikan syiar Islam sekaligus membawa kemakmuran kepada bumi Mekah. </a:t>
          </a:r>
          <a:endParaRPr lang="en-US" sz="2200" b="0" cap="none" spc="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dgm:t>
    </dgm:pt>
    <dgm:pt modelId="{F91FF333-FF0E-43EE-A122-7BAB33BC9F8E}" type="parTrans" cxnId="{E693D7F2-93B5-4F97-BA16-081862F0E8CF}">
      <dgm:prSet/>
      <dgm:spPr/>
      <dgm:t>
        <a:bodyPr/>
        <a:lstStyle/>
        <a:p>
          <a:endParaRPr lang="en-US" sz="2400"/>
        </a:p>
      </dgm:t>
    </dgm:pt>
    <dgm:pt modelId="{CFCF5250-3783-4D32-AE59-597A3BD08224}" type="sibTrans" cxnId="{E693D7F2-93B5-4F97-BA16-081862F0E8CF}">
      <dgm:prSet/>
      <dgm:spPr/>
      <dgm:t>
        <a:bodyPr/>
        <a:lstStyle/>
        <a:p>
          <a:endParaRPr lang="en-US" sz="2400"/>
        </a:p>
      </dgm:t>
    </dgm:pt>
    <dgm:pt modelId="{487DC1AB-D313-46F4-A704-8884CF9E5EDD}" type="pres">
      <dgm:prSet presAssocID="{E1196835-7E4D-4408-B11D-576D63B6DA70}" presName="CompostProcess" presStyleCnt="0">
        <dgm:presLayoutVars>
          <dgm:dir/>
          <dgm:resizeHandles val="exact"/>
        </dgm:presLayoutVars>
      </dgm:prSet>
      <dgm:spPr/>
      <dgm:t>
        <a:bodyPr/>
        <a:lstStyle/>
        <a:p>
          <a:endParaRPr lang="en-US"/>
        </a:p>
      </dgm:t>
    </dgm:pt>
    <dgm:pt modelId="{BD92B623-9293-4207-8267-4E056FBC9EE5}" type="pres">
      <dgm:prSet presAssocID="{E1196835-7E4D-4408-B11D-576D63B6DA70}" presName="arrow" presStyleLbl="bgShp" presStyleIdx="0" presStyleCnt="1"/>
      <dgm:spPr/>
      <dgm:t>
        <a:bodyPr/>
        <a:lstStyle/>
        <a:p>
          <a:endParaRPr lang="en-US"/>
        </a:p>
      </dgm:t>
    </dgm:pt>
    <dgm:pt modelId="{6D2116E7-0E94-44F1-99EA-B90A0CC3F052}" type="pres">
      <dgm:prSet presAssocID="{E1196835-7E4D-4408-B11D-576D63B6DA70}" presName="linearProcess" presStyleCnt="0"/>
      <dgm:spPr/>
      <dgm:t>
        <a:bodyPr/>
        <a:lstStyle/>
        <a:p>
          <a:endParaRPr lang="en-US"/>
        </a:p>
      </dgm:t>
    </dgm:pt>
    <dgm:pt modelId="{56DCFC83-3A9A-48C3-9F04-F81E7A4706E3}" type="pres">
      <dgm:prSet presAssocID="{81E5C667-FFBA-4FE1-A61A-A362CE003712}" presName="textNode" presStyleLbl="node1" presStyleIdx="0" presStyleCnt="2" custScaleY="114865">
        <dgm:presLayoutVars>
          <dgm:bulletEnabled val="1"/>
        </dgm:presLayoutVars>
      </dgm:prSet>
      <dgm:spPr/>
      <dgm:t>
        <a:bodyPr/>
        <a:lstStyle/>
        <a:p>
          <a:endParaRPr lang="en-US"/>
        </a:p>
      </dgm:t>
    </dgm:pt>
    <dgm:pt modelId="{B6DCDAE1-9D3B-4CE4-889E-ECE1C1D4BC4A}" type="pres">
      <dgm:prSet presAssocID="{BA24E2E2-7C0D-4F3B-ADEA-67632EE5A3CE}" presName="sibTrans" presStyleCnt="0"/>
      <dgm:spPr/>
      <dgm:t>
        <a:bodyPr/>
        <a:lstStyle/>
        <a:p>
          <a:endParaRPr lang="en-US"/>
        </a:p>
      </dgm:t>
    </dgm:pt>
    <dgm:pt modelId="{B515417B-D1E8-4140-8697-32FCF95696E2}" type="pres">
      <dgm:prSet presAssocID="{6F104F16-56DB-4596-A5C5-686FE1AFDFC9}" presName="textNode" presStyleLbl="node1" presStyleIdx="1" presStyleCnt="2" custScaleY="114865">
        <dgm:presLayoutVars>
          <dgm:bulletEnabled val="1"/>
        </dgm:presLayoutVars>
      </dgm:prSet>
      <dgm:spPr/>
      <dgm:t>
        <a:bodyPr/>
        <a:lstStyle/>
        <a:p>
          <a:endParaRPr lang="en-US"/>
        </a:p>
      </dgm:t>
    </dgm:pt>
  </dgm:ptLst>
  <dgm:cxnLst>
    <dgm:cxn modelId="{E693D7F2-93B5-4F97-BA16-081862F0E8CF}" srcId="{E1196835-7E4D-4408-B11D-576D63B6DA70}" destId="{6F104F16-56DB-4596-A5C5-686FE1AFDFC9}" srcOrd="1" destOrd="0" parTransId="{F91FF333-FF0E-43EE-A122-7BAB33BC9F8E}" sibTransId="{CFCF5250-3783-4D32-AE59-597A3BD08224}"/>
    <dgm:cxn modelId="{0D1B54DD-4B35-40A9-82F8-C8B853A1E5F1}" type="presOf" srcId="{81E5C667-FFBA-4FE1-A61A-A362CE003712}" destId="{56DCFC83-3A9A-48C3-9F04-F81E7A4706E3}" srcOrd="0" destOrd="0" presId="urn:microsoft.com/office/officeart/2005/8/layout/hProcess9"/>
    <dgm:cxn modelId="{D1E9FD59-117F-4813-8C8D-6A6DCA487E7E}" type="presOf" srcId="{6F104F16-56DB-4596-A5C5-686FE1AFDFC9}" destId="{B515417B-D1E8-4140-8697-32FCF95696E2}" srcOrd="0" destOrd="0" presId="urn:microsoft.com/office/officeart/2005/8/layout/hProcess9"/>
    <dgm:cxn modelId="{3707F045-F8D2-4A0D-B024-8E1FC4D3E105}" srcId="{E1196835-7E4D-4408-B11D-576D63B6DA70}" destId="{81E5C667-FFBA-4FE1-A61A-A362CE003712}" srcOrd="0" destOrd="0" parTransId="{0F1DD7E2-9CD0-4A4A-BDB2-E5963ED39303}" sibTransId="{BA24E2E2-7C0D-4F3B-ADEA-67632EE5A3CE}"/>
    <dgm:cxn modelId="{A1963BAC-7E3E-4996-95F3-1D7436069005}" type="presOf" srcId="{E1196835-7E4D-4408-B11D-576D63B6DA70}" destId="{487DC1AB-D313-46F4-A704-8884CF9E5EDD}" srcOrd="0" destOrd="0" presId="urn:microsoft.com/office/officeart/2005/8/layout/hProcess9"/>
    <dgm:cxn modelId="{16EA3D52-5F60-429F-ADFB-5F5B07D87DCA}" type="presParOf" srcId="{487DC1AB-D313-46F4-A704-8884CF9E5EDD}" destId="{BD92B623-9293-4207-8267-4E056FBC9EE5}" srcOrd="0" destOrd="0" presId="urn:microsoft.com/office/officeart/2005/8/layout/hProcess9"/>
    <dgm:cxn modelId="{DEDC1021-D647-431A-8957-1275074607FC}" type="presParOf" srcId="{487DC1AB-D313-46F4-A704-8884CF9E5EDD}" destId="{6D2116E7-0E94-44F1-99EA-B90A0CC3F052}" srcOrd="1" destOrd="0" presId="urn:microsoft.com/office/officeart/2005/8/layout/hProcess9"/>
    <dgm:cxn modelId="{D4CAFAA7-DF9C-46F5-B7B2-9D573D3F8CA9}" type="presParOf" srcId="{6D2116E7-0E94-44F1-99EA-B90A0CC3F052}" destId="{56DCFC83-3A9A-48C3-9F04-F81E7A4706E3}" srcOrd="0" destOrd="0" presId="urn:microsoft.com/office/officeart/2005/8/layout/hProcess9"/>
    <dgm:cxn modelId="{DB790A9A-ED94-4879-97A0-40CC66F66F0C}" type="presParOf" srcId="{6D2116E7-0E94-44F1-99EA-B90A0CC3F052}" destId="{B6DCDAE1-9D3B-4CE4-889E-ECE1C1D4BC4A}" srcOrd="1" destOrd="0" presId="urn:microsoft.com/office/officeart/2005/8/layout/hProcess9"/>
    <dgm:cxn modelId="{863189A7-9CB4-42BC-A2DC-1879E006B98B}" type="presParOf" srcId="{6D2116E7-0E94-44F1-99EA-B90A0CC3F052}" destId="{B515417B-D1E8-4140-8697-32FCF95696E2}" srcOrd="2"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E27D965-2590-4EBD-BF28-3402645CD6DC}" type="doc">
      <dgm:prSet loTypeId="urn:microsoft.com/office/officeart/2005/8/layout/hProcess9" loCatId="process" qsTypeId="urn:microsoft.com/office/officeart/2005/8/quickstyle/3d3" qsCatId="3D" csTypeId="urn:microsoft.com/office/officeart/2005/8/colors/colorful2" csCatId="colorful"/>
      <dgm:spPr/>
      <dgm:t>
        <a:bodyPr/>
        <a:lstStyle/>
        <a:p>
          <a:endParaRPr lang="en-US"/>
        </a:p>
      </dgm:t>
    </dgm:pt>
    <dgm:pt modelId="{7F61B4DC-5034-467E-8CBC-C21167D16510}">
      <dgm:prSet custT="1"/>
      <dgm:spPr/>
      <dgm:t>
        <a:bodyPr/>
        <a:lstStyle/>
        <a:p>
          <a:pPr rtl="0"/>
          <a:r>
            <a:rPr lang="ms-MY" sz="2200" b="0" cap="none" spc="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Selain itu, jemaah haji juga dapat mengikat satu jalinan hubungan kemasyarakatan peringkat antarabangsa semasa musim haji.</a:t>
          </a:r>
          <a:endParaRPr lang="en-US" sz="2200" b="0" cap="none" spc="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dgm:t>
    </dgm:pt>
    <dgm:pt modelId="{039F66D6-20BA-44D4-B73F-2AAB2B99843D}" type="parTrans" cxnId="{11AC4F77-6078-4346-BA9E-3A934DB44B30}">
      <dgm:prSet/>
      <dgm:spPr/>
      <dgm:t>
        <a:bodyPr/>
        <a:lstStyle/>
        <a:p>
          <a:endParaRPr lang="en-US"/>
        </a:p>
      </dgm:t>
    </dgm:pt>
    <dgm:pt modelId="{5F6B2F17-D0EE-4C1B-8690-8D06BA41E3CB}" type="sibTrans" cxnId="{11AC4F77-6078-4346-BA9E-3A934DB44B30}">
      <dgm:prSet/>
      <dgm:spPr/>
      <dgm:t>
        <a:bodyPr/>
        <a:lstStyle/>
        <a:p>
          <a:endParaRPr lang="en-US"/>
        </a:p>
      </dgm:t>
    </dgm:pt>
    <dgm:pt modelId="{E5FFAB96-ECCD-4CC6-8025-38A4DDABF2B9}">
      <dgm:prSet custT="1"/>
      <dgm:spPr/>
      <dgm:t>
        <a:bodyPr/>
        <a:lstStyle/>
        <a:p>
          <a:pPr rtl="0"/>
          <a:r>
            <a:rPr lang="ms-MY" sz="2200" b="0" cap="none" spc="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Mereka dapat berkongsi maklumat, budaya, ilmu serta ekonomi yang memberi kekuatan kepada umat Islam. </a:t>
          </a:r>
          <a:endParaRPr lang="en-US" sz="2200" b="0" cap="none" spc="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dgm:t>
    </dgm:pt>
    <dgm:pt modelId="{D92530EC-B04C-4FE6-B3CC-4FB1409003E1}" type="parTrans" cxnId="{9A7B7BC0-7C50-49CD-AB14-4C148A267970}">
      <dgm:prSet/>
      <dgm:spPr/>
      <dgm:t>
        <a:bodyPr/>
        <a:lstStyle/>
        <a:p>
          <a:endParaRPr lang="en-US"/>
        </a:p>
      </dgm:t>
    </dgm:pt>
    <dgm:pt modelId="{C00BD288-0455-4055-A02F-918F7E09DB05}" type="sibTrans" cxnId="{9A7B7BC0-7C50-49CD-AB14-4C148A267970}">
      <dgm:prSet/>
      <dgm:spPr/>
      <dgm:t>
        <a:bodyPr/>
        <a:lstStyle/>
        <a:p>
          <a:endParaRPr lang="en-US"/>
        </a:p>
      </dgm:t>
    </dgm:pt>
    <dgm:pt modelId="{8522D8A5-5B85-43AB-B18B-8C35FA207290}" type="pres">
      <dgm:prSet presAssocID="{1E27D965-2590-4EBD-BF28-3402645CD6DC}" presName="CompostProcess" presStyleCnt="0">
        <dgm:presLayoutVars>
          <dgm:dir/>
          <dgm:resizeHandles val="exact"/>
        </dgm:presLayoutVars>
      </dgm:prSet>
      <dgm:spPr/>
      <dgm:t>
        <a:bodyPr/>
        <a:lstStyle/>
        <a:p>
          <a:endParaRPr lang="en-US"/>
        </a:p>
      </dgm:t>
    </dgm:pt>
    <dgm:pt modelId="{2461EBA8-E4F8-46E0-8218-492A135C4146}" type="pres">
      <dgm:prSet presAssocID="{1E27D965-2590-4EBD-BF28-3402645CD6DC}" presName="arrow" presStyleLbl="bgShp" presStyleIdx="0" presStyleCnt="1"/>
      <dgm:spPr/>
      <dgm:t>
        <a:bodyPr/>
        <a:lstStyle/>
        <a:p>
          <a:endParaRPr lang="en-US"/>
        </a:p>
      </dgm:t>
    </dgm:pt>
    <dgm:pt modelId="{D164C1BE-BFE2-45FE-A7A3-357915E5503A}" type="pres">
      <dgm:prSet presAssocID="{1E27D965-2590-4EBD-BF28-3402645CD6DC}" presName="linearProcess" presStyleCnt="0"/>
      <dgm:spPr/>
      <dgm:t>
        <a:bodyPr/>
        <a:lstStyle/>
        <a:p>
          <a:endParaRPr lang="en-US"/>
        </a:p>
      </dgm:t>
    </dgm:pt>
    <dgm:pt modelId="{15CD6648-7C78-4038-9E54-13299991D36C}" type="pres">
      <dgm:prSet presAssocID="{7F61B4DC-5034-467E-8CBC-C21167D16510}" presName="textNode" presStyleLbl="node1" presStyleIdx="0" presStyleCnt="2">
        <dgm:presLayoutVars>
          <dgm:bulletEnabled val="1"/>
        </dgm:presLayoutVars>
      </dgm:prSet>
      <dgm:spPr/>
      <dgm:t>
        <a:bodyPr/>
        <a:lstStyle/>
        <a:p>
          <a:endParaRPr lang="en-US"/>
        </a:p>
      </dgm:t>
    </dgm:pt>
    <dgm:pt modelId="{D6C0A233-53ED-4C28-BEA3-8B6D996E6DB9}" type="pres">
      <dgm:prSet presAssocID="{5F6B2F17-D0EE-4C1B-8690-8D06BA41E3CB}" presName="sibTrans" presStyleCnt="0"/>
      <dgm:spPr/>
      <dgm:t>
        <a:bodyPr/>
        <a:lstStyle/>
        <a:p>
          <a:endParaRPr lang="en-US"/>
        </a:p>
      </dgm:t>
    </dgm:pt>
    <dgm:pt modelId="{338A6890-CF7F-4E99-B36A-A0600B5D4278}" type="pres">
      <dgm:prSet presAssocID="{E5FFAB96-ECCD-4CC6-8025-38A4DDABF2B9}" presName="textNode" presStyleLbl="node1" presStyleIdx="1" presStyleCnt="2">
        <dgm:presLayoutVars>
          <dgm:bulletEnabled val="1"/>
        </dgm:presLayoutVars>
      </dgm:prSet>
      <dgm:spPr/>
      <dgm:t>
        <a:bodyPr/>
        <a:lstStyle/>
        <a:p>
          <a:endParaRPr lang="en-US"/>
        </a:p>
      </dgm:t>
    </dgm:pt>
  </dgm:ptLst>
  <dgm:cxnLst>
    <dgm:cxn modelId="{A631FEA2-9BB9-4583-ABC0-0BB27239086E}" type="presOf" srcId="{1E27D965-2590-4EBD-BF28-3402645CD6DC}" destId="{8522D8A5-5B85-43AB-B18B-8C35FA207290}" srcOrd="0" destOrd="0" presId="urn:microsoft.com/office/officeart/2005/8/layout/hProcess9"/>
    <dgm:cxn modelId="{05085828-AFEF-4EA1-BE90-AE3AB2FFC7A5}" type="presOf" srcId="{E5FFAB96-ECCD-4CC6-8025-38A4DDABF2B9}" destId="{338A6890-CF7F-4E99-B36A-A0600B5D4278}" srcOrd="0" destOrd="0" presId="urn:microsoft.com/office/officeart/2005/8/layout/hProcess9"/>
    <dgm:cxn modelId="{9A7B7BC0-7C50-49CD-AB14-4C148A267970}" srcId="{1E27D965-2590-4EBD-BF28-3402645CD6DC}" destId="{E5FFAB96-ECCD-4CC6-8025-38A4DDABF2B9}" srcOrd="1" destOrd="0" parTransId="{D92530EC-B04C-4FE6-B3CC-4FB1409003E1}" sibTransId="{C00BD288-0455-4055-A02F-918F7E09DB05}"/>
    <dgm:cxn modelId="{891F2C87-EADE-46D0-BA29-9100FF46557E}" type="presOf" srcId="{7F61B4DC-5034-467E-8CBC-C21167D16510}" destId="{15CD6648-7C78-4038-9E54-13299991D36C}" srcOrd="0" destOrd="0" presId="urn:microsoft.com/office/officeart/2005/8/layout/hProcess9"/>
    <dgm:cxn modelId="{11AC4F77-6078-4346-BA9E-3A934DB44B30}" srcId="{1E27D965-2590-4EBD-BF28-3402645CD6DC}" destId="{7F61B4DC-5034-467E-8CBC-C21167D16510}" srcOrd="0" destOrd="0" parTransId="{039F66D6-20BA-44D4-B73F-2AAB2B99843D}" sibTransId="{5F6B2F17-D0EE-4C1B-8690-8D06BA41E3CB}"/>
    <dgm:cxn modelId="{A80D3E21-E094-498B-9794-D571D022B60A}" type="presParOf" srcId="{8522D8A5-5B85-43AB-B18B-8C35FA207290}" destId="{2461EBA8-E4F8-46E0-8218-492A135C4146}" srcOrd="0" destOrd="0" presId="urn:microsoft.com/office/officeart/2005/8/layout/hProcess9"/>
    <dgm:cxn modelId="{AE97A831-2FBB-4A9C-BBE3-EF2C2A75A670}" type="presParOf" srcId="{8522D8A5-5B85-43AB-B18B-8C35FA207290}" destId="{D164C1BE-BFE2-45FE-A7A3-357915E5503A}" srcOrd="1" destOrd="0" presId="urn:microsoft.com/office/officeart/2005/8/layout/hProcess9"/>
    <dgm:cxn modelId="{991C78F6-4276-4A8E-B101-FD885E226A36}" type="presParOf" srcId="{D164C1BE-BFE2-45FE-A7A3-357915E5503A}" destId="{15CD6648-7C78-4038-9E54-13299991D36C}" srcOrd="0" destOrd="0" presId="urn:microsoft.com/office/officeart/2005/8/layout/hProcess9"/>
    <dgm:cxn modelId="{91172650-E389-4F50-8E1E-8DF000427BFE}" type="presParOf" srcId="{D164C1BE-BFE2-45FE-A7A3-357915E5503A}" destId="{D6C0A233-53ED-4C28-BEA3-8B6D996E6DB9}" srcOrd="1" destOrd="0" presId="urn:microsoft.com/office/officeart/2005/8/layout/hProcess9"/>
    <dgm:cxn modelId="{67BFBC9B-FA8B-4F6A-A760-2E99AECB9F75}" type="presParOf" srcId="{D164C1BE-BFE2-45FE-A7A3-357915E5503A}" destId="{338A6890-CF7F-4E99-B36A-A0600B5D4278}" srcOrd="2"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8D371A7-17FC-4DE6-B2EC-5C89D4FFA60B}" type="doc">
      <dgm:prSet loTypeId="urn:microsoft.com/office/officeart/2005/8/layout/vList4#2" loCatId="list" qsTypeId="urn:microsoft.com/office/officeart/2005/8/quickstyle/3d4" qsCatId="3D" csTypeId="urn:microsoft.com/office/officeart/2005/8/colors/colorful2" csCatId="colorful"/>
      <dgm:spPr/>
      <dgm:t>
        <a:bodyPr/>
        <a:lstStyle/>
        <a:p>
          <a:endParaRPr lang="en-US"/>
        </a:p>
      </dgm:t>
    </dgm:pt>
    <dgm:pt modelId="{0C6DE5AA-73E8-46D3-91DB-EA4C678644A7}">
      <dgm:prSet custT="1"/>
      <dgm:spPr/>
      <dgm:t>
        <a:bodyPr/>
        <a:lstStyle/>
        <a:p>
          <a:pPr algn="just" rtl="0"/>
          <a:r>
            <a:rPr lang="ms-MY" sz="2200" dirty="0" smtClean="0">
              <a:effectLst>
                <a:glow rad="101600">
                  <a:schemeClr val="bg1">
                    <a:alpha val="60000"/>
                  </a:schemeClr>
                </a:glow>
              </a:effectLst>
            </a:rPr>
            <a:t>Ketahuilah, walaupun kita tidak bersama-sama mereka di tanah suci Mekah, namun kita boleh mengambil semangat bersama para jemaah haji untuk melakukan beberapa perkara yang dianjurkan dalam Islam. </a:t>
          </a:r>
          <a:endParaRPr lang="en-US" sz="2200" dirty="0">
            <a:effectLst>
              <a:glow rad="101600">
                <a:schemeClr val="bg1">
                  <a:alpha val="60000"/>
                </a:schemeClr>
              </a:glow>
            </a:effectLst>
          </a:endParaRPr>
        </a:p>
      </dgm:t>
    </dgm:pt>
    <dgm:pt modelId="{6222502D-42E1-4F9F-97A0-23190EAAC8F7}" type="parTrans" cxnId="{E59D80B6-9296-40A1-98EF-FFEFC2928B96}">
      <dgm:prSet/>
      <dgm:spPr/>
      <dgm:t>
        <a:bodyPr/>
        <a:lstStyle/>
        <a:p>
          <a:endParaRPr lang="en-US"/>
        </a:p>
      </dgm:t>
    </dgm:pt>
    <dgm:pt modelId="{A474454A-4749-4134-BBBC-6B99CC98C928}" type="sibTrans" cxnId="{E59D80B6-9296-40A1-98EF-FFEFC2928B96}">
      <dgm:prSet/>
      <dgm:spPr/>
      <dgm:t>
        <a:bodyPr/>
        <a:lstStyle/>
        <a:p>
          <a:endParaRPr lang="en-US"/>
        </a:p>
      </dgm:t>
    </dgm:pt>
    <dgm:pt modelId="{1559A7E3-56CE-48DF-8715-ED15EA7F9DD1}">
      <dgm:prSet custT="1"/>
      <dgm:spPr/>
      <dgm:t>
        <a:bodyPr/>
        <a:lstStyle/>
        <a:p>
          <a:pPr algn="just" rtl="0"/>
          <a:r>
            <a:rPr lang="ms-MY" sz="22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Antaranya ialah mendoakan kesihatan dan kesejahteraan mereka agar ibadah yang dikerjakan berjalan dengan baik serta dikurniakan haji yang Mabrur. </a:t>
          </a:r>
          <a:endParaRPr lang="en-US" sz="2200" b="0" cap="none" spc="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dgm:t>
    </dgm:pt>
    <dgm:pt modelId="{7D9D71C1-C423-4DE7-BFAD-2745CF5466EB}" type="parTrans" cxnId="{34C43F37-F7B6-4741-8D5B-7822B8ED4064}">
      <dgm:prSet/>
      <dgm:spPr/>
      <dgm:t>
        <a:bodyPr/>
        <a:lstStyle/>
        <a:p>
          <a:endParaRPr lang="en-US"/>
        </a:p>
      </dgm:t>
    </dgm:pt>
    <dgm:pt modelId="{56670B68-89DC-40AF-9DD4-9B3AA0265C38}" type="sibTrans" cxnId="{34C43F37-F7B6-4741-8D5B-7822B8ED4064}">
      <dgm:prSet/>
      <dgm:spPr/>
      <dgm:t>
        <a:bodyPr/>
        <a:lstStyle/>
        <a:p>
          <a:endParaRPr lang="en-US"/>
        </a:p>
      </dgm:t>
    </dgm:pt>
    <dgm:pt modelId="{1B2C173B-72E0-4E8E-8250-EDD727696793}">
      <dgm:prSet custT="1"/>
      <dgm:spPr/>
      <dgm:t>
        <a:bodyPr/>
        <a:lstStyle/>
        <a:p>
          <a:pPr algn="just" rtl="0"/>
          <a:r>
            <a:rPr lang="ms-MY" sz="2200" b="0" cap="none" spc="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Kita amat bersyukur kerana disiplin tinggi yang ditunjukkan oleh jemaah haji Malaysia sehingga hari ini telah memudahkan pihak berkuasa Arab Saudi mengatur perjalanan ibadah yang lebih sempurna dan dapat diteladani oleh pihak lain. </a:t>
          </a:r>
          <a:endParaRPr lang="en-US" sz="2200" b="0" cap="none" spc="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dgm:t>
    </dgm:pt>
    <dgm:pt modelId="{7DE27699-58D1-44F0-99F6-87A8D853826D}" type="parTrans" cxnId="{F9468847-963C-4D39-9415-5D6215F4019B}">
      <dgm:prSet/>
      <dgm:spPr/>
      <dgm:t>
        <a:bodyPr/>
        <a:lstStyle/>
        <a:p>
          <a:endParaRPr lang="en-US"/>
        </a:p>
      </dgm:t>
    </dgm:pt>
    <dgm:pt modelId="{64F99315-7A3B-4A6B-AC50-2D29DFDD5BF6}" type="sibTrans" cxnId="{F9468847-963C-4D39-9415-5D6215F4019B}">
      <dgm:prSet/>
      <dgm:spPr/>
      <dgm:t>
        <a:bodyPr/>
        <a:lstStyle/>
        <a:p>
          <a:endParaRPr lang="en-US"/>
        </a:p>
      </dgm:t>
    </dgm:pt>
    <dgm:pt modelId="{0E38699A-2C8E-4C3F-BB2A-DFEA059AEF9C}" type="pres">
      <dgm:prSet presAssocID="{A8D371A7-17FC-4DE6-B2EC-5C89D4FFA60B}" presName="linear" presStyleCnt="0">
        <dgm:presLayoutVars>
          <dgm:dir/>
          <dgm:resizeHandles val="exact"/>
        </dgm:presLayoutVars>
      </dgm:prSet>
      <dgm:spPr/>
      <dgm:t>
        <a:bodyPr/>
        <a:lstStyle/>
        <a:p>
          <a:endParaRPr lang="en-US"/>
        </a:p>
      </dgm:t>
    </dgm:pt>
    <dgm:pt modelId="{F8477133-BE42-4B8A-A858-110C739D5963}" type="pres">
      <dgm:prSet presAssocID="{0C6DE5AA-73E8-46D3-91DB-EA4C678644A7}" presName="comp" presStyleCnt="0"/>
      <dgm:spPr/>
      <dgm:t>
        <a:bodyPr/>
        <a:lstStyle/>
        <a:p>
          <a:endParaRPr lang="en-US"/>
        </a:p>
      </dgm:t>
    </dgm:pt>
    <dgm:pt modelId="{559D26D5-8860-4521-8AFC-4311B2D9FF42}" type="pres">
      <dgm:prSet presAssocID="{0C6DE5AA-73E8-46D3-91DB-EA4C678644A7}" presName="box" presStyleLbl="node1" presStyleIdx="0" presStyleCnt="3"/>
      <dgm:spPr/>
      <dgm:t>
        <a:bodyPr/>
        <a:lstStyle/>
        <a:p>
          <a:endParaRPr lang="en-US"/>
        </a:p>
      </dgm:t>
    </dgm:pt>
    <dgm:pt modelId="{AD438D9F-6D16-4499-B2EB-C2B1BCEEF172}" type="pres">
      <dgm:prSet presAssocID="{0C6DE5AA-73E8-46D3-91DB-EA4C678644A7}" presName="img" presStyleLbl="fgImgPlace1" presStyleIdx="0" presStyleCnt="3"/>
      <dgm:spPr/>
      <dgm:t>
        <a:bodyPr/>
        <a:lstStyle/>
        <a:p>
          <a:endParaRPr lang="en-US"/>
        </a:p>
      </dgm:t>
    </dgm:pt>
    <dgm:pt modelId="{9D3789D9-7CB1-48D5-B284-CDCFA15BEA11}" type="pres">
      <dgm:prSet presAssocID="{0C6DE5AA-73E8-46D3-91DB-EA4C678644A7}" presName="text" presStyleLbl="node1" presStyleIdx="0" presStyleCnt="3">
        <dgm:presLayoutVars>
          <dgm:bulletEnabled val="1"/>
        </dgm:presLayoutVars>
      </dgm:prSet>
      <dgm:spPr/>
      <dgm:t>
        <a:bodyPr/>
        <a:lstStyle/>
        <a:p>
          <a:endParaRPr lang="en-US"/>
        </a:p>
      </dgm:t>
    </dgm:pt>
    <dgm:pt modelId="{338C8EAD-A8E0-43CE-920D-6B1DEC271464}" type="pres">
      <dgm:prSet presAssocID="{A474454A-4749-4134-BBBC-6B99CC98C928}" presName="spacer" presStyleCnt="0"/>
      <dgm:spPr/>
      <dgm:t>
        <a:bodyPr/>
        <a:lstStyle/>
        <a:p>
          <a:endParaRPr lang="en-US"/>
        </a:p>
      </dgm:t>
    </dgm:pt>
    <dgm:pt modelId="{D13D5707-7381-4890-AF7B-03A7E2403637}" type="pres">
      <dgm:prSet presAssocID="{1559A7E3-56CE-48DF-8715-ED15EA7F9DD1}" presName="comp" presStyleCnt="0"/>
      <dgm:spPr/>
      <dgm:t>
        <a:bodyPr/>
        <a:lstStyle/>
        <a:p>
          <a:endParaRPr lang="en-US"/>
        </a:p>
      </dgm:t>
    </dgm:pt>
    <dgm:pt modelId="{17106BD3-2D78-4593-8A0A-91F2A46400E8}" type="pres">
      <dgm:prSet presAssocID="{1559A7E3-56CE-48DF-8715-ED15EA7F9DD1}" presName="box" presStyleLbl="node1" presStyleIdx="1" presStyleCnt="3"/>
      <dgm:spPr/>
      <dgm:t>
        <a:bodyPr/>
        <a:lstStyle/>
        <a:p>
          <a:endParaRPr lang="en-US"/>
        </a:p>
      </dgm:t>
    </dgm:pt>
    <dgm:pt modelId="{DCA6F4FE-6C03-4D7B-AE15-C34D7752F5B2}" type="pres">
      <dgm:prSet presAssocID="{1559A7E3-56CE-48DF-8715-ED15EA7F9DD1}" presName="img" presStyleLbl="fgImgPlace1" presStyleIdx="1" presStyleCnt="3"/>
      <dgm:spPr/>
      <dgm:t>
        <a:bodyPr/>
        <a:lstStyle/>
        <a:p>
          <a:endParaRPr lang="en-US"/>
        </a:p>
      </dgm:t>
    </dgm:pt>
    <dgm:pt modelId="{FEC7F084-6EB1-4D4D-861D-A284A2A71046}" type="pres">
      <dgm:prSet presAssocID="{1559A7E3-56CE-48DF-8715-ED15EA7F9DD1}" presName="text" presStyleLbl="node1" presStyleIdx="1" presStyleCnt="3">
        <dgm:presLayoutVars>
          <dgm:bulletEnabled val="1"/>
        </dgm:presLayoutVars>
      </dgm:prSet>
      <dgm:spPr/>
      <dgm:t>
        <a:bodyPr/>
        <a:lstStyle/>
        <a:p>
          <a:endParaRPr lang="en-US"/>
        </a:p>
      </dgm:t>
    </dgm:pt>
    <dgm:pt modelId="{02342E93-FC5E-41D0-ACB8-0697C2A73A2C}" type="pres">
      <dgm:prSet presAssocID="{56670B68-89DC-40AF-9DD4-9B3AA0265C38}" presName="spacer" presStyleCnt="0"/>
      <dgm:spPr/>
      <dgm:t>
        <a:bodyPr/>
        <a:lstStyle/>
        <a:p>
          <a:endParaRPr lang="en-US"/>
        </a:p>
      </dgm:t>
    </dgm:pt>
    <dgm:pt modelId="{669E2A9A-4049-427D-8174-92A6822E9A13}" type="pres">
      <dgm:prSet presAssocID="{1B2C173B-72E0-4E8E-8250-EDD727696793}" presName="comp" presStyleCnt="0"/>
      <dgm:spPr/>
      <dgm:t>
        <a:bodyPr/>
        <a:lstStyle/>
        <a:p>
          <a:endParaRPr lang="en-US"/>
        </a:p>
      </dgm:t>
    </dgm:pt>
    <dgm:pt modelId="{4A3456DC-5017-4F35-A589-0297C9F00AB6}" type="pres">
      <dgm:prSet presAssocID="{1B2C173B-72E0-4E8E-8250-EDD727696793}" presName="box" presStyleLbl="node1" presStyleIdx="2" presStyleCnt="3"/>
      <dgm:spPr/>
      <dgm:t>
        <a:bodyPr/>
        <a:lstStyle/>
        <a:p>
          <a:endParaRPr lang="en-US"/>
        </a:p>
      </dgm:t>
    </dgm:pt>
    <dgm:pt modelId="{2EEF956B-D958-4A5C-9C05-B6DDD2F4B17A}" type="pres">
      <dgm:prSet presAssocID="{1B2C173B-72E0-4E8E-8250-EDD727696793}" presName="img" presStyleLbl="fgImgPlace1" presStyleIdx="2" presStyleCnt="3"/>
      <dgm:spPr/>
      <dgm:t>
        <a:bodyPr/>
        <a:lstStyle/>
        <a:p>
          <a:endParaRPr lang="en-US"/>
        </a:p>
      </dgm:t>
    </dgm:pt>
    <dgm:pt modelId="{7926EF11-4BA1-48E0-8BCE-9B73565BD01F}" type="pres">
      <dgm:prSet presAssocID="{1B2C173B-72E0-4E8E-8250-EDD727696793}" presName="text" presStyleLbl="node1" presStyleIdx="2" presStyleCnt="3">
        <dgm:presLayoutVars>
          <dgm:bulletEnabled val="1"/>
        </dgm:presLayoutVars>
      </dgm:prSet>
      <dgm:spPr/>
      <dgm:t>
        <a:bodyPr/>
        <a:lstStyle/>
        <a:p>
          <a:endParaRPr lang="en-US"/>
        </a:p>
      </dgm:t>
    </dgm:pt>
  </dgm:ptLst>
  <dgm:cxnLst>
    <dgm:cxn modelId="{40E849C8-C663-4992-A6C6-AB55D256C773}" type="presOf" srcId="{1559A7E3-56CE-48DF-8715-ED15EA7F9DD1}" destId="{FEC7F084-6EB1-4D4D-861D-A284A2A71046}" srcOrd="1" destOrd="0" presId="urn:microsoft.com/office/officeart/2005/8/layout/vList4#2"/>
    <dgm:cxn modelId="{E68C03FC-0E35-43EB-B7DF-0BE06A6E7BF3}" type="presOf" srcId="{1B2C173B-72E0-4E8E-8250-EDD727696793}" destId="{4A3456DC-5017-4F35-A589-0297C9F00AB6}" srcOrd="0" destOrd="0" presId="urn:microsoft.com/office/officeart/2005/8/layout/vList4#2"/>
    <dgm:cxn modelId="{3AD43520-CB0C-4423-8E85-3350ABEB1D39}" type="presOf" srcId="{1559A7E3-56CE-48DF-8715-ED15EA7F9DD1}" destId="{17106BD3-2D78-4593-8A0A-91F2A46400E8}" srcOrd="0" destOrd="0" presId="urn:microsoft.com/office/officeart/2005/8/layout/vList4#2"/>
    <dgm:cxn modelId="{C01AFFDB-7909-451D-A7CA-D54647F9B2CD}" type="presOf" srcId="{A8D371A7-17FC-4DE6-B2EC-5C89D4FFA60B}" destId="{0E38699A-2C8E-4C3F-BB2A-DFEA059AEF9C}" srcOrd="0" destOrd="0" presId="urn:microsoft.com/office/officeart/2005/8/layout/vList4#2"/>
    <dgm:cxn modelId="{34C43F37-F7B6-4741-8D5B-7822B8ED4064}" srcId="{A8D371A7-17FC-4DE6-B2EC-5C89D4FFA60B}" destId="{1559A7E3-56CE-48DF-8715-ED15EA7F9DD1}" srcOrd="1" destOrd="0" parTransId="{7D9D71C1-C423-4DE7-BFAD-2745CF5466EB}" sibTransId="{56670B68-89DC-40AF-9DD4-9B3AA0265C38}"/>
    <dgm:cxn modelId="{F9468847-963C-4D39-9415-5D6215F4019B}" srcId="{A8D371A7-17FC-4DE6-B2EC-5C89D4FFA60B}" destId="{1B2C173B-72E0-4E8E-8250-EDD727696793}" srcOrd="2" destOrd="0" parTransId="{7DE27699-58D1-44F0-99F6-87A8D853826D}" sibTransId="{64F99315-7A3B-4A6B-AC50-2D29DFDD5BF6}"/>
    <dgm:cxn modelId="{65E0FB25-D659-421A-BD19-5164DBAD6B56}" type="presOf" srcId="{0C6DE5AA-73E8-46D3-91DB-EA4C678644A7}" destId="{559D26D5-8860-4521-8AFC-4311B2D9FF42}" srcOrd="0" destOrd="0" presId="urn:microsoft.com/office/officeart/2005/8/layout/vList4#2"/>
    <dgm:cxn modelId="{A54219A1-7048-4909-B85D-29B0EE88D9F0}" type="presOf" srcId="{0C6DE5AA-73E8-46D3-91DB-EA4C678644A7}" destId="{9D3789D9-7CB1-48D5-B284-CDCFA15BEA11}" srcOrd="1" destOrd="0" presId="urn:microsoft.com/office/officeart/2005/8/layout/vList4#2"/>
    <dgm:cxn modelId="{E59D80B6-9296-40A1-98EF-FFEFC2928B96}" srcId="{A8D371A7-17FC-4DE6-B2EC-5C89D4FFA60B}" destId="{0C6DE5AA-73E8-46D3-91DB-EA4C678644A7}" srcOrd="0" destOrd="0" parTransId="{6222502D-42E1-4F9F-97A0-23190EAAC8F7}" sibTransId="{A474454A-4749-4134-BBBC-6B99CC98C928}"/>
    <dgm:cxn modelId="{EC2CDBA3-973B-43F8-8599-131AC59E52BE}" type="presOf" srcId="{1B2C173B-72E0-4E8E-8250-EDD727696793}" destId="{7926EF11-4BA1-48E0-8BCE-9B73565BD01F}" srcOrd="1" destOrd="0" presId="urn:microsoft.com/office/officeart/2005/8/layout/vList4#2"/>
    <dgm:cxn modelId="{98AEC749-6711-4A97-A06B-544E17ECF5E9}" type="presParOf" srcId="{0E38699A-2C8E-4C3F-BB2A-DFEA059AEF9C}" destId="{F8477133-BE42-4B8A-A858-110C739D5963}" srcOrd="0" destOrd="0" presId="urn:microsoft.com/office/officeart/2005/8/layout/vList4#2"/>
    <dgm:cxn modelId="{4B35535A-DE95-4CE3-ACC0-FC367CA116F4}" type="presParOf" srcId="{F8477133-BE42-4B8A-A858-110C739D5963}" destId="{559D26D5-8860-4521-8AFC-4311B2D9FF42}" srcOrd="0" destOrd="0" presId="urn:microsoft.com/office/officeart/2005/8/layout/vList4#2"/>
    <dgm:cxn modelId="{04374087-2233-4602-9644-B351DBA9883E}" type="presParOf" srcId="{F8477133-BE42-4B8A-A858-110C739D5963}" destId="{AD438D9F-6D16-4499-B2EB-C2B1BCEEF172}" srcOrd="1" destOrd="0" presId="urn:microsoft.com/office/officeart/2005/8/layout/vList4#2"/>
    <dgm:cxn modelId="{1327882A-E0AD-4948-BD1C-A6D06395DD09}" type="presParOf" srcId="{F8477133-BE42-4B8A-A858-110C739D5963}" destId="{9D3789D9-7CB1-48D5-B284-CDCFA15BEA11}" srcOrd="2" destOrd="0" presId="urn:microsoft.com/office/officeart/2005/8/layout/vList4#2"/>
    <dgm:cxn modelId="{BA1AAB59-7751-4025-BB51-47EE62C52B17}" type="presParOf" srcId="{0E38699A-2C8E-4C3F-BB2A-DFEA059AEF9C}" destId="{338C8EAD-A8E0-43CE-920D-6B1DEC271464}" srcOrd="1" destOrd="0" presId="urn:microsoft.com/office/officeart/2005/8/layout/vList4#2"/>
    <dgm:cxn modelId="{EEBD01BB-B4D8-4089-8BF2-90EF33D7CF88}" type="presParOf" srcId="{0E38699A-2C8E-4C3F-BB2A-DFEA059AEF9C}" destId="{D13D5707-7381-4890-AF7B-03A7E2403637}" srcOrd="2" destOrd="0" presId="urn:microsoft.com/office/officeart/2005/8/layout/vList4#2"/>
    <dgm:cxn modelId="{51C831B1-241E-490F-B1BA-5FA787702D57}" type="presParOf" srcId="{D13D5707-7381-4890-AF7B-03A7E2403637}" destId="{17106BD3-2D78-4593-8A0A-91F2A46400E8}" srcOrd="0" destOrd="0" presId="urn:microsoft.com/office/officeart/2005/8/layout/vList4#2"/>
    <dgm:cxn modelId="{1227F363-CC77-4352-9E4D-8C6308E1114B}" type="presParOf" srcId="{D13D5707-7381-4890-AF7B-03A7E2403637}" destId="{DCA6F4FE-6C03-4D7B-AE15-C34D7752F5B2}" srcOrd="1" destOrd="0" presId="urn:microsoft.com/office/officeart/2005/8/layout/vList4#2"/>
    <dgm:cxn modelId="{70D2E93F-8093-47A7-8E70-F4228C49B15E}" type="presParOf" srcId="{D13D5707-7381-4890-AF7B-03A7E2403637}" destId="{FEC7F084-6EB1-4D4D-861D-A284A2A71046}" srcOrd="2" destOrd="0" presId="urn:microsoft.com/office/officeart/2005/8/layout/vList4#2"/>
    <dgm:cxn modelId="{6E1D08B0-9EDA-4D9F-96DC-320183B8027D}" type="presParOf" srcId="{0E38699A-2C8E-4C3F-BB2A-DFEA059AEF9C}" destId="{02342E93-FC5E-41D0-ACB8-0697C2A73A2C}" srcOrd="3" destOrd="0" presId="urn:microsoft.com/office/officeart/2005/8/layout/vList4#2"/>
    <dgm:cxn modelId="{CC8D8D9B-BFC8-4F83-9E03-78253B0580F1}" type="presParOf" srcId="{0E38699A-2C8E-4C3F-BB2A-DFEA059AEF9C}" destId="{669E2A9A-4049-427D-8174-92A6822E9A13}" srcOrd="4" destOrd="0" presId="urn:microsoft.com/office/officeart/2005/8/layout/vList4#2"/>
    <dgm:cxn modelId="{F4B72265-D5A1-4783-B5DD-8D948AFD2456}" type="presParOf" srcId="{669E2A9A-4049-427D-8174-92A6822E9A13}" destId="{4A3456DC-5017-4F35-A589-0297C9F00AB6}" srcOrd="0" destOrd="0" presId="urn:microsoft.com/office/officeart/2005/8/layout/vList4#2"/>
    <dgm:cxn modelId="{40AF228F-188B-48A1-AA11-07DB8B88606F}" type="presParOf" srcId="{669E2A9A-4049-427D-8174-92A6822E9A13}" destId="{2EEF956B-D958-4A5C-9C05-B6DDD2F4B17A}" srcOrd="1" destOrd="0" presId="urn:microsoft.com/office/officeart/2005/8/layout/vList4#2"/>
    <dgm:cxn modelId="{12BFFCB7-E36F-459A-87A7-41000F8F36CD}" type="presParOf" srcId="{669E2A9A-4049-427D-8174-92A6822E9A13}" destId="{7926EF11-4BA1-48E0-8BCE-9B73565BD01F}" srcOrd="2" destOrd="0" presId="urn:microsoft.com/office/officeart/2005/8/layout/vList4#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A730FE3-2B04-44F1-99F1-7CBF11C1CEFD}">
      <dsp:nvSpPr>
        <dsp:cNvPr id="0" name=""/>
        <dsp:cNvSpPr/>
      </dsp:nvSpPr>
      <dsp:spPr>
        <a:xfrm>
          <a:off x="0" y="2851425"/>
          <a:ext cx="7239000" cy="1870843"/>
        </a:xfrm>
        <a:prstGeom prst="rect">
          <a:avLst/>
        </a:prstGeom>
        <a:solidFill>
          <a:schemeClr val="accent2">
            <a:hueOff val="0"/>
            <a:satOff val="0"/>
            <a:lumOff val="0"/>
            <a:alphaOff val="0"/>
          </a:schemeClr>
        </a:solidFill>
        <a:ln>
          <a:noFill/>
        </a:ln>
        <a:effectLst>
          <a:glow rad="70000">
            <a:schemeClr val="accent2">
              <a:hueOff val="0"/>
              <a:satOff val="0"/>
              <a:lumOff val="0"/>
              <a:alphaOff val="0"/>
              <a:tint val="30000"/>
              <a:shade val="95000"/>
              <a:satMod val="300000"/>
              <a:alpha val="50000"/>
            </a:schemeClr>
          </a:glo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6248" tIns="206248" rIns="206248" bIns="206248" numCol="1" spcCol="1270" anchor="ctr" anchorCtr="0">
          <a:noAutofit/>
        </a:bodyPr>
        <a:lstStyle/>
        <a:p>
          <a:pPr lvl="0" algn="ctr" defTabSz="1289050" rtl="0">
            <a:lnSpc>
              <a:spcPct val="90000"/>
            </a:lnSpc>
            <a:spcBef>
              <a:spcPct val="0"/>
            </a:spcBef>
            <a:spcAft>
              <a:spcPct val="35000"/>
            </a:spcAft>
          </a:pPr>
          <a:r>
            <a:rPr lang="ms-MY" sz="2900" b="0" kern="1200" cap="none" spc="0" dirty="0" smtClean="0">
              <a:ln w="18415" cmpd="sng">
                <a:prstDash val="solid"/>
              </a:ln>
              <a:effectLst>
                <a:glow rad="101600">
                  <a:schemeClr val="bg1">
                    <a:alpha val="60000"/>
                  </a:schemeClr>
                </a:glow>
                <a:outerShdw blurRad="63500" dir="3600000" algn="tl" rotWithShape="0">
                  <a:srgbClr val="000000">
                    <a:alpha val="70000"/>
                  </a:srgbClr>
                </a:outerShdw>
              </a:effectLst>
            </a:rPr>
            <a:t>Semoga dengan takwa yang diusahakan akan menunjukkan jalan hidup yang bahagia di dunia dan akhirat. </a:t>
          </a:r>
          <a:endParaRPr lang="en-US" sz="2900" b="0" kern="1200" cap="none" spc="0" dirty="0">
            <a:ln w="18415" cmpd="sng">
              <a:prstDash val="solid"/>
            </a:ln>
            <a:effectLst>
              <a:glow rad="101600">
                <a:schemeClr val="bg1">
                  <a:alpha val="60000"/>
                </a:schemeClr>
              </a:glow>
              <a:outerShdw blurRad="63500" dir="3600000" algn="tl" rotWithShape="0">
                <a:srgbClr val="000000">
                  <a:alpha val="70000"/>
                </a:srgbClr>
              </a:outerShdw>
            </a:effectLst>
          </a:endParaRPr>
        </a:p>
      </dsp:txBody>
      <dsp:txXfrm>
        <a:off x="0" y="2851425"/>
        <a:ext cx="7239000" cy="1870843"/>
      </dsp:txXfrm>
    </dsp:sp>
    <dsp:sp modelId="{E9140246-4E53-4A6C-BD65-E3BCB94F5032}">
      <dsp:nvSpPr>
        <dsp:cNvPr id="0" name=""/>
        <dsp:cNvSpPr/>
      </dsp:nvSpPr>
      <dsp:spPr>
        <a:xfrm rot="10800000">
          <a:off x="0" y="2130"/>
          <a:ext cx="7239000" cy="2877357"/>
        </a:xfrm>
        <a:prstGeom prst="upArrowCallout">
          <a:avLst/>
        </a:prstGeom>
        <a:solidFill>
          <a:schemeClr val="accent2">
            <a:hueOff val="11871614"/>
            <a:satOff val="-77721"/>
            <a:lumOff val="17056"/>
            <a:alphaOff val="0"/>
          </a:schemeClr>
        </a:solidFill>
        <a:ln>
          <a:noFill/>
        </a:ln>
        <a:effectLst>
          <a:glow rad="70000">
            <a:schemeClr val="accent2">
              <a:hueOff val="11871614"/>
              <a:satOff val="-77721"/>
              <a:lumOff val="17056"/>
              <a:alphaOff val="0"/>
              <a:tint val="30000"/>
              <a:shade val="95000"/>
              <a:satMod val="300000"/>
              <a:alpha val="50000"/>
            </a:schemeClr>
          </a:glo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6248" tIns="206248" rIns="206248" bIns="206248" numCol="1" spcCol="1270" anchor="ctr" anchorCtr="0">
          <a:noAutofit/>
        </a:bodyPr>
        <a:lstStyle/>
        <a:p>
          <a:pPr lvl="0" algn="ctr" defTabSz="1289050" rtl="0">
            <a:lnSpc>
              <a:spcPct val="90000"/>
            </a:lnSpc>
            <a:spcBef>
              <a:spcPct val="0"/>
            </a:spcBef>
            <a:spcAft>
              <a:spcPct val="35000"/>
            </a:spcAft>
          </a:pPr>
          <a:r>
            <a:rPr lang="ms-MY" sz="2900" b="0" kern="1200" cap="none" spc="0" dirty="0" smtClean="0">
              <a:ln w="18415" cmpd="sng">
                <a:prstDash val="solid"/>
              </a:ln>
              <a:effectLst>
                <a:glow rad="101600">
                  <a:schemeClr val="bg1">
                    <a:alpha val="60000"/>
                  </a:schemeClr>
                </a:glow>
                <a:outerShdw blurRad="63500" dir="3600000" algn="tl" rotWithShape="0">
                  <a:srgbClr val="000000">
                    <a:alpha val="70000"/>
                  </a:srgbClr>
                </a:outerShdw>
              </a:effectLst>
            </a:rPr>
            <a:t>Marilah kita bertakwa kepada Allah, dengan menyanjung tinggi perintah-Nya dan meninggalkan larangan-Nya. </a:t>
          </a:r>
          <a:endParaRPr lang="en-US" sz="2900" b="0" kern="1200" cap="none" spc="0" dirty="0">
            <a:ln w="18415" cmpd="sng">
              <a:prstDash val="solid"/>
            </a:ln>
            <a:effectLst>
              <a:glow rad="101600">
                <a:schemeClr val="bg1">
                  <a:alpha val="60000"/>
                </a:schemeClr>
              </a:glow>
              <a:outerShdw blurRad="63500" dir="3600000" algn="tl" rotWithShape="0">
                <a:srgbClr val="000000">
                  <a:alpha val="70000"/>
                </a:srgbClr>
              </a:outerShdw>
            </a:effectLst>
          </a:endParaRPr>
        </a:p>
      </dsp:txBody>
      <dsp:txXfrm rot="10800000">
        <a:off x="0" y="2130"/>
        <a:ext cx="7239000" cy="2877357"/>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4601A52-D874-46EA-888D-7F389C832BD5}">
      <dsp:nvSpPr>
        <dsp:cNvPr id="0" name=""/>
        <dsp:cNvSpPr/>
      </dsp:nvSpPr>
      <dsp:spPr>
        <a:xfrm>
          <a:off x="0" y="4818220"/>
          <a:ext cx="8839199" cy="1581447"/>
        </a:xfrm>
        <a:prstGeom prst="rect">
          <a:avLst/>
        </a:prstGeom>
        <a:solidFill>
          <a:schemeClr val="accent2">
            <a:hueOff val="0"/>
            <a:satOff val="0"/>
            <a:lumOff val="0"/>
            <a:alphaOff val="0"/>
          </a:schemeClr>
        </a:solidFill>
        <a:ln>
          <a:noFill/>
        </a:ln>
        <a:effectLst>
          <a:glow rad="70000">
            <a:schemeClr val="accent2">
              <a:hueOff val="0"/>
              <a:satOff val="0"/>
              <a:lumOff val="0"/>
              <a:alphaOff val="0"/>
              <a:tint val="30000"/>
              <a:shade val="95000"/>
              <a:satMod val="300000"/>
              <a:alpha val="50000"/>
            </a:schemeClr>
          </a:glo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rtl="0">
            <a:lnSpc>
              <a:spcPct val="90000"/>
            </a:lnSpc>
            <a:spcBef>
              <a:spcPct val="0"/>
            </a:spcBef>
            <a:spcAft>
              <a:spcPct val="35000"/>
            </a:spcAft>
          </a:pPr>
          <a:r>
            <a:rPr lang="ms-MY" sz="2200" b="0" kern="1200" cap="none" spc="0" dirty="0" smtClean="0">
              <a:ln w="18415" cmpd="sng">
                <a:solidFill>
                  <a:schemeClr val="bg1"/>
                </a:solidFill>
                <a:prstDash val="solid"/>
              </a:ln>
              <a:solidFill>
                <a:schemeClr val="bg1"/>
              </a:solidFill>
              <a:effectLst>
                <a:outerShdw blurRad="63500" dir="3600000" algn="tl" rotWithShape="0">
                  <a:srgbClr val="000000">
                    <a:alpha val="70000"/>
                  </a:srgbClr>
                </a:outerShdw>
              </a:effectLst>
            </a:rPr>
            <a:t>Mafhumnya: </a:t>
          </a:r>
          <a:endParaRPr lang="ms-MY" sz="2200" b="0" kern="1200" cap="none" spc="0" dirty="0" smtClean="0">
            <a:ln w="18415" cmpd="sng">
              <a:solidFill>
                <a:schemeClr val="bg1"/>
              </a:solidFill>
              <a:prstDash val="solid"/>
            </a:ln>
            <a:solidFill>
              <a:schemeClr val="bg1"/>
            </a:solidFill>
            <a:effectLst>
              <a:outerShdw blurRad="63500" dir="3600000" algn="tl" rotWithShape="0">
                <a:srgbClr val="000000">
                  <a:alpha val="70000"/>
                </a:srgbClr>
              </a:outerShdw>
            </a:effectLst>
          </a:endParaRPr>
        </a:p>
        <a:p>
          <a:pPr lvl="0" algn="ctr" defTabSz="977900" rtl="0">
            <a:lnSpc>
              <a:spcPct val="90000"/>
            </a:lnSpc>
            <a:spcBef>
              <a:spcPct val="0"/>
            </a:spcBef>
            <a:spcAft>
              <a:spcPct val="35000"/>
            </a:spcAft>
          </a:pPr>
          <a:r>
            <a:rPr lang="ms-MY" sz="2200" b="0" i="1" kern="1200" cap="none" spc="0" dirty="0" smtClean="0">
              <a:ln w="18415" cmpd="sng">
                <a:solidFill>
                  <a:schemeClr val="bg1"/>
                </a:solidFill>
                <a:prstDash val="solid"/>
              </a:ln>
              <a:solidFill>
                <a:schemeClr val="bg1"/>
              </a:solidFill>
              <a:effectLst>
                <a:outerShdw blurRad="63500" dir="3600000" algn="tl" rotWithShape="0">
                  <a:srgbClr val="000000">
                    <a:alpha val="70000"/>
                  </a:srgbClr>
                </a:outerShdw>
              </a:effectLst>
            </a:rPr>
            <a:t>“</a:t>
          </a:r>
          <a:r>
            <a:rPr lang="ms-MY" sz="2200" b="0" i="1" kern="1200" cap="none" spc="0" dirty="0" smtClean="0">
              <a:ln w="18415" cmpd="sng">
                <a:solidFill>
                  <a:schemeClr val="bg1"/>
                </a:solidFill>
                <a:prstDash val="solid"/>
              </a:ln>
              <a:solidFill>
                <a:schemeClr val="bg1"/>
              </a:solidFill>
              <a:effectLst>
                <a:outerShdw blurRad="63500" dir="3600000" algn="tl" rotWithShape="0">
                  <a:srgbClr val="000000">
                    <a:alpha val="70000"/>
                  </a:srgbClr>
                </a:outerShdw>
              </a:effectLst>
            </a:rPr>
            <a:t>Sabda Rasulullah SAW: Puasa pada hari Arafah, aku mengharapkan Allah mengampunkan dosa setahun sebelum dan setahun berikutnya.”</a:t>
          </a:r>
          <a:endParaRPr lang="en-US" sz="2200" b="0" kern="1200" cap="none" spc="0" dirty="0">
            <a:ln w="18415" cmpd="sng">
              <a:solidFill>
                <a:schemeClr val="bg1"/>
              </a:solidFill>
              <a:prstDash val="solid"/>
            </a:ln>
            <a:solidFill>
              <a:schemeClr val="bg1"/>
            </a:solidFill>
            <a:effectLst>
              <a:outerShdw blurRad="63500" dir="3600000" algn="tl" rotWithShape="0">
                <a:srgbClr val="000000">
                  <a:alpha val="70000"/>
                </a:srgbClr>
              </a:outerShdw>
            </a:effectLst>
          </a:endParaRPr>
        </a:p>
      </dsp:txBody>
      <dsp:txXfrm>
        <a:off x="0" y="4818220"/>
        <a:ext cx="8839199" cy="1581447"/>
      </dsp:txXfrm>
    </dsp:sp>
    <dsp:sp modelId="{22CCBE43-BAC7-478A-943D-64A86F105F75}">
      <dsp:nvSpPr>
        <dsp:cNvPr id="0" name=""/>
        <dsp:cNvSpPr/>
      </dsp:nvSpPr>
      <dsp:spPr>
        <a:xfrm rot="10800000">
          <a:off x="0" y="2409676"/>
          <a:ext cx="8839199" cy="2432266"/>
        </a:xfrm>
        <a:prstGeom prst="upArrowCallout">
          <a:avLst/>
        </a:prstGeom>
        <a:solidFill>
          <a:schemeClr val="accent3">
            <a:hueOff val="0"/>
            <a:satOff val="0"/>
            <a:lumOff val="0"/>
            <a:alphaOff val="0"/>
          </a:schemeClr>
        </a:solidFill>
        <a:ln>
          <a:noFill/>
        </a:ln>
        <a:effectLst>
          <a:glow rad="70000">
            <a:schemeClr val="accent3">
              <a:hueOff val="0"/>
              <a:satOff val="0"/>
              <a:lumOff val="0"/>
              <a:alphaOff val="0"/>
              <a:tint val="30000"/>
              <a:shade val="95000"/>
              <a:satMod val="300000"/>
              <a:alpha val="50000"/>
            </a:schemeClr>
          </a:glo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rtl="1">
            <a:lnSpc>
              <a:spcPct val="90000"/>
            </a:lnSpc>
            <a:spcBef>
              <a:spcPct val="0"/>
            </a:spcBef>
            <a:spcAft>
              <a:spcPct val="35000"/>
            </a:spcAft>
          </a:pPr>
          <a:r>
            <a:rPr lang="ar-JO" sz="3600" b="0" kern="1200" cap="none" spc="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rPr>
            <a:t>قَالَ رَسُولُ اللَّهِ (صلى الله عليه وسلم): صِيَامُ يَوْمِ عَرَفَةَ أَحْتَسِبُ عَلَى اللَّهِ أَنْ يُكَفِّرَ السَّنَةَ الَّتِى قَبْلَهُ وَالسَّنَةَ الَّتِى بَعْدَهُ</a:t>
          </a:r>
          <a:endParaRPr lang="en-US" sz="3600" b="0" kern="1200" cap="none" spc="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endParaRPr>
        </a:p>
      </dsp:txBody>
      <dsp:txXfrm rot="10800000">
        <a:off x="0" y="2409676"/>
        <a:ext cx="8839199" cy="2432266"/>
      </dsp:txXfrm>
    </dsp:sp>
    <dsp:sp modelId="{81D75C6E-B88A-4939-B584-FEB8CBEDC233}">
      <dsp:nvSpPr>
        <dsp:cNvPr id="0" name=""/>
        <dsp:cNvSpPr/>
      </dsp:nvSpPr>
      <dsp:spPr>
        <a:xfrm rot="10800000">
          <a:off x="0" y="1131"/>
          <a:ext cx="8839199" cy="2432266"/>
        </a:xfrm>
        <a:prstGeom prst="upArrowCallout">
          <a:avLst/>
        </a:prstGeom>
        <a:solidFill>
          <a:schemeClr val="accent4">
            <a:hueOff val="0"/>
            <a:satOff val="0"/>
            <a:lumOff val="0"/>
            <a:alphaOff val="0"/>
          </a:schemeClr>
        </a:solidFill>
        <a:ln>
          <a:noFill/>
        </a:ln>
        <a:effectLst>
          <a:glow rad="70000">
            <a:schemeClr val="accent4">
              <a:hueOff val="0"/>
              <a:satOff val="0"/>
              <a:lumOff val="0"/>
              <a:alphaOff val="0"/>
              <a:tint val="30000"/>
              <a:shade val="95000"/>
              <a:satMod val="300000"/>
              <a:alpha val="50000"/>
            </a:schemeClr>
          </a:glo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rtl="0">
            <a:lnSpc>
              <a:spcPct val="90000"/>
            </a:lnSpc>
            <a:spcBef>
              <a:spcPct val="0"/>
            </a:spcBef>
            <a:spcAft>
              <a:spcPct val="35000"/>
            </a:spcAft>
          </a:pPr>
          <a:r>
            <a:rPr lang="ms-MY" sz="22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Selain itu, kita juga digalakkan agar melaksanakan puasa sunat pada hari Arafah iaitu pada 9 Zulhijjah sebagaimana pesanan Nabi SAW yang diriwayatkan daripada Imam Muslim: </a:t>
          </a:r>
          <a:endParaRPr lang="en-US" sz="2200" b="0" kern="1200" cap="none" spc="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dsp:txBody>
      <dsp:txXfrm rot="10800000">
        <a:off x="0" y="1131"/>
        <a:ext cx="8839199" cy="2432266"/>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F69D1BE-8F14-489B-AE9B-1EFA2956E4EA}">
      <dsp:nvSpPr>
        <dsp:cNvPr id="0" name=""/>
        <dsp:cNvSpPr/>
      </dsp:nvSpPr>
      <dsp:spPr>
        <a:xfrm>
          <a:off x="233401" y="0"/>
          <a:ext cx="7158015" cy="1828800"/>
        </a:xfrm>
        <a:prstGeom prst="roundRect">
          <a:avLst>
            <a:gd name="adj" fmla="val 10000"/>
          </a:avLst>
        </a:prstGeom>
        <a:solidFill>
          <a:schemeClr val="accent2">
            <a:hueOff val="0"/>
            <a:satOff val="0"/>
            <a:lumOff val="0"/>
            <a:alphaOff val="0"/>
          </a:schemeClr>
        </a:solidFill>
        <a:ln>
          <a:noFill/>
        </a:ln>
        <a:effectLst>
          <a:glow rad="70000">
            <a:schemeClr val="accent2">
              <a:hueOff val="0"/>
              <a:satOff val="0"/>
              <a:lumOff val="0"/>
              <a:alphaOff val="0"/>
              <a:tint val="30000"/>
              <a:shade val="95000"/>
              <a:satMod val="300000"/>
              <a:alpha val="50000"/>
            </a:schemeClr>
          </a:glo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rtl="0">
            <a:lnSpc>
              <a:spcPct val="90000"/>
            </a:lnSpc>
            <a:spcBef>
              <a:spcPct val="0"/>
            </a:spcBef>
            <a:spcAft>
              <a:spcPct val="35000"/>
            </a:spcAft>
          </a:pPr>
          <a:r>
            <a:rPr lang="ms-MY" sz="2200" b="0" kern="1200" cap="none" spc="0"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Pada </a:t>
          </a:r>
          <a:r>
            <a:rPr lang="ms-MY" sz="2200" b="0" kern="1200" cap="none" spc="0"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malam hari raya Idul Adha pula, marilah sama-sama </a:t>
          </a:r>
          <a:r>
            <a:rPr lang="ms-MY" sz="2200" b="0" kern="1200" cap="none" spc="0"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kita menghidupkannya </a:t>
          </a:r>
          <a:r>
            <a:rPr lang="ms-MY" sz="2200" b="0" kern="1200" cap="none" spc="0"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dengan amal ibadah. </a:t>
          </a:r>
          <a:endParaRPr lang="en-US" sz="2200" b="0" kern="1200" cap="none" spc="0" dirty="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dsp:txBody>
      <dsp:txXfrm>
        <a:off x="233401" y="0"/>
        <a:ext cx="5379981" cy="1828800"/>
      </dsp:txXfrm>
    </dsp:sp>
    <dsp:sp modelId="{65BFE4E2-09FE-48F9-B32D-FCF80DB38734}">
      <dsp:nvSpPr>
        <dsp:cNvPr id="0" name=""/>
        <dsp:cNvSpPr/>
      </dsp:nvSpPr>
      <dsp:spPr>
        <a:xfrm>
          <a:off x="240879" y="2133600"/>
          <a:ext cx="8413190" cy="1828800"/>
        </a:xfrm>
        <a:prstGeom prst="roundRect">
          <a:avLst>
            <a:gd name="adj" fmla="val 10000"/>
          </a:avLst>
        </a:prstGeom>
        <a:solidFill>
          <a:schemeClr val="accent2">
            <a:hueOff val="5935807"/>
            <a:satOff val="-38860"/>
            <a:lumOff val="8528"/>
            <a:alphaOff val="0"/>
          </a:schemeClr>
        </a:solidFill>
        <a:ln>
          <a:noFill/>
        </a:ln>
        <a:effectLst>
          <a:glow rad="70000">
            <a:schemeClr val="accent2">
              <a:hueOff val="5935807"/>
              <a:satOff val="-38860"/>
              <a:lumOff val="8528"/>
              <a:alphaOff val="0"/>
              <a:tint val="30000"/>
              <a:shade val="95000"/>
              <a:satMod val="300000"/>
              <a:alpha val="50000"/>
            </a:schemeClr>
          </a:glo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rtl="0">
            <a:lnSpc>
              <a:spcPct val="90000"/>
            </a:lnSpc>
            <a:spcBef>
              <a:spcPct val="0"/>
            </a:spcBef>
            <a:spcAft>
              <a:spcPct val="35000"/>
            </a:spcAft>
          </a:pPr>
          <a:r>
            <a:rPr lang="ms-MY" sz="2200" b="0" kern="1200" cap="none" spc="0"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Kita </a:t>
          </a:r>
          <a:r>
            <a:rPr lang="ms-MY" sz="2200" b="0" kern="1200" cap="none" spc="0"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juga disunatkan untuk melakukan ibadah korban dengan menyembelih binatang ternakan dengan niat mendekatkan diri kepada Allah bermula 10 Zulhijjah hinggalah ketiga hari Tasyrik selain memperbanyakkan takbir. </a:t>
          </a:r>
          <a:endParaRPr lang="en-US" sz="2200" b="0" kern="1200" cap="none" spc="0" dirty="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dsp:txBody>
      <dsp:txXfrm>
        <a:off x="240879" y="2133600"/>
        <a:ext cx="6339757" cy="1828800"/>
      </dsp:txXfrm>
    </dsp:sp>
    <dsp:sp modelId="{509E8A9B-D5A6-4983-B9B8-B791E03635D8}">
      <dsp:nvSpPr>
        <dsp:cNvPr id="0" name=""/>
        <dsp:cNvSpPr/>
      </dsp:nvSpPr>
      <dsp:spPr>
        <a:xfrm>
          <a:off x="1333167" y="4267200"/>
          <a:ext cx="7506032" cy="1828800"/>
        </a:xfrm>
        <a:prstGeom prst="roundRect">
          <a:avLst>
            <a:gd name="adj" fmla="val 10000"/>
          </a:avLst>
        </a:prstGeom>
        <a:solidFill>
          <a:schemeClr val="accent2">
            <a:hueOff val="11871614"/>
            <a:satOff val="-77721"/>
            <a:lumOff val="17056"/>
            <a:alphaOff val="0"/>
          </a:schemeClr>
        </a:solidFill>
        <a:ln>
          <a:noFill/>
        </a:ln>
        <a:effectLst>
          <a:glow rad="70000">
            <a:schemeClr val="accent2">
              <a:hueOff val="11871614"/>
              <a:satOff val="-77721"/>
              <a:lumOff val="17056"/>
              <a:alphaOff val="0"/>
              <a:tint val="30000"/>
              <a:shade val="95000"/>
              <a:satMod val="300000"/>
              <a:alpha val="50000"/>
            </a:schemeClr>
          </a:glo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rtl="0">
            <a:lnSpc>
              <a:spcPct val="90000"/>
            </a:lnSpc>
            <a:spcBef>
              <a:spcPct val="0"/>
            </a:spcBef>
            <a:spcAft>
              <a:spcPct val="35000"/>
            </a:spcAft>
          </a:pPr>
          <a:r>
            <a:rPr lang="ms-MY" sz="2200" b="0" kern="1200" cap="none" spc="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Daging sembelihannya pula diagih-agihkan kepada fakir miskin dan umat Islam untuk mengeratkan lagi hubungan sesama kita dan mengembirakan golongan yang memerlukan dengan amalan ziarah bertujuan merapatkan tali persaudaraan.</a:t>
          </a:r>
          <a:endParaRPr lang="en-US" sz="2200" b="0" kern="1200" cap="none" spc="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dsp:txBody>
      <dsp:txXfrm>
        <a:off x="1333167" y="4267200"/>
        <a:ext cx="5656168" cy="1828800"/>
      </dsp:txXfrm>
    </dsp:sp>
    <dsp:sp modelId="{06040E21-3102-4200-A088-F10872C3FE8C}">
      <dsp:nvSpPr>
        <dsp:cNvPr id="0" name=""/>
        <dsp:cNvSpPr/>
      </dsp:nvSpPr>
      <dsp:spPr>
        <a:xfrm>
          <a:off x="6324600" y="1386840"/>
          <a:ext cx="1188720" cy="1188720"/>
        </a:xfrm>
        <a:prstGeom prst="downArrow">
          <a:avLst>
            <a:gd name="adj1" fmla="val 55000"/>
            <a:gd name="adj2" fmla="val 45000"/>
          </a:avLst>
        </a:prstGeom>
        <a:solidFill>
          <a:schemeClr val="accent2">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en-US" sz="2000" kern="1200"/>
        </a:p>
      </dsp:txBody>
      <dsp:txXfrm>
        <a:off x="6324600" y="1386840"/>
        <a:ext cx="1188720" cy="1188720"/>
      </dsp:txXfrm>
    </dsp:sp>
    <dsp:sp modelId="{E22A1A06-D634-4AEA-9D3F-28BAB3DC700D}">
      <dsp:nvSpPr>
        <dsp:cNvPr id="0" name=""/>
        <dsp:cNvSpPr/>
      </dsp:nvSpPr>
      <dsp:spPr>
        <a:xfrm>
          <a:off x="6987540" y="3508248"/>
          <a:ext cx="1188720" cy="1188720"/>
        </a:xfrm>
        <a:prstGeom prst="downArrow">
          <a:avLst>
            <a:gd name="adj1" fmla="val 55000"/>
            <a:gd name="adj2" fmla="val 45000"/>
          </a:avLst>
        </a:prstGeom>
        <a:solidFill>
          <a:schemeClr val="accent2">
            <a:tint val="40000"/>
            <a:alpha val="90000"/>
            <a:hueOff val="12269171"/>
            <a:satOff val="-37045"/>
            <a:lumOff val="455"/>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en-US" sz="2000" kern="1200"/>
        </a:p>
      </dsp:txBody>
      <dsp:txXfrm>
        <a:off x="6987540" y="3508248"/>
        <a:ext cx="1188720" cy="1188720"/>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D49C240-84B6-4899-8676-26A30D2715F0}">
      <dsp:nvSpPr>
        <dsp:cNvPr id="0" name=""/>
        <dsp:cNvSpPr/>
      </dsp:nvSpPr>
      <dsp:spPr>
        <a:xfrm>
          <a:off x="-6923589" y="-1067018"/>
          <a:ext cx="8306236" cy="8306236"/>
        </a:xfrm>
        <a:prstGeom prst="blockArc">
          <a:avLst>
            <a:gd name="adj1" fmla="val 18900000"/>
            <a:gd name="adj2" fmla="val 2700000"/>
            <a:gd name="adj3" fmla="val 260"/>
          </a:avLst>
        </a:prstGeom>
        <a:noFill/>
        <a:ln w="19050" cap="flat" cmpd="sng" algn="ctr">
          <a:solidFill>
            <a:schemeClr val="accent3">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07839A75-063E-4035-9186-1EEE05A53AFD}">
      <dsp:nvSpPr>
        <dsp:cNvPr id="0" name=""/>
        <dsp:cNvSpPr/>
      </dsp:nvSpPr>
      <dsp:spPr>
        <a:xfrm>
          <a:off x="1134604" y="881760"/>
          <a:ext cx="7214836" cy="1763274"/>
        </a:xfrm>
        <a:prstGeom prst="rect">
          <a:avLst/>
        </a:prstGeom>
        <a:solidFill>
          <a:srgbClr val="002060"/>
        </a:solidFill>
        <a:ln>
          <a:noFill/>
        </a:ln>
        <a:effectLst>
          <a:glow rad="70000">
            <a:schemeClr val="accent2">
              <a:hueOff val="0"/>
              <a:satOff val="0"/>
              <a:lumOff val="0"/>
              <a:alphaOff val="0"/>
              <a:tint val="30000"/>
              <a:shade val="95000"/>
              <a:satMod val="300000"/>
              <a:alpha val="50000"/>
            </a:schemeClr>
          </a:glo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9599" tIns="55880" rIns="55880" bIns="55880" numCol="1" spcCol="1270" anchor="ctr" anchorCtr="0">
          <a:noAutofit/>
        </a:bodyPr>
        <a:lstStyle/>
        <a:p>
          <a:pPr lvl="0" algn="just" defTabSz="977900" rtl="0">
            <a:lnSpc>
              <a:spcPct val="90000"/>
            </a:lnSpc>
            <a:spcBef>
              <a:spcPct val="0"/>
            </a:spcBef>
            <a:spcAft>
              <a:spcPct val="35000"/>
            </a:spcAft>
          </a:pPr>
          <a:r>
            <a:rPr lang="ms-MY" sz="2200" b="0" kern="1200" cap="none" spc="0"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Berlin Sans FB" pitchFamily="34" charset="0"/>
            </a:rPr>
            <a:t>menyertai kempen program</a:t>
          </a:r>
          <a:r>
            <a:rPr lang="ms-MY" sz="2200" b="0" i="1" kern="1200" cap="none" spc="0"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Berlin Sans FB" pitchFamily="34" charset="0"/>
            </a:rPr>
            <a:t> ‘World Hashtaq# Quran Hour Perdana’ </a:t>
          </a:r>
          <a:r>
            <a:rPr lang="ms-MY" sz="2200" b="0" kern="1200" cap="none" spc="0"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Berlin Sans FB" pitchFamily="34" charset="0"/>
            </a:rPr>
            <a:t>yang diadakan pada 9 Zulhijjah sempena Hari Wuquf di Arafah dengan membaca dan menghayati al-Quran selama 1 jam yang  dilakukan secara serentak di seluruh dunia. </a:t>
          </a:r>
          <a:endParaRPr lang="en-US" sz="2200" b="0" kern="1200" cap="none" spc="0" dirty="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Berlin Sans FB" pitchFamily="34" charset="0"/>
          </a:endParaRPr>
        </a:p>
      </dsp:txBody>
      <dsp:txXfrm>
        <a:off x="1134604" y="881760"/>
        <a:ext cx="7214836" cy="1763274"/>
      </dsp:txXfrm>
    </dsp:sp>
    <dsp:sp modelId="{1D9B6246-CE2C-446E-B955-68D2B714A32A}">
      <dsp:nvSpPr>
        <dsp:cNvPr id="0" name=""/>
        <dsp:cNvSpPr/>
      </dsp:nvSpPr>
      <dsp:spPr>
        <a:xfrm>
          <a:off x="32558" y="661351"/>
          <a:ext cx="2204092" cy="2204092"/>
        </a:xfrm>
        <a:prstGeom prst="ellipse">
          <a:avLst/>
        </a:prstGeom>
        <a:blipFill rotWithShape="0">
          <a:blip xmlns:r="http://schemas.openxmlformats.org/officeDocument/2006/relationships" r:embed="rId1"/>
          <a:stretch>
            <a:fillRect/>
          </a:stretch>
        </a:blip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843F7143-E817-4A67-88B3-805A403D1531}">
      <dsp:nvSpPr>
        <dsp:cNvPr id="0" name=""/>
        <dsp:cNvSpPr/>
      </dsp:nvSpPr>
      <dsp:spPr>
        <a:xfrm>
          <a:off x="1134604" y="3527165"/>
          <a:ext cx="7214836" cy="1763274"/>
        </a:xfrm>
        <a:prstGeom prst="rect">
          <a:avLst/>
        </a:prstGeom>
        <a:solidFill>
          <a:srgbClr val="00CC00"/>
        </a:solidFill>
        <a:ln>
          <a:noFill/>
        </a:ln>
        <a:effectLst>
          <a:glow rad="70000">
            <a:schemeClr val="accent2">
              <a:hueOff val="11871614"/>
              <a:satOff val="-77721"/>
              <a:lumOff val="17056"/>
              <a:alphaOff val="0"/>
              <a:tint val="30000"/>
              <a:shade val="95000"/>
              <a:satMod val="300000"/>
              <a:alpha val="50000"/>
            </a:schemeClr>
          </a:glo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9599" tIns="55880" rIns="55880" bIns="55880" numCol="1" spcCol="1270" anchor="ctr" anchorCtr="0">
          <a:noAutofit/>
        </a:bodyPr>
        <a:lstStyle/>
        <a:p>
          <a:pPr lvl="0" algn="l" defTabSz="977900" rtl="0">
            <a:lnSpc>
              <a:spcPct val="90000"/>
            </a:lnSpc>
            <a:spcBef>
              <a:spcPct val="0"/>
            </a:spcBef>
            <a:spcAft>
              <a:spcPct val="35000"/>
            </a:spcAft>
          </a:pPr>
          <a:r>
            <a:rPr lang="ms-MY" sz="2200" b="0" kern="1200" cap="none" spc="0"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Mudah-mudahan usaha ini mendapat keberkatan daripada Allah SWT. </a:t>
          </a:r>
          <a:endParaRPr lang="en-US" sz="2200" b="0" kern="1200" cap="none" spc="0" dirty="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dsp:txBody>
      <dsp:txXfrm>
        <a:off x="1134604" y="3527165"/>
        <a:ext cx="7214836" cy="1763274"/>
      </dsp:txXfrm>
    </dsp:sp>
    <dsp:sp modelId="{DFC33715-71EB-4BEA-881E-9043D3FBEBEF}">
      <dsp:nvSpPr>
        <dsp:cNvPr id="0" name=""/>
        <dsp:cNvSpPr/>
      </dsp:nvSpPr>
      <dsp:spPr>
        <a:xfrm>
          <a:off x="32558" y="3306756"/>
          <a:ext cx="2204092" cy="2204092"/>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DE29F89-6CBA-4765-8300-71A0CB06BB11}">
      <dsp:nvSpPr>
        <dsp:cNvPr id="0" name=""/>
        <dsp:cNvSpPr/>
      </dsp:nvSpPr>
      <dsp:spPr>
        <a:xfrm>
          <a:off x="0" y="4997016"/>
          <a:ext cx="8610600" cy="1478514"/>
        </a:xfrm>
        <a:prstGeom prst="rect">
          <a:avLst/>
        </a:prstGeom>
        <a:solidFill>
          <a:srgbClr val="FF0000"/>
        </a:solidFill>
        <a:ln>
          <a:noFill/>
        </a:ln>
        <a:effectLst>
          <a:glow rad="70000">
            <a:schemeClr val="accent3">
              <a:hueOff val="0"/>
              <a:satOff val="0"/>
              <a:lumOff val="0"/>
              <a:alphaOff val="0"/>
              <a:tint val="30000"/>
              <a:shade val="95000"/>
              <a:satMod val="300000"/>
              <a:alpha val="50000"/>
            </a:schemeClr>
          </a:glo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rtl="0">
            <a:lnSpc>
              <a:spcPct val="90000"/>
            </a:lnSpc>
            <a:spcBef>
              <a:spcPct val="0"/>
            </a:spcBef>
            <a:spcAft>
              <a:spcPct val="35000"/>
            </a:spcAft>
          </a:pPr>
          <a:r>
            <a:rPr lang="ms-MY" sz="2200" b="0" kern="1200" cap="none" spc="0"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Ringkasnya, sebagai hamba kita sentiasa berhubung dengan pencipta melalui tahap-tahap ibadah yang merupakan syiar Islam. Pengorbanan demi pengorbanan diuji untuk memantapkan ketakwaan kita kepada Allah SWT.</a:t>
          </a:r>
          <a:endParaRPr lang="en-US" sz="2200" b="0" kern="1200" cap="none" spc="0" dirty="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dsp:txBody>
      <dsp:txXfrm>
        <a:off x="0" y="4997016"/>
        <a:ext cx="8610600" cy="1478514"/>
      </dsp:txXfrm>
    </dsp:sp>
    <dsp:sp modelId="{B4D0BF3A-E8D0-464C-85A7-D355472472A6}">
      <dsp:nvSpPr>
        <dsp:cNvPr id="0" name=""/>
        <dsp:cNvSpPr/>
      </dsp:nvSpPr>
      <dsp:spPr>
        <a:xfrm rot="10800000">
          <a:off x="0" y="2253246"/>
          <a:ext cx="8610600" cy="2765948"/>
        </a:xfrm>
        <a:prstGeom prst="upArrowCallout">
          <a:avLst/>
        </a:prstGeom>
        <a:solidFill>
          <a:srgbClr val="00CC00"/>
        </a:solidFill>
        <a:ln>
          <a:noFill/>
        </a:ln>
        <a:effectLst>
          <a:glow rad="70000">
            <a:schemeClr val="accent3">
              <a:hueOff val="-4839731"/>
              <a:satOff val="1619"/>
              <a:lumOff val="-7059"/>
              <a:alphaOff val="0"/>
              <a:tint val="30000"/>
              <a:shade val="95000"/>
              <a:satMod val="300000"/>
              <a:alpha val="50000"/>
            </a:schemeClr>
          </a:glo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rtl="0">
            <a:lnSpc>
              <a:spcPct val="90000"/>
            </a:lnSpc>
            <a:spcBef>
              <a:spcPct val="0"/>
            </a:spcBef>
            <a:spcAft>
              <a:spcPct val="35000"/>
            </a:spcAft>
          </a:pPr>
          <a:r>
            <a:rPr lang="ms-MY" sz="2200" b="0" kern="1200" cap="none" spc="0"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Dalam konteks kehidupan kita sebagai muslim, sebenarnya terdapat ibadah yang merupakan tuntutan harian seperti solat lima waktu, terdapat secara mingguan seperti solat Jumaat, terdapat secara tahunan iaitu ibadah puasa di bulan ramadan terdapat yang dituntut seumur hidup sekali iaitu ibadah Haji. </a:t>
          </a:r>
          <a:endParaRPr lang="en-US" sz="2200" b="0" kern="1200" cap="none" spc="0" dirty="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dsp:txBody>
      <dsp:txXfrm rot="10800000">
        <a:off x="0" y="2253246"/>
        <a:ext cx="8610600" cy="2765948"/>
      </dsp:txXfrm>
    </dsp:sp>
    <dsp:sp modelId="{A1C2F3F7-EFF9-4C7D-8E82-C7F0C3D801F5}">
      <dsp:nvSpPr>
        <dsp:cNvPr id="0" name=""/>
        <dsp:cNvSpPr/>
      </dsp:nvSpPr>
      <dsp:spPr>
        <a:xfrm rot="10800000">
          <a:off x="0" y="1468"/>
          <a:ext cx="8610600" cy="2273955"/>
        </a:xfrm>
        <a:prstGeom prst="upArrowCallout">
          <a:avLst/>
        </a:prstGeom>
        <a:solidFill>
          <a:srgbClr val="0000FF"/>
        </a:solidFill>
        <a:ln>
          <a:noFill/>
        </a:ln>
        <a:effectLst>
          <a:glow rad="70000">
            <a:schemeClr val="accent3">
              <a:hueOff val="-9679462"/>
              <a:satOff val="3238"/>
              <a:lumOff val="-14118"/>
              <a:alphaOff val="0"/>
              <a:tint val="30000"/>
              <a:shade val="95000"/>
              <a:satMod val="300000"/>
              <a:alpha val="50000"/>
            </a:schemeClr>
          </a:glo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rtl="0">
            <a:lnSpc>
              <a:spcPct val="90000"/>
            </a:lnSpc>
            <a:spcBef>
              <a:spcPct val="0"/>
            </a:spcBef>
            <a:spcAft>
              <a:spcPct val="35000"/>
            </a:spcAft>
          </a:pPr>
          <a:r>
            <a:rPr lang="ms-MY" sz="2200" b="0" kern="1200" cap="none" spc="0"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Ibadah yang kita sempurnakan adalah untuk mencerminkan hubungan kita dengan Allah SWT. </a:t>
          </a:r>
          <a:endParaRPr lang="en-US" sz="2200" b="0" kern="1200" cap="none" spc="0" dirty="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dsp:txBody>
      <dsp:txXfrm rot="10800000">
        <a:off x="0" y="1468"/>
        <a:ext cx="8610600" cy="2273955"/>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F1724BB-5C28-45AF-AECF-13FC8C5FC7D0}">
      <dsp:nvSpPr>
        <dsp:cNvPr id="0" name=""/>
        <dsp:cNvSpPr/>
      </dsp:nvSpPr>
      <dsp:spPr>
        <a:xfrm>
          <a:off x="0" y="0"/>
          <a:ext cx="8763000" cy="1381422"/>
        </a:xfrm>
        <a:prstGeom prst="roundRect">
          <a:avLst>
            <a:gd name="adj" fmla="val 10000"/>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rtl="0">
            <a:lnSpc>
              <a:spcPct val="90000"/>
            </a:lnSpc>
            <a:spcBef>
              <a:spcPct val="0"/>
            </a:spcBef>
            <a:spcAft>
              <a:spcPct val="35000"/>
            </a:spcAft>
          </a:pPr>
          <a:r>
            <a:rPr lang="ms-MY" sz="22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Pengorbanan mempunyai maksud yang sangat luas, malah ia sangat dituntut dalam pelbagai aspek kehidupan orang yang beriman. </a:t>
          </a:r>
          <a:endParaRPr lang="en-US" sz="2200" b="0" kern="1200" cap="none" spc="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dsp:txBody>
      <dsp:txXfrm>
        <a:off x="1890742" y="0"/>
        <a:ext cx="6872257" cy="1381422"/>
      </dsp:txXfrm>
    </dsp:sp>
    <dsp:sp modelId="{19ACEF22-A222-4464-A96B-E9AE266F45A0}">
      <dsp:nvSpPr>
        <dsp:cNvPr id="0" name=""/>
        <dsp:cNvSpPr/>
      </dsp:nvSpPr>
      <dsp:spPr>
        <a:xfrm>
          <a:off x="138142" y="138142"/>
          <a:ext cx="1752600" cy="1105138"/>
        </a:xfrm>
        <a:prstGeom prst="roundRect">
          <a:avLst>
            <a:gd name="adj" fmla="val 10000"/>
          </a:avLst>
        </a:prstGeom>
        <a:solidFill>
          <a:schemeClr val="accent2">
            <a:tint val="50000"/>
            <a:hueOff val="0"/>
            <a:satOff val="0"/>
            <a:lumOff val="0"/>
            <a:alphaOff val="0"/>
          </a:schemeClr>
        </a:solid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6561DD0B-7F1E-4132-9E59-C372CDCB0F1E}">
      <dsp:nvSpPr>
        <dsp:cNvPr id="0" name=""/>
        <dsp:cNvSpPr/>
      </dsp:nvSpPr>
      <dsp:spPr>
        <a:xfrm>
          <a:off x="0" y="1519564"/>
          <a:ext cx="8763000" cy="1381422"/>
        </a:xfrm>
        <a:prstGeom prst="roundRect">
          <a:avLst>
            <a:gd name="adj" fmla="val 10000"/>
          </a:avLst>
        </a:prstGeom>
        <a:solidFill>
          <a:schemeClr val="accent2">
            <a:hueOff val="3957205"/>
            <a:satOff val="-25907"/>
            <a:lumOff val="5685"/>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rtl="0">
            <a:lnSpc>
              <a:spcPct val="90000"/>
            </a:lnSpc>
            <a:spcBef>
              <a:spcPct val="0"/>
            </a:spcBef>
            <a:spcAft>
              <a:spcPct val="35000"/>
            </a:spcAft>
          </a:pPr>
          <a:r>
            <a:rPr lang="ms-MY" sz="2200" b="0" kern="1200" cap="none" spc="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Tanpa pengorbanan, syiar-syiar Islam sukar ditegakkan. </a:t>
          </a:r>
          <a:endParaRPr lang="en-US" sz="2200" b="0" kern="1200" cap="none" spc="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dsp:txBody>
      <dsp:txXfrm>
        <a:off x="1890742" y="1519564"/>
        <a:ext cx="6872257" cy="1381422"/>
      </dsp:txXfrm>
    </dsp:sp>
    <dsp:sp modelId="{799E250D-6A7D-4130-A25D-C1A826CD9888}">
      <dsp:nvSpPr>
        <dsp:cNvPr id="0" name=""/>
        <dsp:cNvSpPr/>
      </dsp:nvSpPr>
      <dsp:spPr>
        <a:xfrm>
          <a:off x="138142" y="1657707"/>
          <a:ext cx="1752600" cy="1105138"/>
        </a:xfrm>
        <a:prstGeom prst="roundRect">
          <a:avLst>
            <a:gd name="adj" fmla="val 10000"/>
          </a:avLst>
        </a:prstGeom>
        <a:solidFill>
          <a:schemeClr val="accent2">
            <a:tint val="50000"/>
            <a:hueOff val="4082159"/>
            <a:satOff val="-12660"/>
            <a:lumOff val="254"/>
            <a:alphaOff val="0"/>
          </a:schemeClr>
        </a:solid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2D63AAC1-4A46-4854-A7BC-37DA22CF9218}">
      <dsp:nvSpPr>
        <dsp:cNvPr id="0" name=""/>
        <dsp:cNvSpPr/>
      </dsp:nvSpPr>
      <dsp:spPr>
        <a:xfrm>
          <a:off x="0" y="3039129"/>
          <a:ext cx="8763000" cy="1381422"/>
        </a:xfrm>
        <a:prstGeom prst="roundRect">
          <a:avLst>
            <a:gd name="adj" fmla="val 10000"/>
          </a:avLst>
        </a:prstGeom>
        <a:solidFill>
          <a:schemeClr val="accent2">
            <a:hueOff val="7914410"/>
            <a:satOff val="-51814"/>
            <a:lumOff val="11371"/>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rtl="0">
            <a:lnSpc>
              <a:spcPct val="90000"/>
            </a:lnSpc>
            <a:spcBef>
              <a:spcPct val="0"/>
            </a:spcBef>
            <a:spcAft>
              <a:spcPct val="35000"/>
            </a:spcAft>
          </a:pPr>
          <a:r>
            <a:rPr lang="ms-MY" sz="2200" b="0" kern="1200" cap="none" spc="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Justeru, semangat pengorbanan yang didasari oleh iman yang jitu, perlulah disuburi dalam kehidupan umat Islam. </a:t>
          </a:r>
          <a:endParaRPr lang="en-US" sz="2200" b="0" kern="1200" cap="none" spc="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dsp:txBody>
      <dsp:txXfrm>
        <a:off x="1890742" y="3039129"/>
        <a:ext cx="6872257" cy="1381422"/>
      </dsp:txXfrm>
    </dsp:sp>
    <dsp:sp modelId="{9BD35DAB-7004-4433-8097-F8AAB90A2E5A}">
      <dsp:nvSpPr>
        <dsp:cNvPr id="0" name=""/>
        <dsp:cNvSpPr/>
      </dsp:nvSpPr>
      <dsp:spPr>
        <a:xfrm>
          <a:off x="138142" y="3177272"/>
          <a:ext cx="1752600" cy="1105138"/>
        </a:xfrm>
        <a:prstGeom prst="roundRect">
          <a:avLst>
            <a:gd name="adj" fmla="val 10000"/>
          </a:avLst>
        </a:prstGeom>
        <a:solidFill>
          <a:schemeClr val="accent2">
            <a:tint val="50000"/>
            <a:hueOff val="8164318"/>
            <a:satOff val="-25320"/>
            <a:lumOff val="508"/>
            <a:alphaOff val="0"/>
          </a:schemeClr>
        </a:solid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DFC01B2F-F5A5-4DC4-BE57-D3CBF76FE171}">
      <dsp:nvSpPr>
        <dsp:cNvPr id="0" name=""/>
        <dsp:cNvSpPr/>
      </dsp:nvSpPr>
      <dsp:spPr>
        <a:xfrm>
          <a:off x="0" y="4558694"/>
          <a:ext cx="8763000" cy="1381422"/>
        </a:xfrm>
        <a:prstGeom prst="roundRect">
          <a:avLst>
            <a:gd name="adj" fmla="val 10000"/>
          </a:avLst>
        </a:prstGeom>
        <a:solidFill>
          <a:schemeClr val="accent2">
            <a:hueOff val="11871614"/>
            <a:satOff val="-77721"/>
            <a:lumOff val="17056"/>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rtl="0">
            <a:lnSpc>
              <a:spcPct val="90000"/>
            </a:lnSpc>
            <a:spcBef>
              <a:spcPct val="0"/>
            </a:spcBef>
            <a:spcAft>
              <a:spcPct val="35000"/>
            </a:spcAft>
          </a:pPr>
          <a:r>
            <a:rPr lang="ms-MY" sz="2200" b="0" kern="1200" cap="none" spc="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Inilah salah satu intipati daripada ibadah Haji yang dilaksanakan oleh umat Islam pada masa ini yang sedang berkumpul di tanah suci Mekah sebagai tetamu Allah di Baitillah al-Haram. </a:t>
          </a:r>
          <a:endParaRPr lang="en-US" sz="2200" b="0" kern="1200" cap="none" spc="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dsp:txBody>
      <dsp:txXfrm>
        <a:off x="1890742" y="4558694"/>
        <a:ext cx="6872257" cy="1381422"/>
      </dsp:txXfrm>
    </dsp:sp>
    <dsp:sp modelId="{ABD80F7C-A168-4608-9E10-778176EB3DBF}">
      <dsp:nvSpPr>
        <dsp:cNvPr id="0" name=""/>
        <dsp:cNvSpPr/>
      </dsp:nvSpPr>
      <dsp:spPr>
        <a:xfrm>
          <a:off x="138142" y="4696837"/>
          <a:ext cx="1752600" cy="1105138"/>
        </a:xfrm>
        <a:prstGeom prst="roundRect">
          <a:avLst>
            <a:gd name="adj" fmla="val 10000"/>
          </a:avLst>
        </a:prstGeom>
        <a:solidFill>
          <a:schemeClr val="accent2">
            <a:tint val="50000"/>
            <a:hueOff val="12246476"/>
            <a:satOff val="-37980"/>
            <a:lumOff val="762"/>
            <a:alphaOff val="0"/>
          </a:schemeClr>
        </a:solid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2F17C05-051D-4224-95E2-CCD5C74FC7BA}">
      <dsp:nvSpPr>
        <dsp:cNvPr id="0" name=""/>
        <dsp:cNvSpPr/>
      </dsp:nvSpPr>
      <dsp:spPr>
        <a:xfrm>
          <a:off x="0" y="0"/>
          <a:ext cx="8686800" cy="6096000"/>
        </a:xfrm>
        <a:prstGeom prst="roundRect">
          <a:avLst>
            <a:gd name="adj" fmla="val 8500"/>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3820" tIns="83820" rIns="83820" bIns="4731173" numCol="1" spcCol="1270" anchor="t" anchorCtr="0">
          <a:noAutofit/>
        </a:bodyPr>
        <a:lstStyle/>
        <a:p>
          <a:pPr lvl="0" algn="ctr" defTabSz="977900" rtl="0">
            <a:lnSpc>
              <a:spcPct val="90000"/>
            </a:lnSpc>
            <a:spcBef>
              <a:spcPct val="0"/>
            </a:spcBef>
            <a:spcAft>
              <a:spcPct val="35000"/>
            </a:spcAft>
          </a:pPr>
          <a:r>
            <a:rPr lang="ms-MY" sz="2200" b="0" kern="1200" cap="none" spc="0" dirty="0" smtClean="0">
              <a:ln w="18415" cmpd="sng">
                <a:solidFill>
                  <a:srgbClr val="FF0000"/>
                </a:solidFill>
                <a:prstDash val="solid"/>
              </a:ln>
              <a:solidFill>
                <a:srgbClr val="FF0000"/>
              </a:solidFill>
              <a:effectLst>
                <a:glow rad="101600">
                  <a:schemeClr val="bg1">
                    <a:alpha val="60000"/>
                  </a:schemeClr>
                </a:glow>
                <a:outerShdw blurRad="63500" dir="3600000" algn="tl" rotWithShape="0">
                  <a:srgbClr val="000000">
                    <a:alpha val="70000"/>
                  </a:srgbClr>
                </a:outerShdw>
              </a:effectLst>
            </a:rPr>
            <a:t>Maksud firman Allah SWT dalam Surah Ali Imran ayat 96 dan 97 yang dibacakan di awal khutbah tadi:</a:t>
          </a:r>
          <a:endParaRPr lang="en-US" sz="2200" b="0" kern="1200" cap="none" spc="0" dirty="0">
            <a:ln w="18415" cmpd="sng">
              <a:solidFill>
                <a:srgbClr val="FF0000"/>
              </a:solidFill>
              <a:prstDash val="solid"/>
            </a:ln>
            <a:solidFill>
              <a:srgbClr val="FF0000"/>
            </a:solidFill>
            <a:effectLst>
              <a:glow rad="101600">
                <a:schemeClr val="bg1">
                  <a:alpha val="60000"/>
                </a:schemeClr>
              </a:glow>
              <a:outerShdw blurRad="63500" dir="3600000" algn="tl" rotWithShape="0">
                <a:srgbClr val="000000">
                  <a:alpha val="70000"/>
                </a:srgbClr>
              </a:outerShdw>
            </a:effectLst>
          </a:endParaRPr>
        </a:p>
      </dsp:txBody>
      <dsp:txXfrm>
        <a:off x="0" y="0"/>
        <a:ext cx="8686800" cy="6096000"/>
      </dsp:txXfrm>
    </dsp:sp>
    <dsp:sp modelId="{0DDA7DB7-A3D1-4EB1-994D-BCCE969D898A}">
      <dsp:nvSpPr>
        <dsp:cNvPr id="0" name=""/>
        <dsp:cNvSpPr/>
      </dsp:nvSpPr>
      <dsp:spPr>
        <a:xfrm>
          <a:off x="236893" y="972037"/>
          <a:ext cx="8252460" cy="4794455"/>
        </a:xfrm>
        <a:prstGeom prst="roundRect">
          <a:avLst>
            <a:gd name="adj" fmla="val 10500"/>
          </a:avLst>
        </a:prstGeom>
        <a:solidFill>
          <a:schemeClr val="accent2">
            <a:hueOff val="11871614"/>
            <a:satOff val="-77721"/>
            <a:lumOff val="17056"/>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2709672" numCol="1" spcCol="1270" anchor="t" anchorCtr="0">
          <a:noAutofit/>
        </a:bodyPr>
        <a:lstStyle/>
        <a:p>
          <a:pPr lvl="0" algn="just" defTabSz="1066800" rtl="0">
            <a:lnSpc>
              <a:spcPct val="90000"/>
            </a:lnSpc>
            <a:spcBef>
              <a:spcPct val="0"/>
            </a:spcBef>
            <a:spcAft>
              <a:spcPct val="35000"/>
            </a:spcAft>
          </a:pPr>
          <a:r>
            <a:rPr lang="ms-MY" sz="2400" b="0" i="1" kern="1200" cap="none" spc="0"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"Sesungguhnya rumah ibadat yang mula-mula dibina untuk manusia (beribadat kepada Tuhannya) ialah Baitullah yang di Mekah, yang berkat dan (dijadikan) petunjuk hidayah bagi umat manusia. Di situ ada tanda-tanda keterangan yang nyata (yang menunjukkan kemuliaannya; di antaranya ialah) Maqam Nabi Ibrahim. Dan sesiapa yang masuk ke dalamnya aman tenteramlah dia. Dan Allah mewajibkan manusia mengerjakan ibadat Haji dengan mengunjungi Baitullah, iaitu sesiapa yang mampu sampai kepadanya. Dan sesiapa yang kufur (ingkarkan kewajiban ibadat Haji itu), maka sesungguhnya Allah Maha Kaya (tidak berhajatkan sesuatu pun) dari sekalian makhluk.”</a:t>
          </a:r>
          <a:endParaRPr lang="en-US" sz="2400" b="0" kern="1200" cap="none" spc="0" dirty="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dsp:txBody>
      <dsp:txXfrm>
        <a:off x="236893" y="972037"/>
        <a:ext cx="8252460" cy="4794455"/>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BB60E0B-B0F6-4A6E-88F3-CD3FEA53D4E9}">
      <dsp:nvSpPr>
        <dsp:cNvPr id="0" name=""/>
        <dsp:cNvSpPr/>
      </dsp:nvSpPr>
      <dsp:spPr>
        <a:xfrm>
          <a:off x="-6838180" y="-1053911"/>
          <a:ext cx="8203824" cy="8203824"/>
        </a:xfrm>
        <a:prstGeom prst="blockArc">
          <a:avLst>
            <a:gd name="adj1" fmla="val 18900000"/>
            <a:gd name="adj2" fmla="val 2700000"/>
            <a:gd name="adj3" fmla="val 263"/>
          </a:avLst>
        </a:prstGeom>
        <a:noFill/>
        <a:ln w="19050"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FC116DAD-34D6-4C2A-AD9A-01517ED5C2EC}">
      <dsp:nvSpPr>
        <dsp:cNvPr id="0" name=""/>
        <dsp:cNvSpPr/>
      </dsp:nvSpPr>
      <dsp:spPr>
        <a:xfrm>
          <a:off x="1066826" y="663853"/>
          <a:ext cx="7457846" cy="2155548"/>
        </a:xfrm>
        <a:prstGeom prst="rect">
          <a:avLst/>
        </a:prstGeom>
        <a:solidFill>
          <a:srgbClr val="0070C0"/>
        </a:solidFill>
        <a:ln>
          <a:noFill/>
        </a:ln>
        <a:effectLst>
          <a:glow rad="70000">
            <a:schemeClr val="accent2">
              <a:hueOff val="0"/>
              <a:satOff val="0"/>
              <a:lumOff val="0"/>
              <a:alphaOff val="0"/>
              <a:tint val="30000"/>
              <a:shade val="95000"/>
              <a:satMod val="300000"/>
              <a:alpha val="50000"/>
            </a:schemeClr>
          </a:glo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82320" tIns="55880" rIns="55880" bIns="55880" numCol="1" spcCol="1270" anchor="ctr" anchorCtr="0">
          <a:noAutofit/>
        </a:bodyPr>
        <a:lstStyle/>
        <a:p>
          <a:pPr lvl="0" algn="just" defTabSz="977900" rtl="0">
            <a:lnSpc>
              <a:spcPct val="90000"/>
            </a:lnSpc>
            <a:spcBef>
              <a:spcPct val="0"/>
            </a:spcBef>
            <a:spcAft>
              <a:spcPct val="35000"/>
            </a:spcAft>
          </a:pPr>
          <a:r>
            <a:rPr lang="ms-MY" sz="22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Hakikatnya, dalam menunaikan ibadah haji, seseorang terpaksa meninggalkan kesibukannya, pekerjaannya, keluarganya, kedudukannya, tempat tinggalnya dan kebiasaan kesenangannya hanya semata-mata untuk mendapatkan keredhaan dan pengampunan Allah SWT. </a:t>
          </a:r>
          <a:endParaRPr lang="en-US" sz="2200" b="0" kern="1200" cap="none" spc="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dsp:txBody>
      <dsp:txXfrm>
        <a:off x="1066826" y="663853"/>
        <a:ext cx="7457846" cy="2155548"/>
      </dsp:txXfrm>
    </dsp:sp>
    <dsp:sp modelId="{F10B7FCF-05E3-4F33-AD9E-7823A6FF6356}">
      <dsp:nvSpPr>
        <dsp:cNvPr id="0" name=""/>
        <dsp:cNvSpPr/>
      </dsp:nvSpPr>
      <dsp:spPr>
        <a:xfrm>
          <a:off x="32156" y="653186"/>
          <a:ext cx="2176881" cy="2176881"/>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0CBAA61E-7DDD-461D-B08C-7A67D70B6222}">
      <dsp:nvSpPr>
        <dsp:cNvPr id="0" name=""/>
        <dsp:cNvSpPr/>
      </dsp:nvSpPr>
      <dsp:spPr>
        <a:xfrm>
          <a:off x="1066826" y="3276598"/>
          <a:ext cx="7457846" cy="2155548"/>
        </a:xfrm>
        <a:prstGeom prst="rect">
          <a:avLst/>
        </a:prstGeom>
        <a:solidFill>
          <a:srgbClr val="FFCC00"/>
        </a:solidFill>
        <a:ln>
          <a:noFill/>
        </a:ln>
        <a:effectLst>
          <a:glow rad="70000">
            <a:schemeClr val="accent3">
              <a:hueOff val="0"/>
              <a:satOff val="0"/>
              <a:lumOff val="0"/>
              <a:alphaOff val="0"/>
              <a:tint val="30000"/>
              <a:shade val="95000"/>
              <a:satMod val="300000"/>
              <a:alpha val="50000"/>
            </a:schemeClr>
          </a:glo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82320" tIns="55880" rIns="55880" bIns="55880" numCol="1" spcCol="1270" anchor="ctr" anchorCtr="0">
          <a:noAutofit/>
        </a:bodyPr>
        <a:lstStyle/>
        <a:p>
          <a:pPr lvl="0" algn="just" defTabSz="977900" rtl="0">
            <a:lnSpc>
              <a:spcPct val="90000"/>
            </a:lnSpc>
            <a:spcBef>
              <a:spcPct val="0"/>
            </a:spcBef>
            <a:spcAft>
              <a:spcPct val="35000"/>
            </a:spcAft>
          </a:pPr>
          <a:r>
            <a:rPr lang="ms-MY" sz="22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Kekuatan ini lahir kerana kewajiban haji adalah sekali seumur hidup dan ia seolah-olah gambaran sebuah perjalanan atau rehlah terakhir menuju kepada Allah di dunia ini sebelum perjalanan sebenar di akhirat nanti. </a:t>
          </a:r>
          <a:endParaRPr lang="en-US" sz="2200" b="0" kern="1200" cap="none" spc="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dsp:txBody>
      <dsp:txXfrm>
        <a:off x="1066826" y="3276598"/>
        <a:ext cx="7457846" cy="2155548"/>
      </dsp:txXfrm>
    </dsp:sp>
    <dsp:sp modelId="{F1BBC112-6B60-403F-BE54-D42EB0939CE9}">
      <dsp:nvSpPr>
        <dsp:cNvPr id="0" name=""/>
        <dsp:cNvSpPr/>
      </dsp:nvSpPr>
      <dsp:spPr>
        <a:xfrm>
          <a:off x="32156" y="3265932"/>
          <a:ext cx="2176881" cy="2176881"/>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ABD75F6-D5D0-47B5-A2A6-2ECC95D7B2DC}">
      <dsp:nvSpPr>
        <dsp:cNvPr id="0" name=""/>
        <dsp:cNvSpPr/>
      </dsp:nvSpPr>
      <dsp:spPr>
        <a:xfrm>
          <a:off x="3517921" y="1580378"/>
          <a:ext cx="778556" cy="91440"/>
        </a:xfrm>
        <a:custGeom>
          <a:avLst/>
          <a:gdLst/>
          <a:ahLst/>
          <a:cxnLst/>
          <a:rect l="0" t="0" r="0" b="0"/>
          <a:pathLst>
            <a:path>
              <a:moveTo>
                <a:pt x="0" y="45720"/>
              </a:moveTo>
              <a:lnTo>
                <a:pt x="778556" y="45720"/>
              </a:lnTo>
            </a:path>
          </a:pathLst>
        </a:custGeom>
        <a:noFill/>
        <a:ln w="9525" cap="flat" cmpd="sng" algn="ctr">
          <a:solidFill>
            <a:schemeClr val="accent2">
              <a:hueOff val="0"/>
              <a:satOff val="0"/>
              <a:lumOff val="0"/>
              <a:alphaOff val="0"/>
            </a:schemeClr>
          </a:solidFill>
          <a:prstDash val="solid"/>
          <a:tailEnd type="arrow"/>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en-US" sz="2400" kern="1200"/>
        </a:p>
      </dsp:txBody>
      <dsp:txXfrm>
        <a:off x="3886971" y="1622053"/>
        <a:ext cx="40457" cy="8091"/>
      </dsp:txXfrm>
    </dsp:sp>
    <dsp:sp modelId="{D64B8CB3-040A-4DF1-B256-8355DC113C60}">
      <dsp:nvSpPr>
        <dsp:cNvPr id="0" name=""/>
        <dsp:cNvSpPr/>
      </dsp:nvSpPr>
      <dsp:spPr>
        <a:xfrm>
          <a:off x="1647" y="570676"/>
          <a:ext cx="3518073" cy="2110844"/>
        </a:xfrm>
        <a:prstGeom prst="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rtl="0">
            <a:lnSpc>
              <a:spcPct val="90000"/>
            </a:lnSpc>
            <a:spcBef>
              <a:spcPct val="0"/>
            </a:spcBef>
            <a:spcAft>
              <a:spcPct val="35000"/>
            </a:spcAft>
          </a:pPr>
          <a:r>
            <a:rPr lang="ms-MY" sz="22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Pelaksanaan haji memberi banyak kesan perubahan yang positif kepada pelakunya jika benar-benar dihayati. </a:t>
          </a:r>
          <a:endParaRPr lang="en-US" sz="2200" b="0" kern="1200" cap="none" spc="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dsp:txBody>
      <dsp:txXfrm>
        <a:off x="1647" y="570676"/>
        <a:ext cx="3518073" cy="2110844"/>
      </dsp:txXfrm>
    </dsp:sp>
    <dsp:sp modelId="{743BB7CE-4952-486E-88E6-19AA5122FC30}">
      <dsp:nvSpPr>
        <dsp:cNvPr id="0" name=""/>
        <dsp:cNvSpPr/>
      </dsp:nvSpPr>
      <dsp:spPr>
        <a:xfrm>
          <a:off x="1760684" y="2679721"/>
          <a:ext cx="4327230" cy="778556"/>
        </a:xfrm>
        <a:custGeom>
          <a:avLst/>
          <a:gdLst/>
          <a:ahLst/>
          <a:cxnLst/>
          <a:rect l="0" t="0" r="0" b="0"/>
          <a:pathLst>
            <a:path>
              <a:moveTo>
                <a:pt x="4327230" y="0"/>
              </a:moveTo>
              <a:lnTo>
                <a:pt x="4327230" y="406378"/>
              </a:lnTo>
              <a:lnTo>
                <a:pt x="0" y="406378"/>
              </a:lnTo>
              <a:lnTo>
                <a:pt x="0" y="778556"/>
              </a:lnTo>
            </a:path>
          </a:pathLst>
        </a:custGeom>
        <a:noFill/>
        <a:ln w="9525" cap="flat" cmpd="sng" algn="ctr">
          <a:solidFill>
            <a:schemeClr val="accent3">
              <a:hueOff val="0"/>
              <a:satOff val="0"/>
              <a:lumOff val="0"/>
              <a:alphaOff val="0"/>
            </a:schemeClr>
          </a:solidFill>
          <a:prstDash val="solid"/>
          <a:tailEnd type="arrow"/>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en-US" sz="2400" kern="1200"/>
        </a:p>
      </dsp:txBody>
      <dsp:txXfrm>
        <a:off x="3814244" y="3064953"/>
        <a:ext cx="220111" cy="8091"/>
      </dsp:txXfrm>
    </dsp:sp>
    <dsp:sp modelId="{A527AADE-F662-46DB-BFEC-89926C137FDE}">
      <dsp:nvSpPr>
        <dsp:cNvPr id="0" name=""/>
        <dsp:cNvSpPr/>
      </dsp:nvSpPr>
      <dsp:spPr>
        <a:xfrm>
          <a:off x="4328878" y="570676"/>
          <a:ext cx="3518073" cy="2110844"/>
        </a:xfrm>
        <a:prstGeom prst="rect">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rtl="0">
            <a:lnSpc>
              <a:spcPct val="90000"/>
            </a:lnSpc>
            <a:spcBef>
              <a:spcPct val="0"/>
            </a:spcBef>
            <a:spcAft>
              <a:spcPct val="35000"/>
            </a:spcAft>
          </a:pPr>
          <a:r>
            <a:rPr lang="ms-MY" sz="2200" b="0" kern="1200" cap="none" spc="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Ia boleh mengubah seseorang menjadi insan yang taat kepada Allah dan membentuk peribadi mukmin sejati. </a:t>
          </a:r>
          <a:endParaRPr lang="en-US" sz="2200" b="0" kern="1200" cap="none" spc="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dsp:txBody>
      <dsp:txXfrm>
        <a:off x="4328878" y="570676"/>
        <a:ext cx="3518073" cy="2110844"/>
      </dsp:txXfrm>
    </dsp:sp>
    <dsp:sp modelId="{44A38D0C-A862-4B0E-9123-D20A704FC01E}">
      <dsp:nvSpPr>
        <dsp:cNvPr id="0" name=""/>
        <dsp:cNvSpPr/>
      </dsp:nvSpPr>
      <dsp:spPr>
        <a:xfrm>
          <a:off x="3517921" y="4500380"/>
          <a:ext cx="778556" cy="91440"/>
        </a:xfrm>
        <a:custGeom>
          <a:avLst/>
          <a:gdLst/>
          <a:ahLst/>
          <a:cxnLst/>
          <a:rect l="0" t="0" r="0" b="0"/>
          <a:pathLst>
            <a:path>
              <a:moveTo>
                <a:pt x="0" y="45720"/>
              </a:moveTo>
              <a:lnTo>
                <a:pt x="778556" y="45720"/>
              </a:lnTo>
            </a:path>
          </a:pathLst>
        </a:custGeom>
        <a:noFill/>
        <a:ln w="9525" cap="flat" cmpd="sng" algn="ctr">
          <a:solidFill>
            <a:schemeClr val="accent4">
              <a:hueOff val="0"/>
              <a:satOff val="0"/>
              <a:lumOff val="0"/>
              <a:alphaOff val="0"/>
            </a:schemeClr>
          </a:solidFill>
          <a:prstDash val="solid"/>
          <a:tailEnd type="arrow"/>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en-US" sz="2400" kern="1200"/>
        </a:p>
      </dsp:txBody>
      <dsp:txXfrm>
        <a:off x="3886971" y="4542054"/>
        <a:ext cx="40457" cy="8091"/>
      </dsp:txXfrm>
    </dsp:sp>
    <dsp:sp modelId="{8FEF1509-13F7-4CDD-B133-E6F6118F17FA}">
      <dsp:nvSpPr>
        <dsp:cNvPr id="0" name=""/>
        <dsp:cNvSpPr/>
      </dsp:nvSpPr>
      <dsp:spPr>
        <a:xfrm>
          <a:off x="1647" y="3490677"/>
          <a:ext cx="3518073" cy="2110844"/>
        </a:xfrm>
        <a:prstGeom prst="rect">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rtl="0">
            <a:lnSpc>
              <a:spcPct val="90000"/>
            </a:lnSpc>
            <a:spcBef>
              <a:spcPct val="0"/>
            </a:spcBef>
            <a:spcAft>
              <a:spcPct val="35000"/>
            </a:spcAft>
          </a:pPr>
          <a:r>
            <a:rPr lang="ms-MY" sz="2200" b="0" kern="1200" cap="none" spc="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Semakin banyak masa, harta dan tenaga dikorbankan, maka semakin tinggi kesan yang diperoleh. </a:t>
          </a:r>
          <a:endParaRPr lang="en-US" sz="2200" b="0" kern="1200" cap="none" spc="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dsp:txBody>
      <dsp:txXfrm>
        <a:off x="1647" y="3490677"/>
        <a:ext cx="3518073" cy="2110844"/>
      </dsp:txXfrm>
    </dsp:sp>
    <dsp:sp modelId="{6E9D92D2-0365-4ED1-AC9C-0311A5B6F29A}">
      <dsp:nvSpPr>
        <dsp:cNvPr id="0" name=""/>
        <dsp:cNvSpPr/>
      </dsp:nvSpPr>
      <dsp:spPr>
        <a:xfrm>
          <a:off x="4328878" y="3490677"/>
          <a:ext cx="3518073" cy="2110844"/>
        </a:xfrm>
        <a:prstGeom prst="rect">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rtl="0">
            <a:lnSpc>
              <a:spcPct val="90000"/>
            </a:lnSpc>
            <a:spcBef>
              <a:spcPct val="0"/>
            </a:spcBef>
            <a:spcAft>
              <a:spcPct val="35000"/>
            </a:spcAft>
          </a:pPr>
          <a:r>
            <a:rPr lang="ms-MY" sz="2200" b="0" kern="1200" cap="none" spc="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Lebih-lebih lagi pengampunan dosa-dosa di sisi Allah SWT. </a:t>
          </a:r>
          <a:endParaRPr lang="en-US" sz="2200" b="0" kern="1200" cap="none" spc="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dsp:txBody>
      <dsp:txXfrm>
        <a:off x="4328878" y="3490677"/>
        <a:ext cx="3518073" cy="2110844"/>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D92B623-9293-4207-8267-4E056FBC9EE5}">
      <dsp:nvSpPr>
        <dsp:cNvPr id="0" name=""/>
        <dsp:cNvSpPr/>
      </dsp:nvSpPr>
      <dsp:spPr>
        <a:xfrm>
          <a:off x="651509" y="0"/>
          <a:ext cx="7383780" cy="5638799"/>
        </a:xfrm>
        <a:prstGeom prst="rightArrow">
          <a:avLst/>
        </a:prstGeom>
        <a:solidFill>
          <a:schemeClr val="accent2">
            <a:tint val="40000"/>
            <a:hueOff val="0"/>
            <a:satOff val="0"/>
            <a:lumOff val="0"/>
            <a:alphaOff val="0"/>
          </a:schemeClr>
        </a:solidFill>
        <a:ln w="9525" cap="flat"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56DCFC83-3A9A-48C3-9F04-F81E7A4706E3}">
      <dsp:nvSpPr>
        <dsp:cNvPr id="0" name=""/>
        <dsp:cNvSpPr/>
      </dsp:nvSpPr>
      <dsp:spPr>
        <a:xfrm>
          <a:off x="95011" y="1523998"/>
          <a:ext cx="4031218" cy="2590802"/>
        </a:xfrm>
        <a:prstGeom prst="roundRect">
          <a:avLst/>
        </a:prstGeom>
        <a:solidFill>
          <a:schemeClr val="accent2">
            <a:hueOff val="0"/>
            <a:satOff val="0"/>
            <a:lumOff val="0"/>
            <a:alphaOff val="0"/>
          </a:schemeClr>
        </a:solidFill>
        <a:ln>
          <a:noFill/>
        </a:ln>
        <a:effectLst>
          <a:glow rad="70000">
            <a:schemeClr val="accent2">
              <a:hueOff val="0"/>
              <a:satOff val="0"/>
              <a:lumOff val="0"/>
              <a:alphaOff val="0"/>
              <a:tint val="30000"/>
              <a:shade val="95000"/>
              <a:satMod val="300000"/>
              <a:alpha val="50000"/>
            </a:schemeClr>
          </a:glo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ms-MY" sz="22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kita disarankan agar mengambil iktibar daripada peristiwa dan kisah pengorbanan Nabi Ibrahim A.S, isteri serta anaknya Nabi Ismail A.S.  </a:t>
          </a:r>
          <a:endParaRPr lang="en-US" sz="2200" b="0" kern="1200" cap="none" spc="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dsp:txBody>
      <dsp:txXfrm>
        <a:off x="95011" y="1523998"/>
        <a:ext cx="4031218" cy="2590802"/>
      </dsp:txXfrm>
    </dsp:sp>
    <dsp:sp modelId="{B515417B-D1E8-4140-8697-32FCF95696E2}">
      <dsp:nvSpPr>
        <dsp:cNvPr id="0" name=""/>
        <dsp:cNvSpPr/>
      </dsp:nvSpPr>
      <dsp:spPr>
        <a:xfrm>
          <a:off x="4560570" y="1523998"/>
          <a:ext cx="4031218" cy="2590802"/>
        </a:xfrm>
        <a:prstGeom prst="roundRect">
          <a:avLst/>
        </a:prstGeom>
        <a:solidFill>
          <a:schemeClr val="accent2">
            <a:hueOff val="11871614"/>
            <a:satOff val="-77721"/>
            <a:lumOff val="17056"/>
            <a:alphaOff val="0"/>
          </a:schemeClr>
        </a:solidFill>
        <a:ln>
          <a:noFill/>
        </a:ln>
        <a:effectLst>
          <a:glow rad="70000">
            <a:schemeClr val="accent2">
              <a:hueOff val="11871614"/>
              <a:satOff val="-77721"/>
              <a:lumOff val="17056"/>
              <a:alphaOff val="0"/>
              <a:tint val="30000"/>
              <a:shade val="95000"/>
              <a:satMod val="300000"/>
              <a:alpha val="50000"/>
            </a:schemeClr>
          </a:glo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ms-MY" sz="2200" b="0" kern="1200" cap="none" spc="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Sesungguhnya pengorbanan mereka sekeluarga menjadi isyarat penting ke arah meninggikan syiar Islam sekaligus membawa kemakmuran kepada bumi Mekah. </a:t>
          </a:r>
          <a:endParaRPr lang="en-US" sz="2200" b="0" kern="1200" cap="none" spc="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dsp:txBody>
      <dsp:txXfrm>
        <a:off x="4560570" y="1523998"/>
        <a:ext cx="4031218" cy="2590802"/>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461EBA8-E4F8-46E0-8218-492A135C4146}">
      <dsp:nvSpPr>
        <dsp:cNvPr id="0" name=""/>
        <dsp:cNvSpPr/>
      </dsp:nvSpPr>
      <dsp:spPr>
        <a:xfrm>
          <a:off x="645794" y="0"/>
          <a:ext cx="7319010" cy="5181600"/>
        </a:xfrm>
        <a:prstGeom prst="rightArrow">
          <a:avLst/>
        </a:prstGeom>
        <a:solidFill>
          <a:schemeClr val="accent2">
            <a:tint val="40000"/>
            <a:hueOff val="0"/>
            <a:satOff val="0"/>
            <a:lumOff val="0"/>
            <a:alphaOff val="0"/>
          </a:schemeClr>
        </a:solidFill>
        <a:ln w="9525" cap="flat"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15CD6648-7C78-4038-9E54-13299991D36C}">
      <dsp:nvSpPr>
        <dsp:cNvPr id="0" name=""/>
        <dsp:cNvSpPr/>
      </dsp:nvSpPr>
      <dsp:spPr>
        <a:xfrm>
          <a:off x="188356" y="1554480"/>
          <a:ext cx="3901678" cy="2072640"/>
        </a:xfrm>
        <a:prstGeom prst="roundRect">
          <a:avLst/>
        </a:prstGeom>
        <a:solidFill>
          <a:schemeClr val="accent2">
            <a:hueOff val="0"/>
            <a:satOff val="0"/>
            <a:lumOff val="0"/>
            <a:alphaOff val="0"/>
          </a:schemeClr>
        </a:solidFill>
        <a:ln>
          <a:noFill/>
        </a:ln>
        <a:effectLst>
          <a:glow rad="70000">
            <a:schemeClr val="accent2">
              <a:hueOff val="0"/>
              <a:satOff val="0"/>
              <a:lumOff val="0"/>
              <a:alphaOff val="0"/>
              <a:tint val="30000"/>
              <a:shade val="95000"/>
              <a:satMod val="300000"/>
              <a:alpha val="50000"/>
            </a:schemeClr>
          </a:glo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ms-MY" sz="2200" b="0" kern="1200" cap="none" spc="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Selain itu, jemaah haji juga dapat mengikat satu jalinan hubungan kemasyarakatan peringkat antarabangsa semasa musim haji.</a:t>
          </a:r>
          <a:endParaRPr lang="en-US" sz="2200" b="0" kern="1200" cap="none" spc="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dsp:txBody>
      <dsp:txXfrm>
        <a:off x="188356" y="1554480"/>
        <a:ext cx="3901678" cy="2072640"/>
      </dsp:txXfrm>
    </dsp:sp>
    <dsp:sp modelId="{338A6890-CF7F-4E99-B36A-A0600B5D4278}">
      <dsp:nvSpPr>
        <dsp:cNvPr id="0" name=""/>
        <dsp:cNvSpPr/>
      </dsp:nvSpPr>
      <dsp:spPr>
        <a:xfrm>
          <a:off x="4520565" y="1554480"/>
          <a:ext cx="3901678" cy="2072640"/>
        </a:xfrm>
        <a:prstGeom prst="roundRect">
          <a:avLst/>
        </a:prstGeom>
        <a:solidFill>
          <a:schemeClr val="accent2">
            <a:hueOff val="11871614"/>
            <a:satOff val="-77721"/>
            <a:lumOff val="17056"/>
            <a:alphaOff val="0"/>
          </a:schemeClr>
        </a:solidFill>
        <a:ln>
          <a:noFill/>
        </a:ln>
        <a:effectLst>
          <a:glow rad="70000">
            <a:schemeClr val="accent2">
              <a:hueOff val="11871614"/>
              <a:satOff val="-77721"/>
              <a:lumOff val="17056"/>
              <a:alphaOff val="0"/>
              <a:tint val="30000"/>
              <a:shade val="95000"/>
              <a:satMod val="300000"/>
              <a:alpha val="50000"/>
            </a:schemeClr>
          </a:glo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ms-MY" sz="2200" b="0" kern="1200" cap="none" spc="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Mereka dapat berkongsi maklumat, budaya, ilmu serta ekonomi yang memberi kekuatan kepada umat Islam. </a:t>
          </a:r>
          <a:endParaRPr lang="en-US" sz="2200" b="0" kern="1200" cap="none" spc="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dsp:txBody>
      <dsp:txXfrm>
        <a:off x="4520565" y="1554480"/>
        <a:ext cx="3901678" cy="2072640"/>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59D26D5-8860-4521-8AFC-4311B2D9FF42}">
      <dsp:nvSpPr>
        <dsp:cNvPr id="0" name=""/>
        <dsp:cNvSpPr/>
      </dsp:nvSpPr>
      <dsp:spPr>
        <a:xfrm>
          <a:off x="0" y="0"/>
          <a:ext cx="8610600" cy="1857374"/>
        </a:xfrm>
        <a:prstGeom prst="roundRect">
          <a:avLst>
            <a:gd name="adj" fmla="val 10000"/>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rtl="0">
            <a:lnSpc>
              <a:spcPct val="90000"/>
            </a:lnSpc>
            <a:spcBef>
              <a:spcPct val="0"/>
            </a:spcBef>
            <a:spcAft>
              <a:spcPct val="35000"/>
            </a:spcAft>
          </a:pPr>
          <a:r>
            <a:rPr lang="ms-MY" sz="2200" kern="1200" dirty="0" smtClean="0">
              <a:effectLst>
                <a:glow rad="101600">
                  <a:schemeClr val="bg1">
                    <a:alpha val="60000"/>
                  </a:schemeClr>
                </a:glow>
              </a:effectLst>
            </a:rPr>
            <a:t>Ketahuilah, walaupun kita tidak bersama-sama mereka di tanah suci Mekah, namun kita boleh mengambil semangat bersama para jemaah haji untuk melakukan beberapa perkara yang dianjurkan dalam Islam. </a:t>
          </a:r>
          <a:endParaRPr lang="en-US" sz="2200" kern="1200" dirty="0">
            <a:effectLst>
              <a:glow rad="101600">
                <a:schemeClr val="bg1">
                  <a:alpha val="60000"/>
                </a:schemeClr>
              </a:glow>
            </a:effectLst>
          </a:endParaRPr>
        </a:p>
      </dsp:txBody>
      <dsp:txXfrm>
        <a:off x="1907857" y="0"/>
        <a:ext cx="6702742" cy="1857374"/>
      </dsp:txXfrm>
    </dsp:sp>
    <dsp:sp modelId="{AD438D9F-6D16-4499-B2EB-C2B1BCEEF172}">
      <dsp:nvSpPr>
        <dsp:cNvPr id="0" name=""/>
        <dsp:cNvSpPr/>
      </dsp:nvSpPr>
      <dsp:spPr>
        <a:xfrm>
          <a:off x="185737" y="185737"/>
          <a:ext cx="1722120" cy="1485899"/>
        </a:xfrm>
        <a:prstGeom prst="roundRect">
          <a:avLst>
            <a:gd name="adj" fmla="val 10000"/>
          </a:avLst>
        </a:prstGeom>
        <a:solidFill>
          <a:schemeClr val="accent2">
            <a:tint val="50000"/>
            <a:hueOff val="0"/>
            <a:satOff val="0"/>
            <a:lumOff val="0"/>
            <a:alphaOff val="0"/>
          </a:schemeClr>
        </a:solid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17106BD3-2D78-4593-8A0A-91F2A46400E8}">
      <dsp:nvSpPr>
        <dsp:cNvPr id="0" name=""/>
        <dsp:cNvSpPr/>
      </dsp:nvSpPr>
      <dsp:spPr>
        <a:xfrm>
          <a:off x="0" y="2043112"/>
          <a:ext cx="8610600" cy="1857374"/>
        </a:xfrm>
        <a:prstGeom prst="roundRect">
          <a:avLst>
            <a:gd name="adj" fmla="val 10000"/>
          </a:avLst>
        </a:prstGeom>
        <a:solidFill>
          <a:schemeClr val="accent2">
            <a:hueOff val="5935807"/>
            <a:satOff val="-38860"/>
            <a:lumOff val="8528"/>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rtl="0">
            <a:lnSpc>
              <a:spcPct val="90000"/>
            </a:lnSpc>
            <a:spcBef>
              <a:spcPct val="0"/>
            </a:spcBef>
            <a:spcAft>
              <a:spcPct val="35000"/>
            </a:spcAft>
          </a:pPr>
          <a:r>
            <a:rPr lang="ms-MY" sz="22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Antaranya ialah mendoakan kesihatan dan kesejahteraan mereka agar ibadah yang dikerjakan berjalan dengan baik serta dikurniakan haji yang Mabrur. </a:t>
          </a:r>
          <a:endParaRPr lang="en-US" sz="2200" b="0" kern="1200" cap="none" spc="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dsp:txBody>
      <dsp:txXfrm>
        <a:off x="1907857" y="2043112"/>
        <a:ext cx="6702742" cy="1857374"/>
      </dsp:txXfrm>
    </dsp:sp>
    <dsp:sp modelId="{DCA6F4FE-6C03-4D7B-AE15-C34D7752F5B2}">
      <dsp:nvSpPr>
        <dsp:cNvPr id="0" name=""/>
        <dsp:cNvSpPr/>
      </dsp:nvSpPr>
      <dsp:spPr>
        <a:xfrm>
          <a:off x="185737" y="2228849"/>
          <a:ext cx="1722120" cy="1485899"/>
        </a:xfrm>
        <a:prstGeom prst="roundRect">
          <a:avLst>
            <a:gd name="adj" fmla="val 10000"/>
          </a:avLst>
        </a:prstGeom>
        <a:solidFill>
          <a:schemeClr val="accent2">
            <a:tint val="50000"/>
            <a:hueOff val="6123238"/>
            <a:satOff val="-18990"/>
            <a:lumOff val="381"/>
            <a:alphaOff val="0"/>
          </a:schemeClr>
        </a:solid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4A3456DC-5017-4F35-A589-0297C9F00AB6}">
      <dsp:nvSpPr>
        <dsp:cNvPr id="0" name=""/>
        <dsp:cNvSpPr/>
      </dsp:nvSpPr>
      <dsp:spPr>
        <a:xfrm>
          <a:off x="0" y="4086224"/>
          <a:ext cx="8610600" cy="1857374"/>
        </a:xfrm>
        <a:prstGeom prst="roundRect">
          <a:avLst>
            <a:gd name="adj" fmla="val 10000"/>
          </a:avLst>
        </a:prstGeom>
        <a:solidFill>
          <a:schemeClr val="accent2">
            <a:hueOff val="11871614"/>
            <a:satOff val="-77721"/>
            <a:lumOff val="17056"/>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rtl="0">
            <a:lnSpc>
              <a:spcPct val="90000"/>
            </a:lnSpc>
            <a:spcBef>
              <a:spcPct val="0"/>
            </a:spcBef>
            <a:spcAft>
              <a:spcPct val="35000"/>
            </a:spcAft>
          </a:pPr>
          <a:r>
            <a:rPr lang="ms-MY" sz="2200" b="0" kern="1200" cap="none" spc="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Kita amat bersyukur kerana disiplin tinggi yang ditunjukkan oleh jemaah haji Malaysia sehingga hari ini telah memudahkan pihak berkuasa Arab Saudi mengatur perjalanan ibadah yang lebih sempurna dan dapat diteladani oleh pihak lain. </a:t>
          </a:r>
          <a:endParaRPr lang="en-US" sz="2200" b="0" kern="1200" cap="none" spc="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dsp:txBody>
      <dsp:txXfrm>
        <a:off x="1907857" y="4086224"/>
        <a:ext cx="6702742" cy="1857374"/>
      </dsp:txXfrm>
    </dsp:sp>
    <dsp:sp modelId="{2EEF956B-D958-4A5C-9C05-B6DDD2F4B17A}">
      <dsp:nvSpPr>
        <dsp:cNvPr id="0" name=""/>
        <dsp:cNvSpPr/>
      </dsp:nvSpPr>
      <dsp:spPr>
        <a:xfrm>
          <a:off x="185737" y="4271962"/>
          <a:ext cx="1722120" cy="1485899"/>
        </a:xfrm>
        <a:prstGeom prst="roundRect">
          <a:avLst>
            <a:gd name="adj" fmla="val 10000"/>
          </a:avLst>
        </a:prstGeom>
        <a:solidFill>
          <a:schemeClr val="accent2">
            <a:tint val="50000"/>
            <a:hueOff val="12246476"/>
            <a:satOff val="-37980"/>
            <a:lumOff val="762"/>
            <a:alphaOff val="0"/>
          </a:schemeClr>
        </a:solid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vList4#2">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9B6C4A-77EE-4683-B605-2C5A7A57ACEC}" type="datetimeFigureOut">
              <a:rPr lang="en-MY" smtClean="0"/>
              <a:pPr/>
              <a:t>9/8/2016</a:t>
            </a:fld>
            <a:endParaRPr lang="en-MY"/>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MY"/>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MY"/>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25F4F8-8D27-414A-B302-D144BA918955}" type="slidenum">
              <a:rPr lang="en-MY" smtClean="0"/>
              <a:pPr/>
              <a:t>‹#›</a:t>
            </a:fld>
            <a:endParaRPr lang="en-MY"/>
          </a:p>
        </p:txBody>
      </p:sp>
    </p:spTree>
    <p:extLst>
      <p:ext uri="{BB962C8B-B14F-4D97-AF65-F5344CB8AC3E}">
        <p14:creationId xmlns:p14="http://schemas.microsoft.com/office/powerpoint/2010/main" xmlns="" val="4016738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C25F4F8-8D27-414A-B302-D144BA918955}" type="slidenum">
              <a:rPr lang="en-MY" smtClean="0"/>
              <a:pPr/>
              <a:t>23</a:t>
            </a:fld>
            <a:endParaRPr lang="en-MY"/>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28ABDA28-8FD6-4624-B7A0-145B971B0CD9}" type="datetime1">
              <a:rPr lang="en-MY" smtClean="0"/>
              <a:pPr/>
              <a:t>9/8/2016</a:t>
            </a:fld>
            <a:endParaRPr lang="en-MY"/>
          </a:p>
        </p:txBody>
      </p:sp>
      <p:sp>
        <p:nvSpPr>
          <p:cNvPr id="19" name="Footer Placeholder 18"/>
          <p:cNvSpPr>
            <a:spLocks noGrp="1"/>
          </p:cNvSpPr>
          <p:nvPr>
            <p:ph type="ftr" sz="quarter" idx="11"/>
          </p:nvPr>
        </p:nvSpPr>
        <p:spPr/>
        <p:txBody>
          <a:bodyPr/>
          <a:lstStyle/>
          <a:p>
            <a:endParaRPr lang="en-MY"/>
          </a:p>
        </p:txBody>
      </p:sp>
      <p:sp>
        <p:nvSpPr>
          <p:cNvPr id="27" name="Slide Number Placeholder 26"/>
          <p:cNvSpPr>
            <a:spLocks noGrp="1"/>
          </p:cNvSpPr>
          <p:nvPr>
            <p:ph type="sldNum" sz="quarter" idx="12"/>
          </p:nvPr>
        </p:nvSpPr>
        <p:spPr/>
        <p:txBody>
          <a:bodyPr/>
          <a:lstStyle/>
          <a:p>
            <a:fld id="{BA8784F8-D9B1-479F-A9B4-848AA317FB34}" type="slidenum">
              <a:rPr lang="en-MY" smtClean="0"/>
              <a:pPr/>
              <a:t>‹#›</a:t>
            </a:fld>
            <a:endParaRPr lang="en-MY"/>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C529943-5684-4C80-927A-9D3BD58A0D80}" type="datetime1">
              <a:rPr lang="en-MY" smtClean="0"/>
              <a:pPr/>
              <a:t>9/8/2016</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7A64F39-116D-4CB7-BEBE-54CC1FBAEA1B}" type="datetime1">
              <a:rPr lang="en-MY" smtClean="0"/>
              <a:pPr/>
              <a:t>9/8/2016</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DCC1BF3-E720-4C22-9E45-DDBFBFBFBFEA}" type="datetime1">
              <a:rPr lang="en-MY" smtClean="0"/>
              <a:pPr/>
              <a:t>9/8/2016</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631E7E7-0F6F-4FC6-8D82-A73C50FC8A01}" type="datetime1">
              <a:rPr lang="en-MY" smtClean="0"/>
              <a:pPr/>
              <a:t>9/8/2016</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933FD72-CB97-43FF-9BC8-1BC5D284E0E6}" type="datetime1">
              <a:rPr lang="en-MY" smtClean="0"/>
              <a:pPr/>
              <a:t>9/8/2016</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82BA709-1EFB-4E05-A772-6E84498B3CD2}" type="datetime1">
              <a:rPr lang="en-MY" smtClean="0"/>
              <a:pPr/>
              <a:t>9/8/2016</a:t>
            </a:fld>
            <a:endParaRPr lang="en-MY"/>
          </a:p>
        </p:txBody>
      </p:sp>
      <p:sp>
        <p:nvSpPr>
          <p:cNvPr id="8" name="Footer Placeholder 7"/>
          <p:cNvSpPr>
            <a:spLocks noGrp="1"/>
          </p:cNvSpPr>
          <p:nvPr>
            <p:ph type="ftr" sz="quarter" idx="11"/>
          </p:nvPr>
        </p:nvSpPr>
        <p:spPr/>
        <p:txBody>
          <a:bodyPr/>
          <a:lstStyle/>
          <a:p>
            <a:endParaRPr lang="en-MY"/>
          </a:p>
        </p:txBody>
      </p:sp>
      <p:sp>
        <p:nvSpPr>
          <p:cNvPr id="9" name="Slide Number Placeholder 8"/>
          <p:cNvSpPr>
            <a:spLocks noGrp="1"/>
          </p:cNvSpPr>
          <p:nvPr>
            <p:ph type="sldNum" sz="quarter" idx="12"/>
          </p:nvPr>
        </p:nvSpPr>
        <p:spPr/>
        <p:txBody>
          <a:bodyPr/>
          <a:lstStyle/>
          <a:p>
            <a:fld id="{BA8784F8-D9B1-479F-A9B4-848AA317FB34}" type="slidenum">
              <a:rPr lang="en-MY" smtClean="0"/>
              <a:pPr/>
              <a:t>‹#›</a:t>
            </a:fld>
            <a:endParaRPr lang="en-MY"/>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3EE4D6B5-6656-4EE9-8DE6-BDE8CC9D8C6D}" type="datetime1">
              <a:rPr lang="en-MY" smtClean="0"/>
              <a:pPr/>
              <a:t>9/8/2016</a:t>
            </a:fld>
            <a:endParaRPr lang="en-MY"/>
          </a:p>
        </p:txBody>
      </p:sp>
      <p:sp>
        <p:nvSpPr>
          <p:cNvPr id="8" name="Slide Number Placeholder 7"/>
          <p:cNvSpPr>
            <a:spLocks noGrp="1"/>
          </p:cNvSpPr>
          <p:nvPr>
            <p:ph type="sldNum" sz="quarter" idx="11"/>
          </p:nvPr>
        </p:nvSpPr>
        <p:spPr/>
        <p:txBody>
          <a:bodyPr/>
          <a:lstStyle/>
          <a:p>
            <a:fld id="{BA8784F8-D9B1-479F-A9B4-848AA317FB34}" type="slidenum">
              <a:rPr lang="en-MY" smtClean="0"/>
              <a:pPr/>
              <a:t>‹#›</a:t>
            </a:fld>
            <a:endParaRPr lang="en-MY"/>
          </a:p>
        </p:txBody>
      </p:sp>
      <p:sp>
        <p:nvSpPr>
          <p:cNvPr id="9" name="Footer Placeholder 8"/>
          <p:cNvSpPr>
            <a:spLocks noGrp="1"/>
          </p:cNvSpPr>
          <p:nvPr>
            <p:ph type="ftr" sz="quarter" idx="12"/>
          </p:nvPr>
        </p:nvSpPr>
        <p:spPr/>
        <p:txBody>
          <a:bodyPr/>
          <a:lstStyle/>
          <a:p>
            <a:endParaRPr lang="en-MY"/>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C187B1-03C5-49BA-B7B0-3EF6DB396982}" type="datetime1">
              <a:rPr lang="en-MY" smtClean="0"/>
              <a:pPr/>
              <a:t>9/8/2016</a:t>
            </a:fld>
            <a:endParaRPr lang="en-MY"/>
          </a:p>
        </p:txBody>
      </p:sp>
      <p:sp>
        <p:nvSpPr>
          <p:cNvPr id="3" name="Footer Placeholder 2"/>
          <p:cNvSpPr>
            <a:spLocks noGrp="1"/>
          </p:cNvSpPr>
          <p:nvPr>
            <p:ph type="ftr" sz="quarter" idx="11"/>
          </p:nvPr>
        </p:nvSpPr>
        <p:spPr/>
        <p:txBody>
          <a:bodyPr/>
          <a:lstStyle/>
          <a:p>
            <a:endParaRPr lang="en-MY"/>
          </a:p>
        </p:txBody>
      </p:sp>
      <p:sp>
        <p:nvSpPr>
          <p:cNvPr id="4" name="Slide Number Placeholder 3"/>
          <p:cNvSpPr>
            <a:spLocks noGrp="1"/>
          </p:cNvSpPr>
          <p:nvPr>
            <p:ph type="sldNum" sz="quarter" idx="12"/>
          </p:nvPr>
        </p:nvSpPr>
        <p:spPr/>
        <p:txBody>
          <a:bodyPr/>
          <a:lstStyle/>
          <a:p>
            <a:fld id="{BA8784F8-D9B1-479F-A9B4-848AA317FB34}" type="slidenum">
              <a:rPr lang="en-MY" smtClean="0"/>
              <a:pPr/>
              <a:t>‹#›</a:t>
            </a:fld>
            <a:endParaRPr lang="en-MY"/>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2D768A7-71B4-49F3-9E0B-4A0B6DB83CA8}" type="datetime1">
              <a:rPr lang="en-MY" smtClean="0"/>
              <a:pPr/>
              <a:t>9/8/2016</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a:xfrm>
            <a:off x="8156448" y="6422064"/>
            <a:ext cx="762000" cy="365125"/>
          </a:xfrm>
        </p:spPr>
        <p:txBody>
          <a:bodyPr/>
          <a:lstStyle/>
          <a:p>
            <a:fld id="{BA8784F8-D9B1-479F-A9B4-848AA317FB34}" type="slidenum">
              <a:rPr lang="en-MY" smtClean="0"/>
              <a:pPr/>
              <a:t>‹#›</a:t>
            </a:fld>
            <a:endParaRPr lang="en-MY"/>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AD34E3E6-1E10-4DAC-B272-564ACA4FA87E}" type="datetime1">
              <a:rPr lang="en-MY" smtClean="0"/>
              <a:pPr/>
              <a:t>9/8/2016</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A3793427-0925-45C8-8E89-B1651BC7B608}" type="datetime1">
              <a:rPr lang="en-MY" smtClean="0"/>
              <a:pPr/>
              <a:t>9/8/2016</a:t>
            </a:fld>
            <a:endParaRPr lang="en-MY"/>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MY"/>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BA8784F8-D9B1-479F-A9B4-848AA317FB34}" type="slidenum">
              <a:rPr lang="en-MY" smtClean="0"/>
              <a:pPr/>
              <a:t>‹#›</a:t>
            </a:fld>
            <a:endParaRPr lang="en-MY"/>
          </a:p>
        </p:txBody>
      </p:sp>
    </p:spTree>
  </p:cSld>
  <p:clrMap bg1="dk1" tx1="lt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hdr="0" ftr="0" dt="0"/>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7.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p:cNvPicPr>
            <a:picLocks noChangeAspect="1"/>
          </p:cNvPicPr>
          <p:nvPr/>
        </p:nvPicPr>
        <p:blipFill>
          <a:blip r:embed="rId2" cstate="print"/>
          <a:srcRect/>
          <a:stretch>
            <a:fillRect/>
          </a:stretch>
        </p:blipFill>
        <p:spPr bwMode="auto">
          <a:xfrm>
            <a:off x="0" y="0"/>
            <a:ext cx="1749425" cy="1841500"/>
          </a:xfrm>
          <a:prstGeom prst="rect">
            <a:avLst/>
          </a:prstGeom>
          <a:noFill/>
          <a:ln w="9525">
            <a:noFill/>
            <a:miter lim="800000"/>
            <a:headEnd/>
            <a:tailEnd/>
          </a:ln>
        </p:spPr>
      </p:pic>
      <p:pic>
        <p:nvPicPr>
          <p:cNvPr id="10" name="Picture 3" descr="C:\Users\asari\AppData\Local\Temp\Rar$DRa0.764\LOGO JAKIM EDITED.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295880" y="0"/>
            <a:ext cx="1848120" cy="185736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6" name="Rectangle 5"/>
          <p:cNvSpPr/>
          <p:nvPr/>
        </p:nvSpPr>
        <p:spPr>
          <a:xfrm>
            <a:off x="0" y="4191000"/>
            <a:ext cx="9144000" cy="584775"/>
          </a:xfrm>
          <a:prstGeom prst="rect">
            <a:avLst/>
          </a:prstGeom>
        </p:spPr>
        <p:txBody>
          <a:bodyPr wrap="square">
            <a:spAutoFit/>
          </a:bodyPr>
          <a:lstStyle/>
          <a:p>
            <a:pPr algn="ctr">
              <a:defRPr/>
            </a:pPr>
            <a:r>
              <a:rPr lang="en-US" sz="3200" dirty="0" smtClean="0">
                <a:ln w="18415" cmpd="sng">
                  <a:solidFill>
                    <a:srgbClr val="FF0000"/>
                  </a:solidFill>
                  <a:prstDash val="solid"/>
                </a:ln>
                <a:solidFill>
                  <a:srgbClr val="FF0000"/>
                </a:solidFill>
                <a:effectLst>
                  <a:glow rad="101600">
                    <a:schemeClr val="bg1">
                      <a:alpha val="60000"/>
                    </a:schemeClr>
                  </a:glow>
                  <a:outerShdw blurRad="63500" dir="3600000" algn="tl" rotWithShape="0">
                    <a:srgbClr val="000000">
                      <a:alpha val="70000"/>
                    </a:srgbClr>
                  </a:outerShdw>
                </a:effectLst>
                <a:latin typeface="Bernard MT Condensed" pitchFamily="18" charset="0"/>
                <a:cs typeface="Aharoni" pitchFamily="2" charset="-79"/>
              </a:rPr>
              <a:t>09 September 2016</a:t>
            </a:r>
            <a:r>
              <a:rPr lang="en-US" sz="3200" dirty="0" smtClean="0">
                <a:ln w="18415" cmpd="sng">
                  <a:solidFill>
                    <a:srgbClr val="0000FF"/>
                  </a:solidFill>
                  <a:prstDash val="solid"/>
                </a:ln>
                <a:solidFill>
                  <a:srgbClr val="0000FF"/>
                </a:solidFill>
                <a:effectLst>
                  <a:glow rad="101600">
                    <a:schemeClr val="bg1">
                      <a:alpha val="60000"/>
                    </a:schemeClr>
                  </a:glow>
                  <a:outerShdw blurRad="63500" dir="3600000" algn="tl" rotWithShape="0">
                    <a:srgbClr val="000000">
                      <a:alpha val="70000"/>
                    </a:srgbClr>
                  </a:outerShdw>
                </a:effectLst>
                <a:latin typeface="Bernard MT Condensed" pitchFamily="18" charset="0"/>
                <a:cs typeface="Aharoni" pitchFamily="2" charset="-79"/>
              </a:rPr>
              <a:t>/</a:t>
            </a:r>
            <a:r>
              <a:rPr lang="en-US" sz="3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Bernard MT Condensed" pitchFamily="18" charset="0"/>
                <a:cs typeface="Aharoni" pitchFamily="2" charset="-79"/>
              </a:rPr>
              <a:t>07</a:t>
            </a:r>
            <a:r>
              <a:rPr lang="en-US" sz="3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Bernard MT Condensed" pitchFamily="18" charset="0"/>
                <a:cs typeface="Aharoni" pitchFamily="2" charset="-79"/>
              </a:rPr>
              <a:t> </a:t>
            </a:r>
            <a:r>
              <a:rPr lang="en-US" sz="3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Bernard MT Condensed" pitchFamily="18" charset="0"/>
                <a:cs typeface="Aharoni" pitchFamily="2" charset="-79"/>
              </a:rPr>
              <a:t>Zulhijjah</a:t>
            </a:r>
            <a:r>
              <a:rPr lang="en-US" sz="3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Bernard MT Condensed" pitchFamily="18" charset="0"/>
                <a:cs typeface="Aharoni" pitchFamily="2" charset="-79"/>
              </a:rPr>
              <a:t> 1437H</a:t>
            </a:r>
            <a:endParaRPr lang="en-MY" sz="32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Bernard MT Condensed" pitchFamily="18" charset="0"/>
              <a:cs typeface="Aharoni" pitchFamily="2" charset="-79"/>
            </a:endParaRPr>
          </a:p>
        </p:txBody>
      </p:sp>
      <p:sp>
        <p:nvSpPr>
          <p:cNvPr id="1027" name="Rectangle 3"/>
          <p:cNvSpPr>
            <a:spLocks noChangeArrowheads="1"/>
          </p:cNvSpPr>
          <p:nvPr/>
        </p:nvSpPr>
        <p:spPr bwMode="auto">
          <a:xfrm>
            <a:off x="0" y="1981200"/>
            <a:ext cx="914400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60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Algerian" pitchFamily="82" charset="0"/>
                <a:ea typeface="Calibri" pitchFamily="34" charset="0"/>
                <a:cs typeface="Times New Roman" pitchFamily="18" charset="0"/>
              </a:rPr>
              <a:t>MENJADI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60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Algerian" pitchFamily="82" charset="0"/>
                <a:ea typeface="Calibri" pitchFamily="34" charset="0"/>
                <a:cs typeface="Times New Roman" pitchFamily="18" charset="0"/>
              </a:rPr>
              <a:t>TETAMU ALLAH</a:t>
            </a:r>
            <a:endParaRPr kumimoji="0" lang="en-US" sz="48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Berlin Sans FB Demi" pitchFamily="34" charset="0"/>
              <a:cs typeface="Arial" pitchFamily="34" charset="0"/>
            </a:endParaRPr>
          </a:p>
        </p:txBody>
      </p:sp>
    </p:spTree>
    <p:extLst>
      <p:ext uri="{BB962C8B-B14F-4D97-AF65-F5344CB8AC3E}">
        <p14:creationId xmlns:p14="http://schemas.microsoft.com/office/powerpoint/2010/main" xmlns="" val="16825562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xmlns="" val="2360994431"/>
              </p:ext>
            </p:extLst>
          </p:nvPr>
        </p:nvGraphicFramePr>
        <p:xfrm>
          <a:off x="152400" y="381000"/>
          <a:ext cx="8763000" cy="5943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8784F8-D9B1-479F-A9B4-848AA317FB34}" type="slidenum">
              <a:rPr lang="en-MY" smtClean="0"/>
              <a:pPr/>
              <a:t>11</a:t>
            </a:fld>
            <a:endParaRPr lang="en-MY"/>
          </a:p>
        </p:txBody>
      </p:sp>
      <p:graphicFrame>
        <p:nvGraphicFramePr>
          <p:cNvPr id="6" name="Diagram 5"/>
          <p:cNvGraphicFramePr/>
          <p:nvPr>
            <p:extLst>
              <p:ext uri="{D42A27DB-BD31-4B8C-83A1-F6EECF244321}">
                <p14:modId xmlns:p14="http://schemas.microsoft.com/office/powerpoint/2010/main" xmlns="" val="1083819028"/>
              </p:ext>
            </p:extLst>
          </p:nvPr>
        </p:nvGraphicFramePr>
        <p:xfrm>
          <a:off x="304800" y="457200"/>
          <a:ext cx="8686800" cy="6096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8784F8-D9B1-479F-A9B4-848AA317FB34}" type="slidenum">
              <a:rPr lang="en-MY" smtClean="0"/>
              <a:pPr/>
              <a:t>12</a:t>
            </a:fld>
            <a:endParaRPr lang="en-MY"/>
          </a:p>
        </p:txBody>
      </p:sp>
      <p:graphicFrame>
        <p:nvGraphicFramePr>
          <p:cNvPr id="6" name="Diagram 5"/>
          <p:cNvGraphicFramePr/>
          <p:nvPr>
            <p:extLst>
              <p:ext uri="{D42A27DB-BD31-4B8C-83A1-F6EECF244321}">
                <p14:modId xmlns:p14="http://schemas.microsoft.com/office/powerpoint/2010/main" xmlns="" val="1172115807"/>
              </p:ext>
            </p:extLst>
          </p:nvPr>
        </p:nvGraphicFramePr>
        <p:xfrm>
          <a:off x="304800" y="381000"/>
          <a:ext cx="8610600" cy="6096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xmlns="" val="1621776958"/>
              </p:ext>
            </p:extLst>
          </p:nvPr>
        </p:nvGraphicFramePr>
        <p:xfrm>
          <a:off x="609600" y="304800"/>
          <a:ext cx="7848600" cy="61721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6825562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8784F8-D9B1-479F-A9B4-848AA317FB34}" type="slidenum">
              <a:rPr lang="en-MY" smtClean="0"/>
              <a:pPr/>
              <a:t>14</a:t>
            </a:fld>
            <a:endParaRPr lang="en-MY"/>
          </a:p>
        </p:txBody>
      </p:sp>
      <p:sp>
        <p:nvSpPr>
          <p:cNvPr id="4" name="Rectangle 3"/>
          <p:cNvSpPr/>
          <p:nvPr/>
        </p:nvSpPr>
        <p:spPr>
          <a:xfrm>
            <a:off x="571499" y="1600200"/>
            <a:ext cx="8001001" cy="4247317"/>
          </a:xfrm>
          <a:prstGeom prst="rect">
            <a:avLst/>
          </a:prstGeom>
        </p:spPr>
        <p:txBody>
          <a:bodyPr wrap="square">
            <a:spAutoFit/>
          </a:bodyPr>
          <a:lstStyle/>
          <a:p>
            <a:pPr algn="ctr" rtl="1"/>
            <a:r>
              <a:rPr lang="ar-JO" sz="5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cs typeface="Traditional Arabic" pitchFamily="2" charset="-78"/>
              </a:rPr>
              <a:t>حَدَّثَنَا </a:t>
            </a:r>
            <a:r>
              <a:rPr lang="ar-JO" sz="54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cs typeface="Traditional Arabic" pitchFamily="2" charset="-78"/>
              </a:rPr>
              <a:t>سَيَّارٌ أَبُو الْحَكَمِ قَالَ: سَمِعْتُ أَبَا حَازِمٍ قَالَ: سَمِعْتُ أَبَا هُرَيْرَةَ (رضى الله عنه) قَالَ: سَمِعْتُ النَّبِىَّ (صلى الله عليه وسلم) يَقُولُ: </a:t>
            </a:r>
            <a:r>
              <a:rPr lang="ar-SA" sz="54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cs typeface="Traditional Arabic" pitchFamily="2" charset="-78"/>
              </a:rPr>
              <a:t>مَنْ حَجَّ لِلَّهِ فَلَمْ يَرْفُثْ وَلَمْ يَفْسُقْ رَجَعَ كَيَوْمِ وَلَدَتْهُ </a:t>
            </a:r>
            <a:r>
              <a:rPr lang="ar-SA" sz="5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cs typeface="Traditional Arabic" pitchFamily="2" charset="-78"/>
              </a:rPr>
              <a:t>أُمُّهُ</a:t>
            </a:r>
            <a:endParaRPr lang="en-US" sz="54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cs typeface="Traditional Arabic" pitchFamily="2" charset="-78"/>
            </a:endParaRPr>
          </a:p>
        </p:txBody>
      </p:sp>
      <p:sp>
        <p:nvSpPr>
          <p:cNvPr id="6" name="Flowchart: Document 5"/>
          <p:cNvSpPr/>
          <p:nvPr/>
        </p:nvSpPr>
        <p:spPr>
          <a:xfrm>
            <a:off x="0" y="0"/>
            <a:ext cx="9144000" cy="1143000"/>
          </a:xfrm>
          <a:prstGeom prst="flowChartDocumen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sz="3200" dirty="0">
                <a:solidFill>
                  <a:srgbClr val="0000FF"/>
                </a:solidFill>
                <a:latin typeface="Bernard MT Condensed" pitchFamily="18" charset="0"/>
              </a:rPr>
              <a:t>Imam Al-Bukhari meriwayatkan sebuah hadis: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8784F8-D9B1-479F-A9B4-848AA317FB34}" type="slidenum">
              <a:rPr lang="en-MY" smtClean="0"/>
              <a:pPr/>
              <a:t>15</a:t>
            </a:fld>
            <a:endParaRPr lang="en-MY"/>
          </a:p>
        </p:txBody>
      </p:sp>
      <p:sp>
        <p:nvSpPr>
          <p:cNvPr id="4" name="Flowchart: Punched Tape 3"/>
          <p:cNvSpPr/>
          <p:nvPr/>
        </p:nvSpPr>
        <p:spPr>
          <a:xfrm>
            <a:off x="152400" y="152400"/>
            <a:ext cx="8839200" cy="6324600"/>
          </a:xfrm>
          <a:prstGeom prst="flowChartPunchedTape">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sz="2400" dirty="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Book Antiqua" pitchFamily="18" charset="0"/>
              </a:rPr>
              <a:t>Mafhumnya</a:t>
            </a:r>
            <a:r>
              <a:rPr lang="ms-MY" sz="2400"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Book Antiqua" pitchFamily="18" charset="0"/>
              </a:rPr>
              <a:t>:</a:t>
            </a:r>
          </a:p>
          <a:p>
            <a:pPr algn="ctr"/>
            <a:endParaRPr lang="ms-MY" sz="2400" dirty="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Book Antiqua" pitchFamily="18" charset="0"/>
            </a:endParaRPr>
          </a:p>
          <a:p>
            <a:pPr algn="ctr"/>
            <a:r>
              <a:rPr lang="ms-MY" sz="2400" i="1" dirty="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Book Antiqua" pitchFamily="18" charset="0"/>
              </a:rPr>
              <a:t>Sayyar Abu Al-Hakam berkata aku mendengar Aba Hazim berkata, Aku mendengar Abu Hurairah berkata, Aku mendengar Rasulullah SAW bersabda: “Sesiapa yang menunaikan Haji kerana Allah, dan dia tidak merosakkannya dengan perbuatan dan percakapan kotor serta tidak membuat maksiat, maka dia kembali seperti hari dia dilahirkan oleh ibunya.”</a:t>
            </a:r>
            <a:endParaRPr lang="en-US" sz="2400" dirty="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Book Antiqua" pitchFamily="18" charset="0"/>
            </a:endParaRPr>
          </a:p>
        </p:txBody>
      </p:sp>
    </p:spTree>
    <p:extLst>
      <p:ext uri="{BB962C8B-B14F-4D97-AF65-F5344CB8AC3E}">
        <p14:creationId xmlns:p14="http://schemas.microsoft.com/office/powerpoint/2010/main" xmlns="" val="3058936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685800" y="2133600"/>
            <a:ext cx="7848600"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4" name="Diagram 3"/>
          <p:cNvGraphicFramePr/>
          <p:nvPr>
            <p:extLst>
              <p:ext uri="{D42A27DB-BD31-4B8C-83A1-F6EECF244321}">
                <p14:modId xmlns:p14="http://schemas.microsoft.com/office/powerpoint/2010/main" xmlns="" val="3486102860"/>
              </p:ext>
            </p:extLst>
          </p:nvPr>
        </p:nvGraphicFramePr>
        <p:xfrm>
          <a:off x="228600" y="609600"/>
          <a:ext cx="8686800" cy="56387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6825562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8784F8-D9B1-479F-A9B4-848AA317FB34}" type="slidenum">
              <a:rPr lang="en-MY" smtClean="0"/>
              <a:pPr/>
              <a:t>17</a:t>
            </a:fld>
            <a:endParaRPr lang="en-MY"/>
          </a:p>
        </p:txBody>
      </p:sp>
      <p:sp>
        <p:nvSpPr>
          <p:cNvPr id="4" name="Rectangle 3"/>
          <p:cNvSpPr/>
          <p:nvPr/>
        </p:nvSpPr>
        <p:spPr>
          <a:xfrm>
            <a:off x="572069" y="1219200"/>
            <a:ext cx="8077200" cy="3693319"/>
          </a:xfrm>
          <a:prstGeom prst="rect">
            <a:avLst/>
          </a:prstGeom>
        </p:spPr>
        <p:txBody>
          <a:bodyPr wrap="square">
            <a:spAutoFit/>
          </a:bodyPr>
          <a:lstStyle/>
          <a:p>
            <a:pPr algn="ctr" rtl="1"/>
            <a:r>
              <a:rPr lang="ar-SA" sz="5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QCF_P260" pitchFamily="2" charset="2"/>
                <a:cs typeface="QCF_P260" pitchFamily="2" charset="2"/>
              </a:rPr>
              <a:t>ﮃ </a:t>
            </a:r>
            <a:r>
              <a:rPr lang="ar-SA" sz="54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QCF_P260" pitchFamily="2" charset="2"/>
                <a:cs typeface="QCF_P260" pitchFamily="2" charset="2"/>
              </a:rPr>
              <a:t>ﮄ ﮅ ﮆ ﮇ ﮈ ﮉ ﮊ ﮋ ﮌ ﮍ ﮎ ﮏ ﮐ ﮑ ﮒ ﮓ ﮔ ﮕ ﮖ ﮗ ﮘ ﮙ ﮚ ﮛ </a:t>
            </a:r>
            <a:r>
              <a:rPr lang="ar-SA" sz="5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QCF_P260" pitchFamily="2" charset="2"/>
                <a:cs typeface="QCF_P260" pitchFamily="2" charset="2"/>
              </a:rPr>
              <a:t>ﮜ</a:t>
            </a:r>
            <a:endParaRPr lang="en-US" sz="54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QCF_P260" pitchFamily="2" charset="2"/>
              <a:cs typeface="QCF_P260" pitchFamily="2" charset="2"/>
            </a:endParaRPr>
          </a:p>
          <a:p>
            <a:r>
              <a:rPr lang="ms-MY"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endParaRPr lang="en-US"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p:txBody>
      </p:sp>
      <p:sp>
        <p:nvSpPr>
          <p:cNvPr id="5" name="Rectangle 4"/>
          <p:cNvSpPr/>
          <p:nvPr/>
        </p:nvSpPr>
        <p:spPr>
          <a:xfrm>
            <a:off x="3048256" y="4724400"/>
            <a:ext cx="2895344" cy="523220"/>
          </a:xfrm>
          <a:prstGeom prst="rect">
            <a:avLst/>
          </a:prstGeom>
        </p:spPr>
        <p:txBody>
          <a:bodyPr wrap="none">
            <a:spAutoFit/>
          </a:bodyPr>
          <a:lstStyle/>
          <a:p>
            <a:r>
              <a:rPr lang="ms-MY" sz="28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Berlin Sans FB" pitchFamily="34" charset="0"/>
              </a:rPr>
              <a:t>Surah Ibrahim </a:t>
            </a:r>
            <a:r>
              <a:rPr lang="ms-MY" sz="28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Berlin Sans FB" pitchFamily="34" charset="0"/>
              </a:rPr>
              <a:t>: </a:t>
            </a:r>
            <a:r>
              <a:rPr lang="ms-MY" sz="28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Berlin Sans FB" pitchFamily="34" charset="0"/>
              </a:rPr>
              <a:t>37</a:t>
            </a:r>
            <a:endParaRPr lang="en-US" sz="28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Berlin Sans FB"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8784F8-D9B1-479F-A9B4-848AA317FB34}" type="slidenum">
              <a:rPr lang="en-MY" smtClean="0"/>
              <a:pPr/>
              <a:t>18</a:t>
            </a:fld>
            <a:endParaRPr lang="en-MY"/>
          </a:p>
        </p:txBody>
      </p:sp>
      <p:sp>
        <p:nvSpPr>
          <p:cNvPr id="4" name="Flowchart: Punched Tape 3"/>
          <p:cNvSpPr/>
          <p:nvPr/>
        </p:nvSpPr>
        <p:spPr>
          <a:xfrm>
            <a:off x="0" y="0"/>
            <a:ext cx="9144000" cy="6858000"/>
          </a:xfrm>
          <a:prstGeom prst="flowChartPunchedTape">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28600" y="809685"/>
            <a:ext cx="8686800" cy="4524315"/>
          </a:xfrm>
          <a:prstGeom prst="rect">
            <a:avLst/>
          </a:prstGeom>
        </p:spPr>
        <p:txBody>
          <a:bodyPr wrap="square">
            <a:spAutoFit/>
          </a:bodyPr>
          <a:lstStyle/>
          <a:p>
            <a:pPr algn="ctr"/>
            <a:r>
              <a:rPr lang="ms-MY" sz="2400" dirty="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Book Antiqua" pitchFamily="18" charset="0"/>
              </a:rPr>
              <a:t>Maksudnya: </a:t>
            </a:r>
            <a:endParaRPr lang="ms-MY" sz="2400"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Book Antiqua" pitchFamily="18" charset="0"/>
            </a:endParaRPr>
          </a:p>
          <a:p>
            <a:pPr algn="ctr"/>
            <a:endParaRPr lang="ms-MY" sz="2400"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Book Antiqua" pitchFamily="18" charset="0"/>
            </a:endParaRPr>
          </a:p>
          <a:p>
            <a:pPr algn="ctr"/>
            <a:r>
              <a:rPr lang="ms-MY" sz="2400" i="1"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Book Antiqua" pitchFamily="18" charset="0"/>
              </a:rPr>
              <a:t>"</a:t>
            </a:r>
            <a:r>
              <a:rPr lang="ms-MY" sz="2400" i="1" dirty="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Book Antiqua" pitchFamily="18" charset="0"/>
              </a:rPr>
              <a:t>Wahai Tuhan kami! Sesungguhnya aku telah menempatkan sebahagian dari zuriat keturunanku di sebuah lembah (Tanah suci Mekah) yang tidak tanaman padanya, di sisi rumahMu Yang diharamkan mencerobohinya. Wahai Tuhan kami, (mereka ditempatkan di situ) supaya mereka mendirikan sembahyang (dan memakmurkannya dengan ibadat). Oleh itu, jadikanlah hati sebahagian dari manusia tertarik gemar kepada mereka, (supaya datang beramai-ramai ke situ), dan kurniakanlah rezeki kepada mereka dari berbagai jenis buah-buahan dan hasil tanaman, semoga mereka bersyukur.</a:t>
            </a:r>
            <a:endParaRPr lang="en-US" sz="2400" dirty="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Book Antiqua" pitchFamily="18" charset="0"/>
            </a:endParaRPr>
          </a:p>
        </p:txBody>
      </p:sp>
    </p:spTree>
    <p:extLst>
      <p:ext uri="{BB962C8B-B14F-4D97-AF65-F5344CB8AC3E}">
        <p14:creationId xmlns:p14="http://schemas.microsoft.com/office/powerpoint/2010/main" xmlns="" val="831431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xmlns="" val="3190149788"/>
              </p:ext>
            </p:extLst>
          </p:nvPr>
        </p:nvGraphicFramePr>
        <p:xfrm>
          <a:off x="228600" y="762000"/>
          <a:ext cx="86106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6825562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p:cNvSpPr>
            <a:spLocks noChangeArrowheads="1"/>
          </p:cNvSpPr>
          <p:nvPr/>
        </p:nvSpPr>
        <p:spPr bwMode="auto">
          <a:xfrm>
            <a:off x="838200" y="2133600"/>
            <a:ext cx="739140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ar-SA" sz="120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Traditional Arabic" pitchFamily="2" charset="-78"/>
                <a:ea typeface="Calibri" pitchFamily="34" charset="0"/>
                <a:cs typeface="Traditional Arabic" pitchFamily="2" charset="-78"/>
              </a:rPr>
              <a:t>اَلْحَمْدُ ِللهِ</a:t>
            </a:r>
            <a:r>
              <a:rPr kumimoji="0" lang="en-US" sz="120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Arial" pitchFamily="34" charset="0"/>
                <a:cs typeface="Traditional Arabic" pitchFamily="2" charset="-78"/>
              </a:rPr>
              <a:t> </a:t>
            </a:r>
          </a:p>
        </p:txBody>
      </p:sp>
      <p:sp>
        <p:nvSpPr>
          <p:cNvPr id="4" name="Rectangle 3"/>
          <p:cNvSpPr/>
          <p:nvPr/>
        </p:nvSpPr>
        <p:spPr>
          <a:xfrm>
            <a:off x="0" y="67270"/>
            <a:ext cx="5334000" cy="923330"/>
          </a:xfrm>
          <a:prstGeom prst="rect">
            <a:avLst/>
          </a:prstGeom>
        </p:spPr>
        <p:txBody>
          <a:bodyPr wrap="square">
            <a:spAutoFit/>
          </a:bodyPr>
          <a:lstStyle/>
          <a:p>
            <a:pPr lvl="0" algn="r" fontAlgn="base">
              <a:spcBef>
                <a:spcPct val="0"/>
              </a:spcBef>
              <a:spcAft>
                <a:spcPct val="0"/>
              </a:spcAft>
            </a:pPr>
            <a:r>
              <a:rPr lang="en-US" sz="5400" dirty="0" err="1" smtClean="0">
                <a:ln>
                  <a:solidFill>
                    <a:srgbClr val="FF0000"/>
                  </a:solidFill>
                </a:ln>
                <a:solidFill>
                  <a:srgbClr val="FF0000"/>
                </a:solidFill>
                <a:effectLst>
                  <a:glow rad="101600">
                    <a:schemeClr val="bg1">
                      <a:alpha val="60000"/>
                    </a:schemeClr>
                  </a:glow>
                </a:effectLst>
                <a:latin typeface="Gloucester MT Extra Condensed" pitchFamily="18" charset="0"/>
                <a:ea typeface="Times New Roman" pitchFamily="18" charset="0"/>
                <a:cs typeface="Times New Roman" pitchFamily="18" charset="0"/>
              </a:rPr>
              <a:t>Pujian</a:t>
            </a:r>
            <a:r>
              <a:rPr lang="en-US" sz="5400" dirty="0" smtClean="0">
                <a:ln>
                  <a:solidFill>
                    <a:srgbClr val="FF0000"/>
                  </a:solidFill>
                </a:ln>
                <a:solidFill>
                  <a:srgbClr val="FF0000"/>
                </a:solidFill>
                <a:effectLst>
                  <a:glow rad="101600">
                    <a:schemeClr val="bg1">
                      <a:alpha val="60000"/>
                    </a:schemeClr>
                  </a:glow>
                </a:effectLst>
                <a:latin typeface="Gloucester MT Extra Condensed" pitchFamily="18" charset="0"/>
                <a:ea typeface="Times New Roman" pitchFamily="18" charset="0"/>
                <a:cs typeface="Times New Roman" pitchFamily="18" charset="0"/>
              </a:rPr>
              <a:t> </a:t>
            </a:r>
            <a:r>
              <a:rPr lang="en-US" sz="5400" dirty="0" err="1" smtClean="0">
                <a:ln>
                  <a:solidFill>
                    <a:srgbClr val="FF0000"/>
                  </a:solidFill>
                </a:ln>
                <a:solidFill>
                  <a:srgbClr val="FF0000"/>
                </a:solidFill>
                <a:effectLst>
                  <a:glow rad="101600">
                    <a:schemeClr val="bg1">
                      <a:alpha val="60000"/>
                    </a:schemeClr>
                  </a:glow>
                </a:effectLst>
                <a:latin typeface="Gloucester MT Extra Condensed" pitchFamily="18" charset="0"/>
                <a:ea typeface="Times New Roman" pitchFamily="18" charset="0"/>
                <a:cs typeface="Times New Roman" pitchFamily="18" charset="0"/>
              </a:rPr>
              <a:t>kepada</a:t>
            </a:r>
            <a:r>
              <a:rPr lang="en-US" sz="5400" dirty="0" smtClean="0">
                <a:ln>
                  <a:solidFill>
                    <a:srgbClr val="FF0000"/>
                  </a:solidFill>
                </a:ln>
                <a:solidFill>
                  <a:srgbClr val="FF0000"/>
                </a:solidFill>
                <a:effectLst>
                  <a:glow rad="101600">
                    <a:schemeClr val="bg1">
                      <a:alpha val="60000"/>
                    </a:schemeClr>
                  </a:glow>
                </a:effectLst>
                <a:latin typeface="Gloucester MT Extra Condensed" pitchFamily="18" charset="0"/>
                <a:ea typeface="Times New Roman" pitchFamily="18" charset="0"/>
                <a:cs typeface="Times New Roman" pitchFamily="18" charset="0"/>
              </a:rPr>
              <a:t> Allah SWT</a:t>
            </a:r>
            <a:endParaRPr lang="en-US" sz="5400" b="1" dirty="0" smtClean="0">
              <a:ln>
                <a:solidFill>
                  <a:srgbClr val="FF0000"/>
                </a:solidFill>
              </a:ln>
              <a:solidFill>
                <a:srgbClr val="FF0000"/>
              </a:solidFill>
              <a:effectLst>
                <a:glow rad="101600">
                  <a:schemeClr val="bg1">
                    <a:alpha val="60000"/>
                  </a:schemeClr>
                </a:glow>
              </a:effectLst>
              <a:latin typeface="Gloucester MT Extra Condensed" pitchFamily="18" charset="0"/>
              <a:ea typeface="Calibri" pitchFamily="34" charset="0"/>
              <a:cs typeface="Arial" pitchFamily="34" charset="0"/>
            </a:endParaRPr>
          </a:p>
        </p:txBody>
      </p:sp>
    </p:spTree>
    <p:extLst>
      <p:ext uri="{BB962C8B-B14F-4D97-AF65-F5344CB8AC3E}">
        <p14:creationId xmlns:p14="http://schemas.microsoft.com/office/powerpoint/2010/main" xmlns="" val="16825562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8784F8-D9B1-479F-A9B4-848AA317FB34}" type="slidenum">
              <a:rPr lang="en-MY" smtClean="0"/>
              <a:pPr/>
              <a:t>20</a:t>
            </a:fld>
            <a:endParaRPr lang="en-MY"/>
          </a:p>
        </p:txBody>
      </p:sp>
      <p:sp>
        <p:nvSpPr>
          <p:cNvPr id="4" name="Rectangle 3"/>
          <p:cNvSpPr/>
          <p:nvPr/>
        </p:nvSpPr>
        <p:spPr>
          <a:xfrm>
            <a:off x="533400" y="990600"/>
            <a:ext cx="7924800" cy="4524315"/>
          </a:xfrm>
          <a:prstGeom prst="rect">
            <a:avLst/>
          </a:prstGeom>
        </p:spPr>
        <p:txBody>
          <a:bodyPr wrap="square">
            <a:spAutoFit/>
          </a:bodyPr>
          <a:lstStyle/>
          <a:p>
            <a:pPr algn="ctr"/>
            <a:r>
              <a:rPr lang="ar-SA" sz="48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335" pitchFamily="2" charset="2"/>
                <a:cs typeface="QCF_P335" pitchFamily="2" charset="2"/>
              </a:rPr>
              <a:t>ﮇ ﮈ ﮉ ﮊ ﮋ ﮌ ﮍ ﮎ ﮏ ﮐ ﮑ ﮒ ﮓ ﮔ ﮕ ﮖ ﮗ ﮘ ﮙ ﮚ ﮛ ﮜ ﮝ ﮞ ﮟ ﮠ ﮡ ﮢ ﮣ ﮤ ﮥ ﮦ ﮧ ﮨ ﮩ ﮪ ﮫ</a:t>
            </a:r>
            <a:endParaRPr lang="en-US" sz="48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p:txBody>
      </p:sp>
      <p:sp>
        <p:nvSpPr>
          <p:cNvPr id="6" name="Rectangle 5"/>
          <p:cNvSpPr/>
          <p:nvPr/>
        </p:nvSpPr>
        <p:spPr>
          <a:xfrm>
            <a:off x="2590800" y="5562600"/>
            <a:ext cx="3886200" cy="430887"/>
          </a:xfrm>
          <a:prstGeom prst="rect">
            <a:avLst/>
          </a:prstGeom>
        </p:spPr>
        <p:txBody>
          <a:bodyPr wrap="square">
            <a:spAutoFit/>
          </a:bodyPr>
          <a:lstStyle/>
          <a:p>
            <a:pPr algn="ctr"/>
            <a:r>
              <a:rPr lang="ms-MY" sz="22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Berlin Sans FB" pitchFamily="34" charset="0"/>
              </a:rPr>
              <a:t>Surah al-Hajj ayat </a:t>
            </a:r>
            <a:r>
              <a:rPr lang="ms-MY"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Berlin Sans FB" pitchFamily="34" charset="0"/>
              </a:rPr>
              <a:t>27-28</a:t>
            </a:r>
            <a:endParaRPr lang="en-US" sz="22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Berlin Sans FB"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8784F8-D9B1-479F-A9B4-848AA317FB34}" type="slidenum">
              <a:rPr lang="en-MY" smtClean="0"/>
              <a:pPr/>
              <a:t>21</a:t>
            </a:fld>
            <a:endParaRPr lang="en-MY"/>
          </a:p>
        </p:txBody>
      </p:sp>
      <p:sp>
        <p:nvSpPr>
          <p:cNvPr id="7" name="Flowchart: Punched Tape 6"/>
          <p:cNvSpPr/>
          <p:nvPr/>
        </p:nvSpPr>
        <p:spPr>
          <a:xfrm>
            <a:off x="0" y="0"/>
            <a:ext cx="9144000" cy="6858000"/>
          </a:xfrm>
          <a:prstGeom prst="flowChartPunchedTape">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29654" y="592753"/>
            <a:ext cx="8839200" cy="4893647"/>
          </a:xfrm>
          <a:prstGeom prst="rect">
            <a:avLst/>
          </a:prstGeom>
        </p:spPr>
        <p:txBody>
          <a:bodyPr wrap="square">
            <a:spAutoFit/>
          </a:bodyPr>
          <a:lstStyle/>
          <a:p>
            <a:pPr algn="ctr"/>
            <a:r>
              <a:rPr lang="ms-MY" sz="2400" dirty="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Book Antiqua" pitchFamily="18" charset="0"/>
              </a:rPr>
              <a:t>Maksudnya: </a:t>
            </a:r>
            <a:endParaRPr lang="ms-MY" sz="2400"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Book Antiqua" pitchFamily="18" charset="0"/>
            </a:endParaRPr>
          </a:p>
          <a:p>
            <a:pPr algn="ctr"/>
            <a:endParaRPr lang="ms-MY" sz="2400"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Book Antiqua" pitchFamily="18" charset="0"/>
            </a:endParaRPr>
          </a:p>
          <a:p>
            <a:pPr algn="ctr"/>
            <a:r>
              <a:rPr lang="ms-MY" sz="2400" i="1"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Book Antiqua" pitchFamily="18" charset="0"/>
              </a:rPr>
              <a:t>"</a:t>
            </a:r>
            <a:r>
              <a:rPr lang="ms-MY" sz="2400" i="1" dirty="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Book Antiqua" pitchFamily="18" charset="0"/>
              </a:rPr>
              <a:t>Dan serukanlah umat manusia untuk mengerjakan Ibadat Haji, nescaya mereka akan datang ke (rumah Tuhan) mu dengan berjalan kaki, dan dengan menunggang berjenis-jenis unta yang kurus yang datangnya dari berbagai jalan (dan ceruk rantau) yang jauh. "Supaya mereka menyaksikan berbagai perkara yang mendatangkan faedah kepada mereka serta memperingati dan menyebut nama Allah, pada hari-hari yang tertentu, kerana pengurniaanNya kepada mereka dengan binatang-binatang ternak (untuk dijadikan korban); dengan yang demikian makanlah kamu dari (daging) binatang-binatang korban itu dan berilah makan kepada orang yang susah, yang fakir miskin.</a:t>
            </a:r>
            <a:endParaRPr lang="en-US" sz="2400" dirty="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Book Antiqua"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xmlns="" val="3959102791"/>
              </p:ext>
            </p:extLst>
          </p:nvPr>
        </p:nvGraphicFramePr>
        <p:xfrm>
          <a:off x="228600" y="457200"/>
          <a:ext cx="8610600" cy="5943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6825562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8784F8-D9B1-479F-A9B4-848AA317FB34}" type="slidenum">
              <a:rPr lang="en-MY" smtClean="0"/>
              <a:pPr/>
              <a:t>23</a:t>
            </a:fld>
            <a:endParaRPr lang="en-MY"/>
          </a:p>
        </p:txBody>
      </p:sp>
      <p:graphicFrame>
        <p:nvGraphicFramePr>
          <p:cNvPr id="6" name="Diagram 5"/>
          <p:cNvGraphicFramePr/>
          <p:nvPr>
            <p:extLst>
              <p:ext uri="{D42A27DB-BD31-4B8C-83A1-F6EECF244321}">
                <p14:modId xmlns:p14="http://schemas.microsoft.com/office/powerpoint/2010/main" xmlns="" val="2594133004"/>
              </p:ext>
            </p:extLst>
          </p:nvPr>
        </p:nvGraphicFramePr>
        <p:xfrm>
          <a:off x="152400" y="228600"/>
          <a:ext cx="8839199" cy="640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xmlns="" val="2771922573"/>
              </p:ext>
            </p:extLst>
          </p:nvPr>
        </p:nvGraphicFramePr>
        <p:xfrm>
          <a:off x="304800" y="381000"/>
          <a:ext cx="8839200" cy="6096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6825562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lum bright="-30000"/>
          </a:blip>
          <a:srcRect/>
          <a:stretch>
            <a:fillRect/>
          </a:stretch>
        </p:blipFill>
        <p:spPr bwMode="auto">
          <a:xfrm>
            <a:off x="0" y="0"/>
            <a:ext cx="9239250" cy="6858000"/>
          </a:xfrm>
          <a:prstGeom prst="rect">
            <a:avLst/>
          </a:prstGeom>
          <a:ln>
            <a:noFill/>
          </a:ln>
          <a:effectLst>
            <a:softEdge rad="112500"/>
          </a:effectLst>
        </p:spPr>
      </p:pic>
      <p:sp>
        <p:nvSpPr>
          <p:cNvPr id="2" name="Slide Number Placeholder 1"/>
          <p:cNvSpPr>
            <a:spLocks noGrp="1"/>
          </p:cNvSpPr>
          <p:nvPr>
            <p:ph type="sldNum" sz="quarter" idx="12"/>
          </p:nvPr>
        </p:nvSpPr>
        <p:spPr/>
        <p:txBody>
          <a:bodyPr/>
          <a:lstStyle/>
          <a:p>
            <a:fld id="{BA8784F8-D9B1-479F-A9B4-848AA317FB34}" type="slidenum">
              <a:rPr lang="en-MY" smtClean="0"/>
              <a:pPr/>
              <a:t>25</a:t>
            </a:fld>
            <a:endParaRPr lang="en-MY"/>
          </a:p>
        </p:txBody>
      </p:sp>
      <p:sp>
        <p:nvSpPr>
          <p:cNvPr id="4" name="Rectangle 1"/>
          <p:cNvSpPr>
            <a:spLocks noChangeArrowheads="1"/>
          </p:cNvSpPr>
          <p:nvPr/>
        </p:nvSpPr>
        <p:spPr bwMode="auto">
          <a:xfrm>
            <a:off x="381000" y="1166842"/>
            <a:ext cx="8382000" cy="45243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7200" algn="ctr" defTabSz="914400" rtl="0" eaLnBrk="1" fontAlgn="base" latinLnBrk="0" hangingPunct="1">
              <a:lnSpc>
                <a:spcPct val="100000"/>
              </a:lnSpc>
              <a:spcBef>
                <a:spcPct val="0"/>
              </a:spcBef>
              <a:spcAft>
                <a:spcPct val="0"/>
              </a:spcAft>
              <a:buClrTx/>
              <a:buSzTx/>
              <a:buFontTx/>
              <a:buNone/>
              <a:tabLst>
                <a:tab pos="5143500" algn="l"/>
                <a:tab pos="5486400" algn="l"/>
              </a:tabLst>
            </a:pPr>
            <a:r>
              <a:rPr kumimoji="0" lang="ms-MY" sz="3600" i="0" u="none" strike="noStrike" cap="none" normalizeH="0" baseline="0" dirty="0" smtClean="0">
                <a:ln>
                  <a:solidFill>
                    <a:srgbClr val="0000FF"/>
                  </a:solidFill>
                </a:ln>
                <a:solidFill>
                  <a:srgbClr val="0000FF"/>
                </a:solidFill>
                <a:effectLst>
                  <a:glow rad="101600">
                    <a:srgbClr val="FFFF00">
                      <a:alpha val="60000"/>
                    </a:srgbClr>
                  </a:glow>
                </a:effectLst>
                <a:latin typeface="Berlin Sans FB" pitchFamily="34" charset="0"/>
                <a:ea typeface="Calibri" pitchFamily="34" charset="0"/>
                <a:cs typeface="Times New Roman" pitchFamily="18" charset="0"/>
              </a:rPr>
              <a:t>Sempena sambutan </a:t>
            </a:r>
            <a:endParaRPr kumimoji="0" lang="ms-MY" sz="3600" i="0" u="none" strike="noStrike" cap="none" normalizeH="0" baseline="0" dirty="0" smtClean="0">
              <a:ln>
                <a:solidFill>
                  <a:srgbClr val="0000FF"/>
                </a:solidFill>
              </a:ln>
              <a:solidFill>
                <a:srgbClr val="0000FF"/>
              </a:solidFill>
              <a:effectLst>
                <a:glow rad="101600">
                  <a:srgbClr val="FFFF00">
                    <a:alpha val="60000"/>
                  </a:srgbClr>
                </a:glow>
              </a:effectLst>
              <a:latin typeface="Berlin Sans FB" pitchFamily="34" charset="0"/>
              <a:ea typeface="Calibri" pitchFamily="34" charset="0"/>
              <a:cs typeface="Times New Roman" pitchFamily="18" charset="0"/>
            </a:endParaRPr>
          </a:p>
          <a:p>
            <a:pPr marL="0" marR="0" lvl="0" indent="457200" algn="ctr" defTabSz="914400" rtl="0" eaLnBrk="1" fontAlgn="base" latinLnBrk="0" hangingPunct="1">
              <a:lnSpc>
                <a:spcPct val="100000"/>
              </a:lnSpc>
              <a:spcBef>
                <a:spcPct val="0"/>
              </a:spcBef>
              <a:spcAft>
                <a:spcPct val="0"/>
              </a:spcAft>
              <a:buClrTx/>
              <a:buSzTx/>
              <a:buFontTx/>
              <a:buNone/>
              <a:tabLst>
                <a:tab pos="5143500" algn="l"/>
                <a:tab pos="5486400" algn="l"/>
              </a:tabLst>
            </a:pPr>
            <a:r>
              <a:rPr kumimoji="0" lang="ms-MY" sz="36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Berlin Sans FB" pitchFamily="34" charset="0"/>
                <a:ea typeface="Calibri" pitchFamily="34" charset="0"/>
                <a:cs typeface="Times New Roman" pitchFamily="18" charset="0"/>
              </a:rPr>
              <a:t>HARI ANGKATAN TENTERA MALAYSIA KE-83 </a:t>
            </a:r>
            <a:r>
              <a:rPr kumimoji="0" lang="ms-MY" sz="3600" i="0" u="none" strike="noStrike" cap="none" normalizeH="0" baseline="0" dirty="0" smtClean="0">
                <a:ln>
                  <a:solidFill>
                    <a:srgbClr val="0000FF"/>
                  </a:solidFill>
                </a:ln>
                <a:solidFill>
                  <a:srgbClr val="0000FF"/>
                </a:solidFill>
                <a:effectLst>
                  <a:glow rad="101600">
                    <a:srgbClr val="FFFF00">
                      <a:alpha val="60000"/>
                    </a:srgbClr>
                  </a:glow>
                </a:effectLst>
                <a:latin typeface="Berlin Sans FB" pitchFamily="34" charset="0"/>
                <a:ea typeface="Calibri" pitchFamily="34" charset="0"/>
                <a:cs typeface="Times New Roman" pitchFamily="18" charset="0"/>
              </a:rPr>
              <a:t>pada </a:t>
            </a:r>
            <a:r>
              <a:rPr kumimoji="0" lang="ms-MY" sz="36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Berlin Sans FB" pitchFamily="34" charset="0"/>
                <a:ea typeface="Calibri" pitchFamily="34" charset="0"/>
                <a:cs typeface="Times New Roman" pitchFamily="18" charset="0"/>
              </a:rPr>
              <a:t>16 September 2016 ini</a:t>
            </a:r>
            <a:r>
              <a:rPr kumimoji="0" lang="ms-MY" sz="3600" i="0" u="none" strike="noStrike" cap="none" normalizeH="0" baseline="0" dirty="0" smtClean="0">
                <a:ln>
                  <a:solidFill>
                    <a:srgbClr val="0000FF"/>
                  </a:solidFill>
                </a:ln>
                <a:solidFill>
                  <a:srgbClr val="0000FF"/>
                </a:solidFill>
                <a:effectLst>
                  <a:glow rad="101600">
                    <a:srgbClr val="FFFF00">
                      <a:alpha val="60000"/>
                    </a:srgbClr>
                  </a:glow>
                </a:effectLst>
                <a:latin typeface="Berlin Sans FB" pitchFamily="34" charset="0"/>
                <a:ea typeface="Calibri" pitchFamily="34" charset="0"/>
                <a:cs typeface="Times New Roman" pitchFamily="18" charset="0"/>
              </a:rPr>
              <a:t>, mimbar mengucapkan tahniah kepada seluruh warga angkatan tentera dan mendoakan semoga Allah SWT memelihara mereka sepanjang masa. </a:t>
            </a:r>
          </a:p>
          <a:p>
            <a:pPr marL="0" marR="0" lvl="0" indent="457200" algn="ctr" defTabSz="914400" rtl="0" eaLnBrk="1" fontAlgn="base" latinLnBrk="0" hangingPunct="1">
              <a:lnSpc>
                <a:spcPct val="100000"/>
              </a:lnSpc>
              <a:spcBef>
                <a:spcPct val="0"/>
              </a:spcBef>
              <a:spcAft>
                <a:spcPct val="0"/>
              </a:spcAft>
              <a:buClrTx/>
              <a:buSzTx/>
              <a:buFontTx/>
              <a:buNone/>
              <a:tabLst>
                <a:tab pos="5143500" algn="l"/>
                <a:tab pos="5486400" algn="l"/>
              </a:tabLst>
            </a:pPr>
            <a:endParaRPr kumimoji="0" lang="ms-MY" sz="3600" i="0" u="none" strike="noStrike" cap="none" normalizeH="0" baseline="0" dirty="0" smtClean="0">
              <a:ln>
                <a:solidFill>
                  <a:srgbClr val="0000FF"/>
                </a:solidFill>
              </a:ln>
              <a:solidFill>
                <a:srgbClr val="0000FF"/>
              </a:solidFill>
              <a:effectLst>
                <a:glow rad="101600">
                  <a:srgbClr val="FFFF00">
                    <a:alpha val="60000"/>
                  </a:srgbClr>
                </a:glow>
              </a:effectLst>
              <a:latin typeface="Berlin Sans FB" pitchFamily="34" charset="0"/>
              <a:ea typeface="Calibri" pitchFamily="34" charset="0"/>
              <a:cs typeface="Times New Roman" pitchFamily="18" charset="0"/>
            </a:endParaRPr>
          </a:p>
        </p:txBody>
      </p:sp>
    </p:spTree>
    <p:extLst>
      <p:ext uri="{BB962C8B-B14F-4D97-AF65-F5344CB8AC3E}">
        <p14:creationId xmlns:p14="http://schemas.microsoft.com/office/powerpoint/2010/main" xmlns="" val="17604926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8784F8-D9B1-479F-A9B4-848AA317FB34}" type="slidenum">
              <a:rPr lang="en-MY" smtClean="0"/>
              <a:pPr/>
              <a:t>26</a:t>
            </a:fld>
            <a:endParaRPr lang="en-MY"/>
          </a:p>
        </p:txBody>
      </p:sp>
      <p:graphicFrame>
        <p:nvGraphicFramePr>
          <p:cNvPr id="5" name="Diagram 4"/>
          <p:cNvGraphicFramePr/>
          <p:nvPr>
            <p:extLst>
              <p:ext uri="{D42A27DB-BD31-4B8C-83A1-F6EECF244321}">
                <p14:modId xmlns:p14="http://schemas.microsoft.com/office/powerpoint/2010/main" xmlns="" val="1484455809"/>
              </p:ext>
            </p:extLst>
          </p:nvPr>
        </p:nvGraphicFramePr>
        <p:xfrm>
          <a:off x="304800" y="304800"/>
          <a:ext cx="8382000" cy="6172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4106530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8784F8-D9B1-479F-A9B4-848AA317FB34}" type="slidenum">
              <a:rPr lang="en-MY" smtClean="0"/>
              <a:pPr/>
              <a:t>27</a:t>
            </a:fld>
            <a:endParaRPr lang="en-MY"/>
          </a:p>
        </p:txBody>
      </p:sp>
      <p:graphicFrame>
        <p:nvGraphicFramePr>
          <p:cNvPr id="3" name="Table 2"/>
          <p:cNvGraphicFramePr>
            <a:graphicFrameLocks noGrp="1"/>
          </p:cNvGraphicFramePr>
          <p:nvPr>
            <p:extLst>
              <p:ext uri="{D42A27DB-BD31-4B8C-83A1-F6EECF244321}">
                <p14:modId xmlns:p14="http://schemas.microsoft.com/office/powerpoint/2010/main" xmlns="" val="3072014048"/>
              </p:ext>
            </p:extLst>
          </p:nvPr>
        </p:nvGraphicFramePr>
        <p:xfrm>
          <a:off x="342900" y="1219200"/>
          <a:ext cx="8458200" cy="5336200"/>
        </p:xfrm>
        <a:graphic>
          <a:graphicData uri="http://schemas.openxmlformats.org/drawingml/2006/table">
            <a:tbl>
              <a:tblPr firstRow="1" firstCol="1" bandRow="1">
                <a:tableStyleId>{0505E3EF-67EA-436B-97B2-0124C06EBD24}</a:tableStyleId>
              </a:tblPr>
              <a:tblGrid>
                <a:gridCol w="1485900"/>
                <a:gridCol w="6972300"/>
              </a:tblGrid>
              <a:tr h="1638760">
                <a:tc>
                  <a:txBody>
                    <a:bodyPr/>
                    <a:lstStyle/>
                    <a:p>
                      <a:pPr marL="0" marR="0" algn="just">
                        <a:lnSpc>
                          <a:spcPct val="150000"/>
                        </a:lnSpc>
                        <a:spcBef>
                          <a:spcPts val="0"/>
                        </a:spcBef>
                        <a:spcAft>
                          <a:spcPts val="0"/>
                        </a:spcAft>
                      </a:pPr>
                      <a:r>
                        <a:rPr lang="en-US" sz="2200" dirty="0" err="1">
                          <a:effectLst/>
                        </a:rPr>
                        <a:t>Pertama</a:t>
                      </a:r>
                      <a:r>
                        <a:rPr lang="en-US" sz="2200" dirty="0">
                          <a:effectLst/>
                        </a:rPr>
                        <a:t>:</a:t>
                      </a:r>
                      <a:endParaRPr lang="en-US" sz="2200" dirty="0">
                        <a:effectLst/>
                        <a:latin typeface="Calibri"/>
                        <a:ea typeface="Calibri"/>
                        <a:cs typeface="Arial"/>
                      </a:endParaRPr>
                    </a:p>
                  </a:txBody>
                  <a:tcPr marL="68580" marR="68580" marT="0" marB="0">
                    <a:solidFill>
                      <a:srgbClr val="FFFF00"/>
                    </a:solidFill>
                  </a:tcPr>
                </a:tc>
                <a:tc>
                  <a:txBody>
                    <a:bodyPr/>
                    <a:lstStyle/>
                    <a:p>
                      <a:pPr marL="0" marR="0" algn="just">
                        <a:lnSpc>
                          <a:spcPct val="150000"/>
                        </a:lnSpc>
                        <a:spcBef>
                          <a:spcPts val="0"/>
                        </a:spcBef>
                        <a:spcAft>
                          <a:spcPts val="0"/>
                        </a:spcAft>
                      </a:pPr>
                      <a:r>
                        <a:rPr lang="en-US" sz="2200" b="1" cap="none" spc="50" dirty="0" err="1">
                          <a:ln w="12700" cmpd="sng">
                            <a:solidFill>
                              <a:schemeClr val="accent6">
                                <a:satMod val="120000"/>
                                <a:shade val="80000"/>
                              </a:schemeClr>
                            </a:solidFill>
                            <a:prstDash val="solid"/>
                          </a:ln>
                          <a:solidFill>
                            <a:schemeClr val="bg1"/>
                          </a:solidFill>
                          <a:effectLst>
                            <a:glow rad="53100">
                              <a:schemeClr val="accent6">
                                <a:satMod val="180000"/>
                                <a:alpha val="30000"/>
                              </a:schemeClr>
                            </a:glow>
                          </a:effectLst>
                        </a:rPr>
                        <a:t>Umat</a:t>
                      </a:r>
                      <a:r>
                        <a:rPr lang="en-US" sz="2200" b="1" cap="none" spc="50" dirty="0">
                          <a:ln w="12700" cmpd="sng">
                            <a:solidFill>
                              <a:schemeClr val="accent6">
                                <a:satMod val="120000"/>
                                <a:shade val="80000"/>
                              </a:schemeClr>
                            </a:solidFill>
                            <a:prstDash val="solid"/>
                          </a:ln>
                          <a:solidFill>
                            <a:schemeClr val="bg1"/>
                          </a:solidFill>
                          <a:effectLst>
                            <a:glow rad="53100">
                              <a:schemeClr val="accent6">
                                <a:satMod val="180000"/>
                                <a:alpha val="30000"/>
                              </a:schemeClr>
                            </a:glow>
                          </a:effectLst>
                        </a:rPr>
                        <a:t> Islam </a:t>
                      </a:r>
                      <a:r>
                        <a:rPr lang="en-US" sz="2200" b="1" cap="none" spc="50" dirty="0" err="1">
                          <a:ln w="12700" cmpd="sng">
                            <a:solidFill>
                              <a:schemeClr val="accent6">
                                <a:satMod val="120000"/>
                                <a:shade val="80000"/>
                              </a:schemeClr>
                            </a:solidFill>
                            <a:prstDash val="solid"/>
                          </a:ln>
                          <a:solidFill>
                            <a:schemeClr val="bg1"/>
                          </a:solidFill>
                          <a:effectLst>
                            <a:glow rad="53100">
                              <a:schemeClr val="accent6">
                                <a:satMod val="180000"/>
                                <a:alpha val="30000"/>
                              </a:schemeClr>
                            </a:glow>
                          </a:effectLst>
                        </a:rPr>
                        <a:t>dituntut</a:t>
                      </a:r>
                      <a:r>
                        <a:rPr lang="en-US" sz="2200" b="1" cap="none" spc="50" dirty="0">
                          <a:ln w="12700" cmpd="sng">
                            <a:solidFill>
                              <a:schemeClr val="accent6">
                                <a:satMod val="120000"/>
                                <a:shade val="80000"/>
                              </a:schemeClr>
                            </a:solidFill>
                            <a:prstDash val="solid"/>
                          </a:ln>
                          <a:solidFill>
                            <a:schemeClr val="bg1"/>
                          </a:solidFill>
                          <a:effectLst>
                            <a:glow rad="53100">
                              <a:schemeClr val="accent6">
                                <a:satMod val="180000"/>
                                <a:alpha val="30000"/>
                              </a:schemeClr>
                            </a:glow>
                          </a:effectLst>
                        </a:rPr>
                        <a:t> </a:t>
                      </a:r>
                      <a:r>
                        <a:rPr lang="en-US" sz="2200" b="1" cap="none" spc="50" dirty="0" err="1">
                          <a:ln w="12700" cmpd="sng">
                            <a:solidFill>
                              <a:schemeClr val="accent6">
                                <a:satMod val="120000"/>
                                <a:shade val="80000"/>
                              </a:schemeClr>
                            </a:solidFill>
                            <a:prstDash val="solid"/>
                          </a:ln>
                          <a:solidFill>
                            <a:schemeClr val="bg1"/>
                          </a:solidFill>
                          <a:effectLst>
                            <a:glow rad="53100">
                              <a:schemeClr val="accent6">
                                <a:satMod val="180000"/>
                                <a:alpha val="30000"/>
                              </a:schemeClr>
                            </a:glow>
                          </a:effectLst>
                        </a:rPr>
                        <a:t>senantiasa</a:t>
                      </a:r>
                      <a:r>
                        <a:rPr lang="en-US" sz="2200" b="1" cap="none" spc="50" dirty="0">
                          <a:ln w="12700" cmpd="sng">
                            <a:solidFill>
                              <a:schemeClr val="accent6">
                                <a:satMod val="120000"/>
                                <a:shade val="80000"/>
                              </a:schemeClr>
                            </a:solidFill>
                            <a:prstDash val="solid"/>
                          </a:ln>
                          <a:solidFill>
                            <a:schemeClr val="bg1"/>
                          </a:solidFill>
                          <a:effectLst>
                            <a:glow rad="53100">
                              <a:schemeClr val="accent6">
                                <a:satMod val="180000"/>
                                <a:alpha val="30000"/>
                              </a:schemeClr>
                            </a:glow>
                          </a:effectLst>
                        </a:rPr>
                        <a:t> </a:t>
                      </a:r>
                      <a:r>
                        <a:rPr lang="en-US" sz="2200" b="1" cap="none" spc="50" dirty="0" err="1">
                          <a:ln w="12700" cmpd="sng">
                            <a:solidFill>
                              <a:schemeClr val="accent6">
                                <a:satMod val="120000"/>
                                <a:shade val="80000"/>
                              </a:schemeClr>
                            </a:solidFill>
                            <a:prstDash val="solid"/>
                          </a:ln>
                          <a:solidFill>
                            <a:schemeClr val="bg1"/>
                          </a:solidFill>
                          <a:effectLst>
                            <a:glow rad="53100">
                              <a:schemeClr val="accent6">
                                <a:satMod val="180000"/>
                                <a:alpha val="30000"/>
                              </a:schemeClr>
                            </a:glow>
                          </a:effectLst>
                        </a:rPr>
                        <a:t>menjana</a:t>
                      </a:r>
                      <a:r>
                        <a:rPr lang="en-US" sz="2200" b="1" cap="none" spc="50" dirty="0">
                          <a:ln w="12700" cmpd="sng">
                            <a:solidFill>
                              <a:schemeClr val="accent6">
                                <a:satMod val="120000"/>
                                <a:shade val="80000"/>
                              </a:schemeClr>
                            </a:solidFill>
                            <a:prstDash val="solid"/>
                          </a:ln>
                          <a:solidFill>
                            <a:schemeClr val="bg1"/>
                          </a:solidFill>
                          <a:effectLst>
                            <a:glow rad="53100">
                              <a:schemeClr val="accent6">
                                <a:satMod val="180000"/>
                                <a:alpha val="30000"/>
                              </a:schemeClr>
                            </a:glow>
                          </a:effectLst>
                        </a:rPr>
                        <a:t> </a:t>
                      </a:r>
                      <a:r>
                        <a:rPr lang="en-US" sz="2200" b="1" cap="none" spc="50" dirty="0" err="1">
                          <a:ln w="12700" cmpd="sng">
                            <a:solidFill>
                              <a:schemeClr val="accent6">
                                <a:satMod val="120000"/>
                                <a:shade val="80000"/>
                              </a:schemeClr>
                            </a:solidFill>
                            <a:prstDash val="solid"/>
                          </a:ln>
                          <a:solidFill>
                            <a:schemeClr val="bg1"/>
                          </a:solidFill>
                          <a:effectLst>
                            <a:glow rad="53100">
                              <a:schemeClr val="accent6">
                                <a:satMod val="180000"/>
                                <a:alpha val="30000"/>
                              </a:schemeClr>
                            </a:glow>
                          </a:effectLst>
                        </a:rPr>
                        <a:t>kekuatan</a:t>
                      </a:r>
                      <a:r>
                        <a:rPr lang="en-US" sz="2200" b="1" cap="none" spc="50" dirty="0">
                          <a:ln w="12700" cmpd="sng">
                            <a:solidFill>
                              <a:schemeClr val="accent6">
                                <a:satMod val="120000"/>
                                <a:shade val="80000"/>
                              </a:schemeClr>
                            </a:solidFill>
                            <a:prstDash val="solid"/>
                          </a:ln>
                          <a:solidFill>
                            <a:schemeClr val="bg1"/>
                          </a:solidFill>
                          <a:effectLst>
                            <a:glow rad="53100">
                              <a:schemeClr val="accent6">
                                <a:satMod val="180000"/>
                                <a:alpha val="30000"/>
                              </a:schemeClr>
                            </a:glow>
                          </a:effectLst>
                        </a:rPr>
                        <a:t> </a:t>
                      </a:r>
                      <a:r>
                        <a:rPr lang="en-US" sz="2200" b="1" cap="none" spc="50" dirty="0" err="1">
                          <a:ln w="12700" cmpd="sng">
                            <a:solidFill>
                              <a:schemeClr val="accent6">
                                <a:satMod val="120000"/>
                                <a:shade val="80000"/>
                              </a:schemeClr>
                            </a:solidFill>
                            <a:prstDash val="solid"/>
                          </a:ln>
                          <a:solidFill>
                            <a:schemeClr val="bg1"/>
                          </a:solidFill>
                          <a:effectLst>
                            <a:glow rad="53100">
                              <a:schemeClr val="accent6">
                                <a:satMod val="180000"/>
                                <a:alpha val="30000"/>
                              </a:schemeClr>
                            </a:glow>
                          </a:effectLst>
                        </a:rPr>
                        <a:t>iman</a:t>
                      </a:r>
                      <a:r>
                        <a:rPr lang="en-US" sz="2200" b="1" cap="none" spc="50" dirty="0">
                          <a:ln w="12700" cmpd="sng">
                            <a:solidFill>
                              <a:schemeClr val="accent6">
                                <a:satMod val="120000"/>
                                <a:shade val="80000"/>
                              </a:schemeClr>
                            </a:solidFill>
                            <a:prstDash val="solid"/>
                          </a:ln>
                          <a:solidFill>
                            <a:schemeClr val="bg1"/>
                          </a:solidFill>
                          <a:effectLst>
                            <a:glow rad="53100">
                              <a:schemeClr val="accent6">
                                <a:satMod val="180000"/>
                                <a:alpha val="30000"/>
                              </a:schemeClr>
                            </a:glow>
                          </a:effectLst>
                        </a:rPr>
                        <a:t> </a:t>
                      </a:r>
                      <a:r>
                        <a:rPr lang="en-US" sz="2200" b="1" cap="none" spc="50" dirty="0" err="1">
                          <a:ln w="12700" cmpd="sng">
                            <a:solidFill>
                              <a:schemeClr val="accent6">
                                <a:satMod val="120000"/>
                                <a:shade val="80000"/>
                              </a:schemeClr>
                            </a:solidFill>
                            <a:prstDash val="solid"/>
                          </a:ln>
                          <a:solidFill>
                            <a:schemeClr val="bg1"/>
                          </a:solidFill>
                          <a:effectLst>
                            <a:glow rad="53100">
                              <a:schemeClr val="accent6">
                                <a:satMod val="180000"/>
                                <a:alpha val="30000"/>
                              </a:schemeClr>
                            </a:glow>
                          </a:effectLst>
                        </a:rPr>
                        <a:t>serta</a:t>
                      </a:r>
                      <a:r>
                        <a:rPr lang="en-US" sz="2200" b="1" cap="none" spc="50" dirty="0">
                          <a:ln w="12700" cmpd="sng">
                            <a:solidFill>
                              <a:schemeClr val="accent6">
                                <a:satMod val="120000"/>
                                <a:shade val="80000"/>
                              </a:schemeClr>
                            </a:solidFill>
                            <a:prstDash val="solid"/>
                          </a:ln>
                          <a:solidFill>
                            <a:schemeClr val="bg1"/>
                          </a:solidFill>
                          <a:effectLst>
                            <a:glow rad="53100">
                              <a:schemeClr val="accent6">
                                <a:satMod val="180000"/>
                                <a:alpha val="30000"/>
                              </a:schemeClr>
                            </a:glow>
                          </a:effectLst>
                        </a:rPr>
                        <a:t> </a:t>
                      </a:r>
                      <a:r>
                        <a:rPr lang="en-US" sz="2200" b="1" cap="none" spc="50" dirty="0" err="1">
                          <a:ln w="12700" cmpd="sng">
                            <a:solidFill>
                              <a:schemeClr val="accent6">
                                <a:satMod val="120000"/>
                                <a:shade val="80000"/>
                              </a:schemeClr>
                            </a:solidFill>
                            <a:prstDash val="solid"/>
                          </a:ln>
                          <a:solidFill>
                            <a:schemeClr val="bg1"/>
                          </a:solidFill>
                          <a:effectLst>
                            <a:glow rad="53100">
                              <a:schemeClr val="accent6">
                                <a:satMod val="180000"/>
                                <a:alpha val="30000"/>
                              </a:schemeClr>
                            </a:glow>
                          </a:effectLst>
                        </a:rPr>
                        <a:t>semangat</a:t>
                      </a:r>
                      <a:r>
                        <a:rPr lang="en-US" sz="2200" b="1" cap="none" spc="50" dirty="0">
                          <a:ln w="12700" cmpd="sng">
                            <a:solidFill>
                              <a:schemeClr val="accent6">
                                <a:satMod val="120000"/>
                                <a:shade val="80000"/>
                              </a:schemeClr>
                            </a:solidFill>
                            <a:prstDash val="solid"/>
                          </a:ln>
                          <a:solidFill>
                            <a:schemeClr val="bg1"/>
                          </a:solidFill>
                          <a:effectLst>
                            <a:glow rad="53100">
                              <a:schemeClr val="accent6">
                                <a:satMod val="180000"/>
                                <a:alpha val="30000"/>
                              </a:schemeClr>
                            </a:glow>
                          </a:effectLst>
                        </a:rPr>
                        <a:t> </a:t>
                      </a:r>
                      <a:r>
                        <a:rPr lang="en-US" sz="2200" b="1" cap="none" spc="50" dirty="0" err="1">
                          <a:ln w="12700" cmpd="sng">
                            <a:solidFill>
                              <a:schemeClr val="accent6">
                                <a:satMod val="120000"/>
                                <a:shade val="80000"/>
                              </a:schemeClr>
                            </a:solidFill>
                            <a:prstDash val="solid"/>
                          </a:ln>
                          <a:solidFill>
                            <a:schemeClr val="bg1"/>
                          </a:solidFill>
                          <a:effectLst>
                            <a:glow rad="53100">
                              <a:schemeClr val="accent6">
                                <a:satMod val="180000"/>
                                <a:alpha val="30000"/>
                              </a:schemeClr>
                            </a:glow>
                          </a:effectLst>
                        </a:rPr>
                        <a:t>berkorban</a:t>
                      </a:r>
                      <a:r>
                        <a:rPr lang="en-US" sz="2200" b="1" cap="none" spc="50" dirty="0">
                          <a:ln w="12700" cmpd="sng">
                            <a:solidFill>
                              <a:schemeClr val="accent6">
                                <a:satMod val="120000"/>
                                <a:shade val="80000"/>
                              </a:schemeClr>
                            </a:solidFill>
                            <a:prstDash val="solid"/>
                          </a:ln>
                          <a:solidFill>
                            <a:schemeClr val="bg1"/>
                          </a:solidFill>
                          <a:effectLst>
                            <a:glow rad="53100">
                              <a:schemeClr val="accent6">
                                <a:satMod val="180000"/>
                                <a:alpha val="30000"/>
                              </a:schemeClr>
                            </a:glow>
                          </a:effectLst>
                        </a:rPr>
                        <a:t> demi agama, </a:t>
                      </a:r>
                      <a:r>
                        <a:rPr lang="en-US" sz="2200" b="1" cap="none" spc="50" dirty="0" err="1">
                          <a:ln w="12700" cmpd="sng">
                            <a:solidFill>
                              <a:schemeClr val="accent6">
                                <a:satMod val="120000"/>
                                <a:shade val="80000"/>
                              </a:schemeClr>
                            </a:solidFill>
                            <a:prstDash val="solid"/>
                          </a:ln>
                          <a:solidFill>
                            <a:schemeClr val="bg1"/>
                          </a:solidFill>
                          <a:effectLst>
                            <a:glow rad="53100">
                              <a:schemeClr val="accent6">
                                <a:satMod val="180000"/>
                                <a:alpha val="30000"/>
                              </a:schemeClr>
                            </a:glow>
                          </a:effectLst>
                        </a:rPr>
                        <a:t>bangsa</a:t>
                      </a:r>
                      <a:r>
                        <a:rPr lang="en-US" sz="2200" b="1" cap="none" spc="50" dirty="0">
                          <a:ln w="12700" cmpd="sng">
                            <a:solidFill>
                              <a:schemeClr val="accent6">
                                <a:satMod val="120000"/>
                                <a:shade val="80000"/>
                              </a:schemeClr>
                            </a:solidFill>
                            <a:prstDash val="solid"/>
                          </a:ln>
                          <a:solidFill>
                            <a:schemeClr val="bg1"/>
                          </a:solidFill>
                          <a:effectLst>
                            <a:glow rad="53100">
                              <a:schemeClr val="accent6">
                                <a:satMod val="180000"/>
                                <a:alpha val="30000"/>
                              </a:schemeClr>
                            </a:glow>
                          </a:effectLst>
                        </a:rPr>
                        <a:t> </a:t>
                      </a:r>
                      <a:r>
                        <a:rPr lang="en-US" sz="2200" b="1" cap="none" spc="50" dirty="0" err="1">
                          <a:ln w="12700" cmpd="sng">
                            <a:solidFill>
                              <a:schemeClr val="accent6">
                                <a:satMod val="120000"/>
                                <a:shade val="80000"/>
                              </a:schemeClr>
                            </a:solidFill>
                            <a:prstDash val="solid"/>
                          </a:ln>
                          <a:solidFill>
                            <a:schemeClr val="bg1"/>
                          </a:solidFill>
                          <a:effectLst>
                            <a:glow rad="53100">
                              <a:schemeClr val="accent6">
                                <a:satMod val="180000"/>
                                <a:alpha val="30000"/>
                              </a:schemeClr>
                            </a:glow>
                          </a:effectLst>
                        </a:rPr>
                        <a:t>dan</a:t>
                      </a:r>
                      <a:r>
                        <a:rPr lang="en-US" sz="2200" b="1" cap="none" spc="50" dirty="0">
                          <a:ln w="12700" cmpd="sng">
                            <a:solidFill>
                              <a:schemeClr val="accent6">
                                <a:satMod val="120000"/>
                                <a:shade val="80000"/>
                              </a:schemeClr>
                            </a:solidFill>
                            <a:prstDash val="solid"/>
                          </a:ln>
                          <a:solidFill>
                            <a:schemeClr val="bg1"/>
                          </a:solidFill>
                          <a:effectLst>
                            <a:glow rad="53100">
                              <a:schemeClr val="accent6">
                                <a:satMod val="180000"/>
                                <a:alpha val="30000"/>
                              </a:schemeClr>
                            </a:glow>
                          </a:effectLst>
                        </a:rPr>
                        <a:t> </a:t>
                      </a:r>
                      <a:r>
                        <a:rPr lang="en-US" sz="2200" b="1" cap="none" spc="50" dirty="0" err="1">
                          <a:ln w="12700" cmpd="sng">
                            <a:solidFill>
                              <a:schemeClr val="accent6">
                                <a:satMod val="120000"/>
                                <a:shade val="80000"/>
                              </a:schemeClr>
                            </a:solidFill>
                            <a:prstDash val="solid"/>
                          </a:ln>
                          <a:solidFill>
                            <a:schemeClr val="bg1"/>
                          </a:solidFill>
                          <a:effectLst>
                            <a:glow rad="53100">
                              <a:schemeClr val="accent6">
                                <a:satMod val="180000"/>
                                <a:alpha val="30000"/>
                              </a:schemeClr>
                            </a:glow>
                          </a:effectLst>
                        </a:rPr>
                        <a:t>negara</a:t>
                      </a:r>
                      <a:r>
                        <a:rPr lang="en-US" sz="2200" b="1" cap="none" spc="50" dirty="0">
                          <a:ln w="12700" cmpd="sng">
                            <a:solidFill>
                              <a:schemeClr val="accent6">
                                <a:satMod val="120000"/>
                                <a:shade val="80000"/>
                              </a:schemeClr>
                            </a:solidFill>
                            <a:prstDash val="solid"/>
                          </a:ln>
                          <a:solidFill>
                            <a:schemeClr val="bg1"/>
                          </a:solidFill>
                          <a:effectLst>
                            <a:glow rad="53100">
                              <a:schemeClr val="accent6">
                                <a:satMod val="180000"/>
                                <a:alpha val="30000"/>
                              </a:schemeClr>
                            </a:glow>
                          </a:effectLst>
                        </a:rPr>
                        <a:t>.</a:t>
                      </a:r>
                      <a:endParaRPr lang="en-US" sz="2200" b="1" cap="none" spc="50" dirty="0">
                        <a:ln w="12700" cmpd="sng">
                          <a:solidFill>
                            <a:schemeClr val="accent6">
                              <a:satMod val="120000"/>
                              <a:shade val="80000"/>
                            </a:schemeClr>
                          </a:solidFill>
                          <a:prstDash val="solid"/>
                        </a:ln>
                        <a:solidFill>
                          <a:schemeClr val="bg1"/>
                        </a:solidFill>
                        <a:effectLst>
                          <a:glow rad="53100">
                            <a:schemeClr val="accent6">
                              <a:satMod val="180000"/>
                              <a:alpha val="30000"/>
                            </a:schemeClr>
                          </a:glow>
                        </a:effectLst>
                        <a:latin typeface="Calibri"/>
                        <a:ea typeface="Calibri"/>
                        <a:cs typeface="Arial"/>
                      </a:endParaRPr>
                    </a:p>
                  </a:txBody>
                  <a:tcPr marL="68580" marR="68580" marT="0" marB="0">
                    <a:solidFill>
                      <a:srgbClr val="FFFF00"/>
                    </a:solidFill>
                  </a:tcPr>
                </a:tc>
              </a:tr>
              <a:tr h="2204504">
                <a:tc>
                  <a:txBody>
                    <a:bodyPr/>
                    <a:lstStyle/>
                    <a:p>
                      <a:pPr marL="0" marR="0" algn="just">
                        <a:lnSpc>
                          <a:spcPct val="150000"/>
                        </a:lnSpc>
                        <a:spcBef>
                          <a:spcPts val="0"/>
                        </a:spcBef>
                        <a:spcAft>
                          <a:spcPts val="0"/>
                        </a:spcAft>
                      </a:pPr>
                      <a:r>
                        <a:rPr lang="en-US" sz="2200" dirty="0" err="1">
                          <a:effectLst/>
                        </a:rPr>
                        <a:t>Kedua</a:t>
                      </a:r>
                      <a:r>
                        <a:rPr lang="en-US" sz="2200" dirty="0">
                          <a:effectLst/>
                        </a:rPr>
                        <a:t>:</a:t>
                      </a:r>
                      <a:endParaRPr lang="en-US" sz="2200" dirty="0">
                        <a:effectLst/>
                        <a:latin typeface="Calibri"/>
                        <a:ea typeface="Calibri"/>
                        <a:cs typeface="Arial"/>
                      </a:endParaRPr>
                    </a:p>
                  </a:txBody>
                  <a:tcPr marL="68580" marR="68580" marT="0" marB="0">
                    <a:solidFill>
                      <a:srgbClr val="FF66FF"/>
                    </a:solidFill>
                  </a:tcPr>
                </a:tc>
                <a:tc>
                  <a:txBody>
                    <a:bodyPr/>
                    <a:lstStyle/>
                    <a:p>
                      <a:pPr marL="0" marR="0" algn="just">
                        <a:lnSpc>
                          <a:spcPct val="150000"/>
                        </a:lnSpc>
                        <a:spcBef>
                          <a:spcPts val="0"/>
                        </a:spcBef>
                        <a:spcAft>
                          <a:spcPts val="0"/>
                        </a:spcAft>
                      </a:pPr>
                      <a:r>
                        <a:rPr lang="en-US" sz="2200" b="0" cap="none" spc="0" dirty="0">
                          <a:ln w="18415" cmpd="sng">
                            <a:solidFill>
                              <a:srgbClr val="FFCC00"/>
                            </a:solidFill>
                            <a:prstDash val="solid"/>
                          </a:ln>
                          <a:solidFill>
                            <a:srgbClr val="FFC000"/>
                          </a:solidFill>
                          <a:effectLst>
                            <a:glow rad="101600">
                              <a:schemeClr val="bg1">
                                <a:alpha val="60000"/>
                              </a:schemeClr>
                            </a:glow>
                            <a:outerShdw blurRad="63500" dir="3600000" algn="tl" rotWithShape="0">
                              <a:srgbClr val="000000">
                                <a:alpha val="70000"/>
                              </a:srgbClr>
                            </a:outerShdw>
                          </a:effectLst>
                        </a:rPr>
                        <a:t>Kita </a:t>
                      </a:r>
                      <a:r>
                        <a:rPr lang="en-US" sz="2200" b="0" cap="none" spc="0" dirty="0" err="1">
                          <a:ln w="18415" cmpd="sng">
                            <a:solidFill>
                              <a:srgbClr val="FFCC00"/>
                            </a:solidFill>
                            <a:prstDash val="solid"/>
                          </a:ln>
                          <a:solidFill>
                            <a:srgbClr val="FFC000"/>
                          </a:solidFill>
                          <a:effectLst>
                            <a:glow rad="101600">
                              <a:schemeClr val="bg1">
                                <a:alpha val="60000"/>
                              </a:schemeClr>
                            </a:glow>
                            <a:outerShdw blurRad="63500" dir="3600000" algn="tl" rotWithShape="0">
                              <a:srgbClr val="000000">
                                <a:alpha val="70000"/>
                              </a:srgbClr>
                            </a:outerShdw>
                          </a:effectLst>
                        </a:rPr>
                        <a:t>juga</a:t>
                      </a:r>
                      <a:r>
                        <a:rPr lang="en-US" sz="2200" b="0" cap="none" spc="0" dirty="0">
                          <a:ln w="18415" cmpd="sng">
                            <a:solidFill>
                              <a:srgbClr val="FFCC00"/>
                            </a:solidFill>
                            <a:prstDash val="solid"/>
                          </a:ln>
                          <a:solidFill>
                            <a:srgbClr val="FFC000"/>
                          </a:solidFill>
                          <a:effectLst>
                            <a:glow rad="101600">
                              <a:schemeClr val="bg1">
                                <a:alpha val="60000"/>
                              </a:schemeClr>
                            </a:glow>
                            <a:outerShdw blurRad="63500" dir="3600000" algn="tl" rotWithShape="0">
                              <a:srgbClr val="000000">
                                <a:alpha val="70000"/>
                              </a:srgbClr>
                            </a:outerShdw>
                          </a:effectLst>
                        </a:rPr>
                        <a:t> </a:t>
                      </a:r>
                      <a:r>
                        <a:rPr lang="en-US" sz="2200" b="0" cap="none" spc="0" dirty="0" err="1">
                          <a:ln w="18415" cmpd="sng">
                            <a:solidFill>
                              <a:srgbClr val="FFCC00"/>
                            </a:solidFill>
                            <a:prstDash val="solid"/>
                          </a:ln>
                          <a:solidFill>
                            <a:srgbClr val="FFC000"/>
                          </a:solidFill>
                          <a:effectLst>
                            <a:glow rad="101600">
                              <a:schemeClr val="bg1">
                                <a:alpha val="60000"/>
                              </a:schemeClr>
                            </a:glow>
                            <a:outerShdw blurRad="63500" dir="3600000" algn="tl" rotWithShape="0">
                              <a:srgbClr val="000000">
                                <a:alpha val="70000"/>
                              </a:srgbClr>
                            </a:outerShdw>
                          </a:effectLst>
                        </a:rPr>
                        <a:t>perlu</a:t>
                      </a:r>
                      <a:r>
                        <a:rPr lang="en-US" sz="2200" b="0" cap="none" spc="0" dirty="0">
                          <a:ln w="18415" cmpd="sng">
                            <a:solidFill>
                              <a:srgbClr val="FFCC00"/>
                            </a:solidFill>
                            <a:prstDash val="solid"/>
                          </a:ln>
                          <a:solidFill>
                            <a:srgbClr val="FFC000"/>
                          </a:solidFill>
                          <a:effectLst>
                            <a:glow rad="101600">
                              <a:schemeClr val="bg1">
                                <a:alpha val="60000"/>
                              </a:schemeClr>
                            </a:glow>
                            <a:outerShdw blurRad="63500" dir="3600000" algn="tl" rotWithShape="0">
                              <a:srgbClr val="000000">
                                <a:alpha val="70000"/>
                              </a:srgbClr>
                            </a:outerShdw>
                          </a:effectLst>
                        </a:rPr>
                        <a:t> </a:t>
                      </a:r>
                      <a:r>
                        <a:rPr lang="en-US" sz="2200" b="0" cap="none" spc="0" dirty="0" err="1">
                          <a:ln w="18415" cmpd="sng">
                            <a:solidFill>
                              <a:srgbClr val="FFCC00"/>
                            </a:solidFill>
                            <a:prstDash val="solid"/>
                          </a:ln>
                          <a:solidFill>
                            <a:srgbClr val="FFC000"/>
                          </a:solidFill>
                          <a:effectLst>
                            <a:glow rad="101600">
                              <a:schemeClr val="bg1">
                                <a:alpha val="60000"/>
                              </a:schemeClr>
                            </a:glow>
                            <a:outerShdw blurRad="63500" dir="3600000" algn="tl" rotWithShape="0">
                              <a:srgbClr val="000000">
                                <a:alpha val="70000"/>
                              </a:srgbClr>
                            </a:outerShdw>
                          </a:effectLst>
                        </a:rPr>
                        <a:t>menghayati</a:t>
                      </a:r>
                      <a:r>
                        <a:rPr lang="en-US" sz="2200" b="0" cap="none" spc="0" dirty="0">
                          <a:ln w="18415" cmpd="sng">
                            <a:solidFill>
                              <a:srgbClr val="FFCC00"/>
                            </a:solidFill>
                            <a:prstDash val="solid"/>
                          </a:ln>
                          <a:solidFill>
                            <a:srgbClr val="FFC000"/>
                          </a:solidFill>
                          <a:effectLst>
                            <a:glow rad="101600">
                              <a:schemeClr val="bg1">
                                <a:alpha val="60000"/>
                              </a:schemeClr>
                            </a:glow>
                            <a:outerShdw blurRad="63500" dir="3600000" algn="tl" rotWithShape="0">
                              <a:srgbClr val="000000">
                                <a:alpha val="70000"/>
                              </a:srgbClr>
                            </a:outerShdw>
                          </a:effectLst>
                        </a:rPr>
                        <a:t> </a:t>
                      </a:r>
                      <a:r>
                        <a:rPr lang="en-US" sz="2200" b="0" cap="none" spc="0" dirty="0" err="1">
                          <a:ln w="18415" cmpd="sng">
                            <a:solidFill>
                              <a:srgbClr val="FFCC00"/>
                            </a:solidFill>
                            <a:prstDash val="solid"/>
                          </a:ln>
                          <a:solidFill>
                            <a:srgbClr val="FFC000"/>
                          </a:solidFill>
                          <a:effectLst>
                            <a:glow rad="101600">
                              <a:schemeClr val="bg1">
                                <a:alpha val="60000"/>
                              </a:schemeClr>
                            </a:glow>
                            <a:outerShdw blurRad="63500" dir="3600000" algn="tl" rotWithShape="0">
                              <a:srgbClr val="000000">
                                <a:alpha val="70000"/>
                              </a:srgbClr>
                            </a:outerShdw>
                          </a:effectLst>
                        </a:rPr>
                        <a:t>secara</a:t>
                      </a:r>
                      <a:r>
                        <a:rPr lang="en-US" sz="2200" b="0" cap="none" spc="0" dirty="0">
                          <a:ln w="18415" cmpd="sng">
                            <a:solidFill>
                              <a:srgbClr val="FFCC00"/>
                            </a:solidFill>
                            <a:prstDash val="solid"/>
                          </a:ln>
                          <a:solidFill>
                            <a:srgbClr val="FFC000"/>
                          </a:solidFill>
                          <a:effectLst>
                            <a:glow rad="101600">
                              <a:schemeClr val="bg1">
                                <a:alpha val="60000"/>
                              </a:schemeClr>
                            </a:glow>
                            <a:outerShdw blurRad="63500" dir="3600000" algn="tl" rotWithShape="0">
                              <a:srgbClr val="000000">
                                <a:alpha val="70000"/>
                              </a:srgbClr>
                            </a:outerShdw>
                          </a:effectLst>
                        </a:rPr>
                        <a:t> </a:t>
                      </a:r>
                      <a:r>
                        <a:rPr lang="en-US" sz="2200" b="0" cap="none" spc="0" dirty="0" err="1">
                          <a:ln w="18415" cmpd="sng">
                            <a:solidFill>
                              <a:srgbClr val="FFCC00"/>
                            </a:solidFill>
                            <a:prstDash val="solid"/>
                          </a:ln>
                          <a:solidFill>
                            <a:srgbClr val="FFC000"/>
                          </a:solidFill>
                          <a:effectLst>
                            <a:glow rad="101600">
                              <a:schemeClr val="bg1">
                                <a:alpha val="60000"/>
                              </a:schemeClr>
                            </a:glow>
                            <a:outerShdw blurRad="63500" dir="3600000" algn="tl" rotWithShape="0">
                              <a:srgbClr val="000000">
                                <a:alpha val="70000"/>
                              </a:srgbClr>
                            </a:outerShdw>
                          </a:effectLst>
                        </a:rPr>
                        <a:t>keseluruhan</a:t>
                      </a:r>
                      <a:r>
                        <a:rPr lang="en-US" sz="2200" b="0" cap="none" spc="0" dirty="0">
                          <a:ln w="18415" cmpd="sng">
                            <a:solidFill>
                              <a:srgbClr val="FFCC00"/>
                            </a:solidFill>
                            <a:prstDash val="solid"/>
                          </a:ln>
                          <a:solidFill>
                            <a:srgbClr val="FFC000"/>
                          </a:solidFill>
                          <a:effectLst>
                            <a:glow rad="101600">
                              <a:schemeClr val="bg1">
                                <a:alpha val="60000"/>
                              </a:schemeClr>
                            </a:glow>
                            <a:outerShdw blurRad="63500" dir="3600000" algn="tl" rotWithShape="0">
                              <a:srgbClr val="000000">
                                <a:alpha val="70000"/>
                              </a:srgbClr>
                            </a:outerShdw>
                          </a:effectLst>
                        </a:rPr>
                        <a:t> </a:t>
                      </a:r>
                      <a:r>
                        <a:rPr lang="en-US" sz="2200" b="0" cap="none" spc="0" dirty="0" err="1">
                          <a:ln w="18415" cmpd="sng">
                            <a:solidFill>
                              <a:srgbClr val="FFCC00"/>
                            </a:solidFill>
                            <a:prstDash val="solid"/>
                          </a:ln>
                          <a:solidFill>
                            <a:srgbClr val="FFC000"/>
                          </a:solidFill>
                          <a:effectLst>
                            <a:glow rad="101600">
                              <a:schemeClr val="bg1">
                                <a:alpha val="60000"/>
                              </a:schemeClr>
                            </a:glow>
                            <a:outerShdw blurRad="63500" dir="3600000" algn="tl" rotWithShape="0">
                              <a:srgbClr val="000000">
                                <a:alpha val="70000"/>
                              </a:srgbClr>
                            </a:outerShdw>
                          </a:effectLst>
                        </a:rPr>
                        <a:t>falsafah</a:t>
                      </a:r>
                      <a:r>
                        <a:rPr lang="en-US" sz="2200" b="0" cap="none" spc="0" dirty="0">
                          <a:ln w="18415" cmpd="sng">
                            <a:solidFill>
                              <a:srgbClr val="FFCC00"/>
                            </a:solidFill>
                            <a:prstDash val="solid"/>
                          </a:ln>
                          <a:solidFill>
                            <a:srgbClr val="FFC000"/>
                          </a:solidFill>
                          <a:effectLst>
                            <a:glow rad="101600">
                              <a:schemeClr val="bg1">
                                <a:alpha val="60000"/>
                              </a:schemeClr>
                            </a:glow>
                            <a:outerShdw blurRad="63500" dir="3600000" algn="tl" rotWithShape="0">
                              <a:srgbClr val="000000">
                                <a:alpha val="70000"/>
                              </a:srgbClr>
                            </a:outerShdw>
                          </a:effectLst>
                        </a:rPr>
                        <a:t> </a:t>
                      </a:r>
                      <a:r>
                        <a:rPr lang="en-US" sz="2200" b="0" cap="none" spc="0" dirty="0" err="1">
                          <a:ln w="18415" cmpd="sng">
                            <a:solidFill>
                              <a:srgbClr val="FFCC00"/>
                            </a:solidFill>
                            <a:prstDash val="solid"/>
                          </a:ln>
                          <a:solidFill>
                            <a:srgbClr val="FFC000"/>
                          </a:solidFill>
                          <a:effectLst>
                            <a:glow rad="101600">
                              <a:schemeClr val="bg1">
                                <a:alpha val="60000"/>
                              </a:schemeClr>
                            </a:glow>
                            <a:outerShdw blurRad="63500" dir="3600000" algn="tl" rotWithShape="0">
                              <a:srgbClr val="000000">
                                <a:alpha val="70000"/>
                              </a:srgbClr>
                            </a:outerShdw>
                          </a:effectLst>
                        </a:rPr>
                        <a:t>daripada</a:t>
                      </a:r>
                      <a:r>
                        <a:rPr lang="en-US" sz="2200" b="0" cap="none" spc="0" dirty="0">
                          <a:ln w="18415" cmpd="sng">
                            <a:solidFill>
                              <a:srgbClr val="FFCC00"/>
                            </a:solidFill>
                            <a:prstDash val="solid"/>
                          </a:ln>
                          <a:solidFill>
                            <a:srgbClr val="FFC000"/>
                          </a:solidFill>
                          <a:effectLst>
                            <a:glow rad="101600">
                              <a:schemeClr val="bg1">
                                <a:alpha val="60000"/>
                              </a:schemeClr>
                            </a:glow>
                            <a:outerShdw blurRad="63500" dir="3600000" algn="tl" rotWithShape="0">
                              <a:srgbClr val="000000">
                                <a:alpha val="70000"/>
                              </a:srgbClr>
                            </a:outerShdw>
                          </a:effectLst>
                        </a:rPr>
                        <a:t> </a:t>
                      </a:r>
                      <a:r>
                        <a:rPr lang="en-US" sz="2200" b="0" cap="none" spc="0" dirty="0" err="1">
                          <a:ln w="18415" cmpd="sng">
                            <a:solidFill>
                              <a:srgbClr val="FFCC00"/>
                            </a:solidFill>
                            <a:prstDash val="solid"/>
                          </a:ln>
                          <a:solidFill>
                            <a:srgbClr val="FFC000"/>
                          </a:solidFill>
                          <a:effectLst>
                            <a:glow rad="101600">
                              <a:schemeClr val="bg1">
                                <a:alpha val="60000"/>
                              </a:schemeClr>
                            </a:glow>
                            <a:outerShdw blurRad="63500" dir="3600000" algn="tl" rotWithShape="0">
                              <a:srgbClr val="000000">
                                <a:alpha val="70000"/>
                              </a:srgbClr>
                            </a:outerShdw>
                          </a:effectLst>
                        </a:rPr>
                        <a:t>ibadah</a:t>
                      </a:r>
                      <a:r>
                        <a:rPr lang="en-US" sz="2200" b="0" cap="none" spc="0" dirty="0">
                          <a:ln w="18415" cmpd="sng">
                            <a:solidFill>
                              <a:srgbClr val="FFCC00"/>
                            </a:solidFill>
                            <a:prstDash val="solid"/>
                          </a:ln>
                          <a:solidFill>
                            <a:srgbClr val="FFC000"/>
                          </a:solidFill>
                          <a:effectLst>
                            <a:glow rad="101600">
                              <a:schemeClr val="bg1">
                                <a:alpha val="60000"/>
                              </a:schemeClr>
                            </a:glow>
                            <a:outerShdw blurRad="63500" dir="3600000" algn="tl" rotWithShape="0">
                              <a:srgbClr val="000000">
                                <a:alpha val="70000"/>
                              </a:srgbClr>
                            </a:outerShdw>
                          </a:effectLst>
                        </a:rPr>
                        <a:t> </a:t>
                      </a:r>
                      <a:r>
                        <a:rPr lang="en-US" sz="2200" b="0" cap="none" spc="0" dirty="0" err="1">
                          <a:ln w="18415" cmpd="sng">
                            <a:solidFill>
                              <a:srgbClr val="FFCC00"/>
                            </a:solidFill>
                            <a:prstDash val="solid"/>
                          </a:ln>
                          <a:solidFill>
                            <a:srgbClr val="FFC000"/>
                          </a:solidFill>
                          <a:effectLst>
                            <a:glow rad="101600">
                              <a:schemeClr val="bg1">
                                <a:alpha val="60000"/>
                              </a:schemeClr>
                            </a:glow>
                            <a:outerShdw blurRad="63500" dir="3600000" algn="tl" rotWithShape="0">
                              <a:srgbClr val="000000">
                                <a:alpha val="70000"/>
                              </a:srgbClr>
                            </a:outerShdw>
                          </a:effectLst>
                        </a:rPr>
                        <a:t>dan</a:t>
                      </a:r>
                      <a:r>
                        <a:rPr lang="en-US" sz="2200" b="0" cap="none" spc="0" dirty="0">
                          <a:ln w="18415" cmpd="sng">
                            <a:solidFill>
                              <a:srgbClr val="FFCC00"/>
                            </a:solidFill>
                            <a:prstDash val="solid"/>
                          </a:ln>
                          <a:solidFill>
                            <a:srgbClr val="FFC000"/>
                          </a:solidFill>
                          <a:effectLst>
                            <a:glow rad="101600">
                              <a:schemeClr val="bg1">
                                <a:alpha val="60000"/>
                              </a:schemeClr>
                            </a:glow>
                            <a:outerShdw blurRad="63500" dir="3600000" algn="tl" rotWithShape="0">
                              <a:srgbClr val="000000">
                                <a:alpha val="70000"/>
                              </a:srgbClr>
                            </a:outerShdw>
                          </a:effectLst>
                        </a:rPr>
                        <a:t> </a:t>
                      </a:r>
                      <a:r>
                        <a:rPr lang="en-US" sz="2200" b="0" cap="none" spc="0" dirty="0" err="1">
                          <a:ln w="18415" cmpd="sng">
                            <a:solidFill>
                              <a:srgbClr val="FFCC00"/>
                            </a:solidFill>
                            <a:prstDash val="solid"/>
                          </a:ln>
                          <a:solidFill>
                            <a:srgbClr val="FFC000"/>
                          </a:solidFill>
                          <a:effectLst>
                            <a:glow rad="101600">
                              <a:schemeClr val="bg1">
                                <a:alpha val="60000"/>
                              </a:schemeClr>
                            </a:glow>
                            <a:outerShdw blurRad="63500" dir="3600000" algn="tl" rotWithShape="0">
                              <a:srgbClr val="000000">
                                <a:alpha val="70000"/>
                              </a:srgbClr>
                            </a:outerShdw>
                          </a:effectLst>
                        </a:rPr>
                        <a:t>seruan</a:t>
                      </a:r>
                      <a:r>
                        <a:rPr lang="en-US" sz="2200" b="0" cap="none" spc="0" dirty="0">
                          <a:ln w="18415" cmpd="sng">
                            <a:solidFill>
                              <a:srgbClr val="FFCC00"/>
                            </a:solidFill>
                            <a:prstDash val="solid"/>
                          </a:ln>
                          <a:solidFill>
                            <a:srgbClr val="FFC000"/>
                          </a:solidFill>
                          <a:effectLst>
                            <a:glow rad="101600">
                              <a:schemeClr val="bg1">
                                <a:alpha val="60000"/>
                              </a:schemeClr>
                            </a:glow>
                            <a:outerShdw blurRad="63500" dir="3600000" algn="tl" rotWithShape="0">
                              <a:srgbClr val="000000">
                                <a:alpha val="70000"/>
                              </a:srgbClr>
                            </a:outerShdw>
                          </a:effectLst>
                        </a:rPr>
                        <a:t> yang </a:t>
                      </a:r>
                      <a:r>
                        <a:rPr lang="en-US" sz="2200" b="0" cap="none" spc="0" dirty="0" err="1">
                          <a:ln w="18415" cmpd="sng">
                            <a:solidFill>
                              <a:srgbClr val="FFCC00"/>
                            </a:solidFill>
                            <a:prstDash val="solid"/>
                          </a:ln>
                          <a:solidFill>
                            <a:srgbClr val="FFC000"/>
                          </a:solidFill>
                          <a:effectLst>
                            <a:glow rad="101600">
                              <a:schemeClr val="bg1">
                                <a:alpha val="60000"/>
                              </a:schemeClr>
                            </a:glow>
                            <a:outerShdw blurRad="63500" dir="3600000" algn="tl" rotWithShape="0">
                              <a:srgbClr val="000000">
                                <a:alpha val="70000"/>
                              </a:srgbClr>
                            </a:outerShdw>
                          </a:effectLst>
                        </a:rPr>
                        <a:t>terdapat</a:t>
                      </a:r>
                      <a:r>
                        <a:rPr lang="en-US" sz="2200" b="0" cap="none" spc="0" dirty="0">
                          <a:ln w="18415" cmpd="sng">
                            <a:solidFill>
                              <a:srgbClr val="FFCC00"/>
                            </a:solidFill>
                            <a:prstDash val="solid"/>
                          </a:ln>
                          <a:solidFill>
                            <a:srgbClr val="FFC000"/>
                          </a:solidFill>
                          <a:effectLst>
                            <a:glow rad="101600">
                              <a:schemeClr val="bg1">
                                <a:alpha val="60000"/>
                              </a:schemeClr>
                            </a:glow>
                            <a:outerShdw blurRad="63500" dir="3600000" algn="tl" rotWithShape="0">
                              <a:srgbClr val="000000">
                                <a:alpha val="70000"/>
                              </a:srgbClr>
                            </a:outerShdw>
                          </a:effectLst>
                        </a:rPr>
                        <a:t> di </a:t>
                      </a:r>
                      <a:r>
                        <a:rPr lang="en-US" sz="2200" b="0" cap="none" spc="0" dirty="0" err="1">
                          <a:ln w="18415" cmpd="sng">
                            <a:solidFill>
                              <a:srgbClr val="FFCC00"/>
                            </a:solidFill>
                            <a:prstDash val="solid"/>
                          </a:ln>
                          <a:solidFill>
                            <a:srgbClr val="FFC000"/>
                          </a:solidFill>
                          <a:effectLst>
                            <a:glow rad="101600">
                              <a:schemeClr val="bg1">
                                <a:alpha val="60000"/>
                              </a:schemeClr>
                            </a:glow>
                            <a:outerShdw blurRad="63500" dir="3600000" algn="tl" rotWithShape="0">
                              <a:srgbClr val="000000">
                                <a:alpha val="70000"/>
                              </a:srgbClr>
                            </a:outerShdw>
                          </a:effectLst>
                        </a:rPr>
                        <a:t>dalam</a:t>
                      </a:r>
                      <a:r>
                        <a:rPr lang="en-US" sz="2200" b="0" cap="none" spc="0" dirty="0">
                          <a:ln w="18415" cmpd="sng">
                            <a:solidFill>
                              <a:srgbClr val="FFCC00"/>
                            </a:solidFill>
                            <a:prstDash val="solid"/>
                          </a:ln>
                          <a:solidFill>
                            <a:srgbClr val="FFC000"/>
                          </a:solidFill>
                          <a:effectLst>
                            <a:glow rad="101600">
                              <a:schemeClr val="bg1">
                                <a:alpha val="60000"/>
                              </a:schemeClr>
                            </a:glow>
                            <a:outerShdw blurRad="63500" dir="3600000" algn="tl" rotWithShape="0">
                              <a:srgbClr val="000000">
                                <a:alpha val="70000"/>
                              </a:srgbClr>
                            </a:outerShdw>
                          </a:effectLst>
                        </a:rPr>
                        <a:t> </a:t>
                      </a:r>
                      <a:r>
                        <a:rPr lang="en-US" sz="2200" b="0" cap="none" spc="0" dirty="0" err="1">
                          <a:ln w="18415" cmpd="sng">
                            <a:solidFill>
                              <a:srgbClr val="FFCC00"/>
                            </a:solidFill>
                            <a:prstDash val="solid"/>
                          </a:ln>
                          <a:solidFill>
                            <a:srgbClr val="FFC000"/>
                          </a:solidFill>
                          <a:effectLst>
                            <a:glow rad="101600">
                              <a:schemeClr val="bg1">
                                <a:alpha val="60000"/>
                              </a:schemeClr>
                            </a:glow>
                            <a:outerShdw blurRad="63500" dir="3600000" algn="tl" rotWithShape="0">
                              <a:srgbClr val="000000">
                                <a:alpha val="70000"/>
                              </a:srgbClr>
                            </a:outerShdw>
                          </a:effectLst>
                        </a:rPr>
                        <a:t>bulan</a:t>
                      </a:r>
                      <a:r>
                        <a:rPr lang="en-US" sz="2200" b="0" cap="none" spc="0" dirty="0">
                          <a:ln w="18415" cmpd="sng">
                            <a:solidFill>
                              <a:srgbClr val="FFCC00"/>
                            </a:solidFill>
                            <a:prstDash val="solid"/>
                          </a:ln>
                          <a:solidFill>
                            <a:srgbClr val="FFC000"/>
                          </a:solidFill>
                          <a:effectLst>
                            <a:glow rad="101600">
                              <a:schemeClr val="bg1">
                                <a:alpha val="60000"/>
                              </a:schemeClr>
                            </a:glow>
                            <a:outerShdw blurRad="63500" dir="3600000" algn="tl" rotWithShape="0">
                              <a:srgbClr val="000000">
                                <a:alpha val="70000"/>
                              </a:srgbClr>
                            </a:outerShdw>
                          </a:effectLst>
                        </a:rPr>
                        <a:t> </a:t>
                      </a:r>
                      <a:r>
                        <a:rPr lang="en-US" sz="2200" b="0" cap="none" spc="0" dirty="0" err="1">
                          <a:ln w="18415" cmpd="sng">
                            <a:solidFill>
                              <a:srgbClr val="FFCC00"/>
                            </a:solidFill>
                            <a:prstDash val="solid"/>
                          </a:ln>
                          <a:solidFill>
                            <a:srgbClr val="FFC000"/>
                          </a:solidFill>
                          <a:effectLst>
                            <a:glow rad="101600">
                              <a:schemeClr val="bg1">
                                <a:alpha val="60000"/>
                              </a:schemeClr>
                            </a:glow>
                            <a:outerShdw blurRad="63500" dir="3600000" algn="tl" rotWithShape="0">
                              <a:srgbClr val="000000">
                                <a:alpha val="70000"/>
                              </a:srgbClr>
                            </a:outerShdw>
                          </a:effectLst>
                        </a:rPr>
                        <a:t>Zulhijjah</a:t>
                      </a:r>
                      <a:r>
                        <a:rPr lang="en-US" sz="2200" b="0" cap="none" spc="0" dirty="0">
                          <a:ln w="18415" cmpd="sng">
                            <a:solidFill>
                              <a:srgbClr val="FFCC00"/>
                            </a:solidFill>
                            <a:prstDash val="solid"/>
                          </a:ln>
                          <a:solidFill>
                            <a:srgbClr val="FFC000"/>
                          </a:solidFill>
                          <a:effectLst>
                            <a:glow rad="101600">
                              <a:schemeClr val="bg1">
                                <a:alpha val="60000"/>
                              </a:schemeClr>
                            </a:glow>
                            <a:outerShdw blurRad="63500" dir="3600000" algn="tl" rotWithShape="0">
                              <a:srgbClr val="000000">
                                <a:alpha val="70000"/>
                              </a:srgbClr>
                            </a:outerShdw>
                          </a:effectLst>
                        </a:rPr>
                        <a:t> </a:t>
                      </a:r>
                      <a:r>
                        <a:rPr lang="en-US" sz="2200" b="0" cap="none" spc="0" dirty="0" err="1">
                          <a:ln w="18415" cmpd="sng">
                            <a:solidFill>
                              <a:srgbClr val="FFCC00"/>
                            </a:solidFill>
                            <a:prstDash val="solid"/>
                          </a:ln>
                          <a:solidFill>
                            <a:srgbClr val="FFC000"/>
                          </a:solidFill>
                          <a:effectLst>
                            <a:glow rad="101600">
                              <a:schemeClr val="bg1">
                                <a:alpha val="60000"/>
                              </a:schemeClr>
                            </a:glow>
                            <a:outerShdw blurRad="63500" dir="3600000" algn="tl" rotWithShape="0">
                              <a:srgbClr val="000000">
                                <a:alpha val="70000"/>
                              </a:srgbClr>
                            </a:outerShdw>
                          </a:effectLst>
                        </a:rPr>
                        <a:t>untuk</a:t>
                      </a:r>
                      <a:r>
                        <a:rPr lang="en-US" sz="2200" b="0" cap="none" spc="0" dirty="0">
                          <a:ln w="18415" cmpd="sng">
                            <a:solidFill>
                              <a:srgbClr val="FFCC00"/>
                            </a:solidFill>
                            <a:prstDash val="solid"/>
                          </a:ln>
                          <a:solidFill>
                            <a:srgbClr val="FFC000"/>
                          </a:solidFill>
                          <a:effectLst>
                            <a:glow rad="101600">
                              <a:schemeClr val="bg1">
                                <a:alpha val="60000"/>
                              </a:schemeClr>
                            </a:glow>
                            <a:outerShdw blurRad="63500" dir="3600000" algn="tl" rotWithShape="0">
                              <a:srgbClr val="000000">
                                <a:alpha val="70000"/>
                              </a:srgbClr>
                            </a:outerShdw>
                          </a:effectLst>
                        </a:rPr>
                        <a:t> </a:t>
                      </a:r>
                      <a:r>
                        <a:rPr lang="en-US" sz="2200" b="0" cap="none" spc="0" dirty="0" err="1">
                          <a:ln w="18415" cmpd="sng">
                            <a:solidFill>
                              <a:srgbClr val="FFCC00"/>
                            </a:solidFill>
                            <a:prstDash val="solid"/>
                          </a:ln>
                          <a:solidFill>
                            <a:srgbClr val="FFC000"/>
                          </a:solidFill>
                          <a:effectLst>
                            <a:glow rad="101600">
                              <a:schemeClr val="bg1">
                                <a:alpha val="60000"/>
                              </a:schemeClr>
                            </a:glow>
                            <a:outerShdw blurRad="63500" dir="3600000" algn="tl" rotWithShape="0">
                              <a:srgbClr val="000000">
                                <a:alpha val="70000"/>
                              </a:srgbClr>
                            </a:outerShdw>
                          </a:effectLst>
                        </a:rPr>
                        <a:t>menterjemahkannya</a:t>
                      </a:r>
                      <a:r>
                        <a:rPr lang="en-US" sz="2200" b="0" cap="none" spc="0" dirty="0">
                          <a:ln w="18415" cmpd="sng">
                            <a:solidFill>
                              <a:srgbClr val="FFCC00"/>
                            </a:solidFill>
                            <a:prstDash val="solid"/>
                          </a:ln>
                          <a:solidFill>
                            <a:srgbClr val="FFC000"/>
                          </a:solidFill>
                          <a:effectLst>
                            <a:glow rad="101600">
                              <a:schemeClr val="bg1">
                                <a:alpha val="60000"/>
                              </a:schemeClr>
                            </a:glow>
                            <a:outerShdw blurRad="63500" dir="3600000" algn="tl" rotWithShape="0">
                              <a:srgbClr val="000000">
                                <a:alpha val="70000"/>
                              </a:srgbClr>
                            </a:outerShdw>
                          </a:effectLst>
                        </a:rPr>
                        <a:t> </a:t>
                      </a:r>
                      <a:r>
                        <a:rPr lang="en-US" sz="2200" b="0" cap="none" spc="0" dirty="0" err="1">
                          <a:ln w="18415" cmpd="sng">
                            <a:solidFill>
                              <a:srgbClr val="FFCC00"/>
                            </a:solidFill>
                            <a:prstDash val="solid"/>
                          </a:ln>
                          <a:solidFill>
                            <a:srgbClr val="FFC000"/>
                          </a:solidFill>
                          <a:effectLst>
                            <a:glow rad="101600">
                              <a:schemeClr val="bg1">
                                <a:alpha val="60000"/>
                              </a:schemeClr>
                            </a:glow>
                            <a:outerShdw blurRad="63500" dir="3600000" algn="tl" rotWithShape="0">
                              <a:srgbClr val="000000">
                                <a:alpha val="70000"/>
                              </a:srgbClr>
                            </a:outerShdw>
                          </a:effectLst>
                        </a:rPr>
                        <a:t>dalam</a:t>
                      </a:r>
                      <a:r>
                        <a:rPr lang="en-US" sz="2200" b="0" cap="none" spc="0" dirty="0">
                          <a:ln w="18415" cmpd="sng">
                            <a:solidFill>
                              <a:srgbClr val="FFCC00"/>
                            </a:solidFill>
                            <a:prstDash val="solid"/>
                          </a:ln>
                          <a:solidFill>
                            <a:srgbClr val="FFC000"/>
                          </a:solidFill>
                          <a:effectLst>
                            <a:glow rad="101600">
                              <a:schemeClr val="bg1">
                                <a:alpha val="60000"/>
                              </a:schemeClr>
                            </a:glow>
                            <a:outerShdw blurRad="63500" dir="3600000" algn="tl" rotWithShape="0">
                              <a:srgbClr val="000000">
                                <a:alpha val="70000"/>
                              </a:srgbClr>
                            </a:outerShdw>
                          </a:effectLst>
                        </a:rPr>
                        <a:t> </a:t>
                      </a:r>
                      <a:r>
                        <a:rPr lang="en-US" sz="2200" b="0" cap="none" spc="0" dirty="0" err="1">
                          <a:ln w="18415" cmpd="sng">
                            <a:solidFill>
                              <a:srgbClr val="FFCC00"/>
                            </a:solidFill>
                            <a:prstDash val="solid"/>
                          </a:ln>
                          <a:solidFill>
                            <a:srgbClr val="FFC000"/>
                          </a:solidFill>
                          <a:effectLst>
                            <a:glow rad="101600">
                              <a:schemeClr val="bg1">
                                <a:alpha val="60000"/>
                              </a:schemeClr>
                            </a:glow>
                            <a:outerShdw blurRad="63500" dir="3600000" algn="tl" rotWithShape="0">
                              <a:srgbClr val="000000">
                                <a:alpha val="70000"/>
                              </a:srgbClr>
                            </a:outerShdw>
                          </a:effectLst>
                        </a:rPr>
                        <a:t>kehidupan</a:t>
                      </a:r>
                      <a:r>
                        <a:rPr lang="en-US" sz="2200" b="0" cap="none" spc="0" dirty="0">
                          <a:ln w="18415" cmpd="sng">
                            <a:solidFill>
                              <a:srgbClr val="FFCC00"/>
                            </a:solidFill>
                            <a:prstDash val="solid"/>
                          </a:ln>
                          <a:solidFill>
                            <a:srgbClr val="FFC000"/>
                          </a:solidFill>
                          <a:effectLst>
                            <a:glow rad="101600">
                              <a:schemeClr val="bg1">
                                <a:alpha val="60000"/>
                              </a:schemeClr>
                            </a:glow>
                            <a:outerShdw blurRad="63500" dir="3600000" algn="tl" rotWithShape="0">
                              <a:srgbClr val="000000">
                                <a:alpha val="70000"/>
                              </a:srgbClr>
                            </a:outerShdw>
                          </a:effectLst>
                        </a:rPr>
                        <a:t> </a:t>
                      </a:r>
                      <a:r>
                        <a:rPr lang="en-US" sz="2200" b="0" cap="none" spc="0" dirty="0" err="1">
                          <a:ln w="18415" cmpd="sng">
                            <a:solidFill>
                              <a:srgbClr val="FFCC00"/>
                            </a:solidFill>
                            <a:prstDash val="solid"/>
                          </a:ln>
                          <a:solidFill>
                            <a:srgbClr val="FFC000"/>
                          </a:solidFill>
                          <a:effectLst>
                            <a:glow rad="101600">
                              <a:schemeClr val="bg1">
                                <a:alpha val="60000"/>
                              </a:schemeClr>
                            </a:glow>
                            <a:outerShdw blurRad="63500" dir="3600000" algn="tl" rotWithShape="0">
                              <a:srgbClr val="000000">
                                <a:alpha val="70000"/>
                              </a:srgbClr>
                            </a:outerShdw>
                          </a:effectLst>
                        </a:rPr>
                        <a:t>harian</a:t>
                      </a:r>
                      <a:r>
                        <a:rPr lang="en-US" sz="2200" b="0" cap="none" spc="0" dirty="0">
                          <a:ln w="18415" cmpd="sng">
                            <a:solidFill>
                              <a:srgbClr val="FFCC00"/>
                            </a:solidFill>
                            <a:prstDash val="solid"/>
                          </a:ln>
                          <a:solidFill>
                            <a:srgbClr val="FFC000"/>
                          </a:solidFill>
                          <a:effectLst>
                            <a:glow rad="101600">
                              <a:schemeClr val="bg1">
                                <a:alpha val="60000"/>
                              </a:schemeClr>
                            </a:glow>
                            <a:outerShdw blurRad="63500" dir="3600000" algn="tl" rotWithShape="0">
                              <a:srgbClr val="000000">
                                <a:alpha val="70000"/>
                              </a:srgbClr>
                            </a:outerShdw>
                          </a:effectLst>
                        </a:rPr>
                        <a:t>.</a:t>
                      </a:r>
                      <a:endParaRPr lang="en-US" sz="2200" b="0" cap="none" spc="0" dirty="0">
                        <a:ln w="18415" cmpd="sng">
                          <a:solidFill>
                            <a:srgbClr val="FFCC00"/>
                          </a:solidFill>
                          <a:prstDash val="solid"/>
                        </a:ln>
                        <a:solidFill>
                          <a:srgbClr val="FFC000"/>
                        </a:solidFill>
                        <a:effectLst>
                          <a:glow rad="101600">
                            <a:schemeClr val="bg1">
                              <a:alpha val="60000"/>
                            </a:schemeClr>
                          </a:glow>
                          <a:outerShdw blurRad="63500" dir="3600000" algn="tl" rotWithShape="0">
                            <a:srgbClr val="000000">
                              <a:alpha val="70000"/>
                            </a:srgbClr>
                          </a:outerShdw>
                        </a:effectLst>
                        <a:latin typeface="Calibri"/>
                        <a:ea typeface="Calibri"/>
                        <a:cs typeface="Arial"/>
                      </a:endParaRPr>
                    </a:p>
                  </a:txBody>
                  <a:tcPr marL="68580" marR="68580" marT="0" marB="0">
                    <a:solidFill>
                      <a:srgbClr val="FF66FF"/>
                    </a:solidFill>
                  </a:tcPr>
                </a:tc>
              </a:tr>
              <a:tr h="1492936">
                <a:tc>
                  <a:txBody>
                    <a:bodyPr/>
                    <a:lstStyle/>
                    <a:p>
                      <a:pPr marL="0" marR="0" algn="just">
                        <a:lnSpc>
                          <a:spcPct val="150000"/>
                        </a:lnSpc>
                        <a:spcBef>
                          <a:spcPts val="0"/>
                        </a:spcBef>
                        <a:spcAft>
                          <a:spcPts val="0"/>
                        </a:spcAft>
                      </a:pPr>
                      <a:r>
                        <a:rPr lang="en-US" sz="2200" dirty="0" err="1">
                          <a:effectLst/>
                        </a:rPr>
                        <a:t>Ketiga</a:t>
                      </a:r>
                      <a:r>
                        <a:rPr lang="en-US" sz="2200" dirty="0">
                          <a:effectLst/>
                        </a:rPr>
                        <a:t>:</a:t>
                      </a:r>
                      <a:endParaRPr lang="en-US" sz="2200" dirty="0">
                        <a:effectLst/>
                        <a:latin typeface="Calibri"/>
                        <a:ea typeface="Calibri"/>
                        <a:cs typeface="Arial"/>
                      </a:endParaRPr>
                    </a:p>
                  </a:txBody>
                  <a:tcPr marL="68580" marR="68580" marT="0" marB="0">
                    <a:solidFill>
                      <a:srgbClr val="808000"/>
                    </a:solidFill>
                  </a:tcPr>
                </a:tc>
                <a:tc>
                  <a:txBody>
                    <a:bodyPr/>
                    <a:lstStyle/>
                    <a:p>
                      <a:pPr marL="0" marR="0" algn="just">
                        <a:lnSpc>
                          <a:spcPct val="150000"/>
                        </a:lnSpc>
                        <a:spcBef>
                          <a:spcPts val="0"/>
                        </a:spcBef>
                        <a:spcAft>
                          <a:spcPts val="0"/>
                        </a:spcAft>
                      </a:pPr>
                      <a:r>
                        <a:rPr lang="en-US" sz="2200" b="0" cap="none" spc="0" dirty="0" err="1">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Pengorbanan</a:t>
                      </a:r>
                      <a:r>
                        <a:rPr lang="en-US" sz="2200" b="0" cap="none" spc="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yang </a:t>
                      </a:r>
                      <a:r>
                        <a:rPr lang="en-US" sz="2200" b="0" cap="none" spc="0" dirty="0" err="1">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telah</a:t>
                      </a:r>
                      <a:r>
                        <a:rPr lang="en-US" sz="2200" b="0" cap="none" spc="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b="0" cap="none" spc="0" dirty="0" err="1">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dilakukan</a:t>
                      </a:r>
                      <a:r>
                        <a:rPr lang="en-US" sz="2200" b="0" cap="none" spc="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b="0" cap="none" spc="0" dirty="0" err="1">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oleh</a:t>
                      </a:r>
                      <a:r>
                        <a:rPr lang="en-US" sz="2200" b="0" cap="none" spc="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b="0" cap="none" spc="0" dirty="0" err="1">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mereka</a:t>
                      </a:r>
                      <a:r>
                        <a:rPr lang="en-US" sz="2200" b="0" cap="none" spc="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yang </a:t>
                      </a:r>
                      <a:r>
                        <a:rPr lang="en-US" sz="2200" b="0" cap="none" spc="0" dirty="0" err="1">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terdahulu</a:t>
                      </a:r>
                      <a:r>
                        <a:rPr lang="en-US" sz="2200" b="0" cap="none" spc="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b="0" cap="none" spc="0" dirty="0" err="1">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seharusnya</a:t>
                      </a:r>
                      <a:r>
                        <a:rPr lang="en-US" sz="2200" b="0" cap="none" spc="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b="0" cap="none" spc="0" dirty="0" err="1">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disanjungi</a:t>
                      </a:r>
                      <a:r>
                        <a:rPr lang="en-US" sz="2200" b="0" cap="none" spc="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b="0" cap="none" spc="0" dirty="0" err="1">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dan</a:t>
                      </a:r>
                      <a:r>
                        <a:rPr lang="en-US" sz="2200" b="0" cap="none" spc="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b="0" cap="none" spc="0" dirty="0" err="1">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dikenang</a:t>
                      </a:r>
                      <a:r>
                        <a:rPr lang="en-US" sz="2200" b="0" cap="none" spc="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t>
                      </a:r>
                      <a:endParaRPr lang="en-US" sz="2200" b="0" cap="none" spc="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Calibri"/>
                        <a:ea typeface="Calibri"/>
                        <a:cs typeface="Arial"/>
                      </a:endParaRPr>
                    </a:p>
                  </a:txBody>
                  <a:tcPr marL="68580" marR="68580" marT="0" marB="0">
                    <a:solidFill>
                      <a:srgbClr val="808000"/>
                    </a:solidFill>
                  </a:tcPr>
                </a:tc>
              </a:tr>
            </a:tbl>
          </a:graphicData>
        </a:graphic>
      </p:graphicFrame>
      <p:sp>
        <p:nvSpPr>
          <p:cNvPr id="4" name="Rectangle 3"/>
          <p:cNvSpPr/>
          <p:nvPr/>
        </p:nvSpPr>
        <p:spPr>
          <a:xfrm>
            <a:off x="228600" y="165205"/>
            <a:ext cx="8686800" cy="830997"/>
          </a:xfrm>
          <a:prstGeom prst="rect">
            <a:avLst/>
          </a:prstGeom>
        </p:spPr>
        <p:txBody>
          <a:bodyPr wrap="square">
            <a:spAutoFit/>
          </a:bodyPr>
          <a:lstStyle/>
          <a:p>
            <a:pPr lvl="0" indent="457200" algn="ctr" eaLnBrk="0" fontAlgn="base" hangingPunct="0">
              <a:spcBef>
                <a:spcPct val="0"/>
              </a:spcBef>
              <a:spcAft>
                <a:spcPct val="0"/>
              </a:spcAft>
              <a:tabLst>
                <a:tab pos="5143500" algn="l"/>
                <a:tab pos="5486400" algn="l"/>
              </a:tabLst>
            </a:pPr>
            <a:r>
              <a:rPr lang="ms-MY" sz="2400"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INTIPATI KHUTBAH YANG DISAMPAIKAN SEBAGAI PEDOMAN DI DALAM KEHIDUPAN:</a:t>
            </a:r>
            <a:endParaRPr lang="en-US" sz="2400" dirty="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ial" pitchFamily="34" charset="0"/>
              <a:cs typeface="Arial" pitchFamily="34" charset="0"/>
            </a:endParaRPr>
          </a:p>
        </p:txBody>
      </p:sp>
    </p:spTree>
    <p:extLst>
      <p:ext uri="{BB962C8B-B14F-4D97-AF65-F5344CB8AC3E}">
        <p14:creationId xmlns:p14="http://schemas.microsoft.com/office/powerpoint/2010/main" xmlns="" val="2826122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8784F8-D9B1-479F-A9B4-848AA317FB34}" type="slidenum">
              <a:rPr lang="en-MY" smtClean="0"/>
              <a:pPr/>
              <a:t>28</a:t>
            </a:fld>
            <a:endParaRPr lang="en-MY"/>
          </a:p>
        </p:txBody>
      </p:sp>
      <p:sp>
        <p:nvSpPr>
          <p:cNvPr id="3" name="Rectangle 2"/>
          <p:cNvSpPr/>
          <p:nvPr/>
        </p:nvSpPr>
        <p:spPr>
          <a:xfrm>
            <a:off x="743803" y="1447800"/>
            <a:ext cx="7848600" cy="4062651"/>
          </a:xfrm>
          <a:prstGeom prst="rect">
            <a:avLst/>
          </a:prstGeom>
        </p:spPr>
        <p:txBody>
          <a:bodyPr wrap="square">
            <a:spAutoFit/>
          </a:bodyPr>
          <a:lstStyle/>
          <a:p>
            <a:pPr lvl="0" indent="457200" algn="ctr" rtl="1" eaLnBrk="0" fontAlgn="base" hangingPunct="0">
              <a:spcBef>
                <a:spcPct val="0"/>
              </a:spcBef>
              <a:spcAft>
                <a:spcPct val="0"/>
              </a:spcAft>
              <a:tabLst>
                <a:tab pos="5143500" algn="l"/>
                <a:tab pos="5486400" algn="l"/>
              </a:tabLst>
            </a:pPr>
            <a:r>
              <a:rPr lang="ar-SA" sz="54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QCF_BSML" pitchFamily="2" charset="2"/>
                <a:ea typeface="Calibri" pitchFamily="34" charset="0"/>
                <a:cs typeface="QCF_BSML" pitchFamily="2" charset="2"/>
              </a:rPr>
              <a:t>ﭷ ﭸ ﭹ ﭺ ﭻ</a:t>
            </a:r>
            <a:r>
              <a:rPr lang="ar-SA" sz="54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Arabic Transparent"/>
                <a:ea typeface="Calibri" pitchFamily="34" charset="0"/>
                <a:cs typeface="Arial" pitchFamily="34" charset="0"/>
              </a:rPr>
              <a:t> ﴿</a:t>
            </a:r>
            <a:r>
              <a:rPr lang="ar-SA" sz="54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QCF_P336" pitchFamily="2" charset="2"/>
                <a:ea typeface="Times New Roman" pitchFamily="18" charset="0"/>
                <a:cs typeface="QCF_P336" pitchFamily="2" charset="2"/>
              </a:rPr>
              <a:t>ﭨ ﭩ ﭪ ﭫ ﭬ ﭭ ﭮ ﭯ ﭰ ﭱ</a:t>
            </a:r>
            <a:r>
              <a:rPr lang="ar-SA" sz="54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QCF_P336" pitchFamily="2" charset="2"/>
                <a:ea typeface="Calibri" pitchFamily="34" charset="0"/>
                <a:cs typeface="QCF_P336" pitchFamily="2" charset="2"/>
              </a:rPr>
              <a:t> </a:t>
            </a:r>
            <a:r>
              <a:rPr lang="ar-SA" sz="54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QCF_P336" pitchFamily="2" charset="2"/>
                <a:ea typeface="Times New Roman" pitchFamily="18" charset="0"/>
                <a:cs typeface="QCF_P336" pitchFamily="2" charset="2"/>
              </a:rPr>
              <a:t>ﭲ ﭳ ﭴ ﭵ ﭶ ﭷ ﭸ ﭹ ﭺ ﭻ ﭼ </a:t>
            </a:r>
            <a:r>
              <a:rPr lang="ar-SA" sz="5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QCF_P336" pitchFamily="2" charset="2"/>
                <a:ea typeface="Times New Roman" pitchFamily="18" charset="0"/>
                <a:cs typeface="QCF_P336" pitchFamily="2" charset="2"/>
              </a:rPr>
              <a:t>ﭽ</a:t>
            </a:r>
            <a:endParaRPr lang="en-US" sz="54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Arial" pitchFamily="34" charset="0"/>
              <a:cs typeface="Arial" pitchFamily="34" charset="0"/>
            </a:endParaRPr>
          </a:p>
          <a:p>
            <a:pPr lvl="0" indent="457200" eaLnBrk="0" fontAlgn="base" hangingPunct="0">
              <a:spcBef>
                <a:spcPct val="0"/>
              </a:spcBef>
              <a:spcAft>
                <a:spcPct val="0"/>
              </a:spcAft>
              <a:tabLst>
                <a:tab pos="5143500" algn="l"/>
                <a:tab pos="5486400" algn="l"/>
              </a:tabLst>
            </a:pPr>
            <a:endParaRPr lang="ms-MY"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endParaRPr>
          </a:p>
          <a:p>
            <a:pPr lvl="0" indent="457200" eaLnBrk="0" fontAlgn="base" hangingPunct="0">
              <a:spcBef>
                <a:spcPct val="0"/>
              </a:spcBef>
              <a:spcAft>
                <a:spcPct val="0"/>
              </a:spcAft>
              <a:tabLst>
                <a:tab pos="5143500" algn="l"/>
                <a:tab pos="5486400" algn="l"/>
              </a:tabLst>
            </a:pPr>
            <a:endParaRPr lang="en-US" sz="24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Arial" pitchFamily="34" charset="0"/>
              <a:cs typeface="Arial" pitchFamily="34" charset="0"/>
            </a:endParaRPr>
          </a:p>
        </p:txBody>
      </p:sp>
      <p:sp>
        <p:nvSpPr>
          <p:cNvPr id="4" name="Rectangle 3"/>
          <p:cNvSpPr/>
          <p:nvPr/>
        </p:nvSpPr>
        <p:spPr>
          <a:xfrm>
            <a:off x="3124200" y="5029200"/>
            <a:ext cx="3626314" cy="523220"/>
          </a:xfrm>
          <a:prstGeom prst="rect">
            <a:avLst/>
          </a:prstGeom>
        </p:spPr>
        <p:txBody>
          <a:bodyPr wrap="none">
            <a:spAutoFit/>
          </a:bodyPr>
          <a:lstStyle/>
          <a:p>
            <a:pPr lvl="0" indent="457200" algn="ctr" eaLnBrk="0" fontAlgn="base" hangingPunct="0">
              <a:spcBef>
                <a:spcPct val="0"/>
              </a:spcBef>
              <a:spcAft>
                <a:spcPct val="0"/>
              </a:spcAft>
              <a:tabLst>
                <a:tab pos="5143500" algn="l"/>
                <a:tab pos="5486400" algn="l"/>
              </a:tabLst>
            </a:pPr>
            <a:r>
              <a:rPr lang="ms-MY" sz="2800" dirty="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Berlin Sans FB" pitchFamily="34" charset="0"/>
                <a:ea typeface="Calibri" pitchFamily="34" charset="0"/>
                <a:cs typeface="Times New Roman" pitchFamily="18" charset="0"/>
              </a:rPr>
              <a:t>Surah al-Hajj: 32-33</a:t>
            </a:r>
            <a:endParaRPr lang="en-US" sz="2800" dirty="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Berlin Sans FB" pitchFamily="34" charset="0"/>
              <a:cs typeface="Arial" pitchFamily="34" charset="0"/>
            </a:endParaRPr>
          </a:p>
        </p:txBody>
      </p:sp>
    </p:spTree>
    <p:extLst>
      <p:ext uri="{BB962C8B-B14F-4D97-AF65-F5344CB8AC3E}">
        <p14:creationId xmlns:p14="http://schemas.microsoft.com/office/powerpoint/2010/main" xmlns="" val="31020919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8784F8-D9B1-479F-A9B4-848AA317FB34}" type="slidenum">
              <a:rPr lang="en-MY" smtClean="0"/>
              <a:pPr/>
              <a:t>29</a:t>
            </a:fld>
            <a:endParaRPr lang="en-MY"/>
          </a:p>
        </p:txBody>
      </p:sp>
      <p:sp>
        <p:nvSpPr>
          <p:cNvPr id="4" name="Flowchart: Punched Tape 3"/>
          <p:cNvSpPr/>
          <p:nvPr/>
        </p:nvSpPr>
        <p:spPr>
          <a:xfrm>
            <a:off x="0" y="0"/>
            <a:ext cx="9144000" cy="6324600"/>
          </a:xfrm>
          <a:prstGeom prst="flowChartPunchedTape">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04800" y="1155680"/>
            <a:ext cx="8534400" cy="3416320"/>
          </a:xfrm>
          <a:prstGeom prst="rect">
            <a:avLst/>
          </a:prstGeom>
        </p:spPr>
        <p:txBody>
          <a:bodyPr wrap="square">
            <a:spAutoFit/>
          </a:bodyPr>
          <a:lstStyle/>
          <a:p>
            <a:pPr lvl="0" indent="457200" algn="ctr" eaLnBrk="0" fontAlgn="base" hangingPunct="0">
              <a:spcBef>
                <a:spcPct val="0"/>
              </a:spcBef>
              <a:spcAft>
                <a:spcPct val="0"/>
              </a:spcAft>
              <a:tabLst>
                <a:tab pos="5143500" algn="l"/>
                <a:tab pos="5486400" algn="l"/>
              </a:tabLst>
            </a:pPr>
            <a:r>
              <a:rPr lang="ms-MY"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ook Antiqua" pitchFamily="18" charset="0"/>
                <a:ea typeface="Calibri" pitchFamily="34" charset="0"/>
                <a:cs typeface="Times New Roman" pitchFamily="18" charset="0"/>
              </a:rPr>
              <a:t>Maksudnya: </a:t>
            </a:r>
            <a:endParaRPr lang="ms-MY"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ook Antiqua" pitchFamily="18" charset="0"/>
              <a:ea typeface="Calibri" pitchFamily="34" charset="0"/>
              <a:cs typeface="Times New Roman" pitchFamily="18" charset="0"/>
            </a:endParaRPr>
          </a:p>
          <a:p>
            <a:pPr lvl="0" indent="457200" algn="ctr" eaLnBrk="0" fontAlgn="base" hangingPunct="0">
              <a:spcBef>
                <a:spcPct val="0"/>
              </a:spcBef>
              <a:spcAft>
                <a:spcPct val="0"/>
              </a:spcAft>
              <a:tabLst>
                <a:tab pos="5143500" algn="l"/>
                <a:tab pos="5486400" algn="l"/>
              </a:tabLst>
            </a:pPr>
            <a:endParaRPr lang="ms-MY" sz="2400" i="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ook Antiqua" pitchFamily="18" charset="0"/>
              <a:ea typeface="Calibri" pitchFamily="34" charset="0"/>
              <a:cs typeface="Times New Roman" pitchFamily="18" charset="0"/>
            </a:endParaRPr>
          </a:p>
          <a:p>
            <a:pPr lvl="0" indent="457200" algn="ctr" eaLnBrk="0" fontAlgn="base" hangingPunct="0">
              <a:spcBef>
                <a:spcPct val="0"/>
              </a:spcBef>
              <a:spcAft>
                <a:spcPct val="0"/>
              </a:spcAft>
              <a:tabLst>
                <a:tab pos="5143500" algn="l"/>
                <a:tab pos="5486400" algn="l"/>
              </a:tabLst>
            </a:pPr>
            <a:r>
              <a:rPr lang="ms-MY" sz="24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ook Antiqua" pitchFamily="18" charset="0"/>
                <a:ea typeface="Calibri" pitchFamily="34" charset="0"/>
                <a:cs typeface="Times New Roman" pitchFamily="18" charset="0"/>
              </a:rPr>
              <a:t>Demikianlah </a:t>
            </a:r>
            <a:r>
              <a:rPr lang="ms-MY" sz="2400" i="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ook Antiqua" pitchFamily="18" charset="0"/>
                <a:ea typeface="Calibri" pitchFamily="34" charset="0"/>
                <a:cs typeface="Times New Roman" pitchFamily="18" charset="0"/>
              </a:rPr>
              <a:t>(ajaran Allah); dan sesiapa yang menghormati syiar-syiar ugama Allah maka (dia lah orang yang bertaqwa) kerana sesungguhnya perbuatan itu satu kesan dari sifat-sifat taqwa hati orang mukmin. Kamu beroleh berbagai-bagai faedah dan kegunaan pada binatang ternak itu hingga ke suatu masa yang tertentu (bagi menyembelihnya); kemudian waktu menyembelihnya ketika sampai di tanah haram Baitullah yang tua sejarahnya </a:t>
            </a:r>
            <a:r>
              <a:rPr lang="ms-MY" sz="24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ook Antiqua" pitchFamily="18" charset="0"/>
                <a:ea typeface="Calibri" pitchFamily="34" charset="0"/>
                <a:cs typeface="Times New Roman" pitchFamily="18" charset="0"/>
              </a:rPr>
              <a:t>itu.</a:t>
            </a:r>
            <a:r>
              <a:rPr lang="ms-MY"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ook Antiqua" pitchFamily="18" charset="0"/>
                <a:ea typeface="Calibri" pitchFamily="34" charset="0"/>
                <a:cs typeface="Times New Roman" pitchFamily="18" charset="0"/>
              </a:rPr>
              <a:t> </a:t>
            </a:r>
          </a:p>
        </p:txBody>
      </p:sp>
    </p:spTree>
    <p:extLst>
      <p:ext uri="{BB962C8B-B14F-4D97-AF65-F5344CB8AC3E}">
        <p14:creationId xmlns:p14="http://schemas.microsoft.com/office/powerpoint/2010/main" xmlns="" val="3124228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895600" y="5257800"/>
            <a:ext cx="3733800" cy="523220"/>
          </a:xfrm>
          <a:prstGeom prst="rect">
            <a:avLst/>
          </a:prstGeom>
          <a:noFill/>
        </p:spPr>
        <p:txBody>
          <a:bodyPr wrap="square" rtlCol="0">
            <a:spAutoFit/>
          </a:bodyPr>
          <a:lstStyle/>
          <a:p>
            <a:pPr algn="r"/>
            <a:r>
              <a:rPr lang="en-US" sz="2800" dirty="0" smtClean="0">
                <a:ln>
                  <a:solidFill>
                    <a:srgbClr val="FFFF00"/>
                  </a:solidFill>
                </a:ln>
                <a:solidFill>
                  <a:srgbClr val="FFFF00"/>
                </a:solidFill>
                <a:effectLst>
                  <a:glow rad="101600">
                    <a:schemeClr val="bg1">
                      <a:alpha val="60000"/>
                    </a:schemeClr>
                  </a:glow>
                </a:effectLst>
                <a:latin typeface="Berlin Sans FB" pitchFamily="34" charset="0"/>
              </a:rPr>
              <a:t>Surah Ali Imran  96-97</a:t>
            </a:r>
            <a:endParaRPr lang="en-US" sz="2800" dirty="0">
              <a:ln>
                <a:solidFill>
                  <a:srgbClr val="FFFF00"/>
                </a:solidFill>
              </a:ln>
              <a:solidFill>
                <a:srgbClr val="FFFF00"/>
              </a:solidFill>
              <a:effectLst>
                <a:glow rad="101600">
                  <a:schemeClr val="bg1">
                    <a:alpha val="60000"/>
                  </a:schemeClr>
                </a:glow>
              </a:effectLst>
              <a:latin typeface="Berlin Sans FB" pitchFamily="34" charset="0"/>
            </a:endParaRPr>
          </a:p>
        </p:txBody>
      </p:sp>
      <p:sp>
        <p:nvSpPr>
          <p:cNvPr id="2" name="Rectangle 1"/>
          <p:cNvSpPr/>
          <p:nvPr/>
        </p:nvSpPr>
        <p:spPr>
          <a:xfrm>
            <a:off x="499281" y="838200"/>
            <a:ext cx="8153400" cy="4247317"/>
          </a:xfrm>
          <a:prstGeom prst="rect">
            <a:avLst/>
          </a:prstGeom>
        </p:spPr>
        <p:txBody>
          <a:bodyPr wrap="square">
            <a:spAutoFit/>
          </a:bodyPr>
          <a:lstStyle/>
          <a:p>
            <a:pPr algn="ctr" rtl="1"/>
            <a:r>
              <a:rPr lang="ar-SA" sz="5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QCF_P062" pitchFamily="2" charset="2"/>
                <a:cs typeface="QCF_P062" pitchFamily="2" charset="2"/>
              </a:rPr>
              <a:t>ﮖ </a:t>
            </a:r>
            <a:r>
              <a:rPr lang="ar-SA" sz="54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QCF_P062" pitchFamily="2" charset="2"/>
                <a:cs typeface="QCF_P062" pitchFamily="2" charset="2"/>
              </a:rPr>
              <a:t>ﮗ ﮘ ﮙ ﮚ ﮛ  ﮜ ﮝ ﮞ ﮟ ﮠ  ﮡ ﮢ ﮣ ﮤ ﮥ ﮦ ﮧ ﮨ ﮩ ﮪ ﮫ ﮬ ﮭ ﮮ ﮯ ﮰ ﮱ ﯓ ﯔ ﯕ ﯖ ﯗ ﯘ ﯙ ﯚ ﯛ ﯜ ﯝ ﯞ</a:t>
            </a:r>
            <a:endParaRPr lang="en-US" sz="54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QCF_P062" pitchFamily="2" charset="2"/>
              <a:cs typeface="QCF_P062" pitchFamily="2" charset="2"/>
            </a:endParaRPr>
          </a:p>
        </p:txBody>
      </p:sp>
    </p:spTree>
    <p:extLst>
      <p:ext uri="{BB962C8B-B14F-4D97-AF65-F5344CB8AC3E}">
        <p14:creationId xmlns:p14="http://schemas.microsoft.com/office/powerpoint/2010/main" xmlns="" val="16825562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33400" y="838200"/>
            <a:ext cx="8286328" cy="4524315"/>
          </a:xfrm>
          <a:prstGeom prst="rect">
            <a:avLst/>
          </a:prstGeom>
        </p:spPr>
        <p:txBody>
          <a:bodyPr wrap="square">
            <a:spAutoFit/>
          </a:bodyPr>
          <a:lstStyle/>
          <a:p>
            <a:pPr algn="ctr" rtl="1"/>
            <a:r>
              <a:rPr lang="ar-SA" sz="48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anose="02010000000000000000" pitchFamily="2" charset="-78"/>
              </a:rPr>
              <a:t>بَارَكَ اللهُ لِيْ وَلَكُمْ </a:t>
            </a:r>
            <a:r>
              <a:rPr lang="ar-SA" sz="48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anose="02010000000000000000" pitchFamily="2" charset="-78"/>
              </a:rPr>
              <a:t>بِالْقُرْآنِ </a:t>
            </a:r>
            <a:r>
              <a:rPr lang="ar-SA" sz="48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anose="02010000000000000000" pitchFamily="2" charset="-78"/>
              </a:rPr>
              <a:t>الْعَظِيْمِ وَنَفَعَنِي وَإِيَّاكُمْ بِمَا فِيْهِ مِنَ الأيَاتِ وَالذِّكْرِ الْحَكِيْمِ وَتَقَبَّلَ مِنِّي وَمِنْكُمْ تِلاوَتَهُ إِنَّهُ هُوَ السَّمِيعُ الْعَلِيْمُ. أَقُوْلُ قَوْلِيْ هَذَا وَأَسْتَغْفِرُ اللهَ الْعَظِيْمَ لِيْ وَلَكُمْ وَلِسَائِرِ الْمُسْلِمِيْنَ وَالْمُسْلِمَاتِ وَالْمُؤْمِنِيْنَ وَالْمُؤْمِنَاتِ الأَحْيَاءِ مِنْهُمْ وَالأَمْوَاتِ، فَاسْتَغْفِرُوْهُ، إِنَّهُ هُوَ الْغَفُوْرُ الرَّحِيْمُ</a:t>
            </a:r>
            <a:endParaRPr lang="en-MY" sz="48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anose="02010000000000000000" pitchFamily="2" charset="-78"/>
            </a:endParaRPr>
          </a:p>
        </p:txBody>
      </p:sp>
    </p:spTree>
    <p:extLst>
      <p:ext uri="{BB962C8B-B14F-4D97-AF65-F5344CB8AC3E}">
        <p14:creationId xmlns:p14="http://schemas.microsoft.com/office/powerpoint/2010/main" xmlns="" val="16825562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decagon 3"/>
          <p:cNvSpPr/>
          <p:nvPr/>
        </p:nvSpPr>
        <p:spPr>
          <a:xfrm>
            <a:off x="8244408" y="6237312"/>
            <a:ext cx="504056" cy="504056"/>
          </a:xfrm>
          <a:prstGeom prst="dodec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 name="Slide Number Placeholder 5"/>
          <p:cNvSpPr>
            <a:spLocks noGrp="1"/>
          </p:cNvSpPr>
          <p:nvPr>
            <p:ph type="sldNum" sz="quarter" idx="12"/>
          </p:nvPr>
        </p:nvSpPr>
        <p:spPr>
          <a:xfrm>
            <a:off x="8172400" y="6306777"/>
            <a:ext cx="504056" cy="365125"/>
          </a:xfrm>
        </p:spPr>
        <p:txBody>
          <a:bodyPr/>
          <a:lstStyle/>
          <a:p>
            <a:fld id="{BA8784F8-D9B1-479F-A9B4-848AA317FB34}" type="slidenum">
              <a:rPr lang="en-MY" sz="1600" b="1" smtClean="0">
                <a:solidFill>
                  <a:srgbClr val="FF0000"/>
                </a:solidFill>
              </a:rPr>
              <a:pPr/>
              <a:t>31</a:t>
            </a:fld>
            <a:endParaRPr lang="en-MY" sz="1600" b="1" dirty="0">
              <a:solidFill>
                <a:srgbClr val="FF0000"/>
              </a:solidFill>
            </a:endParaRPr>
          </a:p>
        </p:txBody>
      </p:sp>
      <p:grpSp>
        <p:nvGrpSpPr>
          <p:cNvPr id="5" name="Group 4"/>
          <p:cNvGrpSpPr/>
          <p:nvPr/>
        </p:nvGrpSpPr>
        <p:grpSpPr>
          <a:xfrm>
            <a:off x="-2118" y="0"/>
            <a:ext cx="9146118" cy="6858000"/>
            <a:chOff x="-2118" y="0"/>
            <a:chExt cx="9146118" cy="6858000"/>
          </a:xfrm>
        </p:grpSpPr>
        <p:pic>
          <p:nvPicPr>
            <p:cNvPr id="7" name="Picture 6" descr="32112626.jpg"/>
            <p:cNvPicPr>
              <a:picLocks noChangeAspect="1"/>
            </p:cNvPicPr>
            <p:nvPr/>
          </p:nvPicPr>
          <p:blipFill>
            <a:blip r:embed="rId2" cstate="print">
              <a:extLst>
                <a:ext uri="{28A0092B-C50C-407E-A947-70E740481C1C}">
                  <a14:useLocalDpi xmlns:a14="http://schemas.microsoft.com/office/drawing/2010/main" xmlns="" val="0"/>
                </a:ext>
              </a:extLst>
            </a:blip>
            <a:srcRect b="12476"/>
            <a:stretch>
              <a:fillRect/>
            </a:stretch>
          </p:blipFill>
          <p:spPr bwMode="auto">
            <a:xfrm>
              <a:off x="-2118" y="0"/>
              <a:ext cx="9146118"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2"/>
            <p:cNvPicPr>
              <a:picLocks noChangeAspect="1" noChangeArrowheads="1"/>
            </p:cNvPicPr>
            <p:nvPr/>
          </p:nvPicPr>
          <p:blipFill>
            <a:blip r:embed="rId3" cstate="print"/>
            <a:srcRect/>
            <a:stretch>
              <a:fillRect/>
            </a:stretch>
          </p:blipFill>
          <p:spPr bwMode="auto">
            <a:xfrm>
              <a:off x="1714480" y="357166"/>
              <a:ext cx="5643603" cy="1974850"/>
            </a:xfrm>
            <a:prstGeom prst="rect">
              <a:avLst/>
            </a:prstGeom>
            <a:noFill/>
            <a:ln w="9525">
              <a:noFill/>
              <a:miter lim="800000"/>
              <a:headEnd/>
              <a:tailEnd/>
            </a:ln>
            <a:effectLst>
              <a:glow rad="101600">
                <a:schemeClr val="tx1">
                  <a:alpha val="60000"/>
                </a:schemeClr>
              </a:glow>
              <a:outerShdw blurRad="50800" dist="38100" dir="5400000" algn="t" rotWithShape="0">
                <a:prstClr val="black">
                  <a:alpha val="40000"/>
                </a:prstClr>
              </a:outerShdw>
            </a:effectLst>
          </p:spPr>
        </p:pic>
        <p:pic>
          <p:nvPicPr>
            <p:cNvPr id="9"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143000" y="2357438"/>
              <a:ext cx="6657975" cy="1090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xmlns="" val="308116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decagon 3"/>
          <p:cNvSpPr/>
          <p:nvPr/>
        </p:nvSpPr>
        <p:spPr>
          <a:xfrm>
            <a:off x="8244408" y="6237312"/>
            <a:ext cx="504056" cy="504056"/>
          </a:xfrm>
          <a:prstGeom prst="dodec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 name="Slide Number Placeholder 5"/>
          <p:cNvSpPr>
            <a:spLocks noGrp="1"/>
          </p:cNvSpPr>
          <p:nvPr>
            <p:ph type="sldNum" sz="quarter" idx="12"/>
          </p:nvPr>
        </p:nvSpPr>
        <p:spPr>
          <a:xfrm>
            <a:off x="8172400" y="6306777"/>
            <a:ext cx="504056" cy="365125"/>
          </a:xfrm>
        </p:spPr>
        <p:txBody>
          <a:bodyPr/>
          <a:lstStyle/>
          <a:p>
            <a:fld id="{BA8784F8-D9B1-479F-A9B4-848AA317FB34}" type="slidenum">
              <a:rPr lang="en-MY" sz="1600" b="1" smtClean="0">
                <a:solidFill>
                  <a:srgbClr val="FF0000"/>
                </a:solidFill>
              </a:rPr>
              <a:pPr/>
              <a:t>32</a:t>
            </a:fld>
            <a:endParaRPr lang="en-MY" sz="1600" b="1" dirty="0">
              <a:solidFill>
                <a:srgbClr val="FF0000"/>
              </a:solidFill>
            </a:endParaRPr>
          </a:p>
        </p:txBody>
      </p:sp>
      <p:pic>
        <p:nvPicPr>
          <p:cNvPr id="5" name="Picture 4"/>
          <p:cNvPicPr>
            <a:picLocks noChangeAspect="1"/>
          </p:cNvPicPr>
          <p:nvPr/>
        </p:nvPicPr>
        <p:blipFill rotWithShape="1">
          <a:blip r:embed="rId2" cstate="print">
            <a:extLst/>
          </a:blip>
          <a:srcRect b="43848"/>
          <a:stretch/>
        </p:blipFill>
        <p:spPr>
          <a:xfrm>
            <a:off x="0" y="0"/>
            <a:ext cx="9144000" cy="3840480"/>
          </a:xfrm>
          <a:prstGeom prst="rect">
            <a:avLst/>
          </a:prstGeom>
          <a:ln>
            <a:noFill/>
          </a:ln>
          <a:effectLst>
            <a:softEdge rad="112500"/>
          </a:effectLst>
        </p:spPr>
      </p:pic>
      <p:sp>
        <p:nvSpPr>
          <p:cNvPr id="15361" name="Rectangle 1"/>
          <p:cNvSpPr>
            <a:spLocks noChangeArrowheads="1"/>
          </p:cNvSpPr>
          <p:nvPr/>
        </p:nvSpPr>
        <p:spPr bwMode="auto">
          <a:xfrm>
            <a:off x="609600" y="3886200"/>
            <a:ext cx="8153400" cy="280076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zh-CN" sz="4400" b="1" i="0" u="none" strike="noStrike" normalizeH="0" baseline="0" dirty="0" smtClean="0">
                <a:ln w="1905">
                  <a:solidFill>
                    <a:srgbClr val="FF00FF"/>
                  </a:solidFill>
                </a:ln>
                <a:solidFill>
                  <a:srgbClr val="FF00FF"/>
                </a:solidFill>
                <a:effectLst>
                  <a:glow rad="101600">
                    <a:schemeClr val="bg1">
                      <a:alpha val="60000"/>
                    </a:schemeClr>
                  </a:glow>
                  <a:innerShdw blurRad="69850" dist="43180" dir="5400000">
                    <a:srgbClr val="000000">
                      <a:alpha val="65000"/>
                    </a:srgbClr>
                  </a:innerShdw>
                </a:effectLst>
                <a:latin typeface="Arb Naskh"/>
                <a:ea typeface="SimSun" pitchFamily="2" charset="-122"/>
                <a:cs typeface="Traditional Arabic" pitchFamily="2" charset="-78"/>
              </a:rPr>
              <a:t>اَلْحَمْدُ لِلّهِ نَحْمَدُهُ وَنَسْتَعِيْنُهُ وَنَسْتَغْفِرُهُ وَنُؤْمِنُ بِهِ وَنَتَوَكَّلُ عَلَيْهِ وَنَعُوْذُُ بِاللهِ مِنْ شُرُوْرِ أَنْفُسِنَا وَمِنْ سَيِّئَاتِ أَعْمَالِنَا. مَنْ يَهْدِهِ اللهُ فَلاَ مُضِلَّ لَهُ وَمَنْ يُضْلِلْهُ فَلاَ هَادِيَ لَهُ. </a:t>
            </a:r>
            <a:endParaRPr kumimoji="0" lang="ar-SA" altLang="zh-CN" sz="4400" b="1" i="0" u="none" strike="noStrike" normalizeH="0" baseline="0" dirty="0" smtClean="0">
              <a:ln w="1905">
                <a:solidFill>
                  <a:srgbClr val="FF00FF"/>
                </a:solidFill>
              </a:ln>
              <a:solidFill>
                <a:srgbClr val="FF00FF"/>
              </a:solidFill>
              <a:effectLst>
                <a:glow rad="101600">
                  <a:schemeClr val="bg1">
                    <a:alpha val="60000"/>
                  </a:schemeClr>
                </a:glow>
                <a:innerShdw blurRad="69850" dist="43180" dir="5400000">
                  <a:srgbClr val="000000">
                    <a:alpha val="65000"/>
                  </a:srgbClr>
                </a:innerShdw>
              </a:effectLst>
              <a:latin typeface="Arial" pitchFamily="34" charset="0"/>
              <a:cs typeface="Arial" pitchFamily="34" charset="0"/>
            </a:endParaRPr>
          </a:p>
        </p:txBody>
      </p:sp>
    </p:spTree>
    <p:extLst>
      <p:ext uri="{BB962C8B-B14F-4D97-AF65-F5344CB8AC3E}">
        <p14:creationId xmlns:p14="http://schemas.microsoft.com/office/powerpoint/2010/main" xmlns="" val="28942012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decagon 3"/>
          <p:cNvSpPr/>
          <p:nvPr/>
        </p:nvSpPr>
        <p:spPr>
          <a:xfrm>
            <a:off x="8244408" y="6237312"/>
            <a:ext cx="504056" cy="504056"/>
          </a:xfrm>
          <a:prstGeom prst="dodec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 name="Slide Number Placeholder 5"/>
          <p:cNvSpPr>
            <a:spLocks noGrp="1"/>
          </p:cNvSpPr>
          <p:nvPr>
            <p:ph type="sldNum" sz="quarter" idx="12"/>
          </p:nvPr>
        </p:nvSpPr>
        <p:spPr>
          <a:xfrm>
            <a:off x="8172400" y="6306777"/>
            <a:ext cx="504056" cy="365125"/>
          </a:xfrm>
        </p:spPr>
        <p:txBody>
          <a:bodyPr/>
          <a:lstStyle/>
          <a:p>
            <a:fld id="{BA8784F8-D9B1-479F-A9B4-848AA317FB34}" type="slidenum">
              <a:rPr lang="en-MY" sz="1600" b="1" smtClean="0">
                <a:solidFill>
                  <a:srgbClr val="FF0000"/>
                </a:solidFill>
              </a:rPr>
              <a:pPr/>
              <a:t>33</a:t>
            </a:fld>
            <a:endParaRPr lang="en-MY" sz="1600" b="1" dirty="0">
              <a:solidFill>
                <a:srgbClr val="FF0000"/>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xmlns="" val="0"/>
              </a:ext>
            </a:extLst>
          </a:blip>
          <a:srcRect t="4668" b="9500"/>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337" name="Rectangle 1"/>
          <p:cNvSpPr>
            <a:spLocks noChangeArrowheads="1"/>
          </p:cNvSpPr>
          <p:nvPr/>
        </p:nvSpPr>
        <p:spPr bwMode="auto">
          <a:xfrm>
            <a:off x="304800" y="1219200"/>
            <a:ext cx="8382000" cy="42473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zh-CN" sz="54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Times New Roman" pitchFamily="18" charset="0"/>
                <a:ea typeface="SimSun" pitchFamily="2" charset="-122"/>
                <a:cs typeface="Traditional Arabic" pitchFamily="2" charset="-78"/>
              </a:rPr>
              <a:t>أَشْهَدُ أَنْ لاَّ اِلَهَ إِلاَّ اللهُ وَحْدَهُ لآ شَرِيْكَ لَهُ، وَأَشْهَدُ أَنَّ سَيِّدَنَا وَنَبِيَّنَا مُحَمَّدًا عَبْدُهُ وَرَسُوْلُهُ سَيِّدُ الْخَلاَئِقِ وَالْبَشَرِ. اَللّهُمَّ صَلِّ وَسَلِّمْ وَبَارِكْ عَلَى سَيِّدِنَا وَنَبِيِّنَا مُحَمَّدٍ وَعَلَى آلِهِ وَأَصْحَابِهِ أَجْمَعِيْنَ.</a:t>
            </a:r>
            <a:endParaRPr kumimoji="0" lang="ar-SA" altLang="zh-CN" sz="54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ial" pitchFamily="34" charset="0"/>
              <a:cs typeface="Arial" pitchFamily="34" charset="0"/>
            </a:endParaRPr>
          </a:p>
        </p:txBody>
      </p:sp>
    </p:spTree>
    <p:extLst>
      <p:ext uri="{BB962C8B-B14F-4D97-AF65-F5344CB8AC3E}">
        <p14:creationId xmlns:p14="http://schemas.microsoft.com/office/powerpoint/2010/main" xmlns="" val="5939479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decagon 3"/>
          <p:cNvSpPr/>
          <p:nvPr/>
        </p:nvSpPr>
        <p:spPr>
          <a:xfrm>
            <a:off x="8244408" y="6237312"/>
            <a:ext cx="504056" cy="504056"/>
          </a:xfrm>
          <a:prstGeom prst="dodec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 name="Slide Number Placeholder 5"/>
          <p:cNvSpPr>
            <a:spLocks noGrp="1"/>
          </p:cNvSpPr>
          <p:nvPr>
            <p:ph type="sldNum" sz="quarter" idx="12"/>
          </p:nvPr>
        </p:nvSpPr>
        <p:spPr>
          <a:xfrm>
            <a:off x="8172400" y="6306777"/>
            <a:ext cx="504056" cy="365125"/>
          </a:xfrm>
        </p:spPr>
        <p:txBody>
          <a:bodyPr/>
          <a:lstStyle/>
          <a:p>
            <a:fld id="{BA8784F8-D9B1-479F-A9B4-848AA317FB34}" type="slidenum">
              <a:rPr lang="en-MY" sz="1600" b="1" smtClean="0">
                <a:solidFill>
                  <a:srgbClr val="FF0000"/>
                </a:solidFill>
              </a:rPr>
              <a:pPr/>
              <a:t>34</a:t>
            </a:fld>
            <a:endParaRPr lang="en-MY" sz="1600" b="1" dirty="0">
              <a:solidFill>
                <a:srgbClr val="FF0000"/>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Rectangle 9"/>
          <p:cNvSpPr/>
          <p:nvPr/>
        </p:nvSpPr>
        <p:spPr>
          <a:xfrm>
            <a:off x="304800" y="1066800"/>
            <a:ext cx="8534400" cy="4708981"/>
          </a:xfrm>
          <a:prstGeom prst="rect">
            <a:avLst/>
          </a:prstGeom>
        </p:spPr>
        <p:txBody>
          <a:bodyPr wrap="square">
            <a:spAutoFit/>
          </a:bodyPr>
          <a:lstStyle/>
          <a:p>
            <a:pPr algn="ctr" rtl="1"/>
            <a:r>
              <a:rPr lang="ar-SA" sz="60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rPr>
              <a:t>أَمَّا بَعْدُ فَيَا عِبَادَ اللهِ، إِتَّقُوْا اللهَ وَكُوْنُوْا مَعَ الصَّادِقِيْنَ. وَاعْلَمُوْا أَنَّ اللهَ سُبْحَانَهُ وَتَعَالىَ أَمَرَكُمْ بِأَمْرٍ بَدَأَ فِيْهِ بِنَفْسِهِ وَثَنَّى بِمَلآئِكَتِهِ الْمُسَبِّحَةِ بِقُدْسِهِ. فَقَالَ اللهُ تَعَالىَ مُخْبِرًا وَآمِرًا </a:t>
            </a:r>
            <a:endParaRPr lang="en-US" sz="60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endParaRPr>
          </a:p>
        </p:txBody>
      </p:sp>
    </p:spTree>
    <p:extLst>
      <p:ext uri="{BB962C8B-B14F-4D97-AF65-F5344CB8AC3E}">
        <p14:creationId xmlns:p14="http://schemas.microsoft.com/office/powerpoint/2010/main" xmlns="" val="74246552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decagon 3"/>
          <p:cNvSpPr/>
          <p:nvPr/>
        </p:nvSpPr>
        <p:spPr>
          <a:xfrm>
            <a:off x="8244408" y="6237312"/>
            <a:ext cx="504056" cy="504056"/>
          </a:xfrm>
          <a:prstGeom prst="dodec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 name="Slide Number Placeholder 5"/>
          <p:cNvSpPr>
            <a:spLocks noGrp="1"/>
          </p:cNvSpPr>
          <p:nvPr>
            <p:ph type="sldNum" sz="quarter" idx="12"/>
          </p:nvPr>
        </p:nvSpPr>
        <p:spPr>
          <a:xfrm>
            <a:off x="8172400" y="6306777"/>
            <a:ext cx="504056" cy="365125"/>
          </a:xfrm>
        </p:spPr>
        <p:txBody>
          <a:bodyPr/>
          <a:lstStyle/>
          <a:p>
            <a:fld id="{BA8784F8-D9B1-479F-A9B4-848AA317FB34}" type="slidenum">
              <a:rPr lang="en-MY" sz="1600" b="1" smtClean="0">
                <a:solidFill>
                  <a:srgbClr val="FF0000"/>
                </a:solidFill>
              </a:rPr>
              <a:pPr/>
              <a:t>35</a:t>
            </a:fld>
            <a:endParaRPr lang="en-MY" sz="1600" b="1" dirty="0">
              <a:solidFill>
                <a:srgbClr val="FF0000"/>
              </a:solidFill>
            </a:endParaRPr>
          </a:p>
        </p:txBody>
      </p:sp>
      <p:grpSp>
        <p:nvGrpSpPr>
          <p:cNvPr id="5" name="Group 4"/>
          <p:cNvGrpSpPr/>
          <p:nvPr/>
        </p:nvGrpSpPr>
        <p:grpSpPr>
          <a:xfrm>
            <a:off x="0" y="0"/>
            <a:ext cx="9144000" cy="6858000"/>
            <a:chOff x="0" y="0"/>
            <a:chExt cx="9144000" cy="6858000"/>
          </a:xfrm>
        </p:grpSpPr>
        <p:pic>
          <p:nvPicPr>
            <p:cNvPr id="7" name="Picture 6"/>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76225" y="2049463"/>
              <a:ext cx="8589963" cy="2414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xmlns="" val="372915378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decagon 3"/>
          <p:cNvSpPr/>
          <p:nvPr/>
        </p:nvSpPr>
        <p:spPr>
          <a:xfrm>
            <a:off x="8244408" y="6237312"/>
            <a:ext cx="504056" cy="504056"/>
          </a:xfrm>
          <a:prstGeom prst="dodec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 name="Slide Number Placeholder 5"/>
          <p:cNvSpPr>
            <a:spLocks noGrp="1"/>
          </p:cNvSpPr>
          <p:nvPr>
            <p:ph type="sldNum" sz="quarter" idx="12"/>
          </p:nvPr>
        </p:nvSpPr>
        <p:spPr>
          <a:xfrm>
            <a:off x="8172400" y="6306777"/>
            <a:ext cx="504056" cy="365125"/>
          </a:xfrm>
        </p:spPr>
        <p:txBody>
          <a:bodyPr/>
          <a:lstStyle/>
          <a:p>
            <a:fld id="{BA8784F8-D9B1-479F-A9B4-848AA317FB34}" type="slidenum">
              <a:rPr lang="en-MY" sz="1600" b="1" smtClean="0">
                <a:solidFill>
                  <a:srgbClr val="FF0000"/>
                </a:solidFill>
              </a:rPr>
              <a:pPr/>
              <a:t>36</a:t>
            </a:fld>
            <a:endParaRPr lang="en-MY" sz="1600" b="1" dirty="0">
              <a:solidFill>
                <a:srgbClr val="FF0000"/>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xmlns="" val="0"/>
              </a:ext>
            </a:extLst>
          </a:blip>
          <a:srcRect l="2800" t="2728" r="3424" b="3047"/>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41" name="Rectangle 1"/>
          <p:cNvSpPr>
            <a:spLocks noChangeArrowheads="1"/>
          </p:cNvSpPr>
          <p:nvPr/>
        </p:nvSpPr>
        <p:spPr bwMode="auto">
          <a:xfrm>
            <a:off x="762000" y="1359932"/>
            <a:ext cx="769620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zh-CN" sz="48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Arb Naskh"/>
                <a:ea typeface="SimSun" pitchFamily="2" charset="-122"/>
                <a:cs typeface="Traditional Arabic" pitchFamily="2" charset="-78"/>
              </a:rPr>
              <a:t>وَارْضَ اللّهُمَّ عَنِ الأَرْبَعَةِ الْخُلَفَاءِ الرَّاشِدِيْنَ سَادَاتِنَا أَبِى بَكْرٍ وَعُمَرَ وَعُثْمَانَ وَعَلِىٍّ بْنِ أَبِى طَالِبٍ، وَعَنْ أَزْوَاجِ نَبِيِّنَا الْمُطَهَّرَاتِ مِنَ الأَدْنَاسِ وَعَنْ أَهْلِ بَيْتِهِ وَقَرَابَتِهِ وَسَائِرِ الصَّحَابَةِ وَالتَّابِعِيْنَ وَمَنْ تَبِعَهُمْ بِإِحْسَانٍ إِلَى يَوْمِ الدِّيْنِ. وَارْضَ عَنَّا بِرَحْمَتِكَ يَا أَرْحَمَ الرَّاحِمِيْنَ.</a:t>
            </a:r>
            <a:endParaRPr kumimoji="0" lang="ar-SA" altLang="zh-CN" sz="48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Arial" pitchFamily="34" charset="0"/>
              <a:cs typeface="Arial" pitchFamily="34" charset="0"/>
            </a:endParaRPr>
          </a:p>
        </p:txBody>
      </p:sp>
    </p:spTree>
    <p:extLst>
      <p:ext uri="{BB962C8B-B14F-4D97-AF65-F5344CB8AC3E}">
        <p14:creationId xmlns:p14="http://schemas.microsoft.com/office/powerpoint/2010/main" xmlns="" val="279197570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7" name="Picture 3" descr="http://images.hdlandscapewallpaper.com/fields/pzm5vb2w5oy.jpg"/>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softEdge rad="112500"/>
          </a:effectLst>
        </p:spPr>
      </p:pic>
      <p:sp>
        <p:nvSpPr>
          <p:cNvPr id="2" name="Slide Number Placeholder 1"/>
          <p:cNvSpPr>
            <a:spLocks noGrp="1"/>
          </p:cNvSpPr>
          <p:nvPr>
            <p:ph type="sldNum" sz="quarter" idx="12"/>
          </p:nvPr>
        </p:nvSpPr>
        <p:spPr/>
        <p:txBody>
          <a:bodyPr/>
          <a:lstStyle/>
          <a:p>
            <a:fld id="{BA8784F8-D9B1-479F-A9B4-848AA317FB34}" type="slidenum">
              <a:rPr lang="en-MY" smtClean="0"/>
              <a:pPr/>
              <a:t>37</a:t>
            </a:fld>
            <a:endParaRPr lang="en-MY"/>
          </a:p>
        </p:txBody>
      </p:sp>
      <p:sp>
        <p:nvSpPr>
          <p:cNvPr id="57345" name="Rectangle 1"/>
          <p:cNvSpPr>
            <a:spLocks noChangeArrowheads="1"/>
          </p:cNvSpPr>
          <p:nvPr/>
        </p:nvSpPr>
        <p:spPr bwMode="auto">
          <a:xfrm>
            <a:off x="304800" y="727754"/>
            <a:ext cx="8610600"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zh-CN" sz="4000" b="0" i="0" u="none" strike="noStrike" cap="none" normalizeH="0" baseline="0" dirty="0" smtClean="0">
                <a:ln>
                  <a:solidFill>
                    <a:srgbClr val="FFFF00"/>
                  </a:solidFill>
                </a:ln>
                <a:solidFill>
                  <a:srgbClr val="FFFF00"/>
                </a:solidFill>
                <a:effectLst>
                  <a:glow rad="101600">
                    <a:schemeClr val="bg1">
                      <a:alpha val="60000"/>
                    </a:schemeClr>
                  </a:glow>
                </a:effectLst>
                <a:latin typeface="Arb Naskh" charset="2"/>
                <a:ea typeface="SimSun" pitchFamily="2" charset="-122"/>
                <a:cs typeface="Traditional Arabic" pitchFamily="2" charset="-78"/>
              </a:rPr>
              <a:t>اَللّهُمَّ اغْفِرْ لِلْمُسْلِمِيْنَ وَالْمُسْلِمَاتِ وَالْمُؤْمِنِيْنَ وَالْمُؤْمِنَاتِ الأَحْيَاءِ مِنْهُمْ وَالأَمْوَاتِ. اَللّهُمَّ أَنْزِلِ الرَّحْمَةَ عَلَى السَّلاَطِيْنِ الْكِرَامِ، وَجَمِيْعِ الْمُسْلِمِيْنَ الْعِظَامِ، الَّذِيْنَ قَضَوْا بِالْحَقِّ وَبِهِ كَانُوْا يَعْدِلُوْنَ. اَللّهُمَّ أَنْزِلِ الرَّحْمَةَ وَالسَّكِيْنَةَ وَالسَّلاَمَةَ وَالْعَافِيَةَ عَلَى مَلِكِنَا، سري فادوك </a:t>
            </a:r>
            <a:r>
              <a:rPr kumimoji="0" lang="ar-SA" altLang="zh-CN" sz="4000" b="0" i="0" u="none" strike="noStrike" cap="none" normalizeH="0" baseline="0" dirty="0" smtClean="0">
                <a:ln>
                  <a:solidFill>
                    <a:srgbClr val="FFFF00"/>
                  </a:solidFill>
                </a:ln>
                <a:solidFill>
                  <a:srgbClr val="FFFF00"/>
                </a:solidFill>
                <a:effectLst>
                  <a:glow rad="101600">
                    <a:schemeClr val="bg1">
                      <a:alpha val="60000"/>
                    </a:schemeClr>
                  </a:glow>
                </a:effectLst>
                <a:latin typeface="Arb Naskh" charset="2"/>
                <a:ea typeface="SimSun" pitchFamily="2" charset="-122"/>
                <a:cs typeface="Jawi - Biasa" pitchFamily="2" charset="-78"/>
              </a:rPr>
              <a:t>بضيندا</a:t>
            </a:r>
            <a:r>
              <a:rPr kumimoji="0" lang="ar-SA" altLang="zh-CN" sz="4000" b="0" i="0" u="none" strike="noStrike" cap="none" normalizeH="0" baseline="0" dirty="0" smtClean="0">
                <a:ln>
                  <a:solidFill>
                    <a:srgbClr val="FFFF00"/>
                  </a:solidFill>
                </a:ln>
                <a:solidFill>
                  <a:srgbClr val="FFFF00"/>
                </a:solidFill>
                <a:effectLst>
                  <a:glow rad="101600">
                    <a:schemeClr val="bg1">
                      <a:alpha val="60000"/>
                    </a:schemeClr>
                  </a:glow>
                </a:effectLst>
                <a:latin typeface="Arb Naskh" charset="2"/>
                <a:ea typeface="SimSun" pitchFamily="2" charset="-122"/>
                <a:cs typeface="Traditional Arabic" pitchFamily="2" charset="-78"/>
              </a:rPr>
              <a:t> </a:t>
            </a:r>
            <a:r>
              <a:rPr kumimoji="0" lang="ar-SA" altLang="zh-CN" sz="4000" b="0" i="0" u="none" strike="noStrike" cap="none" normalizeH="0" baseline="0" dirty="0" smtClean="0">
                <a:ln>
                  <a:solidFill>
                    <a:srgbClr val="FFFF00"/>
                  </a:solidFill>
                </a:ln>
                <a:solidFill>
                  <a:srgbClr val="FFFF00"/>
                </a:solidFill>
                <a:effectLst>
                  <a:glow rad="101600">
                    <a:schemeClr val="bg1">
                      <a:alpha val="60000"/>
                    </a:schemeClr>
                  </a:glow>
                </a:effectLst>
                <a:latin typeface="Arb Naskh" charset="2"/>
                <a:ea typeface="SimSun" pitchFamily="2" charset="-122"/>
                <a:cs typeface="Jawi - Biasa" pitchFamily="2" charset="-78"/>
              </a:rPr>
              <a:t>يغ</a:t>
            </a:r>
            <a:r>
              <a:rPr kumimoji="0" lang="ar-SA" altLang="zh-CN" sz="4000" b="0" i="0" u="none" strike="noStrike" cap="none" normalizeH="0" baseline="0" dirty="0" smtClean="0">
                <a:ln>
                  <a:solidFill>
                    <a:srgbClr val="FFFF00"/>
                  </a:solidFill>
                </a:ln>
                <a:solidFill>
                  <a:srgbClr val="FFFF00"/>
                </a:solidFill>
                <a:effectLst>
                  <a:glow rad="101600">
                    <a:schemeClr val="bg1">
                      <a:alpha val="60000"/>
                    </a:schemeClr>
                  </a:glow>
                </a:effectLst>
                <a:latin typeface="Arb Naskh" charset="2"/>
                <a:ea typeface="SimSun" pitchFamily="2" charset="-122"/>
                <a:cs typeface="Traditional Arabic" pitchFamily="2" charset="-78"/>
              </a:rPr>
              <a:t> دفرتوان </a:t>
            </a:r>
            <a:r>
              <a:rPr kumimoji="0" lang="ar-SA" altLang="zh-CN" sz="4000" b="0" i="0" u="none" strike="noStrike" cap="none" normalizeH="0" baseline="0" dirty="0" smtClean="0">
                <a:ln>
                  <a:solidFill>
                    <a:srgbClr val="FFFF00"/>
                  </a:solidFill>
                </a:ln>
                <a:solidFill>
                  <a:srgbClr val="FFFF00"/>
                </a:solidFill>
                <a:effectLst>
                  <a:glow rad="101600">
                    <a:schemeClr val="bg1">
                      <a:alpha val="60000"/>
                    </a:schemeClr>
                  </a:glow>
                </a:effectLst>
                <a:latin typeface="Arb Naskh" charset="2"/>
                <a:ea typeface="SimSun" pitchFamily="2" charset="-122"/>
                <a:cs typeface="Jawi - Biasa" pitchFamily="2" charset="-78"/>
              </a:rPr>
              <a:t>اضوغ</a:t>
            </a:r>
            <a:r>
              <a:rPr kumimoji="0" lang="ar-SA" altLang="zh-CN" sz="4000" b="0" i="0" u="none" strike="noStrike" cap="none" normalizeH="0" baseline="0" dirty="0" smtClean="0">
                <a:ln>
                  <a:solidFill>
                    <a:srgbClr val="FFFF00"/>
                  </a:solidFill>
                </a:ln>
                <a:solidFill>
                  <a:srgbClr val="FFFF00"/>
                </a:solidFill>
                <a:effectLst>
                  <a:glow rad="101600">
                    <a:schemeClr val="bg1">
                      <a:alpha val="60000"/>
                    </a:schemeClr>
                  </a:glow>
                </a:effectLst>
                <a:latin typeface="Arb Naskh" charset="2"/>
                <a:ea typeface="SimSun" pitchFamily="2" charset="-122"/>
                <a:cs typeface="Traditional Arabic" pitchFamily="2" charset="-78"/>
              </a:rPr>
              <a:t>." مَوْلاَنَا الْمَلِكُ الْمُعْتَصِمُ بِا اللهِ مُحِبُّ الدِّيْنِ توانكو الْحَاجَّ عَبْدَ الْحَلِيْمِ مُعَظَّمْ شَاهُ إِبْنَ الْمَرْحُوْمِ اَلْسُّلْطَانِ بَدْلِي شَاهُ، راج فرمايسوري </a:t>
            </a:r>
            <a:r>
              <a:rPr kumimoji="0" lang="ar-SA" altLang="zh-CN" sz="4000" b="0" i="0" u="none" strike="noStrike" cap="none" normalizeH="0" baseline="0" dirty="0" smtClean="0">
                <a:ln>
                  <a:solidFill>
                    <a:srgbClr val="FFFF00"/>
                  </a:solidFill>
                </a:ln>
                <a:solidFill>
                  <a:srgbClr val="FFFF00"/>
                </a:solidFill>
                <a:effectLst>
                  <a:glow rad="101600">
                    <a:schemeClr val="bg1">
                      <a:alpha val="60000"/>
                    </a:schemeClr>
                  </a:glow>
                </a:effectLst>
                <a:latin typeface="Arb Naskh" charset="2"/>
                <a:ea typeface="SimSun" pitchFamily="2" charset="-122"/>
                <a:cs typeface="Jawi - Biasa" pitchFamily="2" charset="-78"/>
              </a:rPr>
              <a:t>اضوغ سلطانة حاجة حامينة وعلى فوتري</a:t>
            </a:r>
            <a:r>
              <a:rPr kumimoji="0" lang="ar-SA" altLang="zh-CN" sz="4000" b="0" i="0" u="none" strike="noStrike" cap="none" normalizeH="0" baseline="0" dirty="0" smtClean="0">
                <a:ln>
                  <a:solidFill>
                    <a:srgbClr val="FFFF00"/>
                  </a:solidFill>
                </a:ln>
                <a:solidFill>
                  <a:srgbClr val="FFFF00"/>
                </a:solidFill>
                <a:effectLst>
                  <a:glow rad="101600">
                    <a:schemeClr val="bg1">
                      <a:alpha val="60000"/>
                    </a:schemeClr>
                  </a:glow>
                </a:effectLst>
                <a:latin typeface="Arabic Transparent"/>
                <a:ea typeface="Times New Roman" pitchFamily="18" charset="0"/>
                <a:cs typeface="Times New Roman" pitchFamily="18" charset="0"/>
              </a:rPr>
              <a:t>٢</a:t>
            </a:r>
            <a:r>
              <a:rPr kumimoji="0" lang="ar-SA" altLang="zh-CN" sz="4000" b="0" i="0" u="none" strike="noStrike" cap="none" normalizeH="0" baseline="0" dirty="0" smtClean="0">
                <a:ln>
                  <a:solidFill>
                    <a:srgbClr val="FFFF00"/>
                  </a:solidFill>
                </a:ln>
                <a:solidFill>
                  <a:srgbClr val="FFFF00"/>
                </a:solidFill>
                <a:effectLst>
                  <a:glow rad="101600">
                    <a:schemeClr val="bg1">
                      <a:alpha val="60000"/>
                    </a:schemeClr>
                  </a:glow>
                </a:effectLst>
                <a:latin typeface="Arb Naskh" charset="2"/>
                <a:ea typeface="SimSun" pitchFamily="2" charset="-122"/>
                <a:cs typeface="Traditional Arabic" pitchFamily="2" charset="-78"/>
              </a:rPr>
              <a:t> سرتا قرابة</a:t>
            </a:r>
            <a:r>
              <a:rPr kumimoji="0" lang="ar-SA" altLang="zh-CN" sz="4000" b="0" i="0" u="none" strike="noStrike" cap="none" normalizeH="0" baseline="0" dirty="0" smtClean="0">
                <a:ln>
                  <a:solidFill>
                    <a:srgbClr val="FFFF00"/>
                  </a:solidFill>
                </a:ln>
                <a:solidFill>
                  <a:srgbClr val="FFFF00"/>
                </a:solidFill>
                <a:effectLst>
                  <a:glow rad="101600">
                    <a:schemeClr val="bg1">
                      <a:alpha val="60000"/>
                    </a:schemeClr>
                  </a:glow>
                </a:effectLst>
                <a:latin typeface="Arabic Transparent"/>
                <a:ea typeface="Times New Roman" pitchFamily="18" charset="0"/>
                <a:cs typeface="Times New Roman" pitchFamily="18" charset="0"/>
              </a:rPr>
              <a:t>٢</a:t>
            </a:r>
            <a:r>
              <a:rPr kumimoji="0" lang="ar-SA" altLang="zh-CN" sz="4000" b="0" i="0" u="none" strike="noStrike" cap="none" normalizeH="0" baseline="0" dirty="0" smtClean="0">
                <a:ln>
                  <a:solidFill>
                    <a:srgbClr val="FFFF00"/>
                  </a:solidFill>
                </a:ln>
                <a:solidFill>
                  <a:srgbClr val="FFFF00"/>
                </a:solidFill>
                <a:effectLst>
                  <a:glow rad="101600">
                    <a:schemeClr val="bg1">
                      <a:alpha val="60000"/>
                    </a:schemeClr>
                  </a:glow>
                </a:effectLst>
                <a:latin typeface="Arb Naskh" charset="2"/>
                <a:ea typeface="SimSun" pitchFamily="2" charset="-122"/>
                <a:cs typeface="Traditional Arabic" pitchFamily="2" charset="-78"/>
              </a:rPr>
              <a:t> دراج  سكلين". </a:t>
            </a:r>
            <a:endParaRPr kumimoji="0" lang="ar-SA" altLang="zh-CN" sz="4000" b="0" i="0" u="none" strike="noStrike" cap="none" normalizeH="0" baseline="0" dirty="0" smtClean="0">
              <a:ln>
                <a:solidFill>
                  <a:srgbClr val="FFFF00"/>
                </a:solidFill>
              </a:ln>
              <a:solidFill>
                <a:srgbClr val="FFFF00"/>
              </a:solidFill>
              <a:effectLst>
                <a:glow rad="101600">
                  <a:schemeClr val="bg1">
                    <a:alpha val="60000"/>
                  </a:schemeClr>
                </a:glo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C:\Users\maizuriah\Pictures\bendera\1233958_721127957900802_204024120_n.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Slide Number Placeholder 1"/>
          <p:cNvSpPr>
            <a:spLocks noGrp="1"/>
          </p:cNvSpPr>
          <p:nvPr>
            <p:ph type="sldNum" sz="quarter" idx="12"/>
          </p:nvPr>
        </p:nvSpPr>
        <p:spPr/>
        <p:txBody>
          <a:bodyPr/>
          <a:lstStyle/>
          <a:p>
            <a:fld id="{BA8784F8-D9B1-479F-A9B4-848AA317FB34}" type="slidenum">
              <a:rPr lang="en-MY" smtClean="0"/>
              <a:pPr/>
              <a:t>38</a:t>
            </a:fld>
            <a:endParaRPr lang="en-MY"/>
          </a:p>
        </p:txBody>
      </p:sp>
      <p:sp>
        <p:nvSpPr>
          <p:cNvPr id="58369" name="Rectangle 1"/>
          <p:cNvSpPr>
            <a:spLocks noChangeArrowheads="1"/>
          </p:cNvSpPr>
          <p:nvPr/>
        </p:nvSpPr>
        <p:spPr bwMode="auto">
          <a:xfrm>
            <a:off x="685800" y="1676400"/>
            <a:ext cx="7696200" cy="31393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zh-CN" sz="6600" b="1" i="0" u="none" strike="noStrike" normalizeH="0" baseline="0" dirty="0" smtClean="0">
                <a:ln w="11430">
                  <a:solidFill>
                    <a:srgbClr val="FFFF00"/>
                  </a:solidFill>
                </a:ln>
                <a:solidFill>
                  <a:srgbClr val="FFFF00"/>
                </a:solidFill>
                <a:effectLst>
                  <a:glow rad="101600">
                    <a:schemeClr val="bg1">
                      <a:alpha val="60000"/>
                    </a:schemeClr>
                  </a:glow>
                  <a:outerShdw blurRad="80000" dist="40000" dir="5040000" algn="tl">
                    <a:srgbClr val="000000">
                      <a:alpha val="30000"/>
                    </a:srgbClr>
                  </a:outerShdw>
                </a:effectLst>
                <a:latin typeface="Arb Naskh" charset="2"/>
                <a:ea typeface="SimSun" pitchFamily="2" charset="-122"/>
                <a:cs typeface="Traditional Arabic" pitchFamily="2" charset="-78"/>
              </a:rPr>
              <a:t>اَللّهُمَّ اجْعَلْ مَالِيْزِيَا وَسَائِرَ بِلاَدِ الْمُسْلِمِيْنَ طَيِّبَةً آمِنَةً مُطْمَئِنَّةً رَخِيَّةً.</a:t>
            </a:r>
            <a:endParaRPr kumimoji="0" lang="ar-SA" altLang="zh-CN" sz="6600" b="1" i="0" u="none" strike="noStrike" normalizeH="0" baseline="0" dirty="0" smtClean="0">
              <a:ln w="11430">
                <a:solidFill>
                  <a:srgbClr val="FFFF00"/>
                </a:solidFill>
              </a:ln>
              <a:solidFill>
                <a:srgbClr val="FFFF00"/>
              </a:solidFill>
              <a:effectLst>
                <a:glow rad="101600">
                  <a:schemeClr val="bg1">
                    <a:alpha val="60000"/>
                  </a:schemeClr>
                </a:glow>
                <a:outerShdw blurRad="80000" dist="40000" dir="5040000" algn="tl">
                  <a:srgbClr val="000000">
                    <a:alpha val="30000"/>
                  </a:srgbClr>
                </a:outerShdw>
              </a:effectLst>
              <a:latin typeface="Arial" pitchFamily="34" charset="0"/>
              <a:cs typeface="Arial"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decagon 3"/>
          <p:cNvSpPr/>
          <p:nvPr/>
        </p:nvSpPr>
        <p:spPr>
          <a:xfrm>
            <a:off x="8244408" y="6237312"/>
            <a:ext cx="504056" cy="504056"/>
          </a:xfrm>
          <a:prstGeom prst="dodec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 name="Slide Number Placeholder 5"/>
          <p:cNvSpPr>
            <a:spLocks noGrp="1"/>
          </p:cNvSpPr>
          <p:nvPr>
            <p:ph type="sldNum" sz="quarter" idx="12"/>
          </p:nvPr>
        </p:nvSpPr>
        <p:spPr>
          <a:xfrm>
            <a:off x="8172400" y="6306777"/>
            <a:ext cx="504056" cy="365125"/>
          </a:xfrm>
        </p:spPr>
        <p:txBody>
          <a:bodyPr/>
          <a:lstStyle/>
          <a:p>
            <a:fld id="{BA8784F8-D9B1-479F-A9B4-848AA317FB34}" type="slidenum">
              <a:rPr lang="en-MY" sz="1600" b="1" smtClean="0">
                <a:solidFill>
                  <a:srgbClr val="FF0000"/>
                </a:solidFill>
              </a:rPr>
              <a:pPr/>
              <a:t>39</a:t>
            </a:fld>
            <a:endParaRPr lang="en-MY" sz="1600" b="1" dirty="0">
              <a:solidFill>
                <a:srgbClr val="FF0000"/>
              </a:solidFill>
            </a:endParaRPr>
          </a:p>
        </p:txBody>
      </p:sp>
      <p:sp>
        <p:nvSpPr>
          <p:cNvPr id="7" name="Rectangle 6"/>
          <p:cNvSpPr/>
          <p:nvPr/>
        </p:nvSpPr>
        <p:spPr>
          <a:xfrm>
            <a:off x="0" y="0"/>
            <a:ext cx="9144000" cy="6858000"/>
          </a:xfrm>
          <a:prstGeom prst="rect">
            <a:avLst/>
          </a:prstGeom>
          <a:gradFill>
            <a:gsLst>
              <a:gs pos="0">
                <a:schemeClr val="tx1"/>
              </a:gs>
              <a:gs pos="50000">
                <a:schemeClr val="tx1"/>
              </a:gs>
              <a:gs pos="100000">
                <a:schemeClr val="accent6">
                  <a:lumMod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MY"/>
          </a:p>
        </p:txBody>
      </p:sp>
      <p:sp>
        <p:nvSpPr>
          <p:cNvPr id="9217" name="Rectangle 1"/>
          <p:cNvSpPr>
            <a:spLocks noChangeArrowheads="1"/>
          </p:cNvSpPr>
          <p:nvPr/>
        </p:nvSpPr>
        <p:spPr bwMode="auto">
          <a:xfrm>
            <a:off x="457200" y="1371600"/>
            <a:ext cx="807720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zh-CN" sz="4000" b="1" i="0" u="none" strike="noStrike" normalizeH="0" baseline="0" dirty="0" smtClean="0">
                <a:ln w="1905"/>
                <a:solidFill>
                  <a:schemeClr val="bg1"/>
                </a:solidFill>
                <a:effectLst>
                  <a:glow rad="101600">
                    <a:schemeClr val="tx1">
                      <a:alpha val="60000"/>
                    </a:schemeClr>
                  </a:glow>
                  <a:innerShdw blurRad="69850" dist="43180" dir="5400000">
                    <a:srgbClr val="000000">
                      <a:alpha val="65000"/>
                    </a:srgbClr>
                  </a:innerShdw>
                </a:effectLst>
                <a:latin typeface="Times New Roman" pitchFamily="18" charset="0"/>
                <a:ea typeface="SimSun" pitchFamily="2" charset="-122"/>
                <a:cs typeface="Jawi - Biasa" pitchFamily="2" charset="-78"/>
              </a:rPr>
              <a:t>يا الله</a:t>
            </a:r>
            <a:r>
              <a:rPr kumimoji="0" lang="ar-SA" altLang="zh-CN" sz="4000" b="1" i="0" u="none" strike="noStrike" normalizeH="0" baseline="0" dirty="0" smtClean="0">
                <a:ln w="1905"/>
                <a:solidFill>
                  <a:schemeClr val="bg1"/>
                </a:solidFill>
                <a:effectLst>
                  <a:glow rad="101600">
                    <a:schemeClr val="tx1">
                      <a:alpha val="60000"/>
                    </a:schemeClr>
                  </a:glow>
                  <a:innerShdw blurRad="69850" dist="43180" dir="5400000">
                    <a:srgbClr val="000000">
                      <a:alpha val="65000"/>
                    </a:srgbClr>
                  </a:innerShdw>
                </a:effectLst>
                <a:latin typeface="Times New Roman" pitchFamily="18" charset="0"/>
                <a:ea typeface="SimSun" pitchFamily="2" charset="-122"/>
                <a:cs typeface="Traditional Arabic" pitchFamily="2" charset="-78"/>
              </a:rPr>
              <a:t>،</a:t>
            </a:r>
            <a:r>
              <a:rPr kumimoji="0" lang="ar-SA" altLang="zh-CN" sz="4000" b="1" i="0" u="none" strike="noStrike" normalizeH="0" baseline="0" dirty="0" smtClean="0">
                <a:ln w="1905"/>
                <a:solidFill>
                  <a:schemeClr val="bg1"/>
                </a:solidFill>
                <a:effectLst>
                  <a:glow rad="101600">
                    <a:schemeClr val="tx1">
                      <a:alpha val="60000"/>
                    </a:schemeClr>
                  </a:glow>
                  <a:innerShdw blurRad="69850" dist="43180" dir="5400000">
                    <a:srgbClr val="000000">
                      <a:alpha val="65000"/>
                    </a:srgbClr>
                  </a:innerShdw>
                </a:effectLst>
                <a:latin typeface="Times New Roman" pitchFamily="18" charset="0"/>
                <a:ea typeface="SimSun" pitchFamily="2" charset="-122"/>
                <a:cs typeface="Jawi - Biasa" pitchFamily="2" charset="-78"/>
              </a:rPr>
              <a:t> يا توهن كامي</a:t>
            </a:r>
            <a:r>
              <a:rPr kumimoji="0" lang="ar-SA" altLang="zh-CN" sz="4000" b="1" i="0" u="none" strike="noStrike" normalizeH="0" baseline="0" dirty="0" smtClean="0">
                <a:ln w="1905"/>
                <a:solidFill>
                  <a:schemeClr val="bg1"/>
                </a:solidFill>
                <a:effectLst>
                  <a:glow rad="101600">
                    <a:schemeClr val="tx1">
                      <a:alpha val="60000"/>
                    </a:schemeClr>
                  </a:glow>
                  <a:innerShdw blurRad="69850" dist="43180" dir="5400000">
                    <a:srgbClr val="000000">
                      <a:alpha val="65000"/>
                    </a:srgbClr>
                  </a:innerShdw>
                </a:effectLst>
                <a:latin typeface="Times New Roman" pitchFamily="18" charset="0"/>
                <a:ea typeface="SimSun" pitchFamily="2" charset="-122"/>
                <a:cs typeface="Traditional Arabic" pitchFamily="2" charset="-78"/>
              </a:rPr>
              <a:t>،</a:t>
            </a:r>
            <a:r>
              <a:rPr kumimoji="0" lang="ar-SA" altLang="zh-CN" sz="4000" b="1" i="0" u="none" strike="noStrike" normalizeH="0" baseline="0" dirty="0" smtClean="0">
                <a:ln w="1905"/>
                <a:solidFill>
                  <a:schemeClr val="bg1"/>
                </a:solidFill>
                <a:effectLst>
                  <a:glow rad="101600">
                    <a:schemeClr val="tx1">
                      <a:alpha val="60000"/>
                    </a:schemeClr>
                  </a:glow>
                  <a:innerShdw blurRad="69850" dist="43180" dir="5400000">
                    <a:srgbClr val="000000">
                      <a:alpha val="65000"/>
                    </a:srgbClr>
                  </a:innerShdw>
                </a:effectLst>
                <a:latin typeface="Times New Roman" pitchFamily="18" charset="0"/>
                <a:ea typeface="SimSun" pitchFamily="2" charset="-122"/>
                <a:cs typeface="Jawi - Biasa" pitchFamily="2" charset="-78"/>
              </a:rPr>
              <a:t> كامي مموهون اضر دغن رحمة دان فرليندوغنمو</a:t>
            </a:r>
            <a:r>
              <a:rPr kumimoji="0" lang="ar-SA" altLang="zh-CN" sz="4000" b="1" i="0" u="none" strike="noStrike" normalizeH="0" baseline="0" dirty="0" smtClean="0">
                <a:ln w="1905"/>
                <a:solidFill>
                  <a:schemeClr val="bg1"/>
                </a:solidFill>
                <a:effectLst>
                  <a:glow rad="101600">
                    <a:schemeClr val="tx1">
                      <a:alpha val="60000"/>
                    </a:schemeClr>
                  </a:glow>
                  <a:innerShdw blurRad="69850" dist="43180" dir="5400000">
                    <a:srgbClr val="000000">
                      <a:alpha val="65000"/>
                    </a:srgbClr>
                  </a:innerShdw>
                </a:effectLst>
                <a:latin typeface="Times New Roman" pitchFamily="18" charset="0"/>
                <a:ea typeface="SimSun" pitchFamily="2" charset="-122"/>
                <a:cs typeface="Traditional Arabic" pitchFamily="2" charset="-78"/>
              </a:rPr>
              <a:t>،</a:t>
            </a:r>
            <a:r>
              <a:rPr kumimoji="0" lang="ar-SA" altLang="zh-CN" sz="4000" b="1" i="0" u="none" strike="noStrike" normalizeH="0" baseline="0" dirty="0" smtClean="0">
                <a:ln w="1905"/>
                <a:solidFill>
                  <a:schemeClr val="bg1"/>
                </a:solidFill>
                <a:effectLst>
                  <a:glow rad="101600">
                    <a:schemeClr val="tx1">
                      <a:alpha val="60000"/>
                    </a:schemeClr>
                  </a:glow>
                  <a:innerShdw blurRad="69850" dist="43180" dir="5400000">
                    <a:srgbClr val="000000">
                      <a:alpha val="65000"/>
                    </a:srgbClr>
                  </a:innerShdw>
                </a:effectLst>
                <a:latin typeface="Times New Roman" pitchFamily="18" charset="0"/>
                <a:ea typeface="SimSun" pitchFamily="2" charset="-122"/>
                <a:cs typeface="Jawi - Biasa" pitchFamily="2" charset="-78"/>
              </a:rPr>
              <a:t> نضارا كامي اين دان سلوروه رعيتث دككلكن دالم كأمانن دان كسجهترا</a:t>
            </a:r>
            <a:r>
              <a:rPr kumimoji="0" lang="ar-SA" altLang="zh-CN" sz="4000" b="1" i="0" u="none" strike="noStrike" normalizeH="0" baseline="30000" dirty="0" smtClean="0">
                <a:ln w="1905"/>
                <a:solidFill>
                  <a:schemeClr val="bg1"/>
                </a:solidFill>
                <a:effectLst>
                  <a:glow rad="101600">
                    <a:schemeClr val="tx1">
                      <a:alpha val="60000"/>
                    </a:schemeClr>
                  </a:glow>
                  <a:innerShdw blurRad="69850" dist="43180" dir="5400000">
                    <a:srgbClr val="000000">
                      <a:alpha val="65000"/>
                    </a:srgbClr>
                  </a:innerShdw>
                </a:effectLst>
                <a:latin typeface="Times New Roman" pitchFamily="18" charset="0"/>
                <a:ea typeface="SimSun" pitchFamily="2" charset="-122"/>
                <a:cs typeface="Jawi - Biasa" pitchFamily="2" charset="-78"/>
              </a:rPr>
              <a:t>ء</a:t>
            </a:r>
            <a:r>
              <a:rPr kumimoji="0" lang="ar-SA" altLang="zh-CN" sz="4000" b="1" i="0" u="none" strike="noStrike" normalizeH="0" baseline="0" dirty="0" smtClean="0">
                <a:ln w="1905"/>
                <a:solidFill>
                  <a:schemeClr val="bg1"/>
                </a:solidFill>
                <a:effectLst>
                  <a:glow rad="101600">
                    <a:schemeClr val="tx1">
                      <a:alpha val="60000"/>
                    </a:schemeClr>
                  </a:glow>
                  <a:innerShdw blurRad="69850" dist="43180" dir="5400000">
                    <a:srgbClr val="000000">
                      <a:alpha val="65000"/>
                    </a:srgbClr>
                  </a:innerShdw>
                </a:effectLst>
                <a:latin typeface="Times New Roman" pitchFamily="18" charset="0"/>
                <a:ea typeface="SimSun" pitchFamily="2" charset="-122"/>
                <a:cs typeface="Jawi - Biasa" pitchFamily="2" charset="-78"/>
              </a:rPr>
              <a:t>ن</a:t>
            </a:r>
            <a:r>
              <a:rPr kumimoji="0" lang="ar-SA" altLang="zh-CN" sz="4000" b="1" i="0" u="none" strike="noStrike" normalizeH="0" baseline="0" dirty="0" smtClean="0">
                <a:ln w="1905"/>
                <a:solidFill>
                  <a:schemeClr val="bg1"/>
                </a:solidFill>
                <a:effectLst>
                  <a:glow rad="101600">
                    <a:schemeClr val="tx1">
                      <a:alpha val="60000"/>
                    </a:schemeClr>
                  </a:glow>
                  <a:innerShdw blurRad="69850" dist="43180" dir="5400000">
                    <a:srgbClr val="000000">
                      <a:alpha val="65000"/>
                    </a:srgbClr>
                  </a:innerShdw>
                </a:effectLst>
                <a:latin typeface="Times New Roman" pitchFamily="18" charset="0"/>
                <a:ea typeface="SimSun" pitchFamily="2" charset="-122"/>
                <a:cs typeface="Traditional Arabic" pitchFamily="2" charset="-78"/>
              </a:rPr>
              <a:t>،</a:t>
            </a:r>
            <a:r>
              <a:rPr kumimoji="0" lang="ar-SA" altLang="zh-CN" sz="4000" b="1" i="0" u="none" strike="noStrike" normalizeH="0" baseline="0" dirty="0" smtClean="0">
                <a:ln w="1905"/>
                <a:solidFill>
                  <a:schemeClr val="bg1"/>
                </a:solidFill>
                <a:effectLst>
                  <a:glow rad="101600">
                    <a:schemeClr val="tx1">
                      <a:alpha val="60000"/>
                    </a:schemeClr>
                  </a:glow>
                  <a:innerShdw blurRad="69850" dist="43180" dir="5400000">
                    <a:srgbClr val="000000">
                      <a:alpha val="65000"/>
                    </a:srgbClr>
                  </a:innerShdw>
                </a:effectLst>
                <a:latin typeface="Times New Roman" pitchFamily="18" charset="0"/>
                <a:ea typeface="SimSun" pitchFamily="2" charset="-122"/>
                <a:cs typeface="Jawi - Biasa" pitchFamily="2" charset="-78"/>
              </a:rPr>
              <a:t> </a:t>
            </a:r>
            <a:endParaRPr kumimoji="0" lang="en-US" altLang="zh-CN" sz="4000" b="1" i="0" u="none" strike="noStrike" normalizeH="0" baseline="0" dirty="0" smtClean="0">
              <a:ln w="1905"/>
              <a:solidFill>
                <a:schemeClr val="bg1"/>
              </a:solidFill>
              <a:effectLst>
                <a:glow rad="101600">
                  <a:schemeClr val="tx1">
                    <a:alpha val="60000"/>
                  </a:schemeClr>
                </a:glow>
                <a:innerShdw blurRad="69850" dist="43180" dir="5400000">
                  <a:srgbClr val="000000">
                    <a:alpha val="65000"/>
                  </a:srgbClr>
                </a:innerShdw>
              </a:effectLst>
              <a:latin typeface="Arial" pitchFamily="34" charset="0"/>
              <a:cs typeface="Arial"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altLang="zh-CN" sz="4000" b="1" i="0" u="none" strike="noStrike" normalizeH="0" baseline="0" dirty="0" smtClean="0">
                <a:ln w="1905"/>
                <a:solidFill>
                  <a:schemeClr val="bg1"/>
                </a:solidFill>
                <a:effectLst>
                  <a:glow rad="101600">
                    <a:schemeClr val="tx1">
                      <a:alpha val="60000"/>
                    </a:schemeClr>
                  </a:glow>
                  <a:innerShdw blurRad="69850" dist="43180" dir="5400000">
                    <a:srgbClr val="000000">
                      <a:alpha val="65000"/>
                    </a:srgbClr>
                  </a:innerShdw>
                </a:effectLst>
                <a:latin typeface="Times New Roman" pitchFamily="18" charset="0"/>
                <a:ea typeface="SimSun" pitchFamily="2" charset="-122"/>
                <a:cs typeface="Jawi - Biasa" pitchFamily="2" charset="-78"/>
              </a:rPr>
              <a:t>تانمكنله راسا كاسيه سايغ دانتارا كامي</a:t>
            </a:r>
            <a:r>
              <a:rPr kumimoji="0" lang="ar-SA" altLang="zh-CN" sz="4000" b="1" i="0" u="none" strike="noStrike" normalizeH="0" baseline="0" dirty="0" smtClean="0">
                <a:ln w="1905"/>
                <a:solidFill>
                  <a:schemeClr val="bg1"/>
                </a:solidFill>
                <a:effectLst>
                  <a:glow rad="101600">
                    <a:schemeClr val="tx1">
                      <a:alpha val="60000"/>
                    </a:schemeClr>
                  </a:glow>
                  <a:innerShdw blurRad="69850" dist="43180" dir="5400000">
                    <a:srgbClr val="000000">
                      <a:alpha val="65000"/>
                    </a:srgbClr>
                  </a:innerShdw>
                </a:effectLst>
                <a:latin typeface="Times New Roman" pitchFamily="18" charset="0"/>
                <a:ea typeface="SimSun" pitchFamily="2" charset="-122"/>
                <a:cs typeface="Traditional Arabic" pitchFamily="2" charset="-78"/>
              </a:rPr>
              <a:t>،</a:t>
            </a:r>
            <a:r>
              <a:rPr kumimoji="0" lang="ar-SA" altLang="zh-CN" sz="4000" b="1" i="0" u="none" strike="noStrike" normalizeH="0" baseline="0" dirty="0" smtClean="0">
                <a:ln w="1905"/>
                <a:solidFill>
                  <a:schemeClr val="bg1"/>
                </a:solidFill>
                <a:effectLst>
                  <a:glow rad="101600">
                    <a:schemeClr val="tx1">
                      <a:alpha val="60000"/>
                    </a:schemeClr>
                  </a:glow>
                  <a:innerShdw blurRad="69850" dist="43180" dir="5400000">
                    <a:srgbClr val="000000">
                      <a:alpha val="65000"/>
                    </a:srgbClr>
                  </a:innerShdw>
                </a:effectLst>
                <a:latin typeface="Times New Roman" pitchFamily="18" charset="0"/>
                <a:ea typeface="SimSun" pitchFamily="2" charset="-122"/>
                <a:cs typeface="Jawi - Biasa" pitchFamily="2" charset="-78"/>
              </a:rPr>
              <a:t> ككلكنله فرفادوان دكلاغن كامي</a:t>
            </a:r>
            <a:r>
              <a:rPr kumimoji="0" lang="ar-SA" altLang="zh-CN" sz="4000" b="1" i="0" u="none" strike="noStrike" normalizeH="0" baseline="0" dirty="0" smtClean="0">
                <a:ln w="1905"/>
                <a:solidFill>
                  <a:schemeClr val="bg1"/>
                </a:solidFill>
                <a:effectLst>
                  <a:glow rad="101600">
                    <a:schemeClr val="tx1">
                      <a:alpha val="60000"/>
                    </a:schemeClr>
                  </a:glow>
                  <a:innerShdw blurRad="69850" dist="43180" dir="5400000">
                    <a:srgbClr val="000000">
                      <a:alpha val="65000"/>
                    </a:srgbClr>
                  </a:innerShdw>
                </a:effectLst>
                <a:latin typeface="Times New Roman" pitchFamily="18" charset="0"/>
                <a:ea typeface="SimSun" pitchFamily="2" charset="-122"/>
                <a:cs typeface="Traditional Arabic" pitchFamily="2" charset="-78"/>
              </a:rPr>
              <a:t>،</a:t>
            </a:r>
            <a:r>
              <a:rPr kumimoji="0" lang="ar-SA" altLang="zh-CN" sz="4000" b="1" i="0" u="none" strike="noStrike" normalizeH="0" baseline="0" dirty="0" smtClean="0">
                <a:ln w="1905"/>
                <a:solidFill>
                  <a:schemeClr val="bg1"/>
                </a:solidFill>
                <a:effectLst>
                  <a:glow rad="101600">
                    <a:schemeClr val="tx1">
                      <a:alpha val="60000"/>
                    </a:schemeClr>
                  </a:glow>
                  <a:innerShdw blurRad="69850" dist="43180" dir="5400000">
                    <a:srgbClr val="000000">
                      <a:alpha val="65000"/>
                    </a:srgbClr>
                  </a:innerShdw>
                </a:effectLst>
                <a:latin typeface="Times New Roman" pitchFamily="18" charset="0"/>
                <a:ea typeface="SimSun" pitchFamily="2" charset="-122"/>
                <a:cs typeface="Jawi - Biasa" pitchFamily="2" charset="-78"/>
              </a:rPr>
              <a:t> سموض دغنث كامي سنتياس هيدوف أمان داماي</a:t>
            </a:r>
            <a:r>
              <a:rPr kumimoji="0" lang="ar-SA" altLang="zh-CN" sz="4000" b="1" i="0" u="none" strike="noStrike" normalizeH="0" baseline="0" dirty="0" smtClean="0">
                <a:ln w="1905"/>
                <a:solidFill>
                  <a:schemeClr val="bg1"/>
                </a:solidFill>
                <a:effectLst>
                  <a:glow rad="101600">
                    <a:schemeClr val="tx1">
                      <a:alpha val="60000"/>
                    </a:schemeClr>
                  </a:glow>
                  <a:innerShdw blurRad="69850" dist="43180" dir="5400000">
                    <a:srgbClr val="000000">
                      <a:alpha val="65000"/>
                    </a:srgbClr>
                  </a:innerShdw>
                </a:effectLst>
                <a:latin typeface="Times New Roman" pitchFamily="18" charset="0"/>
                <a:ea typeface="SimSun" pitchFamily="2" charset="-122"/>
                <a:cs typeface="Traditional Arabic" pitchFamily="2" charset="-78"/>
              </a:rPr>
              <a:t>، معمور</a:t>
            </a:r>
            <a:r>
              <a:rPr kumimoji="0" lang="ar-SA" altLang="zh-CN" sz="4000" b="1" i="0" u="none" strike="noStrike" normalizeH="0" baseline="0" dirty="0" smtClean="0">
                <a:ln w="1905"/>
                <a:solidFill>
                  <a:schemeClr val="bg1"/>
                </a:solidFill>
                <a:effectLst>
                  <a:glow rad="101600">
                    <a:schemeClr val="tx1">
                      <a:alpha val="60000"/>
                    </a:schemeClr>
                  </a:glow>
                  <a:innerShdw blurRad="69850" dist="43180" dir="5400000">
                    <a:srgbClr val="000000">
                      <a:alpha val="65000"/>
                    </a:srgbClr>
                  </a:innerShdw>
                </a:effectLst>
                <a:latin typeface="Times New Roman" pitchFamily="18" charset="0"/>
                <a:ea typeface="SimSun" pitchFamily="2" charset="-122"/>
                <a:cs typeface="Jawi - Biasa" pitchFamily="2" charset="-78"/>
              </a:rPr>
              <a:t> دان سلامت سفنجغ زمان.</a:t>
            </a:r>
            <a:endParaRPr kumimoji="0" lang="ar-SA" altLang="zh-CN" sz="4000" b="1" i="0" u="none" strike="noStrike" normalizeH="0" baseline="0" dirty="0" smtClean="0">
              <a:ln w="1905"/>
              <a:solidFill>
                <a:schemeClr val="bg1"/>
              </a:solidFill>
              <a:effectLst>
                <a:glow rad="101600">
                  <a:schemeClr val="tx1">
                    <a:alpha val="60000"/>
                  </a:schemeClr>
                </a:glow>
                <a:innerShdw blurRad="69850" dist="43180" dir="5400000">
                  <a:srgbClr val="000000">
                    <a:alpha val="65000"/>
                  </a:srgbClr>
                </a:innerShdw>
              </a:effectLst>
              <a:latin typeface="Arial" pitchFamily="34" charset="0"/>
              <a:cs typeface="Arial" pitchFamily="34" charset="0"/>
            </a:endParaRPr>
          </a:p>
        </p:txBody>
      </p:sp>
    </p:spTree>
    <p:extLst>
      <p:ext uri="{BB962C8B-B14F-4D97-AF65-F5344CB8AC3E}">
        <p14:creationId xmlns:p14="http://schemas.microsoft.com/office/powerpoint/2010/main" xmlns="" val="39507636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7270"/>
            <a:ext cx="3352800" cy="923330"/>
          </a:xfrm>
          <a:prstGeom prst="rect">
            <a:avLst/>
          </a:prstGeom>
        </p:spPr>
        <p:txBody>
          <a:bodyPr wrap="square">
            <a:spAutoFit/>
          </a:bodyPr>
          <a:lstStyle/>
          <a:p>
            <a:pPr lvl="0" fontAlgn="base">
              <a:spcBef>
                <a:spcPct val="0"/>
              </a:spcBef>
              <a:spcAft>
                <a:spcPct val="0"/>
              </a:spcAft>
            </a:pPr>
            <a:r>
              <a:rPr lang="en-US" sz="5400" dirty="0" err="1" smtClean="0">
                <a:ln>
                  <a:solidFill>
                    <a:srgbClr val="0000FF"/>
                  </a:solidFill>
                </a:ln>
                <a:solidFill>
                  <a:srgbClr val="0000FF"/>
                </a:solidFill>
                <a:effectLst>
                  <a:glow rad="101600">
                    <a:schemeClr val="bg1">
                      <a:alpha val="60000"/>
                    </a:schemeClr>
                  </a:glow>
                </a:effectLst>
                <a:latin typeface="Gloucester MT Extra Condensed" pitchFamily="18" charset="0"/>
                <a:ea typeface="Times New Roman" pitchFamily="18" charset="0"/>
                <a:cs typeface="Times New Roman" pitchFamily="18" charset="0"/>
              </a:rPr>
              <a:t>Syahadah</a:t>
            </a:r>
            <a:endParaRPr lang="en-US" sz="5400" dirty="0" smtClean="0">
              <a:ln>
                <a:solidFill>
                  <a:srgbClr val="0000FF"/>
                </a:solidFill>
              </a:ln>
              <a:solidFill>
                <a:srgbClr val="0000FF"/>
              </a:solidFill>
              <a:effectLst>
                <a:glow rad="101600">
                  <a:schemeClr val="bg1">
                    <a:alpha val="60000"/>
                  </a:schemeClr>
                </a:glow>
              </a:effectLst>
              <a:latin typeface="Gloucester MT Extra Condensed" pitchFamily="18" charset="0"/>
              <a:cs typeface="Arial" pitchFamily="34" charset="0"/>
            </a:endParaRPr>
          </a:p>
        </p:txBody>
      </p:sp>
      <p:sp>
        <p:nvSpPr>
          <p:cNvPr id="2" name="Rectangle 1"/>
          <p:cNvSpPr/>
          <p:nvPr/>
        </p:nvSpPr>
        <p:spPr>
          <a:xfrm>
            <a:off x="304800" y="1371600"/>
            <a:ext cx="8610600" cy="3785652"/>
          </a:xfrm>
          <a:prstGeom prst="rect">
            <a:avLst/>
          </a:prstGeom>
        </p:spPr>
        <p:txBody>
          <a:bodyPr wrap="square">
            <a:spAutoFit/>
          </a:bodyPr>
          <a:lstStyle/>
          <a:p>
            <a:pPr algn="ctr" rtl="1"/>
            <a:r>
              <a:rPr lang="ar-SA" sz="60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cs typeface="Traditional Arabic" pitchFamily="2" charset="-78"/>
              </a:rPr>
              <a:t>أَشْهَدُ اَنْ لاَ اِلهَ اِلاَّ اللهُ وَحْدَهُ لاَ شَرِيْكَ لَهُ، وَأَشْهَدُ اَنَّ مُحَمَّدًا عَبْدُهُ وَرَسُوْلُهُ الَّذِيْ أَرْسَلَهُ كَافَّةً لِلنَّاسِ بَشِيْرًا وَنَذِيْرًا, وَهَاِديًا إِلىَ الْحَقِّ وَسِرَاجًا مُنِيْرًا.</a:t>
            </a:r>
            <a:r>
              <a:rPr lang="ar-SA"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endParaRPr lang="en-US"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p:txBody>
      </p:sp>
    </p:spTree>
    <p:extLst>
      <p:ext uri="{BB962C8B-B14F-4D97-AF65-F5344CB8AC3E}">
        <p14:creationId xmlns:p14="http://schemas.microsoft.com/office/powerpoint/2010/main" xmlns="" val="168255629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decagon 3"/>
          <p:cNvSpPr/>
          <p:nvPr/>
        </p:nvSpPr>
        <p:spPr>
          <a:xfrm>
            <a:off x="8244408" y="6237312"/>
            <a:ext cx="504056" cy="504056"/>
          </a:xfrm>
          <a:prstGeom prst="dodec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 name="Slide Number Placeholder 5"/>
          <p:cNvSpPr>
            <a:spLocks noGrp="1"/>
          </p:cNvSpPr>
          <p:nvPr>
            <p:ph type="sldNum" sz="quarter" idx="12"/>
          </p:nvPr>
        </p:nvSpPr>
        <p:spPr>
          <a:xfrm>
            <a:off x="8172400" y="6306777"/>
            <a:ext cx="504056" cy="365125"/>
          </a:xfrm>
        </p:spPr>
        <p:txBody>
          <a:bodyPr/>
          <a:lstStyle/>
          <a:p>
            <a:fld id="{BA8784F8-D9B1-479F-A9B4-848AA317FB34}" type="slidenum">
              <a:rPr lang="en-MY" sz="1600" b="1" smtClean="0">
                <a:solidFill>
                  <a:srgbClr val="FF0000"/>
                </a:solidFill>
              </a:rPr>
              <a:pPr/>
              <a:t>40</a:t>
            </a:fld>
            <a:endParaRPr lang="en-MY" sz="1600" b="1" dirty="0">
              <a:solidFill>
                <a:srgbClr val="FF0000"/>
              </a:solidFill>
            </a:endParaRPr>
          </a:p>
        </p:txBody>
      </p:sp>
      <p:grpSp>
        <p:nvGrpSpPr>
          <p:cNvPr id="5" name="Group 4"/>
          <p:cNvGrpSpPr/>
          <p:nvPr/>
        </p:nvGrpSpPr>
        <p:grpSpPr>
          <a:xfrm>
            <a:off x="0" y="0"/>
            <a:ext cx="9144000" cy="6858000"/>
            <a:chOff x="0" y="0"/>
            <a:chExt cx="9144000" cy="6858000"/>
          </a:xfrm>
        </p:grpSpPr>
        <p:pic>
          <p:nvPicPr>
            <p:cNvPr id="7" name="Picture 6"/>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2"/>
            <p:cNvPicPr>
              <a:picLocks noChangeAspect="1" noChangeArrowheads="1"/>
            </p:cNvPicPr>
            <p:nvPr/>
          </p:nvPicPr>
          <p:blipFill>
            <a:blip r:embed="rId3" cstate="print"/>
            <a:srcRect/>
            <a:stretch>
              <a:fillRect/>
            </a:stretch>
          </p:blipFill>
          <p:spPr bwMode="auto">
            <a:xfrm>
              <a:off x="457200" y="1676400"/>
              <a:ext cx="8305799" cy="2819400"/>
            </a:xfrm>
            <a:prstGeom prst="rect">
              <a:avLst/>
            </a:prstGeom>
            <a:noFill/>
            <a:ln w="9525">
              <a:noFill/>
              <a:miter lim="800000"/>
              <a:headEnd/>
              <a:tailEnd/>
            </a:ln>
            <a:effectLst>
              <a:glow rad="101600">
                <a:srgbClr val="002060">
                  <a:alpha val="60000"/>
                </a:srgbClr>
              </a:glow>
              <a:outerShdw blurRad="50800" dist="38100" dir="5400000" algn="t" rotWithShape="0">
                <a:prstClr val="black">
                  <a:alpha val="40000"/>
                </a:prstClr>
              </a:outerShdw>
            </a:effectLst>
          </p:spPr>
        </p:pic>
      </p:grpSp>
    </p:spTree>
    <p:extLst>
      <p:ext uri="{BB962C8B-B14F-4D97-AF65-F5344CB8AC3E}">
        <p14:creationId xmlns:p14="http://schemas.microsoft.com/office/powerpoint/2010/main" xmlns="" val="286225158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decagon 3"/>
          <p:cNvSpPr/>
          <p:nvPr/>
        </p:nvSpPr>
        <p:spPr>
          <a:xfrm>
            <a:off x="8244408" y="6237312"/>
            <a:ext cx="504056" cy="504056"/>
          </a:xfrm>
          <a:prstGeom prst="dodec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 name="Slide Number Placeholder 5"/>
          <p:cNvSpPr>
            <a:spLocks noGrp="1"/>
          </p:cNvSpPr>
          <p:nvPr>
            <p:ph type="sldNum" sz="quarter" idx="12"/>
          </p:nvPr>
        </p:nvSpPr>
        <p:spPr>
          <a:xfrm>
            <a:off x="8172400" y="6306777"/>
            <a:ext cx="504056" cy="365125"/>
          </a:xfrm>
        </p:spPr>
        <p:txBody>
          <a:bodyPr/>
          <a:lstStyle/>
          <a:p>
            <a:fld id="{BA8784F8-D9B1-479F-A9B4-848AA317FB34}" type="slidenum">
              <a:rPr lang="en-MY" sz="1600" b="1" smtClean="0">
                <a:solidFill>
                  <a:srgbClr val="FF0000"/>
                </a:solidFill>
              </a:rPr>
              <a:pPr/>
              <a:t>41</a:t>
            </a:fld>
            <a:endParaRPr lang="en-MY" sz="1600" b="1" dirty="0">
              <a:solidFill>
                <a:srgbClr val="FF0000"/>
              </a:solidFill>
            </a:endParaRPr>
          </a:p>
        </p:txBody>
      </p:sp>
      <p:grpSp>
        <p:nvGrpSpPr>
          <p:cNvPr id="5" name="Group 4"/>
          <p:cNvGrpSpPr/>
          <p:nvPr/>
        </p:nvGrpSpPr>
        <p:grpSpPr>
          <a:xfrm>
            <a:off x="0" y="0"/>
            <a:ext cx="9152351" cy="6858000"/>
            <a:chOff x="0" y="0"/>
            <a:chExt cx="9144000" cy="6858000"/>
          </a:xfrm>
        </p:grpSpPr>
        <p:pic>
          <p:nvPicPr>
            <p:cNvPr id="7" name="Picture 6"/>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ectangle 7"/>
            <p:cNvSpPr/>
            <p:nvPr/>
          </p:nvSpPr>
          <p:spPr>
            <a:xfrm>
              <a:off x="990600" y="2967335"/>
              <a:ext cx="7467600" cy="1384995"/>
            </a:xfrm>
            <a:prstGeom prst="rect">
              <a:avLst/>
            </a:prstGeom>
          </p:spPr>
          <p:txBody>
            <a:bodyPr wrap="square">
              <a:spAutoFit/>
            </a:bodyPr>
            <a:lstStyle/>
            <a:p>
              <a:pPr algn="ctr"/>
              <a:r>
                <a:rPr lang="en-US" sz="2800" dirty="0" err="1">
                  <a:solidFill>
                    <a:srgbClr val="FFFF00"/>
                  </a:solidFill>
                  <a:effectLst>
                    <a:glow rad="127000">
                      <a:schemeClr val="bg1"/>
                    </a:glow>
                  </a:effectLst>
                </a:rPr>
                <a:t>Wahai</a:t>
              </a:r>
              <a:r>
                <a:rPr lang="en-US" sz="2800" dirty="0">
                  <a:solidFill>
                    <a:srgbClr val="FFFF00"/>
                  </a:solidFill>
                  <a:effectLst>
                    <a:glow rad="127000">
                      <a:schemeClr val="bg1"/>
                    </a:glow>
                  </a:effectLst>
                </a:rPr>
                <a:t> </a:t>
              </a:r>
              <a:r>
                <a:rPr lang="en-US" sz="2800" dirty="0" err="1">
                  <a:solidFill>
                    <a:srgbClr val="FFFF00"/>
                  </a:solidFill>
                  <a:effectLst>
                    <a:glow rad="127000">
                      <a:schemeClr val="bg1"/>
                    </a:glow>
                  </a:effectLst>
                </a:rPr>
                <a:t>Tuhan</a:t>
              </a:r>
              <a:r>
                <a:rPr lang="en-US" sz="2800" dirty="0">
                  <a:solidFill>
                    <a:srgbClr val="FFFF00"/>
                  </a:solidFill>
                  <a:effectLst>
                    <a:glow rad="127000">
                      <a:schemeClr val="bg1"/>
                    </a:glow>
                  </a:effectLst>
                </a:rPr>
                <a:t> </a:t>
              </a:r>
              <a:r>
                <a:rPr lang="en-US" sz="2800" dirty="0" err="1">
                  <a:solidFill>
                    <a:srgbClr val="FFFF00"/>
                  </a:solidFill>
                  <a:effectLst>
                    <a:glow rad="127000">
                      <a:schemeClr val="bg1"/>
                    </a:glow>
                  </a:effectLst>
                </a:rPr>
                <a:t>kami</a:t>
              </a:r>
              <a:r>
                <a:rPr lang="en-US" sz="2800" dirty="0">
                  <a:solidFill>
                    <a:srgbClr val="FFFF00"/>
                  </a:solidFill>
                  <a:effectLst>
                    <a:glow rad="127000">
                      <a:schemeClr val="bg1"/>
                    </a:glow>
                  </a:effectLst>
                </a:rPr>
                <a:t>; </a:t>
              </a:r>
              <a:r>
                <a:rPr lang="en-US" sz="2800" dirty="0" err="1">
                  <a:solidFill>
                    <a:srgbClr val="FFFF00"/>
                  </a:solidFill>
                  <a:effectLst>
                    <a:glow rad="127000">
                      <a:schemeClr val="bg1"/>
                    </a:glow>
                  </a:effectLst>
                </a:rPr>
                <a:t>berilah</a:t>
              </a:r>
              <a:r>
                <a:rPr lang="en-US" sz="2800" dirty="0">
                  <a:solidFill>
                    <a:srgbClr val="FFFF00"/>
                  </a:solidFill>
                  <a:effectLst>
                    <a:glow rad="127000">
                      <a:schemeClr val="bg1"/>
                    </a:glow>
                  </a:effectLst>
                </a:rPr>
                <a:t> </a:t>
              </a:r>
              <a:r>
                <a:rPr lang="en-US" sz="2800" dirty="0" err="1">
                  <a:solidFill>
                    <a:srgbClr val="FFFF00"/>
                  </a:solidFill>
                  <a:effectLst>
                    <a:glow rad="127000">
                      <a:schemeClr val="bg1"/>
                    </a:glow>
                  </a:effectLst>
                </a:rPr>
                <a:t>kami</a:t>
              </a:r>
              <a:r>
                <a:rPr lang="en-US" sz="2800" dirty="0">
                  <a:solidFill>
                    <a:srgbClr val="FFFF00"/>
                  </a:solidFill>
                  <a:effectLst>
                    <a:glow rad="127000">
                      <a:schemeClr val="bg1"/>
                    </a:glow>
                  </a:effectLst>
                </a:rPr>
                <a:t> </a:t>
              </a:r>
              <a:r>
                <a:rPr lang="en-US" sz="2800" dirty="0" err="1">
                  <a:solidFill>
                    <a:srgbClr val="FFFF00"/>
                  </a:solidFill>
                  <a:effectLst>
                    <a:glow rad="127000">
                      <a:schemeClr val="bg1"/>
                    </a:glow>
                  </a:effectLst>
                </a:rPr>
                <a:t>kebaikan</a:t>
              </a:r>
              <a:r>
                <a:rPr lang="en-US" sz="2800" dirty="0">
                  <a:solidFill>
                    <a:srgbClr val="FFFF00"/>
                  </a:solidFill>
                  <a:effectLst>
                    <a:glow rad="127000">
                      <a:schemeClr val="bg1"/>
                    </a:glow>
                  </a:effectLst>
                </a:rPr>
                <a:t> </a:t>
              </a:r>
              <a:r>
                <a:rPr lang="en-US" sz="2800" dirty="0" err="1">
                  <a:solidFill>
                    <a:srgbClr val="FFFF00"/>
                  </a:solidFill>
                  <a:effectLst>
                    <a:glow rad="127000">
                      <a:schemeClr val="bg1"/>
                    </a:glow>
                  </a:effectLst>
                </a:rPr>
                <a:t>di</a:t>
              </a:r>
              <a:r>
                <a:rPr lang="en-US" sz="2800" dirty="0">
                  <a:solidFill>
                    <a:srgbClr val="FFFF00"/>
                  </a:solidFill>
                  <a:effectLst>
                    <a:glow rad="127000">
                      <a:schemeClr val="bg1"/>
                    </a:glow>
                  </a:effectLst>
                </a:rPr>
                <a:t> </a:t>
              </a:r>
              <a:r>
                <a:rPr lang="en-US" sz="2800" dirty="0" err="1">
                  <a:solidFill>
                    <a:srgbClr val="FFFF00"/>
                  </a:solidFill>
                  <a:effectLst>
                    <a:glow rad="127000">
                      <a:schemeClr val="bg1"/>
                    </a:glow>
                  </a:effectLst>
                </a:rPr>
                <a:t>dunia</a:t>
              </a:r>
              <a:r>
                <a:rPr lang="en-US" sz="2800" dirty="0">
                  <a:solidFill>
                    <a:srgbClr val="FFFF00"/>
                  </a:solidFill>
                  <a:effectLst>
                    <a:glow rad="127000">
                      <a:schemeClr val="bg1"/>
                    </a:glow>
                  </a:effectLst>
                </a:rPr>
                <a:t> </a:t>
              </a:r>
              <a:r>
                <a:rPr lang="en-US" sz="2800" dirty="0" err="1">
                  <a:solidFill>
                    <a:srgbClr val="FFFF00"/>
                  </a:solidFill>
                  <a:effectLst>
                    <a:glow rad="127000">
                      <a:schemeClr val="bg1"/>
                    </a:glow>
                  </a:effectLst>
                </a:rPr>
                <a:t>dan</a:t>
              </a:r>
              <a:r>
                <a:rPr lang="en-US" sz="2800" dirty="0">
                  <a:solidFill>
                    <a:srgbClr val="FFFF00"/>
                  </a:solidFill>
                  <a:effectLst>
                    <a:glow rad="127000">
                      <a:schemeClr val="bg1"/>
                    </a:glow>
                  </a:effectLst>
                </a:rPr>
                <a:t> </a:t>
              </a:r>
              <a:r>
                <a:rPr lang="en-US" sz="2800" dirty="0" err="1">
                  <a:solidFill>
                    <a:srgbClr val="FFFF00"/>
                  </a:solidFill>
                  <a:effectLst>
                    <a:glow rad="127000">
                      <a:schemeClr val="bg1"/>
                    </a:glow>
                  </a:effectLst>
                </a:rPr>
                <a:t>kebaikan</a:t>
              </a:r>
              <a:r>
                <a:rPr lang="en-US" sz="2800" dirty="0">
                  <a:solidFill>
                    <a:srgbClr val="FFFF00"/>
                  </a:solidFill>
                  <a:effectLst>
                    <a:glow rad="127000">
                      <a:schemeClr val="bg1"/>
                    </a:glow>
                  </a:effectLst>
                </a:rPr>
                <a:t> </a:t>
              </a:r>
              <a:r>
                <a:rPr lang="en-US" sz="2800" dirty="0" err="1">
                  <a:solidFill>
                    <a:srgbClr val="FFFF00"/>
                  </a:solidFill>
                  <a:effectLst>
                    <a:glow rad="127000">
                      <a:schemeClr val="bg1"/>
                    </a:glow>
                  </a:effectLst>
                </a:rPr>
                <a:t>di</a:t>
              </a:r>
              <a:r>
                <a:rPr lang="en-US" sz="2800" dirty="0">
                  <a:solidFill>
                    <a:srgbClr val="FFFF00"/>
                  </a:solidFill>
                  <a:effectLst>
                    <a:glow rad="127000">
                      <a:schemeClr val="bg1"/>
                    </a:glow>
                  </a:effectLst>
                </a:rPr>
                <a:t> </a:t>
              </a:r>
              <a:r>
                <a:rPr lang="en-US" sz="2800" dirty="0" err="1">
                  <a:solidFill>
                    <a:srgbClr val="FFFF00"/>
                  </a:solidFill>
                  <a:effectLst>
                    <a:glow rad="127000">
                      <a:schemeClr val="bg1"/>
                    </a:glow>
                  </a:effectLst>
                </a:rPr>
                <a:t>akhirat</a:t>
              </a:r>
              <a:r>
                <a:rPr lang="en-US" sz="2800" dirty="0">
                  <a:solidFill>
                    <a:srgbClr val="FFFF00"/>
                  </a:solidFill>
                  <a:effectLst>
                    <a:glow rad="127000">
                      <a:schemeClr val="bg1"/>
                    </a:glow>
                  </a:effectLst>
                </a:rPr>
                <a:t>, </a:t>
              </a:r>
              <a:r>
                <a:rPr lang="en-US" sz="2800" dirty="0" err="1">
                  <a:solidFill>
                    <a:srgbClr val="FFFF00"/>
                  </a:solidFill>
                  <a:effectLst>
                    <a:glow rad="127000">
                      <a:schemeClr val="bg1"/>
                    </a:glow>
                  </a:effectLst>
                </a:rPr>
                <a:t>dan</a:t>
              </a:r>
              <a:r>
                <a:rPr lang="en-US" sz="2800" dirty="0">
                  <a:solidFill>
                    <a:srgbClr val="FFFF00"/>
                  </a:solidFill>
                  <a:effectLst>
                    <a:glow rad="127000">
                      <a:schemeClr val="bg1"/>
                    </a:glow>
                  </a:effectLst>
                </a:rPr>
                <a:t> </a:t>
              </a:r>
              <a:r>
                <a:rPr lang="en-US" sz="2800" dirty="0" err="1">
                  <a:solidFill>
                    <a:srgbClr val="FFFF00"/>
                  </a:solidFill>
                  <a:effectLst>
                    <a:glow rad="127000">
                      <a:schemeClr val="bg1"/>
                    </a:glow>
                  </a:effectLst>
                </a:rPr>
                <a:t>peliharalah</a:t>
              </a:r>
              <a:r>
                <a:rPr lang="en-US" sz="2800" dirty="0">
                  <a:solidFill>
                    <a:srgbClr val="FFFF00"/>
                  </a:solidFill>
                  <a:effectLst>
                    <a:glow rad="127000">
                      <a:schemeClr val="bg1"/>
                    </a:glow>
                  </a:effectLst>
                </a:rPr>
                <a:t> </a:t>
              </a:r>
              <a:r>
                <a:rPr lang="en-US" sz="2800" dirty="0" err="1">
                  <a:solidFill>
                    <a:srgbClr val="FFFF00"/>
                  </a:solidFill>
                  <a:effectLst>
                    <a:glow rad="127000">
                      <a:schemeClr val="bg1"/>
                    </a:glow>
                  </a:effectLst>
                </a:rPr>
                <a:t>kami</a:t>
              </a:r>
              <a:r>
                <a:rPr lang="en-US" sz="2800" dirty="0">
                  <a:solidFill>
                    <a:srgbClr val="FFFF00"/>
                  </a:solidFill>
                  <a:effectLst>
                    <a:glow rad="127000">
                      <a:schemeClr val="bg1"/>
                    </a:glow>
                  </a:effectLst>
                </a:rPr>
                <a:t> </a:t>
              </a:r>
              <a:r>
                <a:rPr lang="en-US" sz="2800" dirty="0" err="1">
                  <a:solidFill>
                    <a:srgbClr val="FFFF00"/>
                  </a:solidFill>
                  <a:effectLst>
                    <a:glow rad="127000">
                      <a:schemeClr val="bg1"/>
                    </a:glow>
                  </a:effectLst>
                </a:rPr>
                <a:t>dari</a:t>
              </a:r>
              <a:r>
                <a:rPr lang="en-US" sz="2800" dirty="0">
                  <a:solidFill>
                    <a:srgbClr val="FFFF00"/>
                  </a:solidFill>
                  <a:effectLst>
                    <a:glow rad="127000">
                      <a:schemeClr val="bg1"/>
                    </a:glow>
                  </a:effectLst>
                </a:rPr>
                <a:t> </a:t>
              </a:r>
              <a:r>
                <a:rPr lang="en-US" sz="2800" dirty="0" err="1">
                  <a:solidFill>
                    <a:srgbClr val="FFFF00"/>
                  </a:solidFill>
                  <a:effectLst>
                    <a:glow rad="127000">
                      <a:schemeClr val="bg1"/>
                    </a:glow>
                  </a:effectLst>
                </a:rPr>
                <a:t>azab</a:t>
              </a:r>
              <a:r>
                <a:rPr lang="en-US" sz="2800" dirty="0">
                  <a:solidFill>
                    <a:srgbClr val="FFFF00"/>
                  </a:solidFill>
                  <a:effectLst>
                    <a:glow rad="127000">
                      <a:schemeClr val="bg1"/>
                    </a:glow>
                  </a:effectLst>
                </a:rPr>
                <a:t> </a:t>
              </a:r>
              <a:r>
                <a:rPr lang="en-US" sz="2800" dirty="0" err="1">
                  <a:solidFill>
                    <a:srgbClr val="FFFF00"/>
                  </a:solidFill>
                  <a:effectLst>
                    <a:glow rad="127000">
                      <a:schemeClr val="bg1"/>
                    </a:glow>
                  </a:effectLst>
                </a:rPr>
                <a:t>neraka</a:t>
              </a:r>
              <a:endParaRPr lang="en-US" sz="2800" dirty="0">
                <a:solidFill>
                  <a:srgbClr val="FFFF00"/>
                </a:solidFill>
                <a:effectLst>
                  <a:glow rad="127000">
                    <a:schemeClr val="bg1"/>
                  </a:glow>
                </a:effectLst>
              </a:endParaRPr>
            </a:p>
          </p:txBody>
        </p:sp>
        <p:pic>
          <p:nvPicPr>
            <p:cNvPr id="9" name="Picture 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65112" y="1066800"/>
              <a:ext cx="8613775" cy="21828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xmlns="" val="347550586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decagon 3"/>
          <p:cNvSpPr/>
          <p:nvPr/>
        </p:nvSpPr>
        <p:spPr>
          <a:xfrm>
            <a:off x="8244408" y="6237312"/>
            <a:ext cx="504056" cy="504056"/>
          </a:xfrm>
          <a:prstGeom prst="dodec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 name="Slide Number Placeholder 5"/>
          <p:cNvSpPr>
            <a:spLocks noGrp="1"/>
          </p:cNvSpPr>
          <p:nvPr>
            <p:ph type="sldNum" sz="quarter" idx="12"/>
          </p:nvPr>
        </p:nvSpPr>
        <p:spPr>
          <a:xfrm>
            <a:off x="8172400" y="6306777"/>
            <a:ext cx="504056" cy="365125"/>
          </a:xfrm>
        </p:spPr>
        <p:txBody>
          <a:bodyPr/>
          <a:lstStyle/>
          <a:p>
            <a:fld id="{BA8784F8-D9B1-479F-A9B4-848AA317FB34}" type="slidenum">
              <a:rPr lang="en-MY" sz="1600" b="1" smtClean="0">
                <a:solidFill>
                  <a:srgbClr val="FF0000"/>
                </a:solidFill>
              </a:rPr>
              <a:pPr/>
              <a:t>42</a:t>
            </a:fld>
            <a:endParaRPr lang="en-MY" sz="1600" b="1" dirty="0">
              <a:solidFill>
                <a:srgbClr val="FF0000"/>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rcRect b="11702"/>
          <a:stretch>
            <a:fillRect/>
          </a:stretch>
        </p:blipFill>
        <p:spPr bwMode="auto">
          <a:xfrm>
            <a:off x="0" y="0"/>
            <a:ext cx="9174163"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828800"/>
            <a:ext cx="9144000" cy="2932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631875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decagon 3"/>
          <p:cNvSpPr/>
          <p:nvPr/>
        </p:nvSpPr>
        <p:spPr>
          <a:xfrm>
            <a:off x="8244408" y="6237312"/>
            <a:ext cx="504056" cy="504056"/>
          </a:xfrm>
          <a:prstGeom prst="dodec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 name="Slide Number Placeholder 5"/>
          <p:cNvSpPr>
            <a:spLocks noGrp="1"/>
          </p:cNvSpPr>
          <p:nvPr>
            <p:ph type="sldNum" sz="quarter" idx="12"/>
          </p:nvPr>
        </p:nvSpPr>
        <p:spPr>
          <a:xfrm>
            <a:off x="8172400" y="6306777"/>
            <a:ext cx="504056" cy="365125"/>
          </a:xfrm>
        </p:spPr>
        <p:txBody>
          <a:bodyPr/>
          <a:lstStyle/>
          <a:p>
            <a:fld id="{BA8784F8-D9B1-479F-A9B4-848AA317FB34}" type="slidenum">
              <a:rPr lang="en-MY" sz="1600" b="1" smtClean="0">
                <a:solidFill>
                  <a:srgbClr val="FF0000"/>
                </a:solidFill>
              </a:rPr>
              <a:pPr/>
              <a:t>43</a:t>
            </a:fld>
            <a:endParaRPr lang="en-MY" sz="1600" b="1" dirty="0">
              <a:solidFill>
                <a:srgbClr val="FF0000"/>
              </a:solidFill>
            </a:endParaRPr>
          </a:p>
        </p:txBody>
      </p:sp>
      <p:pic>
        <p:nvPicPr>
          <p:cNvPr id="5"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3175"/>
            <a:ext cx="9113838"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9894994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8784F8-D9B1-479F-A9B4-848AA317FB34}" type="slidenum">
              <a:rPr lang="en-MY" smtClean="0"/>
              <a:pPr/>
              <a:t>5</a:t>
            </a:fld>
            <a:endParaRPr lang="en-MY"/>
          </a:p>
        </p:txBody>
      </p:sp>
      <p:sp>
        <p:nvSpPr>
          <p:cNvPr id="5" name="Rectangle 4"/>
          <p:cNvSpPr/>
          <p:nvPr/>
        </p:nvSpPr>
        <p:spPr>
          <a:xfrm>
            <a:off x="914400" y="1981200"/>
            <a:ext cx="7543800" cy="1754326"/>
          </a:xfrm>
          <a:prstGeom prst="rect">
            <a:avLst/>
          </a:prstGeom>
        </p:spPr>
        <p:txBody>
          <a:bodyPr wrap="square">
            <a:spAutoFit/>
          </a:bodyPr>
          <a:lstStyle/>
          <a:p>
            <a:pPr algn="ctr" rtl="1"/>
            <a:r>
              <a:rPr lang="ar-SA" sz="5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cs typeface="Traditional Arabic" pitchFamily="2" charset="-78"/>
              </a:rPr>
              <a:t>اَللَّهُمَّ </a:t>
            </a:r>
            <a:r>
              <a:rPr lang="ar-SA" sz="54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cs typeface="Traditional Arabic" pitchFamily="2" charset="-78"/>
              </a:rPr>
              <a:t>صَلِّ وَسَلِّمْ وَبَارِكْ عَلىَ سَيِّدِنَا مُحَمَّدٍ وَعَلىَ آلِهِ وَصَحْبِهِ أَجْمَعِيْنَ. </a:t>
            </a:r>
            <a:endParaRPr lang="en-US" sz="54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cs typeface="Traditional Arabic" pitchFamily="2" charset="-78"/>
            </a:endParaRPr>
          </a:p>
        </p:txBody>
      </p:sp>
      <p:sp>
        <p:nvSpPr>
          <p:cNvPr id="6" name="Rectangle 5"/>
          <p:cNvSpPr/>
          <p:nvPr/>
        </p:nvSpPr>
        <p:spPr>
          <a:xfrm>
            <a:off x="0" y="0"/>
            <a:ext cx="3733800" cy="923330"/>
          </a:xfrm>
          <a:prstGeom prst="rect">
            <a:avLst/>
          </a:prstGeom>
        </p:spPr>
        <p:txBody>
          <a:bodyPr wrap="square">
            <a:spAutoFit/>
          </a:bodyPr>
          <a:lstStyle/>
          <a:p>
            <a:r>
              <a:rPr lang="en-US" sz="5400" b="1" dirty="0" err="1" smtClean="0">
                <a:ln w="19050">
                  <a:solidFill>
                    <a:srgbClr val="FFFF00"/>
                  </a:solidFill>
                  <a:prstDash val="solid"/>
                </a:ln>
                <a:solidFill>
                  <a:srgbClr val="FFFF00"/>
                </a:solidFill>
                <a:effectLst>
                  <a:glow rad="101600">
                    <a:schemeClr val="bg1">
                      <a:alpha val="60000"/>
                    </a:schemeClr>
                  </a:glow>
                  <a:outerShdw blurRad="50000" dist="50800" dir="7500000" algn="tl">
                    <a:srgbClr val="000000">
                      <a:shade val="5000"/>
                      <a:alpha val="35000"/>
                    </a:srgbClr>
                  </a:outerShdw>
                </a:effectLst>
                <a:latin typeface="Gloucester MT Extra Condensed" pitchFamily="18" charset="0"/>
                <a:ea typeface="Times New Roman" pitchFamily="18" charset="0"/>
                <a:cs typeface="Times New Roman" pitchFamily="18" charset="0"/>
              </a:rPr>
              <a:t>Selawat</a:t>
            </a:r>
            <a:endParaRPr lang="en-US" sz="5400" b="1" dirty="0">
              <a:ln w="19050">
                <a:solidFill>
                  <a:srgbClr val="FFFF00"/>
                </a:solidFill>
                <a:prstDash val="solid"/>
              </a:ln>
              <a:solidFill>
                <a:srgbClr val="FFFF00"/>
              </a:solidFill>
              <a:effectLst>
                <a:glow rad="101600">
                  <a:schemeClr val="bg1">
                    <a:alpha val="60000"/>
                  </a:schemeClr>
                </a:glow>
                <a:outerShdw blurRad="50000" dist="50800" dir="7500000" algn="tl">
                  <a:srgbClr val="000000">
                    <a:shade val="5000"/>
                    <a:alpha val="35000"/>
                  </a:srgbClr>
                </a:outerShdw>
              </a:effectLst>
              <a:latin typeface="Gloucester MT Extra Condensed"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ChangeArrowheads="1"/>
          </p:cNvSpPr>
          <p:nvPr/>
        </p:nvSpPr>
        <p:spPr bwMode="auto">
          <a:xfrm>
            <a:off x="533400" y="1295400"/>
            <a:ext cx="822960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80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Traditional Arabic" pitchFamily="2" charset="-78"/>
                <a:ea typeface="Times New Roman" pitchFamily="18" charset="0"/>
                <a:cs typeface="Traditional Arabic" pitchFamily="2" charset="-78"/>
              </a:rPr>
              <a:t>أَمَّا بَعْدُ، فَيَا عِبَادَ اللهِ، اتَّقُوا اللهَ، أُوْصِيْكُمْ وَإِيَّايَ</a:t>
            </a:r>
            <a:r>
              <a:rPr kumimoji="0" lang="ar-SA" sz="80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Traditional Arabic" pitchFamily="2" charset="-78"/>
                <a:cs typeface="Traditional Arabic" pitchFamily="2" charset="-78"/>
              </a:rPr>
              <a:t> </a:t>
            </a:r>
            <a:r>
              <a:rPr kumimoji="0" lang="ar-SA" sz="80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Traditional Arabic" pitchFamily="2" charset="-78"/>
                <a:ea typeface="Times New Roman" pitchFamily="18" charset="0"/>
                <a:cs typeface="Traditional Arabic" pitchFamily="2" charset="-78"/>
              </a:rPr>
              <a:t>بِتَقْوَى اللهِ، فَقَدْ فَازَ الْمُتَّقُوْنَ</a:t>
            </a:r>
            <a:endParaRPr kumimoji="0" lang="ar-SA" sz="80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Arial" pitchFamily="34" charset="0"/>
              <a:cs typeface="Traditional Arabic" pitchFamily="2" charset="-78"/>
            </a:endParaRPr>
          </a:p>
        </p:txBody>
      </p:sp>
    </p:spTree>
    <p:extLst>
      <p:ext uri="{BB962C8B-B14F-4D97-AF65-F5344CB8AC3E}">
        <p14:creationId xmlns:p14="http://schemas.microsoft.com/office/powerpoint/2010/main" xmlns="" val="16825562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8784F8-D9B1-479F-A9B4-848AA317FB34}" type="slidenum">
              <a:rPr lang="en-MY" smtClean="0"/>
              <a:pPr/>
              <a:t>7</a:t>
            </a:fld>
            <a:endParaRPr lang="en-MY"/>
          </a:p>
        </p:txBody>
      </p:sp>
      <p:graphicFrame>
        <p:nvGraphicFramePr>
          <p:cNvPr id="6" name="Diagram 5"/>
          <p:cNvGraphicFramePr/>
          <p:nvPr>
            <p:extLst>
              <p:ext uri="{D42A27DB-BD31-4B8C-83A1-F6EECF244321}">
                <p14:modId xmlns:p14="http://schemas.microsoft.com/office/powerpoint/2010/main" xmlns="" val="1485506741"/>
              </p:ext>
            </p:extLst>
          </p:nvPr>
        </p:nvGraphicFramePr>
        <p:xfrm>
          <a:off x="990600" y="762000"/>
          <a:ext cx="7239000"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981200" y="457200"/>
            <a:ext cx="4953000" cy="1107996"/>
          </a:xfrm>
          <a:prstGeom prst="rect">
            <a:avLst/>
          </a:prstGeom>
        </p:spPr>
        <p:txBody>
          <a:bodyPr wrap="square">
            <a:spAutoFit/>
          </a:bodyPr>
          <a:lstStyle/>
          <a:p>
            <a:pPr algn="ctr"/>
            <a:r>
              <a:rPr lang="en-US" sz="66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istral" pitchFamily="66" charset="0"/>
                <a:cs typeface="Arial" panose="020B0604020202020204" pitchFamily="34" charset="0"/>
              </a:rPr>
              <a:t>Tajuk</a:t>
            </a:r>
            <a:r>
              <a:rPr lang="en-US" sz="66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istral" pitchFamily="66" charset="0"/>
                <a:cs typeface="Arial" panose="020B0604020202020204" pitchFamily="34" charset="0"/>
              </a:rPr>
              <a:t> </a:t>
            </a:r>
            <a:r>
              <a:rPr lang="en-US" sz="66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istral" pitchFamily="66" charset="0"/>
                <a:cs typeface="Arial" panose="020B0604020202020204" pitchFamily="34" charset="0"/>
              </a:rPr>
              <a:t>Khutbah</a:t>
            </a:r>
            <a:r>
              <a:rPr lang="en-US" sz="66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istral" pitchFamily="66" charset="0"/>
                <a:cs typeface="Arial" panose="020B0604020202020204" pitchFamily="34" charset="0"/>
              </a:rPr>
              <a:t> :</a:t>
            </a:r>
            <a:endParaRPr lang="en-MY" sz="66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istral" pitchFamily="66" charset="0"/>
              <a:cs typeface="Arial" panose="020B0604020202020204" pitchFamily="34" charset="0"/>
            </a:endParaRPr>
          </a:p>
        </p:txBody>
      </p:sp>
      <p:sp>
        <p:nvSpPr>
          <p:cNvPr id="6" name="Rectangle 3"/>
          <p:cNvSpPr>
            <a:spLocks noChangeArrowheads="1"/>
          </p:cNvSpPr>
          <p:nvPr/>
        </p:nvSpPr>
        <p:spPr bwMode="auto">
          <a:xfrm>
            <a:off x="0" y="2193667"/>
            <a:ext cx="914400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60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lgerian" pitchFamily="82" charset="0"/>
                <a:ea typeface="Calibri" pitchFamily="34" charset="0"/>
                <a:cs typeface="Times New Roman" pitchFamily="18" charset="0"/>
              </a:rPr>
              <a:t>MENJADI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60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lgerian" pitchFamily="82" charset="0"/>
                <a:ea typeface="Calibri" pitchFamily="34" charset="0"/>
                <a:cs typeface="Times New Roman" pitchFamily="18" charset="0"/>
              </a:rPr>
              <a:t>TETAMU ALLAH</a:t>
            </a:r>
            <a:endParaRPr kumimoji="0" lang="en-US" sz="4800" i="0" u="none" strike="noStrike" normalizeH="0" baseline="0" dirty="0" smtClean="0">
              <a:ln w="18415" cmpd="sng">
                <a:solidFill>
                  <a:srgbClr val="00B0F0"/>
                </a:solidFill>
                <a:prstDash val="solid"/>
              </a:ln>
              <a:solidFill>
                <a:srgbClr val="00B0F0"/>
              </a:solidFill>
              <a:effectLst>
                <a:glow rad="101600">
                  <a:schemeClr val="bg1">
                    <a:alpha val="60000"/>
                  </a:schemeClr>
                </a:glow>
                <a:outerShdw blurRad="63500" dir="3600000" algn="tl" rotWithShape="0">
                  <a:srgbClr val="000000">
                    <a:alpha val="70000"/>
                  </a:srgbClr>
                </a:outerShdw>
              </a:effectLst>
              <a:latin typeface="Berlin Sans FB Demi" pitchFamily="34" charset="0"/>
              <a:cs typeface="Arial" pitchFamily="34" charset="0"/>
            </a:endParaRPr>
          </a:p>
        </p:txBody>
      </p:sp>
    </p:spTree>
    <p:extLst>
      <p:ext uri="{BB962C8B-B14F-4D97-AF65-F5344CB8AC3E}">
        <p14:creationId xmlns:p14="http://schemas.microsoft.com/office/powerpoint/2010/main" xmlns="" val="16825562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xmlns="" val="3868838048"/>
              </p:ext>
            </p:extLst>
          </p:nvPr>
        </p:nvGraphicFramePr>
        <p:xfrm>
          <a:off x="228600" y="152400"/>
          <a:ext cx="8610600" cy="6477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68255629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4903</TotalTime>
  <Words>1862</Words>
  <Application>Microsoft Office PowerPoint</Application>
  <PresentationFormat>On-screen Show (4:3)</PresentationFormat>
  <Paragraphs>119</Paragraphs>
  <Slides>43</Slides>
  <Notes>1</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Technic</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MTMZA ICT</dc:creator>
  <cp:lastModifiedBy>rushdan</cp:lastModifiedBy>
  <cp:revision>530</cp:revision>
  <dcterms:created xsi:type="dcterms:W3CDTF">2014-12-10T01:16:34Z</dcterms:created>
  <dcterms:modified xsi:type="dcterms:W3CDTF">2016-09-08T08:01:43Z</dcterms:modified>
</cp:coreProperties>
</file>