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500" r:id="rId1"/>
  </p:sldMasterIdLst>
  <p:notesMasterIdLst>
    <p:notesMasterId r:id="rId44"/>
  </p:notesMasterIdLst>
  <p:sldIdLst>
    <p:sldId id="311" r:id="rId2"/>
    <p:sldId id="421" r:id="rId3"/>
    <p:sldId id="435" r:id="rId4"/>
    <p:sldId id="310" r:id="rId5"/>
    <p:sldId id="312" r:id="rId6"/>
    <p:sldId id="315" r:id="rId7"/>
    <p:sldId id="316" r:id="rId8"/>
    <p:sldId id="440" r:id="rId9"/>
    <p:sldId id="437" r:id="rId10"/>
    <p:sldId id="436" r:id="rId11"/>
    <p:sldId id="424" r:id="rId12"/>
    <p:sldId id="406" r:id="rId13"/>
    <p:sldId id="425" r:id="rId14"/>
    <p:sldId id="438" r:id="rId15"/>
    <p:sldId id="429" r:id="rId16"/>
    <p:sldId id="411" r:id="rId17"/>
    <p:sldId id="405" r:id="rId18"/>
    <p:sldId id="439" r:id="rId19"/>
    <p:sldId id="419" r:id="rId20"/>
    <p:sldId id="441" r:id="rId21"/>
    <p:sldId id="442" r:id="rId22"/>
    <p:sldId id="443" r:id="rId23"/>
    <p:sldId id="444" r:id="rId24"/>
    <p:sldId id="445" r:id="rId25"/>
    <p:sldId id="423" r:id="rId26"/>
    <p:sldId id="401" r:id="rId27"/>
    <p:sldId id="428" r:id="rId28"/>
    <p:sldId id="330" r:id="rId29"/>
    <p:sldId id="284" r:id="rId30"/>
    <p:sldId id="285" r:id="rId31"/>
    <p:sldId id="286" r:id="rId32"/>
    <p:sldId id="287" r:id="rId33"/>
    <p:sldId id="289" r:id="rId34"/>
    <p:sldId id="290" r:id="rId35"/>
    <p:sldId id="340" r:id="rId36"/>
    <p:sldId id="341" r:id="rId37"/>
    <p:sldId id="291" r:id="rId38"/>
    <p:sldId id="295" r:id="rId39"/>
    <p:sldId id="296" r:id="rId40"/>
    <p:sldId id="297" r:id="rId41"/>
    <p:sldId id="298" r:id="rId42"/>
    <p:sldId id="39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0000"/>
    <a:srgbClr val="0000FF"/>
    <a:srgbClr val="006600"/>
    <a:srgbClr val="FF00FF"/>
    <a:srgbClr val="A50021"/>
    <a:srgbClr val="00FF00"/>
    <a:srgbClr val="FF0066"/>
    <a:srgbClr val="5F5F5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37" autoAdjust="0"/>
    <p:restoredTop sz="93813" autoAdjust="0"/>
  </p:normalViewPr>
  <p:slideViewPr>
    <p:cSldViewPr>
      <p:cViewPr>
        <p:scale>
          <a:sx n="80" d="100"/>
          <a:sy n="80" d="100"/>
        </p:scale>
        <p:origin x="-1638" y="-22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05AE90-7382-4D0B-8E88-EDFB2ADD9C3D}"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B804A257-0447-4C22-9F15-200D52A19D91}">
      <dgm:prSet/>
      <dgm:spPr/>
      <dgm:t>
        <a:bodyPr/>
        <a:lstStyle/>
        <a:p>
          <a:pPr algn="ctr" rtl="0"/>
          <a:r>
            <a:rPr lang="ms-MY" b="1" smtClean="0">
              <a:solidFill>
                <a:schemeClr val="tx1"/>
              </a:solidFill>
              <a:latin typeface="+mj-lt"/>
            </a:rPr>
            <a:t>Pesanan taqwa</a:t>
          </a:r>
          <a:endParaRPr lang="en-US" b="1" dirty="0">
            <a:solidFill>
              <a:schemeClr val="tx1"/>
            </a:solidFill>
            <a:latin typeface="+mj-lt"/>
          </a:endParaRPr>
        </a:p>
      </dgm:t>
    </dgm:pt>
    <dgm:pt modelId="{C94D7AF9-F8B1-4C5C-9BDC-3F66DC66C6A8}" type="parTrans" cxnId="{055128EF-5A19-461C-8967-5B4BD8D208AC}">
      <dgm:prSet/>
      <dgm:spPr/>
      <dgm:t>
        <a:bodyPr/>
        <a:lstStyle/>
        <a:p>
          <a:pPr algn="ctr"/>
          <a:endParaRPr lang="en-US" b="1">
            <a:solidFill>
              <a:schemeClr val="tx1"/>
            </a:solidFill>
          </a:endParaRPr>
        </a:p>
      </dgm:t>
    </dgm:pt>
    <dgm:pt modelId="{7B8AA9EF-5E89-4D2C-AFDB-DEA4DD573C73}" type="sibTrans" cxnId="{055128EF-5A19-461C-8967-5B4BD8D208AC}">
      <dgm:prSet/>
      <dgm:spPr/>
      <dgm:t>
        <a:bodyPr/>
        <a:lstStyle/>
        <a:p>
          <a:pPr algn="ctr"/>
          <a:endParaRPr lang="en-US" b="1">
            <a:solidFill>
              <a:schemeClr val="tx1"/>
            </a:solidFill>
          </a:endParaRPr>
        </a:p>
      </dgm:t>
    </dgm:pt>
    <dgm:pt modelId="{AF51D8D4-B3E0-41BE-97A2-598170D9CB4B}">
      <dgm:prSet/>
      <dgm:spPr/>
      <dgm:t>
        <a:bodyPr/>
        <a:lstStyle/>
        <a:p>
          <a:pPr algn="ctr" rtl="0">
            <a:lnSpc>
              <a:spcPct val="100000"/>
            </a:lnSpc>
            <a:spcAft>
              <a:spcPts val="0"/>
            </a:spcAft>
          </a:pPr>
          <a:r>
            <a:rPr lang="ms-MY" b="1" dirty="0" smtClean="0">
              <a:solidFill>
                <a:srgbClr val="FF0066"/>
              </a:solidFill>
              <a:latin typeface="+mj-lt"/>
            </a:rPr>
            <a:t>meningkatkan ketakwaan kita kepada Allah SWT </a:t>
          </a:r>
        </a:p>
        <a:p>
          <a:pPr algn="ctr" rtl="0">
            <a:lnSpc>
              <a:spcPct val="100000"/>
            </a:lnSpc>
            <a:spcAft>
              <a:spcPts val="0"/>
            </a:spcAft>
          </a:pPr>
          <a:r>
            <a:rPr lang="ms-MY" b="1" dirty="0" smtClean="0">
              <a:solidFill>
                <a:schemeClr val="bg1"/>
              </a:solidFill>
              <a:latin typeface="+mj-lt"/>
            </a:rPr>
            <a:t>melaksanakan segala perintah-Nya </a:t>
          </a:r>
        </a:p>
        <a:p>
          <a:pPr algn="ctr" rtl="0">
            <a:lnSpc>
              <a:spcPct val="100000"/>
            </a:lnSpc>
            <a:spcAft>
              <a:spcPts val="0"/>
            </a:spcAft>
          </a:pPr>
          <a:r>
            <a:rPr lang="ms-MY" b="1" dirty="0" smtClean="0">
              <a:solidFill>
                <a:srgbClr val="FF0066"/>
              </a:solidFill>
              <a:latin typeface="+mj-lt"/>
            </a:rPr>
            <a:t>meninggalkan segala larangan-Nya </a:t>
          </a:r>
        </a:p>
        <a:p>
          <a:pPr algn="ctr" rtl="0">
            <a:lnSpc>
              <a:spcPct val="100000"/>
            </a:lnSpc>
            <a:spcAft>
              <a:spcPts val="0"/>
            </a:spcAft>
          </a:pPr>
          <a:r>
            <a:rPr lang="ms-MY" b="1" dirty="0" smtClean="0">
              <a:solidFill>
                <a:schemeClr val="bg1"/>
              </a:solidFill>
              <a:latin typeface="+mj-lt"/>
            </a:rPr>
            <a:t>memperbanyakkan amal soleh </a:t>
          </a:r>
        </a:p>
        <a:p>
          <a:pPr algn="ctr" rtl="0">
            <a:lnSpc>
              <a:spcPct val="100000"/>
            </a:lnSpc>
            <a:spcAft>
              <a:spcPts val="0"/>
            </a:spcAft>
          </a:pPr>
          <a:r>
            <a:rPr lang="ms-MY" b="1" dirty="0" smtClean="0">
              <a:solidFill>
                <a:srgbClr val="FF0066"/>
              </a:solidFill>
              <a:latin typeface="+mj-lt"/>
            </a:rPr>
            <a:t>berusaha memperbaiki diri pada setiap detik dan masa </a:t>
          </a:r>
          <a:endParaRPr lang="en-US" b="1" dirty="0">
            <a:solidFill>
              <a:srgbClr val="FF0066"/>
            </a:solidFill>
            <a:latin typeface="+mj-lt"/>
          </a:endParaRPr>
        </a:p>
      </dgm:t>
    </dgm:pt>
    <dgm:pt modelId="{84CB3C5E-2D8E-4ED5-A217-B506B0481947}" type="parTrans" cxnId="{A9779EEF-EDB7-43AD-AEFB-53E35D710840}">
      <dgm:prSet/>
      <dgm:spPr/>
      <dgm:t>
        <a:bodyPr/>
        <a:lstStyle/>
        <a:p>
          <a:pPr algn="ctr"/>
          <a:endParaRPr lang="en-US" b="1">
            <a:solidFill>
              <a:schemeClr val="tx1"/>
            </a:solidFill>
          </a:endParaRPr>
        </a:p>
      </dgm:t>
    </dgm:pt>
    <dgm:pt modelId="{4AE2DBB0-E465-4A82-930B-8E56D4806FBE}" type="sibTrans" cxnId="{A9779EEF-EDB7-43AD-AEFB-53E35D710840}">
      <dgm:prSet/>
      <dgm:spPr/>
      <dgm:t>
        <a:bodyPr/>
        <a:lstStyle/>
        <a:p>
          <a:pPr algn="ctr"/>
          <a:endParaRPr lang="en-US" b="1">
            <a:solidFill>
              <a:schemeClr val="tx1"/>
            </a:solidFill>
          </a:endParaRPr>
        </a:p>
      </dgm:t>
    </dgm:pt>
    <dgm:pt modelId="{CE97882D-A42A-4D9B-9E60-22FB67942EF2}">
      <dgm:prSet/>
      <dgm:spPr/>
      <dgm:t>
        <a:bodyPr/>
        <a:lstStyle/>
        <a:p>
          <a:pPr algn="ctr" rtl="0"/>
          <a:r>
            <a:rPr lang="ms-MY" b="1" dirty="0" smtClean="0">
              <a:solidFill>
                <a:schemeClr val="tx1"/>
              </a:solidFill>
              <a:latin typeface="+mj-lt"/>
            </a:rPr>
            <a:t>sebelum ajal yang telah ditetapkan oleh Allah SWT datang menjemput kita. </a:t>
          </a:r>
          <a:endParaRPr lang="en-US" b="1" dirty="0">
            <a:solidFill>
              <a:schemeClr val="tx1"/>
            </a:solidFill>
            <a:latin typeface="+mj-lt"/>
          </a:endParaRPr>
        </a:p>
      </dgm:t>
    </dgm:pt>
    <dgm:pt modelId="{4B38C105-6314-4EB1-9679-AFF966283897}" type="parTrans" cxnId="{75ABBE60-BE74-4DD3-BD51-E149835C2D58}">
      <dgm:prSet/>
      <dgm:spPr/>
      <dgm:t>
        <a:bodyPr/>
        <a:lstStyle/>
        <a:p>
          <a:pPr algn="ctr"/>
          <a:endParaRPr lang="en-US" b="1">
            <a:solidFill>
              <a:schemeClr val="tx1"/>
            </a:solidFill>
          </a:endParaRPr>
        </a:p>
      </dgm:t>
    </dgm:pt>
    <dgm:pt modelId="{CD4C926B-0776-4E5D-8861-ECA305D0AA57}" type="sibTrans" cxnId="{75ABBE60-BE74-4DD3-BD51-E149835C2D58}">
      <dgm:prSet/>
      <dgm:spPr/>
      <dgm:t>
        <a:bodyPr/>
        <a:lstStyle/>
        <a:p>
          <a:pPr algn="ctr"/>
          <a:endParaRPr lang="en-US" b="1">
            <a:solidFill>
              <a:schemeClr val="tx1"/>
            </a:solidFill>
          </a:endParaRPr>
        </a:p>
      </dgm:t>
    </dgm:pt>
    <dgm:pt modelId="{60D01FF1-0BF0-48AB-9CD6-77EA022FCF3C}" type="pres">
      <dgm:prSet presAssocID="{3505AE90-7382-4D0B-8E88-EDFB2ADD9C3D}" presName="linear" presStyleCnt="0">
        <dgm:presLayoutVars>
          <dgm:animLvl val="lvl"/>
          <dgm:resizeHandles val="exact"/>
        </dgm:presLayoutVars>
      </dgm:prSet>
      <dgm:spPr/>
    </dgm:pt>
    <dgm:pt modelId="{E9601474-8E3E-4895-BD46-74441E18DF94}" type="pres">
      <dgm:prSet presAssocID="{B804A257-0447-4C22-9F15-200D52A19D91}" presName="parentText" presStyleLbl="node1" presStyleIdx="0" presStyleCnt="3" custScaleY="39008">
        <dgm:presLayoutVars>
          <dgm:chMax val="0"/>
          <dgm:bulletEnabled val="1"/>
        </dgm:presLayoutVars>
      </dgm:prSet>
      <dgm:spPr/>
    </dgm:pt>
    <dgm:pt modelId="{B0E16C6A-5C08-4369-B491-AC58485C4BF2}" type="pres">
      <dgm:prSet presAssocID="{7B8AA9EF-5E89-4D2C-AFDB-DEA4DD573C73}" presName="spacer" presStyleCnt="0"/>
      <dgm:spPr/>
    </dgm:pt>
    <dgm:pt modelId="{36F643D8-E2A4-46D2-9441-3B718F777BB2}" type="pres">
      <dgm:prSet presAssocID="{AF51D8D4-B3E0-41BE-97A2-598170D9CB4B}" presName="parentText" presStyleLbl="node1" presStyleIdx="1" presStyleCnt="3" custLinFactNeighborY="-28492">
        <dgm:presLayoutVars>
          <dgm:chMax val="0"/>
          <dgm:bulletEnabled val="1"/>
        </dgm:presLayoutVars>
      </dgm:prSet>
      <dgm:spPr/>
    </dgm:pt>
    <dgm:pt modelId="{5B0CED2A-3BD9-4232-9911-B550F92BD721}" type="pres">
      <dgm:prSet presAssocID="{4AE2DBB0-E465-4A82-930B-8E56D4806FBE}" presName="spacer" presStyleCnt="0"/>
      <dgm:spPr/>
    </dgm:pt>
    <dgm:pt modelId="{E1DEBC71-CB97-4592-A0D9-130CB137ACF6}" type="pres">
      <dgm:prSet presAssocID="{CE97882D-A42A-4D9B-9E60-22FB67942EF2}" presName="parentText" presStyleLbl="node1" presStyleIdx="2" presStyleCnt="3" custScaleY="45774">
        <dgm:presLayoutVars>
          <dgm:chMax val="0"/>
          <dgm:bulletEnabled val="1"/>
        </dgm:presLayoutVars>
      </dgm:prSet>
      <dgm:spPr/>
    </dgm:pt>
  </dgm:ptLst>
  <dgm:cxnLst>
    <dgm:cxn modelId="{F6ADBB74-7375-4834-8CA6-E7F9CF1C49A0}" type="presOf" srcId="{B804A257-0447-4C22-9F15-200D52A19D91}" destId="{E9601474-8E3E-4895-BD46-74441E18DF94}" srcOrd="0" destOrd="0" presId="urn:microsoft.com/office/officeart/2005/8/layout/vList2"/>
    <dgm:cxn modelId="{A9779EEF-EDB7-43AD-AEFB-53E35D710840}" srcId="{3505AE90-7382-4D0B-8E88-EDFB2ADD9C3D}" destId="{AF51D8D4-B3E0-41BE-97A2-598170D9CB4B}" srcOrd="1" destOrd="0" parTransId="{84CB3C5E-2D8E-4ED5-A217-B506B0481947}" sibTransId="{4AE2DBB0-E465-4A82-930B-8E56D4806FBE}"/>
    <dgm:cxn modelId="{FB4C0A9C-433A-455B-86BE-57DD22146C65}" type="presOf" srcId="{3505AE90-7382-4D0B-8E88-EDFB2ADD9C3D}" destId="{60D01FF1-0BF0-48AB-9CD6-77EA022FCF3C}" srcOrd="0" destOrd="0" presId="urn:microsoft.com/office/officeart/2005/8/layout/vList2"/>
    <dgm:cxn modelId="{830BAB40-9396-43D7-A42D-CD03082A5417}" type="presOf" srcId="{AF51D8D4-B3E0-41BE-97A2-598170D9CB4B}" destId="{36F643D8-E2A4-46D2-9441-3B718F777BB2}" srcOrd="0" destOrd="0" presId="urn:microsoft.com/office/officeart/2005/8/layout/vList2"/>
    <dgm:cxn modelId="{BCC2DDB7-7520-490D-A87F-203C70A6BF05}" type="presOf" srcId="{CE97882D-A42A-4D9B-9E60-22FB67942EF2}" destId="{E1DEBC71-CB97-4592-A0D9-130CB137ACF6}" srcOrd="0" destOrd="0" presId="urn:microsoft.com/office/officeart/2005/8/layout/vList2"/>
    <dgm:cxn modelId="{055128EF-5A19-461C-8967-5B4BD8D208AC}" srcId="{3505AE90-7382-4D0B-8E88-EDFB2ADD9C3D}" destId="{B804A257-0447-4C22-9F15-200D52A19D91}" srcOrd="0" destOrd="0" parTransId="{C94D7AF9-F8B1-4C5C-9BDC-3F66DC66C6A8}" sibTransId="{7B8AA9EF-5E89-4D2C-AFDB-DEA4DD573C73}"/>
    <dgm:cxn modelId="{75ABBE60-BE74-4DD3-BD51-E149835C2D58}" srcId="{3505AE90-7382-4D0B-8E88-EDFB2ADD9C3D}" destId="{CE97882D-A42A-4D9B-9E60-22FB67942EF2}" srcOrd="2" destOrd="0" parTransId="{4B38C105-6314-4EB1-9679-AFF966283897}" sibTransId="{CD4C926B-0776-4E5D-8861-ECA305D0AA57}"/>
    <dgm:cxn modelId="{CCB608AB-7B38-4DCE-A95B-ECD45191996A}" type="presParOf" srcId="{60D01FF1-0BF0-48AB-9CD6-77EA022FCF3C}" destId="{E9601474-8E3E-4895-BD46-74441E18DF94}" srcOrd="0" destOrd="0" presId="urn:microsoft.com/office/officeart/2005/8/layout/vList2"/>
    <dgm:cxn modelId="{57F24343-FC1F-4B00-A370-A772F224F0AC}" type="presParOf" srcId="{60D01FF1-0BF0-48AB-9CD6-77EA022FCF3C}" destId="{B0E16C6A-5C08-4369-B491-AC58485C4BF2}" srcOrd="1" destOrd="0" presId="urn:microsoft.com/office/officeart/2005/8/layout/vList2"/>
    <dgm:cxn modelId="{0853C66B-4E92-47AB-A850-9A6A6B7A9666}" type="presParOf" srcId="{60D01FF1-0BF0-48AB-9CD6-77EA022FCF3C}" destId="{36F643D8-E2A4-46D2-9441-3B718F777BB2}" srcOrd="2" destOrd="0" presId="urn:microsoft.com/office/officeart/2005/8/layout/vList2"/>
    <dgm:cxn modelId="{D090F0F3-5019-4A41-A721-A32CC91896D5}" type="presParOf" srcId="{60D01FF1-0BF0-48AB-9CD6-77EA022FCF3C}" destId="{5B0CED2A-3BD9-4232-9911-B550F92BD721}" srcOrd="3" destOrd="0" presId="urn:microsoft.com/office/officeart/2005/8/layout/vList2"/>
    <dgm:cxn modelId="{33D95BA4-F2D1-4A18-8EA3-945314ACB68F}" type="presParOf" srcId="{60D01FF1-0BF0-48AB-9CD6-77EA022FCF3C}" destId="{E1DEBC71-CB97-4592-A0D9-130CB137ACF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B36689F-CEF6-4504-ACC1-CC2252BDBD38}" type="doc">
      <dgm:prSet loTypeId="urn:microsoft.com/office/officeart/2005/8/layout/process4" loCatId="list" qsTypeId="urn:microsoft.com/office/officeart/2005/8/quickstyle/simple1" qsCatId="simple" csTypeId="urn:microsoft.com/office/officeart/2005/8/colors/colorful2" csCatId="colorful"/>
      <dgm:spPr/>
      <dgm:t>
        <a:bodyPr/>
        <a:lstStyle/>
        <a:p>
          <a:endParaRPr lang="en-US"/>
        </a:p>
      </dgm:t>
    </dgm:pt>
    <dgm:pt modelId="{D573E820-30C3-4FDD-AFDC-6750DAEBADA8}">
      <dgm:prSet/>
      <dgm:spPr/>
      <dgm:t>
        <a:bodyPr/>
        <a:lstStyle/>
        <a:p>
          <a:pPr rtl="0"/>
          <a:r>
            <a:rPr lang="ms-MY" smtClean="0">
              <a:latin typeface="+mj-lt"/>
            </a:rPr>
            <a:t>tafsiran Dr. Fadhal Hassan ‘Abbas, seorang pensyarah di Universiti Jordan di dalam kitabnya tentang </a:t>
          </a:r>
          <a:r>
            <a:rPr lang="ms-MY" i="1" smtClean="0">
              <a:latin typeface="+mj-lt"/>
            </a:rPr>
            <a:t>al-Israk wal Mikraj</a:t>
          </a:r>
          <a:r>
            <a:rPr lang="ms-MY" smtClean="0">
              <a:latin typeface="+mj-lt"/>
            </a:rPr>
            <a:t> bahawa kerosakan kedua ini disokong dengan 4 perkara iaitu: </a:t>
          </a:r>
          <a:endParaRPr lang="en-US">
            <a:latin typeface="+mj-lt"/>
          </a:endParaRPr>
        </a:p>
      </dgm:t>
    </dgm:pt>
    <dgm:pt modelId="{455EF641-700A-4365-97FA-041B374AA6C2}" type="parTrans" cxnId="{66619568-BA3B-42FB-BCC2-6906FBF64C93}">
      <dgm:prSet/>
      <dgm:spPr/>
      <dgm:t>
        <a:bodyPr/>
        <a:lstStyle/>
        <a:p>
          <a:endParaRPr lang="en-US">
            <a:latin typeface="+mj-lt"/>
          </a:endParaRPr>
        </a:p>
      </dgm:t>
    </dgm:pt>
    <dgm:pt modelId="{51F47024-B105-4CB4-A6AE-4BC9279441CE}" type="sibTrans" cxnId="{66619568-BA3B-42FB-BCC2-6906FBF64C93}">
      <dgm:prSet/>
      <dgm:spPr/>
      <dgm:t>
        <a:bodyPr/>
        <a:lstStyle/>
        <a:p>
          <a:endParaRPr lang="en-US">
            <a:latin typeface="+mj-lt"/>
          </a:endParaRPr>
        </a:p>
      </dgm:t>
    </dgm:pt>
    <dgm:pt modelId="{36DCBDFD-03DC-4689-A838-8B7F6A2E1C07}">
      <dgm:prSet/>
      <dgm:spPr/>
      <dgm:t>
        <a:bodyPr/>
        <a:lstStyle/>
        <a:p>
          <a:pPr rtl="0"/>
          <a:r>
            <a:rPr lang="ms-MY" smtClean="0">
              <a:latin typeface="+mj-lt"/>
            </a:rPr>
            <a:t>bangsa Yahudi akan mendapat sebuah negara untuk tempat tinggal (Baitulmaqdis), </a:t>
          </a:r>
          <a:endParaRPr lang="en-US">
            <a:latin typeface="+mj-lt"/>
          </a:endParaRPr>
        </a:p>
      </dgm:t>
    </dgm:pt>
    <dgm:pt modelId="{0AC9D36B-3DDC-49C0-AD32-29DBAB2D1931}" type="parTrans" cxnId="{CB52E0EC-58A8-4825-B4C6-32B2E230A824}">
      <dgm:prSet/>
      <dgm:spPr/>
      <dgm:t>
        <a:bodyPr/>
        <a:lstStyle/>
        <a:p>
          <a:endParaRPr lang="en-US">
            <a:latin typeface="+mj-lt"/>
          </a:endParaRPr>
        </a:p>
      </dgm:t>
    </dgm:pt>
    <dgm:pt modelId="{D5390ED2-B2EC-42FA-9F77-7BF40F9D00B6}" type="sibTrans" cxnId="{CB52E0EC-58A8-4825-B4C6-32B2E230A824}">
      <dgm:prSet/>
      <dgm:spPr/>
      <dgm:t>
        <a:bodyPr/>
        <a:lstStyle/>
        <a:p>
          <a:endParaRPr lang="en-US">
            <a:latin typeface="+mj-lt"/>
          </a:endParaRPr>
        </a:p>
      </dgm:t>
    </dgm:pt>
    <dgm:pt modelId="{81820D17-AD85-4645-9971-CD3893EC04CD}">
      <dgm:prSet/>
      <dgm:spPr/>
      <dgm:t>
        <a:bodyPr/>
        <a:lstStyle/>
        <a:p>
          <a:pPr rtl="0"/>
          <a:r>
            <a:rPr lang="ms-MY" smtClean="0">
              <a:latin typeface="+mj-lt"/>
            </a:rPr>
            <a:t>kedudukan ekonominya kukuh, </a:t>
          </a:r>
          <a:endParaRPr lang="en-US">
            <a:latin typeface="+mj-lt"/>
          </a:endParaRPr>
        </a:p>
      </dgm:t>
    </dgm:pt>
    <dgm:pt modelId="{88523547-1D6D-4D1A-884A-FE1655AE200A}" type="parTrans" cxnId="{6661BA75-0C8F-413A-8628-C23B7E4B6600}">
      <dgm:prSet/>
      <dgm:spPr/>
      <dgm:t>
        <a:bodyPr/>
        <a:lstStyle/>
        <a:p>
          <a:endParaRPr lang="en-US">
            <a:latin typeface="+mj-lt"/>
          </a:endParaRPr>
        </a:p>
      </dgm:t>
    </dgm:pt>
    <dgm:pt modelId="{44A0A507-2AFB-4B16-89A6-3B3B37F6E3BC}" type="sibTrans" cxnId="{6661BA75-0C8F-413A-8628-C23B7E4B6600}">
      <dgm:prSet/>
      <dgm:spPr/>
      <dgm:t>
        <a:bodyPr/>
        <a:lstStyle/>
        <a:p>
          <a:endParaRPr lang="en-US">
            <a:latin typeface="+mj-lt"/>
          </a:endParaRPr>
        </a:p>
      </dgm:t>
    </dgm:pt>
    <dgm:pt modelId="{B821455A-69A0-4426-B6A0-CEEB3C794BFE}">
      <dgm:prSet/>
      <dgm:spPr/>
      <dgm:t>
        <a:bodyPr/>
        <a:lstStyle/>
        <a:p>
          <a:pPr rtl="0"/>
          <a:r>
            <a:rPr lang="ms-MY" smtClean="0">
              <a:latin typeface="+mj-lt"/>
            </a:rPr>
            <a:t>keturunannya ramai, </a:t>
          </a:r>
          <a:endParaRPr lang="en-US">
            <a:latin typeface="+mj-lt"/>
          </a:endParaRPr>
        </a:p>
      </dgm:t>
    </dgm:pt>
    <dgm:pt modelId="{32ABF727-DCE9-48BE-8EDA-334989B66FF0}" type="parTrans" cxnId="{01160A61-1E05-4A23-B94D-91893866C630}">
      <dgm:prSet/>
      <dgm:spPr/>
      <dgm:t>
        <a:bodyPr/>
        <a:lstStyle/>
        <a:p>
          <a:endParaRPr lang="en-US">
            <a:latin typeface="+mj-lt"/>
          </a:endParaRPr>
        </a:p>
      </dgm:t>
    </dgm:pt>
    <dgm:pt modelId="{E9C34A03-46AF-45DB-96A1-3939ECFF7494}" type="sibTrans" cxnId="{01160A61-1E05-4A23-B94D-91893866C630}">
      <dgm:prSet/>
      <dgm:spPr/>
      <dgm:t>
        <a:bodyPr/>
        <a:lstStyle/>
        <a:p>
          <a:endParaRPr lang="en-US">
            <a:latin typeface="+mj-lt"/>
          </a:endParaRPr>
        </a:p>
      </dgm:t>
    </dgm:pt>
    <dgm:pt modelId="{A8D8FCA4-F98E-4702-98F5-36AF738B3E21}">
      <dgm:prSet/>
      <dgm:spPr/>
      <dgm:t>
        <a:bodyPr/>
        <a:lstStyle/>
        <a:p>
          <a:pPr rtl="0"/>
          <a:r>
            <a:rPr lang="ms-MY" smtClean="0">
              <a:latin typeface="+mj-lt"/>
            </a:rPr>
            <a:t>pasukan tenteranya juga ramai. </a:t>
          </a:r>
          <a:endParaRPr lang="en-US">
            <a:latin typeface="+mj-lt"/>
          </a:endParaRPr>
        </a:p>
      </dgm:t>
    </dgm:pt>
    <dgm:pt modelId="{F356E99D-2EA3-4D1F-931B-34120DD42D96}" type="parTrans" cxnId="{52D9A1DE-E16D-4C16-8394-5B55861F489C}">
      <dgm:prSet/>
      <dgm:spPr/>
      <dgm:t>
        <a:bodyPr/>
        <a:lstStyle/>
        <a:p>
          <a:endParaRPr lang="en-US">
            <a:latin typeface="+mj-lt"/>
          </a:endParaRPr>
        </a:p>
      </dgm:t>
    </dgm:pt>
    <dgm:pt modelId="{62AB6FD3-DDC4-468E-82F6-14C0A2AFA754}" type="sibTrans" cxnId="{52D9A1DE-E16D-4C16-8394-5B55861F489C}">
      <dgm:prSet/>
      <dgm:spPr/>
      <dgm:t>
        <a:bodyPr/>
        <a:lstStyle/>
        <a:p>
          <a:endParaRPr lang="en-US">
            <a:latin typeface="+mj-lt"/>
          </a:endParaRPr>
        </a:p>
      </dgm:t>
    </dgm:pt>
    <dgm:pt modelId="{FEE99AFD-17AD-4DD8-A257-B3B561B42E0C}">
      <dgm:prSet/>
      <dgm:spPr/>
      <dgm:t>
        <a:bodyPr/>
        <a:lstStyle/>
        <a:p>
          <a:pPr rtl="0"/>
          <a:r>
            <a:rPr lang="ms-MY" smtClean="0">
              <a:latin typeface="+mj-lt"/>
            </a:rPr>
            <a:t>Justeru, hari ini mereka tidak teragak-agak untuk mengisytiharkan Baitulmaqdis sebagai pusat pentadbiran negara mereka bahkan bakal menjadi Pusat Pentadbiran Dunia bagi bangsa Yahudi. </a:t>
          </a:r>
          <a:endParaRPr lang="en-US">
            <a:latin typeface="+mj-lt"/>
          </a:endParaRPr>
        </a:p>
      </dgm:t>
    </dgm:pt>
    <dgm:pt modelId="{5E0ED3F4-AD16-411B-99F7-75C2573CB294}" type="parTrans" cxnId="{F6D62E5F-5D23-4576-8E21-D153ECD5918A}">
      <dgm:prSet/>
      <dgm:spPr/>
      <dgm:t>
        <a:bodyPr/>
        <a:lstStyle/>
        <a:p>
          <a:endParaRPr lang="en-US">
            <a:latin typeface="+mj-lt"/>
          </a:endParaRPr>
        </a:p>
      </dgm:t>
    </dgm:pt>
    <dgm:pt modelId="{5F48DF7C-8BCC-4592-A414-8D9AE2C7BF5F}" type="sibTrans" cxnId="{F6D62E5F-5D23-4576-8E21-D153ECD5918A}">
      <dgm:prSet/>
      <dgm:spPr/>
      <dgm:t>
        <a:bodyPr/>
        <a:lstStyle/>
        <a:p>
          <a:endParaRPr lang="en-US">
            <a:latin typeface="+mj-lt"/>
          </a:endParaRPr>
        </a:p>
      </dgm:t>
    </dgm:pt>
    <dgm:pt modelId="{C9A96F09-B1BF-464D-9C98-816F081561C5}" type="pres">
      <dgm:prSet presAssocID="{9B36689F-CEF6-4504-ACC1-CC2252BDBD38}" presName="Name0" presStyleCnt="0">
        <dgm:presLayoutVars>
          <dgm:dir/>
          <dgm:animLvl val="lvl"/>
          <dgm:resizeHandles val="exact"/>
        </dgm:presLayoutVars>
      </dgm:prSet>
      <dgm:spPr/>
    </dgm:pt>
    <dgm:pt modelId="{0F8EA24D-A328-44E6-AEFB-4F8DFE5D77E6}" type="pres">
      <dgm:prSet presAssocID="{FEE99AFD-17AD-4DD8-A257-B3B561B42E0C}" presName="boxAndChildren" presStyleCnt="0"/>
      <dgm:spPr/>
    </dgm:pt>
    <dgm:pt modelId="{18D627EF-3CF5-40B9-AA84-A1C21C2D2B1A}" type="pres">
      <dgm:prSet presAssocID="{FEE99AFD-17AD-4DD8-A257-B3B561B42E0C}" presName="parentTextBox" presStyleLbl="node1" presStyleIdx="0" presStyleCnt="2"/>
      <dgm:spPr/>
    </dgm:pt>
    <dgm:pt modelId="{17AD8ABB-5AE2-473C-BE0D-FFE9382ACBB8}" type="pres">
      <dgm:prSet presAssocID="{51F47024-B105-4CB4-A6AE-4BC9279441CE}" presName="sp" presStyleCnt="0"/>
      <dgm:spPr/>
    </dgm:pt>
    <dgm:pt modelId="{5AF6B125-A5B0-4174-BD73-562BDFCFBF5E}" type="pres">
      <dgm:prSet presAssocID="{D573E820-30C3-4FDD-AFDC-6750DAEBADA8}" presName="arrowAndChildren" presStyleCnt="0"/>
      <dgm:spPr/>
    </dgm:pt>
    <dgm:pt modelId="{50BF9D83-5F6A-40B5-9BA5-E3AE5F9381B0}" type="pres">
      <dgm:prSet presAssocID="{D573E820-30C3-4FDD-AFDC-6750DAEBADA8}" presName="parentTextArrow" presStyleLbl="node1" presStyleIdx="0" presStyleCnt="2"/>
      <dgm:spPr/>
    </dgm:pt>
    <dgm:pt modelId="{7622F0EB-B46C-43F6-B6BA-4B45930C15FF}" type="pres">
      <dgm:prSet presAssocID="{D573E820-30C3-4FDD-AFDC-6750DAEBADA8}" presName="arrow" presStyleLbl="node1" presStyleIdx="1" presStyleCnt="2"/>
      <dgm:spPr/>
    </dgm:pt>
    <dgm:pt modelId="{6E4E22EC-31B1-4C4F-9395-F0FD84B75EC7}" type="pres">
      <dgm:prSet presAssocID="{D573E820-30C3-4FDD-AFDC-6750DAEBADA8}" presName="descendantArrow" presStyleCnt="0"/>
      <dgm:spPr/>
    </dgm:pt>
    <dgm:pt modelId="{29A3EBF8-8F4E-4B86-9B80-6D3D4E49BD05}" type="pres">
      <dgm:prSet presAssocID="{36DCBDFD-03DC-4689-A838-8B7F6A2E1C07}" presName="childTextArrow" presStyleLbl="fgAccFollowNode1" presStyleIdx="0" presStyleCnt="4">
        <dgm:presLayoutVars>
          <dgm:bulletEnabled val="1"/>
        </dgm:presLayoutVars>
      </dgm:prSet>
      <dgm:spPr/>
    </dgm:pt>
    <dgm:pt modelId="{F1E97FBE-B6D8-40BB-A2DA-EF0A37E09CBC}" type="pres">
      <dgm:prSet presAssocID="{81820D17-AD85-4645-9971-CD3893EC04CD}" presName="childTextArrow" presStyleLbl="fgAccFollowNode1" presStyleIdx="1" presStyleCnt="4">
        <dgm:presLayoutVars>
          <dgm:bulletEnabled val="1"/>
        </dgm:presLayoutVars>
      </dgm:prSet>
      <dgm:spPr/>
    </dgm:pt>
    <dgm:pt modelId="{63BDB296-2EEA-4E34-B52A-3A7DEED22182}" type="pres">
      <dgm:prSet presAssocID="{B821455A-69A0-4426-B6A0-CEEB3C794BFE}" presName="childTextArrow" presStyleLbl="fgAccFollowNode1" presStyleIdx="2" presStyleCnt="4">
        <dgm:presLayoutVars>
          <dgm:bulletEnabled val="1"/>
        </dgm:presLayoutVars>
      </dgm:prSet>
      <dgm:spPr/>
    </dgm:pt>
    <dgm:pt modelId="{DE3EBA0A-2162-4D5B-AA2A-D8F6A3548710}" type="pres">
      <dgm:prSet presAssocID="{A8D8FCA4-F98E-4702-98F5-36AF738B3E21}" presName="childTextArrow" presStyleLbl="fgAccFollowNode1" presStyleIdx="3" presStyleCnt="4">
        <dgm:presLayoutVars>
          <dgm:bulletEnabled val="1"/>
        </dgm:presLayoutVars>
      </dgm:prSet>
      <dgm:spPr/>
    </dgm:pt>
  </dgm:ptLst>
  <dgm:cxnLst>
    <dgm:cxn modelId="{80247C8C-4F2A-4098-B88E-DE91FA8D8437}" type="presOf" srcId="{9B36689F-CEF6-4504-ACC1-CC2252BDBD38}" destId="{C9A96F09-B1BF-464D-9C98-816F081561C5}" srcOrd="0" destOrd="0" presId="urn:microsoft.com/office/officeart/2005/8/layout/process4"/>
    <dgm:cxn modelId="{6661BA75-0C8F-413A-8628-C23B7E4B6600}" srcId="{D573E820-30C3-4FDD-AFDC-6750DAEBADA8}" destId="{81820D17-AD85-4645-9971-CD3893EC04CD}" srcOrd="1" destOrd="0" parTransId="{88523547-1D6D-4D1A-884A-FE1655AE200A}" sibTransId="{44A0A507-2AFB-4B16-89A6-3B3B37F6E3BC}"/>
    <dgm:cxn modelId="{F6D62E5F-5D23-4576-8E21-D153ECD5918A}" srcId="{9B36689F-CEF6-4504-ACC1-CC2252BDBD38}" destId="{FEE99AFD-17AD-4DD8-A257-B3B561B42E0C}" srcOrd="1" destOrd="0" parTransId="{5E0ED3F4-AD16-411B-99F7-75C2573CB294}" sibTransId="{5F48DF7C-8BCC-4592-A414-8D9AE2C7BF5F}"/>
    <dgm:cxn modelId="{9324DABC-BE35-4DFB-8AC3-A0E679A55BBC}" type="presOf" srcId="{36DCBDFD-03DC-4689-A838-8B7F6A2E1C07}" destId="{29A3EBF8-8F4E-4B86-9B80-6D3D4E49BD05}" srcOrd="0" destOrd="0" presId="urn:microsoft.com/office/officeart/2005/8/layout/process4"/>
    <dgm:cxn modelId="{2AD41C49-033F-4898-98E5-A4B7CA64A524}" type="presOf" srcId="{A8D8FCA4-F98E-4702-98F5-36AF738B3E21}" destId="{DE3EBA0A-2162-4D5B-AA2A-D8F6A3548710}" srcOrd="0" destOrd="0" presId="urn:microsoft.com/office/officeart/2005/8/layout/process4"/>
    <dgm:cxn modelId="{5703DA3A-37E6-4D91-92ED-AAFE993DFBC4}" type="presOf" srcId="{81820D17-AD85-4645-9971-CD3893EC04CD}" destId="{F1E97FBE-B6D8-40BB-A2DA-EF0A37E09CBC}" srcOrd="0" destOrd="0" presId="urn:microsoft.com/office/officeart/2005/8/layout/process4"/>
    <dgm:cxn modelId="{0DF33370-2DBE-484B-8291-6669399A03D4}" type="presOf" srcId="{FEE99AFD-17AD-4DD8-A257-B3B561B42E0C}" destId="{18D627EF-3CF5-40B9-AA84-A1C21C2D2B1A}" srcOrd="0" destOrd="0" presId="urn:microsoft.com/office/officeart/2005/8/layout/process4"/>
    <dgm:cxn modelId="{66619568-BA3B-42FB-BCC2-6906FBF64C93}" srcId="{9B36689F-CEF6-4504-ACC1-CC2252BDBD38}" destId="{D573E820-30C3-4FDD-AFDC-6750DAEBADA8}" srcOrd="0" destOrd="0" parTransId="{455EF641-700A-4365-97FA-041B374AA6C2}" sibTransId="{51F47024-B105-4CB4-A6AE-4BC9279441CE}"/>
    <dgm:cxn modelId="{52D9A1DE-E16D-4C16-8394-5B55861F489C}" srcId="{D573E820-30C3-4FDD-AFDC-6750DAEBADA8}" destId="{A8D8FCA4-F98E-4702-98F5-36AF738B3E21}" srcOrd="3" destOrd="0" parTransId="{F356E99D-2EA3-4D1F-931B-34120DD42D96}" sibTransId="{62AB6FD3-DDC4-468E-82F6-14C0A2AFA754}"/>
    <dgm:cxn modelId="{01160A61-1E05-4A23-B94D-91893866C630}" srcId="{D573E820-30C3-4FDD-AFDC-6750DAEBADA8}" destId="{B821455A-69A0-4426-B6A0-CEEB3C794BFE}" srcOrd="2" destOrd="0" parTransId="{32ABF727-DCE9-48BE-8EDA-334989B66FF0}" sibTransId="{E9C34A03-46AF-45DB-96A1-3939ECFF7494}"/>
    <dgm:cxn modelId="{B4111C54-B00A-441E-BDE1-640F66EB75DA}" type="presOf" srcId="{B821455A-69A0-4426-B6A0-CEEB3C794BFE}" destId="{63BDB296-2EEA-4E34-B52A-3A7DEED22182}" srcOrd="0" destOrd="0" presId="urn:microsoft.com/office/officeart/2005/8/layout/process4"/>
    <dgm:cxn modelId="{D645125A-2BD8-4819-990C-27C7CE557AEC}" type="presOf" srcId="{D573E820-30C3-4FDD-AFDC-6750DAEBADA8}" destId="{50BF9D83-5F6A-40B5-9BA5-E3AE5F9381B0}" srcOrd="0" destOrd="0" presId="urn:microsoft.com/office/officeart/2005/8/layout/process4"/>
    <dgm:cxn modelId="{CB52E0EC-58A8-4825-B4C6-32B2E230A824}" srcId="{D573E820-30C3-4FDD-AFDC-6750DAEBADA8}" destId="{36DCBDFD-03DC-4689-A838-8B7F6A2E1C07}" srcOrd="0" destOrd="0" parTransId="{0AC9D36B-3DDC-49C0-AD32-29DBAB2D1931}" sibTransId="{D5390ED2-B2EC-42FA-9F77-7BF40F9D00B6}"/>
    <dgm:cxn modelId="{50C871C0-9779-494A-A341-5593731AEDBC}" type="presOf" srcId="{D573E820-30C3-4FDD-AFDC-6750DAEBADA8}" destId="{7622F0EB-B46C-43F6-B6BA-4B45930C15FF}" srcOrd="1" destOrd="0" presId="urn:microsoft.com/office/officeart/2005/8/layout/process4"/>
    <dgm:cxn modelId="{11F5DDE9-336C-4677-B1A9-C9F3B378A793}" type="presParOf" srcId="{C9A96F09-B1BF-464D-9C98-816F081561C5}" destId="{0F8EA24D-A328-44E6-AEFB-4F8DFE5D77E6}" srcOrd="0" destOrd="0" presId="urn:microsoft.com/office/officeart/2005/8/layout/process4"/>
    <dgm:cxn modelId="{2B0A2822-CD47-4A10-9419-1178F4568B98}" type="presParOf" srcId="{0F8EA24D-A328-44E6-AEFB-4F8DFE5D77E6}" destId="{18D627EF-3CF5-40B9-AA84-A1C21C2D2B1A}" srcOrd="0" destOrd="0" presId="urn:microsoft.com/office/officeart/2005/8/layout/process4"/>
    <dgm:cxn modelId="{072223DD-F11F-4F0F-87D9-FB396E291BB4}" type="presParOf" srcId="{C9A96F09-B1BF-464D-9C98-816F081561C5}" destId="{17AD8ABB-5AE2-473C-BE0D-FFE9382ACBB8}" srcOrd="1" destOrd="0" presId="urn:microsoft.com/office/officeart/2005/8/layout/process4"/>
    <dgm:cxn modelId="{2329EAFA-DF58-4D21-9284-89286C63E51F}" type="presParOf" srcId="{C9A96F09-B1BF-464D-9C98-816F081561C5}" destId="{5AF6B125-A5B0-4174-BD73-562BDFCFBF5E}" srcOrd="2" destOrd="0" presId="urn:microsoft.com/office/officeart/2005/8/layout/process4"/>
    <dgm:cxn modelId="{4C173767-372B-4D3A-AB81-BCFC135B4225}" type="presParOf" srcId="{5AF6B125-A5B0-4174-BD73-562BDFCFBF5E}" destId="{50BF9D83-5F6A-40B5-9BA5-E3AE5F9381B0}" srcOrd="0" destOrd="0" presId="urn:microsoft.com/office/officeart/2005/8/layout/process4"/>
    <dgm:cxn modelId="{458ED9EE-9683-4AAB-B9E6-6AF2117AE102}" type="presParOf" srcId="{5AF6B125-A5B0-4174-BD73-562BDFCFBF5E}" destId="{7622F0EB-B46C-43F6-B6BA-4B45930C15FF}" srcOrd="1" destOrd="0" presId="urn:microsoft.com/office/officeart/2005/8/layout/process4"/>
    <dgm:cxn modelId="{C1B45B92-A58A-407B-931F-0620794F5791}" type="presParOf" srcId="{5AF6B125-A5B0-4174-BD73-562BDFCFBF5E}" destId="{6E4E22EC-31B1-4C4F-9395-F0FD84B75EC7}" srcOrd="2" destOrd="0" presId="urn:microsoft.com/office/officeart/2005/8/layout/process4"/>
    <dgm:cxn modelId="{A0456A9A-C236-4DE0-9980-926FDA65D7A6}" type="presParOf" srcId="{6E4E22EC-31B1-4C4F-9395-F0FD84B75EC7}" destId="{29A3EBF8-8F4E-4B86-9B80-6D3D4E49BD05}" srcOrd="0" destOrd="0" presId="urn:microsoft.com/office/officeart/2005/8/layout/process4"/>
    <dgm:cxn modelId="{DB1F2B71-4C94-4DCD-AF3B-F93CFF5124DB}" type="presParOf" srcId="{6E4E22EC-31B1-4C4F-9395-F0FD84B75EC7}" destId="{F1E97FBE-B6D8-40BB-A2DA-EF0A37E09CBC}" srcOrd="1" destOrd="0" presId="urn:microsoft.com/office/officeart/2005/8/layout/process4"/>
    <dgm:cxn modelId="{C1F0068F-A057-4DA9-B28A-B42970D9BB6C}" type="presParOf" srcId="{6E4E22EC-31B1-4C4F-9395-F0FD84B75EC7}" destId="{63BDB296-2EEA-4E34-B52A-3A7DEED22182}" srcOrd="2" destOrd="0" presId="urn:microsoft.com/office/officeart/2005/8/layout/process4"/>
    <dgm:cxn modelId="{10841EB4-17DB-4F79-A26A-903245BAE82C}" type="presParOf" srcId="{6E4E22EC-31B1-4C4F-9395-F0FD84B75EC7}" destId="{DE3EBA0A-2162-4D5B-AA2A-D8F6A3548710}" srcOrd="3"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EE0E018-32CF-40FF-AE25-D43E1F189D64}" type="doc">
      <dgm:prSet loTypeId="urn:microsoft.com/office/officeart/2005/8/layout/process4" loCatId="list" qsTypeId="urn:microsoft.com/office/officeart/2005/8/quickstyle/simple1" qsCatId="simple" csTypeId="urn:microsoft.com/office/officeart/2005/8/colors/colorful5" csCatId="colorful"/>
      <dgm:spPr/>
      <dgm:t>
        <a:bodyPr/>
        <a:lstStyle/>
        <a:p>
          <a:endParaRPr lang="en-US"/>
        </a:p>
      </dgm:t>
    </dgm:pt>
    <dgm:pt modelId="{0A037F9A-3028-4622-A872-1F66CA0C96CE}">
      <dgm:prSet/>
      <dgm:spPr/>
      <dgm:t>
        <a:bodyPr/>
        <a:lstStyle/>
        <a:p>
          <a:pPr rtl="0"/>
          <a:r>
            <a:rPr lang="ms-MY" smtClean="0">
              <a:solidFill>
                <a:srgbClr val="002060"/>
              </a:solidFill>
              <a:latin typeface="+mj-lt"/>
            </a:rPr>
            <a:t>Sebagai tanda protes kita semua umat Islam perlu bersatu suara dan tegas untuk memastikan bumi Baitulmaqdis terus terpelihara maruahnya. </a:t>
          </a:r>
          <a:endParaRPr lang="en-US">
            <a:solidFill>
              <a:srgbClr val="002060"/>
            </a:solidFill>
            <a:latin typeface="+mj-lt"/>
          </a:endParaRPr>
        </a:p>
      </dgm:t>
    </dgm:pt>
    <dgm:pt modelId="{EB3635E0-CBA2-4AC2-AA5E-FC385754C75E}" type="parTrans" cxnId="{DFE163B5-D6B5-4126-89A7-32B453D6F180}">
      <dgm:prSet/>
      <dgm:spPr/>
      <dgm:t>
        <a:bodyPr/>
        <a:lstStyle/>
        <a:p>
          <a:endParaRPr lang="en-US">
            <a:solidFill>
              <a:srgbClr val="002060"/>
            </a:solidFill>
            <a:latin typeface="+mj-lt"/>
          </a:endParaRPr>
        </a:p>
      </dgm:t>
    </dgm:pt>
    <dgm:pt modelId="{C6C1CDF2-01B8-48B4-811F-132AAE5B1A24}" type="sibTrans" cxnId="{DFE163B5-D6B5-4126-89A7-32B453D6F180}">
      <dgm:prSet/>
      <dgm:spPr/>
      <dgm:t>
        <a:bodyPr/>
        <a:lstStyle/>
        <a:p>
          <a:endParaRPr lang="en-US">
            <a:solidFill>
              <a:srgbClr val="002060"/>
            </a:solidFill>
            <a:latin typeface="+mj-lt"/>
          </a:endParaRPr>
        </a:p>
      </dgm:t>
    </dgm:pt>
    <dgm:pt modelId="{FD1E8303-7C4C-4979-BE1A-14692A98AEE6}">
      <dgm:prSet/>
      <dgm:spPr/>
      <dgm:t>
        <a:bodyPr/>
        <a:lstStyle/>
        <a:p>
          <a:pPr rtl="0"/>
          <a:r>
            <a:rPr lang="ms-MY" smtClean="0">
              <a:solidFill>
                <a:srgbClr val="002060"/>
              </a:solidFill>
              <a:latin typeface="+mj-lt"/>
            </a:rPr>
            <a:t>ia bukan perjuangan rakyat Palestin tetapi menjadi tanggungjawab semua umat Islam seluruh dunia termasuk di Malaysia. </a:t>
          </a:r>
          <a:endParaRPr lang="en-US">
            <a:solidFill>
              <a:srgbClr val="002060"/>
            </a:solidFill>
            <a:latin typeface="+mj-lt"/>
          </a:endParaRPr>
        </a:p>
      </dgm:t>
    </dgm:pt>
    <dgm:pt modelId="{29BF65E8-89D1-4E09-B983-7A5FFDA75990}" type="parTrans" cxnId="{E1AC81E1-D45D-4CB1-A57B-F91AEAC2B5E4}">
      <dgm:prSet/>
      <dgm:spPr/>
      <dgm:t>
        <a:bodyPr/>
        <a:lstStyle/>
        <a:p>
          <a:endParaRPr lang="en-US">
            <a:solidFill>
              <a:srgbClr val="002060"/>
            </a:solidFill>
            <a:latin typeface="+mj-lt"/>
          </a:endParaRPr>
        </a:p>
      </dgm:t>
    </dgm:pt>
    <dgm:pt modelId="{F7457EF8-9D12-4F16-B953-ABFC2A1941DE}" type="sibTrans" cxnId="{E1AC81E1-D45D-4CB1-A57B-F91AEAC2B5E4}">
      <dgm:prSet/>
      <dgm:spPr/>
      <dgm:t>
        <a:bodyPr/>
        <a:lstStyle/>
        <a:p>
          <a:endParaRPr lang="en-US">
            <a:solidFill>
              <a:srgbClr val="002060"/>
            </a:solidFill>
            <a:latin typeface="+mj-lt"/>
          </a:endParaRPr>
        </a:p>
      </dgm:t>
    </dgm:pt>
    <dgm:pt modelId="{4D4A134E-1488-459A-9B96-117F917A89C8}">
      <dgm:prSet/>
      <dgm:spPr/>
      <dgm:t>
        <a:bodyPr/>
        <a:lstStyle/>
        <a:p>
          <a:pPr rtl="0"/>
          <a:r>
            <a:rPr lang="ms-MY" smtClean="0">
              <a:solidFill>
                <a:srgbClr val="002060"/>
              </a:solidFill>
              <a:latin typeface="+mj-lt"/>
            </a:rPr>
            <a:t>jika ia terus berlaku, akan tercetus ketidakamanan dan ketenteraman di bumi Palestin bahkan terhasil satu bentuk radikalisme dan ektremisme baharu yang lebih besar</a:t>
          </a:r>
          <a:endParaRPr lang="en-US">
            <a:solidFill>
              <a:srgbClr val="002060"/>
            </a:solidFill>
            <a:latin typeface="+mj-lt"/>
          </a:endParaRPr>
        </a:p>
      </dgm:t>
    </dgm:pt>
    <dgm:pt modelId="{FA9BD652-9BB8-482A-93A8-D5A4E3BD3C1E}" type="parTrans" cxnId="{07435735-F5E5-47E8-A458-FCFF78B6A411}">
      <dgm:prSet/>
      <dgm:spPr/>
      <dgm:t>
        <a:bodyPr/>
        <a:lstStyle/>
        <a:p>
          <a:endParaRPr lang="en-US">
            <a:solidFill>
              <a:srgbClr val="002060"/>
            </a:solidFill>
            <a:latin typeface="+mj-lt"/>
          </a:endParaRPr>
        </a:p>
      </dgm:t>
    </dgm:pt>
    <dgm:pt modelId="{EA4010D4-D251-478A-AA6E-CC9DAF1D7C28}" type="sibTrans" cxnId="{07435735-F5E5-47E8-A458-FCFF78B6A411}">
      <dgm:prSet/>
      <dgm:spPr/>
      <dgm:t>
        <a:bodyPr/>
        <a:lstStyle/>
        <a:p>
          <a:endParaRPr lang="en-US">
            <a:solidFill>
              <a:srgbClr val="002060"/>
            </a:solidFill>
            <a:latin typeface="+mj-lt"/>
          </a:endParaRPr>
        </a:p>
      </dgm:t>
    </dgm:pt>
    <dgm:pt modelId="{75934841-7CA7-4088-BB44-445A7C70E535}">
      <dgm:prSet/>
      <dgm:spPr/>
      <dgm:t>
        <a:bodyPr/>
        <a:lstStyle/>
        <a:p>
          <a:pPr rtl="0"/>
          <a:r>
            <a:rPr lang="ms-MY" smtClean="0">
              <a:solidFill>
                <a:srgbClr val="002060"/>
              </a:solidFill>
              <a:latin typeface="+mj-lt"/>
            </a:rPr>
            <a:t>mengakibatkan ancaman keselamatan yang lebih buruk di seluruh dunia.</a:t>
          </a:r>
          <a:endParaRPr lang="en-US">
            <a:solidFill>
              <a:srgbClr val="002060"/>
            </a:solidFill>
            <a:latin typeface="+mj-lt"/>
          </a:endParaRPr>
        </a:p>
      </dgm:t>
    </dgm:pt>
    <dgm:pt modelId="{7D18C296-216C-4D59-8CFF-40C890BB3C2A}" type="parTrans" cxnId="{E15F52FF-3315-4F76-982B-807F84E792EF}">
      <dgm:prSet/>
      <dgm:spPr/>
      <dgm:t>
        <a:bodyPr/>
        <a:lstStyle/>
        <a:p>
          <a:endParaRPr lang="en-US">
            <a:solidFill>
              <a:srgbClr val="002060"/>
            </a:solidFill>
            <a:latin typeface="+mj-lt"/>
          </a:endParaRPr>
        </a:p>
      </dgm:t>
    </dgm:pt>
    <dgm:pt modelId="{454BEF0C-1DA9-4155-9162-4F39E121A865}" type="sibTrans" cxnId="{E15F52FF-3315-4F76-982B-807F84E792EF}">
      <dgm:prSet/>
      <dgm:spPr/>
      <dgm:t>
        <a:bodyPr/>
        <a:lstStyle/>
        <a:p>
          <a:endParaRPr lang="en-US">
            <a:solidFill>
              <a:srgbClr val="002060"/>
            </a:solidFill>
            <a:latin typeface="+mj-lt"/>
          </a:endParaRPr>
        </a:p>
      </dgm:t>
    </dgm:pt>
    <dgm:pt modelId="{FA877CCB-8B2B-4463-BA36-9A7EE61603EA}" type="pres">
      <dgm:prSet presAssocID="{CEE0E018-32CF-40FF-AE25-D43E1F189D64}" presName="Name0" presStyleCnt="0">
        <dgm:presLayoutVars>
          <dgm:dir/>
          <dgm:animLvl val="lvl"/>
          <dgm:resizeHandles val="exact"/>
        </dgm:presLayoutVars>
      </dgm:prSet>
      <dgm:spPr/>
    </dgm:pt>
    <dgm:pt modelId="{EC315456-75B2-469B-B578-F50E902BBA10}" type="pres">
      <dgm:prSet presAssocID="{75934841-7CA7-4088-BB44-445A7C70E535}" presName="boxAndChildren" presStyleCnt="0"/>
      <dgm:spPr/>
    </dgm:pt>
    <dgm:pt modelId="{46C37755-EFDB-4181-995A-E57C9B7B5076}" type="pres">
      <dgm:prSet presAssocID="{75934841-7CA7-4088-BB44-445A7C70E535}" presName="parentTextBox" presStyleLbl="node1" presStyleIdx="0" presStyleCnt="4"/>
      <dgm:spPr/>
    </dgm:pt>
    <dgm:pt modelId="{916911F8-A9A0-4AE4-A101-D02BD25A58F2}" type="pres">
      <dgm:prSet presAssocID="{EA4010D4-D251-478A-AA6E-CC9DAF1D7C28}" presName="sp" presStyleCnt="0"/>
      <dgm:spPr/>
    </dgm:pt>
    <dgm:pt modelId="{9278153F-E792-4224-99C3-D3856708344F}" type="pres">
      <dgm:prSet presAssocID="{4D4A134E-1488-459A-9B96-117F917A89C8}" presName="arrowAndChildren" presStyleCnt="0"/>
      <dgm:spPr/>
    </dgm:pt>
    <dgm:pt modelId="{427C2943-676F-4A40-906B-4866F314EDD6}" type="pres">
      <dgm:prSet presAssocID="{4D4A134E-1488-459A-9B96-117F917A89C8}" presName="parentTextArrow" presStyleLbl="node1" presStyleIdx="1" presStyleCnt="4"/>
      <dgm:spPr/>
    </dgm:pt>
    <dgm:pt modelId="{D750F6EF-4CC2-49BF-8E48-81836F57EBE2}" type="pres">
      <dgm:prSet presAssocID="{F7457EF8-9D12-4F16-B953-ABFC2A1941DE}" presName="sp" presStyleCnt="0"/>
      <dgm:spPr/>
    </dgm:pt>
    <dgm:pt modelId="{2893AB91-94B1-4586-882A-A1628BDA86BD}" type="pres">
      <dgm:prSet presAssocID="{FD1E8303-7C4C-4979-BE1A-14692A98AEE6}" presName="arrowAndChildren" presStyleCnt="0"/>
      <dgm:spPr/>
    </dgm:pt>
    <dgm:pt modelId="{3408B69A-B4FF-4E9D-9C02-5B6310579788}" type="pres">
      <dgm:prSet presAssocID="{FD1E8303-7C4C-4979-BE1A-14692A98AEE6}" presName="parentTextArrow" presStyleLbl="node1" presStyleIdx="2" presStyleCnt="4"/>
      <dgm:spPr/>
    </dgm:pt>
    <dgm:pt modelId="{3D96D21A-9A68-45AF-9913-4B91678D9B9C}" type="pres">
      <dgm:prSet presAssocID="{C6C1CDF2-01B8-48B4-811F-132AAE5B1A24}" presName="sp" presStyleCnt="0"/>
      <dgm:spPr/>
    </dgm:pt>
    <dgm:pt modelId="{1DF9108F-F82A-482B-8266-4A37689A3AF0}" type="pres">
      <dgm:prSet presAssocID="{0A037F9A-3028-4622-A872-1F66CA0C96CE}" presName="arrowAndChildren" presStyleCnt="0"/>
      <dgm:spPr/>
    </dgm:pt>
    <dgm:pt modelId="{B814BACC-81D8-4BA1-A712-E4C558B22FB5}" type="pres">
      <dgm:prSet presAssocID="{0A037F9A-3028-4622-A872-1F66CA0C96CE}" presName="parentTextArrow" presStyleLbl="node1" presStyleIdx="3" presStyleCnt="4"/>
      <dgm:spPr/>
    </dgm:pt>
  </dgm:ptLst>
  <dgm:cxnLst>
    <dgm:cxn modelId="{96499B0A-CE24-4627-9C19-A300B8370B8B}" type="presOf" srcId="{4D4A134E-1488-459A-9B96-117F917A89C8}" destId="{427C2943-676F-4A40-906B-4866F314EDD6}" srcOrd="0" destOrd="0" presId="urn:microsoft.com/office/officeart/2005/8/layout/process4"/>
    <dgm:cxn modelId="{37DC899C-635A-4C29-A43D-7D43F088989B}" type="presOf" srcId="{0A037F9A-3028-4622-A872-1F66CA0C96CE}" destId="{B814BACC-81D8-4BA1-A712-E4C558B22FB5}" srcOrd="0" destOrd="0" presId="urn:microsoft.com/office/officeart/2005/8/layout/process4"/>
    <dgm:cxn modelId="{07435735-F5E5-47E8-A458-FCFF78B6A411}" srcId="{CEE0E018-32CF-40FF-AE25-D43E1F189D64}" destId="{4D4A134E-1488-459A-9B96-117F917A89C8}" srcOrd="2" destOrd="0" parTransId="{FA9BD652-9BB8-482A-93A8-D5A4E3BD3C1E}" sibTransId="{EA4010D4-D251-478A-AA6E-CC9DAF1D7C28}"/>
    <dgm:cxn modelId="{EFB776D1-F76B-4B0D-9871-6EEA0AD06FB4}" type="presOf" srcId="{CEE0E018-32CF-40FF-AE25-D43E1F189D64}" destId="{FA877CCB-8B2B-4463-BA36-9A7EE61603EA}" srcOrd="0" destOrd="0" presId="urn:microsoft.com/office/officeart/2005/8/layout/process4"/>
    <dgm:cxn modelId="{D5BEAA7B-A1B5-4620-8B7B-76EB5D7F32D9}" type="presOf" srcId="{FD1E8303-7C4C-4979-BE1A-14692A98AEE6}" destId="{3408B69A-B4FF-4E9D-9C02-5B6310579788}" srcOrd="0" destOrd="0" presId="urn:microsoft.com/office/officeart/2005/8/layout/process4"/>
    <dgm:cxn modelId="{E15F52FF-3315-4F76-982B-807F84E792EF}" srcId="{CEE0E018-32CF-40FF-AE25-D43E1F189D64}" destId="{75934841-7CA7-4088-BB44-445A7C70E535}" srcOrd="3" destOrd="0" parTransId="{7D18C296-216C-4D59-8CFF-40C890BB3C2A}" sibTransId="{454BEF0C-1DA9-4155-9162-4F39E121A865}"/>
    <dgm:cxn modelId="{E807CF9C-FC59-4CD6-A853-145425308397}" type="presOf" srcId="{75934841-7CA7-4088-BB44-445A7C70E535}" destId="{46C37755-EFDB-4181-995A-E57C9B7B5076}" srcOrd="0" destOrd="0" presId="urn:microsoft.com/office/officeart/2005/8/layout/process4"/>
    <dgm:cxn modelId="{DFE163B5-D6B5-4126-89A7-32B453D6F180}" srcId="{CEE0E018-32CF-40FF-AE25-D43E1F189D64}" destId="{0A037F9A-3028-4622-A872-1F66CA0C96CE}" srcOrd="0" destOrd="0" parTransId="{EB3635E0-CBA2-4AC2-AA5E-FC385754C75E}" sibTransId="{C6C1CDF2-01B8-48B4-811F-132AAE5B1A24}"/>
    <dgm:cxn modelId="{E1AC81E1-D45D-4CB1-A57B-F91AEAC2B5E4}" srcId="{CEE0E018-32CF-40FF-AE25-D43E1F189D64}" destId="{FD1E8303-7C4C-4979-BE1A-14692A98AEE6}" srcOrd="1" destOrd="0" parTransId="{29BF65E8-89D1-4E09-B983-7A5FFDA75990}" sibTransId="{F7457EF8-9D12-4F16-B953-ABFC2A1941DE}"/>
    <dgm:cxn modelId="{90399D85-B68A-4F15-A2C3-EED2F92E4E15}" type="presParOf" srcId="{FA877CCB-8B2B-4463-BA36-9A7EE61603EA}" destId="{EC315456-75B2-469B-B578-F50E902BBA10}" srcOrd="0" destOrd="0" presId="urn:microsoft.com/office/officeart/2005/8/layout/process4"/>
    <dgm:cxn modelId="{C9B78CB8-A57B-4C9C-9BFA-B55322196B9F}" type="presParOf" srcId="{EC315456-75B2-469B-B578-F50E902BBA10}" destId="{46C37755-EFDB-4181-995A-E57C9B7B5076}" srcOrd="0" destOrd="0" presId="urn:microsoft.com/office/officeart/2005/8/layout/process4"/>
    <dgm:cxn modelId="{B83B44F7-438D-4307-A732-AE9302BD7C16}" type="presParOf" srcId="{FA877CCB-8B2B-4463-BA36-9A7EE61603EA}" destId="{916911F8-A9A0-4AE4-A101-D02BD25A58F2}" srcOrd="1" destOrd="0" presId="urn:microsoft.com/office/officeart/2005/8/layout/process4"/>
    <dgm:cxn modelId="{DBADB59A-99C3-4659-B4A5-9156CED8B298}" type="presParOf" srcId="{FA877CCB-8B2B-4463-BA36-9A7EE61603EA}" destId="{9278153F-E792-4224-99C3-D3856708344F}" srcOrd="2" destOrd="0" presId="urn:microsoft.com/office/officeart/2005/8/layout/process4"/>
    <dgm:cxn modelId="{6C0F616E-216D-4058-A396-9DA565FDF177}" type="presParOf" srcId="{9278153F-E792-4224-99C3-D3856708344F}" destId="{427C2943-676F-4A40-906B-4866F314EDD6}" srcOrd="0" destOrd="0" presId="urn:microsoft.com/office/officeart/2005/8/layout/process4"/>
    <dgm:cxn modelId="{1C612502-00C0-40F5-96A8-EFD744A3E1E9}" type="presParOf" srcId="{FA877CCB-8B2B-4463-BA36-9A7EE61603EA}" destId="{D750F6EF-4CC2-49BF-8E48-81836F57EBE2}" srcOrd="3" destOrd="0" presId="urn:microsoft.com/office/officeart/2005/8/layout/process4"/>
    <dgm:cxn modelId="{51B93AFC-2A93-4A7A-8FD1-7E9122A2B345}" type="presParOf" srcId="{FA877CCB-8B2B-4463-BA36-9A7EE61603EA}" destId="{2893AB91-94B1-4586-882A-A1628BDA86BD}" srcOrd="4" destOrd="0" presId="urn:microsoft.com/office/officeart/2005/8/layout/process4"/>
    <dgm:cxn modelId="{C39220C6-9CDE-4C76-961C-D9D6A26A496C}" type="presParOf" srcId="{2893AB91-94B1-4586-882A-A1628BDA86BD}" destId="{3408B69A-B4FF-4E9D-9C02-5B6310579788}" srcOrd="0" destOrd="0" presId="urn:microsoft.com/office/officeart/2005/8/layout/process4"/>
    <dgm:cxn modelId="{8EFF6D8B-B381-4F79-82A9-6D5F6AB95E64}" type="presParOf" srcId="{FA877CCB-8B2B-4463-BA36-9A7EE61603EA}" destId="{3D96D21A-9A68-45AF-9913-4B91678D9B9C}" srcOrd="5" destOrd="0" presId="urn:microsoft.com/office/officeart/2005/8/layout/process4"/>
    <dgm:cxn modelId="{CC006657-B5D7-420F-A9C9-9F4F6BA26AA5}" type="presParOf" srcId="{FA877CCB-8B2B-4463-BA36-9A7EE61603EA}" destId="{1DF9108F-F82A-482B-8266-4A37689A3AF0}" srcOrd="6" destOrd="0" presId="urn:microsoft.com/office/officeart/2005/8/layout/process4"/>
    <dgm:cxn modelId="{4775CB58-6A9B-4896-9DD2-771A864135AC}" type="presParOf" srcId="{1DF9108F-F82A-482B-8266-4A37689A3AF0}" destId="{B814BACC-81D8-4BA1-A712-E4C558B22FB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3464636-79B4-41B3-8DAF-90DAE095B4E8}" type="doc">
      <dgm:prSet loTypeId="urn:microsoft.com/office/officeart/2008/layout/VerticalCurvedList" loCatId="list" qsTypeId="urn:microsoft.com/office/officeart/2005/8/quickstyle/simple1" qsCatId="simple" csTypeId="urn:microsoft.com/office/officeart/2005/8/colors/colorful3" csCatId="colorful"/>
      <dgm:spPr/>
      <dgm:t>
        <a:bodyPr/>
        <a:lstStyle/>
        <a:p>
          <a:endParaRPr lang="en-US"/>
        </a:p>
      </dgm:t>
    </dgm:pt>
    <dgm:pt modelId="{B37991A5-18A9-4C3E-8A2F-394FF58AE047}">
      <dgm:prSet/>
      <dgm:spPr/>
      <dgm:t>
        <a:bodyPr/>
        <a:lstStyle/>
        <a:p>
          <a:pPr algn="ctr" rtl="0"/>
          <a:r>
            <a:rPr lang="ms-MY" i="0" dirty="0" smtClean="0">
              <a:solidFill>
                <a:srgbClr val="0000FF"/>
              </a:solidFill>
              <a:latin typeface="+mj-lt"/>
            </a:rPr>
            <a:t>mimbar yang mulia ingin menegaskan kepada semua umat Islam di negara ini agar tidak terbawa-bawa dengan perlakuan yang mazmumah sehingga mendatangkan kemudaratan kepada pihak lain. </a:t>
          </a:r>
          <a:endParaRPr lang="en-US" i="0" dirty="0">
            <a:solidFill>
              <a:srgbClr val="0000FF"/>
            </a:solidFill>
            <a:latin typeface="+mj-lt"/>
          </a:endParaRPr>
        </a:p>
      </dgm:t>
    </dgm:pt>
    <dgm:pt modelId="{5C302F53-513C-44D0-A0CF-EB8A1977EC37}" type="parTrans" cxnId="{5EB3C0AF-02EF-4C2D-9998-FD14B5F7E066}">
      <dgm:prSet/>
      <dgm:spPr/>
      <dgm:t>
        <a:bodyPr/>
        <a:lstStyle/>
        <a:p>
          <a:pPr algn="ctr"/>
          <a:endParaRPr lang="en-US" i="0">
            <a:solidFill>
              <a:schemeClr val="accent2">
                <a:lumMod val="50000"/>
              </a:schemeClr>
            </a:solidFill>
            <a:latin typeface="+mj-lt"/>
          </a:endParaRPr>
        </a:p>
      </dgm:t>
    </dgm:pt>
    <dgm:pt modelId="{86D3AD03-17C4-4A1C-97CC-3B3B1CB484A6}" type="sibTrans" cxnId="{5EB3C0AF-02EF-4C2D-9998-FD14B5F7E066}">
      <dgm:prSet/>
      <dgm:spPr/>
      <dgm:t>
        <a:bodyPr/>
        <a:lstStyle/>
        <a:p>
          <a:pPr algn="ctr"/>
          <a:endParaRPr lang="en-US" i="0">
            <a:solidFill>
              <a:schemeClr val="accent2">
                <a:lumMod val="50000"/>
              </a:schemeClr>
            </a:solidFill>
            <a:latin typeface="+mj-lt"/>
          </a:endParaRPr>
        </a:p>
      </dgm:t>
    </dgm:pt>
    <dgm:pt modelId="{8D6838E1-F40A-4775-AE2E-CF053DFBC019}">
      <dgm:prSet/>
      <dgm:spPr/>
      <dgm:t>
        <a:bodyPr/>
        <a:lstStyle/>
        <a:p>
          <a:pPr algn="ctr" rtl="0"/>
          <a:r>
            <a:rPr lang="ms-MY" i="0" smtClean="0">
              <a:solidFill>
                <a:srgbClr val="7030A0"/>
              </a:solidFill>
              <a:latin typeface="+mj-lt"/>
            </a:rPr>
            <a:t>marilah kita bersama-sama bertindak dengan akal yang waras dan berpandu kepada ajaran Islam yang suka kepada kedamaian dan kesatuan.</a:t>
          </a:r>
          <a:endParaRPr lang="en-US" i="0">
            <a:solidFill>
              <a:srgbClr val="7030A0"/>
            </a:solidFill>
            <a:latin typeface="+mj-lt"/>
          </a:endParaRPr>
        </a:p>
      </dgm:t>
    </dgm:pt>
    <dgm:pt modelId="{022A4EED-4268-4D9F-88E8-F7F543C2D91F}" type="parTrans" cxnId="{431D3AA0-DD08-431E-876B-4ECAA8B37865}">
      <dgm:prSet/>
      <dgm:spPr/>
      <dgm:t>
        <a:bodyPr/>
        <a:lstStyle/>
        <a:p>
          <a:pPr algn="ctr"/>
          <a:endParaRPr lang="en-US" i="0">
            <a:solidFill>
              <a:schemeClr val="accent2">
                <a:lumMod val="50000"/>
              </a:schemeClr>
            </a:solidFill>
            <a:latin typeface="+mj-lt"/>
          </a:endParaRPr>
        </a:p>
      </dgm:t>
    </dgm:pt>
    <dgm:pt modelId="{7074ECFA-EB02-4B14-A930-1958AE2C6836}" type="sibTrans" cxnId="{431D3AA0-DD08-431E-876B-4ECAA8B37865}">
      <dgm:prSet/>
      <dgm:spPr/>
      <dgm:t>
        <a:bodyPr/>
        <a:lstStyle/>
        <a:p>
          <a:pPr algn="ctr"/>
          <a:endParaRPr lang="en-US" i="0">
            <a:solidFill>
              <a:schemeClr val="accent2">
                <a:lumMod val="50000"/>
              </a:schemeClr>
            </a:solidFill>
            <a:latin typeface="+mj-lt"/>
          </a:endParaRPr>
        </a:p>
      </dgm:t>
    </dgm:pt>
    <dgm:pt modelId="{5D2CAE3F-723B-4D79-9D38-41D0DD0B1B09}" type="pres">
      <dgm:prSet presAssocID="{93464636-79B4-41B3-8DAF-90DAE095B4E8}" presName="Name0" presStyleCnt="0">
        <dgm:presLayoutVars>
          <dgm:chMax val="7"/>
          <dgm:chPref val="7"/>
          <dgm:dir/>
        </dgm:presLayoutVars>
      </dgm:prSet>
      <dgm:spPr/>
    </dgm:pt>
    <dgm:pt modelId="{04BB5AD7-3888-4945-9426-66DB1A467425}" type="pres">
      <dgm:prSet presAssocID="{93464636-79B4-41B3-8DAF-90DAE095B4E8}" presName="Name1" presStyleCnt="0"/>
      <dgm:spPr/>
    </dgm:pt>
    <dgm:pt modelId="{03426194-04B1-4692-BF40-0FAC2BF3B451}" type="pres">
      <dgm:prSet presAssocID="{93464636-79B4-41B3-8DAF-90DAE095B4E8}" presName="cycle" presStyleCnt="0"/>
      <dgm:spPr/>
    </dgm:pt>
    <dgm:pt modelId="{5B8D499B-E397-4F7F-95F8-7E02D4B9A67A}" type="pres">
      <dgm:prSet presAssocID="{93464636-79B4-41B3-8DAF-90DAE095B4E8}" presName="srcNode" presStyleLbl="node1" presStyleIdx="0" presStyleCnt="2"/>
      <dgm:spPr/>
    </dgm:pt>
    <dgm:pt modelId="{84956C37-FC69-4F01-89A8-236248C9167E}" type="pres">
      <dgm:prSet presAssocID="{93464636-79B4-41B3-8DAF-90DAE095B4E8}" presName="conn" presStyleLbl="parChTrans1D2" presStyleIdx="0" presStyleCnt="1"/>
      <dgm:spPr/>
    </dgm:pt>
    <dgm:pt modelId="{A5932B48-A3DA-46E8-A003-E78E5DCF756B}" type="pres">
      <dgm:prSet presAssocID="{93464636-79B4-41B3-8DAF-90DAE095B4E8}" presName="extraNode" presStyleLbl="node1" presStyleIdx="0" presStyleCnt="2"/>
      <dgm:spPr/>
    </dgm:pt>
    <dgm:pt modelId="{A3B79EC7-7AAA-41EB-B69E-5D7F3C62EC38}" type="pres">
      <dgm:prSet presAssocID="{93464636-79B4-41B3-8DAF-90DAE095B4E8}" presName="dstNode" presStyleLbl="node1" presStyleIdx="0" presStyleCnt="2"/>
      <dgm:spPr/>
    </dgm:pt>
    <dgm:pt modelId="{0F27B61F-224A-4425-881D-174586898C5D}" type="pres">
      <dgm:prSet presAssocID="{B37991A5-18A9-4C3E-8A2F-394FF58AE047}" presName="text_1" presStyleLbl="node1" presStyleIdx="0" presStyleCnt="2">
        <dgm:presLayoutVars>
          <dgm:bulletEnabled val="1"/>
        </dgm:presLayoutVars>
      </dgm:prSet>
      <dgm:spPr/>
    </dgm:pt>
    <dgm:pt modelId="{A5FE902A-C93E-4EF5-A09B-15B033AA9519}" type="pres">
      <dgm:prSet presAssocID="{B37991A5-18A9-4C3E-8A2F-394FF58AE047}" presName="accent_1" presStyleCnt="0"/>
      <dgm:spPr/>
    </dgm:pt>
    <dgm:pt modelId="{871355EC-6CC0-49F0-8730-682243BA9C89}" type="pres">
      <dgm:prSet presAssocID="{B37991A5-18A9-4C3E-8A2F-394FF58AE047}" presName="accentRepeatNode" presStyleLbl="solidFgAcc1" presStyleIdx="0" presStyleCnt="2"/>
      <dgm:spPr/>
    </dgm:pt>
    <dgm:pt modelId="{D4A3A2E8-B7CC-4D5C-A991-6ADC1354A302}" type="pres">
      <dgm:prSet presAssocID="{8D6838E1-F40A-4775-AE2E-CF053DFBC019}" presName="text_2" presStyleLbl="node1" presStyleIdx="1" presStyleCnt="2">
        <dgm:presLayoutVars>
          <dgm:bulletEnabled val="1"/>
        </dgm:presLayoutVars>
      </dgm:prSet>
      <dgm:spPr/>
    </dgm:pt>
    <dgm:pt modelId="{60E68B24-22DD-4FB5-A1A3-A79DD49B4A2F}" type="pres">
      <dgm:prSet presAssocID="{8D6838E1-F40A-4775-AE2E-CF053DFBC019}" presName="accent_2" presStyleCnt="0"/>
      <dgm:spPr/>
    </dgm:pt>
    <dgm:pt modelId="{82D1264E-C483-4A70-BE11-424AB9D539BD}" type="pres">
      <dgm:prSet presAssocID="{8D6838E1-F40A-4775-AE2E-CF053DFBC019}" presName="accentRepeatNode" presStyleLbl="solidFgAcc1" presStyleIdx="1" presStyleCnt="2"/>
      <dgm:spPr/>
    </dgm:pt>
  </dgm:ptLst>
  <dgm:cxnLst>
    <dgm:cxn modelId="{5EB3C0AF-02EF-4C2D-9998-FD14B5F7E066}" srcId="{93464636-79B4-41B3-8DAF-90DAE095B4E8}" destId="{B37991A5-18A9-4C3E-8A2F-394FF58AE047}" srcOrd="0" destOrd="0" parTransId="{5C302F53-513C-44D0-A0CF-EB8A1977EC37}" sibTransId="{86D3AD03-17C4-4A1C-97CC-3B3B1CB484A6}"/>
    <dgm:cxn modelId="{622C288D-1F09-4B90-B3A1-B055C9D57B5F}" type="presOf" srcId="{B37991A5-18A9-4C3E-8A2F-394FF58AE047}" destId="{0F27B61F-224A-4425-881D-174586898C5D}" srcOrd="0" destOrd="0" presId="urn:microsoft.com/office/officeart/2008/layout/VerticalCurvedList"/>
    <dgm:cxn modelId="{DC7190E8-B1A1-49F1-B8E9-38BAA6503DAF}" type="presOf" srcId="{86D3AD03-17C4-4A1C-97CC-3B3B1CB484A6}" destId="{84956C37-FC69-4F01-89A8-236248C9167E}" srcOrd="0" destOrd="0" presId="urn:microsoft.com/office/officeart/2008/layout/VerticalCurvedList"/>
    <dgm:cxn modelId="{431D3AA0-DD08-431E-876B-4ECAA8B37865}" srcId="{93464636-79B4-41B3-8DAF-90DAE095B4E8}" destId="{8D6838E1-F40A-4775-AE2E-CF053DFBC019}" srcOrd="1" destOrd="0" parTransId="{022A4EED-4268-4D9F-88E8-F7F543C2D91F}" sibTransId="{7074ECFA-EB02-4B14-A930-1958AE2C6836}"/>
    <dgm:cxn modelId="{0B450B51-280B-456A-BBEC-C4BE8AD8D342}" type="presOf" srcId="{8D6838E1-F40A-4775-AE2E-CF053DFBC019}" destId="{D4A3A2E8-B7CC-4D5C-A991-6ADC1354A302}" srcOrd="0" destOrd="0" presId="urn:microsoft.com/office/officeart/2008/layout/VerticalCurvedList"/>
    <dgm:cxn modelId="{805BD901-D509-4E8F-A1DF-B1E965AD6CA2}" type="presOf" srcId="{93464636-79B4-41B3-8DAF-90DAE095B4E8}" destId="{5D2CAE3F-723B-4D79-9D38-41D0DD0B1B09}" srcOrd="0" destOrd="0" presId="urn:microsoft.com/office/officeart/2008/layout/VerticalCurvedList"/>
    <dgm:cxn modelId="{CA07D49A-600B-4CB2-9592-552FCA5624EC}" type="presParOf" srcId="{5D2CAE3F-723B-4D79-9D38-41D0DD0B1B09}" destId="{04BB5AD7-3888-4945-9426-66DB1A467425}" srcOrd="0" destOrd="0" presId="urn:microsoft.com/office/officeart/2008/layout/VerticalCurvedList"/>
    <dgm:cxn modelId="{7F8875B0-92A7-4A7B-990E-26C2051B6518}" type="presParOf" srcId="{04BB5AD7-3888-4945-9426-66DB1A467425}" destId="{03426194-04B1-4692-BF40-0FAC2BF3B451}" srcOrd="0" destOrd="0" presId="urn:microsoft.com/office/officeart/2008/layout/VerticalCurvedList"/>
    <dgm:cxn modelId="{1201F40E-A11D-48F5-8200-D41C6E8C7AF6}" type="presParOf" srcId="{03426194-04B1-4692-BF40-0FAC2BF3B451}" destId="{5B8D499B-E397-4F7F-95F8-7E02D4B9A67A}" srcOrd="0" destOrd="0" presId="urn:microsoft.com/office/officeart/2008/layout/VerticalCurvedList"/>
    <dgm:cxn modelId="{8812F5C2-424C-4DFF-B154-26B1AB19ECD3}" type="presParOf" srcId="{03426194-04B1-4692-BF40-0FAC2BF3B451}" destId="{84956C37-FC69-4F01-89A8-236248C9167E}" srcOrd="1" destOrd="0" presId="urn:microsoft.com/office/officeart/2008/layout/VerticalCurvedList"/>
    <dgm:cxn modelId="{D37EC9C1-3F91-42BC-BCB2-77EC6BF1F5C3}" type="presParOf" srcId="{03426194-04B1-4692-BF40-0FAC2BF3B451}" destId="{A5932B48-A3DA-46E8-A003-E78E5DCF756B}" srcOrd="2" destOrd="0" presId="urn:microsoft.com/office/officeart/2008/layout/VerticalCurvedList"/>
    <dgm:cxn modelId="{6A9E540E-B07F-4A9F-9A6D-0A2222F8C0D8}" type="presParOf" srcId="{03426194-04B1-4692-BF40-0FAC2BF3B451}" destId="{A3B79EC7-7AAA-41EB-B69E-5D7F3C62EC38}" srcOrd="3" destOrd="0" presId="urn:microsoft.com/office/officeart/2008/layout/VerticalCurvedList"/>
    <dgm:cxn modelId="{8A4C2075-ADD9-41A6-932B-CC0C5DBA1B0F}" type="presParOf" srcId="{04BB5AD7-3888-4945-9426-66DB1A467425}" destId="{0F27B61F-224A-4425-881D-174586898C5D}" srcOrd="1" destOrd="0" presId="urn:microsoft.com/office/officeart/2008/layout/VerticalCurvedList"/>
    <dgm:cxn modelId="{51EE50E7-4B29-4DA6-93F8-5A4FF5EE85C2}" type="presParOf" srcId="{04BB5AD7-3888-4945-9426-66DB1A467425}" destId="{A5FE902A-C93E-4EF5-A09B-15B033AA9519}" srcOrd="2" destOrd="0" presId="urn:microsoft.com/office/officeart/2008/layout/VerticalCurvedList"/>
    <dgm:cxn modelId="{39383249-E32C-4EAE-976E-C374CCDA5D99}" type="presParOf" srcId="{A5FE902A-C93E-4EF5-A09B-15B033AA9519}" destId="{871355EC-6CC0-49F0-8730-682243BA9C89}" srcOrd="0" destOrd="0" presId="urn:microsoft.com/office/officeart/2008/layout/VerticalCurvedList"/>
    <dgm:cxn modelId="{DFC98961-A83D-48B2-AC63-3F81F4593C8F}" type="presParOf" srcId="{04BB5AD7-3888-4945-9426-66DB1A467425}" destId="{D4A3A2E8-B7CC-4D5C-A991-6ADC1354A302}" srcOrd="3" destOrd="0" presId="urn:microsoft.com/office/officeart/2008/layout/VerticalCurvedList"/>
    <dgm:cxn modelId="{00B8A979-2EBC-4BA7-A83A-4F40F05F32F8}" type="presParOf" srcId="{04BB5AD7-3888-4945-9426-66DB1A467425}" destId="{60E68B24-22DD-4FB5-A1A3-A79DD49B4A2F}" srcOrd="4" destOrd="0" presId="urn:microsoft.com/office/officeart/2008/layout/VerticalCurvedList"/>
    <dgm:cxn modelId="{53FC574F-DEA7-4781-8C76-F96A72624D82}" type="presParOf" srcId="{60E68B24-22DD-4FB5-A1A3-A79DD49B4A2F}" destId="{82D1264E-C483-4A70-BE11-424AB9D539B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025843E-E917-4D88-8FBC-11AA31ECA49B}" type="doc">
      <dgm:prSet loTypeId="urn:microsoft.com/office/officeart/2005/8/layout/hList6" loCatId="list" qsTypeId="urn:microsoft.com/office/officeart/2005/8/quickstyle/simple1" qsCatId="simple" csTypeId="urn:microsoft.com/office/officeart/2005/8/colors/accent3_5" csCatId="accent3" phldr="1"/>
      <dgm:spPr/>
      <dgm:t>
        <a:bodyPr/>
        <a:lstStyle/>
        <a:p>
          <a:endParaRPr lang="en-US"/>
        </a:p>
      </dgm:t>
    </dgm:pt>
    <dgm:pt modelId="{157469D7-7AD9-4930-B50B-FCCA91F71CCB}">
      <dgm:prSet/>
      <dgm:spPr/>
      <dgm:t>
        <a:bodyPr/>
        <a:lstStyle/>
        <a:p>
          <a:pPr rtl="0"/>
          <a:r>
            <a:rPr lang="ms-MY" smtClean="0">
              <a:solidFill>
                <a:srgbClr val="006600"/>
              </a:solidFill>
              <a:latin typeface="+mj-lt"/>
            </a:rPr>
            <a:t>tegas dan berpegang dengan satu gagasan yang mempunyai dasar yang jelas, strategi yang tuntas yang akan membawa Malaysia ke arah yang lebih dinamik, maju serta berdaya saing berpaksikan prinsip </a:t>
          </a:r>
          <a:r>
            <a:rPr lang="ms-MY" i="1" smtClean="0">
              <a:solidFill>
                <a:srgbClr val="006600"/>
              </a:solidFill>
              <a:latin typeface="+mj-lt"/>
            </a:rPr>
            <a:t>Maqasid Syariah</a:t>
          </a:r>
          <a:r>
            <a:rPr lang="ms-MY" smtClean="0">
              <a:solidFill>
                <a:srgbClr val="006600"/>
              </a:solidFill>
              <a:latin typeface="+mj-lt"/>
            </a:rPr>
            <a:t> di samping melaksanakan pendekatan </a:t>
          </a:r>
          <a:r>
            <a:rPr lang="ms-MY" i="1" smtClean="0">
              <a:solidFill>
                <a:srgbClr val="006600"/>
              </a:solidFill>
              <a:latin typeface="+mj-lt"/>
            </a:rPr>
            <a:t>Wasatiyyah</a:t>
          </a:r>
          <a:r>
            <a:rPr lang="ms-MY" smtClean="0">
              <a:solidFill>
                <a:srgbClr val="006600"/>
              </a:solidFill>
              <a:latin typeface="+mj-lt"/>
            </a:rPr>
            <a:t> atau kesederhanaan. </a:t>
          </a:r>
          <a:endParaRPr lang="en-US">
            <a:solidFill>
              <a:srgbClr val="006600"/>
            </a:solidFill>
            <a:latin typeface="+mj-lt"/>
          </a:endParaRPr>
        </a:p>
      </dgm:t>
    </dgm:pt>
    <dgm:pt modelId="{F4384D7C-9961-426A-8986-8497DAEBF8FF}" type="parTrans" cxnId="{20804DAB-9350-47D9-972F-C861C8B3F671}">
      <dgm:prSet/>
      <dgm:spPr/>
      <dgm:t>
        <a:bodyPr/>
        <a:lstStyle/>
        <a:p>
          <a:endParaRPr lang="en-US">
            <a:solidFill>
              <a:srgbClr val="006600"/>
            </a:solidFill>
            <a:latin typeface="+mj-lt"/>
          </a:endParaRPr>
        </a:p>
      </dgm:t>
    </dgm:pt>
    <dgm:pt modelId="{F5DC870F-356F-4DA4-A68F-27325735ACB5}" type="sibTrans" cxnId="{20804DAB-9350-47D9-972F-C861C8B3F671}">
      <dgm:prSet/>
      <dgm:spPr/>
      <dgm:t>
        <a:bodyPr/>
        <a:lstStyle/>
        <a:p>
          <a:endParaRPr lang="en-US">
            <a:solidFill>
              <a:srgbClr val="006600"/>
            </a:solidFill>
            <a:latin typeface="+mj-lt"/>
          </a:endParaRPr>
        </a:p>
      </dgm:t>
    </dgm:pt>
    <dgm:pt modelId="{5F595EF6-9826-4013-AF8C-5D3CC091B8D2}">
      <dgm:prSet/>
      <dgm:spPr/>
      <dgm:t>
        <a:bodyPr/>
        <a:lstStyle/>
        <a:p>
          <a:pPr rtl="0"/>
          <a:r>
            <a:rPr lang="ms-MY" dirty="0" smtClean="0">
              <a:solidFill>
                <a:srgbClr val="006600"/>
              </a:solidFill>
              <a:latin typeface="+mj-lt"/>
            </a:rPr>
            <a:t>negara ini beroleh keamanan, kebahagiaan, kemakmuran, kesejahteraan dan mencapai kejayaan sebagai </a:t>
          </a:r>
          <a:r>
            <a:rPr lang="ms-MY" i="1" dirty="0" smtClean="0">
              <a:solidFill>
                <a:srgbClr val="006600"/>
              </a:solidFill>
              <a:latin typeface="+mj-lt"/>
            </a:rPr>
            <a:t>‘Baldatun Toyyibah wa Rabbun Ghaffur’</a:t>
          </a:r>
          <a:r>
            <a:rPr lang="ms-MY" dirty="0" smtClean="0">
              <a:solidFill>
                <a:srgbClr val="006600"/>
              </a:solidFill>
              <a:latin typeface="+mj-lt"/>
            </a:rPr>
            <a:t>. </a:t>
          </a:r>
          <a:endParaRPr lang="en-US" dirty="0">
            <a:solidFill>
              <a:srgbClr val="006600"/>
            </a:solidFill>
            <a:latin typeface="+mj-lt"/>
          </a:endParaRPr>
        </a:p>
      </dgm:t>
    </dgm:pt>
    <dgm:pt modelId="{B56ED63A-A0CE-4ECD-8CAE-2012EC15866C}" type="parTrans" cxnId="{5E9DBCFB-E019-4CFB-A9D7-B19A6B314F23}">
      <dgm:prSet/>
      <dgm:spPr/>
      <dgm:t>
        <a:bodyPr/>
        <a:lstStyle/>
        <a:p>
          <a:endParaRPr lang="en-US">
            <a:solidFill>
              <a:srgbClr val="006600"/>
            </a:solidFill>
            <a:latin typeface="+mj-lt"/>
          </a:endParaRPr>
        </a:p>
      </dgm:t>
    </dgm:pt>
    <dgm:pt modelId="{E95E5083-0662-4BC1-AAF5-65033CADF474}" type="sibTrans" cxnId="{5E9DBCFB-E019-4CFB-A9D7-B19A6B314F23}">
      <dgm:prSet/>
      <dgm:spPr/>
      <dgm:t>
        <a:bodyPr/>
        <a:lstStyle/>
        <a:p>
          <a:endParaRPr lang="en-US">
            <a:solidFill>
              <a:srgbClr val="006600"/>
            </a:solidFill>
            <a:latin typeface="+mj-lt"/>
          </a:endParaRPr>
        </a:p>
      </dgm:t>
    </dgm:pt>
    <dgm:pt modelId="{724FA0B9-78DB-4426-9E02-A17EB52CC6F6}" type="pres">
      <dgm:prSet presAssocID="{F025843E-E917-4D88-8FBC-11AA31ECA49B}" presName="Name0" presStyleCnt="0">
        <dgm:presLayoutVars>
          <dgm:dir/>
          <dgm:resizeHandles val="exact"/>
        </dgm:presLayoutVars>
      </dgm:prSet>
      <dgm:spPr/>
    </dgm:pt>
    <dgm:pt modelId="{045CD709-E2D7-4FD2-A910-2F8FD2A36796}" type="pres">
      <dgm:prSet presAssocID="{157469D7-7AD9-4930-B50B-FCCA91F71CCB}" presName="node" presStyleLbl="node1" presStyleIdx="0" presStyleCnt="2">
        <dgm:presLayoutVars>
          <dgm:bulletEnabled val="1"/>
        </dgm:presLayoutVars>
      </dgm:prSet>
      <dgm:spPr/>
    </dgm:pt>
    <dgm:pt modelId="{FD66818B-10E3-4734-88B5-327FFE4763EC}" type="pres">
      <dgm:prSet presAssocID="{F5DC870F-356F-4DA4-A68F-27325735ACB5}" presName="sibTrans" presStyleCnt="0"/>
      <dgm:spPr/>
    </dgm:pt>
    <dgm:pt modelId="{5B365559-9DF0-4505-A6EC-F0FA47DF87A7}" type="pres">
      <dgm:prSet presAssocID="{5F595EF6-9826-4013-AF8C-5D3CC091B8D2}" presName="node" presStyleLbl="node1" presStyleIdx="1" presStyleCnt="2">
        <dgm:presLayoutVars>
          <dgm:bulletEnabled val="1"/>
        </dgm:presLayoutVars>
      </dgm:prSet>
      <dgm:spPr/>
      <dgm:t>
        <a:bodyPr/>
        <a:lstStyle/>
        <a:p>
          <a:endParaRPr lang="en-US"/>
        </a:p>
      </dgm:t>
    </dgm:pt>
  </dgm:ptLst>
  <dgm:cxnLst>
    <dgm:cxn modelId="{4C6142E6-B1E7-4FDE-88A0-14D98D27E7C3}" type="presOf" srcId="{5F595EF6-9826-4013-AF8C-5D3CC091B8D2}" destId="{5B365559-9DF0-4505-A6EC-F0FA47DF87A7}" srcOrd="0" destOrd="0" presId="urn:microsoft.com/office/officeart/2005/8/layout/hList6"/>
    <dgm:cxn modelId="{20804DAB-9350-47D9-972F-C861C8B3F671}" srcId="{F025843E-E917-4D88-8FBC-11AA31ECA49B}" destId="{157469D7-7AD9-4930-B50B-FCCA91F71CCB}" srcOrd="0" destOrd="0" parTransId="{F4384D7C-9961-426A-8986-8497DAEBF8FF}" sibTransId="{F5DC870F-356F-4DA4-A68F-27325735ACB5}"/>
    <dgm:cxn modelId="{5E9DBCFB-E019-4CFB-A9D7-B19A6B314F23}" srcId="{F025843E-E917-4D88-8FBC-11AA31ECA49B}" destId="{5F595EF6-9826-4013-AF8C-5D3CC091B8D2}" srcOrd="1" destOrd="0" parTransId="{B56ED63A-A0CE-4ECD-8CAE-2012EC15866C}" sibTransId="{E95E5083-0662-4BC1-AAF5-65033CADF474}"/>
    <dgm:cxn modelId="{B59F801E-FF64-4DCC-B0EF-40A1528E47CA}" type="presOf" srcId="{F025843E-E917-4D88-8FBC-11AA31ECA49B}" destId="{724FA0B9-78DB-4426-9E02-A17EB52CC6F6}" srcOrd="0" destOrd="0" presId="urn:microsoft.com/office/officeart/2005/8/layout/hList6"/>
    <dgm:cxn modelId="{3363FD0C-42D2-47B7-8605-4FDDA3A331F6}" type="presOf" srcId="{157469D7-7AD9-4930-B50B-FCCA91F71CCB}" destId="{045CD709-E2D7-4FD2-A910-2F8FD2A36796}" srcOrd="0" destOrd="0" presId="urn:microsoft.com/office/officeart/2005/8/layout/hList6"/>
    <dgm:cxn modelId="{1B659EBE-A5DD-4305-8752-404226A9C6F5}" type="presParOf" srcId="{724FA0B9-78DB-4426-9E02-A17EB52CC6F6}" destId="{045CD709-E2D7-4FD2-A910-2F8FD2A36796}" srcOrd="0" destOrd="0" presId="urn:microsoft.com/office/officeart/2005/8/layout/hList6"/>
    <dgm:cxn modelId="{D9546449-CF19-4F52-9B3B-9A0AB99C471E}" type="presParOf" srcId="{724FA0B9-78DB-4426-9E02-A17EB52CC6F6}" destId="{FD66818B-10E3-4734-88B5-327FFE4763EC}" srcOrd="1" destOrd="0" presId="urn:microsoft.com/office/officeart/2005/8/layout/hList6"/>
    <dgm:cxn modelId="{3C2C0A5D-67E8-4E13-8A59-3A64BE0C3095}" type="presParOf" srcId="{724FA0B9-78DB-4426-9E02-A17EB52CC6F6}" destId="{5B365559-9DF0-4505-A6EC-F0FA47DF87A7}"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148CEE0-1551-4646-B684-381F37E18147}"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B9B621F8-6A6C-48D2-956F-1BAC25A81571}">
      <dgm:prSet/>
      <dgm:spPr/>
      <dgm:t>
        <a:bodyPr/>
        <a:lstStyle/>
        <a:p>
          <a:pPr algn="ctr" rtl="0"/>
          <a:r>
            <a:rPr lang="en-US" dirty="0" err="1" smtClean="0">
              <a:solidFill>
                <a:srgbClr val="FF00FF"/>
              </a:solidFill>
              <a:latin typeface="+mj-lt"/>
            </a:rPr>
            <a:t>Pertama</a:t>
          </a:r>
          <a:r>
            <a:rPr lang="en-US" dirty="0" smtClean="0">
              <a:solidFill>
                <a:srgbClr val="FF00FF"/>
              </a:solidFill>
              <a:latin typeface="+mj-lt"/>
            </a:rPr>
            <a:t>: </a:t>
          </a:r>
        </a:p>
        <a:p>
          <a:pPr algn="ctr" rtl="0"/>
          <a:r>
            <a:rPr lang="en-US" dirty="0" err="1" smtClean="0">
              <a:solidFill>
                <a:srgbClr val="FF00FF"/>
              </a:solidFill>
              <a:latin typeface="+mj-lt"/>
            </a:rPr>
            <a:t>Baitulmaqdis</a:t>
          </a:r>
          <a:r>
            <a:rPr lang="en-US" dirty="0" smtClean="0">
              <a:solidFill>
                <a:srgbClr val="FF00FF"/>
              </a:solidFill>
              <a:latin typeface="+mj-lt"/>
            </a:rPr>
            <a:t> </a:t>
          </a:r>
          <a:r>
            <a:rPr lang="en-US" dirty="0" err="1" smtClean="0">
              <a:solidFill>
                <a:srgbClr val="FF00FF"/>
              </a:solidFill>
              <a:latin typeface="+mj-lt"/>
            </a:rPr>
            <a:t>mempunyai</a:t>
          </a:r>
          <a:r>
            <a:rPr lang="en-US" dirty="0" smtClean="0">
              <a:solidFill>
                <a:srgbClr val="FF00FF"/>
              </a:solidFill>
              <a:latin typeface="+mj-lt"/>
            </a:rPr>
            <a:t> </a:t>
          </a:r>
          <a:r>
            <a:rPr lang="en-US" dirty="0" err="1" smtClean="0">
              <a:solidFill>
                <a:srgbClr val="FF00FF"/>
              </a:solidFill>
              <a:latin typeface="+mj-lt"/>
            </a:rPr>
            <a:t>hubungan</a:t>
          </a:r>
          <a:r>
            <a:rPr lang="en-US" dirty="0" smtClean="0">
              <a:solidFill>
                <a:srgbClr val="FF00FF"/>
              </a:solidFill>
              <a:latin typeface="+mj-lt"/>
            </a:rPr>
            <a:t> </a:t>
          </a:r>
          <a:r>
            <a:rPr lang="en-US" dirty="0" err="1" smtClean="0">
              <a:solidFill>
                <a:srgbClr val="FF00FF"/>
              </a:solidFill>
              <a:latin typeface="+mj-lt"/>
            </a:rPr>
            <a:t>langsung</a:t>
          </a:r>
          <a:r>
            <a:rPr lang="en-US" dirty="0" smtClean="0">
              <a:solidFill>
                <a:srgbClr val="FF00FF"/>
              </a:solidFill>
              <a:latin typeface="+mj-lt"/>
            </a:rPr>
            <a:t> </a:t>
          </a:r>
          <a:r>
            <a:rPr lang="en-US" dirty="0" err="1" smtClean="0">
              <a:solidFill>
                <a:srgbClr val="FF00FF"/>
              </a:solidFill>
              <a:latin typeface="+mj-lt"/>
            </a:rPr>
            <a:t>dengan</a:t>
          </a:r>
          <a:r>
            <a:rPr lang="en-US" dirty="0" smtClean="0">
              <a:solidFill>
                <a:srgbClr val="FF00FF"/>
              </a:solidFill>
              <a:latin typeface="+mj-lt"/>
            </a:rPr>
            <a:t> </a:t>
          </a:r>
          <a:r>
            <a:rPr lang="en-US" dirty="0" err="1" smtClean="0">
              <a:solidFill>
                <a:srgbClr val="FF00FF"/>
              </a:solidFill>
              <a:latin typeface="+mj-lt"/>
            </a:rPr>
            <a:t>kecintaan</a:t>
          </a:r>
          <a:r>
            <a:rPr lang="en-US" dirty="0" smtClean="0">
              <a:solidFill>
                <a:srgbClr val="FF00FF"/>
              </a:solidFill>
              <a:latin typeface="+mj-lt"/>
            </a:rPr>
            <a:t> </a:t>
          </a:r>
          <a:r>
            <a:rPr lang="en-US" dirty="0" err="1" smtClean="0">
              <a:solidFill>
                <a:srgbClr val="FF00FF"/>
              </a:solidFill>
              <a:latin typeface="+mj-lt"/>
            </a:rPr>
            <a:t>dan</a:t>
          </a:r>
          <a:r>
            <a:rPr lang="en-US" dirty="0" smtClean="0">
              <a:solidFill>
                <a:srgbClr val="FF00FF"/>
              </a:solidFill>
              <a:latin typeface="+mj-lt"/>
            </a:rPr>
            <a:t> </a:t>
          </a:r>
          <a:r>
            <a:rPr lang="en-US" dirty="0" err="1" smtClean="0">
              <a:solidFill>
                <a:srgbClr val="FF00FF"/>
              </a:solidFill>
              <a:latin typeface="+mj-lt"/>
            </a:rPr>
            <a:t>komitmen</a:t>
          </a:r>
          <a:r>
            <a:rPr lang="en-US" dirty="0" smtClean="0">
              <a:solidFill>
                <a:srgbClr val="FF00FF"/>
              </a:solidFill>
              <a:latin typeface="+mj-lt"/>
            </a:rPr>
            <a:t> </a:t>
          </a:r>
          <a:r>
            <a:rPr lang="en-US" dirty="0" err="1" smtClean="0">
              <a:solidFill>
                <a:srgbClr val="FF00FF"/>
              </a:solidFill>
              <a:latin typeface="+mj-lt"/>
            </a:rPr>
            <a:t>umat</a:t>
          </a:r>
          <a:r>
            <a:rPr lang="en-US" dirty="0" smtClean="0">
              <a:solidFill>
                <a:srgbClr val="FF00FF"/>
              </a:solidFill>
              <a:latin typeface="+mj-lt"/>
            </a:rPr>
            <a:t> Islam </a:t>
          </a:r>
          <a:r>
            <a:rPr lang="en-US" dirty="0" err="1" smtClean="0">
              <a:solidFill>
                <a:srgbClr val="FF00FF"/>
              </a:solidFill>
              <a:latin typeface="+mj-lt"/>
            </a:rPr>
            <a:t>terhadapnya</a:t>
          </a:r>
          <a:r>
            <a:rPr lang="en-US" dirty="0" smtClean="0">
              <a:solidFill>
                <a:srgbClr val="FF00FF"/>
              </a:solidFill>
              <a:latin typeface="+mj-lt"/>
            </a:rPr>
            <a:t>.</a:t>
          </a:r>
          <a:endParaRPr lang="en-US" dirty="0">
            <a:solidFill>
              <a:srgbClr val="FF00FF"/>
            </a:solidFill>
            <a:latin typeface="+mj-lt"/>
          </a:endParaRPr>
        </a:p>
      </dgm:t>
    </dgm:pt>
    <dgm:pt modelId="{F9945618-FD2B-4495-B6C3-CA7732B021D9}" type="parTrans" cxnId="{D8BBC36C-A86C-478C-A3BC-5C02C8F307B4}">
      <dgm:prSet/>
      <dgm:spPr/>
      <dgm:t>
        <a:bodyPr/>
        <a:lstStyle/>
        <a:p>
          <a:pPr algn="ctr"/>
          <a:endParaRPr lang="en-US">
            <a:latin typeface="+mj-lt"/>
          </a:endParaRPr>
        </a:p>
      </dgm:t>
    </dgm:pt>
    <dgm:pt modelId="{47846CAA-A810-4541-960F-C338D02FC7B7}" type="sibTrans" cxnId="{D8BBC36C-A86C-478C-A3BC-5C02C8F307B4}">
      <dgm:prSet/>
      <dgm:spPr/>
      <dgm:t>
        <a:bodyPr/>
        <a:lstStyle/>
        <a:p>
          <a:pPr algn="ctr"/>
          <a:endParaRPr lang="en-US">
            <a:latin typeface="+mj-lt"/>
          </a:endParaRPr>
        </a:p>
      </dgm:t>
    </dgm:pt>
    <dgm:pt modelId="{BAF28EBC-9703-47EC-BBB4-589D9D7B18BB}">
      <dgm:prSet/>
      <dgm:spPr/>
      <dgm:t>
        <a:bodyPr/>
        <a:lstStyle/>
        <a:p>
          <a:pPr algn="ctr" rtl="0"/>
          <a:r>
            <a:rPr lang="en-US" dirty="0" err="1" smtClean="0">
              <a:solidFill>
                <a:srgbClr val="006600"/>
              </a:solidFill>
              <a:latin typeface="+mj-lt"/>
            </a:rPr>
            <a:t>Kedua</a:t>
          </a:r>
          <a:r>
            <a:rPr lang="en-US" dirty="0" smtClean="0">
              <a:solidFill>
                <a:srgbClr val="006600"/>
              </a:solidFill>
              <a:latin typeface="+mj-lt"/>
            </a:rPr>
            <a:t>: </a:t>
          </a:r>
        </a:p>
        <a:p>
          <a:pPr algn="ctr" rtl="0"/>
          <a:r>
            <a:rPr lang="en-US" dirty="0" err="1" smtClean="0">
              <a:solidFill>
                <a:srgbClr val="006600"/>
              </a:solidFill>
              <a:latin typeface="+mj-lt"/>
            </a:rPr>
            <a:t>Baitulmaqdis</a:t>
          </a:r>
          <a:r>
            <a:rPr lang="en-US" dirty="0" smtClean="0">
              <a:solidFill>
                <a:srgbClr val="006600"/>
              </a:solidFill>
              <a:latin typeface="+mj-lt"/>
            </a:rPr>
            <a:t> </a:t>
          </a:r>
          <a:r>
            <a:rPr lang="en-US" dirty="0" err="1" smtClean="0">
              <a:solidFill>
                <a:srgbClr val="006600"/>
              </a:solidFill>
              <a:latin typeface="+mj-lt"/>
            </a:rPr>
            <a:t>menjadi</a:t>
          </a:r>
          <a:r>
            <a:rPr lang="en-US" dirty="0" smtClean="0">
              <a:solidFill>
                <a:srgbClr val="006600"/>
              </a:solidFill>
              <a:latin typeface="+mj-lt"/>
            </a:rPr>
            <a:t> </a:t>
          </a:r>
          <a:r>
            <a:rPr lang="en-US" dirty="0" err="1" smtClean="0">
              <a:solidFill>
                <a:srgbClr val="006600"/>
              </a:solidFill>
              <a:latin typeface="+mj-lt"/>
            </a:rPr>
            <a:t>satu</a:t>
          </a:r>
          <a:r>
            <a:rPr lang="en-US" dirty="0" smtClean="0">
              <a:solidFill>
                <a:srgbClr val="006600"/>
              </a:solidFill>
              <a:latin typeface="+mj-lt"/>
            </a:rPr>
            <a:t> </a:t>
          </a:r>
          <a:r>
            <a:rPr lang="en-US" dirty="0" err="1" smtClean="0">
              <a:solidFill>
                <a:srgbClr val="006600"/>
              </a:solidFill>
              <a:latin typeface="+mj-lt"/>
            </a:rPr>
            <a:t>contoh</a:t>
          </a:r>
          <a:r>
            <a:rPr lang="en-US" dirty="0" smtClean="0">
              <a:solidFill>
                <a:srgbClr val="006600"/>
              </a:solidFill>
              <a:latin typeface="+mj-lt"/>
            </a:rPr>
            <a:t> </a:t>
          </a:r>
          <a:r>
            <a:rPr lang="en-US" dirty="0" err="1" smtClean="0">
              <a:solidFill>
                <a:srgbClr val="006600"/>
              </a:solidFill>
              <a:latin typeface="+mj-lt"/>
            </a:rPr>
            <a:t>kepada</a:t>
          </a:r>
          <a:r>
            <a:rPr lang="en-US" dirty="0" smtClean="0">
              <a:solidFill>
                <a:srgbClr val="006600"/>
              </a:solidFill>
              <a:latin typeface="+mj-lt"/>
            </a:rPr>
            <a:t> </a:t>
          </a:r>
          <a:r>
            <a:rPr lang="en-US" dirty="0" err="1" smtClean="0">
              <a:solidFill>
                <a:srgbClr val="006600"/>
              </a:solidFill>
              <a:latin typeface="+mj-lt"/>
            </a:rPr>
            <a:t>ketaatan</a:t>
          </a:r>
          <a:r>
            <a:rPr lang="en-US" dirty="0" smtClean="0">
              <a:solidFill>
                <a:srgbClr val="006600"/>
              </a:solidFill>
              <a:latin typeface="+mj-lt"/>
            </a:rPr>
            <a:t> </a:t>
          </a:r>
          <a:r>
            <a:rPr lang="en-US" dirty="0" err="1" smtClean="0">
              <a:solidFill>
                <a:srgbClr val="006600"/>
              </a:solidFill>
              <a:latin typeface="+mj-lt"/>
            </a:rPr>
            <a:t>dan</a:t>
          </a:r>
          <a:r>
            <a:rPr lang="en-US" dirty="0" smtClean="0">
              <a:solidFill>
                <a:srgbClr val="006600"/>
              </a:solidFill>
              <a:latin typeface="+mj-lt"/>
            </a:rPr>
            <a:t> </a:t>
          </a:r>
          <a:r>
            <a:rPr lang="en-US" dirty="0" err="1" smtClean="0">
              <a:solidFill>
                <a:srgbClr val="006600"/>
              </a:solidFill>
              <a:latin typeface="+mj-lt"/>
            </a:rPr>
            <a:t>hubungan</a:t>
          </a:r>
          <a:r>
            <a:rPr lang="en-US" dirty="0" smtClean="0">
              <a:solidFill>
                <a:srgbClr val="006600"/>
              </a:solidFill>
              <a:latin typeface="+mj-lt"/>
            </a:rPr>
            <a:t> </a:t>
          </a:r>
          <a:r>
            <a:rPr lang="en-US" dirty="0" err="1" smtClean="0">
              <a:solidFill>
                <a:srgbClr val="006600"/>
              </a:solidFill>
              <a:latin typeface="+mj-lt"/>
            </a:rPr>
            <a:t>iman</a:t>
          </a:r>
          <a:r>
            <a:rPr lang="en-US" dirty="0" smtClean="0">
              <a:solidFill>
                <a:srgbClr val="006600"/>
              </a:solidFill>
              <a:latin typeface="+mj-lt"/>
            </a:rPr>
            <a:t> </a:t>
          </a:r>
          <a:r>
            <a:rPr lang="en-US" dirty="0" err="1" smtClean="0">
              <a:solidFill>
                <a:srgbClr val="006600"/>
              </a:solidFill>
              <a:latin typeface="+mj-lt"/>
            </a:rPr>
            <a:t>setiap</a:t>
          </a:r>
          <a:r>
            <a:rPr lang="en-US" dirty="0" smtClean="0">
              <a:solidFill>
                <a:srgbClr val="006600"/>
              </a:solidFill>
              <a:latin typeface="+mj-lt"/>
            </a:rPr>
            <a:t> </a:t>
          </a:r>
          <a:r>
            <a:rPr lang="en-US" dirty="0" err="1" smtClean="0">
              <a:solidFill>
                <a:srgbClr val="006600"/>
              </a:solidFill>
              <a:latin typeface="+mj-lt"/>
            </a:rPr>
            <a:t>muslim</a:t>
          </a:r>
          <a:r>
            <a:rPr lang="en-US" dirty="0" smtClean="0">
              <a:solidFill>
                <a:srgbClr val="006600"/>
              </a:solidFill>
              <a:latin typeface="+mj-lt"/>
            </a:rPr>
            <a:t>.</a:t>
          </a:r>
          <a:endParaRPr lang="en-US" dirty="0">
            <a:solidFill>
              <a:srgbClr val="006600"/>
            </a:solidFill>
            <a:latin typeface="+mj-lt"/>
          </a:endParaRPr>
        </a:p>
      </dgm:t>
    </dgm:pt>
    <dgm:pt modelId="{8BE891ED-E131-413D-82B7-6AA839DCF899}" type="parTrans" cxnId="{CFE1633C-47EF-4212-B4BF-0496A821ECEA}">
      <dgm:prSet/>
      <dgm:spPr/>
      <dgm:t>
        <a:bodyPr/>
        <a:lstStyle/>
        <a:p>
          <a:pPr algn="ctr"/>
          <a:endParaRPr lang="en-US">
            <a:latin typeface="+mj-lt"/>
          </a:endParaRPr>
        </a:p>
      </dgm:t>
    </dgm:pt>
    <dgm:pt modelId="{4428CCB7-AC9C-440A-9736-BDD8E1E81439}" type="sibTrans" cxnId="{CFE1633C-47EF-4212-B4BF-0496A821ECEA}">
      <dgm:prSet/>
      <dgm:spPr/>
      <dgm:t>
        <a:bodyPr/>
        <a:lstStyle/>
        <a:p>
          <a:pPr algn="ctr"/>
          <a:endParaRPr lang="en-US">
            <a:latin typeface="+mj-lt"/>
          </a:endParaRPr>
        </a:p>
      </dgm:t>
    </dgm:pt>
    <dgm:pt modelId="{05576C73-2756-4E74-BFD3-7467B25EB190}">
      <dgm:prSet/>
      <dgm:spPr/>
      <dgm:t>
        <a:bodyPr/>
        <a:lstStyle/>
        <a:p>
          <a:pPr algn="ctr" rtl="0"/>
          <a:r>
            <a:rPr lang="en-US" dirty="0" err="1" smtClean="0">
              <a:solidFill>
                <a:srgbClr val="0000FF"/>
              </a:solidFill>
              <a:latin typeface="+mj-lt"/>
            </a:rPr>
            <a:t>Ketiga</a:t>
          </a:r>
          <a:r>
            <a:rPr lang="en-US" dirty="0" smtClean="0">
              <a:solidFill>
                <a:srgbClr val="0000FF"/>
              </a:solidFill>
              <a:latin typeface="+mj-lt"/>
            </a:rPr>
            <a:t>: </a:t>
          </a:r>
        </a:p>
        <a:p>
          <a:pPr algn="ctr" rtl="0"/>
          <a:r>
            <a:rPr lang="en-US" dirty="0" err="1" smtClean="0">
              <a:solidFill>
                <a:srgbClr val="0000FF"/>
              </a:solidFill>
              <a:latin typeface="+mj-lt"/>
            </a:rPr>
            <a:t>Tindakan</a:t>
          </a:r>
          <a:r>
            <a:rPr lang="en-US" dirty="0" smtClean="0">
              <a:solidFill>
                <a:srgbClr val="0000FF"/>
              </a:solidFill>
              <a:latin typeface="+mj-lt"/>
            </a:rPr>
            <a:t> </a:t>
          </a:r>
          <a:r>
            <a:rPr lang="en-US" dirty="0" err="1" smtClean="0">
              <a:solidFill>
                <a:srgbClr val="0000FF"/>
              </a:solidFill>
              <a:latin typeface="+mj-lt"/>
            </a:rPr>
            <a:t>menceroboh</a:t>
          </a:r>
          <a:r>
            <a:rPr lang="en-US" dirty="0" smtClean="0">
              <a:solidFill>
                <a:srgbClr val="0000FF"/>
              </a:solidFill>
              <a:latin typeface="+mj-lt"/>
            </a:rPr>
            <a:t> </a:t>
          </a:r>
          <a:r>
            <a:rPr lang="en-US" dirty="0" err="1" smtClean="0">
              <a:solidFill>
                <a:srgbClr val="0000FF"/>
              </a:solidFill>
              <a:latin typeface="+mj-lt"/>
            </a:rPr>
            <a:t>tanah</a:t>
          </a:r>
          <a:r>
            <a:rPr lang="en-US" dirty="0" smtClean="0">
              <a:solidFill>
                <a:srgbClr val="0000FF"/>
              </a:solidFill>
              <a:latin typeface="+mj-lt"/>
            </a:rPr>
            <a:t> </a:t>
          </a:r>
          <a:r>
            <a:rPr lang="en-US" dirty="0" err="1" smtClean="0">
              <a:solidFill>
                <a:srgbClr val="0000FF"/>
              </a:solidFill>
              <a:latin typeface="+mj-lt"/>
            </a:rPr>
            <a:t>Baitulmaqdis</a:t>
          </a:r>
          <a:r>
            <a:rPr lang="en-US" dirty="0" smtClean="0">
              <a:solidFill>
                <a:srgbClr val="0000FF"/>
              </a:solidFill>
              <a:latin typeface="+mj-lt"/>
            </a:rPr>
            <a:t> </a:t>
          </a:r>
          <a:r>
            <a:rPr lang="en-US" dirty="0" err="1" smtClean="0">
              <a:solidFill>
                <a:srgbClr val="0000FF"/>
              </a:solidFill>
              <a:latin typeface="+mj-lt"/>
            </a:rPr>
            <a:t>merupakan</a:t>
          </a:r>
          <a:r>
            <a:rPr lang="en-US" dirty="0" smtClean="0">
              <a:solidFill>
                <a:srgbClr val="0000FF"/>
              </a:solidFill>
              <a:latin typeface="+mj-lt"/>
            </a:rPr>
            <a:t> </a:t>
          </a:r>
          <a:r>
            <a:rPr lang="en-US" dirty="0" err="1" smtClean="0">
              <a:solidFill>
                <a:srgbClr val="0000FF"/>
              </a:solidFill>
              <a:latin typeface="+mj-lt"/>
            </a:rPr>
            <a:t>suatu</a:t>
          </a:r>
          <a:r>
            <a:rPr lang="en-US" dirty="0" smtClean="0">
              <a:solidFill>
                <a:srgbClr val="0000FF"/>
              </a:solidFill>
              <a:latin typeface="+mj-lt"/>
            </a:rPr>
            <a:t> </a:t>
          </a:r>
          <a:r>
            <a:rPr lang="en-US" dirty="0" err="1" smtClean="0">
              <a:solidFill>
                <a:srgbClr val="0000FF"/>
              </a:solidFill>
              <a:latin typeface="+mj-lt"/>
            </a:rPr>
            <a:t>bentuk</a:t>
          </a:r>
          <a:r>
            <a:rPr lang="en-US" dirty="0" smtClean="0">
              <a:solidFill>
                <a:srgbClr val="0000FF"/>
              </a:solidFill>
              <a:latin typeface="+mj-lt"/>
            </a:rPr>
            <a:t> </a:t>
          </a:r>
          <a:r>
            <a:rPr lang="en-US" dirty="0" err="1" smtClean="0">
              <a:solidFill>
                <a:srgbClr val="0000FF"/>
              </a:solidFill>
              <a:latin typeface="+mj-lt"/>
            </a:rPr>
            <a:t>rampasan</a:t>
          </a:r>
          <a:r>
            <a:rPr lang="en-US" dirty="0" smtClean="0">
              <a:solidFill>
                <a:srgbClr val="0000FF"/>
              </a:solidFill>
              <a:latin typeface="+mj-lt"/>
            </a:rPr>
            <a:t> </a:t>
          </a:r>
          <a:r>
            <a:rPr lang="en-US" dirty="0" err="1" smtClean="0">
              <a:solidFill>
                <a:srgbClr val="0000FF"/>
              </a:solidFill>
              <a:latin typeface="+mj-lt"/>
            </a:rPr>
            <a:t>serta</a:t>
          </a:r>
          <a:r>
            <a:rPr lang="en-US" dirty="0" smtClean="0">
              <a:solidFill>
                <a:srgbClr val="0000FF"/>
              </a:solidFill>
              <a:latin typeface="+mj-lt"/>
            </a:rPr>
            <a:t> </a:t>
          </a:r>
          <a:r>
            <a:rPr lang="en-US" dirty="0" err="1" smtClean="0">
              <a:solidFill>
                <a:srgbClr val="0000FF"/>
              </a:solidFill>
              <a:latin typeface="+mj-lt"/>
            </a:rPr>
            <a:t>jajahan</a:t>
          </a:r>
          <a:r>
            <a:rPr lang="en-US" dirty="0" smtClean="0">
              <a:solidFill>
                <a:srgbClr val="0000FF"/>
              </a:solidFill>
              <a:latin typeface="+mj-lt"/>
            </a:rPr>
            <a:t> yang </a:t>
          </a:r>
          <a:r>
            <a:rPr lang="en-US" dirty="0" err="1" smtClean="0">
              <a:solidFill>
                <a:srgbClr val="0000FF"/>
              </a:solidFill>
              <a:latin typeface="+mj-lt"/>
            </a:rPr>
            <a:t>mencabul</a:t>
          </a:r>
          <a:r>
            <a:rPr lang="en-US" dirty="0" smtClean="0">
              <a:solidFill>
                <a:srgbClr val="0000FF"/>
              </a:solidFill>
              <a:latin typeface="+mj-lt"/>
            </a:rPr>
            <a:t> </a:t>
          </a:r>
          <a:r>
            <a:rPr lang="en-US" dirty="0" err="1" smtClean="0">
              <a:solidFill>
                <a:srgbClr val="0000FF"/>
              </a:solidFill>
              <a:latin typeface="+mj-lt"/>
            </a:rPr>
            <a:t>hak</a:t>
          </a:r>
          <a:r>
            <a:rPr lang="en-US" dirty="0" smtClean="0">
              <a:solidFill>
                <a:srgbClr val="0000FF"/>
              </a:solidFill>
              <a:latin typeface="+mj-lt"/>
            </a:rPr>
            <a:t> </a:t>
          </a:r>
          <a:r>
            <a:rPr lang="en-US" dirty="0" err="1" smtClean="0">
              <a:solidFill>
                <a:srgbClr val="0000FF"/>
              </a:solidFill>
              <a:latin typeface="+mj-lt"/>
            </a:rPr>
            <a:t>kemanusiaan</a:t>
          </a:r>
          <a:r>
            <a:rPr lang="en-US" dirty="0" smtClean="0">
              <a:solidFill>
                <a:srgbClr val="0000FF"/>
              </a:solidFill>
              <a:latin typeface="+mj-lt"/>
            </a:rPr>
            <a:t>.</a:t>
          </a:r>
          <a:endParaRPr lang="en-US" dirty="0">
            <a:solidFill>
              <a:srgbClr val="0000FF"/>
            </a:solidFill>
            <a:latin typeface="+mj-lt"/>
          </a:endParaRPr>
        </a:p>
      </dgm:t>
    </dgm:pt>
    <dgm:pt modelId="{216175A6-8437-4F15-884F-82122A2C2CD2}" type="parTrans" cxnId="{23499022-E333-4B8A-A9B6-FDA7BCA19F55}">
      <dgm:prSet/>
      <dgm:spPr/>
      <dgm:t>
        <a:bodyPr/>
        <a:lstStyle/>
        <a:p>
          <a:pPr algn="ctr"/>
          <a:endParaRPr lang="en-US">
            <a:latin typeface="+mj-lt"/>
          </a:endParaRPr>
        </a:p>
      </dgm:t>
    </dgm:pt>
    <dgm:pt modelId="{0B789A13-2182-41FB-BAB5-8B5F333E4DE6}" type="sibTrans" cxnId="{23499022-E333-4B8A-A9B6-FDA7BCA19F55}">
      <dgm:prSet/>
      <dgm:spPr/>
      <dgm:t>
        <a:bodyPr/>
        <a:lstStyle/>
        <a:p>
          <a:pPr algn="ctr"/>
          <a:endParaRPr lang="en-US">
            <a:latin typeface="+mj-lt"/>
          </a:endParaRPr>
        </a:p>
      </dgm:t>
    </dgm:pt>
    <dgm:pt modelId="{5ABCFC5D-9AA6-4AE1-B92D-E310E2F61095}" type="pres">
      <dgm:prSet presAssocID="{1148CEE0-1551-4646-B684-381F37E18147}" presName="outerComposite" presStyleCnt="0">
        <dgm:presLayoutVars>
          <dgm:chMax val="5"/>
          <dgm:dir/>
          <dgm:resizeHandles val="exact"/>
        </dgm:presLayoutVars>
      </dgm:prSet>
      <dgm:spPr/>
    </dgm:pt>
    <dgm:pt modelId="{382CC28E-B9A6-4016-A335-0EFC17ED16D8}" type="pres">
      <dgm:prSet presAssocID="{1148CEE0-1551-4646-B684-381F37E18147}" presName="dummyMaxCanvas" presStyleCnt="0">
        <dgm:presLayoutVars/>
      </dgm:prSet>
      <dgm:spPr/>
    </dgm:pt>
    <dgm:pt modelId="{82680D0E-7E40-45CB-A0CA-C9252B436437}" type="pres">
      <dgm:prSet presAssocID="{1148CEE0-1551-4646-B684-381F37E18147}" presName="ThreeNodes_1" presStyleLbl="node1" presStyleIdx="0" presStyleCnt="3">
        <dgm:presLayoutVars>
          <dgm:bulletEnabled val="1"/>
        </dgm:presLayoutVars>
      </dgm:prSet>
      <dgm:spPr/>
      <dgm:t>
        <a:bodyPr/>
        <a:lstStyle/>
        <a:p>
          <a:endParaRPr lang="en-US"/>
        </a:p>
      </dgm:t>
    </dgm:pt>
    <dgm:pt modelId="{1F9349C3-1EB0-43A8-A30E-47BBE29BB13B}" type="pres">
      <dgm:prSet presAssocID="{1148CEE0-1551-4646-B684-381F37E18147}" presName="ThreeNodes_2" presStyleLbl="node1" presStyleIdx="1" presStyleCnt="3">
        <dgm:presLayoutVars>
          <dgm:bulletEnabled val="1"/>
        </dgm:presLayoutVars>
      </dgm:prSet>
      <dgm:spPr/>
      <dgm:t>
        <a:bodyPr/>
        <a:lstStyle/>
        <a:p>
          <a:endParaRPr lang="en-US"/>
        </a:p>
      </dgm:t>
    </dgm:pt>
    <dgm:pt modelId="{72F005F4-D370-4E6C-8A47-749E007246D9}" type="pres">
      <dgm:prSet presAssocID="{1148CEE0-1551-4646-B684-381F37E18147}" presName="ThreeNodes_3" presStyleLbl="node1" presStyleIdx="2" presStyleCnt="3">
        <dgm:presLayoutVars>
          <dgm:bulletEnabled val="1"/>
        </dgm:presLayoutVars>
      </dgm:prSet>
      <dgm:spPr/>
      <dgm:t>
        <a:bodyPr/>
        <a:lstStyle/>
        <a:p>
          <a:endParaRPr lang="en-US"/>
        </a:p>
      </dgm:t>
    </dgm:pt>
    <dgm:pt modelId="{C7EF14AF-2939-434C-A061-0B00C12064B0}" type="pres">
      <dgm:prSet presAssocID="{1148CEE0-1551-4646-B684-381F37E18147}" presName="ThreeConn_1-2" presStyleLbl="fgAccFollowNode1" presStyleIdx="0" presStyleCnt="2">
        <dgm:presLayoutVars>
          <dgm:bulletEnabled val="1"/>
        </dgm:presLayoutVars>
      </dgm:prSet>
      <dgm:spPr/>
    </dgm:pt>
    <dgm:pt modelId="{89A209CF-8BA1-4D9F-8F55-7B07BF09B46C}" type="pres">
      <dgm:prSet presAssocID="{1148CEE0-1551-4646-B684-381F37E18147}" presName="ThreeConn_2-3" presStyleLbl="fgAccFollowNode1" presStyleIdx="1" presStyleCnt="2">
        <dgm:presLayoutVars>
          <dgm:bulletEnabled val="1"/>
        </dgm:presLayoutVars>
      </dgm:prSet>
      <dgm:spPr/>
    </dgm:pt>
    <dgm:pt modelId="{057594CB-7E48-43EB-A343-F57C2007ECA1}" type="pres">
      <dgm:prSet presAssocID="{1148CEE0-1551-4646-B684-381F37E18147}" presName="ThreeNodes_1_text" presStyleLbl="node1" presStyleIdx="2" presStyleCnt="3">
        <dgm:presLayoutVars>
          <dgm:bulletEnabled val="1"/>
        </dgm:presLayoutVars>
      </dgm:prSet>
      <dgm:spPr/>
      <dgm:t>
        <a:bodyPr/>
        <a:lstStyle/>
        <a:p>
          <a:endParaRPr lang="en-US"/>
        </a:p>
      </dgm:t>
    </dgm:pt>
    <dgm:pt modelId="{A4872351-4C69-49E3-90E5-447B3A239DAD}" type="pres">
      <dgm:prSet presAssocID="{1148CEE0-1551-4646-B684-381F37E18147}" presName="ThreeNodes_2_text" presStyleLbl="node1" presStyleIdx="2" presStyleCnt="3">
        <dgm:presLayoutVars>
          <dgm:bulletEnabled val="1"/>
        </dgm:presLayoutVars>
      </dgm:prSet>
      <dgm:spPr/>
      <dgm:t>
        <a:bodyPr/>
        <a:lstStyle/>
        <a:p>
          <a:endParaRPr lang="en-US"/>
        </a:p>
      </dgm:t>
    </dgm:pt>
    <dgm:pt modelId="{CD3C7B7A-C13A-4610-9C6C-89E87B624E11}" type="pres">
      <dgm:prSet presAssocID="{1148CEE0-1551-4646-B684-381F37E18147}" presName="ThreeNodes_3_text" presStyleLbl="node1" presStyleIdx="2" presStyleCnt="3">
        <dgm:presLayoutVars>
          <dgm:bulletEnabled val="1"/>
        </dgm:presLayoutVars>
      </dgm:prSet>
      <dgm:spPr/>
      <dgm:t>
        <a:bodyPr/>
        <a:lstStyle/>
        <a:p>
          <a:endParaRPr lang="en-US"/>
        </a:p>
      </dgm:t>
    </dgm:pt>
  </dgm:ptLst>
  <dgm:cxnLst>
    <dgm:cxn modelId="{F4CC81EC-A8F7-4B08-BDC6-E6F9D0693230}" type="presOf" srcId="{05576C73-2756-4E74-BFD3-7467B25EB190}" destId="{72F005F4-D370-4E6C-8A47-749E007246D9}" srcOrd="0" destOrd="0" presId="urn:microsoft.com/office/officeart/2005/8/layout/vProcess5"/>
    <dgm:cxn modelId="{CD77EA01-3201-4B60-8254-042A8D7241D6}" type="presOf" srcId="{1148CEE0-1551-4646-B684-381F37E18147}" destId="{5ABCFC5D-9AA6-4AE1-B92D-E310E2F61095}" srcOrd="0" destOrd="0" presId="urn:microsoft.com/office/officeart/2005/8/layout/vProcess5"/>
    <dgm:cxn modelId="{3D92B02F-CF57-4A30-A1AE-D6B9F64A4381}" type="presOf" srcId="{05576C73-2756-4E74-BFD3-7467B25EB190}" destId="{CD3C7B7A-C13A-4610-9C6C-89E87B624E11}" srcOrd="1" destOrd="0" presId="urn:microsoft.com/office/officeart/2005/8/layout/vProcess5"/>
    <dgm:cxn modelId="{CFE1633C-47EF-4212-B4BF-0496A821ECEA}" srcId="{1148CEE0-1551-4646-B684-381F37E18147}" destId="{BAF28EBC-9703-47EC-BBB4-589D9D7B18BB}" srcOrd="1" destOrd="0" parTransId="{8BE891ED-E131-413D-82B7-6AA839DCF899}" sibTransId="{4428CCB7-AC9C-440A-9736-BDD8E1E81439}"/>
    <dgm:cxn modelId="{33E47454-A1A2-4BBE-98D8-90C3B2B50B29}" type="presOf" srcId="{4428CCB7-AC9C-440A-9736-BDD8E1E81439}" destId="{89A209CF-8BA1-4D9F-8F55-7B07BF09B46C}" srcOrd="0" destOrd="0" presId="urn:microsoft.com/office/officeart/2005/8/layout/vProcess5"/>
    <dgm:cxn modelId="{23499022-E333-4B8A-A9B6-FDA7BCA19F55}" srcId="{1148CEE0-1551-4646-B684-381F37E18147}" destId="{05576C73-2756-4E74-BFD3-7467B25EB190}" srcOrd="2" destOrd="0" parTransId="{216175A6-8437-4F15-884F-82122A2C2CD2}" sibTransId="{0B789A13-2182-41FB-BAB5-8B5F333E4DE6}"/>
    <dgm:cxn modelId="{3831255E-0C81-4B02-849B-B56B5A9DEB1F}" type="presOf" srcId="{47846CAA-A810-4541-960F-C338D02FC7B7}" destId="{C7EF14AF-2939-434C-A061-0B00C12064B0}" srcOrd="0" destOrd="0" presId="urn:microsoft.com/office/officeart/2005/8/layout/vProcess5"/>
    <dgm:cxn modelId="{B395F7EF-7EB1-4E8C-BE5A-F2C92C97CFAB}" type="presOf" srcId="{BAF28EBC-9703-47EC-BBB4-589D9D7B18BB}" destId="{A4872351-4C69-49E3-90E5-447B3A239DAD}" srcOrd="1" destOrd="0" presId="urn:microsoft.com/office/officeart/2005/8/layout/vProcess5"/>
    <dgm:cxn modelId="{D8BBC36C-A86C-478C-A3BC-5C02C8F307B4}" srcId="{1148CEE0-1551-4646-B684-381F37E18147}" destId="{B9B621F8-6A6C-48D2-956F-1BAC25A81571}" srcOrd="0" destOrd="0" parTransId="{F9945618-FD2B-4495-B6C3-CA7732B021D9}" sibTransId="{47846CAA-A810-4541-960F-C338D02FC7B7}"/>
    <dgm:cxn modelId="{18AF1D8B-54A5-48AF-8465-F4762BED3916}" type="presOf" srcId="{B9B621F8-6A6C-48D2-956F-1BAC25A81571}" destId="{057594CB-7E48-43EB-A343-F57C2007ECA1}" srcOrd="1" destOrd="0" presId="urn:microsoft.com/office/officeart/2005/8/layout/vProcess5"/>
    <dgm:cxn modelId="{1A9FB4BD-B3A0-49A9-BB91-80C2D8DCE42D}" type="presOf" srcId="{BAF28EBC-9703-47EC-BBB4-589D9D7B18BB}" destId="{1F9349C3-1EB0-43A8-A30E-47BBE29BB13B}" srcOrd="0" destOrd="0" presId="urn:microsoft.com/office/officeart/2005/8/layout/vProcess5"/>
    <dgm:cxn modelId="{EC24C87A-3FB2-4B93-BFA6-FE14BA49F101}" type="presOf" srcId="{B9B621F8-6A6C-48D2-956F-1BAC25A81571}" destId="{82680D0E-7E40-45CB-A0CA-C9252B436437}" srcOrd="0" destOrd="0" presId="urn:microsoft.com/office/officeart/2005/8/layout/vProcess5"/>
    <dgm:cxn modelId="{5ABEBB7F-F2C7-4FD4-A0C4-165764710BC5}" type="presParOf" srcId="{5ABCFC5D-9AA6-4AE1-B92D-E310E2F61095}" destId="{382CC28E-B9A6-4016-A335-0EFC17ED16D8}" srcOrd="0" destOrd="0" presId="urn:microsoft.com/office/officeart/2005/8/layout/vProcess5"/>
    <dgm:cxn modelId="{5F10E006-8F08-4263-A3A6-832116229B39}" type="presParOf" srcId="{5ABCFC5D-9AA6-4AE1-B92D-E310E2F61095}" destId="{82680D0E-7E40-45CB-A0CA-C9252B436437}" srcOrd="1" destOrd="0" presId="urn:microsoft.com/office/officeart/2005/8/layout/vProcess5"/>
    <dgm:cxn modelId="{808A2941-1C11-4014-862C-4F5099C748BF}" type="presParOf" srcId="{5ABCFC5D-9AA6-4AE1-B92D-E310E2F61095}" destId="{1F9349C3-1EB0-43A8-A30E-47BBE29BB13B}" srcOrd="2" destOrd="0" presId="urn:microsoft.com/office/officeart/2005/8/layout/vProcess5"/>
    <dgm:cxn modelId="{1AF8F131-186C-4F8C-9305-5FC4A7010B01}" type="presParOf" srcId="{5ABCFC5D-9AA6-4AE1-B92D-E310E2F61095}" destId="{72F005F4-D370-4E6C-8A47-749E007246D9}" srcOrd="3" destOrd="0" presId="urn:microsoft.com/office/officeart/2005/8/layout/vProcess5"/>
    <dgm:cxn modelId="{A85F14AB-D5C9-43CA-89B3-B9503B91A7E0}" type="presParOf" srcId="{5ABCFC5D-9AA6-4AE1-B92D-E310E2F61095}" destId="{C7EF14AF-2939-434C-A061-0B00C12064B0}" srcOrd="4" destOrd="0" presId="urn:microsoft.com/office/officeart/2005/8/layout/vProcess5"/>
    <dgm:cxn modelId="{9C9A1227-DF4E-4D5C-85B3-0E7995947584}" type="presParOf" srcId="{5ABCFC5D-9AA6-4AE1-B92D-E310E2F61095}" destId="{89A209CF-8BA1-4D9F-8F55-7B07BF09B46C}" srcOrd="5" destOrd="0" presId="urn:microsoft.com/office/officeart/2005/8/layout/vProcess5"/>
    <dgm:cxn modelId="{7FAA1684-4C1B-48D6-ADD1-B0817ABC1FC7}" type="presParOf" srcId="{5ABCFC5D-9AA6-4AE1-B92D-E310E2F61095}" destId="{057594CB-7E48-43EB-A343-F57C2007ECA1}" srcOrd="6" destOrd="0" presId="urn:microsoft.com/office/officeart/2005/8/layout/vProcess5"/>
    <dgm:cxn modelId="{405BF7A2-4AC1-429B-A4B5-7BB72725D3CA}" type="presParOf" srcId="{5ABCFC5D-9AA6-4AE1-B92D-E310E2F61095}" destId="{A4872351-4C69-49E3-90E5-447B3A239DAD}" srcOrd="7" destOrd="0" presId="urn:microsoft.com/office/officeart/2005/8/layout/vProcess5"/>
    <dgm:cxn modelId="{D7C850A7-7AFD-4DB9-BA29-1E9383F599CA}" type="presParOf" srcId="{5ABCFC5D-9AA6-4AE1-B92D-E310E2F61095}" destId="{CD3C7B7A-C13A-4610-9C6C-89E87B624E11}"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F1F9A2-CB8C-42DE-A8A5-7EBF51FC711A}" type="doc">
      <dgm:prSet loTypeId="urn:microsoft.com/office/officeart/2008/layout/AlternatingPictureBlocks" loCatId="list" qsTypeId="urn:microsoft.com/office/officeart/2005/8/quickstyle/simple1" qsCatId="simple" csTypeId="urn:microsoft.com/office/officeart/2005/8/colors/colorful1" csCatId="colorful" phldr="1"/>
      <dgm:spPr/>
      <dgm:t>
        <a:bodyPr/>
        <a:lstStyle/>
        <a:p>
          <a:endParaRPr lang="en-US"/>
        </a:p>
      </dgm:t>
    </dgm:pt>
    <dgm:pt modelId="{0BC79867-65EF-4783-90F3-4FEA35D43661}">
      <dgm:prSet/>
      <dgm:spPr/>
      <dgm:t>
        <a:bodyPr/>
        <a:lstStyle/>
        <a:p>
          <a:pPr rtl="0"/>
          <a:r>
            <a:rPr lang="ms-MY" smtClean="0">
              <a:solidFill>
                <a:schemeClr val="tx1"/>
              </a:solidFill>
              <a:latin typeface="+mj-lt"/>
            </a:rPr>
            <a:t>Baitulmaqdis </a:t>
          </a:r>
          <a:endParaRPr lang="en-US" dirty="0">
            <a:solidFill>
              <a:schemeClr val="tx1"/>
            </a:solidFill>
            <a:latin typeface="+mj-lt"/>
          </a:endParaRPr>
        </a:p>
      </dgm:t>
    </dgm:pt>
    <dgm:pt modelId="{FF3ACBF7-E640-4AD2-88AE-D1DCE98C971B}" type="parTrans" cxnId="{15E27FCF-47E8-41F6-A0E7-403404622222}">
      <dgm:prSet/>
      <dgm:spPr/>
      <dgm:t>
        <a:bodyPr/>
        <a:lstStyle/>
        <a:p>
          <a:endParaRPr lang="en-US">
            <a:solidFill>
              <a:schemeClr val="tx1"/>
            </a:solidFill>
            <a:latin typeface="+mj-lt"/>
          </a:endParaRPr>
        </a:p>
      </dgm:t>
    </dgm:pt>
    <dgm:pt modelId="{C03513FD-8763-4DCC-82D5-94A16539F0C1}" type="sibTrans" cxnId="{15E27FCF-47E8-41F6-A0E7-403404622222}">
      <dgm:prSet/>
      <dgm:spPr/>
      <dgm:t>
        <a:bodyPr/>
        <a:lstStyle/>
        <a:p>
          <a:endParaRPr lang="en-US">
            <a:solidFill>
              <a:schemeClr val="tx1"/>
            </a:solidFill>
            <a:latin typeface="+mj-lt"/>
          </a:endParaRPr>
        </a:p>
      </dgm:t>
    </dgm:pt>
    <dgm:pt modelId="{044C78B0-D3E5-4548-8E1F-23E4ABFF6844}">
      <dgm:prSet/>
      <dgm:spPr/>
      <dgm:t>
        <a:bodyPr/>
        <a:lstStyle/>
        <a:p>
          <a:pPr rtl="0"/>
          <a:r>
            <a:rPr lang="ms-MY" smtClean="0">
              <a:solidFill>
                <a:schemeClr val="tx1"/>
              </a:solidFill>
              <a:latin typeface="+mj-lt"/>
            </a:rPr>
            <a:t>tempat paling suci buat umat Islam</a:t>
          </a:r>
          <a:endParaRPr lang="en-US" dirty="0">
            <a:solidFill>
              <a:schemeClr val="tx1"/>
            </a:solidFill>
            <a:latin typeface="+mj-lt"/>
          </a:endParaRPr>
        </a:p>
      </dgm:t>
    </dgm:pt>
    <dgm:pt modelId="{588B661B-E37C-4E80-8D19-38442EE092E3}" type="parTrans" cxnId="{424F4202-D37E-449B-8FEE-47E1E9F0CAC9}">
      <dgm:prSet/>
      <dgm:spPr/>
      <dgm:t>
        <a:bodyPr/>
        <a:lstStyle/>
        <a:p>
          <a:endParaRPr lang="en-US">
            <a:solidFill>
              <a:schemeClr val="tx1"/>
            </a:solidFill>
            <a:latin typeface="+mj-lt"/>
          </a:endParaRPr>
        </a:p>
      </dgm:t>
    </dgm:pt>
    <dgm:pt modelId="{FB0BD846-B4CC-4FF8-98A9-6FADBC834914}" type="sibTrans" cxnId="{424F4202-D37E-449B-8FEE-47E1E9F0CAC9}">
      <dgm:prSet/>
      <dgm:spPr/>
      <dgm:t>
        <a:bodyPr/>
        <a:lstStyle/>
        <a:p>
          <a:endParaRPr lang="en-US">
            <a:solidFill>
              <a:schemeClr val="tx1"/>
            </a:solidFill>
            <a:latin typeface="+mj-lt"/>
          </a:endParaRPr>
        </a:p>
      </dgm:t>
    </dgm:pt>
    <dgm:pt modelId="{A301B8FF-C200-46EE-8DBA-41F4EAFAA0E8}">
      <dgm:prSet/>
      <dgm:spPr/>
      <dgm:t>
        <a:bodyPr/>
        <a:lstStyle/>
        <a:p>
          <a:pPr rtl="0"/>
          <a:r>
            <a:rPr lang="ms-MY" smtClean="0">
              <a:solidFill>
                <a:schemeClr val="tx1"/>
              </a:solidFill>
              <a:latin typeface="+mj-lt"/>
            </a:rPr>
            <a:t>dikenali dengan gelaran al-Quds As-Sharif (tempat yang suci). </a:t>
          </a:r>
          <a:endParaRPr lang="en-US" dirty="0">
            <a:solidFill>
              <a:schemeClr val="tx1"/>
            </a:solidFill>
            <a:latin typeface="+mj-lt"/>
          </a:endParaRPr>
        </a:p>
      </dgm:t>
    </dgm:pt>
    <dgm:pt modelId="{B35267F0-466D-4CD4-87D7-E6408E63540B}" type="parTrans" cxnId="{963A4703-3020-4D30-854F-C96950EB1935}">
      <dgm:prSet/>
      <dgm:spPr/>
      <dgm:t>
        <a:bodyPr/>
        <a:lstStyle/>
        <a:p>
          <a:endParaRPr lang="en-US">
            <a:solidFill>
              <a:schemeClr val="tx1"/>
            </a:solidFill>
            <a:latin typeface="+mj-lt"/>
          </a:endParaRPr>
        </a:p>
      </dgm:t>
    </dgm:pt>
    <dgm:pt modelId="{1D1CC59A-515C-4E7D-9240-ADFA047B5594}" type="sibTrans" cxnId="{963A4703-3020-4D30-854F-C96950EB1935}">
      <dgm:prSet/>
      <dgm:spPr/>
      <dgm:t>
        <a:bodyPr/>
        <a:lstStyle/>
        <a:p>
          <a:endParaRPr lang="en-US">
            <a:solidFill>
              <a:schemeClr val="tx1"/>
            </a:solidFill>
            <a:latin typeface="+mj-lt"/>
          </a:endParaRPr>
        </a:p>
      </dgm:t>
    </dgm:pt>
    <dgm:pt modelId="{0AF723C6-D83A-44C5-A8E9-713FA0C39B51}" type="pres">
      <dgm:prSet presAssocID="{4DF1F9A2-CB8C-42DE-A8A5-7EBF51FC711A}" presName="linearFlow" presStyleCnt="0">
        <dgm:presLayoutVars>
          <dgm:dir/>
          <dgm:resizeHandles val="exact"/>
        </dgm:presLayoutVars>
      </dgm:prSet>
      <dgm:spPr/>
    </dgm:pt>
    <dgm:pt modelId="{1B9EFC5A-F588-43D4-9FAA-AF228BEAB912}" type="pres">
      <dgm:prSet presAssocID="{0BC79867-65EF-4783-90F3-4FEA35D43661}" presName="comp" presStyleCnt="0"/>
      <dgm:spPr/>
    </dgm:pt>
    <dgm:pt modelId="{494E6936-558E-41FD-AA90-C71E52554A35}" type="pres">
      <dgm:prSet presAssocID="{0BC79867-65EF-4783-90F3-4FEA35D43661}" presName="rect2" presStyleLbl="node1" presStyleIdx="0" presStyleCnt="3">
        <dgm:presLayoutVars>
          <dgm:bulletEnabled val="1"/>
        </dgm:presLayoutVars>
      </dgm:prSet>
      <dgm:spPr/>
    </dgm:pt>
    <dgm:pt modelId="{9AA5F5EB-0E89-4D14-A3ED-55F5FBC8416E}" type="pres">
      <dgm:prSet presAssocID="{0BC79867-65EF-4783-90F3-4FEA35D43661}" presName="rect1" presStyleLbl="lnNode1" presStyleIdx="0" presStyleCnt="3"/>
      <dgm:spPr/>
    </dgm:pt>
    <dgm:pt modelId="{44C2A50B-524B-42E9-B543-EF5CCFADBD6E}" type="pres">
      <dgm:prSet presAssocID="{C03513FD-8763-4DCC-82D5-94A16539F0C1}" presName="sibTrans" presStyleCnt="0"/>
      <dgm:spPr/>
    </dgm:pt>
    <dgm:pt modelId="{E15368CB-E91C-45CF-80BC-07AC891982D1}" type="pres">
      <dgm:prSet presAssocID="{044C78B0-D3E5-4548-8E1F-23E4ABFF6844}" presName="comp" presStyleCnt="0"/>
      <dgm:spPr/>
    </dgm:pt>
    <dgm:pt modelId="{73EECF30-3166-4B17-8B90-EE9338F4E915}" type="pres">
      <dgm:prSet presAssocID="{044C78B0-D3E5-4548-8E1F-23E4ABFF6844}" presName="rect2" presStyleLbl="node1" presStyleIdx="1" presStyleCnt="3">
        <dgm:presLayoutVars>
          <dgm:bulletEnabled val="1"/>
        </dgm:presLayoutVars>
      </dgm:prSet>
      <dgm:spPr/>
      <dgm:t>
        <a:bodyPr/>
        <a:lstStyle/>
        <a:p>
          <a:endParaRPr lang="en-US"/>
        </a:p>
      </dgm:t>
    </dgm:pt>
    <dgm:pt modelId="{A7D71064-7CFA-4980-AF09-649A0612F83E}" type="pres">
      <dgm:prSet presAssocID="{044C78B0-D3E5-4548-8E1F-23E4ABFF6844}" presName="rect1" presStyleLbl="lnNode1" presStyleIdx="1" presStyleCnt="3"/>
      <dgm:spPr/>
    </dgm:pt>
    <dgm:pt modelId="{2C7699BE-A2CF-456A-8DB2-8E33B74C8984}" type="pres">
      <dgm:prSet presAssocID="{FB0BD846-B4CC-4FF8-98A9-6FADBC834914}" presName="sibTrans" presStyleCnt="0"/>
      <dgm:spPr/>
    </dgm:pt>
    <dgm:pt modelId="{EB9C9B64-39BC-4CCC-99C1-C4C9087DF9CF}" type="pres">
      <dgm:prSet presAssocID="{A301B8FF-C200-46EE-8DBA-41F4EAFAA0E8}" presName="comp" presStyleCnt="0"/>
      <dgm:spPr/>
    </dgm:pt>
    <dgm:pt modelId="{BD013C3B-FF28-482D-B0DA-1E85E48ABDB9}" type="pres">
      <dgm:prSet presAssocID="{A301B8FF-C200-46EE-8DBA-41F4EAFAA0E8}" presName="rect2" presStyleLbl="node1" presStyleIdx="2" presStyleCnt="3">
        <dgm:presLayoutVars>
          <dgm:bulletEnabled val="1"/>
        </dgm:presLayoutVars>
      </dgm:prSet>
      <dgm:spPr/>
    </dgm:pt>
    <dgm:pt modelId="{AC93C5E1-F30B-44F9-8B81-4EB320968A24}" type="pres">
      <dgm:prSet presAssocID="{A301B8FF-C200-46EE-8DBA-41F4EAFAA0E8}" presName="rect1" presStyleLbl="lnNode1" presStyleIdx="2" presStyleCnt="3"/>
      <dgm:spPr/>
    </dgm:pt>
  </dgm:ptLst>
  <dgm:cxnLst>
    <dgm:cxn modelId="{3EC86A94-4A33-4B74-B64B-C0E75304119C}" type="presOf" srcId="{0BC79867-65EF-4783-90F3-4FEA35D43661}" destId="{494E6936-558E-41FD-AA90-C71E52554A35}" srcOrd="0" destOrd="0" presId="urn:microsoft.com/office/officeart/2008/layout/AlternatingPictureBlocks"/>
    <dgm:cxn modelId="{424F4202-D37E-449B-8FEE-47E1E9F0CAC9}" srcId="{4DF1F9A2-CB8C-42DE-A8A5-7EBF51FC711A}" destId="{044C78B0-D3E5-4548-8E1F-23E4ABFF6844}" srcOrd="1" destOrd="0" parTransId="{588B661B-E37C-4E80-8D19-38442EE092E3}" sibTransId="{FB0BD846-B4CC-4FF8-98A9-6FADBC834914}"/>
    <dgm:cxn modelId="{963A4703-3020-4D30-854F-C96950EB1935}" srcId="{4DF1F9A2-CB8C-42DE-A8A5-7EBF51FC711A}" destId="{A301B8FF-C200-46EE-8DBA-41F4EAFAA0E8}" srcOrd="2" destOrd="0" parTransId="{B35267F0-466D-4CD4-87D7-E6408E63540B}" sibTransId="{1D1CC59A-515C-4E7D-9240-ADFA047B5594}"/>
    <dgm:cxn modelId="{15E27FCF-47E8-41F6-A0E7-403404622222}" srcId="{4DF1F9A2-CB8C-42DE-A8A5-7EBF51FC711A}" destId="{0BC79867-65EF-4783-90F3-4FEA35D43661}" srcOrd="0" destOrd="0" parTransId="{FF3ACBF7-E640-4AD2-88AE-D1DCE98C971B}" sibTransId="{C03513FD-8763-4DCC-82D5-94A16539F0C1}"/>
    <dgm:cxn modelId="{18F2A89F-2403-44DB-A1A9-A3788C837ACE}" type="presOf" srcId="{A301B8FF-C200-46EE-8DBA-41F4EAFAA0E8}" destId="{BD013C3B-FF28-482D-B0DA-1E85E48ABDB9}" srcOrd="0" destOrd="0" presId="urn:microsoft.com/office/officeart/2008/layout/AlternatingPictureBlocks"/>
    <dgm:cxn modelId="{E046D465-73C8-4617-A0E3-95CB731A1FEE}" type="presOf" srcId="{044C78B0-D3E5-4548-8E1F-23E4ABFF6844}" destId="{73EECF30-3166-4B17-8B90-EE9338F4E915}" srcOrd="0" destOrd="0" presId="urn:microsoft.com/office/officeart/2008/layout/AlternatingPictureBlocks"/>
    <dgm:cxn modelId="{35B5EC3C-5325-480E-B613-B13D3EAAB484}" type="presOf" srcId="{4DF1F9A2-CB8C-42DE-A8A5-7EBF51FC711A}" destId="{0AF723C6-D83A-44C5-A8E9-713FA0C39B51}" srcOrd="0" destOrd="0" presId="urn:microsoft.com/office/officeart/2008/layout/AlternatingPictureBlocks"/>
    <dgm:cxn modelId="{71BB7128-8E02-4679-B65B-03AEA79392A1}" type="presParOf" srcId="{0AF723C6-D83A-44C5-A8E9-713FA0C39B51}" destId="{1B9EFC5A-F588-43D4-9FAA-AF228BEAB912}" srcOrd="0" destOrd="0" presId="urn:microsoft.com/office/officeart/2008/layout/AlternatingPictureBlocks"/>
    <dgm:cxn modelId="{E7089E8D-5135-45C6-BDFE-6F03E6AD97D8}" type="presParOf" srcId="{1B9EFC5A-F588-43D4-9FAA-AF228BEAB912}" destId="{494E6936-558E-41FD-AA90-C71E52554A35}" srcOrd="0" destOrd="0" presId="urn:microsoft.com/office/officeart/2008/layout/AlternatingPictureBlocks"/>
    <dgm:cxn modelId="{3CE5FF61-B595-48D9-B1BF-26839433FCBC}" type="presParOf" srcId="{1B9EFC5A-F588-43D4-9FAA-AF228BEAB912}" destId="{9AA5F5EB-0E89-4D14-A3ED-55F5FBC8416E}" srcOrd="1" destOrd="0" presId="urn:microsoft.com/office/officeart/2008/layout/AlternatingPictureBlocks"/>
    <dgm:cxn modelId="{589F2D1D-606E-46CA-9847-27A4836E6558}" type="presParOf" srcId="{0AF723C6-D83A-44C5-A8E9-713FA0C39B51}" destId="{44C2A50B-524B-42E9-B543-EF5CCFADBD6E}" srcOrd="1" destOrd="0" presId="urn:microsoft.com/office/officeart/2008/layout/AlternatingPictureBlocks"/>
    <dgm:cxn modelId="{6D20B2AF-5398-43BD-B051-2DC0ED02D3EE}" type="presParOf" srcId="{0AF723C6-D83A-44C5-A8E9-713FA0C39B51}" destId="{E15368CB-E91C-45CF-80BC-07AC891982D1}" srcOrd="2" destOrd="0" presId="urn:microsoft.com/office/officeart/2008/layout/AlternatingPictureBlocks"/>
    <dgm:cxn modelId="{66B52512-4122-4705-A5A5-4E9A5EFE2A1C}" type="presParOf" srcId="{E15368CB-E91C-45CF-80BC-07AC891982D1}" destId="{73EECF30-3166-4B17-8B90-EE9338F4E915}" srcOrd="0" destOrd="0" presId="urn:microsoft.com/office/officeart/2008/layout/AlternatingPictureBlocks"/>
    <dgm:cxn modelId="{C01AB85A-829E-40E3-97DE-F62CF5A897E3}" type="presParOf" srcId="{E15368CB-E91C-45CF-80BC-07AC891982D1}" destId="{A7D71064-7CFA-4980-AF09-649A0612F83E}" srcOrd="1" destOrd="0" presId="urn:microsoft.com/office/officeart/2008/layout/AlternatingPictureBlocks"/>
    <dgm:cxn modelId="{809DAE26-AF78-47E3-A558-DF86B8EEAB7D}" type="presParOf" srcId="{0AF723C6-D83A-44C5-A8E9-713FA0C39B51}" destId="{2C7699BE-A2CF-456A-8DB2-8E33B74C8984}" srcOrd="3" destOrd="0" presId="urn:microsoft.com/office/officeart/2008/layout/AlternatingPictureBlocks"/>
    <dgm:cxn modelId="{01813AAD-F932-41C2-8AAE-F30A18C5F99D}" type="presParOf" srcId="{0AF723C6-D83A-44C5-A8E9-713FA0C39B51}" destId="{EB9C9B64-39BC-4CCC-99C1-C4C9087DF9CF}" srcOrd="4" destOrd="0" presId="urn:microsoft.com/office/officeart/2008/layout/AlternatingPictureBlocks"/>
    <dgm:cxn modelId="{219D357F-0A11-4338-B740-F5145B307F98}" type="presParOf" srcId="{EB9C9B64-39BC-4CCC-99C1-C4C9087DF9CF}" destId="{BD013C3B-FF28-482D-B0DA-1E85E48ABDB9}" srcOrd="0" destOrd="0" presId="urn:microsoft.com/office/officeart/2008/layout/AlternatingPictureBlocks"/>
    <dgm:cxn modelId="{2BF81881-4E53-460D-BAE3-E09BAE5FFF3E}" type="presParOf" srcId="{EB9C9B64-39BC-4CCC-99C1-C4C9087DF9CF}" destId="{AC93C5E1-F30B-44F9-8B81-4EB320968A24}"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5BB860-4D4D-4510-8EAE-D0AD3D5CF73E}" type="doc">
      <dgm:prSet loTypeId="urn:microsoft.com/office/officeart/2005/8/layout/process4" loCatId="list" qsTypeId="urn:microsoft.com/office/officeart/2005/8/quickstyle/simple1" qsCatId="simple" csTypeId="urn:microsoft.com/office/officeart/2005/8/colors/colorful4" csCatId="colorful" phldr="1"/>
      <dgm:spPr/>
      <dgm:t>
        <a:bodyPr/>
        <a:lstStyle/>
        <a:p>
          <a:endParaRPr lang="en-US"/>
        </a:p>
      </dgm:t>
    </dgm:pt>
    <dgm:pt modelId="{53A84462-839A-4218-9A23-2DAF552D7EF4}">
      <dgm:prSet/>
      <dgm:spPr/>
      <dgm:t>
        <a:bodyPr/>
        <a:lstStyle/>
        <a:p>
          <a:pPr rtl="0"/>
          <a:r>
            <a:rPr lang="ms-MY" smtClean="0">
              <a:solidFill>
                <a:schemeClr val="tx1"/>
              </a:solidFill>
              <a:latin typeface="+mj-lt"/>
            </a:rPr>
            <a:t>memahami kesucian bandar ini, maka seseorang itu perlu memahami terlebih dahulu tiga prinsip asas yang menjadi struktur iman di dalam Islam</a:t>
          </a:r>
          <a:endParaRPr lang="en-US" dirty="0">
            <a:solidFill>
              <a:schemeClr val="tx1"/>
            </a:solidFill>
            <a:latin typeface="+mj-lt"/>
          </a:endParaRPr>
        </a:p>
      </dgm:t>
    </dgm:pt>
    <dgm:pt modelId="{3B00FA32-3A9E-4123-B045-E7A757EB92D5}" type="parTrans" cxnId="{F070284E-4187-4618-A5E3-C43666336AB6}">
      <dgm:prSet/>
      <dgm:spPr/>
      <dgm:t>
        <a:bodyPr/>
        <a:lstStyle/>
        <a:p>
          <a:endParaRPr lang="en-US">
            <a:solidFill>
              <a:schemeClr val="tx1"/>
            </a:solidFill>
            <a:latin typeface="+mj-lt"/>
          </a:endParaRPr>
        </a:p>
      </dgm:t>
    </dgm:pt>
    <dgm:pt modelId="{05D824F8-C93C-4159-A707-EC07DA8991F5}" type="sibTrans" cxnId="{F070284E-4187-4618-A5E3-C43666336AB6}">
      <dgm:prSet/>
      <dgm:spPr/>
      <dgm:t>
        <a:bodyPr/>
        <a:lstStyle/>
        <a:p>
          <a:endParaRPr lang="en-US">
            <a:solidFill>
              <a:schemeClr val="tx1"/>
            </a:solidFill>
            <a:latin typeface="+mj-lt"/>
          </a:endParaRPr>
        </a:p>
      </dgm:t>
    </dgm:pt>
    <dgm:pt modelId="{D79C4D5F-E56A-43FC-971F-2CAE1ACFAAE6}">
      <dgm:prSet/>
      <dgm:spPr/>
      <dgm:t>
        <a:bodyPr/>
        <a:lstStyle/>
        <a:p>
          <a:pPr rtl="0"/>
          <a:r>
            <a:rPr lang="ms-MY" smtClean="0">
              <a:solidFill>
                <a:schemeClr val="tx1"/>
              </a:solidFill>
              <a:latin typeface="+mj-lt"/>
            </a:rPr>
            <a:t>percaya bahawa tiada Tuhan yang berhak disembah kecuali Allah (Tauhid); </a:t>
          </a:r>
          <a:endParaRPr lang="en-US" dirty="0">
            <a:solidFill>
              <a:schemeClr val="tx1"/>
            </a:solidFill>
            <a:latin typeface="+mj-lt"/>
          </a:endParaRPr>
        </a:p>
      </dgm:t>
    </dgm:pt>
    <dgm:pt modelId="{46079AF0-981A-4620-B83A-33EED8A5A4D9}" type="parTrans" cxnId="{FC53934B-7911-49F0-9C42-77707D8010F5}">
      <dgm:prSet/>
      <dgm:spPr/>
      <dgm:t>
        <a:bodyPr/>
        <a:lstStyle/>
        <a:p>
          <a:endParaRPr lang="en-US">
            <a:solidFill>
              <a:schemeClr val="tx1"/>
            </a:solidFill>
            <a:latin typeface="+mj-lt"/>
          </a:endParaRPr>
        </a:p>
      </dgm:t>
    </dgm:pt>
    <dgm:pt modelId="{AAE7B725-2284-4300-9733-7AA066192A7D}" type="sibTrans" cxnId="{FC53934B-7911-49F0-9C42-77707D8010F5}">
      <dgm:prSet/>
      <dgm:spPr/>
      <dgm:t>
        <a:bodyPr/>
        <a:lstStyle/>
        <a:p>
          <a:endParaRPr lang="en-US">
            <a:solidFill>
              <a:schemeClr val="tx1"/>
            </a:solidFill>
            <a:latin typeface="+mj-lt"/>
          </a:endParaRPr>
        </a:p>
      </dgm:t>
    </dgm:pt>
    <dgm:pt modelId="{D8384619-E802-421F-9EE3-4AE72F8CCB23}">
      <dgm:prSet/>
      <dgm:spPr/>
      <dgm:t>
        <a:bodyPr/>
        <a:lstStyle/>
        <a:p>
          <a:pPr rtl="0"/>
          <a:r>
            <a:rPr lang="ms-MY" smtClean="0">
              <a:solidFill>
                <a:schemeClr val="tx1"/>
              </a:solidFill>
              <a:latin typeface="+mj-lt"/>
            </a:rPr>
            <a:t>percaya bahawa petunjuk Ilahi disampaikan menerusi rasul-rasul dan nabi-nabiNya yang terpilih (Risalah); </a:t>
          </a:r>
          <a:endParaRPr lang="en-US" dirty="0">
            <a:solidFill>
              <a:schemeClr val="tx1"/>
            </a:solidFill>
            <a:latin typeface="+mj-lt"/>
          </a:endParaRPr>
        </a:p>
      </dgm:t>
    </dgm:pt>
    <dgm:pt modelId="{8A78FCBD-2AEE-4368-B2F7-8805B73EE21E}" type="parTrans" cxnId="{0150C128-A7C2-4A74-8B45-7405144C0A46}">
      <dgm:prSet/>
      <dgm:spPr/>
      <dgm:t>
        <a:bodyPr/>
        <a:lstStyle/>
        <a:p>
          <a:endParaRPr lang="en-US">
            <a:solidFill>
              <a:schemeClr val="tx1"/>
            </a:solidFill>
            <a:latin typeface="+mj-lt"/>
          </a:endParaRPr>
        </a:p>
      </dgm:t>
    </dgm:pt>
    <dgm:pt modelId="{201A9E09-F988-4B96-997A-D34C7055FF32}" type="sibTrans" cxnId="{0150C128-A7C2-4A74-8B45-7405144C0A46}">
      <dgm:prSet/>
      <dgm:spPr/>
      <dgm:t>
        <a:bodyPr/>
        <a:lstStyle/>
        <a:p>
          <a:endParaRPr lang="en-US">
            <a:solidFill>
              <a:schemeClr val="tx1"/>
            </a:solidFill>
            <a:latin typeface="+mj-lt"/>
          </a:endParaRPr>
        </a:p>
      </dgm:t>
    </dgm:pt>
    <dgm:pt modelId="{15B18CAF-7729-4C4E-AAC9-6748066A0BC7}">
      <dgm:prSet/>
      <dgm:spPr/>
      <dgm:t>
        <a:bodyPr/>
        <a:lstStyle/>
        <a:p>
          <a:pPr rtl="0"/>
          <a:r>
            <a:rPr lang="ms-MY" smtClean="0">
              <a:solidFill>
                <a:schemeClr val="tx1"/>
              </a:solidFill>
              <a:latin typeface="+mj-lt"/>
            </a:rPr>
            <a:t>percaya bahawa wujudnya kehidupan selepas mati (akhirat), Hari pembalasan dan Syurga serta Neraka.</a:t>
          </a:r>
          <a:endParaRPr lang="en-US" dirty="0">
            <a:solidFill>
              <a:schemeClr val="tx1"/>
            </a:solidFill>
            <a:latin typeface="+mj-lt"/>
          </a:endParaRPr>
        </a:p>
      </dgm:t>
    </dgm:pt>
    <dgm:pt modelId="{43A616DD-4643-4984-BA65-A9B746BBCE78}" type="parTrans" cxnId="{5AFCF792-3274-4567-8B34-DFD8F6BFF140}">
      <dgm:prSet/>
      <dgm:spPr/>
      <dgm:t>
        <a:bodyPr/>
        <a:lstStyle/>
        <a:p>
          <a:endParaRPr lang="en-US">
            <a:solidFill>
              <a:schemeClr val="tx1"/>
            </a:solidFill>
            <a:latin typeface="+mj-lt"/>
          </a:endParaRPr>
        </a:p>
      </dgm:t>
    </dgm:pt>
    <dgm:pt modelId="{8A2E1FC2-1027-4C62-9FD6-1696D57FEF69}" type="sibTrans" cxnId="{5AFCF792-3274-4567-8B34-DFD8F6BFF140}">
      <dgm:prSet/>
      <dgm:spPr/>
      <dgm:t>
        <a:bodyPr/>
        <a:lstStyle/>
        <a:p>
          <a:endParaRPr lang="en-US">
            <a:solidFill>
              <a:schemeClr val="tx1"/>
            </a:solidFill>
            <a:latin typeface="+mj-lt"/>
          </a:endParaRPr>
        </a:p>
      </dgm:t>
    </dgm:pt>
    <dgm:pt modelId="{3B230ED5-8117-48A6-8A58-A6A322C5F7D8}" type="pres">
      <dgm:prSet presAssocID="{855BB860-4D4D-4510-8EAE-D0AD3D5CF73E}" presName="Name0" presStyleCnt="0">
        <dgm:presLayoutVars>
          <dgm:dir/>
          <dgm:animLvl val="lvl"/>
          <dgm:resizeHandles val="exact"/>
        </dgm:presLayoutVars>
      </dgm:prSet>
      <dgm:spPr/>
    </dgm:pt>
    <dgm:pt modelId="{7ECA9F89-3518-4C35-9A48-E89B139144FF}" type="pres">
      <dgm:prSet presAssocID="{15B18CAF-7729-4C4E-AAC9-6748066A0BC7}" presName="boxAndChildren" presStyleCnt="0"/>
      <dgm:spPr/>
    </dgm:pt>
    <dgm:pt modelId="{728447B8-E227-4FF0-9EF3-BE542246C206}" type="pres">
      <dgm:prSet presAssocID="{15B18CAF-7729-4C4E-AAC9-6748066A0BC7}" presName="parentTextBox" presStyleLbl="node1" presStyleIdx="0" presStyleCnt="4"/>
      <dgm:spPr/>
    </dgm:pt>
    <dgm:pt modelId="{105DA494-471C-4A0F-8200-57A9854E2F12}" type="pres">
      <dgm:prSet presAssocID="{201A9E09-F988-4B96-997A-D34C7055FF32}" presName="sp" presStyleCnt="0"/>
      <dgm:spPr/>
    </dgm:pt>
    <dgm:pt modelId="{3BDB7D3C-8565-45A0-AFEC-AEDF3EAFDFCC}" type="pres">
      <dgm:prSet presAssocID="{D8384619-E802-421F-9EE3-4AE72F8CCB23}" presName="arrowAndChildren" presStyleCnt="0"/>
      <dgm:spPr/>
    </dgm:pt>
    <dgm:pt modelId="{43B941CC-CE6C-48D6-AA57-EB15D6A721DA}" type="pres">
      <dgm:prSet presAssocID="{D8384619-E802-421F-9EE3-4AE72F8CCB23}" presName="parentTextArrow" presStyleLbl="node1" presStyleIdx="1" presStyleCnt="4"/>
      <dgm:spPr/>
    </dgm:pt>
    <dgm:pt modelId="{9A78409D-67A8-48C3-9F4B-62915EC2FE9B}" type="pres">
      <dgm:prSet presAssocID="{AAE7B725-2284-4300-9733-7AA066192A7D}" presName="sp" presStyleCnt="0"/>
      <dgm:spPr/>
    </dgm:pt>
    <dgm:pt modelId="{4898EDFF-97BD-4453-AA1B-0FFD55062A25}" type="pres">
      <dgm:prSet presAssocID="{D79C4D5F-E56A-43FC-971F-2CAE1ACFAAE6}" presName="arrowAndChildren" presStyleCnt="0"/>
      <dgm:spPr/>
    </dgm:pt>
    <dgm:pt modelId="{BB850F22-DA1D-4385-9C72-9D4B37016BFD}" type="pres">
      <dgm:prSet presAssocID="{D79C4D5F-E56A-43FC-971F-2CAE1ACFAAE6}" presName="parentTextArrow" presStyleLbl="node1" presStyleIdx="2" presStyleCnt="4"/>
      <dgm:spPr/>
    </dgm:pt>
    <dgm:pt modelId="{4D62B289-D8E1-40E6-869E-B908F0D54295}" type="pres">
      <dgm:prSet presAssocID="{05D824F8-C93C-4159-A707-EC07DA8991F5}" presName="sp" presStyleCnt="0"/>
      <dgm:spPr/>
    </dgm:pt>
    <dgm:pt modelId="{4EF30E69-00A1-4925-BC8B-CD2CC126E9E5}" type="pres">
      <dgm:prSet presAssocID="{53A84462-839A-4218-9A23-2DAF552D7EF4}" presName="arrowAndChildren" presStyleCnt="0"/>
      <dgm:spPr/>
    </dgm:pt>
    <dgm:pt modelId="{AD9DA001-0089-4CEE-ADA3-68255CB1D53E}" type="pres">
      <dgm:prSet presAssocID="{53A84462-839A-4218-9A23-2DAF552D7EF4}" presName="parentTextArrow" presStyleLbl="node1" presStyleIdx="3" presStyleCnt="4"/>
      <dgm:spPr/>
      <dgm:t>
        <a:bodyPr/>
        <a:lstStyle/>
        <a:p>
          <a:endParaRPr lang="en-US"/>
        </a:p>
      </dgm:t>
    </dgm:pt>
  </dgm:ptLst>
  <dgm:cxnLst>
    <dgm:cxn modelId="{76B29828-7520-4331-A76A-C72E3D7849F4}" type="presOf" srcId="{53A84462-839A-4218-9A23-2DAF552D7EF4}" destId="{AD9DA001-0089-4CEE-ADA3-68255CB1D53E}" srcOrd="0" destOrd="0" presId="urn:microsoft.com/office/officeart/2005/8/layout/process4"/>
    <dgm:cxn modelId="{29018EF4-70B5-4CBC-B843-ADD8B4DD4251}" type="presOf" srcId="{855BB860-4D4D-4510-8EAE-D0AD3D5CF73E}" destId="{3B230ED5-8117-48A6-8A58-A6A322C5F7D8}" srcOrd="0" destOrd="0" presId="urn:microsoft.com/office/officeart/2005/8/layout/process4"/>
    <dgm:cxn modelId="{E0A84C3D-D46A-4074-A6AE-1A0CA57AFA70}" type="presOf" srcId="{15B18CAF-7729-4C4E-AAC9-6748066A0BC7}" destId="{728447B8-E227-4FF0-9EF3-BE542246C206}" srcOrd="0" destOrd="0" presId="urn:microsoft.com/office/officeart/2005/8/layout/process4"/>
    <dgm:cxn modelId="{FC53934B-7911-49F0-9C42-77707D8010F5}" srcId="{855BB860-4D4D-4510-8EAE-D0AD3D5CF73E}" destId="{D79C4D5F-E56A-43FC-971F-2CAE1ACFAAE6}" srcOrd="1" destOrd="0" parTransId="{46079AF0-981A-4620-B83A-33EED8A5A4D9}" sibTransId="{AAE7B725-2284-4300-9733-7AA066192A7D}"/>
    <dgm:cxn modelId="{0150C128-A7C2-4A74-8B45-7405144C0A46}" srcId="{855BB860-4D4D-4510-8EAE-D0AD3D5CF73E}" destId="{D8384619-E802-421F-9EE3-4AE72F8CCB23}" srcOrd="2" destOrd="0" parTransId="{8A78FCBD-2AEE-4368-B2F7-8805B73EE21E}" sibTransId="{201A9E09-F988-4B96-997A-D34C7055FF32}"/>
    <dgm:cxn modelId="{6DB510F1-4499-41EA-B791-EF00E75A3F88}" type="presOf" srcId="{D8384619-E802-421F-9EE3-4AE72F8CCB23}" destId="{43B941CC-CE6C-48D6-AA57-EB15D6A721DA}" srcOrd="0" destOrd="0" presId="urn:microsoft.com/office/officeart/2005/8/layout/process4"/>
    <dgm:cxn modelId="{5AFCF792-3274-4567-8B34-DFD8F6BFF140}" srcId="{855BB860-4D4D-4510-8EAE-D0AD3D5CF73E}" destId="{15B18CAF-7729-4C4E-AAC9-6748066A0BC7}" srcOrd="3" destOrd="0" parTransId="{43A616DD-4643-4984-BA65-A9B746BBCE78}" sibTransId="{8A2E1FC2-1027-4C62-9FD6-1696D57FEF69}"/>
    <dgm:cxn modelId="{5EF3D046-5457-4E2C-8F0E-F1784C8CE4B5}" type="presOf" srcId="{D79C4D5F-E56A-43FC-971F-2CAE1ACFAAE6}" destId="{BB850F22-DA1D-4385-9C72-9D4B37016BFD}" srcOrd="0" destOrd="0" presId="urn:microsoft.com/office/officeart/2005/8/layout/process4"/>
    <dgm:cxn modelId="{F070284E-4187-4618-A5E3-C43666336AB6}" srcId="{855BB860-4D4D-4510-8EAE-D0AD3D5CF73E}" destId="{53A84462-839A-4218-9A23-2DAF552D7EF4}" srcOrd="0" destOrd="0" parTransId="{3B00FA32-3A9E-4123-B045-E7A757EB92D5}" sibTransId="{05D824F8-C93C-4159-A707-EC07DA8991F5}"/>
    <dgm:cxn modelId="{2A0447D5-37FC-495D-A349-E0D57686EE44}" type="presParOf" srcId="{3B230ED5-8117-48A6-8A58-A6A322C5F7D8}" destId="{7ECA9F89-3518-4C35-9A48-E89B139144FF}" srcOrd="0" destOrd="0" presId="urn:microsoft.com/office/officeart/2005/8/layout/process4"/>
    <dgm:cxn modelId="{649C85A0-AB60-4F6D-B36B-2AAF539D88C4}" type="presParOf" srcId="{7ECA9F89-3518-4C35-9A48-E89B139144FF}" destId="{728447B8-E227-4FF0-9EF3-BE542246C206}" srcOrd="0" destOrd="0" presId="urn:microsoft.com/office/officeart/2005/8/layout/process4"/>
    <dgm:cxn modelId="{A9977745-62D3-4857-941A-79BFA3642DE0}" type="presParOf" srcId="{3B230ED5-8117-48A6-8A58-A6A322C5F7D8}" destId="{105DA494-471C-4A0F-8200-57A9854E2F12}" srcOrd="1" destOrd="0" presId="urn:microsoft.com/office/officeart/2005/8/layout/process4"/>
    <dgm:cxn modelId="{EC396DA7-479F-49EB-A67C-E8EA10DFFBBD}" type="presParOf" srcId="{3B230ED5-8117-48A6-8A58-A6A322C5F7D8}" destId="{3BDB7D3C-8565-45A0-AFEC-AEDF3EAFDFCC}" srcOrd="2" destOrd="0" presId="urn:microsoft.com/office/officeart/2005/8/layout/process4"/>
    <dgm:cxn modelId="{E11DA33A-0108-462D-A734-82CE5AF4B2E1}" type="presParOf" srcId="{3BDB7D3C-8565-45A0-AFEC-AEDF3EAFDFCC}" destId="{43B941CC-CE6C-48D6-AA57-EB15D6A721DA}" srcOrd="0" destOrd="0" presId="urn:microsoft.com/office/officeart/2005/8/layout/process4"/>
    <dgm:cxn modelId="{F4970CE8-BAA1-4E26-A5E7-AED449D1250D}" type="presParOf" srcId="{3B230ED5-8117-48A6-8A58-A6A322C5F7D8}" destId="{9A78409D-67A8-48C3-9F4B-62915EC2FE9B}" srcOrd="3" destOrd="0" presId="urn:microsoft.com/office/officeart/2005/8/layout/process4"/>
    <dgm:cxn modelId="{18E68545-4D44-4BB1-9947-2DD308AA6751}" type="presParOf" srcId="{3B230ED5-8117-48A6-8A58-A6A322C5F7D8}" destId="{4898EDFF-97BD-4453-AA1B-0FFD55062A25}" srcOrd="4" destOrd="0" presId="urn:microsoft.com/office/officeart/2005/8/layout/process4"/>
    <dgm:cxn modelId="{E90D8E9F-4D3C-4CD4-AC2C-616EEBA349A8}" type="presParOf" srcId="{4898EDFF-97BD-4453-AA1B-0FFD55062A25}" destId="{BB850F22-DA1D-4385-9C72-9D4B37016BFD}" srcOrd="0" destOrd="0" presId="urn:microsoft.com/office/officeart/2005/8/layout/process4"/>
    <dgm:cxn modelId="{489BDDD9-A8C1-412B-8235-75ADD95D3968}" type="presParOf" srcId="{3B230ED5-8117-48A6-8A58-A6A322C5F7D8}" destId="{4D62B289-D8E1-40E6-869E-B908F0D54295}" srcOrd="5" destOrd="0" presId="urn:microsoft.com/office/officeart/2005/8/layout/process4"/>
    <dgm:cxn modelId="{9AEB4256-8083-40AD-AFAF-2A9B2EA024DC}" type="presParOf" srcId="{3B230ED5-8117-48A6-8A58-A6A322C5F7D8}" destId="{4EF30E69-00A1-4925-BC8B-CD2CC126E9E5}" srcOrd="6" destOrd="0" presId="urn:microsoft.com/office/officeart/2005/8/layout/process4"/>
    <dgm:cxn modelId="{DF4C0406-F367-49BB-9F95-44360F0704DF}" type="presParOf" srcId="{4EF30E69-00A1-4925-BC8B-CD2CC126E9E5}" destId="{AD9DA001-0089-4CEE-ADA3-68255CB1D53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00D465-039F-4782-A9F2-50C5FD52134A}" type="doc">
      <dgm:prSet loTypeId="urn:microsoft.com/office/officeart/2005/8/layout/hList6" loCatId="list" qsTypeId="urn:microsoft.com/office/officeart/2005/8/quickstyle/simple1" qsCatId="simple" csTypeId="urn:microsoft.com/office/officeart/2005/8/colors/colorful4" csCatId="colorful" phldr="1"/>
      <dgm:spPr/>
      <dgm:t>
        <a:bodyPr/>
        <a:lstStyle/>
        <a:p>
          <a:endParaRPr lang="en-US"/>
        </a:p>
      </dgm:t>
    </dgm:pt>
    <dgm:pt modelId="{AD804425-16E3-4D67-AF93-EBA83933AB67}">
      <dgm:prSet custT="1"/>
      <dgm:spPr/>
      <dgm:t>
        <a:bodyPr/>
        <a:lstStyle/>
        <a:p>
          <a:pPr rtl="0"/>
          <a:r>
            <a:rPr lang="ms-MY" sz="2300" dirty="0" smtClean="0">
              <a:solidFill>
                <a:srgbClr val="0000FF"/>
              </a:solidFill>
              <a:latin typeface="+mj-lt"/>
            </a:rPr>
            <a:t>Dalam konteks pertahankan Baitulmaqdis </a:t>
          </a:r>
          <a:endParaRPr lang="en-US" sz="2300" dirty="0">
            <a:solidFill>
              <a:srgbClr val="0000FF"/>
            </a:solidFill>
            <a:latin typeface="+mj-lt"/>
          </a:endParaRPr>
        </a:p>
      </dgm:t>
    </dgm:pt>
    <dgm:pt modelId="{8820E648-C629-4B98-9647-DD0923285DD0}" type="parTrans" cxnId="{A15ABE11-0830-4A58-84D4-35D75C23CF7F}">
      <dgm:prSet/>
      <dgm:spPr/>
      <dgm:t>
        <a:bodyPr/>
        <a:lstStyle/>
        <a:p>
          <a:endParaRPr lang="en-US" sz="2300">
            <a:solidFill>
              <a:srgbClr val="0000FF"/>
            </a:solidFill>
            <a:latin typeface="+mj-lt"/>
          </a:endParaRPr>
        </a:p>
      </dgm:t>
    </dgm:pt>
    <dgm:pt modelId="{7A7229DE-7B43-4328-B7E6-72E80E7A16F6}" type="sibTrans" cxnId="{A15ABE11-0830-4A58-84D4-35D75C23CF7F}">
      <dgm:prSet/>
      <dgm:spPr/>
      <dgm:t>
        <a:bodyPr/>
        <a:lstStyle/>
        <a:p>
          <a:endParaRPr lang="en-US" sz="2300">
            <a:solidFill>
              <a:srgbClr val="0000FF"/>
            </a:solidFill>
            <a:latin typeface="+mj-lt"/>
          </a:endParaRPr>
        </a:p>
      </dgm:t>
    </dgm:pt>
    <dgm:pt modelId="{F70A67B1-D3CE-43F6-98A5-ED2A04036B98}">
      <dgm:prSet custT="1"/>
      <dgm:spPr/>
      <dgm:t>
        <a:bodyPr/>
        <a:lstStyle/>
        <a:p>
          <a:pPr rtl="0"/>
          <a:r>
            <a:rPr lang="ms-MY" sz="2300" smtClean="0">
              <a:solidFill>
                <a:srgbClr val="0000FF"/>
              </a:solidFill>
              <a:latin typeface="+mj-lt"/>
            </a:rPr>
            <a:t>prinsip yang kedua mempunyai hubungan langsung dengan kecintaan dan komitmen kita terhadapnya. </a:t>
          </a:r>
          <a:endParaRPr lang="en-US" sz="2300">
            <a:solidFill>
              <a:srgbClr val="0000FF"/>
            </a:solidFill>
            <a:latin typeface="+mj-lt"/>
          </a:endParaRPr>
        </a:p>
      </dgm:t>
    </dgm:pt>
    <dgm:pt modelId="{64F87699-1773-48ED-A791-DBFE70E8EF70}" type="parTrans" cxnId="{E52D5A1A-6F0F-493E-AFAB-12D9A1A7C14D}">
      <dgm:prSet/>
      <dgm:spPr/>
      <dgm:t>
        <a:bodyPr/>
        <a:lstStyle/>
        <a:p>
          <a:endParaRPr lang="en-US" sz="2300">
            <a:solidFill>
              <a:srgbClr val="0000FF"/>
            </a:solidFill>
            <a:latin typeface="+mj-lt"/>
          </a:endParaRPr>
        </a:p>
      </dgm:t>
    </dgm:pt>
    <dgm:pt modelId="{CA709362-261A-4F05-8599-3DDFAF932D5D}" type="sibTrans" cxnId="{E52D5A1A-6F0F-493E-AFAB-12D9A1A7C14D}">
      <dgm:prSet/>
      <dgm:spPr/>
      <dgm:t>
        <a:bodyPr/>
        <a:lstStyle/>
        <a:p>
          <a:endParaRPr lang="en-US" sz="2300">
            <a:solidFill>
              <a:srgbClr val="0000FF"/>
            </a:solidFill>
            <a:latin typeface="+mj-lt"/>
          </a:endParaRPr>
        </a:p>
      </dgm:t>
    </dgm:pt>
    <dgm:pt modelId="{6A7C5087-1CC8-4D74-A88C-B2A61B31752D}">
      <dgm:prSet custT="1"/>
      <dgm:spPr/>
      <dgm:t>
        <a:bodyPr/>
        <a:lstStyle/>
        <a:p>
          <a:pPr rtl="0"/>
          <a:r>
            <a:rPr lang="ms-MY" sz="2300" smtClean="0">
              <a:solidFill>
                <a:srgbClr val="0000FF"/>
              </a:solidFill>
              <a:latin typeface="+mj-lt"/>
            </a:rPr>
            <a:t>Perlu diketahui bahawa kesucian bandar ini menurut Islam adalah pada realiti sejarah keagamaannya. </a:t>
          </a:r>
          <a:endParaRPr lang="en-US" sz="2300">
            <a:solidFill>
              <a:srgbClr val="0000FF"/>
            </a:solidFill>
            <a:latin typeface="+mj-lt"/>
          </a:endParaRPr>
        </a:p>
      </dgm:t>
    </dgm:pt>
    <dgm:pt modelId="{10943DD5-38B2-4324-A09C-197A5EAE04FE}" type="parTrans" cxnId="{A12EA8A4-5EDD-493A-A322-9F242FC53BAF}">
      <dgm:prSet/>
      <dgm:spPr/>
      <dgm:t>
        <a:bodyPr/>
        <a:lstStyle/>
        <a:p>
          <a:endParaRPr lang="en-US" sz="2300">
            <a:solidFill>
              <a:srgbClr val="0000FF"/>
            </a:solidFill>
            <a:latin typeface="+mj-lt"/>
          </a:endParaRPr>
        </a:p>
      </dgm:t>
    </dgm:pt>
    <dgm:pt modelId="{3271977F-4143-4AE0-98FB-E4460DB10EBD}" type="sibTrans" cxnId="{A12EA8A4-5EDD-493A-A322-9F242FC53BAF}">
      <dgm:prSet/>
      <dgm:spPr/>
      <dgm:t>
        <a:bodyPr/>
        <a:lstStyle/>
        <a:p>
          <a:endParaRPr lang="en-US" sz="2300">
            <a:solidFill>
              <a:srgbClr val="0000FF"/>
            </a:solidFill>
            <a:latin typeface="+mj-lt"/>
          </a:endParaRPr>
        </a:p>
      </dgm:t>
    </dgm:pt>
    <dgm:pt modelId="{93C936AD-7647-4C1A-A833-730258190888}">
      <dgm:prSet custT="1"/>
      <dgm:spPr/>
      <dgm:t>
        <a:bodyPr/>
        <a:lstStyle/>
        <a:p>
          <a:pPr rtl="0"/>
          <a:r>
            <a:rPr lang="ms-MY" sz="2300" smtClean="0">
              <a:solidFill>
                <a:srgbClr val="0000FF"/>
              </a:solidFill>
              <a:latin typeface="+mj-lt"/>
            </a:rPr>
            <a:t>bandar ini menjadi saksi kepada kehidupan dan kerja-kerja para nabi serta utusan Allah SWT yang menerima wahyu Allah SWT secara berulang-ulang.</a:t>
          </a:r>
          <a:endParaRPr lang="en-US" sz="2300" dirty="0">
            <a:solidFill>
              <a:srgbClr val="0000FF"/>
            </a:solidFill>
            <a:latin typeface="+mj-lt"/>
          </a:endParaRPr>
        </a:p>
      </dgm:t>
    </dgm:pt>
    <dgm:pt modelId="{B1CEBCAD-6CF1-4613-B225-E311D21053DD}" type="parTrans" cxnId="{022E7700-384C-4F1A-828F-603E0E93ED51}">
      <dgm:prSet/>
      <dgm:spPr/>
      <dgm:t>
        <a:bodyPr/>
        <a:lstStyle/>
        <a:p>
          <a:endParaRPr lang="en-US" sz="2300">
            <a:solidFill>
              <a:srgbClr val="0000FF"/>
            </a:solidFill>
            <a:latin typeface="+mj-lt"/>
          </a:endParaRPr>
        </a:p>
      </dgm:t>
    </dgm:pt>
    <dgm:pt modelId="{7B6A68DF-25F2-4852-9DE1-0760E275A531}" type="sibTrans" cxnId="{022E7700-384C-4F1A-828F-603E0E93ED51}">
      <dgm:prSet/>
      <dgm:spPr/>
      <dgm:t>
        <a:bodyPr/>
        <a:lstStyle/>
        <a:p>
          <a:endParaRPr lang="en-US" sz="2300">
            <a:solidFill>
              <a:srgbClr val="0000FF"/>
            </a:solidFill>
            <a:latin typeface="+mj-lt"/>
          </a:endParaRPr>
        </a:p>
      </dgm:t>
    </dgm:pt>
    <dgm:pt modelId="{2612DC3C-EFE4-4370-BD3D-62D9F4466D70}" type="pres">
      <dgm:prSet presAssocID="{7600D465-039F-4782-A9F2-50C5FD52134A}" presName="Name0" presStyleCnt="0">
        <dgm:presLayoutVars>
          <dgm:dir/>
          <dgm:resizeHandles val="exact"/>
        </dgm:presLayoutVars>
      </dgm:prSet>
      <dgm:spPr/>
    </dgm:pt>
    <dgm:pt modelId="{7AAD37C1-E2A1-446C-9916-D062EE6DEA67}" type="pres">
      <dgm:prSet presAssocID="{AD804425-16E3-4D67-AF93-EBA83933AB67}" presName="node" presStyleLbl="node1" presStyleIdx="0" presStyleCnt="4">
        <dgm:presLayoutVars>
          <dgm:bulletEnabled val="1"/>
        </dgm:presLayoutVars>
      </dgm:prSet>
      <dgm:spPr/>
      <dgm:t>
        <a:bodyPr/>
        <a:lstStyle/>
        <a:p>
          <a:endParaRPr lang="en-US"/>
        </a:p>
      </dgm:t>
    </dgm:pt>
    <dgm:pt modelId="{E210D902-13AD-4979-97D9-50B8EDEE9C12}" type="pres">
      <dgm:prSet presAssocID="{7A7229DE-7B43-4328-B7E6-72E80E7A16F6}" presName="sibTrans" presStyleCnt="0"/>
      <dgm:spPr/>
    </dgm:pt>
    <dgm:pt modelId="{3C9C82D6-986C-4582-BA27-380A5E46B3F8}" type="pres">
      <dgm:prSet presAssocID="{F70A67B1-D3CE-43F6-98A5-ED2A04036B98}" presName="node" presStyleLbl="node1" presStyleIdx="1" presStyleCnt="4">
        <dgm:presLayoutVars>
          <dgm:bulletEnabled val="1"/>
        </dgm:presLayoutVars>
      </dgm:prSet>
      <dgm:spPr/>
    </dgm:pt>
    <dgm:pt modelId="{C1DBF0FF-2A6A-4243-871D-6E99685EE493}" type="pres">
      <dgm:prSet presAssocID="{CA709362-261A-4F05-8599-3DDFAF932D5D}" presName="sibTrans" presStyleCnt="0"/>
      <dgm:spPr/>
    </dgm:pt>
    <dgm:pt modelId="{233173DE-92F2-4855-9120-F4D91631F480}" type="pres">
      <dgm:prSet presAssocID="{6A7C5087-1CC8-4D74-A88C-B2A61B31752D}" presName="node" presStyleLbl="node1" presStyleIdx="2" presStyleCnt="4">
        <dgm:presLayoutVars>
          <dgm:bulletEnabled val="1"/>
        </dgm:presLayoutVars>
      </dgm:prSet>
      <dgm:spPr/>
    </dgm:pt>
    <dgm:pt modelId="{99FFA2BF-B9E3-43B2-BBCE-7034FAAC003D}" type="pres">
      <dgm:prSet presAssocID="{3271977F-4143-4AE0-98FB-E4460DB10EBD}" presName="sibTrans" presStyleCnt="0"/>
      <dgm:spPr/>
    </dgm:pt>
    <dgm:pt modelId="{E8AA17A4-B40D-4E37-996A-79CF5ADD87A0}" type="pres">
      <dgm:prSet presAssocID="{93C936AD-7647-4C1A-A833-730258190888}" presName="node" presStyleLbl="node1" presStyleIdx="3" presStyleCnt="4">
        <dgm:presLayoutVars>
          <dgm:bulletEnabled val="1"/>
        </dgm:presLayoutVars>
      </dgm:prSet>
      <dgm:spPr/>
    </dgm:pt>
  </dgm:ptLst>
  <dgm:cxnLst>
    <dgm:cxn modelId="{E52D5A1A-6F0F-493E-AFAB-12D9A1A7C14D}" srcId="{7600D465-039F-4782-A9F2-50C5FD52134A}" destId="{F70A67B1-D3CE-43F6-98A5-ED2A04036B98}" srcOrd="1" destOrd="0" parTransId="{64F87699-1773-48ED-A791-DBFE70E8EF70}" sibTransId="{CA709362-261A-4F05-8599-3DDFAF932D5D}"/>
    <dgm:cxn modelId="{9F9DD2CE-94DA-487D-9020-3BF092D1F74B}" type="presOf" srcId="{93C936AD-7647-4C1A-A833-730258190888}" destId="{E8AA17A4-B40D-4E37-996A-79CF5ADD87A0}" srcOrd="0" destOrd="0" presId="urn:microsoft.com/office/officeart/2005/8/layout/hList6"/>
    <dgm:cxn modelId="{E42F63CB-B39D-4016-9C5F-8C6856D081EB}" type="presOf" srcId="{7600D465-039F-4782-A9F2-50C5FD52134A}" destId="{2612DC3C-EFE4-4370-BD3D-62D9F4466D70}" srcOrd="0" destOrd="0" presId="urn:microsoft.com/office/officeart/2005/8/layout/hList6"/>
    <dgm:cxn modelId="{A12EA8A4-5EDD-493A-A322-9F242FC53BAF}" srcId="{7600D465-039F-4782-A9F2-50C5FD52134A}" destId="{6A7C5087-1CC8-4D74-A88C-B2A61B31752D}" srcOrd="2" destOrd="0" parTransId="{10943DD5-38B2-4324-A09C-197A5EAE04FE}" sibTransId="{3271977F-4143-4AE0-98FB-E4460DB10EBD}"/>
    <dgm:cxn modelId="{022E7700-384C-4F1A-828F-603E0E93ED51}" srcId="{7600D465-039F-4782-A9F2-50C5FD52134A}" destId="{93C936AD-7647-4C1A-A833-730258190888}" srcOrd="3" destOrd="0" parTransId="{B1CEBCAD-6CF1-4613-B225-E311D21053DD}" sibTransId="{7B6A68DF-25F2-4852-9DE1-0760E275A531}"/>
    <dgm:cxn modelId="{721E05B2-9663-4265-B1AA-AC5B6F309B7F}" type="presOf" srcId="{F70A67B1-D3CE-43F6-98A5-ED2A04036B98}" destId="{3C9C82D6-986C-4582-BA27-380A5E46B3F8}" srcOrd="0" destOrd="0" presId="urn:microsoft.com/office/officeart/2005/8/layout/hList6"/>
    <dgm:cxn modelId="{B5A99772-40E5-4D39-9104-937C56C6CA8E}" type="presOf" srcId="{AD804425-16E3-4D67-AF93-EBA83933AB67}" destId="{7AAD37C1-E2A1-446C-9916-D062EE6DEA67}" srcOrd="0" destOrd="0" presId="urn:microsoft.com/office/officeart/2005/8/layout/hList6"/>
    <dgm:cxn modelId="{0299AA29-F674-4C45-A3ED-8214BD179322}" type="presOf" srcId="{6A7C5087-1CC8-4D74-A88C-B2A61B31752D}" destId="{233173DE-92F2-4855-9120-F4D91631F480}" srcOrd="0" destOrd="0" presId="urn:microsoft.com/office/officeart/2005/8/layout/hList6"/>
    <dgm:cxn modelId="{A15ABE11-0830-4A58-84D4-35D75C23CF7F}" srcId="{7600D465-039F-4782-A9F2-50C5FD52134A}" destId="{AD804425-16E3-4D67-AF93-EBA83933AB67}" srcOrd="0" destOrd="0" parTransId="{8820E648-C629-4B98-9647-DD0923285DD0}" sibTransId="{7A7229DE-7B43-4328-B7E6-72E80E7A16F6}"/>
    <dgm:cxn modelId="{CC60BDFF-3162-42EF-93C0-44B557EFEFD7}" type="presParOf" srcId="{2612DC3C-EFE4-4370-BD3D-62D9F4466D70}" destId="{7AAD37C1-E2A1-446C-9916-D062EE6DEA67}" srcOrd="0" destOrd="0" presId="urn:microsoft.com/office/officeart/2005/8/layout/hList6"/>
    <dgm:cxn modelId="{41CA101C-E9CC-4B33-B8AD-A85FA0722745}" type="presParOf" srcId="{2612DC3C-EFE4-4370-BD3D-62D9F4466D70}" destId="{E210D902-13AD-4979-97D9-50B8EDEE9C12}" srcOrd="1" destOrd="0" presId="urn:microsoft.com/office/officeart/2005/8/layout/hList6"/>
    <dgm:cxn modelId="{EA8EB176-ADC1-4184-BE35-80D9B4D39391}" type="presParOf" srcId="{2612DC3C-EFE4-4370-BD3D-62D9F4466D70}" destId="{3C9C82D6-986C-4582-BA27-380A5E46B3F8}" srcOrd="2" destOrd="0" presId="urn:microsoft.com/office/officeart/2005/8/layout/hList6"/>
    <dgm:cxn modelId="{93F3CAFA-8D42-4BF1-9859-F42FD7944D73}" type="presParOf" srcId="{2612DC3C-EFE4-4370-BD3D-62D9F4466D70}" destId="{C1DBF0FF-2A6A-4243-871D-6E99685EE493}" srcOrd="3" destOrd="0" presId="urn:microsoft.com/office/officeart/2005/8/layout/hList6"/>
    <dgm:cxn modelId="{39A98564-B07E-4F30-91EF-A7C6C7BAC258}" type="presParOf" srcId="{2612DC3C-EFE4-4370-BD3D-62D9F4466D70}" destId="{233173DE-92F2-4855-9120-F4D91631F480}" srcOrd="4" destOrd="0" presId="urn:microsoft.com/office/officeart/2005/8/layout/hList6"/>
    <dgm:cxn modelId="{22B24F03-D56D-4B47-B8E9-1D53404A83B9}" type="presParOf" srcId="{2612DC3C-EFE4-4370-BD3D-62D9F4466D70}" destId="{99FFA2BF-B9E3-43B2-BBCE-7034FAAC003D}" srcOrd="5" destOrd="0" presId="urn:microsoft.com/office/officeart/2005/8/layout/hList6"/>
    <dgm:cxn modelId="{F37C7F29-4146-41BE-AABC-33FDF5B36D65}" type="presParOf" srcId="{2612DC3C-EFE4-4370-BD3D-62D9F4466D70}" destId="{E8AA17A4-B40D-4E37-996A-79CF5ADD87A0}"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C537A49-A9F0-4141-A667-D6E79EF4CF7F}"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F6654E66-1E1A-4DF6-AC60-70AECD4EEB49}">
      <dgm:prSet/>
      <dgm:spPr/>
      <dgm:t>
        <a:bodyPr/>
        <a:lstStyle/>
        <a:p>
          <a:pPr rtl="0"/>
          <a:r>
            <a:rPr lang="ms-MY" dirty="0" smtClean="0">
              <a:solidFill>
                <a:srgbClr val="002060"/>
              </a:solidFill>
              <a:latin typeface="+mj-lt"/>
            </a:rPr>
            <a:t>Mekah dan Madinah adalah bandar-bandar yang diberkati di dalam Islam kerana kaitannya dengan Nabi Ibrahim a.s, Nabi Ismail a.s dan Nabi Muhammad SAW</a:t>
          </a:r>
          <a:endParaRPr lang="en-US" dirty="0">
            <a:solidFill>
              <a:srgbClr val="002060"/>
            </a:solidFill>
            <a:latin typeface="+mj-lt"/>
          </a:endParaRPr>
        </a:p>
      </dgm:t>
    </dgm:pt>
    <dgm:pt modelId="{158530B1-8112-49E6-A683-18C36F7D01D3}" type="parTrans" cxnId="{30716E67-ABF2-474B-A85A-8440870F2D57}">
      <dgm:prSet/>
      <dgm:spPr/>
      <dgm:t>
        <a:bodyPr/>
        <a:lstStyle/>
        <a:p>
          <a:endParaRPr lang="en-US">
            <a:solidFill>
              <a:srgbClr val="002060"/>
            </a:solidFill>
            <a:latin typeface="+mj-lt"/>
          </a:endParaRPr>
        </a:p>
      </dgm:t>
    </dgm:pt>
    <dgm:pt modelId="{ABB8DC0A-9287-4A9A-8562-5483734B153D}" type="sibTrans" cxnId="{30716E67-ABF2-474B-A85A-8440870F2D57}">
      <dgm:prSet/>
      <dgm:spPr/>
      <dgm:t>
        <a:bodyPr/>
        <a:lstStyle/>
        <a:p>
          <a:endParaRPr lang="en-US">
            <a:solidFill>
              <a:srgbClr val="002060"/>
            </a:solidFill>
            <a:latin typeface="+mj-lt"/>
          </a:endParaRPr>
        </a:p>
      </dgm:t>
    </dgm:pt>
    <dgm:pt modelId="{219D2BB5-AC01-4ECB-A20C-8A68C9579BE6}">
      <dgm:prSet/>
      <dgm:spPr/>
      <dgm:t>
        <a:bodyPr/>
        <a:lstStyle/>
        <a:p>
          <a:pPr rtl="0"/>
          <a:r>
            <a:rPr lang="ms-MY" dirty="0" smtClean="0">
              <a:solidFill>
                <a:srgbClr val="002060"/>
              </a:solidFill>
              <a:latin typeface="+mj-lt"/>
            </a:rPr>
            <a:t>Baitulmaqdis perkaitannya dengan Nabi Daud a.s, Nabi Sulaiman a.s dan Nabi Isa a.s.</a:t>
          </a:r>
          <a:endParaRPr lang="en-US" dirty="0">
            <a:solidFill>
              <a:srgbClr val="002060"/>
            </a:solidFill>
            <a:latin typeface="+mj-lt"/>
          </a:endParaRPr>
        </a:p>
      </dgm:t>
    </dgm:pt>
    <dgm:pt modelId="{EA65B831-EAFB-4B22-BD1B-BBD2EDFC857E}" type="parTrans" cxnId="{0590B922-9833-4877-9397-C3CB3875E780}">
      <dgm:prSet/>
      <dgm:spPr/>
      <dgm:t>
        <a:bodyPr/>
        <a:lstStyle/>
        <a:p>
          <a:endParaRPr lang="en-US">
            <a:solidFill>
              <a:srgbClr val="002060"/>
            </a:solidFill>
            <a:latin typeface="+mj-lt"/>
          </a:endParaRPr>
        </a:p>
      </dgm:t>
    </dgm:pt>
    <dgm:pt modelId="{E697719E-FAEB-4B46-BEE8-347CE9C91FA6}" type="sibTrans" cxnId="{0590B922-9833-4877-9397-C3CB3875E780}">
      <dgm:prSet/>
      <dgm:spPr/>
      <dgm:t>
        <a:bodyPr/>
        <a:lstStyle/>
        <a:p>
          <a:endParaRPr lang="en-US">
            <a:solidFill>
              <a:srgbClr val="002060"/>
            </a:solidFill>
            <a:latin typeface="+mj-lt"/>
          </a:endParaRPr>
        </a:p>
      </dgm:t>
    </dgm:pt>
    <dgm:pt modelId="{83437216-4172-4964-B486-5C702E744815}" type="pres">
      <dgm:prSet presAssocID="{AC537A49-A9F0-4141-A667-D6E79EF4CF7F}" presName="Name0" presStyleCnt="0">
        <dgm:presLayoutVars>
          <dgm:dir/>
          <dgm:animLvl val="lvl"/>
          <dgm:resizeHandles val="exact"/>
        </dgm:presLayoutVars>
      </dgm:prSet>
      <dgm:spPr/>
    </dgm:pt>
    <dgm:pt modelId="{CF7CFDC0-3608-4186-BA18-DBA41785C85B}" type="pres">
      <dgm:prSet presAssocID="{F6654E66-1E1A-4DF6-AC60-70AECD4EEB49}" presName="linNode" presStyleCnt="0"/>
      <dgm:spPr/>
    </dgm:pt>
    <dgm:pt modelId="{9E34C1B7-5C65-4A29-B2F2-D92E016C9327}" type="pres">
      <dgm:prSet presAssocID="{F6654E66-1E1A-4DF6-AC60-70AECD4EEB49}" presName="parentText" presStyleLbl="node1" presStyleIdx="0" presStyleCnt="2" custScaleX="150794">
        <dgm:presLayoutVars>
          <dgm:chMax val="1"/>
          <dgm:bulletEnabled val="1"/>
        </dgm:presLayoutVars>
      </dgm:prSet>
      <dgm:spPr/>
    </dgm:pt>
    <dgm:pt modelId="{14A71665-3B9C-45A0-9334-87C98D2D51EC}" type="pres">
      <dgm:prSet presAssocID="{ABB8DC0A-9287-4A9A-8562-5483734B153D}" presName="sp" presStyleCnt="0"/>
      <dgm:spPr/>
    </dgm:pt>
    <dgm:pt modelId="{6AEC87E2-B268-4409-B3F2-F1DAC689811F}" type="pres">
      <dgm:prSet presAssocID="{219D2BB5-AC01-4ECB-A20C-8A68C9579BE6}" presName="linNode" presStyleCnt="0"/>
      <dgm:spPr/>
    </dgm:pt>
    <dgm:pt modelId="{D480C49C-82AC-411E-9941-3F31BEDEB57A}" type="pres">
      <dgm:prSet presAssocID="{219D2BB5-AC01-4ECB-A20C-8A68C9579BE6}" presName="parentText" presStyleLbl="node1" presStyleIdx="1" presStyleCnt="2" custScaleX="150794">
        <dgm:presLayoutVars>
          <dgm:chMax val="1"/>
          <dgm:bulletEnabled val="1"/>
        </dgm:presLayoutVars>
      </dgm:prSet>
      <dgm:spPr/>
      <dgm:t>
        <a:bodyPr/>
        <a:lstStyle/>
        <a:p>
          <a:endParaRPr lang="en-US"/>
        </a:p>
      </dgm:t>
    </dgm:pt>
  </dgm:ptLst>
  <dgm:cxnLst>
    <dgm:cxn modelId="{6D8AF212-1687-40FF-8914-C2261A2E0F67}" type="presOf" srcId="{219D2BB5-AC01-4ECB-A20C-8A68C9579BE6}" destId="{D480C49C-82AC-411E-9941-3F31BEDEB57A}" srcOrd="0" destOrd="0" presId="urn:microsoft.com/office/officeart/2005/8/layout/vList5"/>
    <dgm:cxn modelId="{30716E67-ABF2-474B-A85A-8440870F2D57}" srcId="{AC537A49-A9F0-4141-A667-D6E79EF4CF7F}" destId="{F6654E66-1E1A-4DF6-AC60-70AECD4EEB49}" srcOrd="0" destOrd="0" parTransId="{158530B1-8112-49E6-A683-18C36F7D01D3}" sibTransId="{ABB8DC0A-9287-4A9A-8562-5483734B153D}"/>
    <dgm:cxn modelId="{C690FABE-9C23-4404-9DF2-0B4BBDC8D7B0}" type="presOf" srcId="{AC537A49-A9F0-4141-A667-D6E79EF4CF7F}" destId="{83437216-4172-4964-B486-5C702E744815}" srcOrd="0" destOrd="0" presId="urn:microsoft.com/office/officeart/2005/8/layout/vList5"/>
    <dgm:cxn modelId="{0590B922-9833-4877-9397-C3CB3875E780}" srcId="{AC537A49-A9F0-4141-A667-D6E79EF4CF7F}" destId="{219D2BB5-AC01-4ECB-A20C-8A68C9579BE6}" srcOrd="1" destOrd="0" parTransId="{EA65B831-EAFB-4B22-BD1B-BBD2EDFC857E}" sibTransId="{E697719E-FAEB-4B46-BEE8-347CE9C91FA6}"/>
    <dgm:cxn modelId="{62B9516E-8599-436B-AF36-494926F6BD9B}" type="presOf" srcId="{F6654E66-1E1A-4DF6-AC60-70AECD4EEB49}" destId="{9E34C1B7-5C65-4A29-B2F2-D92E016C9327}" srcOrd="0" destOrd="0" presId="urn:microsoft.com/office/officeart/2005/8/layout/vList5"/>
    <dgm:cxn modelId="{EAA83EED-4C4F-4D5B-AA3D-6E6FC5A84388}" type="presParOf" srcId="{83437216-4172-4964-B486-5C702E744815}" destId="{CF7CFDC0-3608-4186-BA18-DBA41785C85B}" srcOrd="0" destOrd="0" presId="urn:microsoft.com/office/officeart/2005/8/layout/vList5"/>
    <dgm:cxn modelId="{A7B9DD31-69F8-4AB6-8520-1E8C3AD256B1}" type="presParOf" srcId="{CF7CFDC0-3608-4186-BA18-DBA41785C85B}" destId="{9E34C1B7-5C65-4A29-B2F2-D92E016C9327}" srcOrd="0" destOrd="0" presId="urn:microsoft.com/office/officeart/2005/8/layout/vList5"/>
    <dgm:cxn modelId="{C3AB5EF9-2FA3-4A14-BB38-251A66D53C38}" type="presParOf" srcId="{83437216-4172-4964-B486-5C702E744815}" destId="{14A71665-3B9C-45A0-9334-87C98D2D51EC}" srcOrd="1" destOrd="0" presId="urn:microsoft.com/office/officeart/2005/8/layout/vList5"/>
    <dgm:cxn modelId="{4A85782D-F961-4325-8886-A6AD76DCEA8C}" type="presParOf" srcId="{83437216-4172-4964-B486-5C702E744815}" destId="{6AEC87E2-B268-4409-B3F2-F1DAC689811F}" srcOrd="2" destOrd="0" presId="urn:microsoft.com/office/officeart/2005/8/layout/vList5"/>
    <dgm:cxn modelId="{847FA5BD-F109-4ECC-ABB9-800FF856AE12}" type="presParOf" srcId="{6AEC87E2-B268-4409-B3F2-F1DAC689811F}" destId="{D480C49C-82AC-411E-9941-3F31BEDEB57A}"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CD89FA5-689D-4F6E-AA26-84965F2A315A}" type="doc">
      <dgm:prSet loTypeId="urn:microsoft.com/office/officeart/2008/layout/VerticalCurvedList" loCatId="list" qsTypeId="urn:microsoft.com/office/officeart/2005/8/quickstyle/simple1" qsCatId="simple" csTypeId="urn:microsoft.com/office/officeart/2005/8/colors/colorful3" csCatId="colorful"/>
      <dgm:spPr/>
      <dgm:t>
        <a:bodyPr/>
        <a:lstStyle/>
        <a:p>
          <a:endParaRPr lang="en-US"/>
        </a:p>
      </dgm:t>
    </dgm:pt>
    <dgm:pt modelId="{969E7B31-B41F-45BD-BB0C-7116F787FBF7}">
      <dgm:prSet custT="1"/>
      <dgm:spPr/>
      <dgm:t>
        <a:bodyPr/>
        <a:lstStyle/>
        <a:p>
          <a:pPr algn="ctr" rtl="0"/>
          <a:r>
            <a:rPr lang="ms-MY" sz="2800" smtClean="0">
              <a:solidFill>
                <a:srgbClr val="0000FF"/>
              </a:solidFill>
              <a:latin typeface="+mj-lt"/>
            </a:rPr>
            <a:t>Baitulmaqdis tempat yang sangat istimewa di dalam kehidupan Nabi Muhammad SAW. </a:t>
          </a:r>
          <a:endParaRPr lang="en-US" sz="2800">
            <a:solidFill>
              <a:srgbClr val="0000FF"/>
            </a:solidFill>
            <a:latin typeface="+mj-lt"/>
          </a:endParaRPr>
        </a:p>
      </dgm:t>
    </dgm:pt>
    <dgm:pt modelId="{BD1AAB45-E145-4C8B-A7BE-FE848A600574}" type="parTrans" cxnId="{D90A8588-D724-4766-94CA-B4306B69CC8C}">
      <dgm:prSet/>
      <dgm:spPr/>
      <dgm:t>
        <a:bodyPr/>
        <a:lstStyle/>
        <a:p>
          <a:pPr algn="ctr"/>
          <a:endParaRPr lang="en-US" sz="2800">
            <a:solidFill>
              <a:srgbClr val="0000FF"/>
            </a:solidFill>
            <a:latin typeface="+mj-lt"/>
          </a:endParaRPr>
        </a:p>
      </dgm:t>
    </dgm:pt>
    <dgm:pt modelId="{372CADCE-D360-4600-A2D8-BEA5A2E9E665}" type="sibTrans" cxnId="{D90A8588-D724-4766-94CA-B4306B69CC8C}">
      <dgm:prSet/>
      <dgm:spPr/>
      <dgm:t>
        <a:bodyPr/>
        <a:lstStyle/>
        <a:p>
          <a:pPr algn="ctr"/>
          <a:endParaRPr lang="en-US" sz="2800">
            <a:solidFill>
              <a:srgbClr val="0000FF"/>
            </a:solidFill>
            <a:latin typeface="+mj-lt"/>
          </a:endParaRPr>
        </a:p>
      </dgm:t>
    </dgm:pt>
    <dgm:pt modelId="{9D6C9676-7D80-40C0-AADD-203A52086583}">
      <dgm:prSet custT="1"/>
      <dgm:spPr/>
      <dgm:t>
        <a:bodyPr/>
        <a:lstStyle/>
        <a:p>
          <a:pPr algn="ctr" rtl="0"/>
          <a:r>
            <a:rPr lang="ms-MY" sz="2800" smtClean="0">
              <a:solidFill>
                <a:srgbClr val="0000FF"/>
              </a:solidFill>
              <a:latin typeface="+mj-lt"/>
            </a:rPr>
            <a:t>baginda SAW berdiri mengerjakan solat menghadap ke arah Baitulmaqdis. </a:t>
          </a:r>
          <a:endParaRPr lang="en-US" sz="2800">
            <a:solidFill>
              <a:srgbClr val="0000FF"/>
            </a:solidFill>
            <a:latin typeface="+mj-lt"/>
          </a:endParaRPr>
        </a:p>
      </dgm:t>
    </dgm:pt>
    <dgm:pt modelId="{B19DA308-1671-4B5C-95DE-E562BA9FDC0A}" type="parTrans" cxnId="{B8C49170-C34F-454D-964B-E9B4585F3F45}">
      <dgm:prSet/>
      <dgm:spPr/>
      <dgm:t>
        <a:bodyPr/>
        <a:lstStyle/>
        <a:p>
          <a:pPr algn="ctr"/>
          <a:endParaRPr lang="en-US" sz="2800">
            <a:solidFill>
              <a:srgbClr val="0000FF"/>
            </a:solidFill>
            <a:latin typeface="+mj-lt"/>
          </a:endParaRPr>
        </a:p>
      </dgm:t>
    </dgm:pt>
    <dgm:pt modelId="{16A874AB-99EE-43B2-9C38-EFD81B3EB4A2}" type="sibTrans" cxnId="{B8C49170-C34F-454D-964B-E9B4585F3F45}">
      <dgm:prSet/>
      <dgm:spPr/>
      <dgm:t>
        <a:bodyPr/>
        <a:lstStyle/>
        <a:p>
          <a:pPr algn="ctr"/>
          <a:endParaRPr lang="en-US" sz="2800">
            <a:solidFill>
              <a:srgbClr val="0000FF"/>
            </a:solidFill>
            <a:latin typeface="+mj-lt"/>
          </a:endParaRPr>
        </a:p>
      </dgm:t>
    </dgm:pt>
    <dgm:pt modelId="{577594DB-8997-470B-A2D8-92A5E6F916D4}">
      <dgm:prSet custT="1"/>
      <dgm:spPr/>
      <dgm:t>
        <a:bodyPr/>
        <a:lstStyle/>
        <a:p>
          <a:pPr algn="ctr" rtl="0"/>
          <a:r>
            <a:rPr lang="ms-MY" sz="2800" smtClean="0">
              <a:solidFill>
                <a:srgbClr val="0000FF"/>
              </a:solidFill>
              <a:latin typeface="+mj-lt"/>
            </a:rPr>
            <a:t>tempat terakhir perjalanan Israk baginda SAW sebelum naik bermikraj ke langit. </a:t>
          </a:r>
          <a:endParaRPr lang="en-US" sz="2800">
            <a:solidFill>
              <a:srgbClr val="0000FF"/>
            </a:solidFill>
            <a:latin typeface="+mj-lt"/>
          </a:endParaRPr>
        </a:p>
      </dgm:t>
    </dgm:pt>
    <dgm:pt modelId="{588D1CBD-A0F7-46E5-9772-797BC09BDA80}" type="parTrans" cxnId="{752EBB3E-4C30-4EEE-AEC2-1BCD788ED3C8}">
      <dgm:prSet/>
      <dgm:spPr/>
      <dgm:t>
        <a:bodyPr/>
        <a:lstStyle/>
        <a:p>
          <a:pPr algn="ctr"/>
          <a:endParaRPr lang="en-US" sz="2800">
            <a:solidFill>
              <a:srgbClr val="0000FF"/>
            </a:solidFill>
            <a:latin typeface="+mj-lt"/>
          </a:endParaRPr>
        </a:p>
      </dgm:t>
    </dgm:pt>
    <dgm:pt modelId="{EB01AF63-BCBE-4050-BA01-C038AFF80017}" type="sibTrans" cxnId="{752EBB3E-4C30-4EEE-AEC2-1BCD788ED3C8}">
      <dgm:prSet/>
      <dgm:spPr/>
      <dgm:t>
        <a:bodyPr/>
        <a:lstStyle/>
        <a:p>
          <a:pPr algn="ctr"/>
          <a:endParaRPr lang="en-US" sz="2800">
            <a:solidFill>
              <a:srgbClr val="0000FF"/>
            </a:solidFill>
            <a:latin typeface="+mj-lt"/>
          </a:endParaRPr>
        </a:p>
      </dgm:t>
    </dgm:pt>
    <dgm:pt modelId="{84837460-60AC-4A59-A3E9-3D61EB9C62C5}" type="pres">
      <dgm:prSet presAssocID="{6CD89FA5-689D-4F6E-AA26-84965F2A315A}" presName="Name0" presStyleCnt="0">
        <dgm:presLayoutVars>
          <dgm:chMax val="7"/>
          <dgm:chPref val="7"/>
          <dgm:dir/>
        </dgm:presLayoutVars>
      </dgm:prSet>
      <dgm:spPr/>
    </dgm:pt>
    <dgm:pt modelId="{99408295-A375-4D17-868F-85815BDB20C3}" type="pres">
      <dgm:prSet presAssocID="{6CD89FA5-689D-4F6E-AA26-84965F2A315A}" presName="Name1" presStyleCnt="0"/>
      <dgm:spPr/>
    </dgm:pt>
    <dgm:pt modelId="{FAD15076-58E9-4BAA-A716-118CA34AFD3B}" type="pres">
      <dgm:prSet presAssocID="{6CD89FA5-689D-4F6E-AA26-84965F2A315A}" presName="cycle" presStyleCnt="0"/>
      <dgm:spPr/>
    </dgm:pt>
    <dgm:pt modelId="{E32C384F-AC13-486C-99D6-8C3C262AF3A9}" type="pres">
      <dgm:prSet presAssocID="{6CD89FA5-689D-4F6E-AA26-84965F2A315A}" presName="srcNode" presStyleLbl="node1" presStyleIdx="0" presStyleCnt="3"/>
      <dgm:spPr/>
    </dgm:pt>
    <dgm:pt modelId="{0B0DC44D-F0FF-4416-9D6B-902E2AE7A013}" type="pres">
      <dgm:prSet presAssocID="{6CD89FA5-689D-4F6E-AA26-84965F2A315A}" presName="conn" presStyleLbl="parChTrans1D2" presStyleIdx="0" presStyleCnt="1"/>
      <dgm:spPr/>
    </dgm:pt>
    <dgm:pt modelId="{47C5B4A0-5194-466C-B8AE-54F1CA51F62A}" type="pres">
      <dgm:prSet presAssocID="{6CD89FA5-689D-4F6E-AA26-84965F2A315A}" presName="extraNode" presStyleLbl="node1" presStyleIdx="0" presStyleCnt="3"/>
      <dgm:spPr/>
    </dgm:pt>
    <dgm:pt modelId="{18A33A7F-D317-44E5-A776-529177935A18}" type="pres">
      <dgm:prSet presAssocID="{6CD89FA5-689D-4F6E-AA26-84965F2A315A}" presName="dstNode" presStyleLbl="node1" presStyleIdx="0" presStyleCnt="3"/>
      <dgm:spPr/>
    </dgm:pt>
    <dgm:pt modelId="{566CF173-F898-4566-A8E7-C07225515035}" type="pres">
      <dgm:prSet presAssocID="{969E7B31-B41F-45BD-BB0C-7116F787FBF7}" presName="text_1" presStyleLbl="node1" presStyleIdx="0" presStyleCnt="3">
        <dgm:presLayoutVars>
          <dgm:bulletEnabled val="1"/>
        </dgm:presLayoutVars>
      </dgm:prSet>
      <dgm:spPr/>
    </dgm:pt>
    <dgm:pt modelId="{02FC564E-3B1E-4723-9FE5-3402A73DB877}" type="pres">
      <dgm:prSet presAssocID="{969E7B31-B41F-45BD-BB0C-7116F787FBF7}" presName="accent_1" presStyleCnt="0"/>
      <dgm:spPr/>
    </dgm:pt>
    <dgm:pt modelId="{E8342C31-7816-403F-9B96-8C2C22DCDBC1}" type="pres">
      <dgm:prSet presAssocID="{969E7B31-B41F-45BD-BB0C-7116F787FBF7}" presName="accentRepeatNode" presStyleLbl="solidFgAcc1" presStyleIdx="0" presStyleCnt="3"/>
      <dgm:spPr/>
    </dgm:pt>
    <dgm:pt modelId="{DCDD17F8-2292-4498-8EDE-3E62BB0FB915}" type="pres">
      <dgm:prSet presAssocID="{9D6C9676-7D80-40C0-AADD-203A52086583}" presName="text_2" presStyleLbl="node1" presStyleIdx="1" presStyleCnt="3">
        <dgm:presLayoutVars>
          <dgm:bulletEnabled val="1"/>
        </dgm:presLayoutVars>
      </dgm:prSet>
      <dgm:spPr/>
    </dgm:pt>
    <dgm:pt modelId="{5B2A748A-7934-45EE-993B-E14319099C46}" type="pres">
      <dgm:prSet presAssocID="{9D6C9676-7D80-40C0-AADD-203A52086583}" presName="accent_2" presStyleCnt="0"/>
      <dgm:spPr/>
    </dgm:pt>
    <dgm:pt modelId="{BB0BCF2F-C7F8-468F-9919-0842857AEA04}" type="pres">
      <dgm:prSet presAssocID="{9D6C9676-7D80-40C0-AADD-203A52086583}" presName="accentRepeatNode" presStyleLbl="solidFgAcc1" presStyleIdx="1" presStyleCnt="3"/>
      <dgm:spPr/>
    </dgm:pt>
    <dgm:pt modelId="{552874A3-4848-4691-B254-50B6EA0E611D}" type="pres">
      <dgm:prSet presAssocID="{577594DB-8997-470B-A2D8-92A5E6F916D4}" presName="text_3" presStyleLbl="node1" presStyleIdx="2" presStyleCnt="3">
        <dgm:presLayoutVars>
          <dgm:bulletEnabled val="1"/>
        </dgm:presLayoutVars>
      </dgm:prSet>
      <dgm:spPr/>
    </dgm:pt>
    <dgm:pt modelId="{1FA095B0-B585-413A-B39A-54F45E732A90}" type="pres">
      <dgm:prSet presAssocID="{577594DB-8997-470B-A2D8-92A5E6F916D4}" presName="accent_3" presStyleCnt="0"/>
      <dgm:spPr/>
    </dgm:pt>
    <dgm:pt modelId="{DB341E2F-BD24-4D4D-8059-F7466AC7A314}" type="pres">
      <dgm:prSet presAssocID="{577594DB-8997-470B-A2D8-92A5E6F916D4}" presName="accentRepeatNode" presStyleLbl="solidFgAcc1" presStyleIdx="2" presStyleCnt="3"/>
      <dgm:spPr/>
    </dgm:pt>
  </dgm:ptLst>
  <dgm:cxnLst>
    <dgm:cxn modelId="{D84694F1-CE62-495D-BBA3-5F92E5CB9894}" type="presOf" srcId="{9D6C9676-7D80-40C0-AADD-203A52086583}" destId="{DCDD17F8-2292-4498-8EDE-3E62BB0FB915}" srcOrd="0" destOrd="0" presId="urn:microsoft.com/office/officeart/2008/layout/VerticalCurvedList"/>
    <dgm:cxn modelId="{9BB8462C-C47F-4DA0-97EB-A37CFDE0BDBB}" type="presOf" srcId="{372CADCE-D360-4600-A2D8-BEA5A2E9E665}" destId="{0B0DC44D-F0FF-4416-9D6B-902E2AE7A013}" srcOrd="0" destOrd="0" presId="urn:microsoft.com/office/officeart/2008/layout/VerticalCurvedList"/>
    <dgm:cxn modelId="{F5209F5B-3AC3-4632-A6FC-AF57E85E02D1}" type="presOf" srcId="{577594DB-8997-470B-A2D8-92A5E6F916D4}" destId="{552874A3-4848-4691-B254-50B6EA0E611D}" srcOrd="0" destOrd="0" presId="urn:microsoft.com/office/officeart/2008/layout/VerticalCurvedList"/>
    <dgm:cxn modelId="{752EBB3E-4C30-4EEE-AEC2-1BCD788ED3C8}" srcId="{6CD89FA5-689D-4F6E-AA26-84965F2A315A}" destId="{577594DB-8997-470B-A2D8-92A5E6F916D4}" srcOrd="2" destOrd="0" parTransId="{588D1CBD-A0F7-46E5-9772-797BC09BDA80}" sibTransId="{EB01AF63-BCBE-4050-BA01-C038AFF80017}"/>
    <dgm:cxn modelId="{8CB08639-73B4-4CF7-A48C-D517111A9F9E}" type="presOf" srcId="{969E7B31-B41F-45BD-BB0C-7116F787FBF7}" destId="{566CF173-F898-4566-A8E7-C07225515035}" srcOrd="0" destOrd="0" presId="urn:microsoft.com/office/officeart/2008/layout/VerticalCurvedList"/>
    <dgm:cxn modelId="{DFEDC353-57F4-47A8-9AE3-90E1088C4015}" type="presOf" srcId="{6CD89FA5-689D-4F6E-AA26-84965F2A315A}" destId="{84837460-60AC-4A59-A3E9-3D61EB9C62C5}" srcOrd="0" destOrd="0" presId="urn:microsoft.com/office/officeart/2008/layout/VerticalCurvedList"/>
    <dgm:cxn modelId="{D90A8588-D724-4766-94CA-B4306B69CC8C}" srcId="{6CD89FA5-689D-4F6E-AA26-84965F2A315A}" destId="{969E7B31-B41F-45BD-BB0C-7116F787FBF7}" srcOrd="0" destOrd="0" parTransId="{BD1AAB45-E145-4C8B-A7BE-FE848A600574}" sibTransId="{372CADCE-D360-4600-A2D8-BEA5A2E9E665}"/>
    <dgm:cxn modelId="{B8C49170-C34F-454D-964B-E9B4585F3F45}" srcId="{6CD89FA5-689D-4F6E-AA26-84965F2A315A}" destId="{9D6C9676-7D80-40C0-AADD-203A52086583}" srcOrd="1" destOrd="0" parTransId="{B19DA308-1671-4B5C-95DE-E562BA9FDC0A}" sibTransId="{16A874AB-99EE-43B2-9C38-EFD81B3EB4A2}"/>
    <dgm:cxn modelId="{77BFE8CD-C011-4686-90CD-2982B7AD5FA3}" type="presParOf" srcId="{84837460-60AC-4A59-A3E9-3D61EB9C62C5}" destId="{99408295-A375-4D17-868F-85815BDB20C3}" srcOrd="0" destOrd="0" presId="urn:microsoft.com/office/officeart/2008/layout/VerticalCurvedList"/>
    <dgm:cxn modelId="{285BB227-8B52-473A-9CD3-659D31C91788}" type="presParOf" srcId="{99408295-A375-4D17-868F-85815BDB20C3}" destId="{FAD15076-58E9-4BAA-A716-118CA34AFD3B}" srcOrd="0" destOrd="0" presId="urn:microsoft.com/office/officeart/2008/layout/VerticalCurvedList"/>
    <dgm:cxn modelId="{8F578C95-6B18-4298-828F-5B75295C9872}" type="presParOf" srcId="{FAD15076-58E9-4BAA-A716-118CA34AFD3B}" destId="{E32C384F-AC13-486C-99D6-8C3C262AF3A9}" srcOrd="0" destOrd="0" presId="urn:microsoft.com/office/officeart/2008/layout/VerticalCurvedList"/>
    <dgm:cxn modelId="{7EC1E318-837E-40C1-8C50-EA38E8240F4A}" type="presParOf" srcId="{FAD15076-58E9-4BAA-A716-118CA34AFD3B}" destId="{0B0DC44D-F0FF-4416-9D6B-902E2AE7A013}" srcOrd="1" destOrd="0" presId="urn:microsoft.com/office/officeart/2008/layout/VerticalCurvedList"/>
    <dgm:cxn modelId="{30136379-63AB-45A9-8EE5-6091D9D78827}" type="presParOf" srcId="{FAD15076-58E9-4BAA-A716-118CA34AFD3B}" destId="{47C5B4A0-5194-466C-B8AE-54F1CA51F62A}" srcOrd="2" destOrd="0" presId="urn:microsoft.com/office/officeart/2008/layout/VerticalCurvedList"/>
    <dgm:cxn modelId="{70199908-C89F-451B-A16F-2600F79AA4C4}" type="presParOf" srcId="{FAD15076-58E9-4BAA-A716-118CA34AFD3B}" destId="{18A33A7F-D317-44E5-A776-529177935A18}" srcOrd="3" destOrd="0" presId="urn:microsoft.com/office/officeart/2008/layout/VerticalCurvedList"/>
    <dgm:cxn modelId="{E00F46EE-6778-45FC-860C-2722A9FB0B63}" type="presParOf" srcId="{99408295-A375-4D17-868F-85815BDB20C3}" destId="{566CF173-F898-4566-A8E7-C07225515035}" srcOrd="1" destOrd="0" presId="urn:microsoft.com/office/officeart/2008/layout/VerticalCurvedList"/>
    <dgm:cxn modelId="{D9465CC6-E6BB-4754-BAF6-95CD88A48368}" type="presParOf" srcId="{99408295-A375-4D17-868F-85815BDB20C3}" destId="{02FC564E-3B1E-4723-9FE5-3402A73DB877}" srcOrd="2" destOrd="0" presId="urn:microsoft.com/office/officeart/2008/layout/VerticalCurvedList"/>
    <dgm:cxn modelId="{95AE405F-90A8-4E60-B3FC-9487615B58FF}" type="presParOf" srcId="{02FC564E-3B1E-4723-9FE5-3402A73DB877}" destId="{E8342C31-7816-403F-9B96-8C2C22DCDBC1}" srcOrd="0" destOrd="0" presId="urn:microsoft.com/office/officeart/2008/layout/VerticalCurvedList"/>
    <dgm:cxn modelId="{93CCD0DE-1464-4AF2-945B-503A2B0F22E3}" type="presParOf" srcId="{99408295-A375-4D17-868F-85815BDB20C3}" destId="{DCDD17F8-2292-4498-8EDE-3E62BB0FB915}" srcOrd="3" destOrd="0" presId="urn:microsoft.com/office/officeart/2008/layout/VerticalCurvedList"/>
    <dgm:cxn modelId="{6454FF34-AA9B-49F7-A8F6-0060C938B5F0}" type="presParOf" srcId="{99408295-A375-4D17-868F-85815BDB20C3}" destId="{5B2A748A-7934-45EE-993B-E14319099C46}" srcOrd="4" destOrd="0" presId="urn:microsoft.com/office/officeart/2008/layout/VerticalCurvedList"/>
    <dgm:cxn modelId="{E70BC707-52CC-4D24-8298-7CBF770A93BD}" type="presParOf" srcId="{5B2A748A-7934-45EE-993B-E14319099C46}" destId="{BB0BCF2F-C7F8-468F-9919-0842857AEA04}" srcOrd="0" destOrd="0" presId="urn:microsoft.com/office/officeart/2008/layout/VerticalCurvedList"/>
    <dgm:cxn modelId="{260E985E-5D89-4741-8CD5-91165B733C71}" type="presParOf" srcId="{99408295-A375-4D17-868F-85815BDB20C3}" destId="{552874A3-4848-4691-B254-50B6EA0E611D}" srcOrd="5" destOrd="0" presId="urn:microsoft.com/office/officeart/2008/layout/VerticalCurvedList"/>
    <dgm:cxn modelId="{94418A6C-9243-414C-A364-DF632027038D}" type="presParOf" srcId="{99408295-A375-4D17-868F-85815BDB20C3}" destId="{1FA095B0-B585-413A-B39A-54F45E732A90}" srcOrd="6" destOrd="0" presId="urn:microsoft.com/office/officeart/2008/layout/VerticalCurvedList"/>
    <dgm:cxn modelId="{B1B3C05B-1915-4C66-82CD-EB405AAEF43F}" type="presParOf" srcId="{1FA095B0-B585-413A-B39A-54F45E732A90}" destId="{DB341E2F-BD24-4D4D-8059-F7466AC7A31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E531FAD-C4EA-4C6A-B677-19C73F60CEBA}" type="doc">
      <dgm:prSet loTypeId="urn:microsoft.com/office/officeart/2005/8/layout/target2" loCatId="relationship" qsTypeId="urn:microsoft.com/office/officeart/2005/8/quickstyle/simple1" qsCatId="simple" csTypeId="urn:microsoft.com/office/officeart/2005/8/colors/colorful4" csCatId="colorful" phldr="1"/>
      <dgm:spPr/>
      <dgm:t>
        <a:bodyPr/>
        <a:lstStyle/>
        <a:p>
          <a:endParaRPr lang="en-US"/>
        </a:p>
      </dgm:t>
    </dgm:pt>
    <dgm:pt modelId="{367238D3-73B6-454D-8C2E-0BF8ACFAC53E}">
      <dgm:prSet custT="1"/>
      <dgm:spPr/>
      <dgm:t>
        <a:bodyPr/>
        <a:lstStyle/>
        <a:p>
          <a:pPr algn="ctr" rtl="0"/>
          <a:r>
            <a:rPr lang="ms-MY" sz="2800" smtClean="0">
              <a:solidFill>
                <a:srgbClr val="0000FF"/>
              </a:solidFill>
              <a:latin typeface="+mj-lt"/>
            </a:rPr>
            <a:t>Selepas melalui semua peristiwa ini, Nabi Muhammad SAW kembali ke Mekah. </a:t>
          </a:r>
          <a:endParaRPr lang="en-US" sz="2800">
            <a:solidFill>
              <a:srgbClr val="0000FF"/>
            </a:solidFill>
            <a:latin typeface="+mj-lt"/>
          </a:endParaRPr>
        </a:p>
      </dgm:t>
    </dgm:pt>
    <dgm:pt modelId="{699DF4DD-C886-4D2B-B1B9-049402E63956}" type="parTrans" cxnId="{13A1CFAB-3C4A-4A15-9F5B-A30C36516000}">
      <dgm:prSet/>
      <dgm:spPr/>
      <dgm:t>
        <a:bodyPr/>
        <a:lstStyle/>
        <a:p>
          <a:pPr algn="ctr"/>
          <a:endParaRPr lang="en-US" sz="2800">
            <a:solidFill>
              <a:srgbClr val="0000FF"/>
            </a:solidFill>
            <a:latin typeface="+mj-lt"/>
          </a:endParaRPr>
        </a:p>
      </dgm:t>
    </dgm:pt>
    <dgm:pt modelId="{E1C2323D-2D00-48AF-95BF-B5D16A35CD89}" type="sibTrans" cxnId="{13A1CFAB-3C4A-4A15-9F5B-A30C36516000}">
      <dgm:prSet/>
      <dgm:spPr/>
      <dgm:t>
        <a:bodyPr/>
        <a:lstStyle/>
        <a:p>
          <a:pPr algn="ctr"/>
          <a:endParaRPr lang="en-US" sz="2800">
            <a:solidFill>
              <a:srgbClr val="0000FF"/>
            </a:solidFill>
            <a:latin typeface="+mj-lt"/>
          </a:endParaRPr>
        </a:p>
      </dgm:t>
    </dgm:pt>
    <dgm:pt modelId="{C781F2CD-BCCF-4A8B-9A04-6D5016017512}">
      <dgm:prSet custT="1"/>
      <dgm:spPr/>
      <dgm:t>
        <a:bodyPr/>
        <a:lstStyle/>
        <a:p>
          <a:pPr algn="ctr" rtl="0"/>
          <a:r>
            <a:rPr lang="ms-MY" sz="2800" dirty="0" smtClean="0">
              <a:solidFill>
                <a:srgbClr val="006600"/>
              </a:solidFill>
              <a:latin typeface="+mj-lt"/>
            </a:rPr>
            <a:t>Peristiwa al-Israk dan al-Mikraj penuh dengan tanda-tanda dan petunjuk yang menakjubkan sehingga ramai para pemikir Islam, pengkaji mistik dan penyair-penyair telah membuat pelbagai tafsiran secara mendalam dan berbeza-beza. </a:t>
          </a:r>
          <a:endParaRPr lang="en-US" sz="2800" dirty="0">
            <a:solidFill>
              <a:srgbClr val="006600"/>
            </a:solidFill>
            <a:latin typeface="+mj-lt"/>
          </a:endParaRPr>
        </a:p>
      </dgm:t>
    </dgm:pt>
    <dgm:pt modelId="{C6DA3123-8960-421D-B19F-441CB03AD6B9}" type="parTrans" cxnId="{6317E162-E264-4CF7-9296-BB5870D9606E}">
      <dgm:prSet/>
      <dgm:spPr/>
      <dgm:t>
        <a:bodyPr/>
        <a:lstStyle/>
        <a:p>
          <a:pPr algn="ctr"/>
          <a:endParaRPr lang="en-US" sz="2800">
            <a:solidFill>
              <a:srgbClr val="0000FF"/>
            </a:solidFill>
            <a:latin typeface="+mj-lt"/>
          </a:endParaRPr>
        </a:p>
      </dgm:t>
    </dgm:pt>
    <dgm:pt modelId="{A46E6CBA-1F40-4CA8-96FF-51DD460B7823}" type="sibTrans" cxnId="{6317E162-E264-4CF7-9296-BB5870D9606E}">
      <dgm:prSet/>
      <dgm:spPr/>
      <dgm:t>
        <a:bodyPr/>
        <a:lstStyle/>
        <a:p>
          <a:pPr algn="ctr"/>
          <a:endParaRPr lang="en-US" sz="2800">
            <a:solidFill>
              <a:srgbClr val="0000FF"/>
            </a:solidFill>
            <a:latin typeface="+mj-lt"/>
          </a:endParaRPr>
        </a:p>
      </dgm:t>
    </dgm:pt>
    <dgm:pt modelId="{F5A8AAF3-AE03-4A85-B94A-05EAB8BB0564}">
      <dgm:prSet custT="1"/>
      <dgm:spPr/>
      <dgm:t>
        <a:bodyPr/>
        <a:lstStyle/>
        <a:p>
          <a:pPr algn="ctr" rtl="0"/>
          <a:r>
            <a:rPr lang="ms-MY" sz="2800" dirty="0" smtClean="0">
              <a:solidFill>
                <a:srgbClr val="0000FF"/>
              </a:solidFill>
              <a:latin typeface="+mj-lt"/>
            </a:rPr>
            <a:t>kesimpulan penting ialah Baitulmaqdis menjadi satu contoh kepada ketaatan dan hubungan iman setiap muslim.</a:t>
          </a:r>
          <a:endParaRPr lang="en-US" sz="2800" dirty="0">
            <a:solidFill>
              <a:srgbClr val="0000FF"/>
            </a:solidFill>
            <a:latin typeface="+mj-lt"/>
          </a:endParaRPr>
        </a:p>
      </dgm:t>
    </dgm:pt>
    <dgm:pt modelId="{EB90745C-21EE-4E24-B007-F770B6DA33BC}" type="parTrans" cxnId="{8B2C16B0-3879-4AE1-A83F-AFD23679A716}">
      <dgm:prSet/>
      <dgm:spPr/>
      <dgm:t>
        <a:bodyPr/>
        <a:lstStyle/>
        <a:p>
          <a:pPr algn="ctr"/>
          <a:endParaRPr lang="en-US" sz="2800">
            <a:solidFill>
              <a:srgbClr val="0000FF"/>
            </a:solidFill>
            <a:latin typeface="+mj-lt"/>
          </a:endParaRPr>
        </a:p>
      </dgm:t>
    </dgm:pt>
    <dgm:pt modelId="{7684828B-338E-466B-99E0-F55B680C6CD0}" type="sibTrans" cxnId="{8B2C16B0-3879-4AE1-A83F-AFD23679A716}">
      <dgm:prSet/>
      <dgm:spPr/>
      <dgm:t>
        <a:bodyPr/>
        <a:lstStyle/>
        <a:p>
          <a:pPr algn="ctr"/>
          <a:endParaRPr lang="en-US" sz="2800">
            <a:solidFill>
              <a:srgbClr val="0000FF"/>
            </a:solidFill>
            <a:latin typeface="+mj-lt"/>
          </a:endParaRPr>
        </a:p>
      </dgm:t>
    </dgm:pt>
    <dgm:pt modelId="{CF4498E2-5547-46B1-87CF-E99B7CBE5D14}" type="pres">
      <dgm:prSet presAssocID="{0E531FAD-C4EA-4C6A-B677-19C73F60CEBA}" presName="Name0" presStyleCnt="0">
        <dgm:presLayoutVars>
          <dgm:chMax val="3"/>
          <dgm:chPref val="1"/>
          <dgm:dir/>
          <dgm:animLvl val="lvl"/>
          <dgm:resizeHandles/>
        </dgm:presLayoutVars>
      </dgm:prSet>
      <dgm:spPr/>
    </dgm:pt>
    <dgm:pt modelId="{04988BE3-BED0-45B3-AEDB-F9C522FE3521}" type="pres">
      <dgm:prSet presAssocID="{0E531FAD-C4EA-4C6A-B677-19C73F60CEBA}" presName="outerBox" presStyleCnt="0"/>
      <dgm:spPr/>
    </dgm:pt>
    <dgm:pt modelId="{38C3ADAB-F602-418C-89D9-87E01E30AEA8}" type="pres">
      <dgm:prSet presAssocID="{0E531FAD-C4EA-4C6A-B677-19C73F60CEBA}" presName="outerBoxParent" presStyleLbl="node1" presStyleIdx="0" presStyleCnt="3"/>
      <dgm:spPr/>
    </dgm:pt>
    <dgm:pt modelId="{C11F3A4C-E462-4CFD-BF40-17D7D13B983C}" type="pres">
      <dgm:prSet presAssocID="{0E531FAD-C4EA-4C6A-B677-19C73F60CEBA}" presName="outerBoxChildren" presStyleCnt="0"/>
      <dgm:spPr/>
    </dgm:pt>
    <dgm:pt modelId="{B4FBFEA2-90D4-49D8-9ED9-4426A235FEAB}" type="pres">
      <dgm:prSet presAssocID="{0E531FAD-C4EA-4C6A-B677-19C73F60CEBA}" presName="middleBox" presStyleCnt="0"/>
      <dgm:spPr/>
    </dgm:pt>
    <dgm:pt modelId="{1F9B642F-473A-47DC-B05F-399BCAF7DE97}" type="pres">
      <dgm:prSet presAssocID="{0E531FAD-C4EA-4C6A-B677-19C73F60CEBA}" presName="middleBoxParent" presStyleLbl="node1" presStyleIdx="1" presStyleCnt="3" custScaleY="87002" custLinFactNeighborX="239" custLinFactNeighborY="-12231"/>
      <dgm:spPr/>
      <dgm:t>
        <a:bodyPr/>
        <a:lstStyle/>
        <a:p>
          <a:endParaRPr lang="en-US"/>
        </a:p>
      </dgm:t>
    </dgm:pt>
    <dgm:pt modelId="{0818A241-7104-445B-AB3C-CB3DBE9004C5}" type="pres">
      <dgm:prSet presAssocID="{0E531FAD-C4EA-4C6A-B677-19C73F60CEBA}" presName="middleBoxChildren" presStyleCnt="0"/>
      <dgm:spPr/>
    </dgm:pt>
    <dgm:pt modelId="{D243C97E-676D-4E12-B867-F599F80A6367}" type="pres">
      <dgm:prSet presAssocID="{0E531FAD-C4EA-4C6A-B677-19C73F60CEBA}" presName="centerBox" presStyleCnt="0"/>
      <dgm:spPr/>
    </dgm:pt>
    <dgm:pt modelId="{D9A559C5-6FE0-4044-AF41-EAED19C8F828}" type="pres">
      <dgm:prSet presAssocID="{0E531FAD-C4EA-4C6A-B677-19C73F60CEBA}" presName="centerBoxParent" presStyleLbl="node1" presStyleIdx="2" presStyleCnt="3" custScaleY="72222" custLinFactNeighborX="-505" custLinFactNeighborY="18518"/>
      <dgm:spPr/>
      <dgm:t>
        <a:bodyPr/>
        <a:lstStyle/>
        <a:p>
          <a:endParaRPr lang="en-US"/>
        </a:p>
      </dgm:t>
    </dgm:pt>
  </dgm:ptLst>
  <dgm:cxnLst>
    <dgm:cxn modelId="{8B2C16B0-3879-4AE1-A83F-AFD23679A716}" srcId="{0E531FAD-C4EA-4C6A-B677-19C73F60CEBA}" destId="{F5A8AAF3-AE03-4A85-B94A-05EAB8BB0564}" srcOrd="2" destOrd="0" parTransId="{EB90745C-21EE-4E24-B007-F770B6DA33BC}" sibTransId="{7684828B-338E-466B-99E0-F55B680C6CD0}"/>
    <dgm:cxn modelId="{13A1CFAB-3C4A-4A15-9F5B-A30C36516000}" srcId="{0E531FAD-C4EA-4C6A-B677-19C73F60CEBA}" destId="{367238D3-73B6-454D-8C2E-0BF8ACFAC53E}" srcOrd="0" destOrd="0" parTransId="{699DF4DD-C886-4D2B-B1B9-049402E63956}" sibTransId="{E1C2323D-2D00-48AF-95BF-B5D16A35CD89}"/>
    <dgm:cxn modelId="{ECF647A2-DF60-416D-9504-85DBD13BFD94}" type="presOf" srcId="{C781F2CD-BCCF-4A8B-9A04-6D5016017512}" destId="{1F9B642F-473A-47DC-B05F-399BCAF7DE97}" srcOrd="0" destOrd="0" presId="urn:microsoft.com/office/officeart/2005/8/layout/target2"/>
    <dgm:cxn modelId="{5E43D684-46F8-4BB6-8EA8-C2218B55C6D3}" type="presOf" srcId="{367238D3-73B6-454D-8C2E-0BF8ACFAC53E}" destId="{38C3ADAB-F602-418C-89D9-87E01E30AEA8}" srcOrd="0" destOrd="0" presId="urn:microsoft.com/office/officeart/2005/8/layout/target2"/>
    <dgm:cxn modelId="{9D37116F-F4A9-45E2-A94D-0813E145515B}" type="presOf" srcId="{F5A8AAF3-AE03-4A85-B94A-05EAB8BB0564}" destId="{D9A559C5-6FE0-4044-AF41-EAED19C8F828}" srcOrd="0" destOrd="0" presId="urn:microsoft.com/office/officeart/2005/8/layout/target2"/>
    <dgm:cxn modelId="{6317E162-E264-4CF7-9296-BB5870D9606E}" srcId="{0E531FAD-C4EA-4C6A-B677-19C73F60CEBA}" destId="{C781F2CD-BCCF-4A8B-9A04-6D5016017512}" srcOrd="1" destOrd="0" parTransId="{C6DA3123-8960-421D-B19F-441CB03AD6B9}" sibTransId="{A46E6CBA-1F40-4CA8-96FF-51DD460B7823}"/>
    <dgm:cxn modelId="{FC77F4F5-6556-4843-83F5-D4B0A990AC05}" type="presOf" srcId="{0E531FAD-C4EA-4C6A-B677-19C73F60CEBA}" destId="{CF4498E2-5547-46B1-87CF-E99B7CBE5D14}" srcOrd="0" destOrd="0" presId="urn:microsoft.com/office/officeart/2005/8/layout/target2"/>
    <dgm:cxn modelId="{DF4AA71C-CFD9-4506-91C0-53A6E3A861C6}" type="presParOf" srcId="{CF4498E2-5547-46B1-87CF-E99B7CBE5D14}" destId="{04988BE3-BED0-45B3-AEDB-F9C522FE3521}" srcOrd="0" destOrd="0" presId="urn:microsoft.com/office/officeart/2005/8/layout/target2"/>
    <dgm:cxn modelId="{D30563BF-F45B-4268-B306-083019B99819}" type="presParOf" srcId="{04988BE3-BED0-45B3-AEDB-F9C522FE3521}" destId="{38C3ADAB-F602-418C-89D9-87E01E30AEA8}" srcOrd="0" destOrd="0" presId="urn:microsoft.com/office/officeart/2005/8/layout/target2"/>
    <dgm:cxn modelId="{4E07B0D1-EE09-4DC7-8B77-062E78B1854C}" type="presParOf" srcId="{04988BE3-BED0-45B3-AEDB-F9C522FE3521}" destId="{C11F3A4C-E462-4CFD-BF40-17D7D13B983C}" srcOrd="1" destOrd="0" presId="urn:microsoft.com/office/officeart/2005/8/layout/target2"/>
    <dgm:cxn modelId="{A1DCE9D6-C469-46A9-AEDA-74F9C7D46501}" type="presParOf" srcId="{CF4498E2-5547-46B1-87CF-E99B7CBE5D14}" destId="{B4FBFEA2-90D4-49D8-9ED9-4426A235FEAB}" srcOrd="1" destOrd="0" presId="urn:microsoft.com/office/officeart/2005/8/layout/target2"/>
    <dgm:cxn modelId="{4C50B6FD-474E-4CB7-A1E7-768DABFC2DBC}" type="presParOf" srcId="{B4FBFEA2-90D4-49D8-9ED9-4426A235FEAB}" destId="{1F9B642F-473A-47DC-B05F-399BCAF7DE97}" srcOrd="0" destOrd="0" presId="urn:microsoft.com/office/officeart/2005/8/layout/target2"/>
    <dgm:cxn modelId="{C8F9E154-ABC3-4199-AD29-973DD8983C91}" type="presParOf" srcId="{B4FBFEA2-90D4-49D8-9ED9-4426A235FEAB}" destId="{0818A241-7104-445B-AB3C-CB3DBE9004C5}" srcOrd="1" destOrd="0" presId="urn:microsoft.com/office/officeart/2005/8/layout/target2"/>
    <dgm:cxn modelId="{CA99707A-5D18-4D2E-BFCB-67C546177DD8}" type="presParOf" srcId="{CF4498E2-5547-46B1-87CF-E99B7CBE5D14}" destId="{D243C97E-676D-4E12-B867-F599F80A6367}" srcOrd="2" destOrd="0" presId="urn:microsoft.com/office/officeart/2005/8/layout/target2"/>
    <dgm:cxn modelId="{80A23C4F-E68E-4D12-906D-0E11FA66FA06}" type="presParOf" srcId="{D243C97E-676D-4E12-B867-F599F80A6367}" destId="{D9A559C5-6FE0-4044-AF41-EAED19C8F828}"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269EC28-C579-40C6-85B2-580552AF42D1}" type="doc">
      <dgm:prSet loTypeId="urn:microsoft.com/office/officeart/2005/8/layout/process4" loCatId="list" qsTypeId="urn:microsoft.com/office/officeart/2005/8/quickstyle/3d2" qsCatId="3D" csTypeId="urn:microsoft.com/office/officeart/2005/8/colors/accent1_2" csCatId="accent1"/>
      <dgm:spPr/>
      <dgm:t>
        <a:bodyPr/>
        <a:lstStyle/>
        <a:p>
          <a:endParaRPr lang="en-US"/>
        </a:p>
      </dgm:t>
    </dgm:pt>
    <dgm:pt modelId="{579E4DE3-DE4B-4D8E-8054-08326CE3C1BC}">
      <dgm:prSet/>
      <dgm:spPr/>
      <dgm:t>
        <a:bodyPr/>
        <a:lstStyle/>
        <a:p>
          <a:pPr rtl="0"/>
          <a:r>
            <a:rPr lang="ms-MY" smtClean="0">
              <a:solidFill>
                <a:srgbClr val="002060"/>
              </a:solidFill>
              <a:latin typeface="+mj-lt"/>
            </a:rPr>
            <a:t>pengumuman pemimpin Amerika Syarikat yang memerlukan pentadbirannya mengiktiraf Baitulmaqdis sebagai ‘ibu kota’ Israel. </a:t>
          </a:r>
          <a:endParaRPr lang="en-US">
            <a:solidFill>
              <a:srgbClr val="002060"/>
            </a:solidFill>
            <a:latin typeface="+mj-lt"/>
          </a:endParaRPr>
        </a:p>
      </dgm:t>
    </dgm:pt>
    <dgm:pt modelId="{F5404042-082A-41CF-B2A2-98E1142BB55B}" type="parTrans" cxnId="{CB444869-6EA8-4CD2-8442-283490011EA1}">
      <dgm:prSet/>
      <dgm:spPr/>
      <dgm:t>
        <a:bodyPr/>
        <a:lstStyle/>
        <a:p>
          <a:endParaRPr lang="en-US">
            <a:solidFill>
              <a:srgbClr val="002060"/>
            </a:solidFill>
            <a:latin typeface="+mj-lt"/>
          </a:endParaRPr>
        </a:p>
      </dgm:t>
    </dgm:pt>
    <dgm:pt modelId="{725D6C79-4706-40A3-A00E-4D80F79AE1EF}" type="sibTrans" cxnId="{CB444869-6EA8-4CD2-8442-283490011EA1}">
      <dgm:prSet/>
      <dgm:spPr/>
      <dgm:t>
        <a:bodyPr/>
        <a:lstStyle/>
        <a:p>
          <a:endParaRPr lang="en-US">
            <a:solidFill>
              <a:srgbClr val="002060"/>
            </a:solidFill>
            <a:latin typeface="+mj-lt"/>
          </a:endParaRPr>
        </a:p>
      </dgm:t>
    </dgm:pt>
    <dgm:pt modelId="{079A84E7-8749-4360-A1E9-B1ED454DB684}">
      <dgm:prSet/>
      <dgm:spPr/>
      <dgm:t>
        <a:bodyPr/>
        <a:lstStyle/>
        <a:p>
          <a:pPr rtl="0"/>
          <a:r>
            <a:rPr lang="ms-MY" smtClean="0">
              <a:solidFill>
                <a:srgbClr val="A50021"/>
              </a:solidFill>
              <a:latin typeface="+mj-lt"/>
            </a:rPr>
            <a:t>tindakan ini tidak lain adalah untuk menyampaikan hasrat bangsa Yahudi Israel dalam merampas kembali Baitulmaqdis daripada milik umat Islam Palestin bahkan milik kita umat Islam seluruhnya.</a:t>
          </a:r>
          <a:endParaRPr lang="en-US">
            <a:solidFill>
              <a:srgbClr val="A50021"/>
            </a:solidFill>
            <a:latin typeface="+mj-lt"/>
          </a:endParaRPr>
        </a:p>
      </dgm:t>
    </dgm:pt>
    <dgm:pt modelId="{8F43A4BC-4D73-4341-8827-B4EA06585C12}" type="parTrans" cxnId="{FF4CA7F4-F7A9-4F86-B863-CF73774FE395}">
      <dgm:prSet/>
      <dgm:spPr/>
      <dgm:t>
        <a:bodyPr/>
        <a:lstStyle/>
        <a:p>
          <a:endParaRPr lang="en-US">
            <a:solidFill>
              <a:srgbClr val="002060"/>
            </a:solidFill>
            <a:latin typeface="+mj-lt"/>
          </a:endParaRPr>
        </a:p>
      </dgm:t>
    </dgm:pt>
    <dgm:pt modelId="{2B6BFD3B-2C1A-483B-AB05-D9C216E31010}" type="sibTrans" cxnId="{FF4CA7F4-F7A9-4F86-B863-CF73774FE395}">
      <dgm:prSet/>
      <dgm:spPr/>
      <dgm:t>
        <a:bodyPr/>
        <a:lstStyle/>
        <a:p>
          <a:endParaRPr lang="en-US">
            <a:solidFill>
              <a:srgbClr val="002060"/>
            </a:solidFill>
            <a:latin typeface="+mj-lt"/>
          </a:endParaRPr>
        </a:p>
      </dgm:t>
    </dgm:pt>
    <dgm:pt modelId="{78437309-C27C-4089-94A3-C31683990545}">
      <dgm:prSet/>
      <dgm:spPr/>
      <dgm:t>
        <a:bodyPr/>
        <a:lstStyle/>
        <a:p>
          <a:pPr rtl="0"/>
          <a:r>
            <a:rPr lang="ms-MY" smtClean="0">
              <a:solidFill>
                <a:srgbClr val="002060"/>
              </a:solidFill>
              <a:latin typeface="+mj-lt"/>
            </a:rPr>
            <a:t>tindakan tersebut dilihat sesuatu yang tidak tepat dan ia jelas salah dari sudut norma dan sistem perundangan yang ada. Malah ini boleh dianggap sebagai suatu bentuk rampasan serta jajahan selain mencabuli hak-hak asasi kemanusiaan demi melebarkan lagi kekuasaannya. </a:t>
          </a:r>
          <a:endParaRPr lang="en-US">
            <a:solidFill>
              <a:srgbClr val="002060"/>
            </a:solidFill>
            <a:latin typeface="+mj-lt"/>
          </a:endParaRPr>
        </a:p>
      </dgm:t>
    </dgm:pt>
    <dgm:pt modelId="{A1F39321-5816-4BC0-BDE1-243E16B3B076}" type="parTrans" cxnId="{A67E912A-5A7F-4919-B030-47FE42696B3A}">
      <dgm:prSet/>
      <dgm:spPr/>
      <dgm:t>
        <a:bodyPr/>
        <a:lstStyle/>
        <a:p>
          <a:endParaRPr lang="en-US">
            <a:solidFill>
              <a:srgbClr val="002060"/>
            </a:solidFill>
            <a:latin typeface="+mj-lt"/>
          </a:endParaRPr>
        </a:p>
      </dgm:t>
    </dgm:pt>
    <dgm:pt modelId="{B89EC470-185A-4B0A-84A3-2B48278FB836}" type="sibTrans" cxnId="{A67E912A-5A7F-4919-B030-47FE42696B3A}">
      <dgm:prSet/>
      <dgm:spPr/>
      <dgm:t>
        <a:bodyPr/>
        <a:lstStyle/>
        <a:p>
          <a:endParaRPr lang="en-US">
            <a:solidFill>
              <a:srgbClr val="002060"/>
            </a:solidFill>
            <a:latin typeface="+mj-lt"/>
          </a:endParaRPr>
        </a:p>
      </dgm:t>
    </dgm:pt>
    <dgm:pt modelId="{9D274A45-75C6-4696-9226-8FC76B12834C}" type="pres">
      <dgm:prSet presAssocID="{0269EC28-C579-40C6-85B2-580552AF42D1}" presName="Name0" presStyleCnt="0">
        <dgm:presLayoutVars>
          <dgm:dir/>
          <dgm:animLvl val="lvl"/>
          <dgm:resizeHandles val="exact"/>
        </dgm:presLayoutVars>
      </dgm:prSet>
      <dgm:spPr/>
    </dgm:pt>
    <dgm:pt modelId="{A47B03BB-757E-424F-B59D-3D335EAA6D6B}" type="pres">
      <dgm:prSet presAssocID="{78437309-C27C-4089-94A3-C31683990545}" presName="boxAndChildren" presStyleCnt="0"/>
      <dgm:spPr/>
    </dgm:pt>
    <dgm:pt modelId="{F414E4F0-9C6E-4279-ABD2-99DB3CA78282}" type="pres">
      <dgm:prSet presAssocID="{78437309-C27C-4089-94A3-C31683990545}" presName="parentTextBox" presStyleLbl="node1" presStyleIdx="0" presStyleCnt="3"/>
      <dgm:spPr/>
    </dgm:pt>
    <dgm:pt modelId="{E2DAD184-2D20-4499-875F-96A71E9CC84D}" type="pres">
      <dgm:prSet presAssocID="{2B6BFD3B-2C1A-483B-AB05-D9C216E31010}" presName="sp" presStyleCnt="0"/>
      <dgm:spPr/>
    </dgm:pt>
    <dgm:pt modelId="{792300A7-FB59-4F90-B048-D0BD169C1E7C}" type="pres">
      <dgm:prSet presAssocID="{079A84E7-8749-4360-A1E9-B1ED454DB684}" presName="arrowAndChildren" presStyleCnt="0"/>
      <dgm:spPr/>
    </dgm:pt>
    <dgm:pt modelId="{3D382603-5D8A-4468-A199-A0A6B74EFB75}" type="pres">
      <dgm:prSet presAssocID="{079A84E7-8749-4360-A1E9-B1ED454DB684}" presName="parentTextArrow" presStyleLbl="node1" presStyleIdx="1" presStyleCnt="3"/>
      <dgm:spPr/>
    </dgm:pt>
    <dgm:pt modelId="{CFDCC668-FE5F-400D-ABEE-84C29A4EEC83}" type="pres">
      <dgm:prSet presAssocID="{725D6C79-4706-40A3-A00E-4D80F79AE1EF}" presName="sp" presStyleCnt="0"/>
      <dgm:spPr/>
    </dgm:pt>
    <dgm:pt modelId="{0CE143CE-1593-4EEB-ACBC-050E7183ED78}" type="pres">
      <dgm:prSet presAssocID="{579E4DE3-DE4B-4D8E-8054-08326CE3C1BC}" presName="arrowAndChildren" presStyleCnt="0"/>
      <dgm:spPr/>
    </dgm:pt>
    <dgm:pt modelId="{8007F708-5FA0-4796-B635-9EF34564FCBD}" type="pres">
      <dgm:prSet presAssocID="{579E4DE3-DE4B-4D8E-8054-08326CE3C1BC}" presName="parentTextArrow" presStyleLbl="node1" presStyleIdx="2" presStyleCnt="3"/>
      <dgm:spPr/>
    </dgm:pt>
  </dgm:ptLst>
  <dgm:cxnLst>
    <dgm:cxn modelId="{FF4CA7F4-F7A9-4F86-B863-CF73774FE395}" srcId="{0269EC28-C579-40C6-85B2-580552AF42D1}" destId="{079A84E7-8749-4360-A1E9-B1ED454DB684}" srcOrd="1" destOrd="0" parTransId="{8F43A4BC-4D73-4341-8827-B4EA06585C12}" sibTransId="{2B6BFD3B-2C1A-483B-AB05-D9C216E31010}"/>
    <dgm:cxn modelId="{9F56D31F-FBEF-4E0C-A376-5A7D9239E734}" type="presOf" srcId="{079A84E7-8749-4360-A1E9-B1ED454DB684}" destId="{3D382603-5D8A-4468-A199-A0A6B74EFB75}" srcOrd="0" destOrd="0" presId="urn:microsoft.com/office/officeart/2005/8/layout/process4"/>
    <dgm:cxn modelId="{F6C84C10-5DAE-44AD-8F8A-0A607D9C285D}" type="presOf" srcId="{579E4DE3-DE4B-4D8E-8054-08326CE3C1BC}" destId="{8007F708-5FA0-4796-B635-9EF34564FCBD}" srcOrd="0" destOrd="0" presId="urn:microsoft.com/office/officeart/2005/8/layout/process4"/>
    <dgm:cxn modelId="{A67E912A-5A7F-4919-B030-47FE42696B3A}" srcId="{0269EC28-C579-40C6-85B2-580552AF42D1}" destId="{78437309-C27C-4089-94A3-C31683990545}" srcOrd="2" destOrd="0" parTransId="{A1F39321-5816-4BC0-BDE1-243E16B3B076}" sibTransId="{B89EC470-185A-4B0A-84A3-2B48278FB836}"/>
    <dgm:cxn modelId="{4399F075-0015-4144-B896-AF04D0E5BEFC}" type="presOf" srcId="{78437309-C27C-4089-94A3-C31683990545}" destId="{F414E4F0-9C6E-4279-ABD2-99DB3CA78282}" srcOrd="0" destOrd="0" presId="urn:microsoft.com/office/officeart/2005/8/layout/process4"/>
    <dgm:cxn modelId="{7D5F7F2D-C833-455A-86BD-62656970DB6C}" type="presOf" srcId="{0269EC28-C579-40C6-85B2-580552AF42D1}" destId="{9D274A45-75C6-4696-9226-8FC76B12834C}" srcOrd="0" destOrd="0" presId="urn:microsoft.com/office/officeart/2005/8/layout/process4"/>
    <dgm:cxn modelId="{CB444869-6EA8-4CD2-8442-283490011EA1}" srcId="{0269EC28-C579-40C6-85B2-580552AF42D1}" destId="{579E4DE3-DE4B-4D8E-8054-08326CE3C1BC}" srcOrd="0" destOrd="0" parTransId="{F5404042-082A-41CF-B2A2-98E1142BB55B}" sibTransId="{725D6C79-4706-40A3-A00E-4D80F79AE1EF}"/>
    <dgm:cxn modelId="{8CEBB49D-F856-465B-BE95-BDAD2143C623}" type="presParOf" srcId="{9D274A45-75C6-4696-9226-8FC76B12834C}" destId="{A47B03BB-757E-424F-B59D-3D335EAA6D6B}" srcOrd="0" destOrd="0" presId="urn:microsoft.com/office/officeart/2005/8/layout/process4"/>
    <dgm:cxn modelId="{A602BEE6-995B-4E42-A8CF-8342FE94ECBE}" type="presParOf" srcId="{A47B03BB-757E-424F-B59D-3D335EAA6D6B}" destId="{F414E4F0-9C6E-4279-ABD2-99DB3CA78282}" srcOrd="0" destOrd="0" presId="urn:microsoft.com/office/officeart/2005/8/layout/process4"/>
    <dgm:cxn modelId="{319C86B0-4890-4F90-9ED8-7E5329DC918D}" type="presParOf" srcId="{9D274A45-75C6-4696-9226-8FC76B12834C}" destId="{E2DAD184-2D20-4499-875F-96A71E9CC84D}" srcOrd="1" destOrd="0" presId="urn:microsoft.com/office/officeart/2005/8/layout/process4"/>
    <dgm:cxn modelId="{D49A22A4-5588-40FF-AD71-099FEDD1A892}" type="presParOf" srcId="{9D274A45-75C6-4696-9226-8FC76B12834C}" destId="{792300A7-FB59-4F90-B048-D0BD169C1E7C}" srcOrd="2" destOrd="0" presId="urn:microsoft.com/office/officeart/2005/8/layout/process4"/>
    <dgm:cxn modelId="{56C368FB-7EAB-4CE4-AC47-0C79BD52C457}" type="presParOf" srcId="{792300A7-FB59-4F90-B048-D0BD169C1E7C}" destId="{3D382603-5D8A-4468-A199-A0A6B74EFB75}" srcOrd="0" destOrd="0" presId="urn:microsoft.com/office/officeart/2005/8/layout/process4"/>
    <dgm:cxn modelId="{7BD843F6-7BBB-4726-9776-DEBFAA81A847}" type="presParOf" srcId="{9D274A45-75C6-4696-9226-8FC76B12834C}" destId="{CFDCC668-FE5F-400D-ABEE-84C29A4EEC83}" srcOrd="3" destOrd="0" presId="urn:microsoft.com/office/officeart/2005/8/layout/process4"/>
    <dgm:cxn modelId="{A1AC53FA-B98B-4873-A426-AC1B0F97A4EB}" type="presParOf" srcId="{9D274A45-75C6-4696-9226-8FC76B12834C}" destId="{0CE143CE-1593-4EEB-ACBC-050E7183ED78}" srcOrd="4" destOrd="0" presId="urn:microsoft.com/office/officeart/2005/8/layout/process4"/>
    <dgm:cxn modelId="{81CDC50A-3F84-4476-BF53-A261C34715A2}" type="presParOf" srcId="{0CE143CE-1593-4EEB-ACBC-050E7183ED78}" destId="{8007F708-5FA0-4796-B635-9EF34564FCB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289C831-7B56-44BB-8EA0-60F2BA7E8753}" type="doc">
      <dgm:prSet loTypeId="urn:microsoft.com/office/officeart/2008/layout/AlternatingPictureBlocks" loCatId="list" qsTypeId="urn:microsoft.com/office/officeart/2005/8/quickstyle/simple1" qsCatId="simple" csTypeId="urn:microsoft.com/office/officeart/2005/8/colors/colorful1" csCatId="colorful" phldr="1"/>
      <dgm:spPr/>
      <dgm:t>
        <a:bodyPr/>
        <a:lstStyle/>
        <a:p>
          <a:endParaRPr lang="en-US"/>
        </a:p>
      </dgm:t>
    </dgm:pt>
    <dgm:pt modelId="{9294368E-D3B8-4A98-B553-7CF3220912C6}">
      <dgm:prSet custT="1"/>
      <dgm:spPr/>
      <dgm:t>
        <a:bodyPr/>
        <a:lstStyle/>
        <a:p>
          <a:pPr rtl="0"/>
          <a:r>
            <a:rPr lang="ms-MY" sz="2800" dirty="0" smtClean="0">
              <a:solidFill>
                <a:schemeClr val="tx1"/>
              </a:solidFill>
              <a:latin typeface="+mj-lt"/>
            </a:rPr>
            <a:t>Kerosakan pertama </a:t>
          </a:r>
          <a:endParaRPr lang="en-US" sz="2800" dirty="0">
            <a:solidFill>
              <a:schemeClr val="tx1"/>
            </a:solidFill>
            <a:latin typeface="+mj-lt"/>
          </a:endParaRPr>
        </a:p>
      </dgm:t>
    </dgm:pt>
    <dgm:pt modelId="{9E0624F9-DAC2-45AB-A411-309CC14EFCA7}" type="parTrans" cxnId="{46DDCBBE-9D32-4782-BE79-EBA1171ABDAF}">
      <dgm:prSet/>
      <dgm:spPr/>
      <dgm:t>
        <a:bodyPr/>
        <a:lstStyle/>
        <a:p>
          <a:endParaRPr lang="en-US" sz="2800">
            <a:solidFill>
              <a:schemeClr val="tx1"/>
            </a:solidFill>
            <a:latin typeface="+mj-lt"/>
          </a:endParaRPr>
        </a:p>
      </dgm:t>
    </dgm:pt>
    <dgm:pt modelId="{59CF2644-A538-4B37-B0FE-44B80A3679C0}" type="sibTrans" cxnId="{46DDCBBE-9D32-4782-BE79-EBA1171ABDAF}">
      <dgm:prSet/>
      <dgm:spPr/>
      <dgm:t>
        <a:bodyPr/>
        <a:lstStyle/>
        <a:p>
          <a:endParaRPr lang="en-US" sz="2800">
            <a:solidFill>
              <a:schemeClr val="tx1"/>
            </a:solidFill>
            <a:latin typeface="+mj-lt"/>
          </a:endParaRPr>
        </a:p>
      </dgm:t>
    </dgm:pt>
    <dgm:pt modelId="{7B024472-C2C9-48B8-93CC-FB0DF46B2F90}">
      <dgm:prSet custT="1"/>
      <dgm:spPr/>
      <dgm:t>
        <a:bodyPr/>
        <a:lstStyle/>
        <a:p>
          <a:pPr rtl="0"/>
          <a:r>
            <a:rPr lang="ms-MY" sz="2800" dirty="0" smtClean="0">
              <a:solidFill>
                <a:srgbClr val="0000FF"/>
              </a:solidFill>
              <a:latin typeface="+mj-lt"/>
            </a:rPr>
            <a:t>melakukan kekejaman dan kehancuran dengan mengkhianati perjanjian yang telah dibuat, </a:t>
          </a:r>
          <a:endParaRPr lang="en-US" sz="2800" dirty="0">
            <a:solidFill>
              <a:srgbClr val="0000FF"/>
            </a:solidFill>
            <a:latin typeface="+mj-lt"/>
          </a:endParaRPr>
        </a:p>
      </dgm:t>
    </dgm:pt>
    <dgm:pt modelId="{746B1B7A-0C73-4472-B662-C2FC9F1CAA9A}" type="parTrans" cxnId="{96951744-A692-460E-9A25-9BD3F5EFAF65}">
      <dgm:prSet/>
      <dgm:spPr/>
      <dgm:t>
        <a:bodyPr/>
        <a:lstStyle/>
        <a:p>
          <a:endParaRPr lang="en-US" sz="2800">
            <a:solidFill>
              <a:schemeClr val="tx1"/>
            </a:solidFill>
            <a:latin typeface="+mj-lt"/>
          </a:endParaRPr>
        </a:p>
      </dgm:t>
    </dgm:pt>
    <dgm:pt modelId="{6E650ACD-4D5D-4238-857C-160B3451B96D}" type="sibTrans" cxnId="{96951744-A692-460E-9A25-9BD3F5EFAF65}">
      <dgm:prSet/>
      <dgm:spPr/>
      <dgm:t>
        <a:bodyPr/>
        <a:lstStyle/>
        <a:p>
          <a:endParaRPr lang="en-US" sz="2800">
            <a:solidFill>
              <a:schemeClr val="tx1"/>
            </a:solidFill>
            <a:latin typeface="+mj-lt"/>
          </a:endParaRPr>
        </a:p>
      </dgm:t>
    </dgm:pt>
    <dgm:pt modelId="{3FADC8A5-7069-49D2-8EDA-A2F1EB733773}">
      <dgm:prSet custT="1"/>
      <dgm:spPr/>
      <dgm:t>
        <a:bodyPr/>
        <a:lstStyle/>
        <a:p>
          <a:pPr rtl="0"/>
          <a:r>
            <a:rPr lang="ms-MY" sz="2800" dirty="0" smtClean="0">
              <a:solidFill>
                <a:srgbClr val="A50021"/>
              </a:solidFill>
              <a:latin typeface="+mj-lt"/>
            </a:rPr>
            <a:t>sanggup pula membunuh para Rasul dan Nabi yang di utuskan oleh Allah SWT</a:t>
          </a:r>
          <a:endParaRPr lang="en-US" sz="2800" dirty="0">
            <a:solidFill>
              <a:srgbClr val="A50021"/>
            </a:solidFill>
            <a:latin typeface="+mj-lt"/>
          </a:endParaRPr>
        </a:p>
      </dgm:t>
    </dgm:pt>
    <dgm:pt modelId="{6FD7F4A5-792F-4C20-BF73-5F2F2166150C}" type="parTrans" cxnId="{0EC0E761-A276-49ED-8659-85740FC6FC92}">
      <dgm:prSet/>
      <dgm:spPr/>
      <dgm:t>
        <a:bodyPr/>
        <a:lstStyle/>
        <a:p>
          <a:endParaRPr lang="en-US" sz="2800">
            <a:solidFill>
              <a:schemeClr val="tx1"/>
            </a:solidFill>
            <a:latin typeface="+mj-lt"/>
          </a:endParaRPr>
        </a:p>
      </dgm:t>
    </dgm:pt>
    <dgm:pt modelId="{2D712805-6C94-4450-91AD-11C0938B380E}" type="sibTrans" cxnId="{0EC0E761-A276-49ED-8659-85740FC6FC92}">
      <dgm:prSet/>
      <dgm:spPr/>
      <dgm:t>
        <a:bodyPr/>
        <a:lstStyle/>
        <a:p>
          <a:endParaRPr lang="en-US" sz="2800">
            <a:solidFill>
              <a:schemeClr val="tx1"/>
            </a:solidFill>
            <a:latin typeface="+mj-lt"/>
          </a:endParaRPr>
        </a:p>
      </dgm:t>
    </dgm:pt>
    <dgm:pt modelId="{01EA7381-A3D6-4284-96A6-26E600F13C74}" type="pres">
      <dgm:prSet presAssocID="{5289C831-7B56-44BB-8EA0-60F2BA7E8753}" presName="linearFlow" presStyleCnt="0">
        <dgm:presLayoutVars>
          <dgm:dir/>
          <dgm:resizeHandles val="exact"/>
        </dgm:presLayoutVars>
      </dgm:prSet>
      <dgm:spPr/>
    </dgm:pt>
    <dgm:pt modelId="{7D4F28AC-ADF6-4426-B79C-626CE7706BA1}" type="pres">
      <dgm:prSet presAssocID="{9294368E-D3B8-4A98-B553-7CF3220912C6}" presName="comp" presStyleCnt="0"/>
      <dgm:spPr/>
    </dgm:pt>
    <dgm:pt modelId="{F93D18C5-A97C-4DC0-82A5-023C76A186A3}" type="pres">
      <dgm:prSet presAssocID="{9294368E-D3B8-4A98-B553-7CF3220912C6}" presName="rect2" presStyleLbl="node1" presStyleIdx="0" presStyleCnt="3">
        <dgm:presLayoutVars>
          <dgm:bulletEnabled val="1"/>
        </dgm:presLayoutVars>
      </dgm:prSet>
      <dgm:spPr/>
      <dgm:t>
        <a:bodyPr/>
        <a:lstStyle/>
        <a:p>
          <a:endParaRPr lang="en-US"/>
        </a:p>
      </dgm:t>
    </dgm:pt>
    <dgm:pt modelId="{A5AE2292-AD95-4193-B436-A0BC27AAB7DF}" type="pres">
      <dgm:prSet presAssocID="{9294368E-D3B8-4A98-B553-7CF3220912C6}" presName="rect1" presStyleLbl="lnNode1" presStyleIdx="0" presStyleCnt="3"/>
      <dgm:spPr/>
    </dgm:pt>
    <dgm:pt modelId="{08736449-0405-4303-9ACF-8D976E668680}" type="pres">
      <dgm:prSet presAssocID="{59CF2644-A538-4B37-B0FE-44B80A3679C0}" presName="sibTrans" presStyleCnt="0"/>
      <dgm:spPr/>
    </dgm:pt>
    <dgm:pt modelId="{0323E50C-4B8F-4D33-8783-F4CAE7BF9E84}" type="pres">
      <dgm:prSet presAssocID="{7B024472-C2C9-48B8-93CC-FB0DF46B2F90}" presName="comp" presStyleCnt="0"/>
      <dgm:spPr/>
    </dgm:pt>
    <dgm:pt modelId="{45CF31CF-E939-4440-BE99-5FFF67A1BDD1}" type="pres">
      <dgm:prSet presAssocID="{7B024472-C2C9-48B8-93CC-FB0DF46B2F90}" presName="rect2" presStyleLbl="node1" presStyleIdx="1" presStyleCnt="3">
        <dgm:presLayoutVars>
          <dgm:bulletEnabled val="1"/>
        </dgm:presLayoutVars>
      </dgm:prSet>
      <dgm:spPr/>
    </dgm:pt>
    <dgm:pt modelId="{98C9D09E-AB42-4E90-AB1E-EF2B6784105E}" type="pres">
      <dgm:prSet presAssocID="{7B024472-C2C9-48B8-93CC-FB0DF46B2F90}" presName="rect1" presStyleLbl="lnNode1" presStyleIdx="1" presStyleCnt="3"/>
      <dgm:spPr/>
    </dgm:pt>
    <dgm:pt modelId="{2FA163D2-525C-46C5-92AB-8F86AEC3C25B}" type="pres">
      <dgm:prSet presAssocID="{6E650ACD-4D5D-4238-857C-160B3451B96D}" presName="sibTrans" presStyleCnt="0"/>
      <dgm:spPr/>
    </dgm:pt>
    <dgm:pt modelId="{0C5934BE-4B7F-4156-8639-1EFCA5A1147D}" type="pres">
      <dgm:prSet presAssocID="{3FADC8A5-7069-49D2-8EDA-A2F1EB733773}" presName="comp" presStyleCnt="0"/>
      <dgm:spPr/>
    </dgm:pt>
    <dgm:pt modelId="{5853075C-1DF4-497D-86D4-D1A3928155E3}" type="pres">
      <dgm:prSet presAssocID="{3FADC8A5-7069-49D2-8EDA-A2F1EB733773}" presName="rect2" presStyleLbl="node1" presStyleIdx="2" presStyleCnt="3">
        <dgm:presLayoutVars>
          <dgm:bulletEnabled val="1"/>
        </dgm:presLayoutVars>
      </dgm:prSet>
      <dgm:spPr/>
    </dgm:pt>
    <dgm:pt modelId="{1A04BC60-1EA1-4F99-A1AD-01463AD91541}" type="pres">
      <dgm:prSet presAssocID="{3FADC8A5-7069-49D2-8EDA-A2F1EB733773}" presName="rect1" presStyleLbl="lnNode1" presStyleIdx="2" presStyleCnt="3"/>
      <dgm:spPr/>
    </dgm:pt>
  </dgm:ptLst>
  <dgm:cxnLst>
    <dgm:cxn modelId="{49AD368D-BB6A-4755-931A-614ACCE5FCDB}" type="presOf" srcId="{9294368E-D3B8-4A98-B553-7CF3220912C6}" destId="{F93D18C5-A97C-4DC0-82A5-023C76A186A3}" srcOrd="0" destOrd="0" presId="urn:microsoft.com/office/officeart/2008/layout/AlternatingPictureBlocks"/>
    <dgm:cxn modelId="{E2CCEBC8-892F-48EB-AB69-2E76B6449A3B}" type="presOf" srcId="{7B024472-C2C9-48B8-93CC-FB0DF46B2F90}" destId="{45CF31CF-E939-4440-BE99-5FFF67A1BDD1}" srcOrd="0" destOrd="0" presId="urn:microsoft.com/office/officeart/2008/layout/AlternatingPictureBlocks"/>
    <dgm:cxn modelId="{96951744-A692-460E-9A25-9BD3F5EFAF65}" srcId="{5289C831-7B56-44BB-8EA0-60F2BA7E8753}" destId="{7B024472-C2C9-48B8-93CC-FB0DF46B2F90}" srcOrd="1" destOrd="0" parTransId="{746B1B7A-0C73-4472-B662-C2FC9F1CAA9A}" sibTransId="{6E650ACD-4D5D-4238-857C-160B3451B96D}"/>
    <dgm:cxn modelId="{09E9F921-528D-4745-B0C8-850727A900F6}" type="presOf" srcId="{3FADC8A5-7069-49D2-8EDA-A2F1EB733773}" destId="{5853075C-1DF4-497D-86D4-D1A3928155E3}" srcOrd="0" destOrd="0" presId="urn:microsoft.com/office/officeart/2008/layout/AlternatingPictureBlocks"/>
    <dgm:cxn modelId="{E20CBC83-690D-4E46-9F06-4DE16E07A282}" type="presOf" srcId="{5289C831-7B56-44BB-8EA0-60F2BA7E8753}" destId="{01EA7381-A3D6-4284-96A6-26E600F13C74}" srcOrd="0" destOrd="0" presId="urn:microsoft.com/office/officeart/2008/layout/AlternatingPictureBlocks"/>
    <dgm:cxn modelId="{46DDCBBE-9D32-4782-BE79-EBA1171ABDAF}" srcId="{5289C831-7B56-44BB-8EA0-60F2BA7E8753}" destId="{9294368E-D3B8-4A98-B553-7CF3220912C6}" srcOrd="0" destOrd="0" parTransId="{9E0624F9-DAC2-45AB-A411-309CC14EFCA7}" sibTransId="{59CF2644-A538-4B37-B0FE-44B80A3679C0}"/>
    <dgm:cxn modelId="{0EC0E761-A276-49ED-8659-85740FC6FC92}" srcId="{5289C831-7B56-44BB-8EA0-60F2BA7E8753}" destId="{3FADC8A5-7069-49D2-8EDA-A2F1EB733773}" srcOrd="2" destOrd="0" parTransId="{6FD7F4A5-792F-4C20-BF73-5F2F2166150C}" sibTransId="{2D712805-6C94-4450-91AD-11C0938B380E}"/>
    <dgm:cxn modelId="{6A594E65-DA18-4978-8CAB-A70D98664C00}" type="presParOf" srcId="{01EA7381-A3D6-4284-96A6-26E600F13C74}" destId="{7D4F28AC-ADF6-4426-B79C-626CE7706BA1}" srcOrd="0" destOrd="0" presId="urn:microsoft.com/office/officeart/2008/layout/AlternatingPictureBlocks"/>
    <dgm:cxn modelId="{8FEBDE4C-5066-4FAB-BA1E-2B4B54E494EB}" type="presParOf" srcId="{7D4F28AC-ADF6-4426-B79C-626CE7706BA1}" destId="{F93D18C5-A97C-4DC0-82A5-023C76A186A3}" srcOrd="0" destOrd="0" presId="urn:microsoft.com/office/officeart/2008/layout/AlternatingPictureBlocks"/>
    <dgm:cxn modelId="{1BE676EE-F531-4DE2-9943-9B4E2BC44CAF}" type="presParOf" srcId="{7D4F28AC-ADF6-4426-B79C-626CE7706BA1}" destId="{A5AE2292-AD95-4193-B436-A0BC27AAB7DF}" srcOrd="1" destOrd="0" presId="urn:microsoft.com/office/officeart/2008/layout/AlternatingPictureBlocks"/>
    <dgm:cxn modelId="{8760FF61-616A-4C66-86C9-961BF35601AF}" type="presParOf" srcId="{01EA7381-A3D6-4284-96A6-26E600F13C74}" destId="{08736449-0405-4303-9ACF-8D976E668680}" srcOrd="1" destOrd="0" presId="urn:microsoft.com/office/officeart/2008/layout/AlternatingPictureBlocks"/>
    <dgm:cxn modelId="{3785809F-3FE0-48C1-8953-6C891F8517C8}" type="presParOf" srcId="{01EA7381-A3D6-4284-96A6-26E600F13C74}" destId="{0323E50C-4B8F-4D33-8783-F4CAE7BF9E84}" srcOrd="2" destOrd="0" presId="urn:microsoft.com/office/officeart/2008/layout/AlternatingPictureBlocks"/>
    <dgm:cxn modelId="{4DF3B681-B378-43A9-9C4B-D4CD365004AC}" type="presParOf" srcId="{0323E50C-4B8F-4D33-8783-F4CAE7BF9E84}" destId="{45CF31CF-E939-4440-BE99-5FFF67A1BDD1}" srcOrd="0" destOrd="0" presId="urn:microsoft.com/office/officeart/2008/layout/AlternatingPictureBlocks"/>
    <dgm:cxn modelId="{2B5ECDEC-B670-478B-ABC2-5212795F8F27}" type="presParOf" srcId="{0323E50C-4B8F-4D33-8783-F4CAE7BF9E84}" destId="{98C9D09E-AB42-4E90-AB1E-EF2B6784105E}" srcOrd="1" destOrd="0" presId="urn:microsoft.com/office/officeart/2008/layout/AlternatingPictureBlocks"/>
    <dgm:cxn modelId="{35F4E6BF-E351-4EE4-8BDF-A34028A68747}" type="presParOf" srcId="{01EA7381-A3D6-4284-96A6-26E600F13C74}" destId="{2FA163D2-525C-46C5-92AB-8F86AEC3C25B}" srcOrd="3" destOrd="0" presId="urn:microsoft.com/office/officeart/2008/layout/AlternatingPictureBlocks"/>
    <dgm:cxn modelId="{79E4864E-4296-4D9E-996D-962B447E1190}" type="presParOf" srcId="{01EA7381-A3D6-4284-96A6-26E600F13C74}" destId="{0C5934BE-4B7F-4156-8639-1EFCA5A1147D}" srcOrd="4" destOrd="0" presId="urn:microsoft.com/office/officeart/2008/layout/AlternatingPictureBlocks"/>
    <dgm:cxn modelId="{282A3C09-9891-4AE9-AB97-509574C8DFA6}" type="presParOf" srcId="{0C5934BE-4B7F-4156-8639-1EFCA5A1147D}" destId="{5853075C-1DF4-497D-86D4-D1A3928155E3}" srcOrd="0" destOrd="0" presId="urn:microsoft.com/office/officeart/2008/layout/AlternatingPictureBlocks"/>
    <dgm:cxn modelId="{0F88FDAE-67BB-47B6-A856-8BB7F0AB9947}" type="presParOf" srcId="{0C5934BE-4B7F-4156-8639-1EFCA5A1147D}" destId="{1A04BC60-1EA1-4F99-A1AD-01463AD91541}"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601474-8E3E-4895-BD46-74441E18DF94}">
      <dsp:nvSpPr>
        <dsp:cNvPr id="0" name=""/>
        <dsp:cNvSpPr/>
      </dsp:nvSpPr>
      <dsp:spPr>
        <a:xfrm>
          <a:off x="0" y="227387"/>
          <a:ext cx="8686800" cy="123482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ms-MY" sz="3000" b="1" kern="1200" smtClean="0">
              <a:solidFill>
                <a:schemeClr val="tx1"/>
              </a:solidFill>
              <a:latin typeface="+mj-lt"/>
            </a:rPr>
            <a:t>Pesanan taqwa</a:t>
          </a:r>
          <a:endParaRPr lang="en-US" sz="3000" b="1" kern="1200" dirty="0">
            <a:solidFill>
              <a:schemeClr val="tx1"/>
            </a:solidFill>
            <a:latin typeface="+mj-lt"/>
          </a:endParaRPr>
        </a:p>
      </dsp:txBody>
      <dsp:txXfrm>
        <a:off x="60279" y="287666"/>
        <a:ext cx="8566242" cy="1114271"/>
      </dsp:txXfrm>
    </dsp:sp>
    <dsp:sp modelId="{36F643D8-E2A4-46D2-9441-3B718F777BB2}">
      <dsp:nvSpPr>
        <dsp:cNvPr id="0" name=""/>
        <dsp:cNvSpPr/>
      </dsp:nvSpPr>
      <dsp:spPr>
        <a:xfrm>
          <a:off x="0" y="1524000"/>
          <a:ext cx="8686800" cy="3165581"/>
        </a:xfrm>
        <a:prstGeom prst="roundRect">
          <a:avLst/>
        </a:prstGeom>
        <a:solidFill>
          <a:schemeClr val="accent3">
            <a:hueOff val="-3436168"/>
            <a:satOff val="-29185"/>
            <a:lumOff val="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100000"/>
            </a:lnSpc>
            <a:spcBef>
              <a:spcPct val="0"/>
            </a:spcBef>
            <a:spcAft>
              <a:spcPts val="0"/>
            </a:spcAft>
          </a:pPr>
          <a:r>
            <a:rPr lang="ms-MY" sz="3000" b="1" kern="1200" dirty="0" smtClean="0">
              <a:solidFill>
                <a:srgbClr val="FF0066"/>
              </a:solidFill>
              <a:latin typeface="+mj-lt"/>
            </a:rPr>
            <a:t>meningkatkan ketakwaan kita kepada Allah SWT </a:t>
          </a:r>
        </a:p>
        <a:p>
          <a:pPr lvl="0" algn="ctr" defTabSz="1333500" rtl="0">
            <a:lnSpc>
              <a:spcPct val="100000"/>
            </a:lnSpc>
            <a:spcBef>
              <a:spcPct val="0"/>
            </a:spcBef>
            <a:spcAft>
              <a:spcPts val="0"/>
            </a:spcAft>
          </a:pPr>
          <a:r>
            <a:rPr lang="ms-MY" sz="3000" b="1" kern="1200" dirty="0" smtClean="0">
              <a:solidFill>
                <a:schemeClr val="bg1"/>
              </a:solidFill>
              <a:latin typeface="+mj-lt"/>
            </a:rPr>
            <a:t>melaksanakan segala perintah-Nya </a:t>
          </a:r>
        </a:p>
        <a:p>
          <a:pPr lvl="0" algn="ctr" defTabSz="1333500" rtl="0">
            <a:lnSpc>
              <a:spcPct val="100000"/>
            </a:lnSpc>
            <a:spcBef>
              <a:spcPct val="0"/>
            </a:spcBef>
            <a:spcAft>
              <a:spcPts val="0"/>
            </a:spcAft>
          </a:pPr>
          <a:r>
            <a:rPr lang="ms-MY" sz="3000" b="1" kern="1200" dirty="0" smtClean="0">
              <a:solidFill>
                <a:srgbClr val="FF0066"/>
              </a:solidFill>
              <a:latin typeface="+mj-lt"/>
            </a:rPr>
            <a:t>meninggalkan segala larangan-Nya </a:t>
          </a:r>
        </a:p>
        <a:p>
          <a:pPr lvl="0" algn="ctr" defTabSz="1333500" rtl="0">
            <a:lnSpc>
              <a:spcPct val="100000"/>
            </a:lnSpc>
            <a:spcBef>
              <a:spcPct val="0"/>
            </a:spcBef>
            <a:spcAft>
              <a:spcPts val="0"/>
            </a:spcAft>
          </a:pPr>
          <a:r>
            <a:rPr lang="ms-MY" sz="3000" b="1" kern="1200" dirty="0" smtClean="0">
              <a:solidFill>
                <a:schemeClr val="bg1"/>
              </a:solidFill>
              <a:latin typeface="+mj-lt"/>
            </a:rPr>
            <a:t>memperbanyakkan amal soleh </a:t>
          </a:r>
        </a:p>
        <a:p>
          <a:pPr lvl="0" algn="ctr" defTabSz="1333500" rtl="0">
            <a:lnSpc>
              <a:spcPct val="100000"/>
            </a:lnSpc>
            <a:spcBef>
              <a:spcPct val="0"/>
            </a:spcBef>
            <a:spcAft>
              <a:spcPts val="0"/>
            </a:spcAft>
          </a:pPr>
          <a:r>
            <a:rPr lang="ms-MY" sz="3000" b="1" kern="1200" dirty="0" smtClean="0">
              <a:solidFill>
                <a:srgbClr val="FF0066"/>
              </a:solidFill>
              <a:latin typeface="+mj-lt"/>
            </a:rPr>
            <a:t>berusaha memperbaiki diri pada setiap detik dan masa </a:t>
          </a:r>
          <a:endParaRPr lang="en-US" sz="3000" b="1" kern="1200" dirty="0">
            <a:solidFill>
              <a:srgbClr val="FF0066"/>
            </a:solidFill>
            <a:latin typeface="+mj-lt"/>
          </a:endParaRPr>
        </a:p>
      </dsp:txBody>
      <dsp:txXfrm>
        <a:off x="154531" y="1678531"/>
        <a:ext cx="8377738" cy="2856519"/>
      </dsp:txXfrm>
    </dsp:sp>
    <dsp:sp modelId="{E1DEBC71-CB97-4592-A0D9-130CB137ACF6}">
      <dsp:nvSpPr>
        <dsp:cNvPr id="0" name=""/>
        <dsp:cNvSpPr/>
      </dsp:nvSpPr>
      <dsp:spPr>
        <a:xfrm>
          <a:off x="0" y="4800599"/>
          <a:ext cx="8686800" cy="1449013"/>
        </a:xfrm>
        <a:prstGeom prst="roundRect">
          <a:avLst/>
        </a:prstGeom>
        <a:solidFill>
          <a:schemeClr val="accent3">
            <a:hueOff val="-6872335"/>
            <a:satOff val="-58371"/>
            <a:lumOff val="1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ms-MY" sz="3000" b="1" kern="1200" dirty="0" smtClean="0">
              <a:solidFill>
                <a:schemeClr val="tx1"/>
              </a:solidFill>
              <a:latin typeface="+mj-lt"/>
            </a:rPr>
            <a:t>sebelum ajal yang telah ditetapkan oleh Allah SWT datang menjemput kita. </a:t>
          </a:r>
          <a:endParaRPr lang="en-US" sz="3000" b="1" kern="1200" dirty="0">
            <a:solidFill>
              <a:schemeClr val="tx1"/>
            </a:solidFill>
            <a:latin typeface="+mj-lt"/>
          </a:endParaRPr>
        </a:p>
      </dsp:txBody>
      <dsp:txXfrm>
        <a:off x="70735" y="4871334"/>
        <a:ext cx="8545330" cy="130754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D627EF-3CF5-40B9-AA84-A1C21C2D2B1A}">
      <dsp:nvSpPr>
        <dsp:cNvPr id="0" name=""/>
        <dsp:cNvSpPr/>
      </dsp:nvSpPr>
      <dsp:spPr>
        <a:xfrm>
          <a:off x="0" y="4139166"/>
          <a:ext cx="9144000" cy="2715741"/>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0">
            <a:lnSpc>
              <a:spcPct val="90000"/>
            </a:lnSpc>
            <a:spcBef>
              <a:spcPct val="0"/>
            </a:spcBef>
            <a:spcAft>
              <a:spcPct val="35000"/>
            </a:spcAft>
          </a:pPr>
          <a:r>
            <a:rPr lang="ms-MY" sz="2500" kern="1200" smtClean="0">
              <a:latin typeface="+mj-lt"/>
            </a:rPr>
            <a:t>Justeru, hari ini mereka tidak teragak-agak untuk mengisytiharkan Baitulmaqdis sebagai pusat pentadbiran negara mereka bahkan bakal menjadi Pusat Pentadbiran Dunia bagi bangsa Yahudi. </a:t>
          </a:r>
          <a:endParaRPr lang="en-US" sz="2500" kern="1200">
            <a:latin typeface="+mj-lt"/>
          </a:endParaRPr>
        </a:p>
      </dsp:txBody>
      <dsp:txXfrm>
        <a:off x="0" y="4139166"/>
        <a:ext cx="9144000" cy="2715741"/>
      </dsp:txXfrm>
    </dsp:sp>
    <dsp:sp modelId="{7622F0EB-B46C-43F6-B6BA-4B45930C15FF}">
      <dsp:nvSpPr>
        <dsp:cNvPr id="0" name=""/>
        <dsp:cNvSpPr/>
      </dsp:nvSpPr>
      <dsp:spPr>
        <a:xfrm rot="10800000">
          <a:off x="0" y="3092"/>
          <a:ext cx="9144000" cy="4176809"/>
        </a:xfrm>
        <a:prstGeom prst="upArrowCallout">
          <a:avLst/>
        </a:prstGeom>
        <a:solidFill>
          <a:schemeClr val="accent2">
            <a:hueOff val="10483529"/>
            <a:satOff val="-1988"/>
            <a:lumOff val="-99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0">
            <a:lnSpc>
              <a:spcPct val="90000"/>
            </a:lnSpc>
            <a:spcBef>
              <a:spcPct val="0"/>
            </a:spcBef>
            <a:spcAft>
              <a:spcPct val="35000"/>
            </a:spcAft>
          </a:pPr>
          <a:r>
            <a:rPr lang="ms-MY" sz="2500" kern="1200" smtClean="0">
              <a:latin typeface="+mj-lt"/>
            </a:rPr>
            <a:t>tafsiran Dr. Fadhal Hassan ‘Abbas, seorang pensyarah di Universiti Jordan di dalam kitabnya tentang </a:t>
          </a:r>
          <a:r>
            <a:rPr lang="ms-MY" sz="2500" i="1" kern="1200" smtClean="0">
              <a:latin typeface="+mj-lt"/>
            </a:rPr>
            <a:t>al-Israk wal Mikraj</a:t>
          </a:r>
          <a:r>
            <a:rPr lang="ms-MY" sz="2500" kern="1200" smtClean="0">
              <a:latin typeface="+mj-lt"/>
            </a:rPr>
            <a:t> bahawa kerosakan kedua ini disokong dengan 4 perkara iaitu: </a:t>
          </a:r>
          <a:endParaRPr lang="en-US" sz="2500" kern="1200">
            <a:latin typeface="+mj-lt"/>
          </a:endParaRPr>
        </a:p>
      </dsp:txBody>
      <dsp:txXfrm rot="-10800000">
        <a:off x="0" y="3092"/>
        <a:ext cx="9144000" cy="1466060"/>
      </dsp:txXfrm>
    </dsp:sp>
    <dsp:sp modelId="{29A3EBF8-8F4E-4B86-9B80-6D3D4E49BD05}">
      <dsp:nvSpPr>
        <dsp:cNvPr id="0" name=""/>
        <dsp:cNvSpPr/>
      </dsp:nvSpPr>
      <dsp:spPr>
        <a:xfrm>
          <a:off x="0" y="1469152"/>
          <a:ext cx="2286000" cy="1248866"/>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rtl="0">
            <a:lnSpc>
              <a:spcPct val="90000"/>
            </a:lnSpc>
            <a:spcBef>
              <a:spcPct val="0"/>
            </a:spcBef>
            <a:spcAft>
              <a:spcPct val="35000"/>
            </a:spcAft>
          </a:pPr>
          <a:r>
            <a:rPr lang="ms-MY" sz="1800" kern="1200" smtClean="0">
              <a:latin typeface="+mj-lt"/>
            </a:rPr>
            <a:t>bangsa Yahudi akan mendapat sebuah negara untuk tempat tinggal (Baitulmaqdis), </a:t>
          </a:r>
          <a:endParaRPr lang="en-US" sz="1800" kern="1200">
            <a:latin typeface="+mj-lt"/>
          </a:endParaRPr>
        </a:p>
      </dsp:txBody>
      <dsp:txXfrm>
        <a:off x="0" y="1469152"/>
        <a:ext cx="2286000" cy="1248866"/>
      </dsp:txXfrm>
    </dsp:sp>
    <dsp:sp modelId="{F1E97FBE-B6D8-40BB-A2DA-EF0A37E09CBC}">
      <dsp:nvSpPr>
        <dsp:cNvPr id="0" name=""/>
        <dsp:cNvSpPr/>
      </dsp:nvSpPr>
      <dsp:spPr>
        <a:xfrm>
          <a:off x="2286000" y="1469152"/>
          <a:ext cx="2286000" cy="1248866"/>
        </a:xfrm>
        <a:prstGeom prst="rect">
          <a:avLst/>
        </a:prstGeom>
        <a:solidFill>
          <a:schemeClr val="accent2">
            <a:tint val="40000"/>
            <a:alpha val="90000"/>
            <a:hueOff val="3959666"/>
            <a:satOff val="-11490"/>
            <a:lumOff val="-810"/>
            <a:alphaOff val="0"/>
          </a:schemeClr>
        </a:solidFill>
        <a:ln w="25400" cap="flat" cmpd="sng" algn="ctr">
          <a:solidFill>
            <a:schemeClr val="accent2">
              <a:tint val="40000"/>
              <a:alpha val="90000"/>
              <a:hueOff val="3959666"/>
              <a:satOff val="-11490"/>
              <a:lumOff val="-81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rtl="0">
            <a:lnSpc>
              <a:spcPct val="90000"/>
            </a:lnSpc>
            <a:spcBef>
              <a:spcPct val="0"/>
            </a:spcBef>
            <a:spcAft>
              <a:spcPct val="35000"/>
            </a:spcAft>
          </a:pPr>
          <a:r>
            <a:rPr lang="ms-MY" sz="1800" kern="1200" smtClean="0">
              <a:latin typeface="+mj-lt"/>
            </a:rPr>
            <a:t>kedudukan ekonominya kukuh, </a:t>
          </a:r>
          <a:endParaRPr lang="en-US" sz="1800" kern="1200">
            <a:latin typeface="+mj-lt"/>
          </a:endParaRPr>
        </a:p>
      </dsp:txBody>
      <dsp:txXfrm>
        <a:off x="2286000" y="1469152"/>
        <a:ext cx="2286000" cy="1248866"/>
      </dsp:txXfrm>
    </dsp:sp>
    <dsp:sp modelId="{63BDB296-2EEA-4E34-B52A-3A7DEED22182}">
      <dsp:nvSpPr>
        <dsp:cNvPr id="0" name=""/>
        <dsp:cNvSpPr/>
      </dsp:nvSpPr>
      <dsp:spPr>
        <a:xfrm>
          <a:off x="4572000" y="1469152"/>
          <a:ext cx="2286000" cy="1248866"/>
        </a:xfrm>
        <a:prstGeom prst="rect">
          <a:avLst/>
        </a:prstGeom>
        <a:solidFill>
          <a:schemeClr val="accent2">
            <a:tint val="40000"/>
            <a:alpha val="90000"/>
            <a:hueOff val="7919332"/>
            <a:satOff val="-22980"/>
            <a:lumOff val="-1619"/>
            <a:alphaOff val="0"/>
          </a:schemeClr>
        </a:solidFill>
        <a:ln w="25400" cap="flat" cmpd="sng" algn="ctr">
          <a:solidFill>
            <a:schemeClr val="accent2">
              <a:tint val="40000"/>
              <a:alpha val="90000"/>
              <a:hueOff val="7919332"/>
              <a:satOff val="-22980"/>
              <a:lumOff val="-16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rtl="0">
            <a:lnSpc>
              <a:spcPct val="90000"/>
            </a:lnSpc>
            <a:spcBef>
              <a:spcPct val="0"/>
            </a:spcBef>
            <a:spcAft>
              <a:spcPct val="35000"/>
            </a:spcAft>
          </a:pPr>
          <a:r>
            <a:rPr lang="ms-MY" sz="1800" kern="1200" smtClean="0">
              <a:latin typeface="+mj-lt"/>
            </a:rPr>
            <a:t>keturunannya ramai, </a:t>
          </a:r>
          <a:endParaRPr lang="en-US" sz="1800" kern="1200">
            <a:latin typeface="+mj-lt"/>
          </a:endParaRPr>
        </a:p>
      </dsp:txBody>
      <dsp:txXfrm>
        <a:off x="4572000" y="1469152"/>
        <a:ext cx="2286000" cy="1248866"/>
      </dsp:txXfrm>
    </dsp:sp>
    <dsp:sp modelId="{DE3EBA0A-2162-4D5B-AA2A-D8F6A3548710}">
      <dsp:nvSpPr>
        <dsp:cNvPr id="0" name=""/>
        <dsp:cNvSpPr/>
      </dsp:nvSpPr>
      <dsp:spPr>
        <a:xfrm>
          <a:off x="6858000" y="1469152"/>
          <a:ext cx="2286000" cy="1248866"/>
        </a:xfrm>
        <a:prstGeom prst="rect">
          <a:avLst/>
        </a:prstGeom>
        <a:solidFill>
          <a:schemeClr val="accent2">
            <a:tint val="40000"/>
            <a:alpha val="90000"/>
            <a:hueOff val="11878997"/>
            <a:satOff val="-34470"/>
            <a:lumOff val="-2429"/>
            <a:alphaOff val="0"/>
          </a:schemeClr>
        </a:solidFill>
        <a:ln w="25400" cap="flat" cmpd="sng" algn="ctr">
          <a:solidFill>
            <a:schemeClr val="accent2">
              <a:tint val="40000"/>
              <a:alpha val="90000"/>
              <a:hueOff val="11878997"/>
              <a:satOff val="-34470"/>
              <a:lumOff val="-242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rtl="0">
            <a:lnSpc>
              <a:spcPct val="90000"/>
            </a:lnSpc>
            <a:spcBef>
              <a:spcPct val="0"/>
            </a:spcBef>
            <a:spcAft>
              <a:spcPct val="35000"/>
            </a:spcAft>
          </a:pPr>
          <a:r>
            <a:rPr lang="ms-MY" sz="1800" kern="1200" smtClean="0">
              <a:latin typeface="+mj-lt"/>
            </a:rPr>
            <a:t>pasukan tenteranya juga ramai. </a:t>
          </a:r>
          <a:endParaRPr lang="en-US" sz="1800" kern="1200">
            <a:latin typeface="+mj-lt"/>
          </a:endParaRPr>
        </a:p>
      </dsp:txBody>
      <dsp:txXfrm>
        <a:off x="6858000" y="1469152"/>
        <a:ext cx="2286000" cy="124886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37755-EFDB-4181-995A-E57C9B7B5076}">
      <dsp:nvSpPr>
        <dsp:cNvPr id="0" name=""/>
        <dsp:cNvSpPr/>
      </dsp:nvSpPr>
      <dsp:spPr>
        <a:xfrm>
          <a:off x="0" y="5625045"/>
          <a:ext cx="9144000" cy="1230622"/>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rtl="0">
            <a:lnSpc>
              <a:spcPct val="90000"/>
            </a:lnSpc>
            <a:spcBef>
              <a:spcPct val="0"/>
            </a:spcBef>
            <a:spcAft>
              <a:spcPct val="35000"/>
            </a:spcAft>
          </a:pPr>
          <a:r>
            <a:rPr lang="ms-MY" sz="2300" kern="1200" smtClean="0">
              <a:solidFill>
                <a:srgbClr val="002060"/>
              </a:solidFill>
              <a:latin typeface="+mj-lt"/>
            </a:rPr>
            <a:t>mengakibatkan ancaman keselamatan yang lebih buruk di seluruh dunia.</a:t>
          </a:r>
          <a:endParaRPr lang="en-US" sz="2300" kern="1200">
            <a:solidFill>
              <a:srgbClr val="002060"/>
            </a:solidFill>
            <a:latin typeface="+mj-lt"/>
          </a:endParaRPr>
        </a:p>
      </dsp:txBody>
      <dsp:txXfrm>
        <a:off x="0" y="5625045"/>
        <a:ext cx="9144000" cy="1230622"/>
      </dsp:txXfrm>
    </dsp:sp>
    <dsp:sp modelId="{427C2943-676F-4A40-906B-4866F314EDD6}">
      <dsp:nvSpPr>
        <dsp:cNvPr id="0" name=""/>
        <dsp:cNvSpPr/>
      </dsp:nvSpPr>
      <dsp:spPr>
        <a:xfrm rot="10800000">
          <a:off x="0" y="3750807"/>
          <a:ext cx="9144000" cy="1892697"/>
        </a:xfrm>
        <a:prstGeom prst="upArrowCallout">
          <a:avLst/>
        </a:prstGeom>
        <a:solidFill>
          <a:schemeClr val="accent5">
            <a:hueOff val="3546033"/>
            <a:satOff val="-153"/>
            <a:lumOff val="-69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rtl="0">
            <a:lnSpc>
              <a:spcPct val="90000"/>
            </a:lnSpc>
            <a:spcBef>
              <a:spcPct val="0"/>
            </a:spcBef>
            <a:spcAft>
              <a:spcPct val="35000"/>
            </a:spcAft>
          </a:pPr>
          <a:r>
            <a:rPr lang="ms-MY" sz="2300" kern="1200" smtClean="0">
              <a:solidFill>
                <a:srgbClr val="002060"/>
              </a:solidFill>
              <a:latin typeface="+mj-lt"/>
            </a:rPr>
            <a:t>jika ia terus berlaku, akan tercetus ketidakamanan dan ketenteraman di bumi Palestin bahkan terhasil satu bentuk radikalisme dan ektremisme baharu yang lebih besar</a:t>
          </a:r>
          <a:endParaRPr lang="en-US" sz="2300" kern="1200">
            <a:solidFill>
              <a:srgbClr val="002060"/>
            </a:solidFill>
            <a:latin typeface="+mj-lt"/>
          </a:endParaRPr>
        </a:p>
      </dsp:txBody>
      <dsp:txXfrm rot="10800000">
        <a:off x="0" y="3750807"/>
        <a:ext cx="9144000" cy="1229818"/>
      </dsp:txXfrm>
    </dsp:sp>
    <dsp:sp modelId="{3408B69A-B4FF-4E9D-9C02-5B6310579788}">
      <dsp:nvSpPr>
        <dsp:cNvPr id="0" name=""/>
        <dsp:cNvSpPr/>
      </dsp:nvSpPr>
      <dsp:spPr>
        <a:xfrm rot="10800000">
          <a:off x="0" y="1876569"/>
          <a:ext cx="9144000" cy="1892697"/>
        </a:xfrm>
        <a:prstGeom prst="upArrowCallout">
          <a:avLst/>
        </a:prstGeom>
        <a:solidFill>
          <a:schemeClr val="accent5">
            <a:hueOff val="7092067"/>
            <a:satOff val="-307"/>
            <a:lumOff val="-139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rtl="0">
            <a:lnSpc>
              <a:spcPct val="90000"/>
            </a:lnSpc>
            <a:spcBef>
              <a:spcPct val="0"/>
            </a:spcBef>
            <a:spcAft>
              <a:spcPct val="35000"/>
            </a:spcAft>
          </a:pPr>
          <a:r>
            <a:rPr lang="ms-MY" sz="2300" kern="1200" smtClean="0">
              <a:solidFill>
                <a:srgbClr val="002060"/>
              </a:solidFill>
              <a:latin typeface="+mj-lt"/>
            </a:rPr>
            <a:t>ia bukan perjuangan rakyat Palestin tetapi menjadi tanggungjawab semua umat Islam seluruh dunia termasuk di Malaysia. </a:t>
          </a:r>
          <a:endParaRPr lang="en-US" sz="2300" kern="1200">
            <a:solidFill>
              <a:srgbClr val="002060"/>
            </a:solidFill>
            <a:latin typeface="+mj-lt"/>
          </a:endParaRPr>
        </a:p>
      </dsp:txBody>
      <dsp:txXfrm rot="10800000">
        <a:off x="0" y="1876569"/>
        <a:ext cx="9144000" cy="1229818"/>
      </dsp:txXfrm>
    </dsp:sp>
    <dsp:sp modelId="{B814BACC-81D8-4BA1-A712-E4C558B22FB5}">
      <dsp:nvSpPr>
        <dsp:cNvPr id="0" name=""/>
        <dsp:cNvSpPr/>
      </dsp:nvSpPr>
      <dsp:spPr>
        <a:xfrm rot="10800000">
          <a:off x="0" y="2331"/>
          <a:ext cx="9144000" cy="1892697"/>
        </a:xfrm>
        <a:prstGeom prst="upArrowCallout">
          <a:avLst/>
        </a:prstGeom>
        <a:solidFill>
          <a:schemeClr val="accent5">
            <a:hueOff val="10638100"/>
            <a:satOff val="-460"/>
            <a:lumOff val="-2098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rtl="0">
            <a:lnSpc>
              <a:spcPct val="90000"/>
            </a:lnSpc>
            <a:spcBef>
              <a:spcPct val="0"/>
            </a:spcBef>
            <a:spcAft>
              <a:spcPct val="35000"/>
            </a:spcAft>
          </a:pPr>
          <a:r>
            <a:rPr lang="ms-MY" sz="2300" kern="1200" smtClean="0">
              <a:solidFill>
                <a:srgbClr val="002060"/>
              </a:solidFill>
              <a:latin typeface="+mj-lt"/>
            </a:rPr>
            <a:t>Sebagai tanda protes kita semua umat Islam perlu bersatu suara dan tegas untuk memastikan bumi Baitulmaqdis terus terpelihara maruahnya. </a:t>
          </a:r>
          <a:endParaRPr lang="en-US" sz="2300" kern="1200">
            <a:solidFill>
              <a:srgbClr val="002060"/>
            </a:solidFill>
            <a:latin typeface="+mj-lt"/>
          </a:endParaRPr>
        </a:p>
      </dsp:txBody>
      <dsp:txXfrm rot="10800000">
        <a:off x="0" y="2331"/>
        <a:ext cx="9144000" cy="12298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956C37-FC69-4F01-89A8-236248C9167E}">
      <dsp:nvSpPr>
        <dsp:cNvPr id="0" name=""/>
        <dsp:cNvSpPr/>
      </dsp:nvSpPr>
      <dsp:spPr>
        <a:xfrm>
          <a:off x="-6923589" y="-1067018"/>
          <a:ext cx="8306236" cy="8306236"/>
        </a:xfrm>
        <a:prstGeom prst="blockArc">
          <a:avLst>
            <a:gd name="adj1" fmla="val 18900000"/>
            <a:gd name="adj2" fmla="val 2700000"/>
            <a:gd name="adj3" fmla="val 260"/>
          </a:avLst>
        </a:pr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27B61F-224A-4425-881D-174586898C5D}">
      <dsp:nvSpPr>
        <dsp:cNvPr id="0" name=""/>
        <dsp:cNvSpPr/>
      </dsp:nvSpPr>
      <dsp:spPr>
        <a:xfrm>
          <a:off x="1134604" y="881760"/>
          <a:ext cx="7138636" cy="1763274"/>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9599" tIns="58420" rIns="58420" bIns="58420" numCol="1" spcCol="1270" anchor="ctr" anchorCtr="0">
          <a:noAutofit/>
        </a:bodyPr>
        <a:lstStyle/>
        <a:p>
          <a:pPr lvl="0" algn="ctr" defTabSz="1022350" rtl="0">
            <a:lnSpc>
              <a:spcPct val="90000"/>
            </a:lnSpc>
            <a:spcBef>
              <a:spcPct val="0"/>
            </a:spcBef>
            <a:spcAft>
              <a:spcPct val="35000"/>
            </a:spcAft>
          </a:pPr>
          <a:r>
            <a:rPr lang="ms-MY" sz="2300" i="0" kern="1200" dirty="0" smtClean="0">
              <a:solidFill>
                <a:srgbClr val="0000FF"/>
              </a:solidFill>
              <a:latin typeface="+mj-lt"/>
            </a:rPr>
            <a:t>mimbar yang mulia ingin menegaskan kepada semua umat Islam di negara ini agar tidak terbawa-bawa dengan perlakuan yang mazmumah sehingga mendatangkan kemudaratan kepada pihak lain. </a:t>
          </a:r>
          <a:endParaRPr lang="en-US" sz="2300" i="0" kern="1200" dirty="0">
            <a:solidFill>
              <a:srgbClr val="0000FF"/>
            </a:solidFill>
            <a:latin typeface="+mj-lt"/>
          </a:endParaRPr>
        </a:p>
      </dsp:txBody>
      <dsp:txXfrm>
        <a:off x="1134604" y="881760"/>
        <a:ext cx="7138636" cy="1763274"/>
      </dsp:txXfrm>
    </dsp:sp>
    <dsp:sp modelId="{871355EC-6CC0-49F0-8730-682243BA9C89}">
      <dsp:nvSpPr>
        <dsp:cNvPr id="0" name=""/>
        <dsp:cNvSpPr/>
      </dsp:nvSpPr>
      <dsp:spPr>
        <a:xfrm>
          <a:off x="32558" y="661351"/>
          <a:ext cx="2204092" cy="220409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A3A2E8-B7CC-4D5C-A991-6ADC1354A302}">
      <dsp:nvSpPr>
        <dsp:cNvPr id="0" name=""/>
        <dsp:cNvSpPr/>
      </dsp:nvSpPr>
      <dsp:spPr>
        <a:xfrm>
          <a:off x="1134604" y="3527165"/>
          <a:ext cx="7138636" cy="1763274"/>
        </a:xfrm>
        <a:prstGeom prst="rect">
          <a:avLst/>
        </a:prstGeom>
        <a:solidFill>
          <a:schemeClr val="accent3">
            <a:hueOff val="-6872335"/>
            <a:satOff val="-58371"/>
            <a:lumOff val="1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9599" tIns="58420" rIns="58420" bIns="58420" numCol="1" spcCol="1270" anchor="ctr" anchorCtr="0">
          <a:noAutofit/>
        </a:bodyPr>
        <a:lstStyle/>
        <a:p>
          <a:pPr lvl="0" algn="ctr" defTabSz="1022350" rtl="0">
            <a:lnSpc>
              <a:spcPct val="90000"/>
            </a:lnSpc>
            <a:spcBef>
              <a:spcPct val="0"/>
            </a:spcBef>
            <a:spcAft>
              <a:spcPct val="35000"/>
            </a:spcAft>
          </a:pPr>
          <a:r>
            <a:rPr lang="ms-MY" sz="2300" i="0" kern="1200" smtClean="0">
              <a:solidFill>
                <a:srgbClr val="7030A0"/>
              </a:solidFill>
              <a:latin typeface="+mj-lt"/>
            </a:rPr>
            <a:t>marilah kita bersama-sama bertindak dengan akal yang waras dan berpandu kepada ajaran Islam yang suka kepada kedamaian dan kesatuan.</a:t>
          </a:r>
          <a:endParaRPr lang="en-US" sz="2300" i="0" kern="1200">
            <a:solidFill>
              <a:srgbClr val="7030A0"/>
            </a:solidFill>
            <a:latin typeface="+mj-lt"/>
          </a:endParaRPr>
        </a:p>
      </dsp:txBody>
      <dsp:txXfrm>
        <a:off x="1134604" y="3527165"/>
        <a:ext cx="7138636" cy="1763274"/>
      </dsp:txXfrm>
    </dsp:sp>
    <dsp:sp modelId="{82D1264E-C483-4A70-BE11-424AB9D539BD}">
      <dsp:nvSpPr>
        <dsp:cNvPr id="0" name=""/>
        <dsp:cNvSpPr/>
      </dsp:nvSpPr>
      <dsp:spPr>
        <a:xfrm>
          <a:off x="32558" y="3306756"/>
          <a:ext cx="2204092" cy="2204092"/>
        </a:xfrm>
        <a:prstGeom prst="ellipse">
          <a:avLst/>
        </a:prstGeom>
        <a:solidFill>
          <a:schemeClr val="lt1">
            <a:hueOff val="0"/>
            <a:satOff val="0"/>
            <a:lumOff val="0"/>
            <a:alphaOff val="0"/>
          </a:schemeClr>
        </a:solidFill>
        <a:ln w="25400" cap="flat" cmpd="sng" algn="ctr">
          <a:solidFill>
            <a:schemeClr val="accent3">
              <a:hueOff val="-6872335"/>
              <a:satOff val="-58371"/>
              <a:lumOff val="19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5CD709-E2D7-4FD2-A910-2F8FD2A36796}">
      <dsp:nvSpPr>
        <dsp:cNvPr id="0" name=""/>
        <dsp:cNvSpPr/>
      </dsp:nvSpPr>
      <dsp:spPr>
        <a:xfrm rot="16200000">
          <a:off x="-1362279" y="1366093"/>
          <a:ext cx="6400800" cy="3668613"/>
        </a:xfrm>
        <a:prstGeom prst="flowChartManualOperation">
          <a:avLst/>
        </a:prstGeom>
        <a:solidFill>
          <a:schemeClr val="accent3">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8952" bIns="0" numCol="1" spcCol="1270" anchor="ctr" anchorCtr="0">
          <a:noAutofit/>
        </a:bodyPr>
        <a:lstStyle/>
        <a:p>
          <a:pPr lvl="0" algn="ctr" defTabSz="1022350" rtl="0">
            <a:lnSpc>
              <a:spcPct val="90000"/>
            </a:lnSpc>
            <a:spcBef>
              <a:spcPct val="0"/>
            </a:spcBef>
            <a:spcAft>
              <a:spcPct val="35000"/>
            </a:spcAft>
          </a:pPr>
          <a:r>
            <a:rPr lang="ms-MY" sz="2300" kern="1200" smtClean="0">
              <a:solidFill>
                <a:srgbClr val="006600"/>
              </a:solidFill>
              <a:latin typeface="+mj-lt"/>
            </a:rPr>
            <a:t>tegas dan berpegang dengan satu gagasan yang mempunyai dasar yang jelas, strategi yang tuntas yang akan membawa Malaysia ke arah yang lebih dinamik, maju serta berdaya saing berpaksikan prinsip </a:t>
          </a:r>
          <a:r>
            <a:rPr lang="ms-MY" sz="2300" i="1" kern="1200" smtClean="0">
              <a:solidFill>
                <a:srgbClr val="006600"/>
              </a:solidFill>
              <a:latin typeface="+mj-lt"/>
            </a:rPr>
            <a:t>Maqasid Syariah</a:t>
          </a:r>
          <a:r>
            <a:rPr lang="ms-MY" sz="2300" kern="1200" smtClean="0">
              <a:solidFill>
                <a:srgbClr val="006600"/>
              </a:solidFill>
              <a:latin typeface="+mj-lt"/>
            </a:rPr>
            <a:t> di samping melaksanakan pendekatan </a:t>
          </a:r>
          <a:r>
            <a:rPr lang="ms-MY" sz="2300" i="1" kern="1200" smtClean="0">
              <a:solidFill>
                <a:srgbClr val="006600"/>
              </a:solidFill>
              <a:latin typeface="+mj-lt"/>
            </a:rPr>
            <a:t>Wasatiyyah</a:t>
          </a:r>
          <a:r>
            <a:rPr lang="ms-MY" sz="2300" kern="1200" smtClean="0">
              <a:solidFill>
                <a:srgbClr val="006600"/>
              </a:solidFill>
              <a:latin typeface="+mj-lt"/>
            </a:rPr>
            <a:t> atau kesederhanaan. </a:t>
          </a:r>
          <a:endParaRPr lang="en-US" sz="2300" kern="1200">
            <a:solidFill>
              <a:srgbClr val="006600"/>
            </a:solidFill>
            <a:latin typeface="+mj-lt"/>
          </a:endParaRPr>
        </a:p>
      </dsp:txBody>
      <dsp:txXfrm rot="5400000">
        <a:off x="3814" y="1280160"/>
        <a:ext cx="3668613" cy="3840480"/>
      </dsp:txXfrm>
    </dsp:sp>
    <dsp:sp modelId="{5B365559-9DF0-4505-A6EC-F0FA47DF87A7}">
      <dsp:nvSpPr>
        <dsp:cNvPr id="0" name=""/>
        <dsp:cNvSpPr/>
      </dsp:nvSpPr>
      <dsp:spPr>
        <a:xfrm rot="16200000">
          <a:off x="2581479" y="1366093"/>
          <a:ext cx="6400800" cy="3668613"/>
        </a:xfrm>
        <a:prstGeom prst="flowChartManualOperation">
          <a:avLst/>
        </a:prstGeom>
        <a:solidFill>
          <a:schemeClr val="accent3">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8952" bIns="0" numCol="1" spcCol="1270" anchor="ctr" anchorCtr="0">
          <a:noAutofit/>
        </a:bodyPr>
        <a:lstStyle/>
        <a:p>
          <a:pPr lvl="0" algn="ctr" defTabSz="1022350" rtl="0">
            <a:lnSpc>
              <a:spcPct val="90000"/>
            </a:lnSpc>
            <a:spcBef>
              <a:spcPct val="0"/>
            </a:spcBef>
            <a:spcAft>
              <a:spcPct val="35000"/>
            </a:spcAft>
          </a:pPr>
          <a:r>
            <a:rPr lang="ms-MY" sz="2300" kern="1200" dirty="0" smtClean="0">
              <a:solidFill>
                <a:srgbClr val="006600"/>
              </a:solidFill>
              <a:latin typeface="+mj-lt"/>
            </a:rPr>
            <a:t>negara ini beroleh keamanan, kebahagiaan, kemakmuran, kesejahteraan dan mencapai kejayaan sebagai </a:t>
          </a:r>
          <a:r>
            <a:rPr lang="ms-MY" sz="2300" i="1" kern="1200" dirty="0" smtClean="0">
              <a:solidFill>
                <a:srgbClr val="006600"/>
              </a:solidFill>
              <a:latin typeface="+mj-lt"/>
            </a:rPr>
            <a:t>‘Baldatun Toyyibah wa Rabbun Ghaffur’</a:t>
          </a:r>
          <a:r>
            <a:rPr lang="ms-MY" sz="2300" kern="1200" dirty="0" smtClean="0">
              <a:solidFill>
                <a:srgbClr val="006600"/>
              </a:solidFill>
              <a:latin typeface="+mj-lt"/>
            </a:rPr>
            <a:t>. </a:t>
          </a:r>
          <a:endParaRPr lang="en-US" sz="2300" kern="1200" dirty="0">
            <a:solidFill>
              <a:srgbClr val="006600"/>
            </a:solidFill>
            <a:latin typeface="+mj-lt"/>
          </a:endParaRPr>
        </a:p>
      </dsp:txBody>
      <dsp:txXfrm rot="5400000">
        <a:off x="3947572" y="1280160"/>
        <a:ext cx="3668613" cy="38404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680D0E-7E40-45CB-A0CA-C9252B436437}">
      <dsp:nvSpPr>
        <dsp:cNvPr id="0" name=""/>
        <dsp:cNvSpPr/>
      </dsp:nvSpPr>
      <dsp:spPr>
        <a:xfrm>
          <a:off x="0" y="0"/>
          <a:ext cx="7772400" cy="153162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err="1" smtClean="0">
              <a:solidFill>
                <a:srgbClr val="FF00FF"/>
              </a:solidFill>
              <a:latin typeface="+mj-lt"/>
            </a:rPr>
            <a:t>Pertama</a:t>
          </a:r>
          <a:r>
            <a:rPr lang="en-US" sz="2200" kern="1200" dirty="0" smtClean="0">
              <a:solidFill>
                <a:srgbClr val="FF00FF"/>
              </a:solidFill>
              <a:latin typeface="+mj-lt"/>
            </a:rPr>
            <a:t>: </a:t>
          </a:r>
        </a:p>
        <a:p>
          <a:pPr lvl="0" algn="ctr" defTabSz="977900" rtl="0">
            <a:lnSpc>
              <a:spcPct val="90000"/>
            </a:lnSpc>
            <a:spcBef>
              <a:spcPct val="0"/>
            </a:spcBef>
            <a:spcAft>
              <a:spcPct val="35000"/>
            </a:spcAft>
          </a:pPr>
          <a:r>
            <a:rPr lang="en-US" sz="2200" kern="1200" dirty="0" err="1" smtClean="0">
              <a:solidFill>
                <a:srgbClr val="FF00FF"/>
              </a:solidFill>
              <a:latin typeface="+mj-lt"/>
            </a:rPr>
            <a:t>Baitulmaqdis</a:t>
          </a:r>
          <a:r>
            <a:rPr lang="en-US" sz="2200" kern="1200" dirty="0" smtClean="0">
              <a:solidFill>
                <a:srgbClr val="FF00FF"/>
              </a:solidFill>
              <a:latin typeface="+mj-lt"/>
            </a:rPr>
            <a:t> </a:t>
          </a:r>
          <a:r>
            <a:rPr lang="en-US" sz="2200" kern="1200" dirty="0" err="1" smtClean="0">
              <a:solidFill>
                <a:srgbClr val="FF00FF"/>
              </a:solidFill>
              <a:latin typeface="+mj-lt"/>
            </a:rPr>
            <a:t>mempunyai</a:t>
          </a:r>
          <a:r>
            <a:rPr lang="en-US" sz="2200" kern="1200" dirty="0" smtClean="0">
              <a:solidFill>
                <a:srgbClr val="FF00FF"/>
              </a:solidFill>
              <a:latin typeface="+mj-lt"/>
            </a:rPr>
            <a:t> </a:t>
          </a:r>
          <a:r>
            <a:rPr lang="en-US" sz="2200" kern="1200" dirty="0" err="1" smtClean="0">
              <a:solidFill>
                <a:srgbClr val="FF00FF"/>
              </a:solidFill>
              <a:latin typeface="+mj-lt"/>
            </a:rPr>
            <a:t>hubungan</a:t>
          </a:r>
          <a:r>
            <a:rPr lang="en-US" sz="2200" kern="1200" dirty="0" smtClean="0">
              <a:solidFill>
                <a:srgbClr val="FF00FF"/>
              </a:solidFill>
              <a:latin typeface="+mj-lt"/>
            </a:rPr>
            <a:t> </a:t>
          </a:r>
          <a:r>
            <a:rPr lang="en-US" sz="2200" kern="1200" dirty="0" err="1" smtClean="0">
              <a:solidFill>
                <a:srgbClr val="FF00FF"/>
              </a:solidFill>
              <a:latin typeface="+mj-lt"/>
            </a:rPr>
            <a:t>langsung</a:t>
          </a:r>
          <a:r>
            <a:rPr lang="en-US" sz="2200" kern="1200" dirty="0" smtClean="0">
              <a:solidFill>
                <a:srgbClr val="FF00FF"/>
              </a:solidFill>
              <a:latin typeface="+mj-lt"/>
            </a:rPr>
            <a:t> </a:t>
          </a:r>
          <a:r>
            <a:rPr lang="en-US" sz="2200" kern="1200" dirty="0" err="1" smtClean="0">
              <a:solidFill>
                <a:srgbClr val="FF00FF"/>
              </a:solidFill>
              <a:latin typeface="+mj-lt"/>
            </a:rPr>
            <a:t>dengan</a:t>
          </a:r>
          <a:r>
            <a:rPr lang="en-US" sz="2200" kern="1200" dirty="0" smtClean="0">
              <a:solidFill>
                <a:srgbClr val="FF00FF"/>
              </a:solidFill>
              <a:latin typeface="+mj-lt"/>
            </a:rPr>
            <a:t> </a:t>
          </a:r>
          <a:r>
            <a:rPr lang="en-US" sz="2200" kern="1200" dirty="0" err="1" smtClean="0">
              <a:solidFill>
                <a:srgbClr val="FF00FF"/>
              </a:solidFill>
              <a:latin typeface="+mj-lt"/>
            </a:rPr>
            <a:t>kecintaan</a:t>
          </a:r>
          <a:r>
            <a:rPr lang="en-US" sz="2200" kern="1200" dirty="0" smtClean="0">
              <a:solidFill>
                <a:srgbClr val="FF00FF"/>
              </a:solidFill>
              <a:latin typeface="+mj-lt"/>
            </a:rPr>
            <a:t> </a:t>
          </a:r>
          <a:r>
            <a:rPr lang="en-US" sz="2200" kern="1200" dirty="0" err="1" smtClean="0">
              <a:solidFill>
                <a:srgbClr val="FF00FF"/>
              </a:solidFill>
              <a:latin typeface="+mj-lt"/>
            </a:rPr>
            <a:t>dan</a:t>
          </a:r>
          <a:r>
            <a:rPr lang="en-US" sz="2200" kern="1200" dirty="0" smtClean="0">
              <a:solidFill>
                <a:srgbClr val="FF00FF"/>
              </a:solidFill>
              <a:latin typeface="+mj-lt"/>
            </a:rPr>
            <a:t> </a:t>
          </a:r>
          <a:r>
            <a:rPr lang="en-US" sz="2200" kern="1200" dirty="0" err="1" smtClean="0">
              <a:solidFill>
                <a:srgbClr val="FF00FF"/>
              </a:solidFill>
              <a:latin typeface="+mj-lt"/>
            </a:rPr>
            <a:t>komitmen</a:t>
          </a:r>
          <a:r>
            <a:rPr lang="en-US" sz="2200" kern="1200" dirty="0" smtClean="0">
              <a:solidFill>
                <a:srgbClr val="FF00FF"/>
              </a:solidFill>
              <a:latin typeface="+mj-lt"/>
            </a:rPr>
            <a:t> </a:t>
          </a:r>
          <a:r>
            <a:rPr lang="en-US" sz="2200" kern="1200" dirty="0" err="1" smtClean="0">
              <a:solidFill>
                <a:srgbClr val="FF00FF"/>
              </a:solidFill>
              <a:latin typeface="+mj-lt"/>
            </a:rPr>
            <a:t>umat</a:t>
          </a:r>
          <a:r>
            <a:rPr lang="en-US" sz="2200" kern="1200" dirty="0" smtClean="0">
              <a:solidFill>
                <a:srgbClr val="FF00FF"/>
              </a:solidFill>
              <a:latin typeface="+mj-lt"/>
            </a:rPr>
            <a:t> Islam </a:t>
          </a:r>
          <a:r>
            <a:rPr lang="en-US" sz="2200" kern="1200" dirty="0" err="1" smtClean="0">
              <a:solidFill>
                <a:srgbClr val="FF00FF"/>
              </a:solidFill>
              <a:latin typeface="+mj-lt"/>
            </a:rPr>
            <a:t>terhadapnya</a:t>
          </a:r>
          <a:r>
            <a:rPr lang="en-US" sz="2200" kern="1200" dirty="0" smtClean="0">
              <a:solidFill>
                <a:srgbClr val="FF00FF"/>
              </a:solidFill>
              <a:latin typeface="+mj-lt"/>
            </a:rPr>
            <a:t>.</a:t>
          </a:r>
          <a:endParaRPr lang="en-US" sz="2200" kern="1200" dirty="0">
            <a:solidFill>
              <a:srgbClr val="FF00FF"/>
            </a:solidFill>
            <a:latin typeface="+mj-lt"/>
          </a:endParaRPr>
        </a:p>
      </dsp:txBody>
      <dsp:txXfrm>
        <a:off x="44860" y="44860"/>
        <a:ext cx="6119661" cy="1441900"/>
      </dsp:txXfrm>
    </dsp:sp>
    <dsp:sp modelId="{1F9349C3-1EB0-43A8-A30E-47BBE29BB13B}">
      <dsp:nvSpPr>
        <dsp:cNvPr id="0" name=""/>
        <dsp:cNvSpPr/>
      </dsp:nvSpPr>
      <dsp:spPr>
        <a:xfrm>
          <a:off x="685799" y="1786890"/>
          <a:ext cx="7772400" cy="1531620"/>
        </a:xfrm>
        <a:prstGeom prst="roundRect">
          <a:avLst>
            <a:gd name="adj" fmla="val 10000"/>
          </a:avLst>
        </a:prstGeom>
        <a:solidFill>
          <a:schemeClr val="accent5">
            <a:hueOff val="5319050"/>
            <a:satOff val="-230"/>
            <a:lumOff val="-104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err="1" smtClean="0">
              <a:solidFill>
                <a:srgbClr val="006600"/>
              </a:solidFill>
              <a:latin typeface="+mj-lt"/>
            </a:rPr>
            <a:t>Kedua</a:t>
          </a:r>
          <a:r>
            <a:rPr lang="en-US" sz="2200" kern="1200" dirty="0" smtClean="0">
              <a:solidFill>
                <a:srgbClr val="006600"/>
              </a:solidFill>
              <a:latin typeface="+mj-lt"/>
            </a:rPr>
            <a:t>: </a:t>
          </a:r>
        </a:p>
        <a:p>
          <a:pPr lvl="0" algn="ctr" defTabSz="977900" rtl="0">
            <a:lnSpc>
              <a:spcPct val="90000"/>
            </a:lnSpc>
            <a:spcBef>
              <a:spcPct val="0"/>
            </a:spcBef>
            <a:spcAft>
              <a:spcPct val="35000"/>
            </a:spcAft>
          </a:pPr>
          <a:r>
            <a:rPr lang="en-US" sz="2200" kern="1200" dirty="0" err="1" smtClean="0">
              <a:solidFill>
                <a:srgbClr val="006600"/>
              </a:solidFill>
              <a:latin typeface="+mj-lt"/>
            </a:rPr>
            <a:t>Baitulmaqdis</a:t>
          </a:r>
          <a:r>
            <a:rPr lang="en-US" sz="2200" kern="1200" dirty="0" smtClean="0">
              <a:solidFill>
                <a:srgbClr val="006600"/>
              </a:solidFill>
              <a:latin typeface="+mj-lt"/>
            </a:rPr>
            <a:t> </a:t>
          </a:r>
          <a:r>
            <a:rPr lang="en-US" sz="2200" kern="1200" dirty="0" err="1" smtClean="0">
              <a:solidFill>
                <a:srgbClr val="006600"/>
              </a:solidFill>
              <a:latin typeface="+mj-lt"/>
            </a:rPr>
            <a:t>menjadi</a:t>
          </a:r>
          <a:r>
            <a:rPr lang="en-US" sz="2200" kern="1200" dirty="0" smtClean="0">
              <a:solidFill>
                <a:srgbClr val="006600"/>
              </a:solidFill>
              <a:latin typeface="+mj-lt"/>
            </a:rPr>
            <a:t> </a:t>
          </a:r>
          <a:r>
            <a:rPr lang="en-US" sz="2200" kern="1200" dirty="0" err="1" smtClean="0">
              <a:solidFill>
                <a:srgbClr val="006600"/>
              </a:solidFill>
              <a:latin typeface="+mj-lt"/>
            </a:rPr>
            <a:t>satu</a:t>
          </a:r>
          <a:r>
            <a:rPr lang="en-US" sz="2200" kern="1200" dirty="0" smtClean="0">
              <a:solidFill>
                <a:srgbClr val="006600"/>
              </a:solidFill>
              <a:latin typeface="+mj-lt"/>
            </a:rPr>
            <a:t> </a:t>
          </a:r>
          <a:r>
            <a:rPr lang="en-US" sz="2200" kern="1200" dirty="0" err="1" smtClean="0">
              <a:solidFill>
                <a:srgbClr val="006600"/>
              </a:solidFill>
              <a:latin typeface="+mj-lt"/>
            </a:rPr>
            <a:t>contoh</a:t>
          </a:r>
          <a:r>
            <a:rPr lang="en-US" sz="2200" kern="1200" dirty="0" smtClean="0">
              <a:solidFill>
                <a:srgbClr val="006600"/>
              </a:solidFill>
              <a:latin typeface="+mj-lt"/>
            </a:rPr>
            <a:t> </a:t>
          </a:r>
          <a:r>
            <a:rPr lang="en-US" sz="2200" kern="1200" dirty="0" err="1" smtClean="0">
              <a:solidFill>
                <a:srgbClr val="006600"/>
              </a:solidFill>
              <a:latin typeface="+mj-lt"/>
            </a:rPr>
            <a:t>kepada</a:t>
          </a:r>
          <a:r>
            <a:rPr lang="en-US" sz="2200" kern="1200" dirty="0" smtClean="0">
              <a:solidFill>
                <a:srgbClr val="006600"/>
              </a:solidFill>
              <a:latin typeface="+mj-lt"/>
            </a:rPr>
            <a:t> </a:t>
          </a:r>
          <a:r>
            <a:rPr lang="en-US" sz="2200" kern="1200" dirty="0" err="1" smtClean="0">
              <a:solidFill>
                <a:srgbClr val="006600"/>
              </a:solidFill>
              <a:latin typeface="+mj-lt"/>
            </a:rPr>
            <a:t>ketaatan</a:t>
          </a:r>
          <a:r>
            <a:rPr lang="en-US" sz="2200" kern="1200" dirty="0" smtClean="0">
              <a:solidFill>
                <a:srgbClr val="006600"/>
              </a:solidFill>
              <a:latin typeface="+mj-lt"/>
            </a:rPr>
            <a:t> </a:t>
          </a:r>
          <a:r>
            <a:rPr lang="en-US" sz="2200" kern="1200" dirty="0" err="1" smtClean="0">
              <a:solidFill>
                <a:srgbClr val="006600"/>
              </a:solidFill>
              <a:latin typeface="+mj-lt"/>
            </a:rPr>
            <a:t>dan</a:t>
          </a:r>
          <a:r>
            <a:rPr lang="en-US" sz="2200" kern="1200" dirty="0" smtClean="0">
              <a:solidFill>
                <a:srgbClr val="006600"/>
              </a:solidFill>
              <a:latin typeface="+mj-lt"/>
            </a:rPr>
            <a:t> </a:t>
          </a:r>
          <a:r>
            <a:rPr lang="en-US" sz="2200" kern="1200" dirty="0" err="1" smtClean="0">
              <a:solidFill>
                <a:srgbClr val="006600"/>
              </a:solidFill>
              <a:latin typeface="+mj-lt"/>
            </a:rPr>
            <a:t>hubungan</a:t>
          </a:r>
          <a:r>
            <a:rPr lang="en-US" sz="2200" kern="1200" dirty="0" smtClean="0">
              <a:solidFill>
                <a:srgbClr val="006600"/>
              </a:solidFill>
              <a:latin typeface="+mj-lt"/>
            </a:rPr>
            <a:t> </a:t>
          </a:r>
          <a:r>
            <a:rPr lang="en-US" sz="2200" kern="1200" dirty="0" err="1" smtClean="0">
              <a:solidFill>
                <a:srgbClr val="006600"/>
              </a:solidFill>
              <a:latin typeface="+mj-lt"/>
            </a:rPr>
            <a:t>iman</a:t>
          </a:r>
          <a:r>
            <a:rPr lang="en-US" sz="2200" kern="1200" dirty="0" smtClean="0">
              <a:solidFill>
                <a:srgbClr val="006600"/>
              </a:solidFill>
              <a:latin typeface="+mj-lt"/>
            </a:rPr>
            <a:t> </a:t>
          </a:r>
          <a:r>
            <a:rPr lang="en-US" sz="2200" kern="1200" dirty="0" err="1" smtClean="0">
              <a:solidFill>
                <a:srgbClr val="006600"/>
              </a:solidFill>
              <a:latin typeface="+mj-lt"/>
            </a:rPr>
            <a:t>setiap</a:t>
          </a:r>
          <a:r>
            <a:rPr lang="en-US" sz="2200" kern="1200" dirty="0" smtClean="0">
              <a:solidFill>
                <a:srgbClr val="006600"/>
              </a:solidFill>
              <a:latin typeface="+mj-lt"/>
            </a:rPr>
            <a:t> </a:t>
          </a:r>
          <a:r>
            <a:rPr lang="en-US" sz="2200" kern="1200" dirty="0" err="1" smtClean="0">
              <a:solidFill>
                <a:srgbClr val="006600"/>
              </a:solidFill>
              <a:latin typeface="+mj-lt"/>
            </a:rPr>
            <a:t>muslim</a:t>
          </a:r>
          <a:r>
            <a:rPr lang="en-US" sz="2200" kern="1200" dirty="0" smtClean="0">
              <a:solidFill>
                <a:srgbClr val="006600"/>
              </a:solidFill>
              <a:latin typeface="+mj-lt"/>
            </a:rPr>
            <a:t>.</a:t>
          </a:r>
          <a:endParaRPr lang="en-US" sz="2200" kern="1200" dirty="0">
            <a:solidFill>
              <a:srgbClr val="006600"/>
            </a:solidFill>
            <a:latin typeface="+mj-lt"/>
          </a:endParaRPr>
        </a:p>
      </dsp:txBody>
      <dsp:txXfrm>
        <a:off x="730659" y="1831750"/>
        <a:ext cx="6001327" cy="1441900"/>
      </dsp:txXfrm>
    </dsp:sp>
    <dsp:sp modelId="{72F005F4-D370-4E6C-8A47-749E007246D9}">
      <dsp:nvSpPr>
        <dsp:cNvPr id="0" name=""/>
        <dsp:cNvSpPr/>
      </dsp:nvSpPr>
      <dsp:spPr>
        <a:xfrm>
          <a:off x="1371599" y="3573780"/>
          <a:ext cx="7772400" cy="1531620"/>
        </a:xfrm>
        <a:prstGeom prst="roundRect">
          <a:avLst>
            <a:gd name="adj" fmla="val 10000"/>
          </a:avLst>
        </a:prstGeom>
        <a:solidFill>
          <a:schemeClr val="accent5">
            <a:hueOff val="10638100"/>
            <a:satOff val="-460"/>
            <a:lumOff val="-2098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kern="1200" dirty="0" err="1" smtClean="0">
              <a:solidFill>
                <a:srgbClr val="0000FF"/>
              </a:solidFill>
              <a:latin typeface="+mj-lt"/>
            </a:rPr>
            <a:t>Ketiga</a:t>
          </a:r>
          <a:r>
            <a:rPr lang="en-US" sz="2200" kern="1200" dirty="0" smtClean="0">
              <a:solidFill>
                <a:srgbClr val="0000FF"/>
              </a:solidFill>
              <a:latin typeface="+mj-lt"/>
            </a:rPr>
            <a:t>: </a:t>
          </a:r>
        </a:p>
        <a:p>
          <a:pPr lvl="0" algn="ctr" defTabSz="977900" rtl="0">
            <a:lnSpc>
              <a:spcPct val="90000"/>
            </a:lnSpc>
            <a:spcBef>
              <a:spcPct val="0"/>
            </a:spcBef>
            <a:spcAft>
              <a:spcPct val="35000"/>
            </a:spcAft>
          </a:pPr>
          <a:r>
            <a:rPr lang="en-US" sz="2200" kern="1200" dirty="0" err="1" smtClean="0">
              <a:solidFill>
                <a:srgbClr val="0000FF"/>
              </a:solidFill>
              <a:latin typeface="+mj-lt"/>
            </a:rPr>
            <a:t>Tindakan</a:t>
          </a:r>
          <a:r>
            <a:rPr lang="en-US" sz="2200" kern="1200" dirty="0" smtClean="0">
              <a:solidFill>
                <a:srgbClr val="0000FF"/>
              </a:solidFill>
              <a:latin typeface="+mj-lt"/>
            </a:rPr>
            <a:t> </a:t>
          </a:r>
          <a:r>
            <a:rPr lang="en-US" sz="2200" kern="1200" dirty="0" err="1" smtClean="0">
              <a:solidFill>
                <a:srgbClr val="0000FF"/>
              </a:solidFill>
              <a:latin typeface="+mj-lt"/>
            </a:rPr>
            <a:t>menceroboh</a:t>
          </a:r>
          <a:r>
            <a:rPr lang="en-US" sz="2200" kern="1200" dirty="0" smtClean="0">
              <a:solidFill>
                <a:srgbClr val="0000FF"/>
              </a:solidFill>
              <a:latin typeface="+mj-lt"/>
            </a:rPr>
            <a:t> </a:t>
          </a:r>
          <a:r>
            <a:rPr lang="en-US" sz="2200" kern="1200" dirty="0" err="1" smtClean="0">
              <a:solidFill>
                <a:srgbClr val="0000FF"/>
              </a:solidFill>
              <a:latin typeface="+mj-lt"/>
            </a:rPr>
            <a:t>tanah</a:t>
          </a:r>
          <a:r>
            <a:rPr lang="en-US" sz="2200" kern="1200" dirty="0" smtClean="0">
              <a:solidFill>
                <a:srgbClr val="0000FF"/>
              </a:solidFill>
              <a:latin typeface="+mj-lt"/>
            </a:rPr>
            <a:t> </a:t>
          </a:r>
          <a:r>
            <a:rPr lang="en-US" sz="2200" kern="1200" dirty="0" err="1" smtClean="0">
              <a:solidFill>
                <a:srgbClr val="0000FF"/>
              </a:solidFill>
              <a:latin typeface="+mj-lt"/>
            </a:rPr>
            <a:t>Baitulmaqdis</a:t>
          </a:r>
          <a:r>
            <a:rPr lang="en-US" sz="2200" kern="1200" dirty="0" smtClean="0">
              <a:solidFill>
                <a:srgbClr val="0000FF"/>
              </a:solidFill>
              <a:latin typeface="+mj-lt"/>
            </a:rPr>
            <a:t> </a:t>
          </a:r>
          <a:r>
            <a:rPr lang="en-US" sz="2200" kern="1200" dirty="0" err="1" smtClean="0">
              <a:solidFill>
                <a:srgbClr val="0000FF"/>
              </a:solidFill>
              <a:latin typeface="+mj-lt"/>
            </a:rPr>
            <a:t>merupakan</a:t>
          </a:r>
          <a:r>
            <a:rPr lang="en-US" sz="2200" kern="1200" dirty="0" smtClean="0">
              <a:solidFill>
                <a:srgbClr val="0000FF"/>
              </a:solidFill>
              <a:latin typeface="+mj-lt"/>
            </a:rPr>
            <a:t> </a:t>
          </a:r>
          <a:r>
            <a:rPr lang="en-US" sz="2200" kern="1200" dirty="0" err="1" smtClean="0">
              <a:solidFill>
                <a:srgbClr val="0000FF"/>
              </a:solidFill>
              <a:latin typeface="+mj-lt"/>
            </a:rPr>
            <a:t>suatu</a:t>
          </a:r>
          <a:r>
            <a:rPr lang="en-US" sz="2200" kern="1200" dirty="0" smtClean="0">
              <a:solidFill>
                <a:srgbClr val="0000FF"/>
              </a:solidFill>
              <a:latin typeface="+mj-lt"/>
            </a:rPr>
            <a:t> </a:t>
          </a:r>
          <a:r>
            <a:rPr lang="en-US" sz="2200" kern="1200" dirty="0" err="1" smtClean="0">
              <a:solidFill>
                <a:srgbClr val="0000FF"/>
              </a:solidFill>
              <a:latin typeface="+mj-lt"/>
            </a:rPr>
            <a:t>bentuk</a:t>
          </a:r>
          <a:r>
            <a:rPr lang="en-US" sz="2200" kern="1200" dirty="0" smtClean="0">
              <a:solidFill>
                <a:srgbClr val="0000FF"/>
              </a:solidFill>
              <a:latin typeface="+mj-lt"/>
            </a:rPr>
            <a:t> </a:t>
          </a:r>
          <a:r>
            <a:rPr lang="en-US" sz="2200" kern="1200" dirty="0" err="1" smtClean="0">
              <a:solidFill>
                <a:srgbClr val="0000FF"/>
              </a:solidFill>
              <a:latin typeface="+mj-lt"/>
            </a:rPr>
            <a:t>rampasan</a:t>
          </a:r>
          <a:r>
            <a:rPr lang="en-US" sz="2200" kern="1200" dirty="0" smtClean="0">
              <a:solidFill>
                <a:srgbClr val="0000FF"/>
              </a:solidFill>
              <a:latin typeface="+mj-lt"/>
            </a:rPr>
            <a:t> </a:t>
          </a:r>
          <a:r>
            <a:rPr lang="en-US" sz="2200" kern="1200" dirty="0" err="1" smtClean="0">
              <a:solidFill>
                <a:srgbClr val="0000FF"/>
              </a:solidFill>
              <a:latin typeface="+mj-lt"/>
            </a:rPr>
            <a:t>serta</a:t>
          </a:r>
          <a:r>
            <a:rPr lang="en-US" sz="2200" kern="1200" dirty="0" smtClean="0">
              <a:solidFill>
                <a:srgbClr val="0000FF"/>
              </a:solidFill>
              <a:latin typeface="+mj-lt"/>
            </a:rPr>
            <a:t> </a:t>
          </a:r>
          <a:r>
            <a:rPr lang="en-US" sz="2200" kern="1200" dirty="0" err="1" smtClean="0">
              <a:solidFill>
                <a:srgbClr val="0000FF"/>
              </a:solidFill>
              <a:latin typeface="+mj-lt"/>
            </a:rPr>
            <a:t>jajahan</a:t>
          </a:r>
          <a:r>
            <a:rPr lang="en-US" sz="2200" kern="1200" dirty="0" smtClean="0">
              <a:solidFill>
                <a:srgbClr val="0000FF"/>
              </a:solidFill>
              <a:latin typeface="+mj-lt"/>
            </a:rPr>
            <a:t> yang </a:t>
          </a:r>
          <a:r>
            <a:rPr lang="en-US" sz="2200" kern="1200" dirty="0" err="1" smtClean="0">
              <a:solidFill>
                <a:srgbClr val="0000FF"/>
              </a:solidFill>
              <a:latin typeface="+mj-lt"/>
            </a:rPr>
            <a:t>mencabul</a:t>
          </a:r>
          <a:r>
            <a:rPr lang="en-US" sz="2200" kern="1200" dirty="0" smtClean="0">
              <a:solidFill>
                <a:srgbClr val="0000FF"/>
              </a:solidFill>
              <a:latin typeface="+mj-lt"/>
            </a:rPr>
            <a:t> </a:t>
          </a:r>
          <a:r>
            <a:rPr lang="en-US" sz="2200" kern="1200" dirty="0" err="1" smtClean="0">
              <a:solidFill>
                <a:srgbClr val="0000FF"/>
              </a:solidFill>
              <a:latin typeface="+mj-lt"/>
            </a:rPr>
            <a:t>hak</a:t>
          </a:r>
          <a:r>
            <a:rPr lang="en-US" sz="2200" kern="1200" dirty="0" smtClean="0">
              <a:solidFill>
                <a:srgbClr val="0000FF"/>
              </a:solidFill>
              <a:latin typeface="+mj-lt"/>
            </a:rPr>
            <a:t> </a:t>
          </a:r>
          <a:r>
            <a:rPr lang="en-US" sz="2200" kern="1200" dirty="0" err="1" smtClean="0">
              <a:solidFill>
                <a:srgbClr val="0000FF"/>
              </a:solidFill>
              <a:latin typeface="+mj-lt"/>
            </a:rPr>
            <a:t>kemanusiaan</a:t>
          </a:r>
          <a:r>
            <a:rPr lang="en-US" sz="2200" kern="1200" dirty="0" smtClean="0">
              <a:solidFill>
                <a:srgbClr val="0000FF"/>
              </a:solidFill>
              <a:latin typeface="+mj-lt"/>
            </a:rPr>
            <a:t>.</a:t>
          </a:r>
          <a:endParaRPr lang="en-US" sz="2200" kern="1200" dirty="0">
            <a:solidFill>
              <a:srgbClr val="0000FF"/>
            </a:solidFill>
            <a:latin typeface="+mj-lt"/>
          </a:endParaRPr>
        </a:p>
      </dsp:txBody>
      <dsp:txXfrm>
        <a:off x="1416459" y="3618640"/>
        <a:ext cx="6001327" cy="1441900"/>
      </dsp:txXfrm>
    </dsp:sp>
    <dsp:sp modelId="{C7EF14AF-2939-434C-A061-0B00C12064B0}">
      <dsp:nvSpPr>
        <dsp:cNvPr id="0" name=""/>
        <dsp:cNvSpPr/>
      </dsp:nvSpPr>
      <dsp:spPr>
        <a:xfrm>
          <a:off x="6776847" y="1161478"/>
          <a:ext cx="995553" cy="995553"/>
        </a:xfrm>
        <a:prstGeom prst="downArrow">
          <a:avLst>
            <a:gd name="adj1" fmla="val 55000"/>
            <a:gd name="adj2" fmla="val 45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latin typeface="+mj-lt"/>
          </a:endParaRPr>
        </a:p>
      </dsp:txBody>
      <dsp:txXfrm>
        <a:off x="7000846" y="1161478"/>
        <a:ext cx="547555" cy="749154"/>
      </dsp:txXfrm>
    </dsp:sp>
    <dsp:sp modelId="{89A209CF-8BA1-4D9F-8F55-7B07BF09B46C}">
      <dsp:nvSpPr>
        <dsp:cNvPr id="0" name=""/>
        <dsp:cNvSpPr/>
      </dsp:nvSpPr>
      <dsp:spPr>
        <a:xfrm>
          <a:off x="7462647" y="2938157"/>
          <a:ext cx="995553" cy="995553"/>
        </a:xfrm>
        <a:prstGeom prst="downArrow">
          <a:avLst>
            <a:gd name="adj1" fmla="val 55000"/>
            <a:gd name="adj2" fmla="val 45000"/>
          </a:avLst>
        </a:prstGeom>
        <a:solidFill>
          <a:schemeClr val="accent5">
            <a:tint val="40000"/>
            <a:alpha val="90000"/>
            <a:hueOff val="11072331"/>
            <a:satOff val="-9762"/>
            <a:lumOff val="-4567"/>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latin typeface="+mj-lt"/>
          </a:endParaRPr>
        </a:p>
      </dsp:txBody>
      <dsp:txXfrm>
        <a:off x="7686646" y="2938157"/>
        <a:ext cx="547555" cy="7491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E6936-558E-41FD-AA90-C71E52554A35}">
      <dsp:nvSpPr>
        <dsp:cNvPr id="0" name=""/>
        <dsp:cNvSpPr/>
      </dsp:nvSpPr>
      <dsp:spPr>
        <a:xfrm>
          <a:off x="3126469" y="2864"/>
          <a:ext cx="4195502" cy="189755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0">
            <a:lnSpc>
              <a:spcPct val="90000"/>
            </a:lnSpc>
            <a:spcBef>
              <a:spcPct val="0"/>
            </a:spcBef>
            <a:spcAft>
              <a:spcPct val="35000"/>
            </a:spcAft>
          </a:pPr>
          <a:r>
            <a:rPr lang="ms-MY" sz="3100" kern="1200" smtClean="0">
              <a:solidFill>
                <a:schemeClr val="tx1"/>
              </a:solidFill>
              <a:latin typeface="+mj-lt"/>
            </a:rPr>
            <a:t>Baitulmaqdis </a:t>
          </a:r>
          <a:endParaRPr lang="en-US" sz="3100" kern="1200" dirty="0">
            <a:solidFill>
              <a:schemeClr val="tx1"/>
            </a:solidFill>
            <a:latin typeface="+mj-lt"/>
          </a:endParaRPr>
        </a:p>
      </dsp:txBody>
      <dsp:txXfrm>
        <a:off x="3126469" y="2864"/>
        <a:ext cx="4195502" cy="1897558"/>
      </dsp:txXfrm>
    </dsp:sp>
    <dsp:sp modelId="{9AA5F5EB-0E89-4D14-A3ED-55F5FBC8416E}">
      <dsp:nvSpPr>
        <dsp:cNvPr id="0" name=""/>
        <dsp:cNvSpPr/>
      </dsp:nvSpPr>
      <dsp:spPr>
        <a:xfrm>
          <a:off x="1060028" y="2864"/>
          <a:ext cx="1878583" cy="189755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EECF30-3166-4B17-8B90-EE9338F4E915}">
      <dsp:nvSpPr>
        <dsp:cNvPr id="0" name=""/>
        <dsp:cNvSpPr/>
      </dsp:nvSpPr>
      <dsp:spPr>
        <a:xfrm>
          <a:off x="1060028" y="2213520"/>
          <a:ext cx="4195502" cy="189755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0">
            <a:lnSpc>
              <a:spcPct val="90000"/>
            </a:lnSpc>
            <a:spcBef>
              <a:spcPct val="0"/>
            </a:spcBef>
            <a:spcAft>
              <a:spcPct val="35000"/>
            </a:spcAft>
          </a:pPr>
          <a:r>
            <a:rPr lang="ms-MY" sz="3100" kern="1200" smtClean="0">
              <a:solidFill>
                <a:schemeClr val="tx1"/>
              </a:solidFill>
              <a:latin typeface="+mj-lt"/>
            </a:rPr>
            <a:t>tempat paling suci buat umat Islam</a:t>
          </a:r>
          <a:endParaRPr lang="en-US" sz="3100" kern="1200" dirty="0">
            <a:solidFill>
              <a:schemeClr val="tx1"/>
            </a:solidFill>
            <a:latin typeface="+mj-lt"/>
          </a:endParaRPr>
        </a:p>
      </dsp:txBody>
      <dsp:txXfrm>
        <a:off x="1060028" y="2213520"/>
        <a:ext cx="4195502" cy="1897558"/>
      </dsp:txXfrm>
    </dsp:sp>
    <dsp:sp modelId="{A7D71064-7CFA-4980-AF09-649A0612F83E}">
      <dsp:nvSpPr>
        <dsp:cNvPr id="0" name=""/>
        <dsp:cNvSpPr/>
      </dsp:nvSpPr>
      <dsp:spPr>
        <a:xfrm>
          <a:off x="5443388" y="2213520"/>
          <a:ext cx="1878583" cy="189755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013C3B-FF28-482D-B0DA-1E85E48ABDB9}">
      <dsp:nvSpPr>
        <dsp:cNvPr id="0" name=""/>
        <dsp:cNvSpPr/>
      </dsp:nvSpPr>
      <dsp:spPr>
        <a:xfrm>
          <a:off x="3126469" y="4424176"/>
          <a:ext cx="4195502" cy="189755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0">
            <a:lnSpc>
              <a:spcPct val="90000"/>
            </a:lnSpc>
            <a:spcBef>
              <a:spcPct val="0"/>
            </a:spcBef>
            <a:spcAft>
              <a:spcPct val="35000"/>
            </a:spcAft>
          </a:pPr>
          <a:r>
            <a:rPr lang="ms-MY" sz="3100" kern="1200" smtClean="0">
              <a:solidFill>
                <a:schemeClr val="tx1"/>
              </a:solidFill>
              <a:latin typeface="+mj-lt"/>
            </a:rPr>
            <a:t>dikenali dengan gelaran al-Quds As-Sharif (tempat yang suci). </a:t>
          </a:r>
          <a:endParaRPr lang="en-US" sz="3100" kern="1200" dirty="0">
            <a:solidFill>
              <a:schemeClr val="tx1"/>
            </a:solidFill>
            <a:latin typeface="+mj-lt"/>
          </a:endParaRPr>
        </a:p>
      </dsp:txBody>
      <dsp:txXfrm>
        <a:off x="3126469" y="4424176"/>
        <a:ext cx="4195502" cy="1897558"/>
      </dsp:txXfrm>
    </dsp:sp>
    <dsp:sp modelId="{AC93C5E1-F30B-44F9-8B81-4EB320968A24}">
      <dsp:nvSpPr>
        <dsp:cNvPr id="0" name=""/>
        <dsp:cNvSpPr/>
      </dsp:nvSpPr>
      <dsp:spPr>
        <a:xfrm>
          <a:off x="1060028" y="4424176"/>
          <a:ext cx="1878583" cy="189755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8447B8-E227-4FF0-9EF3-BE542246C206}">
      <dsp:nvSpPr>
        <dsp:cNvPr id="0" name=""/>
        <dsp:cNvSpPr/>
      </dsp:nvSpPr>
      <dsp:spPr>
        <a:xfrm>
          <a:off x="0" y="4875039"/>
          <a:ext cx="8305800" cy="106653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mj-lt"/>
            </a:rPr>
            <a:t>percaya bahawa wujudnya kehidupan selepas mati (akhirat), Hari pembalasan dan Syurga serta Neraka.</a:t>
          </a:r>
          <a:endParaRPr lang="en-US" sz="2000" kern="1200" dirty="0">
            <a:solidFill>
              <a:schemeClr val="tx1"/>
            </a:solidFill>
            <a:latin typeface="+mj-lt"/>
          </a:endParaRPr>
        </a:p>
      </dsp:txBody>
      <dsp:txXfrm>
        <a:off x="0" y="4875039"/>
        <a:ext cx="8305800" cy="1066539"/>
      </dsp:txXfrm>
    </dsp:sp>
    <dsp:sp modelId="{43B941CC-CE6C-48D6-AA57-EB15D6A721DA}">
      <dsp:nvSpPr>
        <dsp:cNvPr id="0" name=""/>
        <dsp:cNvSpPr/>
      </dsp:nvSpPr>
      <dsp:spPr>
        <a:xfrm rot="10800000">
          <a:off x="0" y="3250700"/>
          <a:ext cx="8305800" cy="1640337"/>
        </a:xfrm>
        <a:prstGeom prst="upArrowCallout">
          <a:avLst/>
        </a:prstGeom>
        <a:solidFill>
          <a:schemeClr val="accent4">
            <a:hueOff val="-906223"/>
            <a:satOff val="-1409"/>
            <a:lumOff val="71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mj-lt"/>
            </a:rPr>
            <a:t>percaya bahawa petunjuk Ilahi disampaikan menerusi rasul-rasul dan nabi-nabiNya yang terpilih (Risalah); </a:t>
          </a:r>
          <a:endParaRPr lang="en-US" sz="2000" kern="1200" dirty="0">
            <a:solidFill>
              <a:schemeClr val="tx1"/>
            </a:solidFill>
            <a:latin typeface="+mj-lt"/>
          </a:endParaRPr>
        </a:p>
      </dsp:txBody>
      <dsp:txXfrm rot="10800000">
        <a:off x="0" y="3250700"/>
        <a:ext cx="8305800" cy="1065842"/>
      </dsp:txXfrm>
    </dsp:sp>
    <dsp:sp modelId="{BB850F22-DA1D-4385-9C72-9D4B37016BFD}">
      <dsp:nvSpPr>
        <dsp:cNvPr id="0" name=""/>
        <dsp:cNvSpPr/>
      </dsp:nvSpPr>
      <dsp:spPr>
        <a:xfrm rot="10800000">
          <a:off x="0" y="1626360"/>
          <a:ext cx="8305800" cy="1640337"/>
        </a:xfrm>
        <a:prstGeom prst="upArrowCallout">
          <a:avLst/>
        </a:prstGeom>
        <a:solidFill>
          <a:schemeClr val="accent4">
            <a:hueOff val="-1812445"/>
            <a:satOff val="-2819"/>
            <a:lumOff val="142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mj-lt"/>
            </a:rPr>
            <a:t>percaya bahawa tiada Tuhan yang berhak disembah kecuali Allah (Tauhid); </a:t>
          </a:r>
          <a:endParaRPr lang="en-US" sz="2000" kern="1200" dirty="0">
            <a:solidFill>
              <a:schemeClr val="tx1"/>
            </a:solidFill>
            <a:latin typeface="+mj-lt"/>
          </a:endParaRPr>
        </a:p>
      </dsp:txBody>
      <dsp:txXfrm rot="10800000">
        <a:off x="0" y="1626360"/>
        <a:ext cx="8305800" cy="1065842"/>
      </dsp:txXfrm>
    </dsp:sp>
    <dsp:sp modelId="{AD9DA001-0089-4CEE-ADA3-68255CB1D53E}">
      <dsp:nvSpPr>
        <dsp:cNvPr id="0" name=""/>
        <dsp:cNvSpPr/>
      </dsp:nvSpPr>
      <dsp:spPr>
        <a:xfrm rot="10800000">
          <a:off x="0" y="2020"/>
          <a:ext cx="8305800" cy="1640337"/>
        </a:xfrm>
        <a:prstGeom prst="upArrowCallout">
          <a:avLst/>
        </a:prstGeom>
        <a:solidFill>
          <a:schemeClr val="accent4">
            <a:hueOff val="-2718668"/>
            <a:satOff val="-4228"/>
            <a:lumOff val="2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mj-lt"/>
            </a:rPr>
            <a:t>memahami kesucian bandar ini, maka seseorang itu perlu memahami terlebih dahulu tiga prinsip asas yang menjadi struktur iman di dalam Islam</a:t>
          </a:r>
          <a:endParaRPr lang="en-US" sz="2000" kern="1200" dirty="0">
            <a:solidFill>
              <a:schemeClr val="tx1"/>
            </a:solidFill>
            <a:latin typeface="+mj-lt"/>
          </a:endParaRPr>
        </a:p>
      </dsp:txBody>
      <dsp:txXfrm rot="10800000">
        <a:off x="0" y="2020"/>
        <a:ext cx="8305800" cy="10658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AD37C1-E2A1-446C-9916-D062EE6DEA67}">
      <dsp:nvSpPr>
        <dsp:cNvPr id="0" name=""/>
        <dsp:cNvSpPr/>
      </dsp:nvSpPr>
      <dsp:spPr>
        <a:xfrm rot="16200000">
          <a:off x="-2235973" y="2238012"/>
          <a:ext cx="6477000" cy="2000975"/>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050" bIns="0" numCol="1" spcCol="1270" anchor="ctr" anchorCtr="0">
          <a:noAutofit/>
        </a:bodyPr>
        <a:lstStyle/>
        <a:p>
          <a:pPr lvl="0" algn="ctr" defTabSz="1022350" rtl="0">
            <a:lnSpc>
              <a:spcPct val="90000"/>
            </a:lnSpc>
            <a:spcBef>
              <a:spcPct val="0"/>
            </a:spcBef>
            <a:spcAft>
              <a:spcPct val="35000"/>
            </a:spcAft>
          </a:pPr>
          <a:r>
            <a:rPr lang="ms-MY" sz="2300" kern="1200" dirty="0" smtClean="0">
              <a:solidFill>
                <a:srgbClr val="0000FF"/>
              </a:solidFill>
              <a:latin typeface="+mj-lt"/>
            </a:rPr>
            <a:t>Dalam konteks pertahankan Baitulmaqdis </a:t>
          </a:r>
          <a:endParaRPr lang="en-US" sz="2300" kern="1200" dirty="0">
            <a:solidFill>
              <a:srgbClr val="0000FF"/>
            </a:solidFill>
            <a:latin typeface="+mj-lt"/>
          </a:endParaRPr>
        </a:p>
      </dsp:txBody>
      <dsp:txXfrm rot="5400000">
        <a:off x="2039" y="1295400"/>
        <a:ext cx="2000975" cy="3886200"/>
      </dsp:txXfrm>
    </dsp:sp>
    <dsp:sp modelId="{3C9C82D6-986C-4582-BA27-380A5E46B3F8}">
      <dsp:nvSpPr>
        <dsp:cNvPr id="0" name=""/>
        <dsp:cNvSpPr/>
      </dsp:nvSpPr>
      <dsp:spPr>
        <a:xfrm rot="16200000">
          <a:off x="-84924" y="2238012"/>
          <a:ext cx="6477000" cy="2000975"/>
        </a:xfrm>
        <a:prstGeom prst="flowChartManualOperation">
          <a:avLst/>
        </a:prstGeom>
        <a:solidFill>
          <a:schemeClr val="accent4">
            <a:hueOff val="-906223"/>
            <a:satOff val="-1409"/>
            <a:lumOff val="71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050" bIns="0" numCol="1" spcCol="1270" anchor="ctr" anchorCtr="0">
          <a:noAutofit/>
        </a:bodyPr>
        <a:lstStyle/>
        <a:p>
          <a:pPr lvl="0" algn="ctr" defTabSz="1022350" rtl="0">
            <a:lnSpc>
              <a:spcPct val="90000"/>
            </a:lnSpc>
            <a:spcBef>
              <a:spcPct val="0"/>
            </a:spcBef>
            <a:spcAft>
              <a:spcPct val="35000"/>
            </a:spcAft>
          </a:pPr>
          <a:r>
            <a:rPr lang="ms-MY" sz="2300" kern="1200" smtClean="0">
              <a:solidFill>
                <a:srgbClr val="0000FF"/>
              </a:solidFill>
              <a:latin typeface="+mj-lt"/>
            </a:rPr>
            <a:t>prinsip yang kedua mempunyai hubungan langsung dengan kecintaan dan komitmen kita terhadapnya. </a:t>
          </a:r>
          <a:endParaRPr lang="en-US" sz="2300" kern="1200">
            <a:solidFill>
              <a:srgbClr val="0000FF"/>
            </a:solidFill>
            <a:latin typeface="+mj-lt"/>
          </a:endParaRPr>
        </a:p>
      </dsp:txBody>
      <dsp:txXfrm rot="5400000">
        <a:off x="2153088" y="1295400"/>
        <a:ext cx="2000975" cy="3886200"/>
      </dsp:txXfrm>
    </dsp:sp>
    <dsp:sp modelId="{233173DE-92F2-4855-9120-F4D91631F480}">
      <dsp:nvSpPr>
        <dsp:cNvPr id="0" name=""/>
        <dsp:cNvSpPr/>
      </dsp:nvSpPr>
      <dsp:spPr>
        <a:xfrm rot="16200000">
          <a:off x="2066124" y="2238012"/>
          <a:ext cx="6477000" cy="2000975"/>
        </a:xfrm>
        <a:prstGeom prst="flowChartManualOperation">
          <a:avLst/>
        </a:prstGeom>
        <a:solidFill>
          <a:schemeClr val="accent4">
            <a:hueOff val="-1812445"/>
            <a:satOff val="-2819"/>
            <a:lumOff val="142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050" bIns="0" numCol="1" spcCol="1270" anchor="ctr" anchorCtr="0">
          <a:noAutofit/>
        </a:bodyPr>
        <a:lstStyle/>
        <a:p>
          <a:pPr lvl="0" algn="ctr" defTabSz="1022350" rtl="0">
            <a:lnSpc>
              <a:spcPct val="90000"/>
            </a:lnSpc>
            <a:spcBef>
              <a:spcPct val="0"/>
            </a:spcBef>
            <a:spcAft>
              <a:spcPct val="35000"/>
            </a:spcAft>
          </a:pPr>
          <a:r>
            <a:rPr lang="ms-MY" sz="2300" kern="1200" smtClean="0">
              <a:solidFill>
                <a:srgbClr val="0000FF"/>
              </a:solidFill>
              <a:latin typeface="+mj-lt"/>
            </a:rPr>
            <a:t>Perlu diketahui bahawa kesucian bandar ini menurut Islam adalah pada realiti sejarah keagamaannya. </a:t>
          </a:r>
          <a:endParaRPr lang="en-US" sz="2300" kern="1200">
            <a:solidFill>
              <a:srgbClr val="0000FF"/>
            </a:solidFill>
            <a:latin typeface="+mj-lt"/>
          </a:endParaRPr>
        </a:p>
      </dsp:txBody>
      <dsp:txXfrm rot="5400000">
        <a:off x="4304136" y="1295400"/>
        <a:ext cx="2000975" cy="3886200"/>
      </dsp:txXfrm>
    </dsp:sp>
    <dsp:sp modelId="{E8AA17A4-B40D-4E37-996A-79CF5ADD87A0}">
      <dsp:nvSpPr>
        <dsp:cNvPr id="0" name=""/>
        <dsp:cNvSpPr/>
      </dsp:nvSpPr>
      <dsp:spPr>
        <a:xfrm rot="16200000">
          <a:off x="4217173" y="2238012"/>
          <a:ext cx="6477000" cy="2000975"/>
        </a:xfrm>
        <a:prstGeom prst="flowChartManualOperation">
          <a:avLst/>
        </a:prstGeom>
        <a:solidFill>
          <a:schemeClr val="accent4">
            <a:hueOff val="-2718668"/>
            <a:satOff val="-4228"/>
            <a:lumOff val="2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050" bIns="0" numCol="1" spcCol="1270" anchor="ctr" anchorCtr="0">
          <a:noAutofit/>
        </a:bodyPr>
        <a:lstStyle/>
        <a:p>
          <a:pPr lvl="0" algn="ctr" defTabSz="1022350" rtl="0">
            <a:lnSpc>
              <a:spcPct val="90000"/>
            </a:lnSpc>
            <a:spcBef>
              <a:spcPct val="0"/>
            </a:spcBef>
            <a:spcAft>
              <a:spcPct val="35000"/>
            </a:spcAft>
          </a:pPr>
          <a:r>
            <a:rPr lang="ms-MY" sz="2300" kern="1200" smtClean="0">
              <a:solidFill>
                <a:srgbClr val="0000FF"/>
              </a:solidFill>
              <a:latin typeface="+mj-lt"/>
            </a:rPr>
            <a:t>bandar ini menjadi saksi kepada kehidupan dan kerja-kerja para nabi serta utusan Allah SWT yang menerima wahyu Allah SWT secara berulang-ulang.</a:t>
          </a:r>
          <a:endParaRPr lang="en-US" sz="2300" kern="1200" dirty="0">
            <a:solidFill>
              <a:srgbClr val="0000FF"/>
            </a:solidFill>
            <a:latin typeface="+mj-lt"/>
          </a:endParaRPr>
        </a:p>
      </dsp:txBody>
      <dsp:txXfrm rot="5400000">
        <a:off x="6455185" y="1295400"/>
        <a:ext cx="2000975" cy="38862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34C1B7-5C65-4A29-B2F2-D92E016C9327}">
      <dsp:nvSpPr>
        <dsp:cNvPr id="0" name=""/>
        <dsp:cNvSpPr/>
      </dsp:nvSpPr>
      <dsp:spPr>
        <a:xfrm>
          <a:off x="1828794" y="68"/>
          <a:ext cx="4343410" cy="275056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ms-MY" sz="2600" kern="1200" dirty="0" smtClean="0">
              <a:solidFill>
                <a:srgbClr val="002060"/>
              </a:solidFill>
              <a:latin typeface="+mj-lt"/>
            </a:rPr>
            <a:t>Mekah dan Madinah adalah bandar-bandar yang diberkati di dalam Islam kerana kaitannya dengan Nabi Ibrahim a.s, Nabi Ismail a.s dan Nabi Muhammad SAW</a:t>
          </a:r>
          <a:endParaRPr lang="en-US" sz="2600" kern="1200" dirty="0">
            <a:solidFill>
              <a:srgbClr val="002060"/>
            </a:solidFill>
            <a:latin typeface="+mj-lt"/>
          </a:endParaRPr>
        </a:p>
      </dsp:txBody>
      <dsp:txXfrm>
        <a:off x="1963066" y="134340"/>
        <a:ext cx="4074866" cy="2482022"/>
      </dsp:txXfrm>
    </dsp:sp>
    <dsp:sp modelId="{D480C49C-82AC-411E-9941-3F31BEDEB57A}">
      <dsp:nvSpPr>
        <dsp:cNvPr id="0" name=""/>
        <dsp:cNvSpPr/>
      </dsp:nvSpPr>
      <dsp:spPr>
        <a:xfrm>
          <a:off x="1828794" y="2888164"/>
          <a:ext cx="4343410" cy="2750566"/>
        </a:xfrm>
        <a:prstGeom prst="roundRect">
          <a:avLst/>
        </a:prstGeom>
        <a:solidFill>
          <a:schemeClr val="accent3">
            <a:hueOff val="-6872335"/>
            <a:satOff val="-58371"/>
            <a:lumOff val="1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ms-MY" sz="2600" kern="1200" dirty="0" smtClean="0">
              <a:solidFill>
                <a:srgbClr val="002060"/>
              </a:solidFill>
              <a:latin typeface="+mj-lt"/>
            </a:rPr>
            <a:t>Baitulmaqdis perkaitannya dengan Nabi Daud a.s, Nabi Sulaiman a.s dan Nabi Isa a.s.</a:t>
          </a:r>
          <a:endParaRPr lang="en-US" sz="2600" kern="1200" dirty="0">
            <a:solidFill>
              <a:srgbClr val="002060"/>
            </a:solidFill>
            <a:latin typeface="+mj-lt"/>
          </a:endParaRPr>
        </a:p>
      </dsp:txBody>
      <dsp:txXfrm>
        <a:off x="1963066" y="3022436"/>
        <a:ext cx="4074866" cy="24820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0DC44D-F0FF-4416-9D6B-902E2AE7A013}">
      <dsp:nvSpPr>
        <dsp:cNvPr id="0" name=""/>
        <dsp:cNvSpPr/>
      </dsp:nvSpPr>
      <dsp:spPr>
        <a:xfrm>
          <a:off x="-6373792" y="-975273"/>
          <a:ext cx="7589347" cy="7589347"/>
        </a:xfrm>
        <a:prstGeom prst="blockArc">
          <a:avLst>
            <a:gd name="adj1" fmla="val 18900000"/>
            <a:gd name="adj2" fmla="val 2700000"/>
            <a:gd name="adj3" fmla="val 285"/>
          </a:avLst>
        </a:pr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6CF173-F898-4566-A8E7-C07225515035}">
      <dsp:nvSpPr>
        <dsp:cNvPr id="0" name=""/>
        <dsp:cNvSpPr/>
      </dsp:nvSpPr>
      <dsp:spPr>
        <a:xfrm>
          <a:off x="782665" y="563880"/>
          <a:ext cx="7369119" cy="112776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5160" tIns="71120" rIns="71120" bIns="71120" numCol="1" spcCol="1270" anchor="ctr" anchorCtr="0">
          <a:noAutofit/>
        </a:bodyPr>
        <a:lstStyle/>
        <a:p>
          <a:pPr lvl="0" algn="ctr" defTabSz="1244600" rtl="0">
            <a:lnSpc>
              <a:spcPct val="90000"/>
            </a:lnSpc>
            <a:spcBef>
              <a:spcPct val="0"/>
            </a:spcBef>
            <a:spcAft>
              <a:spcPct val="35000"/>
            </a:spcAft>
          </a:pPr>
          <a:r>
            <a:rPr lang="ms-MY" sz="2800" kern="1200" smtClean="0">
              <a:solidFill>
                <a:srgbClr val="0000FF"/>
              </a:solidFill>
              <a:latin typeface="+mj-lt"/>
            </a:rPr>
            <a:t>Baitulmaqdis tempat yang sangat istimewa di dalam kehidupan Nabi Muhammad SAW. </a:t>
          </a:r>
          <a:endParaRPr lang="en-US" sz="2800" kern="1200">
            <a:solidFill>
              <a:srgbClr val="0000FF"/>
            </a:solidFill>
            <a:latin typeface="+mj-lt"/>
          </a:endParaRPr>
        </a:p>
      </dsp:txBody>
      <dsp:txXfrm>
        <a:off x="782665" y="563880"/>
        <a:ext cx="7369119" cy="1127760"/>
      </dsp:txXfrm>
    </dsp:sp>
    <dsp:sp modelId="{E8342C31-7816-403F-9B96-8C2C22DCDBC1}">
      <dsp:nvSpPr>
        <dsp:cNvPr id="0" name=""/>
        <dsp:cNvSpPr/>
      </dsp:nvSpPr>
      <dsp:spPr>
        <a:xfrm>
          <a:off x="77815" y="422910"/>
          <a:ext cx="1409700" cy="1409700"/>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DD17F8-2292-4498-8EDE-3E62BB0FB915}">
      <dsp:nvSpPr>
        <dsp:cNvPr id="0" name=""/>
        <dsp:cNvSpPr/>
      </dsp:nvSpPr>
      <dsp:spPr>
        <a:xfrm>
          <a:off x="1192606" y="2255520"/>
          <a:ext cx="6959178" cy="1127760"/>
        </a:xfrm>
        <a:prstGeom prst="rect">
          <a:avLst/>
        </a:prstGeom>
        <a:solidFill>
          <a:schemeClr val="accent3">
            <a:hueOff val="-3436168"/>
            <a:satOff val="-29185"/>
            <a:lumOff val="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5160" tIns="71120" rIns="71120" bIns="71120" numCol="1" spcCol="1270" anchor="ctr" anchorCtr="0">
          <a:noAutofit/>
        </a:bodyPr>
        <a:lstStyle/>
        <a:p>
          <a:pPr lvl="0" algn="ctr" defTabSz="1244600" rtl="0">
            <a:lnSpc>
              <a:spcPct val="90000"/>
            </a:lnSpc>
            <a:spcBef>
              <a:spcPct val="0"/>
            </a:spcBef>
            <a:spcAft>
              <a:spcPct val="35000"/>
            </a:spcAft>
          </a:pPr>
          <a:r>
            <a:rPr lang="ms-MY" sz="2800" kern="1200" smtClean="0">
              <a:solidFill>
                <a:srgbClr val="0000FF"/>
              </a:solidFill>
              <a:latin typeface="+mj-lt"/>
            </a:rPr>
            <a:t>baginda SAW berdiri mengerjakan solat menghadap ke arah Baitulmaqdis. </a:t>
          </a:r>
          <a:endParaRPr lang="en-US" sz="2800" kern="1200">
            <a:solidFill>
              <a:srgbClr val="0000FF"/>
            </a:solidFill>
            <a:latin typeface="+mj-lt"/>
          </a:endParaRPr>
        </a:p>
      </dsp:txBody>
      <dsp:txXfrm>
        <a:off x="1192606" y="2255520"/>
        <a:ext cx="6959178" cy="1127760"/>
      </dsp:txXfrm>
    </dsp:sp>
    <dsp:sp modelId="{BB0BCF2F-C7F8-468F-9919-0842857AEA04}">
      <dsp:nvSpPr>
        <dsp:cNvPr id="0" name=""/>
        <dsp:cNvSpPr/>
      </dsp:nvSpPr>
      <dsp:spPr>
        <a:xfrm>
          <a:off x="487756" y="2114550"/>
          <a:ext cx="1409700" cy="1409700"/>
        </a:xfrm>
        <a:prstGeom prst="ellipse">
          <a:avLst/>
        </a:prstGeom>
        <a:solidFill>
          <a:schemeClr val="lt1">
            <a:hueOff val="0"/>
            <a:satOff val="0"/>
            <a:lumOff val="0"/>
            <a:alphaOff val="0"/>
          </a:schemeClr>
        </a:solidFill>
        <a:ln w="25400" cap="flat" cmpd="sng" algn="ctr">
          <a:solidFill>
            <a:schemeClr val="accent3">
              <a:hueOff val="-3436168"/>
              <a:satOff val="-29185"/>
              <a:lumOff val="97"/>
              <a:alphaOff val="0"/>
            </a:schemeClr>
          </a:solidFill>
          <a:prstDash val="solid"/>
        </a:ln>
        <a:effectLst/>
      </dsp:spPr>
      <dsp:style>
        <a:lnRef idx="2">
          <a:scrgbClr r="0" g="0" b="0"/>
        </a:lnRef>
        <a:fillRef idx="1">
          <a:scrgbClr r="0" g="0" b="0"/>
        </a:fillRef>
        <a:effectRef idx="0">
          <a:scrgbClr r="0" g="0" b="0"/>
        </a:effectRef>
        <a:fontRef idx="minor"/>
      </dsp:style>
    </dsp:sp>
    <dsp:sp modelId="{552874A3-4848-4691-B254-50B6EA0E611D}">
      <dsp:nvSpPr>
        <dsp:cNvPr id="0" name=""/>
        <dsp:cNvSpPr/>
      </dsp:nvSpPr>
      <dsp:spPr>
        <a:xfrm>
          <a:off x="782665" y="3947160"/>
          <a:ext cx="7369119" cy="1127760"/>
        </a:xfrm>
        <a:prstGeom prst="rect">
          <a:avLst/>
        </a:prstGeom>
        <a:solidFill>
          <a:schemeClr val="accent3">
            <a:hueOff val="-6872335"/>
            <a:satOff val="-58371"/>
            <a:lumOff val="1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5160" tIns="71120" rIns="71120" bIns="71120" numCol="1" spcCol="1270" anchor="ctr" anchorCtr="0">
          <a:noAutofit/>
        </a:bodyPr>
        <a:lstStyle/>
        <a:p>
          <a:pPr lvl="0" algn="ctr" defTabSz="1244600" rtl="0">
            <a:lnSpc>
              <a:spcPct val="90000"/>
            </a:lnSpc>
            <a:spcBef>
              <a:spcPct val="0"/>
            </a:spcBef>
            <a:spcAft>
              <a:spcPct val="35000"/>
            </a:spcAft>
          </a:pPr>
          <a:r>
            <a:rPr lang="ms-MY" sz="2800" kern="1200" smtClean="0">
              <a:solidFill>
                <a:srgbClr val="0000FF"/>
              </a:solidFill>
              <a:latin typeface="+mj-lt"/>
            </a:rPr>
            <a:t>tempat terakhir perjalanan Israk baginda SAW sebelum naik bermikraj ke langit. </a:t>
          </a:r>
          <a:endParaRPr lang="en-US" sz="2800" kern="1200">
            <a:solidFill>
              <a:srgbClr val="0000FF"/>
            </a:solidFill>
            <a:latin typeface="+mj-lt"/>
          </a:endParaRPr>
        </a:p>
      </dsp:txBody>
      <dsp:txXfrm>
        <a:off x="782665" y="3947160"/>
        <a:ext cx="7369119" cy="1127760"/>
      </dsp:txXfrm>
    </dsp:sp>
    <dsp:sp modelId="{DB341E2F-BD24-4D4D-8059-F7466AC7A314}">
      <dsp:nvSpPr>
        <dsp:cNvPr id="0" name=""/>
        <dsp:cNvSpPr/>
      </dsp:nvSpPr>
      <dsp:spPr>
        <a:xfrm>
          <a:off x="77815" y="3806190"/>
          <a:ext cx="1409700" cy="1409700"/>
        </a:xfrm>
        <a:prstGeom prst="ellipse">
          <a:avLst/>
        </a:prstGeom>
        <a:solidFill>
          <a:schemeClr val="lt1">
            <a:hueOff val="0"/>
            <a:satOff val="0"/>
            <a:lumOff val="0"/>
            <a:alphaOff val="0"/>
          </a:schemeClr>
        </a:solidFill>
        <a:ln w="25400" cap="flat" cmpd="sng" algn="ctr">
          <a:solidFill>
            <a:schemeClr val="accent3">
              <a:hueOff val="-6872335"/>
              <a:satOff val="-58371"/>
              <a:lumOff val="19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3ADAB-F602-418C-89D9-87E01E30AEA8}">
      <dsp:nvSpPr>
        <dsp:cNvPr id="0" name=""/>
        <dsp:cNvSpPr/>
      </dsp:nvSpPr>
      <dsp:spPr>
        <a:xfrm>
          <a:off x="0" y="0"/>
          <a:ext cx="8382000" cy="6172199"/>
        </a:xfrm>
        <a:prstGeom prst="roundRect">
          <a:avLst>
            <a:gd name="adj" fmla="val 85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4790313" numCol="1" spcCol="1270" anchor="t" anchorCtr="0">
          <a:noAutofit/>
        </a:bodyPr>
        <a:lstStyle/>
        <a:p>
          <a:pPr lvl="0" algn="ctr" defTabSz="1244600" rtl="0">
            <a:lnSpc>
              <a:spcPct val="90000"/>
            </a:lnSpc>
            <a:spcBef>
              <a:spcPct val="0"/>
            </a:spcBef>
            <a:spcAft>
              <a:spcPct val="35000"/>
            </a:spcAft>
          </a:pPr>
          <a:r>
            <a:rPr lang="ms-MY" sz="2800" kern="1200" smtClean="0">
              <a:solidFill>
                <a:srgbClr val="0000FF"/>
              </a:solidFill>
              <a:latin typeface="+mj-lt"/>
            </a:rPr>
            <a:t>Selepas melalui semua peristiwa ini, Nabi Muhammad SAW kembali ke Mekah. </a:t>
          </a:r>
          <a:endParaRPr lang="en-US" sz="2800" kern="1200">
            <a:solidFill>
              <a:srgbClr val="0000FF"/>
            </a:solidFill>
            <a:latin typeface="+mj-lt"/>
          </a:endParaRPr>
        </a:p>
      </dsp:txBody>
      <dsp:txXfrm>
        <a:off x="153661" y="153661"/>
        <a:ext cx="8074678" cy="5864877"/>
      </dsp:txXfrm>
    </dsp:sp>
    <dsp:sp modelId="{1F9B642F-473A-47DC-B05F-399BCAF7DE97}">
      <dsp:nvSpPr>
        <dsp:cNvPr id="0" name=""/>
        <dsp:cNvSpPr/>
      </dsp:nvSpPr>
      <dsp:spPr>
        <a:xfrm>
          <a:off x="228581" y="1295396"/>
          <a:ext cx="7962900" cy="3758956"/>
        </a:xfrm>
        <a:prstGeom prst="roundRect">
          <a:avLst>
            <a:gd name="adj" fmla="val 10500"/>
          </a:avLst>
        </a:prstGeom>
        <a:solidFill>
          <a:schemeClr val="accent4">
            <a:hueOff val="-1359334"/>
            <a:satOff val="-2114"/>
            <a:lumOff val="106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2743543" numCol="1" spcCol="1270" anchor="t" anchorCtr="0">
          <a:noAutofit/>
        </a:bodyPr>
        <a:lstStyle/>
        <a:p>
          <a:pPr lvl="0" algn="ctr" defTabSz="1244600" rtl="0">
            <a:lnSpc>
              <a:spcPct val="90000"/>
            </a:lnSpc>
            <a:spcBef>
              <a:spcPct val="0"/>
            </a:spcBef>
            <a:spcAft>
              <a:spcPct val="35000"/>
            </a:spcAft>
          </a:pPr>
          <a:r>
            <a:rPr lang="ms-MY" sz="2800" kern="1200" dirty="0" smtClean="0">
              <a:solidFill>
                <a:srgbClr val="006600"/>
              </a:solidFill>
              <a:latin typeface="+mj-lt"/>
            </a:rPr>
            <a:t>Peristiwa al-Israk dan al-Mikraj penuh dengan tanda-tanda dan petunjuk yang menakjubkan sehingga ramai para pemikir Islam, pengkaji mistik dan penyair-penyair telah membuat pelbagai tafsiran secara mendalam dan berbeza-beza. </a:t>
          </a:r>
          <a:endParaRPr lang="en-US" sz="2800" kern="1200" dirty="0">
            <a:solidFill>
              <a:srgbClr val="006600"/>
            </a:solidFill>
            <a:latin typeface="+mj-lt"/>
          </a:endParaRPr>
        </a:p>
      </dsp:txBody>
      <dsp:txXfrm>
        <a:off x="344182" y="1410997"/>
        <a:ext cx="7731698" cy="3527754"/>
      </dsp:txXfrm>
    </dsp:sp>
    <dsp:sp modelId="{D9A559C5-6FE0-4044-AF41-EAED19C8F828}">
      <dsp:nvSpPr>
        <dsp:cNvPr id="0" name=""/>
        <dsp:cNvSpPr/>
      </dsp:nvSpPr>
      <dsp:spPr>
        <a:xfrm>
          <a:off x="381003" y="3886189"/>
          <a:ext cx="7543800" cy="1783074"/>
        </a:xfrm>
        <a:prstGeom prst="roundRect">
          <a:avLst>
            <a:gd name="adj" fmla="val 10500"/>
          </a:avLst>
        </a:prstGeom>
        <a:solidFill>
          <a:schemeClr val="accent4">
            <a:hueOff val="-2718668"/>
            <a:satOff val="-4228"/>
            <a:lumOff val="2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99136" numCol="1" spcCol="1270" anchor="t" anchorCtr="0">
          <a:noAutofit/>
        </a:bodyPr>
        <a:lstStyle/>
        <a:p>
          <a:pPr lvl="0" algn="ctr" defTabSz="1244600" rtl="0">
            <a:lnSpc>
              <a:spcPct val="90000"/>
            </a:lnSpc>
            <a:spcBef>
              <a:spcPct val="0"/>
            </a:spcBef>
            <a:spcAft>
              <a:spcPct val="35000"/>
            </a:spcAft>
          </a:pPr>
          <a:r>
            <a:rPr lang="ms-MY" sz="2800" kern="1200" dirty="0" smtClean="0">
              <a:solidFill>
                <a:srgbClr val="0000FF"/>
              </a:solidFill>
              <a:latin typeface="+mj-lt"/>
            </a:rPr>
            <a:t>kesimpulan penting ialah Baitulmaqdis menjadi satu contoh kepada ketaatan dan hubungan iman setiap muslim.</a:t>
          </a:r>
          <a:endParaRPr lang="en-US" sz="2800" kern="1200" dirty="0">
            <a:solidFill>
              <a:srgbClr val="0000FF"/>
            </a:solidFill>
            <a:latin typeface="+mj-lt"/>
          </a:endParaRPr>
        </a:p>
      </dsp:txBody>
      <dsp:txXfrm>
        <a:off x="435839" y="3941025"/>
        <a:ext cx="7434128" cy="16734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14E4F0-9C6E-4279-ABD2-99DB3CA78282}">
      <dsp:nvSpPr>
        <dsp:cNvPr id="0" name=""/>
        <dsp:cNvSpPr/>
      </dsp:nvSpPr>
      <dsp:spPr>
        <a:xfrm>
          <a:off x="0" y="4818220"/>
          <a:ext cx="8839200" cy="1581447"/>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0">
            <a:lnSpc>
              <a:spcPct val="90000"/>
            </a:lnSpc>
            <a:spcBef>
              <a:spcPct val="0"/>
            </a:spcBef>
            <a:spcAft>
              <a:spcPct val="35000"/>
            </a:spcAft>
          </a:pPr>
          <a:r>
            <a:rPr lang="ms-MY" sz="2100" kern="1200" smtClean="0">
              <a:solidFill>
                <a:srgbClr val="002060"/>
              </a:solidFill>
              <a:latin typeface="+mj-lt"/>
            </a:rPr>
            <a:t>tindakan tersebut dilihat sesuatu yang tidak tepat dan ia jelas salah dari sudut norma dan sistem perundangan yang ada. Malah ini boleh dianggap sebagai suatu bentuk rampasan serta jajahan selain mencabuli hak-hak asasi kemanusiaan demi melebarkan lagi kekuasaannya. </a:t>
          </a:r>
          <a:endParaRPr lang="en-US" sz="2100" kern="1200">
            <a:solidFill>
              <a:srgbClr val="002060"/>
            </a:solidFill>
            <a:latin typeface="+mj-lt"/>
          </a:endParaRPr>
        </a:p>
      </dsp:txBody>
      <dsp:txXfrm>
        <a:off x="0" y="4818220"/>
        <a:ext cx="8839200" cy="1581447"/>
      </dsp:txXfrm>
    </dsp:sp>
    <dsp:sp modelId="{3D382603-5D8A-4468-A199-A0A6B74EFB75}">
      <dsp:nvSpPr>
        <dsp:cNvPr id="0" name=""/>
        <dsp:cNvSpPr/>
      </dsp:nvSpPr>
      <dsp:spPr>
        <a:xfrm rot="10800000">
          <a:off x="0" y="2409676"/>
          <a:ext cx="8839200" cy="2432266"/>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0">
            <a:lnSpc>
              <a:spcPct val="90000"/>
            </a:lnSpc>
            <a:spcBef>
              <a:spcPct val="0"/>
            </a:spcBef>
            <a:spcAft>
              <a:spcPct val="35000"/>
            </a:spcAft>
          </a:pPr>
          <a:r>
            <a:rPr lang="ms-MY" sz="2100" kern="1200" smtClean="0">
              <a:solidFill>
                <a:srgbClr val="A50021"/>
              </a:solidFill>
              <a:latin typeface="+mj-lt"/>
            </a:rPr>
            <a:t>tindakan ini tidak lain adalah untuk menyampaikan hasrat bangsa Yahudi Israel dalam merampas kembali Baitulmaqdis daripada milik umat Islam Palestin bahkan milik kita umat Islam seluruhnya.</a:t>
          </a:r>
          <a:endParaRPr lang="en-US" sz="2100" kern="1200">
            <a:solidFill>
              <a:srgbClr val="A50021"/>
            </a:solidFill>
            <a:latin typeface="+mj-lt"/>
          </a:endParaRPr>
        </a:p>
      </dsp:txBody>
      <dsp:txXfrm rot="10800000">
        <a:off x="0" y="2409676"/>
        <a:ext cx="8839200" cy="1580413"/>
      </dsp:txXfrm>
    </dsp:sp>
    <dsp:sp modelId="{8007F708-5FA0-4796-B635-9EF34564FCBD}">
      <dsp:nvSpPr>
        <dsp:cNvPr id="0" name=""/>
        <dsp:cNvSpPr/>
      </dsp:nvSpPr>
      <dsp:spPr>
        <a:xfrm rot="10800000">
          <a:off x="0" y="1131"/>
          <a:ext cx="8839200" cy="2432266"/>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0">
            <a:lnSpc>
              <a:spcPct val="90000"/>
            </a:lnSpc>
            <a:spcBef>
              <a:spcPct val="0"/>
            </a:spcBef>
            <a:spcAft>
              <a:spcPct val="35000"/>
            </a:spcAft>
          </a:pPr>
          <a:r>
            <a:rPr lang="ms-MY" sz="2100" kern="1200" smtClean="0">
              <a:solidFill>
                <a:srgbClr val="002060"/>
              </a:solidFill>
              <a:latin typeface="+mj-lt"/>
            </a:rPr>
            <a:t>pengumuman pemimpin Amerika Syarikat yang memerlukan pentadbirannya mengiktiraf Baitulmaqdis sebagai ‘ibu kota’ Israel. </a:t>
          </a:r>
          <a:endParaRPr lang="en-US" sz="2100" kern="1200">
            <a:solidFill>
              <a:srgbClr val="002060"/>
            </a:solidFill>
            <a:latin typeface="+mj-lt"/>
          </a:endParaRPr>
        </a:p>
      </dsp:txBody>
      <dsp:txXfrm rot="10800000">
        <a:off x="0" y="1131"/>
        <a:ext cx="8839200" cy="158041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3D18C5-A97C-4DC0-82A5-023C76A186A3}">
      <dsp:nvSpPr>
        <dsp:cNvPr id="0" name=""/>
        <dsp:cNvSpPr/>
      </dsp:nvSpPr>
      <dsp:spPr>
        <a:xfrm>
          <a:off x="3139413" y="1960"/>
          <a:ext cx="3994327" cy="180657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ms-MY" sz="2800" kern="1200" dirty="0" smtClean="0">
              <a:solidFill>
                <a:schemeClr val="tx1"/>
              </a:solidFill>
              <a:latin typeface="+mj-lt"/>
            </a:rPr>
            <a:t>Kerosakan pertama </a:t>
          </a:r>
          <a:endParaRPr lang="en-US" sz="2800" kern="1200" dirty="0">
            <a:solidFill>
              <a:schemeClr val="tx1"/>
            </a:solidFill>
            <a:latin typeface="+mj-lt"/>
          </a:endParaRPr>
        </a:p>
      </dsp:txBody>
      <dsp:txXfrm>
        <a:off x="3139413" y="1960"/>
        <a:ext cx="3994327" cy="1806570"/>
      </dsp:txXfrm>
    </dsp:sp>
    <dsp:sp modelId="{A5AE2292-AD95-4193-B436-A0BC27AAB7DF}">
      <dsp:nvSpPr>
        <dsp:cNvPr id="0" name=""/>
        <dsp:cNvSpPr/>
      </dsp:nvSpPr>
      <dsp:spPr>
        <a:xfrm>
          <a:off x="1172058" y="1960"/>
          <a:ext cx="1788504" cy="180657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CF31CF-E939-4440-BE99-5FFF67A1BDD1}">
      <dsp:nvSpPr>
        <dsp:cNvPr id="0" name=""/>
        <dsp:cNvSpPr/>
      </dsp:nvSpPr>
      <dsp:spPr>
        <a:xfrm>
          <a:off x="1172058" y="2106614"/>
          <a:ext cx="3994327" cy="180657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ms-MY" sz="2800" kern="1200" dirty="0" smtClean="0">
              <a:solidFill>
                <a:srgbClr val="0000FF"/>
              </a:solidFill>
              <a:latin typeface="+mj-lt"/>
            </a:rPr>
            <a:t>melakukan kekejaman dan kehancuran dengan mengkhianati perjanjian yang telah dibuat, </a:t>
          </a:r>
          <a:endParaRPr lang="en-US" sz="2800" kern="1200" dirty="0">
            <a:solidFill>
              <a:srgbClr val="0000FF"/>
            </a:solidFill>
            <a:latin typeface="+mj-lt"/>
          </a:endParaRPr>
        </a:p>
      </dsp:txBody>
      <dsp:txXfrm>
        <a:off x="1172058" y="2106614"/>
        <a:ext cx="3994327" cy="1806570"/>
      </dsp:txXfrm>
    </dsp:sp>
    <dsp:sp modelId="{98C9D09E-AB42-4E90-AB1E-EF2B6784105E}">
      <dsp:nvSpPr>
        <dsp:cNvPr id="0" name=""/>
        <dsp:cNvSpPr/>
      </dsp:nvSpPr>
      <dsp:spPr>
        <a:xfrm>
          <a:off x="5345236" y="2106614"/>
          <a:ext cx="1788504" cy="180657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53075C-1DF4-497D-86D4-D1A3928155E3}">
      <dsp:nvSpPr>
        <dsp:cNvPr id="0" name=""/>
        <dsp:cNvSpPr/>
      </dsp:nvSpPr>
      <dsp:spPr>
        <a:xfrm>
          <a:off x="3139413" y="4211269"/>
          <a:ext cx="3994327" cy="180657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ms-MY" sz="2800" kern="1200" dirty="0" smtClean="0">
              <a:solidFill>
                <a:srgbClr val="A50021"/>
              </a:solidFill>
              <a:latin typeface="+mj-lt"/>
            </a:rPr>
            <a:t>sanggup pula membunuh para Rasul dan Nabi yang di utuskan oleh Allah SWT</a:t>
          </a:r>
          <a:endParaRPr lang="en-US" sz="2800" kern="1200" dirty="0">
            <a:solidFill>
              <a:srgbClr val="A50021"/>
            </a:solidFill>
            <a:latin typeface="+mj-lt"/>
          </a:endParaRPr>
        </a:p>
      </dsp:txBody>
      <dsp:txXfrm>
        <a:off x="3139413" y="4211269"/>
        <a:ext cx="3994327" cy="1806570"/>
      </dsp:txXfrm>
    </dsp:sp>
    <dsp:sp modelId="{1A04BC60-1EA1-4F99-A1AD-01463AD91541}">
      <dsp:nvSpPr>
        <dsp:cNvPr id="0" name=""/>
        <dsp:cNvSpPr/>
      </dsp:nvSpPr>
      <dsp:spPr>
        <a:xfrm>
          <a:off x="1172058" y="4211269"/>
          <a:ext cx="1788504" cy="180657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9B6C4A-77EE-4683-B605-2C5A7A57ACEC}" type="datetimeFigureOut">
              <a:rPr lang="en-MY" smtClean="0"/>
              <a:pPr/>
              <a:t>8/12/2017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5F4F8-8D27-414A-B302-D144BA918955}" type="slidenum">
              <a:rPr lang="en-MY" smtClean="0"/>
              <a:pPr/>
              <a:t>‹#›</a:t>
            </a:fld>
            <a:endParaRPr lang="en-MY"/>
          </a:p>
        </p:txBody>
      </p:sp>
    </p:spTree>
    <p:extLst>
      <p:ext uri="{BB962C8B-B14F-4D97-AF65-F5344CB8AC3E}">
        <p14:creationId xmlns:p14="http://schemas.microsoft.com/office/powerpoint/2010/main" val="401673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ABDA28-8FD6-4624-B7A0-145B971B0CD9}" type="datetime1">
              <a:rPr lang="en-MY" smtClean="0"/>
              <a:pPr/>
              <a:t>8/12/2017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29943-5684-4C80-927A-9D3BD58A0D80}" type="datetime1">
              <a:rPr lang="en-MY" smtClean="0"/>
              <a:pPr/>
              <a:t>8/12/2017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A64F39-116D-4CB7-BEBE-54CC1FBAEA1B}" type="datetime1">
              <a:rPr lang="en-MY" smtClean="0"/>
              <a:pPr/>
              <a:t>8/12/2017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CC1BF3-E720-4C22-9E45-DDBFBFBFBFEA}" type="datetime1">
              <a:rPr lang="en-MY" smtClean="0"/>
              <a:pPr/>
              <a:t>8/12/2017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631E7E7-0F6F-4FC6-8D82-A73C50FC8A01}" type="datetime1">
              <a:rPr lang="en-MY" smtClean="0"/>
              <a:pPr/>
              <a:t>8/12/2017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33FD72-CB97-43FF-9BC8-1BC5D284E0E6}" type="datetime1">
              <a:rPr lang="en-MY" smtClean="0"/>
              <a:pPr/>
              <a:t>8/12/2017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2BA709-1EFB-4E05-A772-6E84498B3CD2}" type="datetime1">
              <a:rPr lang="en-MY" smtClean="0"/>
              <a:pPr/>
              <a:t>8/12/2017</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E4D6B5-6656-4EE9-8DE6-BDE8CC9D8C6D}" type="datetime1">
              <a:rPr lang="en-MY" smtClean="0"/>
              <a:pPr/>
              <a:t>8/12/2017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187B1-03C5-49BA-B7B0-3EF6DB396982}" type="datetime1">
              <a:rPr lang="en-MY" smtClean="0"/>
              <a:pPr/>
              <a:t>8/12/2017</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92D768A7-71B4-49F3-9E0B-4A0B6DB83CA8}" type="datetime1">
              <a:rPr lang="en-MY" smtClean="0"/>
              <a:pPr/>
              <a:t>8/12/2017</a:t>
            </a:fld>
            <a:endParaRPr lang="en-MY"/>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MY"/>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A8784F8-D9B1-479F-A9B4-848AA317FB34}" type="slidenum">
              <a:rPr lang="en-MY" smtClean="0"/>
              <a:pPr/>
              <a:t>‹#›</a:t>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4E3E6-1E10-4DAC-B272-564ACA4FA87E}" type="datetime1">
              <a:rPr lang="en-MY" smtClean="0"/>
              <a:pPr/>
              <a:t>8/12/2017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3793427-0925-45C8-8E89-B1651BC7B608}" type="datetime1">
              <a:rPr lang="en-MY" smtClean="0"/>
              <a:pPr/>
              <a:t>8/12/2017</a:t>
            </a:fld>
            <a:endParaRPr lang="en-MY"/>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MY"/>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A8784F8-D9B1-479F-A9B4-848AA317FB34}" type="slidenum">
              <a:rPr lang="en-MY" smtClean="0"/>
              <a:pPr/>
              <a:t>‹#›</a:t>
            </a:fld>
            <a:endParaRPr lang="en-MY"/>
          </a:p>
        </p:txBody>
      </p:sp>
    </p:spTree>
  </p:cSld>
  <p:clrMap bg1="lt1" tx1="dk1" bg2="lt2" tx2="dk2" accent1="accent1" accent2="accent2" accent3="accent3" accent4="accent4" accent5="accent5" accent6="accent6" hlink="hlink" folHlink="folHlink"/>
  <p:sldLayoutIdLst>
    <p:sldLayoutId id="2147484501" r:id="rId1"/>
    <p:sldLayoutId id="2147484502" r:id="rId2"/>
    <p:sldLayoutId id="2147484503" r:id="rId3"/>
    <p:sldLayoutId id="2147484504" r:id="rId4"/>
    <p:sldLayoutId id="2147484505" r:id="rId5"/>
    <p:sldLayoutId id="2147484506" r:id="rId6"/>
    <p:sldLayoutId id="2147484507" r:id="rId7"/>
    <p:sldLayoutId id="2147484508" r:id="rId8"/>
    <p:sldLayoutId id="2147484509" r:id="rId9"/>
    <p:sldLayoutId id="2147484510" r:id="rId10"/>
    <p:sldLayoutId id="2147484511" r:id="rId11"/>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638799"/>
            <a:ext cx="9144000" cy="830997"/>
          </a:xfrm>
          <a:prstGeom prst="rect">
            <a:avLst/>
          </a:prstGeom>
          <a:effectLst>
            <a:softEdge rad="635000"/>
          </a:effectLst>
        </p:spPr>
        <p:txBody>
          <a:bodyPr wrap="square">
            <a:spAutoFit/>
          </a:bodyPr>
          <a:lstStyle/>
          <a:p>
            <a:pPr algn="ctr"/>
            <a:r>
              <a:rPr lang="en-US" sz="4800" b="1" dirty="0"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08 </a:t>
            </a:r>
            <a:r>
              <a:rPr lang="en-US" sz="4800" b="1" dirty="0" err="1"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Disember</a:t>
            </a:r>
            <a:r>
              <a:rPr lang="en-US" sz="4800" b="1" dirty="0"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 2017 </a:t>
            </a:r>
            <a:r>
              <a:rPr lang="en-US" sz="4800" b="1" dirty="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 </a:t>
            </a:r>
            <a:r>
              <a:rPr lang="en-US" sz="4800" b="1" dirty="0"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19 </a:t>
            </a:r>
            <a:r>
              <a:rPr lang="en-US" sz="4800" b="1" dirty="0" err="1"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Rabiulawal</a:t>
            </a:r>
            <a:r>
              <a:rPr lang="en-US" sz="4800" b="1" dirty="0"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 1439</a:t>
            </a:r>
            <a:endParaRPr lang="en-US" sz="4800" b="1" dirty="0">
              <a:ln w="1905">
                <a:solidFill>
                  <a:schemeClr val="tx1"/>
                </a:solidFill>
              </a:ln>
              <a:solidFill>
                <a:srgbClr val="FF9900"/>
              </a:solidFill>
              <a:effectLst>
                <a:innerShdw blurRad="69850" dist="43180" dir="5400000">
                  <a:srgbClr val="000000">
                    <a:alpha val="65000"/>
                  </a:srgbClr>
                </a:innerShdw>
              </a:effectLst>
              <a:latin typeface="Brush Script MT" pitchFamily="66" charset="0"/>
            </a:endParaRPr>
          </a:p>
        </p:txBody>
      </p:sp>
      <p:sp>
        <p:nvSpPr>
          <p:cNvPr id="3" name="Rectangle 2"/>
          <p:cNvSpPr/>
          <p:nvPr/>
        </p:nvSpPr>
        <p:spPr>
          <a:xfrm>
            <a:off x="637344" y="1981200"/>
            <a:ext cx="7723460" cy="1754326"/>
          </a:xfrm>
          <a:prstGeom prst="rect">
            <a:avLst/>
          </a:prstGeom>
        </p:spPr>
        <p:txBody>
          <a:bodyPr wrap="none">
            <a:spAutoFit/>
          </a:bodyPr>
          <a:lstStyle/>
          <a:p>
            <a:pPr algn="r"/>
            <a:r>
              <a:rPr lang="en-US" sz="5400" b="1" dirty="0">
                <a:ln>
                  <a:solidFill>
                    <a:sysClr val="windowText" lastClr="000000"/>
                  </a:solidFill>
                </a:ln>
                <a:solidFill>
                  <a:srgbClr val="FF0000"/>
                </a:solidFill>
                <a:latin typeface="Broadway" pitchFamily="82" charset="0"/>
              </a:rPr>
              <a:t>MEMPERTAHANKAN </a:t>
            </a:r>
            <a:endParaRPr lang="en-US" sz="5400" b="1" dirty="0" smtClean="0">
              <a:ln>
                <a:solidFill>
                  <a:sysClr val="windowText" lastClr="000000"/>
                </a:solidFill>
              </a:ln>
              <a:solidFill>
                <a:srgbClr val="FF0000"/>
              </a:solidFill>
              <a:latin typeface="Broadway" pitchFamily="82" charset="0"/>
            </a:endParaRPr>
          </a:p>
          <a:p>
            <a:pPr algn="r"/>
            <a:r>
              <a:rPr lang="en-US" sz="5400" b="1" dirty="0" smtClean="0">
                <a:ln>
                  <a:solidFill>
                    <a:sysClr val="windowText" lastClr="000000"/>
                  </a:solidFill>
                </a:ln>
                <a:solidFill>
                  <a:srgbClr val="FF0000"/>
                </a:solidFill>
                <a:latin typeface="Broadway" pitchFamily="82" charset="0"/>
              </a:rPr>
              <a:t>BAITULMAQDIS</a:t>
            </a:r>
            <a:endParaRPr lang="en-US" sz="5400" dirty="0">
              <a:ln>
                <a:solidFill>
                  <a:sysClr val="windowText" lastClr="000000"/>
                </a:solidFill>
              </a:ln>
              <a:solidFill>
                <a:srgbClr val="FF0000"/>
              </a:solidFill>
              <a:latin typeface="Broadway" pitchFamily="82"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173509796"/>
              </p:ext>
            </p:extLst>
          </p:nvPr>
        </p:nvGraphicFramePr>
        <p:xfrm>
          <a:off x="685800" y="609600"/>
          <a:ext cx="80010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8883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215417828"/>
              </p:ext>
            </p:extLst>
          </p:nvPr>
        </p:nvGraphicFramePr>
        <p:xfrm>
          <a:off x="457200" y="609600"/>
          <a:ext cx="82296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3319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14400"/>
            <a:ext cx="7620000" cy="3416320"/>
          </a:xfrm>
          <a:prstGeom prst="rect">
            <a:avLst/>
          </a:prstGeom>
        </p:spPr>
        <p:txBody>
          <a:bodyPr wrap="square">
            <a:spAutoFit/>
          </a:bodyPr>
          <a:lstStyle/>
          <a:p>
            <a:pPr algn="ctr" rtl="1"/>
            <a:r>
              <a:rPr lang="ar-SA" sz="5400" b="1" dirty="0">
                <a:ln>
                  <a:solidFill>
                    <a:sysClr val="windowText" lastClr="000000"/>
                  </a:solidFill>
                </a:ln>
                <a:solidFill>
                  <a:srgbClr val="92D050"/>
                </a:solidFill>
                <a:latin typeface="QCF_P282" pitchFamily="2" charset="2"/>
                <a:cs typeface="QCF_P282" pitchFamily="2" charset="2"/>
              </a:rPr>
              <a:t>ﭑ ﭒ ﭓ ﭔ ﭕ ﭖ ﭗ ﭘ ﭙ ﭚ ﭛ ﭜ ﭝ ﭞ ﭟ ﭠ ﭡ ﭢ ﭣ ﭤ ﭥ ﭦ ﭧ</a:t>
            </a:r>
            <a:endParaRPr lang="en-US" sz="5400" b="1" dirty="0">
              <a:ln>
                <a:solidFill>
                  <a:sysClr val="windowText" lastClr="000000"/>
                </a:solidFill>
              </a:ln>
              <a:solidFill>
                <a:srgbClr val="92D050"/>
              </a:solidFill>
              <a:latin typeface="QCF_P282" pitchFamily="2" charset="2"/>
              <a:cs typeface="QCF_P282" pitchFamily="2" charset="2"/>
            </a:endParaRPr>
          </a:p>
        </p:txBody>
      </p:sp>
      <p:sp>
        <p:nvSpPr>
          <p:cNvPr id="3" name="TextBox 2"/>
          <p:cNvSpPr txBox="1"/>
          <p:nvPr/>
        </p:nvSpPr>
        <p:spPr>
          <a:xfrm>
            <a:off x="6096001" y="4523056"/>
            <a:ext cx="3048000" cy="584775"/>
          </a:xfrm>
          <a:prstGeom prst="rect">
            <a:avLst/>
          </a:prstGeom>
          <a:noFill/>
        </p:spPr>
        <p:txBody>
          <a:bodyPr wrap="square" rtlCol="0">
            <a:spAutoFit/>
          </a:bodyPr>
          <a:lstStyle/>
          <a:p>
            <a:pPr algn="ctr"/>
            <a:r>
              <a:rPr lang="en-US" sz="3200" dirty="0" smtClean="0">
                <a:ln>
                  <a:solidFill>
                    <a:sysClr val="windowText" lastClr="000000"/>
                  </a:solidFill>
                </a:ln>
                <a:solidFill>
                  <a:srgbClr val="0000FF"/>
                </a:solidFill>
                <a:latin typeface="Broadway" pitchFamily="82" charset="0"/>
              </a:rPr>
              <a:t>Al </a:t>
            </a:r>
            <a:r>
              <a:rPr lang="en-US" sz="3200" dirty="0" err="1" smtClean="0">
                <a:ln>
                  <a:solidFill>
                    <a:sysClr val="windowText" lastClr="000000"/>
                  </a:solidFill>
                </a:ln>
                <a:solidFill>
                  <a:srgbClr val="0000FF"/>
                </a:solidFill>
                <a:latin typeface="Broadway" pitchFamily="82" charset="0"/>
              </a:rPr>
              <a:t>Israa</a:t>
            </a:r>
            <a:r>
              <a:rPr lang="en-US" sz="3200" dirty="0" smtClean="0">
                <a:ln>
                  <a:solidFill>
                    <a:sysClr val="windowText" lastClr="000000"/>
                  </a:solidFill>
                </a:ln>
                <a:solidFill>
                  <a:srgbClr val="0000FF"/>
                </a:solidFill>
                <a:latin typeface="Broadway" pitchFamily="82" charset="0"/>
              </a:rPr>
              <a:t> :1</a:t>
            </a:r>
            <a:endParaRPr lang="en-US" sz="3200" dirty="0">
              <a:ln>
                <a:solidFill>
                  <a:sysClr val="windowText" lastClr="000000"/>
                </a:solidFill>
              </a:ln>
              <a:solidFill>
                <a:srgbClr val="0000FF"/>
              </a:solidFill>
              <a:latin typeface="Broadway" pitchFamily="82" charset="0"/>
            </a:endParaRPr>
          </a:p>
        </p:txBody>
      </p:sp>
    </p:spTree>
    <p:extLst>
      <p:ext uri="{BB962C8B-B14F-4D97-AF65-F5344CB8AC3E}">
        <p14:creationId xmlns:p14="http://schemas.microsoft.com/office/powerpoint/2010/main" val="1168296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914400"/>
            <a:ext cx="8610600" cy="4524315"/>
          </a:xfrm>
          <a:prstGeom prst="rect">
            <a:avLst/>
          </a:prstGeom>
        </p:spPr>
        <p:txBody>
          <a:bodyPr wrap="square">
            <a:spAutoFit/>
          </a:bodyPr>
          <a:lstStyle/>
          <a:p>
            <a:pPr algn="ctr"/>
            <a:r>
              <a:rPr lang="ms-MY" sz="3200" b="1" dirty="0">
                <a:ln w="1905"/>
                <a:solidFill>
                  <a:srgbClr val="FF0000"/>
                </a:solidFill>
                <a:effectLst>
                  <a:innerShdw blurRad="69850" dist="43180" dir="5400000">
                    <a:srgbClr val="000000">
                      <a:alpha val="65000"/>
                    </a:srgbClr>
                  </a:innerShdw>
                </a:effectLst>
                <a:latin typeface="Broadway" pitchFamily="82" charset="0"/>
              </a:rPr>
              <a:t>Maksudnya: </a:t>
            </a:r>
            <a:endParaRPr lang="ms-MY" sz="3200" b="1" dirty="0" smtClean="0">
              <a:ln w="1905"/>
              <a:solidFill>
                <a:srgbClr val="FF0000"/>
              </a:solidFill>
              <a:effectLst>
                <a:innerShdw blurRad="69850" dist="43180" dir="5400000">
                  <a:srgbClr val="000000">
                    <a:alpha val="65000"/>
                  </a:srgbClr>
                </a:innerShdw>
              </a:effectLst>
              <a:latin typeface="Broadway" pitchFamily="82" charset="0"/>
            </a:endParaRPr>
          </a:p>
          <a:p>
            <a:pPr algn="ctr"/>
            <a:r>
              <a:rPr lang="ms-MY" sz="3200" dirty="0" smtClean="0">
                <a:ln>
                  <a:solidFill>
                    <a:sysClr val="windowText" lastClr="000000"/>
                  </a:solidFill>
                </a:ln>
                <a:solidFill>
                  <a:srgbClr val="0000FF"/>
                </a:solidFill>
                <a:latin typeface="Broadway" pitchFamily="82" charset="0"/>
              </a:rPr>
              <a:t>“</a:t>
            </a:r>
            <a:r>
              <a:rPr lang="ms-MY" sz="3200" dirty="0">
                <a:ln>
                  <a:solidFill>
                    <a:sysClr val="windowText" lastClr="000000"/>
                  </a:solidFill>
                </a:ln>
                <a:solidFill>
                  <a:srgbClr val="0000FF"/>
                </a:solidFill>
                <a:latin typeface="Broadway" pitchFamily="82" charset="0"/>
              </a:rPr>
              <a:t>Maha Suci Allah yang telah menjalankan hamba-Nya pada malam hari dari Masjidil haram ke Masjidil Aqsa yang Kami berkati sekelilingnya, untuk diperlihatkan kepadanya tanda kekuasaan Kami. Sesungguhnya Allah Maha Mendengar, lagi Maha Mengetahui”.</a:t>
            </a:r>
            <a:endParaRPr lang="en-US" sz="3200" dirty="0">
              <a:ln>
                <a:solidFill>
                  <a:sysClr val="windowText" lastClr="000000"/>
                </a:solidFill>
              </a:ln>
              <a:solidFill>
                <a:srgbClr val="0000FF"/>
              </a:solidFill>
              <a:latin typeface="Broadway" pitchFamily="82" charset="0"/>
            </a:endParaRPr>
          </a:p>
        </p:txBody>
      </p:sp>
    </p:spTree>
    <p:extLst>
      <p:ext uri="{BB962C8B-B14F-4D97-AF65-F5344CB8AC3E}">
        <p14:creationId xmlns:p14="http://schemas.microsoft.com/office/powerpoint/2010/main" val="1859862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893018516"/>
              </p:ext>
            </p:extLst>
          </p:nvPr>
        </p:nvGraphicFramePr>
        <p:xfrm>
          <a:off x="381000" y="381000"/>
          <a:ext cx="8382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03847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651571317"/>
              </p:ext>
            </p:extLst>
          </p:nvPr>
        </p:nvGraphicFramePr>
        <p:xfrm>
          <a:off x="152400" y="152400"/>
          <a:ext cx="88392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22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62000" y="1219200"/>
            <a:ext cx="7543800" cy="2862322"/>
          </a:xfrm>
          <a:prstGeom prst="rect">
            <a:avLst/>
          </a:prstGeom>
        </p:spPr>
        <p:txBody>
          <a:bodyPr wrap="square">
            <a:spAutoFit/>
          </a:bodyPr>
          <a:lstStyle/>
          <a:p>
            <a:pPr algn="ctr" rtl="1"/>
            <a:r>
              <a:rPr lang="ar-SA" sz="6000" b="1" dirty="0">
                <a:ln>
                  <a:solidFill>
                    <a:sysClr val="windowText" lastClr="000000"/>
                  </a:solidFill>
                </a:ln>
                <a:solidFill>
                  <a:srgbClr val="92D050"/>
                </a:solidFill>
                <a:latin typeface="QCF_P282" pitchFamily="2" charset="2"/>
                <a:cs typeface="QCF_P282" pitchFamily="2" charset="2"/>
              </a:rPr>
              <a:t>ﮀ ﮁ ﮂ ﮃ ﮄ ﮅ ﮆ ﮇ ﮈ ﮉ ﮊ ﮋ ﮌ ﮍ</a:t>
            </a:r>
            <a:endParaRPr lang="en-US" sz="6000" b="1" dirty="0">
              <a:ln>
                <a:solidFill>
                  <a:sysClr val="windowText" lastClr="000000"/>
                </a:solidFill>
              </a:ln>
              <a:solidFill>
                <a:srgbClr val="92D050"/>
              </a:solidFill>
              <a:latin typeface="QCF_P282" pitchFamily="2" charset="2"/>
              <a:cs typeface="QCF_P282" pitchFamily="2" charset="2"/>
            </a:endParaRPr>
          </a:p>
        </p:txBody>
      </p:sp>
      <p:sp>
        <p:nvSpPr>
          <p:cNvPr id="7" name="Rectangle 6"/>
          <p:cNvSpPr/>
          <p:nvPr/>
        </p:nvSpPr>
        <p:spPr>
          <a:xfrm>
            <a:off x="6735114" y="4583871"/>
            <a:ext cx="2398990" cy="584775"/>
          </a:xfrm>
          <a:prstGeom prst="rect">
            <a:avLst/>
          </a:prstGeom>
        </p:spPr>
        <p:txBody>
          <a:bodyPr wrap="none">
            <a:spAutoFit/>
          </a:bodyPr>
          <a:lstStyle/>
          <a:p>
            <a:r>
              <a:rPr lang="ms-MY" sz="3200" dirty="0" smtClean="0">
                <a:ln>
                  <a:solidFill>
                    <a:sysClr val="windowText" lastClr="000000"/>
                  </a:solidFill>
                </a:ln>
                <a:solidFill>
                  <a:srgbClr val="0000FF"/>
                </a:solidFill>
                <a:latin typeface="Broadway" pitchFamily="82" charset="0"/>
              </a:rPr>
              <a:t>al Israa: 4</a:t>
            </a:r>
            <a:endParaRPr lang="en-US" sz="3200" dirty="0">
              <a:ln>
                <a:solidFill>
                  <a:sysClr val="windowText" lastClr="000000"/>
                </a:solidFill>
              </a:ln>
              <a:solidFill>
                <a:srgbClr val="0000FF"/>
              </a:solidFill>
              <a:latin typeface="Broadway" pitchFamily="82" charset="0"/>
            </a:endParaRPr>
          </a:p>
        </p:txBody>
      </p:sp>
    </p:spTree>
    <p:extLst>
      <p:ext uri="{BB962C8B-B14F-4D97-AF65-F5344CB8AC3E}">
        <p14:creationId xmlns:p14="http://schemas.microsoft.com/office/powerpoint/2010/main" val="2967968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7878" y="533400"/>
            <a:ext cx="8305800" cy="4031873"/>
          </a:xfrm>
          <a:prstGeom prst="rect">
            <a:avLst/>
          </a:prstGeom>
        </p:spPr>
        <p:txBody>
          <a:bodyPr wrap="square">
            <a:spAutoFit/>
          </a:bodyPr>
          <a:lstStyle/>
          <a:p>
            <a:pPr algn="ctr"/>
            <a:r>
              <a:rPr lang="ms-MY" sz="3200" b="1" dirty="0">
                <a:ln>
                  <a:solidFill>
                    <a:sysClr val="windowText" lastClr="000000"/>
                  </a:solidFill>
                </a:ln>
                <a:solidFill>
                  <a:srgbClr val="FF0000"/>
                </a:solidFill>
                <a:latin typeface="Broadway" pitchFamily="82" charset="0"/>
              </a:rPr>
              <a:t>Maksudnya:</a:t>
            </a:r>
            <a:r>
              <a:rPr lang="ms-MY" sz="3200" dirty="0">
                <a:ln>
                  <a:solidFill>
                    <a:sysClr val="windowText" lastClr="000000"/>
                  </a:solidFill>
                </a:ln>
                <a:solidFill>
                  <a:srgbClr val="FF0000"/>
                </a:solidFill>
                <a:latin typeface="Broadway" pitchFamily="82" charset="0"/>
              </a:rPr>
              <a:t> </a:t>
            </a:r>
            <a:endParaRPr lang="ms-MY" sz="3200" dirty="0" smtClean="0">
              <a:ln>
                <a:solidFill>
                  <a:sysClr val="windowText" lastClr="000000"/>
                </a:solidFill>
              </a:ln>
              <a:solidFill>
                <a:srgbClr val="FF0000"/>
              </a:solidFill>
              <a:latin typeface="Broadway" pitchFamily="82" charset="0"/>
            </a:endParaRPr>
          </a:p>
          <a:p>
            <a:pPr algn="ctr"/>
            <a:r>
              <a:rPr lang="ms-MY" sz="3200" dirty="0" smtClean="0">
                <a:ln>
                  <a:solidFill>
                    <a:sysClr val="windowText" lastClr="000000"/>
                  </a:solidFill>
                </a:ln>
                <a:solidFill>
                  <a:srgbClr val="0000FF"/>
                </a:solidFill>
                <a:latin typeface="Broadway" pitchFamily="82" charset="0"/>
              </a:rPr>
              <a:t>“</a:t>
            </a:r>
            <a:r>
              <a:rPr lang="ms-MY" sz="3200" dirty="0">
                <a:ln>
                  <a:solidFill>
                    <a:sysClr val="windowText" lastClr="000000"/>
                  </a:solidFill>
                </a:ln>
                <a:solidFill>
                  <a:srgbClr val="0000FF"/>
                </a:solidFill>
                <a:latin typeface="Broadway" pitchFamily="82" charset="0"/>
              </a:rPr>
              <a:t>Dan Kami katakan kepada Bani Israil dalam Kitab itu: Sesungguhnya kamu akan melakukan kerosakan di bumi dua kali, dan sesungguhnya kamu akan berlaku sombong angkuh dengan melampau-lampau.”</a:t>
            </a:r>
            <a:endParaRPr lang="en-US" sz="3200" dirty="0">
              <a:ln>
                <a:solidFill>
                  <a:sysClr val="windowText" lastClr="000000"/>
                </a:solidFill>
              </a:ln>
              <a:solidFill>
                <a:srgbClr val="0000FF"/>
              </a:solidFill>
              <a:latin typeface="Broadway" pitchFamily="82" charset="0"/>
            </a:endParaRPr>
          </a:p>
        </p:txBody>
      </p:sp>
    </p:spTree>
    <p:extLst>
      <p:ext uri="{BB962C8B-B14F-4D97-AF65-F5344CB8AC3E}">
        <p14:creationId xmlns:p14="http://schemas.microsoft.com/office/powerpoint/2010/main" val="906904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455319500"/>
              </p:ext>
            </p:extLst>
          </p:nvPr>
        </p:nvGraphicFramePr>
        <p:xfrm>
          <a:off x="457200" y="381000"/>
          <a:ext cx="83058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23060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685800"/>
            <a:ext cx="8458200" cy="3139321"/>
          </a:xfrm>
          <a:prstGeom prst="rect">
            <a:avLst/>
          </a:prstGeom>
        </p:spPr>
        <p:txBody>
          <a:bodyPr wrap="square">
            <a:spAutoFit/>
          </a:bodyPr>
          <a:lstStyle/>
          <a:p>
            <a:pPr algn="ctr" rtl="1"/>
            <a:r>
              <a:rPr lang="ar-SA" sz="6600" b="1" dirty="0">
                <a:ln>
                  <a:solidFill>
                    <a:sysClr val="windowText" lastClr="000000"/>
                  </a:solidFill>
                </a:ln>
                <a:solidFill>
                  <a:srgbClr val="92D050"/>
                </a:solidFill>
                <a:latin typeface="QCF_P282" pitchFamily="2" charset="2"/>
                <a:cs typeface="QCF_P282" pitchFamily="2" charset="2"/>
              </a:rPr>
              <a:t>ﮡ ﮢ ﮣ ﮤ ﮥ ﮦ ﮧ ﮨ ﮩ ﮪ ﮫ ﮬ</a:t>
            </a:r>
            <a:endParaRPr lang="en-US" sz="6600" b="1" dirty="0">
              <a:ln>
                <a:solidFill>
                  <a:sysClr val="windowText" lastClr="000000"/>
                </a:solidFill>
              </a:ln>
              <a:solidFill>
                <a:srgbClr val="92D050"/>
              </a:solidFill>
              <a:latin typeface="QCF_P282" pitchFamily="2" charset="2"/>
              <a:cs typeface="QCF_P282" pitchFamily="2" charset="2"/>
            </a:endParaRPr>
          </a:p>
        </p:txBody>
      </p:sp>
      <p:sp>
        <p:nvSpPr>
          <p:cNvPr id="5" name="Rectangle 4"/>
          <p:cNvSpPr/>
          <p:nvPr/>
        </p:nvSpPr>
        <p:spPr>
          <a:xfrm>
            <a:off x="6735114" y="4583871"/>
            <a:ext cx="2398990" cy="584775"/>
          </a:xfrm>
          <a:prstGeom prst="rect">
            <a:avLst/>
          </a:prstGeom>
        </p:spPr>
        <p:txBody>
          <a:bodyPr wrap="none">
            <a:spAutoFit/>
          </a:bodyPr>
          <a:lstStyle/>
          <a:p>
            <a:r>
              <a:rPr lang="ms-MY" sz="3200" dirty="0" smtClean="0">
                <a:ln>
                  <a:solidFill>
                    <a:sysClr val="windowText" lastClr="000000"/>
                  </a:solidFill>
                </a:ln>
                <a:solidFill>
                  <a:srgbClr val="0000FF"/>
                </a:solidFill>
                <a:latin typeface="Broadway" pitchFamily="82" charset="0"/>
              </a:rPr>
              <a:t>al Israa: 6</a:t>
            </a:r>
            <a:endParaRPr lang="en-US" sz="3200" dirty="0">
              <a:ln>
                <a:solidFill>
                  <a:sysClr val="windowText" lastClr="000000"/>
                </a:solidFill>
              </a:ln>
              <a:solidFill>
                <a:srgbClr val="0000FF"/>
              </a:solidFill>
              <a:latin typeface="Broadway" pitchFamily="82" charset="0"/>
            </a:endParaRPr>
          </a:p>
        </p:txBody>
      </p:sp>
    </p:spTree>
    <p:extLst>
      <p:ext uri="{BB962C8B-B14F-4D97-AF65-F5344CB8AC3E}">
        <p14:creationId xmlns:p14="http://schemas.microsoft.com/office/powerpoint/2010/main" val="3373962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219200"/>
            <a:ext cx="8610600" cy="2308324"/>
          </a:xfrm>
          <a:prstGeom prst="rect">
            <a:avLst/>
          </a:prstGeom>
        </p:spPr>
        <p:txBody>
          <a:bodyPr wrap="square">
            <a:spAutoFit/>
          </a:bodyPr>
          <a:lstStyle/>
          <a:p>
            <a:pPr algn="just" rtl="1"/>
            <a:r>
              <a:rPr lang="ar-EG" sz="4800" b="1" dirty="0">
                <a:ln>
                  <a:solidFill>
                    <a:sysClr val="windowText" lastClr="000000"/>
                  </a:solidFill>
                </a:ln>
                <a:solidFill>
                  <a:srgbClr val="00B050"/>
                </a:solidFill>
                <a:cs typeface="Traditional Arabic" pitchFamily="2" charset="-78"/>
              </a:rPr>
              <a:t>إِنَّ الْحَمْدَ لِلَّهِ، نَحْمَدُهُ وَنَسْتَعِيْنُهُ وَنَسْتَغْفِرْهُ، وِنَعُوْذُ بِاللهِ مِنْ شُرُوْرِ أَنْفُسِنَا وَمِنْ سَيِّئَاتِ أَعْمَالِنَا، مَنْ يَهْدِ اللهُ فَلاَ مُضِلَّ لَهُ وَمَنْ يُضْلِلْ فَلاَ هَادِيَ لَهُ</a:t>
            </a:r>
            <a:r>
              <a:rPr lang="ar-EG" sz="4800" b="1" dirty="0" smtClean="0">
                <a:ln>
                  <a:solidFill>
                    <a:sysClr val="windowText" lastClr="000000"/>
                  </a:solidFill>
                </a:ln>
                <a:solidFill>
                  <a:srgbClr val="00B050"/>
                </a:solidFill>
                <a:cs typeface="Traditional Arabic" pitchFamily="2" charset="-78"/>
              </a:rPr>
              <a:t>.</a:t>
            </a:r>
            <a:endParaRPr lang="en-US" sz="4800" dirty="0">
              <a:ln>
                <a:solidFill>
                  <a:sysClr val="windowText" lastClr="000000"/>
                </a:solidFill>
              </a:ln>
              <a:solidFill>
                <a:srgbClr val="00B050"/>
              </a:solidFill>
              <a:cs typeface="Traditional Arabic" pitchFamily="2" charset="-78"/>
            </a:endParaRPr>
          </a:p>
        </p:txBody>
      </p:sp>
    </p:spTree>
    <p:extLst>
      <p:ext uri="{BB962C8B-B14F-4D97-AF65-F5344CB8AC3E}">
        <p14:creationId xmlns:p14="http://schemas.microsoft.com/office/powerpoint/2010/main" val="658205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533400"/>
            <a:ext cx="8610600" cy="4031873"/>
          </a:xfrm>
          <a:prstGeom prst="rect">
            <a:avLst/>
          </a:prstGeom>
        </p:spPr>
        <p:txBody>
          <a:bodyPr wrap="square">
            <a:spAutoFit/>
          </a:bodyPr>
          <a:lstStyle/>
          <a:p>
            <a:pPr algn="ctr"/>
            <a:r>
              <a:rPr lang="ms-MY" sz="3200" b="1" dirty="0">
                <a:ln>
                  <a:solidFill>
                    <a:sysClr val="windowText" lastClr="000000"/>
                  </a:solidFill>
                </a:ln>
                <a:solidFill>
                  <a:srgbClr val="FF0000"/>
                </a:solidFill>
                <a:latin typeface="Broadway" pitchFamily="82" charset="0"/>
              </a:rPr>
              <a:t>Maksudnya:</a:t>
            </a:r>
            <a:r>
              <a:rPr lang="ms-MY" sz="3200" dirty="0">
                <a:ln>
                  <a:solidFill>
                    <a:sysClr val="windowText" lastClr="000000"/>
                  </a:solidFill>
                </a:ln>
                <a:solidFill>
                  <a:srgbClr val="0000FF"/>
                </a:solidFill>
                <a:latin typeface="Broadway" pitchFamily="82" charset="0"/>
              </a:rPr>
              <a:t> </a:t>
            </a:r>
            <a:endParaRPr lang="ms-MY" sz="3200" dirty="0" smtClean="0">
              <a:ln>
                <a:solidFill>
                  <a:sysClr val="windowText" lastClr="000000"/>
                </a:solidFill>
              </a:ln>
              <a:solidFill>
                <a:srgbClr val="0000FF"/>
              </a:solidFill>
              <a:latin typeface="Broadway" pitchFamily="82" charset="0"/>
            </a:endParaRPr>
          </a:p>
          <a:p>
            <a:pPr algn="ctr"/>
            <a:r>
              <a:rPr lang="ms-MY" sz="3200" dirty="0" smtClean="0">
                <a:ln>
                  <a:solidFill>
                    <a:sysClr val="windowText" lastClr="000000"/>
                  </a:solidFill>
                </a:ln>
                <a:solidFill>
                  <a:srgbClr val="0000FF"/>
                </a:solidFill>
                <a:latin typeface="Broadway" pitchFamily="82" charset="0"/>
              </a:rPr>
              <a:t>“</a:t>
            </a:r>
            <a:r>
              <a:rPr lang="ms-MY" sz="3200" dirty="0">
                <a:ln>
                  <a:solidFill>
                    <a:sysClr val="windowText" lastClr="000000"/>
                  </a:solidFill>
                </a:ln>
                <a:solidFill>
                  <a:srgbClr val="0000FF"/>
                </a:solidFill>
                <a:latin typeface="Broadway" pitchFamily="82" charset="0"/>
              </a:rPr>
              <a:t>Kemudian Kami kembalikan kepada kamu kekuasaan untuk mengalahkan mereka, dan Kami beri kepadamu dengan banyaknya harta kekayaan dan anak-pinak, serta Kami jadikan kamu kaum yang lebih ramai pasukannya.”</a:t>
            </a:r>
            <a:endParaRPr lang="en-US" sz="3200" dirty="0">
              <a:ln>
                <a:solidFill>
                  <a:sysClr val="windowText" lastClr="000000"/>
                </a:solidFill>
              </a:ln>
              <a:solidFill>
                <a:srgbClr val="0000FF"/>
              </a:solidFill>
              <a:latin typeface="Broadway" pitchFamily="82" charset="0"/>
            </a:endParaRPr>
          </a:p>
        </p:txBody>
      </p:sp>
    </p:spTree>
    <p:extLst>
      <p:ext uri="{BB962C8B-B14F-4D97-AF65-F5344CB8AC3E}">
        <p14:creationId xmlns:p14="http://schemas.microsoft.com/office/powerpoint/2010/main" val="28095014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267877072"/>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71020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597944142"/>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4220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090409107"/>
              </p:ext>
            </p:extLst>
          </p:nvPr>
        </p:nvGraphicFramePr>
        <p:xfrm>
          <a:off x="457200" y="381000"/>
          <a:ext cx="83058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76293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392369303"/>
              </p:ext>
            </p:extLst>
          </p:nvPr>
        </p:nvGraphicFramePr>
        <p:xfrm>
          <a:off x="838200" y="304800"/>
          <a:ext cx="76200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97553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9896"/>
            <a:ext cx="475643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4800" b="0" i="0" u="none" strike="noStrike" cap="none" normalizeH="0" baseline="0" dirty="0" smtClean="0">
                <a:ln>
                  <a:solidFill>
                    <a:schemeClr val="tx1"/>
                  </a:solidFill>
                </a:ln>
                <a:solidFill>
                  <a:srgbClr val="3366FF"/>
                </a:solidFill>
                <a:effectLst/>
                <a:latin typeface="Segoe Print" pitchFamily="2" charset="0"/>
                <a:ea typeface="Calibri" pitchFamily="34" charset="0"/>
                <a:cs typeface="Times New Roman" pitchFamily="18" charset="0"/>
              </a:rPr>
              <a:t>Hayati intipati</a:t>
            </a:r>
            <a:endParaRPr kumimoji="0" lang="ms-MY" sz="4800" b="0" i="0" u="none" strike="noStrike" cap="none" normalizeH="0" baseline="0" dirty="0" smtClean="0">
              <a:ln>
                <a:solidFill>
                  <a:schemeClr val="tx1"/>
                </a:solidFill>
              </a:ln>
              <a:solidFill>
                <a:srgbClr val="3366FF"/>
              </a:solidFill>
              <a:effectLst/>
              <a:latin typeface="Segoe Print" pitchFamily="2" charset="0"/>
              <a:cs typeface="Arial" pitchFamily="34" charset="0"/>
            </a:endParaRPr>
          </a:p>
        </p:txBody>
      </p:sp>
      <p:graphicFrame>
        <p:nvGraphicFramePr>
          <p:cNvPr id="6" name="Diagram 5"/>
          <p:cNvGraphicFramePr/>
          <p:nvPr>
            <p:extLst>
              <p:ext uri="{D42A27DB-BD31-4B8C-83A1-F6EECF244321}">
                <p14:modId xmlns:p14="http://schemas.microsoft.com/office/powerpoint/2010/main" val="406824165"/>
              </p:ext>
            </p:extLst>
          </p:nvPr>
        </p:nvGraphicFramePr>
        <p:xfrm>
          <a:off x="0" y="875529"/>
          <a:ext cx="91440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38255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33860" y="152400"/>
            <a:ext cx="4676280" cy="923330"/>
          </a:xfrm>
          <a:prstGeom prst="rect">
            <a:avLst/>
          </a:prstGeom>
        </p:spPr>
        <p:txBody>
          <a:bodyPr wrap="none">
            <a:spAutoFit/>
          </a:bodyPr>
          <a:lstStyle/>
          <a:p>
            <a:pPr algn="ctr"/>
            <a:r>
              <a:rPr lang="ar-SA"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BSML" pitchFamily="2" charset="2"/>
                <a:cs typeface="QCF_BSML" pitchFamily="2" charset="2"/>
              </a:rPr>
              <a:t>ﭷ ﭸ ﭹ ﭺ ﭻ </a:t>
            </a:r>
            <a:endParaRPr lang="en-US"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BSML" pitchFamily="2" charset="2"/>
              <a:cs typeface="QCF_BSML" pitchFamily="2" charset="2"/>
            </a:endParaRPr>
          </a:p>
        </p:txBody>
      </p:sp>
      <p:sp>
        <p:nvSpPr>
          <p:cNvPr id="6" name="Rectangle 5"/>
          <p:cNvSpPr/>
          <p:nvPr/>
        </p:nvSpPr>
        <p:spPr>
          <a:xfrm>
            <a:off x="1219200" y="1752600"/>
            <a:ext cx="6629400" cy="2123658"/>
          </a:xfrm>
          <a:prstGeom prst="rect">
            <a:avLst/>
          </a:prstGeom>
        </p:spPr>
        <p:txBody>
          <a:bodyPr wrap="square">
            <a:spAutoFit/>
          </a:bodyPr>
          <a:lstStyle/>
          <a:p>
            <a:pPr algn="ctr" rtl="1"/>
            <a:r>
              <a:rPr lang="ar-SA" sz="6600" b="1" dirty="0">
                <a:ln>
                  <a:solidFill>
                    <a:sysClr val="windowText" lastClr="000000"/>
                  </a:solidFill>
                </a:ln>
                <a:solidFill>
                  <a:srgbClr val="92D050"/>
                </a:solidFill>
                <a:latin typeface="QCF_P293" pitchFamily="2" charset="2"/>
                <a:cs typeface="QCF_P293" pitchFamily="2" charset="2"/>
              </a:rPr>
              <a:t>ﭺ ﭻ ﭼ ﭽ ﭾ ﭿ ﮀ ﮁ ﮂ</a:t>
            </a:r>
            <a:endParaRPr lang="en-US" sz="6600" b="1" dirty="0">
              <a:ln>
                <a:solidFill>
                  <a:sysClr val="windowText" lastClr="000000"/>
                </a:solidFill>
              </a:ln>
              <a:solidFill>
                <a:srgbClr val="92D050"/>
              </a:solidFill>
              <a:latin typeface="QCF_P293" pitchFamily="2" charset="2"/>
              <a:cs typeface="QCF_P293" pitchFamily="2" charset="2"/>
            </a:endParaRPr>
          </a:p>
        </p:txBody>
      </p:sp>
      <p:sp>
        <p:nvSpPr>
          <p:cNvPr id="7" name="TextBox 6"/>
          <p:cNvSpPr txBox="1"/>
          <p:nvPr/>
        </p:nvSpPr>
        <p:spPr>
          <a:xfrm>
            <a:off x="6096001" y="4523056"/>
            <a:ext cx="3048000" cy="584775"/>
          </a:xfrm>
          <a:prstGeom prst="rect">
            <a:avLst/>
          </a:prstGeom>
          <a:noFill/>
        </p:spPr>
        <p:txBody>
          <a:bodyPr wrap="square" rtlCol="0">
            <a:spAutoFit/>
          </a:bodyPr>
          <a:lstStyle/>
          <a:p>
            <a:pPr algn="ctr"/>
            <a:r>
              <a:rPr lang="en-US" sz="3200" dirty="0" smtClean="0">
                <a:ln>
                  <a:solidFill>
                    <a:sysClr val="windowText" lastClr="000000"/>
                  </a:solidFill>
                </a:ln>
                <a:solidFill>
                  <a:srgbClr val="0000FF"/>
                </a:solidFill>
                <a:latin typeface="Broadway" pitchFamily="82" charset="0"/>
              </a:rPr>
              <a:t>Al </a:t>
            </a:r>
            <a:r>
              <a:rPr lang="en-US" sz="3200" dirty="0" err="1" smtClean="0">
                <a:ln>
                  <a:solidFill>
                    <a:sysClr val="windowText" lastClr="000000"/>
                  </a:solidFill>
                </a:ln>
                <a:solidFill>
                  <a:srgbClr val="0000FF"/>
                </a:solidFill>
                <a:latin typeface="Broadway" pitchFamily="82" charset="0"/>
              </a:rPr>
              <a:t>Israa</a:t>
            </a:r>
            <a:r>
              <a:rPr lang="en-US" sz="3200" dirty="0" smtClean="0">
                <a:ln>
                  <a:solidFill>
                    <a:sysClr val="windowText" lastClr="000000"/>
                  </a:solidFill>
                </a:ln>
                <a:solidFill>
                  <a:srgbClr val="0000FF"/>
                </a:solidFill>
                <a:latin typeface="Broadway" pitchFamily="82" charset="0"/>
              </a:rPr>
              <a:t> :108</a:t>
            </a:r>
            <a:endParaRPr lang="en-US" sz="3200" dirty="0">
              <a:ln>
                <a:solidFill>
                  <a:sysClr val="windowText" lastClr="000000"/>
                </a:solidFill>
              </a:ln>
              <a:solidFill>
                <a:srgbClr val="0000FF"/>
              </a:solidFill>
              <a:latin typeface="Broadway" pitchFamily="82" charset="0"/>
            </a:endParaRPr>
          </a:p>
        </p:txBody>
      </p:sp>
    </p:spTree>
    <p:extLst>
      <p:ext uri="{BB962C8B-B14F-4D97-AF65-F5344CB8AC3E}">
        <p14:creationId xmlns:p14="http://schemas.microsoft.com/office/powerpoint/2010/main" val="13079894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838200"/>
            <a:ext cx="7696200" cy="3785652"/>
          </a:xfrm>
          <a:prstGeom prst="rect">
            <a:avLst/>
          </a:prstGeom>
        </p:spPr>
        <p:txBody>
          <a:bodyPr wrap="square">
            <a:spAutoFit/>
          </a:bodyPr>
          <a:lstStyle/>
          <a:p>
            <a:pPr algn="ctr"/>
            <a:r>
              <a:rPr lang="ms-MY" sz="4000" b="1" dirty="0">
                <a:ln>
                  <a:solidFill>
                    <a:sysClr val="windowText" lastClr="000000"/>
                  </a:solidFill>
                </a:ln>
                <a:solidFill>
                  <a:srgbClr val="FF0000"/>
                </a:solidFill>
                <a:latin typeface="Broadway" pitchFamily="82" charset="0"/>
              </a:rPr>
              <a:t>Maksudnya:</a:t>
            </a:r>
            <a:r>
              <a:rPr lang="ms-MY" sz="4000" dirty="0">
                <a:ln>
                  <a:solidFill>
                    <a:sysClr val="windowText" lastClr="000000"/>
                  </a:solidFill>
                </a:ln>
                <a:solidFill>
                  <a:srgbClr val="FF0000"/>
                </a:solidFill>
                <a:latin typeface="Broadway" pitchFamily="82" charset="0"/>
              </a:rPr>
              <a:t> </a:t>
            </a:r>
            <a:endParaRPr lang="ms-MY" sz="4000" dirty="0" smtClean="0">
              <a:ln>
                <a:solidFill>
                  <a:sysClr val="windowText" lastClr="000000"/>
                </a:solidFill>
              </a:ln>
              <a:solidFill>
                <a:srgbClr val="FF0000"/>
              </a:solidFill>
              <a:latin typeface="Broadway" pitchFamily="82" charset="0"/>
            </a:endParaRPr>
          </a:p>
          <a:p>
            <a:pPr algn="ctr"/>
            <a:r>
              <a:rPr lang="ms-MY" sz="4000" dirty="0" smtClean="0">
                <a:ln>
                  <a:solidFill>
                    <a:sysClr val="windowText" lastClr="000000"/>
                  </a:solidFill>
                </a:ln>
                <a:solidFill>
                  <a:srgbClr val="0000FF"/>
                </a:solidFill>
                <a:latin typeface="Broadway" pitchFamily="82" charset="0"/>
              </a:rPr>
              <a:t>“</a:t>
            </a:r>
            <a:r>
              <a:rPr lang="ms-MY" sz="4000" dirty="0">
                <a:ln>
                  <a:solidFill>
                    <a:sysClr val="windowText" lastClr="000000"/>
                  </a:solidFill>
                </a:ln>
                <a:solidFill>
                  <a:srgbClr val="0000FF"/>
                </a:solidFill>
                <a:latin typeface="Broadway" pitchFamily="82" charset="0"/>
              </a:rPr>
              <a:t>Serta mereka menegaskan: Maha Suci Tuhan Kami! Sesungguhnya janji Tuhan kami tetap terlaksana.” </a:t>
            </a:r>
            <a:endParaRPr lang="en-US" sz="4000" dirty="0">
              <a:ln>
                <a:solidFill>
                  <a:sysClr val="windowText" lastClr="000000"/>
                </a:solidFill>
              </a:ln>
              <a:solidFill>
                <a:srgbClr val="0000FF"/>
              </a:solidFill>
              <a:latin typeface="Broadway" pitchFamily="82" charset="0"/>
            </a:endParaRPr>
          </a:p>
        </p:txBody>
      </p:sp>
    </p:spTree>
    <p:extLst>
      <p:ext uri="{BB962C8B-B14F-4D97-AF65-F5344CB8AC3E}">
        <p14:creationId xmlns:p14="http://schemas.microsoft.com/office/powerpoint/2010/main" val="9315360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838200"/>
            <a:ext cx="8286328" cy="5262979"/>
          </a:xfrm>
          <a:prstGeom prst="rect">
            <a:avLst/>
          </a:prstGeom>
          <a:solidFill>
            <a:schemeClr val="bg1"/>
          </a:solidFill>
          <a:ln>
            <a:solidFill>
              <a:schemeClr val="bg1"/>
            </a:solidFill>
          </a:ln>
          <a:effectLst>
            <a:softEdge rad="635000"/>
          </a:effectLst>
        </p:spPr>
        <p:style>
          <a:lnRef idx="2">
            <a:schemeClr val="accent5"/>
          </a:lnRef>
          <a:fillRef idx="1">
            <a:schemeClr val="lt1"/>
          </a:fillRef>
          <a:effectRef idx="0">
            <a:schemeClr val="accent5"/>
          </a:effectRef>
          <a:fontRef idx="minor">
            <a:schemeClr val="dk1"/>
          </a:fontRef>
        </p:style>
        <p:txBody>
          <a:bodyPr wrap="square">
            <a:spAutoFit/>
          </a:bodyPr>
          <a:lstStyle/>
          <a:p>
            <a:pPr algn="ctr" rtl="1"/>
            <a:r>
              <a:rPr lang="ar-SA" sz="4800" b="1" dirty="0">
                <a:ln w="3175" cmpd="sng">
                  <a:solidFill>
                    <a:schemeClr val="tx1"/>
                  </a:solidFill>
                  <a:prstDash val="solid"/>
                </a:ln>
                <a:solidFill>
                  <a:srgbClr val="808000"/>
                </a:solidFill>
                <a:effectLst>
                  <a:outerShdw blurRad="63500" dir="3600000" algn="tl" rotWithShape="0">
                    <a:srgbClr val="000000">
                      <a:alpha val="70000"/>
                    </a:srgbClr>
                  </a:outerShdw>
                </a:effectLst>
                <a:cs typeface="Traditional Arabic" panose="02010000000000000000" pitchFamily="2" charset="-78"/>
              </a:rPr>
              <a:t>بَارَكَ اللهُ لِيْ وَلَكُمْ </a:t>
            </a:r>
            <a:r>
              <a:rPr lang="ar-SA" sz="4800" b="1" dirty="0" smtClean="0">
                <a:ln w="3175" cmpd="sng">
                  <a:solidFill>
                    <a:schemeClr val="tx1"/>
                  </a:solidFill>
                  <a:prstDash val="solid"/>
                </a:ln>
                <a:solidFill>
                  <a:srgbClr val="808000"/>
                </a:solidFill>
                <a:effectLst>
                  <a:outerShdw blurRad="63500" dir="3600000" algn="tl" rotWithShape="0">
                    <a:srgbClr val="000000">
                      <a:alpha val="70000"/>
                    </a:srgbClr>
                  </a:outerShdw>
                </a:effectLst>
                <a:cs typeface="Traditional Arabic" panose="02010000000000000000" pitchFamily="2" charset="-78"/>
              </a:rPr>
              <a:t>بِالْقُرْآنِ </a:t>
            </a:r>
            <a:r>
              <a:rPr lang="ar-SA" sz="4800" b="1" dirty="0">
                <a:ln w="3175" cmpd="sng">
                  <a:solidFill>
                    <a:schemeClr val="tx1"/>
                  </a:solidFill>
                  <a:prstDash val="solid"/>
                </a:ln>
                <a:solidFill>
                  <a:srgbClr val="808000"/>
                </a:solidFill>
                <a:effectLst>
                  <a:outerShdw blurRad="63500" dir="3600000" algn="tl" rotWithShape="0">
                    <a:srgbClr val="000000">
                      <a:alpha val="70000"/>
                    </a:srgbClr>
                  </a:outerShdw>
                </a:effectLst>
                <a:cs typeface="Traditional Arabic" panose="02010000000000000000" pitchFamily="2" charset="-78"/>
              </a:rPr>
              <a:t>الْعَظِيْمِ وَنَفَعَنِي وَإِيَّاكُمْ بِمَا فِيْهِ مِنَ الأيَاتِ وَالذِّكْرِ الْحَكِيْمِ وَتَقَبَّلَ مِنِّي وَمِنْكُمْ تِلاوَتَهُ إِنَّهُ هُوَ السَّمِيعُ الْعَلِيْمُ. أَقُوْلُ قَوْلِيْ هَذَا وَأَسْتَغْفِرُ اللهَ الْعَظِيْمَ لِيْ وَلَكُمْ وَلِسَائِرِ الْمُسْلِمِيْنَ وَالْمُسْلِمَاتِ وَالْمُؤْمِنِيْنَ وَالْمُؤْمِنَاتِ الأَحْيَاءِ مِنْهُمْ وَالأَمْوَاتِ، فَاسْتَغْفِرُوْهُ، إِنَّهُ هُوَ الْغَفُوْرُ الرَّحِيْمُ</a:t>
            </a:r>
            <a:endParaRPr lang="en-MY" sz="4800" b="1" dirty="0">
              <a:ln w="3175" cmpd="sng">
                <a:solidFill>
                  <a:schemeClr val="tx1"/>
                </a:solidFill>
                <a:prstDash val="solid"/>
              </a:ln>
              <a:solidFill>
                <a:srgbClr val="808000"/>
              </a:solidFill>
              <a:effectLst>
                <a:outerShdw blurRad="63500" dir="3600000" algn="tl" rotWithShape="0">
                  <a:srgbClr val="000000">
                    <a:alpha val="70000"/>
                  </a:srgbClr>
                </a:outerShdw>
              </a:effectLst>
              <a:cs typeface="Traditional Arabic" panose="02010000000000000000"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decagon 3"/>
          <p:cNvSpPr/>
          <p:nvPr/>
        </p:nvSpPr>
        <p:spPr>
          <a:xfrm>
            <a:off x="8244408" y="6237312"/>
            <a:ext cx="504056" cy="504056"/>
          </a:xfrm>
          <a:prstGeom prst="dodec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6" name="Slide Number Placeholder 5"/>
          <p:cNvSpPr>
            <a:spLocks noGrp="1"/>
          </p:cNvSpPr>
          <p:nvPr>
            <p:ph type="sldNum" sz="quarter" idx="12"/>
          </p:nvPr>
        </p:nvSpPr>
        <p:spPr>
          <a:xfrm>
            <a:off x="8172400" y="6306777"/>
            <a:ext cx="504056" cy="365125"/>
          </a:xfrm>
        </p:spPr>
        <p:txBody>
          <a:bodyPr>
            <a:normAutofit lnSpcReduction="10000"/>
          </a:bodyPr>
          <a:lstStyle/>
          <a:p>
            <a:fld id="{BA8784F8-D9B1-479F-A9B4-848AA317FB34}" type="slidenum">
              <a:rPr lang="en-MY" sz="1600" b="1" smtClean="0">
                <a:solidFill>
                  <a:srgbClr val="FF0000"/>
                </a:solidFill>
              </a:rPr>
              <a:pPr/>
              <a:t>29</a:t>
            </a:fld>
            <a:endParaRPr lang="en-MY" sz="1600" b="1" dirty="0">
              <a:solidFill>
                <a:srgbClr val="FF0000"/>
              </a:solidFill>
            </a:endParaRPr>
          </a:p>
        </p:txBody>
      </p:sp>
      <p:grpSp>
        <p:nvGrpSpPr>
          <p:cNvPr id="5" name="Group 4"/>
          <p:cNvGrpSpPr/>
          <p:nvPr/>
        </p:nvGrpSpPr>
        <p:grpSpPr>
          <a:xfrm>
            <a:off x="-2118" y="0"/>
            <a:ext cx="9146118" cy="6858000"/>
            <a:chOff x="-2118" y="0"/>
            <a:chExt cx="9146118" cy="6858000"/>
          </a:xfrm>
        </p:grpSpPr>
        <p:pic>
          <p:nvPicPr>
            <p:cNvPr id="7" name="Picture 6" descr="32112626.jpg"/>
            <p:cNvPicPr>
              <a:picLocks noChangeAspect="1"/>
            </p:cNvPicPr>
            <p:nvPr/>
          </p:nvPicPr>
          <p:blipFill>
            <a:blip r:embed="rId2" cstate="print">
              <a:extLst>
                <a:ext uri="{28A0092B-C50C-407E-A947-70E740481C1C}">
                  <a14:useLocalDpi xmlns:a14="http://schemas.microsoft.com/office/drawing/2010/main" val="0"/>
                </a:ext>
              </a:extLst>
            </a:blip>
            <a:srcRect b="12476"/>
            <a:stretch>
              <a:fillRect/>
            </a:stretch>
          </p:blipFill>
          <p:spPr bwMode="auto">
            <a:xfrm>
              <a:off x="-2118" y="0"/>
              <a:ext cx="914611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a:blip r:embed="rId3" cstate="print"/>
            <a:srcRect/>
            <a:stretch>
              <a:fillRect/>
            </a:stretch>
          </p:blipFill>
          <p:spPr bwMode="auto">
            <a:xfrm>
              <a:off x="1714480" y="357166"/>
              <a:ext cx="5643603" cy="1974850"/>
            </a:xfrm>
            <a:prstGeom prst="rect">
              <a:avLst/>
            </a:prstGeom>
            <a:noFill/>
            <a:ln w="9525">
              <a:noFill/>
              <a:miter lim="800000"/>
              <a:headEnd/>
              <a:tailEnd/>
            </a:ln>
            <a:effectLst>
              <a:glow rad="101600">
                <a:schemeClr val="tx1">
                  <a:alpha val="60000"/>
                </a:schemeClr>
              </a:glow>
              <a:outerShdw blurRad="50800" dist="38100" dir="5400000" algn="t" rotWithShape="0">
                <a:prstClr val="black">
                  <a:alpha val="40000"/>
                </a:prstClr>
              </a:outerShdw>
            </a:effectLst>
          </p:spPr>
        </p:pic>
        <p:pic>
          <p:nvPicPr>
            <p:cNvPr id="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3000" y="2357438"/>
              <a:ext cx="665797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811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3969" y="457200"/>
            <a:ext cx="8382000" cy="4154984"/>
          </a:xfrm>
          <a:prstGeom prst="rect">
            <a:avLst/>
          </a:prstGeom>
        </p:spPr>
        <p:txBody>
          <a:bodyPr wrap="square">
            <a:spAutoFit/>
          </a:bodyPr>
          <a:lstStyle/>
          <a:p>
            <a:pPr algn="just" rtl="1"/>
            <a:r>
              <a:rPr lang="ar-SA" sz="4400" b="1" dirty="0">
                <a:ln>
                  <a:solidFill>
                    <a:sysClr val="windowText" lastClr="000000"/>
                  </a:solidFill>
                </a:ln>
                <a:solidFill>
                  <a:srgbClr val="00B050"/>
                </a:solidFill>
                <a:cs typeface="Traditional Arabic" pitchFamily="2" charset="-78"/>
              </a:rPr>
              <a:t>أَشْهَدُ أَنْ لاَ إِلَهَ إِلاَّ اللهُ وَحْدَهُ لاَ شَرِيْكَ لَهُ، وَأَشْهَدُ أَنَّ سَيِّدَنَا وَنَبِيَّنَا مُحَمَّدًا عَبْدُهُ وَرَسُوْلُهُ، أَرْسَلَهُ اللهُ مُبَشِّرًا وَنَذِيْرًا. اللَّهُمَّ صَلِّ وَسَلِّمْ وَبَارِكْ عَلَى سَيِّدِنَا مُحَمَّدٍ وَعَلَى آلِهِ وَأَصْحَابِهِ وَمَنْ تَبِعَهُمْ بِإِحْسَانٍ إِلَى يَوْمِ الدِّيْنِ. أمَّا بَعْدُ، فَيَا عِبَادَ اللهِ، اتَّقُوْا اللهَ أًوْصِيْكُمْ وَإِيَّايَ بِتَقْوَى اللهِ فَقَدْ فَازَ الْمُتَّقُوْنَ. </a:t>
            </a:r>
            <a:endParaRPr lang="en-US" sz="4400" dirty="0">
              <a:ln>
                <a:solidFill>
                  <a:sysClr val="windowText" lastClr="000000"/>
                </a:solidFill>
              </a:ln>
              <a:solidFill>
                <a:srgbClr val="00B050"/>
              </a:solidFill>
              <a:cs typeface="Traditional Arabic" pitchFamily="2" charset="-78"/>
            </a:endParaRPr>
          </a:p>
        </p:txBody>
      </p:sp>
    </p:spTree>
    <p:extLst>
      <p:ext uri="{BB962C8B-B14F-4D97-AF65-F5344CB8AC3E}">
        <p14:creationId xmlns:p14="http://schemas.microsoft.com/office/powerpoint/2010/main" val="21568075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17898" y="152400"/>
            <a:ext cx="8358246" cy="417806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fontAlgn="base">
              <a:lnSpc>
                <a:spcPct val="150000"/>
              </a:lnSpc>
              <a:spcBef>
                <a:spcPct val="0"/>
              </a:spcBef>
              <a:spcAft>
                <a:spcPct val="0"/>
              </a:spcAft>
            </a:pPr>
            <a:r>
              <a:rPr lang="ar-SA" sz="3600" dirty="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الْــحَـمْـدُ لِلَّــهِ حَـمْدًا كَثِيرًا كَـمَـا أَمَرَ، أَشْهَدُ أَن </a:t>
            </a:r>
            <a:r>
              <a:rPr lang="ar-SA" sz="3600" dirty="0" smtClean="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لاَّ </a:t>
            </a:r>
            <a:r>
              <a:rPr lang="ar-SA" sz="3600" dirty="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إِلَـــــــهَ </a:t>
            </a:r>
            <a:r>
              <a:rPr lang="ar-SA" sz="3600" dirty="0" smtClean="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إِلاَّ </a:t>
            </a:r>
            <a:r>
              <a:rPr lang="ar-SA" sz="3600" dirty="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اللَّهُ وَحْدَهُ </a:t>
            </a:r>
            <a:r>
              <a:rPr lang="ar-SA" sz="3600" dirty="0" smtClean="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لاَ </a:t>
            </a:r>
            <a:r>
              <a:rPr lang="ar-SA" sz="3600" dirty="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شَرِيــــكَ لَــــهُ، إِقْرَارًا بِرُبُوبِــيَّـــتِــهِ وَإِرْغَـــامًــا ل</a:t>
            </a:r>
            <a:r>
              <a:rPr lang="ar-EG" sz="3600" dirty="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a:t>
            </a:r>
            <a:r>
              <a:rPr lang="ar-SA" sz="3600" dirty="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ِـمَـنْ جـَحـَدَ بِــهِ وَكَـفَـرَ، وَأَشْهَدُ أَنَّ سَيِّدَنَــا مُـحَـمَّـدًا عَبْدُهُ وَرَسُـــولُـهُ سَيِّدُ الْجِـنِّ وَالْبَشَرِ.</a:t>
            </a:r>
            <a:endParaRPr lang="ar-SA" sz="3600" dirty="0" smtClean="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endParaRPr>
          </a:p>
        </p:txBody>
      </p:sp>
      <p:sp>
        <p:nvSpPr>
          <p:cNvPr id="2" name="Rectangle 1"/>
          <p:cNvSpPr/>
          <p:nvPr/>
        </p:nvSpPr>
        <p:spPr>
          <a:xfrm>
            <a:off x="381504" y="4330467"/>
            <a:ext cx="8533896" cy="2246769"/>
          </a:xfrm>
          <a:prstGeom prst="rect">
            <a:avLst/>
          </a:prstGeom>
        </p:spPr>
        <p:txBody>
          <a:bodyPr wrap="square">
            <a:spAutoFit/>
          </a:bodyPr>
          <a:lstStyle/>
          <a:p>
            <a:pPr algn="just">
              <a:defRPr/>
            </a:pP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Aku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bersaksi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bahawa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tiada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tuhan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yang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disembah</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melainkan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Allah yang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Maha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Esa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tiada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sekutu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bagi-Nya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Aku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juga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bersaksi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bahawa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penghulu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Nabi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kami Muhammad SAW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adalah</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hamba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rasul-Nya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penghulu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segala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jin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manusia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t>
            </a:r>
          </a:p>
        </p:txBody>
      </p:sp>
    </p:spTree>
    <p:extLst>
      <p:ext uri="{BB962C8B-B14F-4D97-AF65-F5344CB8AC3E}">
        <p14:creationId xmlns:p14="http://schemas.microsoft.com/office/powerpoint/2010/main" val="28942012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229600" cy="2308324"/>
          </a:xfrm>
          <a:prstGeom prst="rect">
            <a:avLst/>
          </a:prstGeom>
        </p:spPr>
        <p:txBody>
          <a:bodyPr wrap="square">
            <a:spAutoFit/>
          </a:bodyPr>
          <a:lstStyle/>
          <a:p>
            <a:pPr algn="ctr" rtl="1"/>
            <a:r>
              <a:rPr lang="ar-SA" sz="4800" b="1" dirty="0">
                <a:ln w="1905"/>
                <a:solidFill>
                  <a:srgbClr val="660066"/>
                </a:solidFill>
                <a:effectLst>
                  <a:innerShdw blurRad="69850" dist="43180" dir="5400000">
                    <a:srgbClr val="000000">
                      <a:alpha val="65000"/>
                    </a:srgbClr>
                  </a:innerShdw>
                </a:effectLst>
                <a:cs typeface="Traditional Arabic" pitchFamily="2" charset="-78"/>
              </a:rPr>
              <a:t>اللَّـهُمَّ فَـصَــلِّ وَسَــلِّمْ عَلَى سَيِّدِنَــا مُـحَـمَّـدٍ وَعَلَى آلِــــــهِ الْــمُـصـَابِيحِ الْغُرَرِ.</a:t>
            </a:r>
            <a:endParaRPr lang="en-MY" sz="4800" b="1" dirty="0">
              <a:ln w="1905"/>
              <a:solidFill>
                <a:srgbClr val="660066"/>
              </a:solidFill>
              <a:effectLst>
                <a:innerShdw blurRad="69850" dist="43180" dir="5400000">
                  <a:srgbClr val="000000">
                    <a:alpha val="65000"/>
                  </a:srgbClr>
                </a:innerShdw>
              </a:effectLst>
              <a:cs typeface="Traditional Arabic" pitchFamily="2" charset="-78"/>
            </a:endParaRPr>
          </a:p>
        </p:txBody>
      </p:sp>
      <p:sp>
        <p:nvSpPr>
          <p:cNvPr id="5" name="Rectangle 4"/>
          <p:cNvSpPr/>
          <p:nvPr/>
        </p:nvSpPr>
        <p:spPr>
          <a:xfrm>
            <a:off x="361208" y="3429000"/>
            <a:ext cx="8229600" cy="2554545"/>
          </a:xfrm>
          <a:prstGeom prst="rect">
            <a:avLst/>
          </a:prstGeom>
        </p:spPr>
        <p:txBody>
          <a:bodyPr wrap="square">
            <a:spAutoFit/>
          </a:bodyPr>
          <a:lstStyle/>
          <a:p>
            <a:pPr algn="just">
              <a:defRPr/>
            </a:pP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Ya</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Allah,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berilah</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selawat</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sejahtera</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dan</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berkat</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ke</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atas</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penghulu</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dan</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Nabi</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kami Muhammad SAW,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kaum</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keluarga</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serta</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para</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sahabat</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 </a:t>
            </a:r>
            <a:r>
              <a:rPr lang="en-US" sz="4000" b="1" dirty="0" err="1">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baginda</a:t>
            </a:r>
            <a:r>
              <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rPr>
              <a:t>.</a:t>
            </a:r>
            <a:endParaRPr lang="en-US" sz="4000" b="1" dirty="0">
              <a:ln w="1905">
                <a:solidFill>
                  <a:srgbClr val="FF00FF"/>
                </a:solidFill>
              </a:ln>
              <a:solidFill>
                <a:srgbClr val="FF0000"/>
              </a:solidFill>
              <a:effectLst>
                <a:innerShdw blurRad="69850" dist="43180" dir="5400000">
                  <a:srgbClr val="000000">
                    <a:alpha val="65000"/>
                  </a:srgbClr>
                </a:innerShdw>
              </a:effectLst>
              <a:latin typeface="Bernard MT Condensed" pitchFamily="18" charset="0"/>
              <a:ea typeface="Arial Unicode MS" pitchFamily="34" charset="-128"/>
              <a:cs typeface="Arial" pitchFamily="34" charset="0"/>
            </a:endParaRPr>
          </a:p>
        </p:txBody>
      </p:sp>
    </p:spTree>
    <p:extLst>
      <p:ext uri="{BB962C8B-B14F-4D97-AF65-F5344CB8AC3E}">
        <p14:creationId xmlns:p14="http://schemas.microsoft.com/office/powerpoint/2010/main" val="5939479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8534400" cy="3785652"/>
          </a:xfrm>
          <a:prstGeom prst="rect">
            <a:avLst/>
          </a:prstGeom>
        </p:spPr>
        <p:txBody>
          <a:bodyPr wrap="square">
            <a:spAutoFit/>
          </a:bodyPr>
          <a:lstStyle/>
          <a:p>
            <a:pPr algn="just" rtl="1"/>
            <a:r>
              <a:rPr lang="ar-SA" sz="4000" dirty="0">
                <a:ln w="18415" cmpd="sng">
                  <a:solidFill>
                    <a:srgbClr val="003300"/>
                  </a:solidFill>
                  <a:prstDash val="solid"/>
                </a:ln>
                <a:solidFill>
                  <a:srgbClr val="003300"/>
                </a:solidFill>
                <a:effectLst>
                  <a:outerShdw blurRad="63500" dir="3600000" algn="tl" rotWithShape="0">
                    <a:srgbClr val="000000">
                      <a:alpha val="70000"/>
                    </a:srgbClr>
                  </a:outerShdw>
                </a:effectLst>
                <a:cs typeface="Traditional Arabic" pitchFamily="2" charset="-78"/>
              </a:rPr>
              <a:t>أَمَّـــا بَعْدُ، فَيَا أَيُّــهـَــا الـنَّــاسُ، اتَّـقُـوا اللَّـهَ فِيمَـا أَمَـرَ، وانْـتَــهُــوا عَـمَّـا نَـهَـاكُمْ عَـنْـهُ وَحَــذَّرَ. وَاعْلَمُـوا أَنَّ اللَّهَ أَمَـرَكُمْ بِــأَمْــرٍ بَـدَأَ فِــيــهِ بِنَفْسِـهِ وَثَــنَّـى بِــمَـلَائِــــكَتِهِ الْمُسَـبِّـحَـةِ بِقُدْسِهِ. فَـقَـالَ اللَّـهُ تَعَالَى وَلَمْ يَزَلْ قَـــــائِــلًا عَـلِــيـمًـا: </a:t>
            </a:r>
            <a:endParaRPr lang="en-US" sz="4000" dirty="0">
              <a:ln w="18415" cmpd="sng">
                <a:solidFill>
                  <a:srgbClr val="003300"/>
                </a:solidFill>
                <a:prstDash val="solid"/>
              </a:ln>
              <a:solidFill>
                <a:srgbClr val="003300"/>
              </a:solidFill>
              <a:effectLst>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7424655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4023" y="1981200"/>
            <a:ext cx="8229601" cy="2585323"/>
          </a:xfrm>
          <a:prstGeom prst="rect">
            <a:avLst/>
          </a:prstGeom>
        </p:spPr>
        <p:txBody>
          <a:bodyPr wrap="square">
            <a:spAutoFit/>
          </a:bodyPr>
          <a:lstStyle/>
          <a:p>
            <a:pPr algn="ctr"/>
            <a:r>
              <a:rPr lang="ar-SA" sz="5400" dirty="0">
                <a:ln w="18415" cmpd="sng">
                  <a:solidFill>
                    <a:schemeClr val="tx1"/>
                  </a:solidFill>
                  <a:prstDash val="solid"/>
                </a:ln>
                <a:solidFill>
                  <a:srgbClr val="00FF00"/>
                </a:solidFill>
                <a:effectLst>
                  <a:outerShdw blurRad="63500" dir="3600000" algn="tl" rotWithShape="0">
                    <a:srgbClr val="000000">
                      <a:alpha val="70000"/>
                    </a:srgbClr>
                  </a:outerShdw>
                </a:effectLst>
                <a:latin typeface="QCF_P426" pitchFamily="2" charset="2"/>
                <a:cs typeface="QCF_P426" pitchFamily="2" charset="2"/>
              </a:rPr>
              <a:t>ﭲ ﭳ ﭴ ﭵ ﭶ ﭷ ﭸ ﭹ ﭺ ﭻ ﭼ ﭽ ﭾ ﭿ ﮀ</a:t>
            </a:r>
            <a:endParaRPr lang="en-US" sz="5400" dirty="0">
              <a:ln w="18415" cmpd="sng">
                <a:solidFill>
                  <a:schemeClr val="tx1"/>
                </a:solidFill>
                <a:prstDash val="solid"/>
              </a:ln>
              <a:solidFill>
                <a:srgbClr val="00FF00"/>
              </a:solidFill>
              <a:effectLst>
                <a:outerShdw blurRad="63500" dir="3600000" algn="tl" rotWithShape="0">
                  <a:srgbClr val="000000">
                    <a:alpha val="70000"/>
                  </a:srgbClr>
                </a:outerShdw>
              </a:effectLst>
              <a:latin typeface="QCF_P426" pitchFamily="2" charset="2"/>
              <a:cs typeface="QCF_P426" pitchFamily="2" charset="2"/>
            </a:endParaRPr>
          </a:p>
        </p:txBody>
      </p:sp>
    </p:spTree>
    <p:extLst>
      <p:ext uri="{BB962C8B-B14F-4D97-AF65-F5344CB8AC3E}">
        <p14:creationId xmlns:p14="http://schemas.microsoft.com/office/powerpoint/2010/main" val="37291537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06826"/>
            <a:ext cx="8077200" cy="5189113"/>
          </a:xfrm>
          <a:prstGeom prst="rect">
            <a:avLst/>
          </a:prstGeom>
        </p:spPr>
        <p:txBody>
          <a:bodyPr wrap="square">
            <a:spAutoFit/>
          </a:bodyPr>
          <a:lstStyle/>
          <a:p>
            <a:pPr algn="ctr" rtl="1">
              <a:lnSpc>
                <a:spcPct val="115000"/>
              </a:lnSpc>
            </a:pPr>
            <a:r>
              <a:rPr lang="ar-SA"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rPr>
              <a:t>اللَّهُمَّ صَلِّ وَسَلِّمْ عَلَى سَيِّدِنَا مُحَمَّدٍ وَعَلَى آلِ سَيِّدِنَا مُحَمَّدٍ كَمَا صَلَّيْتَ عَلَى سَيِّدِنَا إِبْرَاهِيْمَ وَعَلَى آلِ سَيِّدِنَا إِبْرَاهِيْمَ؛ وَبَارِكْ عَلَى سَيِّدِنَا مُحَمَّدٍ وَعَلَى آلِ سَيِّدِنَا مُحَمَّدٍ كَمَا بَارَكْتَ عَلَى سَيِّدِنَا إِبْرَاهِيْمَ وَعَلَى آلِ سَيِّدِنَا إِبْرَاهِيْمَ فِى الْعَالَمِيْنَ إِنَّكَ حَمِيْدٌ مَجِيْدٌ.</a:t>
            </a:r>
            <a:endParaRPr lang="en-US"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27919757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04800"/>
            <a:ext cx="8382000" cy="3477875"/>
          </a:xfrm>
          <a:prstGeom prst="rect">
            <a:avLst/>
          </a:prstGeom>
        </p:spPr>
        <p:txBody>
          <a:bodyPr wrap="square">
            <a:spAutoFit/>
          </a:bodyPr>
          <a:lstStyle/>
          <a:p>
            <a:pPr lvl="0" algn="just" rtl="1" fontAlgn="base">
              <a:spcBef>
                <a:spcPct val="0"/>
              </a:spcBef>
              <a:spcAft>
                <a:spcPct val="0"/>
              </a:spcAft>
            </a:pPr>
            <a:r>
              <a:rPr lang="ar-SA" altLang="zh-CN" sz="4400" dirty="0">
                <a:ln w="18415" cmpd="sng">
                  <a:solidFill>
                    <a:srgbClr val="3366FF"/>
                  </a:solidFill>
                  <a:prstDash val="solid"/>
                </a:ln>
                <a:solidFill>
                  <a:srgbClr val="3366FF"/>
                </a:solidFill>
                <a:effectLst>
                  <a:outerShdw blurRad="63500" dir="3600000" algn="tl" rotWithShape="0">
                    <a:srgbClr val="000000">
                      <a:alpha val="70000"/>
                    </a:srgbClr>
                  </a:outerShd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lang="ar-SA" altLang="zh-CN" sz="4400" dirty="0">
              <a:ln w="18415" cmpd="sng">
                <a:solidFill>
                  <a:srgbClr val="3366FF"/>
                </a:solidFill>
                <a:prstDash val="solid"/>
              </a:ln>
              <a:solidFill>
                <a:srgbClr val="3366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4" name="Rectangle 3"/>
          <p:cNvSpPr/>
          <p:nvPr/>
        </p:nvSpPr>
        <p:spPr>
          <a:xfrm>
            <a:off x="457200" y="4038600"/>
            <a:ext cx="8305800" cy="2677656"/>
          </a:xfrm>
          <a:prstGeom prst="rect">
            <a:avLst/>
          </a:prstGeom>
        </p:spPr>
        <p:txBody>
          <a:bodyPr wrap="square">
            <a:spAutoFit/>
          </a:bodyPr>
          <a:lstStyle/>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Ya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Allah,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kurniakanlah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keredaan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kepada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empat</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orang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khulafa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ar-Rasyidin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Saidina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Abu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Bakar</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Umar,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Usman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dan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Ali bin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Abi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Talib</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Isteri-isteri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Nabi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yang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suci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ahli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keluarga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seluruh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sahabat</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serta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para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tabiin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Juga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redhailah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kami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sekalian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wahai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Tuhan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Yang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Maha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Penyayang</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101" y="609600"/>
            <a:ext cx="8976815" cy="5632311"/>
          </a:xfrm>
          <a:prstGeom prst="rect">
            <a:avLst/>
          </a:prstGeom>
        </p:spPr>
        <p:txBody>
          <a:bodyPr wrap="square">
            <a:spAutoFit/>
          </a:bodyPr>
          <a:lstStyle/>
          <a:p>
            <a:pPr algn="ctr" rtl="1"/>
            <a:r>
              <a:rPr lang="ar-SA" sz="3600" dirty="0">
                <a:ln w="18415" cmpd="sng">
                  <a:solidFill>
                    <a:schemeClr val="tx1"/>
                  </a:solidFill>
                  <a:prstDash val="solid"/>
                </a:ln>
                <a:effectLst>
                  <a:outerShdw blurRad="63500" dir="3600000" algn="tl" rotWithShape="0">
                    <a:srgbClr val="000000">
                      <a:alpha val="70000"/>
                    </a:srgbClr>
                  </a:outerShdw>
                </a:effectLst>
                <a:cs typeface="Traditional Arabic" pitchFamily="2" charset="-78"/>
              </a:rPr>
              <a:t>وَعَنْ أَهْلِ بَيْتِهِ وَقَرَابَتِــهِ وَعَن سَائِرِ الصَّحَـابَـةِ </a:t>
            </a:r>
            <a:r>
              <a:rPr lang="ar-SA" sz="3600" dirty="0" smtClean="0">
                <a:ln w="18415" cmpd="sng">
                  <a:solidFill>
                    <a:schemeClr val="tx1"/>
                  </a:solidFill>
                  <a:prstDash val="solid"/>
                </a:ln>
                <a:effectLst>
                  <a:outerShdw blurRad="63500" dir="3600000" algn="tl" rotWithShape="0">
                    <a:srgbClr val="000000">
                      <a:alpha val="70000"/>
                    </a:srgbClr>
                  </a:outerShdw>
                </a:effectLst>
                <a:cs typeface="Traditional Arabic" pitchFamily="2" charset="-78"/>
              </a:rPr>
              <a:t>الأَكْرَمِينَ</a:t>
            </a:r>
            <a:r>
              <a:rPr lang="ar-SA" sz="3600" dirty="0">
                <a:ln w="18415" cmpd="sng">
                  <a:solidFill>
                    <a:schemeClr val="tx1"/>
                  </a:solidFill>
                  <a:prstDash val="solid"/>
                </a:ln>
                <a:effectLst>
                  <a:outerShdw blurRad="63500" dir="3600000" algn="tl" rotWithShape="0">
                    <a:srgbClr val="000000">
                      <a:alpha val="70000"/>
                    </a:srgbClr>
                  </a:outerShdw>
                </a:effectLst>
                <a:cs typeface="Traditional Arabic" pitchFamily="2" charset="-78"/>
              </a:rPr>
              <a:t>، وَالتَّـابِعِينَ وَمَن تَبِعَهُمْ بِإِحْسَانٍ إِلَى يَوْمِ الدِّينِ، وَارْضَ عَــنَّا بِرَحْمَتِكَ يَـــا أَرْحَمَ الرَّاحِمِينَ. </a:t>
            </a:r>
            <a:endParaRPr lang="en-MY" sz="3600" dirty="0">
              <a:ln w="18415" cmpd="sng">
                <a:solidFill>
                  <a:schemeClr val="tx1"/>
                </a:solidFill>
                <a:prstDash val="solid"/>
              </a:ln>
              <a:effectLst>
                <a:outerShdw blurRad="63500" dir="3600000" algn="tl" rotWithShape="0">
                  <a:srgbClr val="000000">
                    <a:alpha val="70000"/>
                  </a:srgbClr>
                </a:outerShdw>
              </a:effectLst>
              <a:cs typeface="Traditional Arabic" pitchFamily="2" charset="-78"/>
            </a:endParaRPr>
          </a:p>
          <a:p>
            <a:pPr algn="ctr" rtl="1"/>
            <a:r>
              <a:rPr lang="ar-SA" sz="3600" dirty="0">
                <a:ln w="18415" cmpd="sng">
                  <a:solidFill>
                    <a:schemeClr val="tx1"/>
                  </a:solidFill>
                  <a:prstDash val="solid"/>
                </a:ln>
                <a:effectLst>
                  <a:outerShdw blurRad="63500" dir="3600000" algn="tl" rotWithShape="0">
                    <a:srgbClr val="000000">
                      <a:alpha val="70000"/>
                    </a:srgbClr>
                  </a:outerShdw>
                </a:effectLst>
                <a:cs typeface="Traditional Arabic" pitchFamily="2" charset="-78"/>
              </a:rPr>
              <a:t>اللَّهُـمَّ اغْفِرْ لِلْمُسْلِمِينَ وَالـْمـُسْلِمَاتِ وَالْـمُؤْمِنِينَ وَالْـمُـؤْمِـنَـاتِ الْأَحْـيَــاءِ مِنْهُمْ وَالْأَمْـوَاتِ، وَأَلِّـفْ بَيْنَ قُلُوبِهِمْ وَأَصْلِحْ ذَاتَ بَيْنِهِمْ، وانْصُرْهُمْ عَلَى عَدُوِّكَ وَعَدُوِّهِمْ. </a:t>
            </a:r>
            <a:endParaRPr lang="en-MY" sz="3600" dirty="0">
              <a:ln w="18415" cmpd="sng">
                <a:solidFill>
                  <a:schemeClr val="tx1"/>
                </a:solidFill>
                <a:prstDash val="solid"/>
              </a:ln>
              <a:effectLst>
                <a:outerShdw blurRad="63500" dir="3600000" algn="tl" rotWithShape="0">
                  <a:srgbClr val="000000">
                    <a:alpha val="70000"/>
                  </a:srgbClr>
                </a:outerShdw>
              </a:effectLst>
              <a:cs typeface="Traditional Arabic" pitchFamily="2" charset="-78"/>
            </a:endParaRPr>
          </a:p>
          <a:p>
            <a:pPr algn="ctr" rtl="1"/>
            <a:r>
              <a:rPr lang="ar-SA" sz="3600" dirty="0">
                <a:ln w="18415" cmpd="sng">
                  <a:solidFill>
                    <a:schemeClr val="tx1"/>
                  </a:solidFill>
                  <a:prstDash val="solid"/>
                </a:ln>
                <a:effectLst>
                  <a:outerShdw blurRad="63500" dir="3600000" algn="tl" rotWithShape="0">
                    <a:srgbClr val="000000">
                      <a:alpha val="70000"/>
                    </a:srgbClr>
                  </a:outerShdw>
                </a:effectLst>
                <a:cs typeface="Traditional Arabic" pitchFamily="2" charset="-78"/>
              </a:rPr>
              <a:t>اللَّهُـمَّ انْصُرْ سَلَاطِينَ الْـمُسْلِمِينَ وَأَيِّـدْهُـمْ بِالتَّـقْوَى والتَّوْفِيقِ إِلَى يَوْمِ الدِّينِ، وَأَعْلِ كَلِمَةَ الْـمُوَحـِّدِينَ، وَأَدِمْ</a:t>
            </a:r>
            <a:r>
              <a:rPr lang="ar-EG" sz="3600" dirty="0">
                <a:ln w="18415" cmpd="sng">
                  <a:solidFill>
                    <a:schemeClr val="tx1"/>
                  </a:solidFill>
                  <a:prstDash val="solid"/>
                </a:ln>
                <a:effectLst>
                  <a:outerShdw blurRad="63500" dir="3600000" algn="tl" rotWithShape="0">
                    <a:srgbClr val="000000">
                      <a:alpha val="70000"/>
                    </a:srgbClr>
                  </a:outerShdw>
                </a:effectLst>
                <a:cs typeface="Traditional Arabic" pitchFamily="2" charset="-78"/>
              </a:rPr>
              <a:t> لَهُمُ الْعِـزَّةَ والتَّـمْـكِينِ. </a:t>
            </a:r>
            <a:endParaRPr lang="en-MY" sz="3600" dirty="0">
              <a:ln w="18415" cmpd="sng">
                <a:solidFill>
                  <a:schemeClr val="tx1"/>
                </a:solidFill>
                <a:prstDash val="solid"/>
              </a:ln>
              <a:effectLst>
                <a:outerShdw blurRad="63500" dir="3600000" algn="tl" rotWithShape="0">
                  <a:srgbClr val="000000">
                    <a:alpha val="70000"/>
                  </a:srgbClr>
                </a:outerShdw>
              </a:effectLst>
              <a:cs typeface="Traditional Arabic" pitchFamily="2" charset="-78"/>
            </a:endParaRPr>
          </a:p>
          <a:p>
            <a:pPr algn="ctr" rtl="1"/>
            <a:r>
              <a:rPr lang="ar-EG" sz="3600" dirty="0">
                <a:ln w="18415" cmpd="sng">
                  <a:solidFill>
                    <a:schemeClr val="tx1"/>
                  </a:solidFill>
                  <a:prstDash val="solid"/>
                </a:ln>
                <a:effectLst>
                  <a:outerShdw blurRad="63500" dir="3600000" algn="tl" rotWithShape="0">
                    <a:srgbClr val="000000">
                      <a:alpha val="70000"/>
                    </a:srgbClr>
                  </a:outerShdw>
                </a:effectLst>
                <a:cs typeface="Traditional Arabic" pitchFamily="2" charset="-78"/>
              </a:rPr>
              <a:t>اللَّهُـمَّ اهْدِنَا سُبُـلَ السَّلَامِ وَأَخْرِجْنَا مِنَ الظُّـلُـمَـاتِ إِلَى النُّورِ، وَجَـنِّـبْنَا الْـفَوَاحِشَ مَا ظَهَرَ مِنْهَا وَمَـا بَطَنَ.</a:t>
            </a:r>
            <a:endParaRPr lang="en-MY" sz="3600" dirty="0">
              <a:ln w="18415" cmpd="sng">
                <a:solidFill>
                  <a:schemeClr val="tx1"/>
                </a:solidFill>
                <a:prstDash val="solid"/>
              </a:ln>
              <a:effectLst>
                <a:outerShdw blurRad="63500" dir="3600000" algn="tl" rotWithShape="0">
                  <a:srgbClr val="000000">
                    <a:alpha val="70000"/>
                  </a:srgbClr>
                </a:outerShdw>
              </a:effectLst>
              <a:cs typeface="Traditional Arabic" pitchFamily="2" charset="-7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86800" cy="6001643"/>
          </a:xfrm>
          <a:prstGeom prst="rect">
            <a:avLst/>
          </a:prstGeom>
        </p:spPr>
        <p:txBody>
          <a:bodyPr wrap="square">
            <a:spAutoFit/>
          </a:bodyPr>
          <a:lstStyle/>
          <a:p>
            <a:pPr algn="ctr" rtl="1">
              <a:lnSpc>
                <a:spcPct val="150000"/>
              </a:lnSpc>
            </a:pPr>
            <a:r>
              <a:rPr lang="ar-SA" sz="3200" dirty="0">
                <a:ln w="0">
                  <a:solidFill>
                    <a:srgbClr val="FF0066"/>
                  </a:solidFill>
                </a:ln>
                <a:solidFill>
                  <a:srgbClr val="FF0066"/>
                </a:solidFill>
                <a:effectLst>
                  <a:outerShdw blurRad="38100" dist="19050" dir="2700000" algn="tl" rotWithShape="0">
                    <a:schemeClr val="dk1">
                      <a:alpha val="40000"/>
                    </a:schemeClr>
                  </a:outerShdw>
                </a:effectLst>
                <a:cs typeface="Traditional Arabic" pitchFamily="2" charset="-78"/>
              </a:rPr>
              <a:t>اللَّـهُمَّ أَنزِلِ الرَّحْمَــةَ والسَّكِينَةَ وَالسَّلاَمَةَ والْعَافِيَةَ عَلَى عَبْدِكَ الْحَارِسِ لِشَرِيعَتِكَ مَلِكِنَا</a:t>
            </a:r>
            <a:r>
              <a:rPr lang="ar-SA" sz="3200" dirty="0">
                <a:ln w="0">
                  <a:solidFill>
                    <a:srgbClr val="FF0066"/>
                  </a:solidFill>
                </a:ln>
                <a:solidFill>
                  <a:srgbClr val="FF0066"/>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 </a:t>
            </a:r>
            <a:r>
              <a:rPr lang="ar-SA" sz="3200" dirty="0">
                <a:ln w="0">
                  <a:solidFill>
                    <a:srgbClr val="FF0066"/>
                  </a:solidFill>
                </a:ln>
                <a:solidFill>
                  <a:srgbClr val="FF0066"/>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كباوه دولي يغ مها موليا سري فادوك بضيندا يغ دفرتوان أضوغ </a:t>
            </a:r>
            <a:endParaRPr lang="en-US" sz="3200" dirty="0">
              <a:ln w="0">
                <a:solidFill>
                  <a:srgbClr val="FF0066"/>
                </a:solidFill>
              </a:ln>
              <a:solidFill>
                <a:srgbClr val="FF0066"/>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endParaRPr>
          </a:p>
          <a:p>
            <a:pPr algn="ctr" rtl="1">
              <a:lnSpc>
                <a:spcPct val="150000"/>
              </a:lnSpc>
            </a:pPr>
            <a:r>
              <a:rPr lang="ar-SA" sz="3200" b="1" dirty="0">
                <a:ln w="9525">
                  <a:solidFill>
                    <a:srgbClr val="FFFF00"/>
                  </a:solidFill>
                  <a:prstDash val="solid"/>
                </a:ln>
                <a:solidFill>
                  <a:srgbClr val="FFFF00"/>
                </a:solidFill>
                <a:effectLst>
                  <a:outerShdw blurRad="12700" dist="38100" dir="2700000" algn="tl" rotWithShape="0">
                    <a:schemeClr val="bg1">
                      <a:lumMod val="50000"/>
                    </a:schemeClr>
                  </a:outerShdw>
                </a:effectLst>
                <a:latin typeface="Arb Naskh"/>
                <a:ea typeface="Calibri" panose="020F0502020204030204" pitchFamily="34" charset="0"/>
                <a:cs typeface="Jawi - Biasa" pitchFamily="2" charset="-78"/>
              </a:rPr>
              <a:t>سلطان محمد كليما </a:t>
            </a:r>
          </a:p>
          <a:p>
            <a:pPr algn="just" rtl="1">
              <a:lnSpc>
                <a:spcPct val="150000"/>
              </a:lnSpc>
            </a:pPr>
            <a:r>
              <a:rPr lang="ar-SA" sz="3200" dirty="0">
                <a:ln w="0">
                  <a:solidFill>
                    <a:srgbClr val="FF0066"/>
                  </a:solidFill>
                </a:ln>
                <a:solidFill>
                  <a:srgbClr val="FF0066"/>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وَعَلَى كُلِّ قَرَابَتِهِ أَجْمَعِيْنَ. </a:t>
            </a:r>
            <a:r>
              <a:rPr lang="ar-SA" sz="3200" dirty="0">
                <a:ln w="0">
                  <a:solidFill>
                    <a:srgbClr val="FF0066"/>
                  </a:solidFill>
                </a:ln>
                <a:solidFill>
                  <a:srgbClr val="FF0066"/>
                </a:solidFill>
                <a:effectLst>
                  <a:outerShdw blurRad="38100" dist="19050" dir="2700000" algn="tl" rotWithShape="0">
                    <a:schemeClr val="dk1">
                      <a:alpha val="40000"/>
                    </a:schemeClr>
                  </a:outerShdw>
                </a:effectLst>
                <a:cs typeface="Traditional Arabic" pitchFamily="2" charset="-78"/>
              </a:rPr>
              <a:t>أَصْلَحَ اللَّهُ مُلْكَــــــهُ وَإِحْسَــانَهُ وَفَيَّضَ لَــــــهُ عَدْلَهُ وَبَلَّغَهُ مِنَ الْخَيْرِ مَـــا شَــــــــاءَهُ. اللَّـهُمَّ أَدِمِ الشَّرْعَ الشَّريفَ لَـــهُ وَلِوُزَرَائــِـــــــــــهِ سَبِيلًا وَمِنْهَــاجًــا، وَارْزُقْهُمُ التَّوْفِيقَ لِكُلِّ خَيْرٍ وَاجْعَـلْهُمْ سِرَاجًــا وَّهَّــــــاجًــــا.</a:t>
            </a:r>
            <a:endParaRPr lang="en-US" sz="3200" dirty="0">
              <a:ln w="0">
                <a:solidFill>
                  <a:srgbClr val="FF0066"/>
                </a:solidFill>
              </a:ln>
              <a:solidFill>
                <a:srgbClr val="FF0066"/>
              </a:solidFill>
              <a:cs typeface="Traditional Arabic" pitchFamily="2" charset="-78"/>
            </a:endParaRPr>
          </a:p>
        </p:txBody>
      </p:sp>
    </p:spTree>
    <p:extLst>
      <p:ext uri="{BB962C8B-B14F-4D97-AF65-F5344CB8AC3E}">
        <p14:creationId xmlns:p14="http://schemas.microsoft.com/office/powerpoint/2010/main" val="39507636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893" y="228600"/>
            <a:ext cx="8793707" cy="2862322"/>
          </a:xfrm>
          <a:prstGeom prst="rect">
            <a:avLst/>
          </a:prstGeom>
        </p:spPr>
        <p:txBody>
          <a:bodyPr wrap="square">
            <a:spAutoFit/>
          </a:bodyPr>
          <a:lstStyle/>
          <a:p>
            <a:pPr algn="just" rtl="1"/>
            <a:r>
              <a:rPr lang="ar-EG"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اللَّـهُمَّ اجْعَلْ مَالِيزِيــــــَّــــــا وَسَــائِرَ </a:t>
            </a:r>
            <a:r>
              <a:rPr lang="ar-EG" sz="3600" dirty="0" smtClean="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بِلا</a:t>
            </a:r>
            <a:r>
              <a:rPr lang="ar-SA" sz="3600" dirty="0" smtClean="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a:t>
            </a:r>
            <a:r>
              <a:rPr lang="ar-EG" sz="3600" dirty="0" smtClean="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دِ </a:t>
            </a:r>
            <a:r>
              <a:rPr lang="ar-EG"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الْـمُسْلِمِينَ طَيِّبَةً آمِنَةً مُّطْمَئِــــــنَّـــةً رَّخِيَّـــةً. اللَّـهُمَّ سَلِّمْ بِلَادَنَـــــا مِنَ الْــمُــفْسِدِينَ وَطَهِّرْهَــا مِنَ الْـمُتَطَرِّفِينَ وَوَفِّقْنَا جَمِيعًا لِطَاعَتِكَ وَطَاعَةِ رَسُولِكَ مُحَمَّدٍ صَلَّى اللَّهُ عَلَيْهِ وَسَلَّمَ  وَطَاعَةِ مَنْ أَمَرْتَنَا بِطَاعَتِهِ.</a:t>
            </a:r>
            <a:endParaRPr lang="en-MY"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endParaRPr>
          </a:p>
        </p:txBody>
      </p:sp>
      <p:sp>
        <p:nvSpPr>
          <p:cNvPr id="8" name="Rectangle 7"/>
          <p:cNvSpPr/>
          <p:nvPr/>
        </p:nvSpPr>
        <p:spPr>
          <a:xfrm>
            <a:off x="378725" y="3849762"/>
            <a:ext cx="8610600" cy="230832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defRPr/>
            </a:pP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Allah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jadikanlah</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Malaysia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seluruh</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negara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umat</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Islam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dalam</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keadaan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aman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tenang</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makmur</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Allah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selamatkan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negara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daripada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golongan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melakukan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kerosakan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bersihkannya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daripada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golongan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melampaui</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batasan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perbaiki</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jalan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dalam</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mentaati</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-Mu,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Rasul</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-Mu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mereka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engkau</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perintah</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mentaatinya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a:t>
            </a:r>
          </a:p>
        </p:txBody>
      </p:sp>
    </p:spTree>
    <p:extLst>
      <p:ext uri="{BB962C8B-B14F-4D97-AF65-F5344CB8AC3E}">
        <p14:creationId xmlns:p14="http://schemas.microsoft.com/office/powerpoint/2010/main" val="28622515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14400"/>
            <a:ext cx="7696200" cy="4524315"/>
          </a:xfrm>
          <a:prstGeom prst="rect">
            <a:avLst/>
          </a:prstGeom>
        </p:spPr>
        <p:txBody>
          <a:bodyPr wrap="square">
            <a:spAutoFit/>
          </a:bodyPr>
          <a:lstStyle/>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Allah,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memohon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agar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rahmat</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perlindungan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Mu,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negara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ini</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seluruh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rakyatnya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dikekalkan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dalam</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keamanan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kesejahteraan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p>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Tanamkanlah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rasa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kasih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sayang</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kekalkanlah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perpaduan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di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kalangan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p>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Semoga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dengannya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sentiasa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hidup</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aman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damai</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sejahtera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selamat</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sepanjang</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zaman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t>
            </a:r>
            <a:endParaRPr lang="en-MY"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75505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67000" y="228600"/>
            <a:ext cx="3454792" cy="923330"/>
          </a:xfrm>
          <a:prstGeom prst="rect">
            <a:avLst/>
          </a:prstGeom>
        </p:spPr>
        <p:txBody>
          <a:bodyPr wrap="none">
            <a:spAutoFit/>
          </a:bodyPr>
          <a:lstStyle/>
          <a:p>
            <a:pPr algn="just" rtl="1"/>
            <a:r>
              <a:rPr lang="ar-SA" sz="5400" b="1" dirty="0">
                <a:ln>
                  <a:solidFill>
                    <a:schemeClr val="tx1"/>
                  </a:solidFill>
                </a:ln>
                <a:solidFill>
                  <a:srgbClr val="00B0F0"/>
                </a:solidFill>
                <a:cs typeface="Traditional Arabic" pitchFamily="2" charset="-78"/>
              </a:rPr>
              <a:t>قَالَ اللهُ عَزَّ وَجَلَّ:</a:t>
            </a:r>
            <a:endParaRPr lang="en-US" sz="5400" b="1" dirty="0">
              <a:ln>
                <a:solidFill>
                  <a:schemeClr val="tx1"/>
                </a:solidFill>
              </a:ln>
              <a:solidFill>
                <a:srgbClr val="00B0F0"/>
              </a:solidFill>
              <a:cs typeface="Traditional Arabic" pitchFamily="2" charset="-78"/>
            </a:endParaRPr>
          </a:p>
        </p:txBody>
      </p:sp>
      <p:sp>
        <p:nvSpPr>
          <p:cNvPr id="3" name="Rectangle 2"/>
          <p:cNvSpPr/>
          <p:nvPr/>
        </p:nvSpPr>
        <p:spPr>
          <a:xfrm>
            <a:off x="503712" y="1828800"/>
            <a:ext cx="7995176" cy="3139321"/>
          </a:xfrm>
          <a:prstGeom prst="rect">
            <a:avLst/>
          </a:prstGeom>
        </p:spPr>
        <p:txBody>
          <a:bodyPr wrap="square">
            <a:spAutoFit/>
          </a:bodyPr>
          <a:lstStyle/>
          <a:p>
            <a:pPr algn="ctr" rtl="1"/>
            <a:r>
              <a:rPr lang="ar-SA" sz="6600" dirty="0">
                <a:ln>
                  <a:solidFill>
                    <a:sysClr val="windowText" lastClr="000000"/>
                  </a:solidFill>
                </a:ln>
                <a:solidFill>
                  <a:srgbClr val="FF0000"/>
                </a:solidFill>
                <a:latin typeface="QCF_P282" pitchFamily="2" charset="2"/>
                <a:cs typeface="QCF_P282" pitchFamily="2" charset="2"/>
              </a:rPr>
              <a:t>ﮀ ﮁ ﮂ ﮃ ﮄ ﮅ ﮆ ﮇ ﮈ ﮉ ﮊ ﮋ ﮌ</a:t>
            </a:r>
            <a:endParaRPr lang="en-US" sz="6600" dirty="0">
              <a:ln>
                <a:solidFill>
                  <a:sysClr val="windowText" lastClr="000000"/>
                </a:solidFill>
              </a:ln>
              <a:solidFill>
                <a:srgbClr val="FF0000"/>
              </a:solidFill>
              <a:latin typeface="QCF_P282" pitchFamily="2" charset="2"/>
              <a:cs typeface="QCF_P282" pitchFamily="2" charset="2"/>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14400"/>
            <a:ext cx="7406547" cy="1569660"/>
          </a:xfrm>
          <a:prstGeom prst="rect">
            <a:avLst/>
          </a:prstGeom>
        </p:spPr>
        <p:txBody>
          <a:bodyPr wrap="square">
            <a:spAutoFit/>
          </a:bodyPr>
          <a:lstStyle/>
          <a:p>
            <a:pPr algn="ctr" rtl="1"/>
            <a:r>
              <a:rPr lang="ar-SA" sz="4800" dirty="0">
                <a:ln w="18415" cmpd="sng">
                  <a:solidFill>
                    <a:srgbClr val="FFFF00"/>
                  </a:solidFill>
                  <a:prstDash val="solid"/>
                </a:ln>
                <a:solidFill>
                  <a:srgbClr val="FFFF00"/>
                </a:solidFill>
                <a:effectLst>
                  <a:glow rad="101600">
                    <a:schemeClr val="tx1">
                      <a:alpha val="60000"/>
                    </a:schemeClr>
                  </a:glow>
                </a:effectLst>
                <a:latin typeface="QCF_P050" pitchFamily="2" charset="2"/>
                <a:ea typeface="Times New Roman" pitchFamily="18" charset="0"/>
                <a:cs typeface="QCF_P050" pitchFamily="2" charset="2"/>
              </a:rPr>
              <a:t>ﯫ ﯬ ﯭ ﯮ ﯯ ﯰ ﯱ ﯲ ﯳ ﯴ ﯵ ﯶ ﯷ ﯸ ﯹ ﯺ</a:t>
            </a:r>
            <a:endParaRPr lang="en-US" sz="4800" dirty="0">
              <a:effectLst>
                <a:glow rad="101600">
                  <a:schemeClr val="tx1">
                    <a:alpha val="60000"/>
                  </a:schemeClr>
                </a:glow>
              </a:effectLst>
            </a:endParaRPr>
          </a:p>
        </p:txBody>
      </p:sp>
      <p:sp>
        <p:nvSpPr>
          <p:cNvPr id="3" name="Rectangle 2"/>
          <p:cNvSpPr/>
          <p:nvPr/>
        </p:nvSpPr>
        <p:spPr>
          <a:xfrm>
            <a:off x="457200" y="2971800"/>
            <a:ext cx="8305800" cy="2585323"/>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Ya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Tuhan</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janganlah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mengubah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hati</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selepas</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memberi</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hidayah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kepada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dan</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kurniakanlah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rahmat</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di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sisiMu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sesungguhnya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Maha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Pemberi</a:t>
            </a:r>
            <a:endPar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endParaRPr>
          </a:p>
        </p:txBody>
      </p:sp>
    </p:spTree>
    <p:extLst>
      <p:ext uri="{BB962C8B-B14F-4D97-AF65-F5344CB8AC3E}">
        <p14:creationId xmlns:p14="http://schemas.microsoft.com/office/powerpoint/2010/main" val="6318758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99" y="914400"/>
            <a:ext cx="8001001" cy="1569660"/>
          </a:xfrm>
          <a:prstGeom prst="rect">
            <a:avLst/>
          </a:prstGeom>
        </p:spPr>
        <p:txBody>
          <a:bodyPr wrap="square">
            <a:spAutoFit/>
          </a:bodyPr>
          <a:lstStyle/>
          <a:p>
            <a:pPr algn="ctr" rtl="1"/>
            <a:r>
              <a:rPr lang="ar-SA" sz="4800" dirty="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latin typeface="QCF_P031" pitchFamily="2" charset="2"/>
                <a:ea typeface="Times New Roman" pitchFamily="18" charset="0"/>
                <a:cs typeface="QCF_P031" pitchFamily="2" charset="2"/>
              </a:rPr>
              <a:t>ﯜ ﯝ ﯞ ﯟ ﯠ ﯡ ﯢ ﯣ ﯤ ﯥ ﯦ</a:t>
            </a:r>
            <a:endParaRPr lang="en-US" sz="4800" dirty="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endParaRPr>
          </a:p>
        </p:txBody>
      </p:sp>
      <p:sp>
        <p:nvSpPr>
          <p:cNvPr id="3" name="Rectangle 2"/>
          <p:cNvSpPr/>
          <p:nvPr/>
        </p:nvSpPr>
        <p:spPr>
          <a:xfrm>
            <a:off x="914400" y="3008885"/>
            <a:ext cx="7086600" cy="2585323"/>
          </a:xfrm>
          <a:prstGeom prst="rect">
            <a:avLst/>
          </a:prstGeom>
        </p:spPr>
        <p:txBody>
          <a:bodyPr wrap="square">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Allah,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Tuhan</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kami,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anugerahkanlah</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kami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dengan</a:t>
            </a:r>
            <a:r>
              <a:rPr lang="ar-SA"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rPr>
              <a:t>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kebaikan</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di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dunia</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dan</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di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akhirat</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serta</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jauhilah</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kami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daripada</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azab</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api</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3600"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neraka</a:t>
            </a:r>
            <a:r>
              <a:rPr lang="en-GB" sz="3600"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
            </a:r>
          </a:p>
        </p:txBody>
      </p:sp>
    </p:spTree>
    <p:extLst>
      <p:ext uri="{BB962C8B-B14F-4D97-AF65-F5344CB8AC3E}">
        <p14:creationId xmlns:p14="http://schemas.microsoft.com/office/powerpoint/2010/main" val="39894994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685800"/>
            <a:ext cx="7924800" cy="2516073"/>
          </a:xfrm>
          <a:prstGeom prst="rect">
            <a:avLst/>
          </a:prstGeom>
        </p:spPr>
        <p:txBody>
          <a:bodyPr wrap="square">
            <a:spAutoFit/>
          </a:bodyPr>
          <a:lstStyle/>
          <a:p>
            <a:pPr lvl="0" algn="ctr" rtl="1" fontAlgn="base">
              <a:lnSpc>
                <a:spcPct val="150000"/>
              </a:lnSpc>
              <a:spcBef>
                <a:spcPct val="0"/>
              </a:spcBef>
              <a:spcAft>
                <a:spcPct val="0"/>
              </a:spcAft>
            </a:pPr>
            <a:r>
              <a:rPr lang="ar-SA" sz="3600" dirty="0">
                <a:ln w="18415" cmpd="sng">
                  <a:solidFill>
                    <a:schemeClr val="tx1"/>
                  </a:solidFill>
                  <a:prstDash val="solid"/>
                </a:ln>
                <a:solidFill>
                  <a:srgbClr val="663300"/>
                </a:solidFill>
                <a:effectLst>
                  <a:outerShdw blurRad="63500" dir="3600000" algn="tl" rotWithShape="0">
                    <a:srgbClr val="000000">
                      <a:alpha val="70000"/>
                    </a:srgbClr>
                  </a:outerShdw>
                </a:effectLst>
                <a:latin typeface="QCF_P277" pitchFamily="2" charset="2"/>
                <a:ea typeface="Times New Roman" pitchFamily="18" charset="0"/>
                <a:cs typeface="QCF_P277" pitchFamily="2" charset="2"/>
              </a:rPr>
              <a:t>ﭻ ﭼ ﭽ ﭾ ﭿ ﮀ ﮁ ﮂ ﮃ ﮄ ﮅ ﮆ ﮇ ﮈ ﮉ ﮊ ﮋ</a:t>
            </a:r>
            <a:r>
              <a:rPr lang="en-US" sz="3600" dirty="0">
                <a:ln w="18415" cmpd="sng">
                  <a:solidFill>
                    <a:schemeClr val="tx1"/>
                  </a:solidFill>
                  <a:prstDash val="solid"/>
                </a:ln>
                <a:solidFill>
                  <a:srgbClr val="663300"/>
                </a:solidFill>
                <a:effectLst>
                  <a:outerShdw blurRad="63500" dir="3600000" algn="tl" rotWithShape="0">
                    <a:srgbClr val="000000">
                      <a:alpha val="70000"/>
                    </a:srgbClr>
                  </a:outerShdw>
                </a:effectLst>
                <a:latin typeface="QCF_P277" pitchFamily="2" charset="2"/>
                <a:ea typeface="Times New Roman" pitchFamily="18" charset="0"/>
                <a:cs typeface="QCF_P277" pitchFamily="2" charset="2"/>
              </a:rPr>
              <a:t> </a:t>
            </a:r>
            <a:endParaRPr lang="en-US" sz="3600" dirty="0">
              <a:ln w="18415" cmpd="sng">
                <a:solidFill>
                  <a:schemeClr val="tx1"/>
                </a:solidFill>
                <a:prstDash val="solid"/>
              </a:ln>
              <a:solidFill>
                <a:srgbClr val="663300"/>
              </a:solidFill>
              <a:effectLst>
                <a:outerShdw blurRad="63500" dir="3600000" algn="tl" rotWithShape="0">
                  <a:srgbClr val="000000">
                    <a:alpha val="70000"/>
                  </a:srgbClr>
                </a:outerShdw>
              </a:effectLst>
              <a:latin typeface="Arial" pitchFamily="34" charset="0"/>
              <a:cs typeface="Arial" pitchFamily="34" charset="0"/>
            </a:endParaRPr>
          </a:p>
        </p:txBody>
      </p:sp>
      <p:sp>
        <p:nvSpPr>
          <p:cNvPr id="4" name="Rectangle 3"/>
          <p:cNvSpPr/>
          <p:nvPr/>
        </p:nvSpPr>
        <p:spPr>
          <a:xfrm>
            <a:off x="609600" y="3459124"/>
            <a:ext cx="8153400" cy="1938992"/>
          </a:xfrm>
          <a:prstGeom prst="rect">
            <a:avLst/>
          </a:prstGeom>
        </p:spPr>
        <p:txBody>
          <a:bodyPr wrap="square">
            <a:spAutoFit/>
          </a:bodyPr>
          <a:lstStyle/>
          <a:p>
            <a:pPr algn="ctr" rtl="1"/>
            <a:r>
              <a:rPr lang="ar-SA" sz="4000" b="1" dirty="0">
                <a:ln w="18415" cmpd="sng">
                  <a:solidFill>
                    <a:schemeClr val="tx1"/>
                  </a:solidFill>
                  <a:prstDash val="solid"/>
                </a:ln>
                <a:solidFill>
                  <a:srgbClr val="006666"/>
                </a:solidFill>
                <a:cs typeface="Traditional Arabic" pitchFamily="2" charset="-78"/>
              </a:rPr>
              <a:t>فَاذْكُرُوا اللهَ الْعَظِيْمَ يَذْكُرْكُمْ وَاشْكُرُوهُ عَلَى نِعَمِهِ يَزِدْكُمْ</a:t>
            </a:r>
          </a:p>
          <a:p>
            <a:pPr algn="ctr" rtl="1"/>
            <a:r>
              <a:rPr lang="ar-SA" sz="4000" b="1" dirty="0">
                <a:ln w="18415" cmpd="sng">
                  <a:solidFill>
                    <a:schemeClr val="tx1"/>
                  </a:solidFill>
                  <a:prstDash val="solid"/>
                </a:ln>
                <a:solidFill>
                  <a:srgbClr val="006666"/>
                </a:solidFill>
                <a:cs typeface="Traditional Arabic" pitchFamily="2" charset="-78"/>
              </a:rPr>
              <a:t> وَاسْأَلُوهُ مِنْ فَضْلِهِ يُعْطِكُمْ وَلَذِكْرُ اللهِ أَكْبَرُ، وَاللهُ يَعْلَمُ مَا تَصْنَعُونَ.</a:t>
            </a:r>
            <a:endParaRPr lang="en-US" sz="4000" b="1" dirty="0">
              <a:ln w="18415" cmpd="sng">
                <a:solidFill>
                  <a:schemeClr val="tx1"/>
                </a:solidFill>
                <a:prstDash val="solid"/>
              </a:ln>
              <a:solidFill>
                <a:srgbClr val="006666"/>
              </a:solidFill>
              <a:cs typeface="Traditional Arabic" pitchFamily="2" charset="-78"/>
            </a:endParaRPr>
          </a:p>
        </p:txBody>
      </p:sp>
    </p:spTree>
    <p:extLst>
      <p:ext uri="{BB962C8B-B14F-4D97-AF65-F5344CB8AC3E}">
        <p14:creationId xmlns:p14="http://schemas.microsoft.com/office/powerpoint/2010/main" val="262034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2484384472"/>
              </p:ext>
            </p:extLst>
          </p:nvPr>
        </p:nvGraphicFramePr>
        <p:xfrm>
          <a:off x="228600" y="152400"/>
          <a:ext cx="86868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 y="228600"/>
            <a:ext cx="4953000" cy="1107996"/>
          </a:xfrm>
          <a:prstGeom prst="rect">
            <a:avLst/>
          </a:prstGeom>
          <a:effectLst>
            <a:softEdge rad="635000"/>
          </a:effectLst>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en-US" sz="6600" b="1" dirty="0" err="1" smtClean="0">
                <a:ln w="1905">
                  <a:solidFill>
                    <a:schemeClr val="tx1"/>
                  </a:solidFill>
                </a:ln>
                <a:solidFill>
                  <a:srgbClr val="0070C0"/>
                </a:solidFill>
                <a:effectLst>
                  <a:innerShdw blurRad="69850" dist="43180" dir="5400000">
                    <a:srgbClr val="000000">
                      <a:alpha val="65000"/>
                    </a:srgbClr>
                  </a:innerShdw>
                </a:effectLst>
                <a:latin typeface="Mistral" pitchFamily="66" charset="0"/>
                <a:cs typeface="Arial" panose="020B0604020202020204" pitchFamily="34" charset="0"/>
              </a:rPr>
              <a:t>Tajuk</a:t>
            </a:r>
            <a:r>
              <a:rPr lang="en-US" sz="6600" b="1" dirty="0" smtClean="0">
                <a:ln w="1905">
                  <a:solidFill>
                    <a:schemeClr val="tx1"/>
                  </a:solidFill>
                </a:ln>
                <a:solidFill>
                  <a:srgbClr val="0070C0"/>
                </a:solidFill>
                <a:effectLst>
                  <a:innerShdw blurRad="69850" dist="43180" dir="5400000">
                    <a:srgbClr val="000000">
                      <a:alpha val="65000"/>
                    </a:srgbClr>
                  </a:innerShdw>
                </a:effectLst>
                <a:latin typeface="Mistral" pitchFamily="66" charset="0"/>
                <a:cs typeface="Arial" panose="020B0604020202020204" pitchFamily="34" charset="0"/>
              </a:rPr>
              <a:t> </a:t>
            </a:r>
            <a:r>
              <a:rPr lang="en-US" sz="6600" b="1" dirty="0" err="1" smtClean="0">
                <a:ln w="1905">
                  <a:solidFill>
                    <a:schemeClr val="tx1"/>
                  </a:solidFill>
                </a:ln>
                <a:solidFill>
                  <a:srgbClr val="0070C0"/>
                </a:solidFill>
                <a:effectLst>
                  <a:innerShdw blurRad="69850" dist="43180" dir="5400000">
                    <a:srgbClr val="000000">
                      <a:alpha val="65000"/>
                    </a:srgbClr>
                  </a:innerShdw>
                </a:effectLst>
                <a:latin typeface="Mistral" pitchFamily="66" charset="0"/>
                <a:cs typeface="Arial" panose="020B0604020202020204" pitchFamily="34" charset="0"/>
              </a:rPr>
              <a:t>Khutbah</a:t>
            </a:r>
            <a:r>
              <a:rPr lang="en-US" sz="6600" b="1" dirty="0" smtClean="0">
                <a:ln w="1905">
                  <a:solidFill>
                    <a:schemeClr val="tx1"/>
                  </a:solidFill>
                </a:ln>
                <a:solidFill>
                  <a:srgbClr val="0070C0"/>
                </a:solidFill>
                <a:effectLst>
                  <a:innerShdw blurRad="69850" dist="43180" dir="5400000">
                    <a:srgbClr val="000000">
                      <a:alpha val="65000"/>
                    </a:srgbClr>
                  </a:innerShdw>
                </a:effectLst>
                <a:latin typeface="Mistral" pitchFamily="66" charset="0"/>
                <a:cs typeface="Arial" panose="020B0604020202020204" pitchFamily="34" charset="0"/>
              </a:rPr>
              <a:t> :</a:t>
            </a:r>
            <a:endParaRPr lang="en-MY" sz="6600" b="1" dirty="0">
              <a:ln w="1905">
                <a:solidFill>
                  <a:schemeClr val="tx1"/>
                </a:solidFill>
              </a:ln>
              <a:solidFill>
                <a:srgbClr val="0070C0"/>
              </a:solidFill>
              <a:effectLst>
                <a:innerShdw blurRad="69850" dist="43180" dir="5400000">
                  <a:srgbClr val="000000">
                    <a:alpha val="65000"/>
                  </a:srgbClr>
                </a:innerShdw>
              </a:effectLst>
              <a:latin typeface="Mistral" pitchFamily="66" charset="0"/>
              <a:cs typeface="Arial" panose="020B0604020202020204" pitchFamily="34" charset="0"/>
            </a:endParaRPr>
          </a:p>
        </p:txBody>
      </p:sp>
      <p:sp>
        <p:nvSpPr>
          <p:cNvPr id="5" name="Rectangle 4"/>
          <p:cNvSpPr/>
          <p:nvPr/>
        </p:nvSpPr>
        <p:spPr>
          <a:xfrm>
            <a:off x="637344" y="1981200"/>
            <a:ext cx="7723460" cy="1754326"/>
          </a:xfrm>
          <a:prstGeom prst="rect">
            <a:avLst/>
          </a:prstGeom>
        </p:spPr>
        <p:txBody>
          <a:bodyPr wrap="none">
            <a:spAutoFit/>
          </a:bodyPr>
          <a:lstStyle/>
          <a:p>
            <a:pPr algn="r"/>
            <a:r>
              <a:rPr lang="en-US" sz="5400" b="1" dirty="0">
                <a:ln>
                  <a:solidFill>
                    <a:sysClr val="windowText" lastClr="000000"/>
                  </a:solidFill>
                </a:ln>
                <a:solidFill>
                  <a:srgbClr val="FF0000"/>
                </a:solidFill>
                <a:latin typeface="Broadway" pitchFamily="82" charset="0"/>
              </a:rPr>
              <a:t>MEMPERTAHANKAN </a:t>
            </a:r>
            <a:endParaRPr lang="en-US" sz="5400" b="1" dirty="0" smtClean="0">
              <a:ln>
                <a:solidFill>
                  <a:sysClr val="windowText" lastClr="000000"/>
                </a:solidFill>
              </a:ln>
              <a:solidFill>
                <a:srgbClr val="FF0000"/>
              </a:solidFill>
              <a:latin typeface="Broadway" pitchFamily="82" charset="0"/>
            </a:endParaRPr>
          </a:p>
          <a:p>
            <a:pPr algn="r"/>
            <a:r>
              <a:rPr lang="en-US" sz="5400" b="1" dirty="0" smtClean="0">
                <a:ln>
                  <a:solidFill>
                    <a:sysClr val="windowText" lastClr="000000"/>
                  </a:solidFill>
                </a:ln>
                <a:solidFill>
                  <a:srgbClr val="FF0000"/>
                </a:solidFill>
                <a:latin typeface="Broadway" pitchFamily="82" charset="0"/>
              </a:rPr>
              <a:t>BAITULMAQDIS</a:t>
            </a:r>
            <a:endParaRPr lang="en-US" sz="5400" dirty="0">
              <a:ln>
                <a:solidFill>
                  <a:sysClr val="windowText" lastClr="000000"/>
                </a:solidFill>
              </a:ln>
              <a:solidFill>
                <a:srgbClr val="FF0000"/>
              </a:solidFill>
              <a:latin typeface="Broadway" pitchFamily="82"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098601809"/>
              </p:ext>
            </p:extLst>
          </p:nvPr>
        </p:nvGraphicFramePr>
        <p:xfrm>
          <a:off x="381000" y="228600"/>
          <a:ext cx="83820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1409164492"/>
              </p:ext>
            </p:extLst>
          </p:nvPr>
        </p:nvGraphicFramePr>
        <p:xfrm>
          <a:off x="457200" y="381000"/>
          <a:ext cx="83058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2948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798629074"/>
              </p:ext>
            </p:extLst>
          </p:nvPr>
        </p:nvGraphicFramePr>
        <p:xfrm>
          <a:off x="381000" y="152400"/>
          <a:ext cx="84582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87597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9134</TotalTime>
  <Words>1782</Words>
  <Application>Microsoft Office PowerPoint</Application>
  <PresentationFormat>On-screen Show (4:3)</PresentationFormat>
  <Paragraphs>110</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Angles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MTMZA ICT</dc:creator>
  <cp:lastModifiedBy>maizuriah</cp:lastModifiedBy>
  <cp:revision>842</cp:revision>
  <dcterms:created xsi:type="dcterms:W3CDTF">2014-12-10T01:16:34Z</dcterms:created>
  <dcterms:modified xsi:type="dcterms:W3CDTF">2017-12-08T01:18:11Z</dcterms:modified>
</cp:coreProperties>
</file>