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140" r:id="rId1"/>
  </p:sldMasterIdLst>
  <p:notesMasterIdLst>
    <p:notesMasterId r:id="rId41"/>
  </p:notesMasterIdLst>
  <p:sldIdLst>
    <p:sldId id="311" r:id="rId2"/>
    <p:sldId id="309" r:id="rId3"/>
    <p:sldId id="312" r:id="rId4"/>
    <p:sldId id="414" r:id="rId5"/>
    <p:sldId id="315" r:id="rId6"/>
    <p:sldId id="316" r:id="rId7"/>
    <p:sldId id="406" r:id="rId8"/>
    <p:sldId id="417" r:id="rId9"/>
    <p:sldId id="411" r:id="rId10"/>
    <p:sldId id="415" r:id="rId11"/>
    <p:sldId id="405" r:id="rId12"/>
    <p:sldId id="416" r:id="rId13"/>
    <p:sldId id="391" r:id="rId14"/>
    <p:sldId id="413" r:id="rId15"/>
    <p:sldId id="408" r:id="rId16"/>
    <p:sldId id="399" r:id="rId17"/>
    <p:sldId id="418" r:id="rId18"/>
    <p:sldId id="409" r:id="rId19"/>
    <p:sldId id="419" r:id="rId20"/>
    <p:sldId id="421" r:id="rId21"/>
    <p:sldId id="422" r:id="rId22"/>
    <p:sldId id="384" r:id="rId23"/>
    <p:sldId id="401" r:id="rId24"/>
    <p:sldId id="412" r:id="rId25"/>
    <p:sldId id="330" r:id="rId26"/>
    <p:sldId id="284" r:id="rId27"/>
    <p:sldId id="285" r:id="rId28"/>
    <p:sldId id="286" r:id="rId29"/>
    <p:sldId id="287" r:id="rId30"/>
    <p:sldId id="289" r:id="rId31"/>
    <p:sldId id="290" r:id="rId32"/>
    <p:sldId id="340" r:id="rId33"/>
    <p:sldId id="341" r:id="rId34"/>
    <p:sldId id="291" r:id="rId35"/>
    <p:sldId id="295" r:id="rId36"/>
    <p:sldId id="296" r:id="rId37"/>
    <p:sldId id="297" r:id="rId38"/>
    <p:sldId id="298" r:id="rId39"/>
    <p:sldId id="39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663300"/>
    <a:srgbClr val="9900FF"/>
    <a:srgbClr val="006600"/>
    <a:srgbClr val="0066FF"/>
    <a:srgbClr val="FFFFFF"/>
    <a:srgbClr val="00FF00"/>
    <a:srgbClr val="CC99FF"/>
    <a:srgbClr val="FF6699"/>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93813" autoAdjust="0"/>
  </p:normalViewPr>
  <p:slideViewPr>
    <p:cSldViewPr>
      <p:cViewPr>
        <p:scale>
          <a:sx n="80" d="100"/>
          <a:sy n="80" d="100"/>
        </p:scale>
        <p:origin x="-1638" y="-22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32DA8-0138-4E97-9B3F-A68BAFC440F0}" type="doc">
      <dgm:prSet loTypeId="urn:microsoft.com/office/officeart/2005/8/layout/architecture" loCatId="list" qsTypeId="urn:microsoft.com/office/officeart/2005/8/quickstyle/simple5" qsCatId="simple" csTypeId="urn:microsoft.com/office/officeart/2005/8/colors/colorful4" csCatId="colorful" phldr="1"/>
      <dgm:spPr/>
      <dgm:t>
        <a:bodyPr/>
        <a:lstStyle/>
        <a:p>
          <a:endParaRPr lang="en-US"/>
        </a:p>
      </dgm:t>
    </dgm:pt>
    <dgm:pt modelId="{B081AC83-00DC-4519-86F5-2DA4510BEF3C}">
      <dgm:prSet custT="1"/>
      <dgm:spPr/>
      <dgm:t>
        <a:bodyPr/>
        <a:lstStyle/>
        <a:p>
          <a:pPr rtl="0"/>
          <a:r>
            <a:rPr lang="ms-MY" sz="2800" b="0" cap="none" spc="0" smtClean="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PESANAN TAQWA</a:t>
          </a:r>
          <a:endParaRPr lang="en-US" sz="28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625FA092-BC1D-42F3-8B82-B71D68F2CD5B}" type="parTrans" cxnId="{29D13309-2E62-4ED1-B3C3-9B9C019E8651}">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B74375A-00B0-4004-8B54-943875376D25}" type="sibTrans" cxnId="{29D13309-2E62-4ED1-B3C3-9B9C019E8651}">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4BE3205C-CAE1-46C1-B41B-5A0B3B3B7BD0}">
      <dgm:prSet custT="1"/>
      <dgm:spPr/>
      <dgm:t>
        <a:bodyPr/>
        <a:lstStyle/>
        <a:p>
          <a:pPr rtl="0"/>
          <a:r>
            <a:rPr lang="ms-MY" sz="1800" b="0" cap="none" spc="0" smtClean="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meningkatkan ketakwaan</a:t>
          </a:r>
          <a:endParaRPr lang="en-US" sz="18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D83E34D-AFA4-4C3B-A0BD-ACC72290551F}" type="parTrans" cxnId="{6AE71374-CC20-4748-B88E-9D7083479980}">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D5408256-EFB0-4094-B549-DA2250BC7224}" type="sibTrans" cxnId="{6AE71374-CC20-4748-B88E-9D7083479980}">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3805F8EC-8A2E-48C6-9A5D-EBE0F832581B}">
      <dgm:prSet custT="1"/>
      <dgm:spPr/>
      <dgm:t>
        <a:bodyPr/>
        <a:lstStyle/>
        <a:p>
          <a:pPr rtl="0"/>
          <a:r>
            <a:rPr lang="ms-MY" sz="2000" b="0" cap="none" spc="0" dirty="0" smtClean="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Mudah-mudahan mendapat keberkatan di dunia dan di akhirat</a:t>
          </a:r>
          <a:endParaRPr lang="en-US" sz="20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25DD8670-A4BC-4E37-92CA-449D4FAA6BAA}" type="parTrans" cxnId="{A094FA50-DBAF-4674-90AD-9A4E6CA3BDF6}">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A6C41D21-0306-45E8-8FA1-D07B96C1B018}" type="sibTrans" cxnId="{A094FA50-DBAF-4674-90AD-9A4E6CA3BDF6}">
      <dgm:prSet/>
      <dgm:spPr/>
      <dgm:t>
        <a:bodyPr/>
        <a:lstStyle/>
        <a:p>
          <a:endParaRPr lang="en-US" sz="2200"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DB1190A0-B35F-45AA-A6B7-DCD77C041E9D}">
      <dgm:prSet custT="1"/>
      <dgm:spPr/>
      <dgm:t>
        <a:bodyPr/>
        <a:lstStyle/>
        <a:p>
          <a:pPr rtl="0"/>
          <a:r>
            <a:rPr lang="ms-MY" sz="1800" b="0" cap="none" spc="0" smtClean="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meninggalkan segala larangan</a:t>
          </a:r>
          <a:endParaRPr lang="en-US" sz="18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8E037451-CE8F-4CBA-93C3-F82E2D06C357}" type="parTrans" cxnId="{54B84180-2119-48A6-9461-387CB62AECCE}">
      <dgm:prSet/>
      <dgm:spPr/>
      <dgm:t>
        <a:bodyPr/>
        <a:lstStyle/>
        <a:p>
          <a:endParaRPr lang="en-US"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endParaRPr>
        </a:p>
      </dgm:t>
    </dgm:pt>
    <dgm:pt modelId="{A671E884-95AC-49D6-82B4-3909928B0153}" type="sibTrans" cxnId="{54B84180-2119-48A6-9461-387CB62AECCE}">
      <dgm:prSet/>
      <dgm:spPr/>
      <dgm:t>
        <a:bodyPr/>
        <a:lstStyle/>
        <a:p>
          <a:endParaRPr lang="en-US"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endParaRPr>
        </a:p>
      </dgm:t>
    </dgm:pt>
    <dgm:pt modelId="{F0212B1D-A3B4-4B82-A6D5-C0EB0775FEED}">
      <dgm:prSet custT="1"/>
      <dgm:spPr/>
      <dgm:t>
        <a:bodyPr/>
        <a:lstStyle/>
        <a:p>
          <a:pPr rtl="0"/>
          <a:r>
            <a:rPr lang="ms-MY" sz="1800" b="0" cap="none" spc="0" smtClean="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melaksanakan segala perintah</a:t>
          </a:r>
          <a:endParaRPr lang="en-US" sz="1800" b="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E2539B0-811A-4F52-A4EC-C880439AFF3C}" type="parTrans" cxnId="{511A4C06-9AAB-40D6-80C4-A20FDB519829}">
      <dgm:prSet/>
      <dgm:spPr/>
      <dgm:t>
        <a:bodyPr/>
        <a:lstStyle/>
        <a:p>
          <a:endParaRPr lang="en-US"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endParaRPr>
        </a:p>
      </dgm:t>
    </dgm:pt>
    <dgm:pt modelId="{82EEE6AE-D884-42C2-B08D-A7B3D998CB52}" type="sibTrans" cxnId="{511A4C06-9AAB-40D6-80C4-A20FDB519829}">
      <dgm:prSet/>
      <dgm:spPr/>
      <dgm:t>
        <a:bodyPr/>
        <a:lstStyle/>
        <a:p>
          <a:endParaRPr lang="en-US" b="0" cap="none" spc="0">
            <a:ln w="0"/>
            <a:solidFill>
              <a:srgbClr val="0000FF"/>
            </a:solidFill>
            <a:effectLst>
              <a:outerShdw blurRad="38100" dist="19050" dir="2700000" algn="tl" rotWithShape="0">
                <a:schemeClr val="dk1">
                  <a:alpha val="40000"/>
                </a:schemeClr>
              </a:outerShdw>
            </a:effectLst>
            <a:latin typeface="Rockwell" panose="02060603020205020403" pitchFamily="18" charset="0"/>
          </a:endParaRPr>
        </a:p>
      </dgm:t>
    </dgm:pt>
    <dgm:pt modelId="{753597B4-F953-4A04-9C3E-B3A36888C7D1}" type="pres">
      <dgm:prSet presAssocID="{52A32DA8-0138-4E97-9B3F-A68BAFC440F0}" presName="Name0" presStyleCnt="0">
        <dgm:presLayoutVars>
          <dgm:chPref val="1"/>
          <dgm:dir/>
          <dgm:animOne val="branch"/>
          <dgm:animLvl val="lvl"/>
          <dgm:resizeHandles/>
        </dgm:presLayoutVars>
      </dgm:prSet>
      <dgm:spPr/>
      <dgm:t>
        <a:bodyPr/>
        <a:lstStyle/>
        <a:p>
          <a:endParaRPr lang="en-US"/>
        </a:p>
      </dgm:t>
    </dgm:pt>
    <dgm:pt modelId="{C4624F3A-F783-49AA-A351-B63E67036568}" type="pres">
      <dgm:prSet presAssocID="{B081AC83-00DC-4519-86F5-2DA4510BEF3C}" presName="vertOne" presStyleCnt="0"/>
      <dgm:spPr/>
      <dgm:t>
        <a:bodyPr/>
        <a:lstStyle/>
        <a:p>
          <a:endParaRPr lang="en-US"/>
        </a:p>
      </dgm:t>
    </dgm:pt>
    <dgm:pt modelId="{8306DBC3-4FC1-4B80-916E-3CDD064ECE5C}" type="pres">
      <dgm:prSet presAssocID="{B081AC83-00DC-4519-86F5-2DA4510BEF3C}" presName="txOne" presStyleLbl="node0" presStyleIdx="0" presStyleCnt="2">
        <dgm:presLayoutVars>
          <dgm:chPref val="3"/>
        </dgm:presLayoutVars>
      </dgm:prSet>
      <dgm:spPr/>
      <dgm:t>
        <a:bodyPr/>
        <a:lstStyle/>
        <a:p>
          <a:endParaRPr lang="en-US"/>
        </a:p>
      </dgm:t>
    </dgm:pt>
    <dgm:pt modelId="{B8A1903B-D86A-4599-880D-BF600F6BDBE8}" type="pres">
      <dgm:prSet presAssocID="{B081AC83-00DC-4519-86F5-2DA4510BEF3C}" presName="parTransOne" presStyleCnt="0"/>
      <dgm:spPr/>
      <dgm:t>
        <a:bodyPr/>
        <a:lstStyle/>
        <a:p>
          <a:endParaRPr lang="en-US"/>
        </a:p>
      </dgm:t>
    </dgm:pt>
    <dgm:pt modelId="{EBB53DC9-E312-40BB-9159-C0B4CD6C5B23}" type="pres">
      <dgm:prSet presAssocID="{B081AC83-00DC-4519-86F5-2DA4510BEF3C}" presName="horzOne" presStyleCnt="0"/>
      <dgm:spPr/>
      <dgm:t>
        <a:bodyPr/>
        <a:lstStyle/>
        <a:p>
          <a:endParaRPr lang="en-US"/>
        </a:p>
      </dgm:t>
    </dgm:pt>
    <dgm:pt modelId="{A1BFD177-5541-4AEA-88D3-C56E20858FA5}" type="pres">
      <dgm:prSet presAssocID="{4BE3205C-CAE1-46C1-B41B-5A0B3B3B7BD0}" presName="vertTwo" presStyleCnt="0"/>
      <dgm:spPr/>
      <dgm:t>
        <a:bodyPr/>
        <a:lstStyle/>
        <a:p>
          <a:endParaRPr lang="en-US"/>
        </a:p>
      </dgm:t>
    </dgm:pt>
    <dgm:pt modelId="{2396DF6E-46BE-4FFA-B0D6-7B80B3A45EA0}" type="pres">
      <dgm:prSet presAssocID="{4BE3205C-CAE1-46C1-B41B-5A0B3B3B7BD0}" presName="txTwo" presStyleLbl="node2" presStyleIdx="0" presStyleCnt="3">
        <dgm:presLayoutVars>
          <dgm:chPref val="3"/>
        </dgm:presLayoutVars>
      </dgm:prSet>
      <dgm:spPr/>
      <dgm:t>
        <a:bodyPr/>
        <a:lstStyle/>
        <a:p>
          <a:endParaRPr lang="en-US"/>
        </a:p>
      </dgm:t>
    </dgm:pt>
    <dgm:pt modelId="{C63B0908-B97A-4BB1-B4BA-BFE68AB8CE34}" type="pres">
      <dgm:prSet presAssocID="{4BE3205C-CAE1-46C1-B41B-5A0B3B3B7BD0}" presName="horzTwo" presStyleCnt="0"/>
      <dgm:spPr/>
      <dgm:t>
        <a:bodyPr/>
        <a:lstStyle/>
        <a:p>
          <a:endParaRPr lang="en-US"/>
        </a:p>
      </dgm:t>
    </dgm:pt>
    <dgm:pt modelId="{E9C8B017-9612-41F5-8378-4541E57C20D5}" type="pres">
      <dgm:prSet presAssocID="{D5408256-EFB0-4094-B549-DA2250BC7224}" presName="sibSpaceTwo" presStyleCnt="0"/>
      <dgm:spPr/>
      <dgm:t>
        <a:bodyPr/>
        <a:lstStyle/>
        <a:p>
          <a:endParaRPr lang="en-US"/>
        </a:p>
      </dgm:t>
    </dgm:pt>
    <dgm:pt modelId="{5368C6DE-BB32-4147-91ED-7B2019F8771A}" type="pres">
      <dgm:prSet presAssocID="{F0212B1D-A3B4-4B82-A6D5-C0EB0775FEED}" presName="vertTwo" presStyleCnt="0"/>
      <dgm:spPr/>
      <dgm:t>
        <a:bodyPr/>
        <a:lstStyle/>
        <a:p>
          <a:endParaRPr lang="en-US"/>
        </a:p>
      </dgm:t>
    </dgm:pt>
    <dgm:pt modelId="{04858FD5-ED84-4C9B-9950-7816299B7731}" type="pres">
      <dgm:prSet presAssocID="{F0212B1D-A3B4-4B82-A6D5-C0EB0775FEED}" presName="txTwo" presStyleLbl="node2" presStyleIdx="1" presStyleCnt="3">
        <dgm:presLayoutVars>
          <dgm:chPref val="3"/>
        </dgm:presLayoutVars>
      </dgm:prSet>
      <dgm:spPr/>
      <dgm:t>
        <a:bodyPr/>
        <a:lstStyle/>
        <a:p>
          <a:endParaRPr lang="en-US"/>
        </a:p>
      </dgm:t>
    </dgm:pt>
    <dgm:pt modelId="{779383A0-80EC-44D3-85C1-42FAC5054A16}" type="pres">
      <dgm:prSet presAssocID="{F0212B1D-A3B4-4B82-A6D5-C0EB0775FEED}" presName="horzTwo" presStyleCnt="0"/>
      <dgm:spPr/>
      <dgm:t>
        <a:bodyPr/>
        <a:lstStyle/>
        <a:p>
          <a:endParaRPr lang="en-US"/>
        </a:p>
      </dgm:t>
    </dgm:pt>
    <dgm:pt modelId="{8AC9857D-9EBB-492F-8EE8-DDE1320F7C9A}" type="pres">
      <dgm:prSet presAssocID="{82EEE6AE-D884-42C2-B08D-A7B3D998CB52}" presName="sibSpaceTwo" presStyleCnt="0"/>
      <dgm:spPr/>
      <dgm:t>
        <a:bodyPr/>
        <a:lstStyle/>
        <a:p>
          <a:endParaRPr lang="en-US"/>
        </a:p>
      </dgm:t>
    </dgm:pt>
    <dgm:pt modelId="{7A14C48A-724E-45FB-AE28-E4FE8ABD4C4E}" type="pres">
      <dgm:prSet presAssocID="{DB1190A0-B35F-45AA-A6B7-DCD77C041E9D}" presName="vertTwo" presStyleCnt="0"/>
      <dgm:spPr/>
      <dgm:t>
        <a:bodyPr/>
        <a:lstStyle/>
        <a:p>
          <a:endParaRPr lang="en-US"/>
        </a:p>
      </dgm:t>
    </dgm:pt>
    <dgm:pt modelId="{0CC0734C-6FAE-49E8-A918-38651C06278D}" type="pres">
      <dgm:prSet presAssocID="{DB1190A0-B35F-45AA-A6B7-DCD77C041E9D}" presName="txTwo" presStyleLbl="node2" presStyleIdx="2" presStyleCnt="3">
        <dgm:presLayoutVars>
          <dgm:chPref val="3"/>
        </dgm:presLayoutVars>
      </dgm:prSet>
      <dgm:spPr/>
      <dgm:t>
        <a:bodyPr/>
        <a:lstStyle/>
        <a:p>
          <a:endParaRPr lang="en-US"/>
        </a:p>
      </dgm:t>
    </dgm:pt>
    <dgm:pt modelId="{9CE1B555-E5EA-45E6-BC8A-B5B51CE635AD}" type="pres">
      <dgm:prSet presAssocID="{DB1190A0-B35F-45AA-A6B7-DCD77C041E9D}" presName="horzTwo" presStyleCnt="0"/>
      <dgm:spPr/>
      <dgm:t>
        <a:bodyPr/>
        <a:lstStyle/>
        <a:p>
          <a:endParaRPr lang="en-US"/>
        </a:p>
      </dgm:t>
    </dgm:pt>
    <dgm:pt modelId="{47738101-529B-4FF9-82FB-FF27428F0B2A}" type="pres">
      <dgm:prSet presAssocID="{EB74375A-00B0-4004-8B54-943875376D25}" presName="sibSpaceOne" presStyleCnt="0"/>
      <dgm:spPr/>
      <dgm:t>
        <a:bodyPr/>
        <a:lstStyle/>
        <a:p>
          <a:endParaRPr lang="en-US"/>
        </a:p>
      </dgm:t>
    </dgm:pt>
    <dgm:pt modelId="{C732BB39-3227-4171-83F0-6B74AA8A9A54}" type="pres">
      <dgm:prSet presAssocID="{3805F8EC-8A2E-48C6-9A5D-EBE0F832581B}" presName="vertOne" presStyleCnt="0"/>
      <dgm:spPr/>
      <dgm:t>
        <a:bodyPr/>
        <a:lstStyle/>
        <a:p>
          <a:endParaRPr lang="en-US"/>
        </a:p>
      </dgm:t>
    </dgm:pt>
    <dgm:pt modelId="{33BCF9BC-3CFA-46A0-9BFD-F38068F36DCD}" type="pres">
      <dgm:prSet presAssocID="{3805F8EC-8A2E-48C6-9A5D-EBE0F832581B}" presName="txOne" presStyleLbl="node0" presStyleIdx="1" presStyleCnt="2" custScaleY="209621">
        <dgm:presLayoutVars>
          <dgm:chPref val="3"/>
        </dgm:presLayoutVars>
      </dgm:prSet>
      <dgm:spPr/>
      <dgm:t>
        <a:bodyPr/>
        <a:lstStyle/>
        <a:p>
          <a:endParaRPr lang="en-US"/>
        </a:p>
      </dgm:t>
    </dgm:pt>
    <dgm:pt modelId="{2A20C6D2-7034-4E07-96DA-6C57BCB943AC}" type="pres">
      <dgm:prSet presAssocID="{3805F8EC-8A2E-48C6-9A5D-EBE0F832581B}" presName="horzOne" presStyleCnt="0"/>
      <dgm:spPr/>
      <dgm:t>
        <a:bodyPr/>
        <a:lstStyle/>
        <a:p>
          <a:endParaRPr lang="en-US"/>
        </a:p>
      </dgm:t>
    </dgm:pt>
  </dgm:ptLst>
  <dgm:cxnLst>
    <dgm:cxn modelId="{6AE71374-CC20-4748-B88E-9D7083479980}" srcId="{B081AC83-00DC-4519-86F5-2DA4510BEF3C}" destId="{4BE3205C-CAE1-46C1-B41B-5A0B3B3B7BD0}" srcOrd="0" destOrd="0" parTransId="{ED83E34D-AFA4-4C3B-A0BD-ACC72290551F}" sibTransId="{D5408256-EFB0-4094-B549-DA2250BC7224}"/>
    <dgm:cxn modelId="{FA896F3F-EB69-459C-904B-E0455154380C}" type="presOf" srcId="{52A32DA8-0138-4E97-9B3F-A68BAFC440F0}" destId="{753597B4-F953-4A04-9C3E-B3A36888C7D1}" srcOrd="0" destOrd="0" presId="urn:microsoft.com/office/officeart/2005/8/layout/architecture"/>
    <dgm:cxn modelId="{4BC35E8C-7A59-4411-9E37-4F40EE82B770}" type="presOf" srcId="{B081AC83-00DC-4519-86F5-2DA4510BEF3C}" destId="{8306DBC3-4FC1-4B80-916E-3CDD064ECE5C}" srcOrd="0" destOrd="0" presId="urn:microsoft.com/office/officeart/2005/8/layout/architecture"/>
    <dgm:cxn modelId="{54B84180-2119-48A6-9461-387CB62AECCE}" srcId="{B081AC83-00DC-4519-86F5-2DA4510BEF3C}" destId="{DB1190A0-B35F-45AA-A6B7-DCD77C041E9D}" srcOrd="2" destOrd="0" parTransId="{8E037451-CE8F-4CBA-93C3-F82E2D06C357}" sibTransId="{A671E884-95AC-49D6-82B4-3909928B0153}"/>
    <dgm:cxn modelId="{5F3737E7-3713-4193-809D-325FC5738D93}" type="presOf" srcId="{3805F8EC-8A2E-48C6-9A5D-EBE0F832581B}" destId="{33BCF9BC-3CFA-46A0-9BFD-F38068F36DCD}" srcOrd="0" destOrd="0" presId="urn:microsoft.com/office/officeart/2005/8/layout/architecture"/>
    <dgm:cxn modelId="{A094FA50-DBAF-4674-90AD-9A4E6CA3BDF6}" srcId="{52A32DA8-0138-4E97-9B3F-A68BAFC440F0}" destId="{3805F8EC-8A2E-48C6-9A5D-EBE0F832581B}" srcOrd="1" destOrd="0" parTransId="{25DD8670-A4BC-4E37-92CA-449D4FAA6BAA}" sibTransId="{A6C41D21-0306-45E8-8FA1-D07B96C1B018}"/>
    <dgm:cxn modelId="{16F97764-5230-4C5B-8E2D-5223B5E01D69}" type="presOf" srcId="{4BE3205C-CAE1-46C1-B41B-5A0B3B3B7BD0}" destId="{2396DF6E-46BE-4FFA-B0D6-7B80B3A45EA0}" srcOrd="0" destOrd="0" presId="urn:microsoft.com/office/officeart/2005/8/layout/architecture"/>
    <dgm:cxn modelId="{6FDB4C27-732C-4D79-A904-1570A08D7D45}" type="presOf" srcId="{F0212B1D-A3B4-4B82-A6D5-C0EB0775FEED}" destId="{04858FD5-ED84-4C9B-9950-7816299B7731}" srcOrd="0" destOrd="0" presId="urn:microsoft.com/office/officeart/2005/8/layout/architecture"/>
    <dgm:cxn modelId="{511A4C06-9AAB-40D6-80C4-A20FDB519829}" srcId="{B081AC83-00DC-4519-86F5-2DA4510BEF3C}" destId="{F0212B1D-A3B4-4B82-A6D5-C0EB0775FEED}" srcOrd="1" destOrd="0" parTransId="{EE2539B0-811A-4F52-A4EC-C880439AFF3C}" sibTransId="{82EEE6AE-D884-42C2-B08D-A7B3D998CB52}"/>
    <dgm:cxn modelId="{BF421A8D-773F-4A95-A7C6-9B94F3FFFA16}" type="presOf" srcId="{DB1190A0-B35F-45AA-A6B7-DCD77C041E9D}" destId="{0CC0734C-6FAE-49E8-A918-38651C06278D}" srcOrd="0" destOrd="0" presId="urn:microsoft.com/office/officeart/2005/8/layout/architecture"/>
    <dgm:cxn modelId="{29D13309-2E62-4ED1-B3C3-9B9C019E8651}" srcId="{52A32DA8-0138-4E97-9B3F-A68BAFC440F0}" destId="{B081AC83-00DC-4519-86F5-2DA4510BEF3C}" srcOrd="0" destOrd="0" parTransId="{625FA092-BC1D-42F3-8B82-B71D68F2CD5B}" sibTransId="{EB74375A-00B0-4004-8B54-943875376D25}"/>
    <dgm:cxn modelId="{FC7772A9-48C4-41AA-8438-1D688D8A67A4}" type="presParOf" srcId="{753597B4-F953-4A04-9C3E-B3A36888C7D1}" destId="{C4624F3A-F783-49AA-A351-B63E67036568}" srcOrd="0" destOrd="0" presId="urn:microsoft.com/office/officeart/2005/8/layout/architecture"/>
    <dgm:cxn modelId="{568ABEDF-AE31-435D-B1B9-DD694A99F76B}" type="presParOf" srcId="{C4624F3A-F783-49AA-A351-B63E67036568}" destId="{8306DBC3-4FC1-4B80-916E-3CDD064ECE5C}" srcOrd="0" destOrd="0" presId="urn:microsoft.com/office/officeart/2005/8/layout/architecture"/>
    <dgm:cxn modelId="{1499D076-CE29-4640-A238-47B766F55594}" type="presParOf" srcId="{C4624F3A-F783-49AA-A351-B63E67036568}" destId="{B8A1903B-D86A-4599-880D-BF600F6BDBE8}" srcOrd="1" destOrd="0" presId="urn:microsoft.com/office/officeart/2005/8/layout/architecture"/>
    <dgm:cxn modelId="{2E8009B0-F842-43BC-A583-12EB529E6702}" type="presParOf" srcId="{C4624F3A-F783-49AA-A351-B63E67036568}" destId="{EBB53DC9-E312-40BB-9159-C0B4CD6C5B23}" srcOrd="2" destOrd="0" presId="urn:microsoft.com/office/officeart/2005/8/layout/architecture"/>
    <dgm:cxn modelId="{CC6A6A0D-7878-4B11-B39F-B499071F46FF}" type="presParOf" srcId="{EBB53DC9-E312-40BB-9159-C0B4CD6C5B23}" destId="{A1BFD177-5541-4AEA-88D3-C56E20858FA5}" srcOrd="0" destOrd="0" presId="urn:microsoft.com/office/officeart/2005/8/layout/architecture"/>
    <dgm:cxn modelId="{35EAF589-77A9-4004-8F0C-6B1C0D64BE2E}" type="presParOf" srcId="{A1BFD177-5541-4AEA-88D3-C56E20858FA5}" destId="{2396DF6E-46BE-4FFA-B0D6-7B80B3A45EA0}" srcOrd="0" destOrd="0" presId="urn:microsoft.com/office/officeart/2005/8/layout/architecture"/>
    <dgm:cxn modelId="{D393FFDB-D990-4E28-B8CA-534994C95092}" type="presParOf" srcId="{A1BFD177-5541-4AEA-88D3-C56E20858FA5}" destId="{C63B0908-B97A-4BB1-B4BA-BFE68AB8CE34}" srcOrd="1" destOrd="0" presId="urn:microsoft.com/office/officeart/2005/8/layout/architecture"/>
    <dgm:cxn modelId="{766FDA13-B893-40F0-91A3-894CD09D05AE}" type="presParOf" srcId="{EBB53DC9-E312-40BB-9159-C0B4CD6C5B23}" destId="{E9C8B017-9612-41F5-8378-4541E57C20D5}" srcOrd="1" destOrd="0" presId="urn:microsoft.com/office/officeart/2005/8/layout/architecture"/>
    <dgm:cxn modelId="{41F650D3-FE7E-4F75-BA64-45ADADC24EB8}" type="presParOf" srcId="{EBB53DC9-E312-40BB-9159-C0B4CD6C5B23}" destId="{5368C6DE-BB32-4147-91ED-7B2019F8771A}" srcOrd="2" destOrd="0" presId="urn:microsoft.com/office/officeart/2005/8/layout/architecture"/>
    <dgm:cxn modelId="{162A5F75-D315-4FFB-B438-2A18DFC386EA}" type="presParOf" srcId="{5368C6DE-BB32-4147-91ED-7B2019F8771A}" destId="{04858FD5-ED84-4C9B-9950-7816299B7731}" srcOrd="0" destOrd="0" presId="urn:microsoft.com/office/officeart/2005/8/layout/architecture"/>
    <dgm:cxn modelId="{A549ED83-12E9-43B6-AD65-1DFEDE94F0F8}" type="presParOf" srcId="{5368C6DE-BB32-4147-91ED-7B2019F8771A}" destId="{779383A0-80EC-44D3-85C1-42FAC5054A16}" srcOrd="1" destOrd="0" presId="urn:microsoft.com/office/officeart/2005/8/layout/architecture"/>
    <dgm:cxn modelId="{17267F6C-8D6C-489B-B5A8-3E097D31CFA4}" type="presParOf" srcId="{EBB53DC9-E312-40BB-9159-C0B4CD6C5B23}" destId="{8AC9857D-9EBB-492F-8EE8-DDE1320F7C9A}" srcOrd="3" destOrd="0" presId="urn:microsoft.com/office/officeart/2005/8/layout/architecture"/>
    <dgm:cxn modelId="{C6C2A4A9-49C4-4479-8D4D-6E1F27790F77}" type="presParOf" srcId="{EBB53DC9-E312-40BB-9159-C0B4CD6C5B23}" destId="{7A14C48A-724E-45FB-AE28-E4FE8ABD4C4E}" srcOrd="4" destOrd="0" presId="urn:microsoft.com/office/officeart/2005/8/layout/architecture"/>
    <dgm:cxn modelId="{5BC6B89D-6530-403D-B4F8-0DFBC249288B}" type="presParOf" srcId="{7A14C48A-724E-45FB-AE28-E4FE8ABD4C4E}" destId="{0CC0734C-6FAE-49E8-A918-38651C06278D}" srcOrd="0" destOrd="0" presId="urn:microsoft.com/office/officeart/2005/8/layout/architecture"/>
    <dgm:cxn modelId="{65E7ABDD-196B-469F-9AB9-38D323FBF383}" type="presParOf" srcId="{7A14C48A-724E-45FB-AE28-E4FE8ABD4C4E}" destId="{9CE1B555-E5EA-45E6-BC8A-B5B51CE635AD}" srcOrd="1" destOrd="0" presId="urn:microsoft.com/office/officeart/2005/8/layout/architecture"/>
    <dgm:cxn modelId="{BD0F7E8D-16D8-4B0C-A005-1EA3E294998B}" type="presParOf" srcId="{753597B4-F953-4A04-9C3E-B3A36888C7D1}" destId="{47738101-529B-4FF9-82FB-FF27428F0B2A}" srcOrd="1" destOrd="0" presId="urn:microsoft.com/office/officeart/2005/8/layout/architecture"/>
    <dgm:cxn modelId="{22572214-7760-46ED-8434-DA1C9CD58F8B}" type="presParOf" srcId="{753597B4-F953-4A04-9C3E-B3A36888C7D1}" destId="{C732BB39-3227-4171-83F0-6B74AA8A9A54}" srcOrd="2" destOrd="0" presId="urn:microsoft.com/office/officeart/2005/8/layout/architecture"/>
    <dgm:cxn modelId="{D8AAB0D2-0DB1-4809-83D7-58CB3061D5FE}" type="presParOf" srcId="{C732BB39-3227-4171-83F0-6B74AA8A9A54}" destId="{33BCF9BC-3CFA-46A0-9BFD-F38068F36DCD}" srcOrd="0" destOrd="0" presId="urn:microsoft.com/office/officeart/2005/8/layout/architecture"/>
    <dgm:cxn modelId="{DAF4F3BF-D07A-4143-9518-40C3D8CDBE95}" type="presParOf" srcId="{C732BB39-3227-4171-83F0-6B74AA8A9A54}" destId="{2A20C6D2-7034-4E07-96DA-6C57BCB943AC}"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AFDE821-5B58-4D4E-86DB-2F8C1ED8326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13B6FAA6-AE70-4BEA-91D0-E171544B43A6}">
      <dgm:prSet/>
      <dgm:spPr>
        <a:solidFill>
          <a:srgbClr val="9900FF"/>
        </a:solidFill>
        <a:ln>
          <a:solidFill>
            <a:schemeClr val="tx1"/>
          </a:solidFill>
        </a:ln>
      </dgm:spPr>
      <dgm:t>
        <a:bodyPr/>
        <a:lstStyle/>
        <a:p>
          <a:pPr rtl="0"/>
          <a:r>
            <a:rPr lang="en-US" dirty="0" err="1" smtClean="0">
              <a:latin typeface="Bernard MT Condensed" pitchFamily="18" charset="0"/>
            </a:rPr>
            <a:t>Dasar</a:t>
          </a:r>
          <a:r>
            <a:rPr lang="en-US" dirty="0" smtClean="0">
              <a:latin typeface="Bernard MT Condensed" pitchFamily="18" charset="0"/>
            </a:rPr>
            <a:t> </a:t>
          </a:r>
          <a:r>
            <a:rPr lang="en-US" dirty="0" err="1" smtClean="0">
              <a:latin typeface="Bernard MT Condensed" pitchFamily="18" charset="0"/>
            </a:rPr>
            <a:t>Wanita</a:t>
          </a:r>
          <a:r>
            <a:rPr lang="en-US" dirty="0" smtClean="0">
              <a:latin typeface="Bernard MT Condensed" pitchFamily="18" charset="0"/>
            </a:rPr>
            <a:t> Negara </a:t>
          </a:r>
          <a:r>
            <a:rPr lang="en-US" dirty="0" err="1" smtClean="0">
              <a:latin typeface="Bernard MT Condensed" pitchFamily="18" charset="0"/>
            </a:rPr>
            <a:t>pada</a:t>
          </a:r>
          <a:r>
            <a:rPr lang="en-US" dirty="0" smtClean="0">
              <a:latin typeface="Bernard MT Condensed" pitchFamily="18" charset="0"/>
            </a:rPr>
            <a:t> </a:t>
          </a:r>
          <a:r>
            <a:rPr lang="en-US" dirty="0" err="1" smtClean="0">
              <a:latin typeface="Bernard MT Condensed" pitchFamily="18" charset="0"/>
            </a:rPr>
            <a:t>tahun</a:t>
          </a:r>
          <a:r>
            <a:rPr lang="en-US" dirty="0" smtClean="0">
              <a:latin typeface="Bernard MT Condensed" pitchFamily="18" charset="0"/>
            </a:rPr>
            <a:t> 1989 </a:t>
          </a:r>
          <a:endParaRPr lang="en-US" dirty="0">
            <a:latin typeface="Bernard MT Condensed" pitchFamily="18" charset="0"/>
          </a:endParaRPr>
        </a:p>
      </dgm:t>
    </dgm:pt>
    <dgm:pt modelId="{780BD851-CAA4-4459-8BF4-C3CB7E14800B}" type="parTrans" cxnId="{D1B05BF9-DF3C-4508-8106-F78811030BA4}">
      <dgm:prSet/>
      <dgm:spPr/>
      <dgm:t>
        <a:bodyPr/>
        <a:lstStyle/>
        <a:p>
          <a:endParaRPr lang="en-US">
            <a:latin typeface="Bernard MT Condensed" pitchFamily="18" charset="0"/>
          </a:endParaRPr>
        </a:p>
      </dgm:t>
    </dgm:pt>
    <dgm:pt modelId="{C011843E-92C7-4F95-8CA3-DC6DF7D6B9DB}" type="sibTrans" cxnId="{D1B05BF9-DF3C-4508-8106-F78811030BA4}">
      <dgm:prSet/>
      <dgm:spPr/>
      <dgm:t>
        <a:bodyPr/>
        <a:lstStyle/>
        <a:p>
          <a:endParaRPr lang="en-US">
            <a:latin typeface="Bernard MT Condensed" pitchFamily="18" charset="0"/>
          </a:endParaRPr>
        </a:p>
      </dgm:t>
    </dgm:pt>
    <dgm:pt modelId="{4FB016F4-1D23-4AF5-8E2A-2E0043F88C63}">
      <dgm:prSet/>
      <dgm:spPr>
        <a:solidFill>
          <a:srgbClr val="6600FF"/>
        </a:solidFill>
        <a:ln>
          <a:solidFill>
            <a:schemeClr val="tx1"/>
          </a:solidFill>
        </a:ln>
      </dgm:spPr>
      <dgm:t>
        <a:bodyPr/>
        <a:lstStyle/>
        <a:p>
          <a:pPr rtl="0"/>
          <a:r>
            <a:rPr lang="en-US" smtClean="0">
              <a:latin typeface="Bernard MT Condensed" pitchFamily="18" charset="0"/>
            </a:rPr>
            <a:t>bertujuan untuk memperkasakan wanita </a:t>
          </a:r>
          <a:endParaRPr lang="en-US">
            <a:latin typeface="Bernard MT Condensed" pitchFamily="18" charset="0"/>
          </a:endParaRPr>
        </a:p>
      </dgm:t>
    </dgm:pt>
    <dgm:pt modelId="{FEF21392-70FD-47B7-8966-5CD98809088A}" type="parTrans" cxnId="{164E7CC4-8EA5-4163-99FB-13F15A478D12}">
      <dgm:prSet/>
      <dgm:spPr/>
      <dgm:t>
        <a:bodyPr/>
        <a:lstStyle/>
        <a:p>
          <a:endParaRPr lang="en-US">
            <a:latin typeface="Bernard MT Condensed" pitchFamily="18" charset="0"/>
          </a:endParaRPr>
        </a:p>
      </dgm:t>
    </dgm:pt>
    <dgm:pt modelId="{D7575A35-A270-4991-A3DD-08C6F1998D45}" type="sibTrans" cxnId="{164E7CC4-8EA5-4163-99FB-13F15A478D12}">
      <dgm:prSet/>
      <dgm:spPr/>
      <dgm:t>
        <a:bodyPr/>
        <a:lstStyle/>
        <a:p>
          <a:endParaRPr lang="en-US">
            <a:latin typeface="Bernard MT Condensed" pitchFamily="18" charset="0"/>
          </a:endParaRPr>
        </a:p>
      </dgm:t>
    </dgm:pt>
    <dgm:pt modelId="{609F6E33-1CC4-4EC1-91BD-8453AC51FA6B}">
      <dgm:prSet custT="1"/>
      <dgm:spPr>
        <a:solidFill>
          <a:srgbClr val="FF6699"/>
        </a:solidFill>
        <a:ln>
          <a:solidFill>
            <a:schemeClr val="tx1"/>
          </a:solidFill>
        </a:ln>
      </dgm:spPr>
      <dgm:t>
        <a:bodyPr/>
        <a:lstStyle/>
        <a:p>
          <a:pPr rtl="0"/>
          <a:endParaRPr lang="en-US" sz="2400" dirty="0" smtClean="0">
            <a:solidFill>
              <a:srgbClr val="CC99FF"/>
            </a:solidFill>
            <a:latin typeface="Bernard MT Condensed" pitchFamily="18" charset="0"/>
          </a:endParaRPr>
        </a:p>
        <a:p>
          <a:pPr rtl="0"/>
          <a:endParaRPr lang="en-US" sz="2400" dirty="0" smtClean="0">
            <a:solidFill>
              <a:srgbClr val="CC99FF"/>
            </a:solidFill>
            <a:latin typeface="Bernard MT Condensed" pitchFamily="18" charset="0"/>
          </a:endParaRPr>
        </a:p>
        <a:p>
          <a:pPr rtl="0"/>
          <a:r>
            <a:rPr lang="en-US" sz="2400" dirty="0" smtClean="0">
              <a:solidFill>
                <a:srgbClr val="9900FF"/>
              </a:solidFill>
              <a:latin typeface="Bernard MT Condensed" pitchFamily="18" charset="0"/>
            </a:rPr>
            <a:t>- </a:t>
          </a:r>
          <a:r>
            <a:rPr lang="en-US" sz="2400" dirty="0" err="1" smtClean="0">
              <a:solidFill>
                <a:srgbClr val="9900FF"/>
              </a:solidFill>
              <a:latin typeface="Bernard MT Condensed" pitchFamily="18" charset="0"/>
            </a:rPr>
            <a:t>sudut</a:t>
          </a:r>
          <a:r>
            <a:rPr lang="en-US" sz="2400" dirty="0" smtClean="0">
              <a:solidFill>
                <a:srgbClr val="9900FF"/>
              </a:solidFill>
              <a:latin typeface="Bernard MT Condensed" pitchFamily="18" charset="0"/>
            </a:rPr>
            <a:t> </a:t>
          </a:r>
          <a:r>
            <a:rPr lang="en-US" sz="2400" dirty="0" err="1" smtClean="0">
              <a:solidFill>
                <a:srgbClr val="9900FF"/>
              </a:solidFill>
              <a:latin typeface="Bernard MT Condensed" pitchFamily="18" charset="0"/>
            </a:rPr>
            <a:t>ekonomi</a:t>
          </a:r>
          <a:endParaRPr lang="en-US" sz="2400" dirty="0" smtClean="0">
            <a:solidFill>
              <a:srgbClr val="9900FF"/>
            </a:solidFill>
            <a:latin typeface="Bernard MT Condensed" pitchFamily="18" charset="0"/>
          </a:endParaRPr>
        </a:p>
        <a:p>
          <a:pPr rtl="0"/>
          <a:r>
            <a:rPr lang="en-US" sz="2400" dirty="0" smtClean="0">
              <a:solidFill>
                <a:srgbClr val="C00000"/>
              </a:solidFill>
              <a:latin typeface="Bernard MT Condensed" pitchFamily="18" charset="0"/>
            </a:rPr>
            <a:t>- </a:t>
          </a:r>
          <a:r>
            <a:rPr lang="en-US" sz="2400" dirty="0" err="1" smtClean="0">
              <a:solidFill>
                <a:srgbClr val="C00000"/>
              </a:solidFill>
              <a:latin typeface="Bernard MT Condensed" pitchFamily="18" charset="0"/>
            </a:rPr>
            <a:t>perundangan</a:t>
          </a:r>
          <a:endParaRPr lang="en-US" sz="2400" dirty="0" smtClean="0">
            <a:solidFill>
              <a:srgbClr val="C00000"/>
            </a:solidFill>
            <a:latin typeface="Bernard MT Condensed" pitchFamily="18" charset="0"/>
          </a:endParaRPr>
        </a:p>
        <a:p>
          <a:pPr rtl="0"/>
          <a:r>
            <a:rPr lang="en-US" sz="2400" dirty="0" smtClean="0">
              <a:solidFill>
                <a:srgbClr val="00B050"/>
              </a:solidFill>
              <a:latin typeface="Bernard MT Condensed" pitchFamily="18" charset="0"/>
            </a:rPr>
            <a:t>- </a:t>
          </a:r>
          <a:r>
            <a:rPr lang="en-US" sz="2400" dirty="0" err="1" smtClean="0">
              <a:solidFill>
                <a:srgbClr val="00B050"/>
              </a:solidFill>
              <a:latin typeface="Bernard MT Condensed" pitchFamily="18" charset="0"/>
            </a:rPr>
            <a:t>politik</a:t>
          </a:r>
          <a:endParaRPr lang="en-US" sz="2400" dirty="0" smtClean="0">
            <a:solidFill>
              <a:srgbClr val="00B050"/>
            </a:solidFill>
            <a:latin typeface="Bernard MT Condensed" pitchFamily="18" charset="0"/>
          </a:endParaRPr>
        </a:p>
        <a:p>
          <a:pPr rtl="0"/>
          <a:r>
            <a:rPr lang="en-US" sz="2400" dirty="0" smtClean="0">
              <a:solidFill>
                <a:srgbClr val="0070C0"/>
              </a:solidFill>
              <a:latin typeface="Bernard MT Condensed" pitchFamily="18" charset="0"/>
            </a:rPr>
            <a:t>- </a:t>
          </a:r>
          <a:r>
            <a:rPr lang="en-US" sz="2400" dirty="0" err="1" smtClean="0">
              <a:solidFill>
                <a:srgbClr val="0070C0"/>
              </a:solidFill>
              <a:latin typeface="Bernard MT Condensed" pitchFamily="18" charset="0"/>
            </a:rPr>
            <a:t>kesihatan</a:t>
          </a:r>
          <a:endParaRPr lang="en-US" sz="2400" dirty="0" smtClean="0">
            <a:solidFill>
              <a:srgbClr val="0070C0"/>
            </a:solidFill>
            <a:latin typeface="Bernard MT Condensed" pitchFamily="18" charset="0"/>
          </a:endParaRPr>
        </a:p>
        <a:p>
          <a:pPr rtl="0"/>
          <a:r>
            <a:rPr lang="en-US" sz="2400" dirty="0" smtClean="0">
              <a:solidFill>
                <a:srgbClr val="C00000"/>
              </a:solidFill>
              <a:latin typeface="Bernard MT Condensed" pitchFamily="18" charset="0"/>
            </a:rPr>
            <a:t>- </a:t>
          </a:r>
          <a:r>
            <a:rPr lang="en-US" sz="2400" dirty="0" err="1" smtClean="0">
              <a:solidFill>
                <a:srgbClr val="FFC000"/>
              </a:solidFill>
              <a:latin typeface="Bernard MT Condensed" pitchFamily="18" charset="0"/>
            </a:rPr>
            <a:t>pendidikan</a:t>
          </a:r>
          <a:endParaRPr lang="en-US" sz="2400" dirty="0" smtClean="0">
            <a:solidFill>
              <a:srgbClr val="FFC000"/>
            </a:solidFill>
            <a:latin typeface="Bernard MT Condensed" pitchFamily="18" charset="0"/>
          </a:endParaRPr>
        </a:p>
        <a:p>
          <a:pPr rtl="0"/>
          <a:r>
            <a:rPr lang="en-US" sz="2400" dirty="0" smtClean="0">
              <a:solidFill>
                <a:srgbClr val="FFFFFF"/>
              </a:solidFill>
              <a:latin typeface="Bernard MT Condensed" pitchFamily="18" charset="0"/>
            </a:rPr>
            <a:t>- </a:t>
          </a:r>
          <a:r>
            <a:rPr lang="en-US" sz="2400" dirty="0" err="1" smtClean="0">
              <a:solidFill>
                <a:srgbClr val="FFFFFF"/>
              </a:solidFill>
              <a:latin typeface="Bernard MT Condensed" pitchFamily="18" charset="0"/>
            </a:rPr>
            <a:t>sains</a:t>
          </a:r>
          <a:r>
            <a:rPr lang="en-US" sz="2400" dirty="0" smtClean="0">
              <a:solidFill>
                <a:srgbClr val="FFFFFF"/>
              </a:solidFill>
              <a:latin typeface="Bernard MT Condensed" pitchFamily="18" charset="0"/>
            </a:rPr>
            <a:t> </a:t>
          </a:r>
          <a:r>
            <a:rPr lang="en-US" sz="2400" dirty="0" err="1" smtClean="0">
              <a:solidFill>
                <a:srgbClr val="FFFFFF"/>
              </a:solidFill>
              <a:latin typeface="Bernard MT Condensed" pitchFamily="18" charset="0"/>
            </a:rPr>
            <a:t>dan</a:t>
          </a:r>
          <a:r>
            <a:rPr lang="en-US" sz="2400" dirty="0" smtClean="0">
              <a:solidFill>
                <a:srgbClr val="FFFFFF"/>
              </a:solidFill>
              <a:latin typeface="Bernard MT Condensed" pitchFamily="18" charset="0"/>
            </a:rPr>
            <a:t> </a:t>
          </a:r>
          <a:r>
            <a:rPr lang="en-US" sz="2400" dirty="0" err="1" smtClean="0">
              <a:solidFill>
                <a:srgbClr val="FFFFFF"/>
              </a:solidFill>
              <a:latin typeface="Bernard MT Condensed" pitchFamily="18" charset="0"/>
            </a:rPr>
            <a:t>teknologi</a:t>
          </a:r>
          <a:endParaRPr lang="en-US" sz="2400" dirty="0" smtClean="0">
            <a:solidFill>
              <a:srgbClr val="FFFFFF"/>
            </a:solidFill>
            <a:latin typeface="Bernard MT Condensed" pitchFamily="18" charset="0"/>
          </a:endParaRPr>
        </a:p>
        <a:p>
          <a:pPr rtl="0"/>
          <a:r>
            <a:rPr lang="en-US" sz="2400" dirty="0" smtClean="0">
              <a:solidFill>
                <a:srgbClr val="0066FF"/>
              </a:solidFill>
              <a:latin typeface="Bernard MT Condensed" pitchFamily="18" charset="0"/>
            </a:rPr>
            <a:t>- </a:t>
          </a:r>
          <a:r>
            <a:rPr lang="en-US" sz="2400" dirty="0" err="1" smtClean="0">
              <a:solidFill>
                <a:srgbClr val="0066FF"/>
              </a:solidFill>
              <a:latin typeface="Bernard MT Condensed" pitchFamily="18" charset="0"/>
            </a:rPr>
            <a:t>pembuat</a:t>
          </a:r>
          <a:r>
            <a:rPr lang="en-US" sz="2400" dirty="0" smtClean="0">
              <a:solidFill>
                <a:srgbClr val="0066FF"/>
              </a:solidFill>
              <a:latin typeface="Bernard MT Condensed" pitchFamily="18" charset="0"/>
            </a:rPr>
            <a:t> </a:t>
          </a:r>
          <a:r>
            <a:rPr lang="en-US" sz="2400" dirty="0" err="1" smtClean="0">
              <a:solidFill>
                <a:srgbClr val="0066FF"/>
              </a:solidFill>
              <a:latin typeface="Bernard MT Condensed" pitchFamily="18" charset="0"/>
            </a:rPr>
            <a:t>keputusan</a:t>
          </a:r>
          <a:endParaRPr lang="en-US" sz="2400" dirty="0" smtClean="0">
            <a:solidFill>
              <a:srgbClr val="0066FF"/>
            </a:solidFill>
            <a:latin typeface="Bernard MT Condensed" pitchFamily="18" charset="0"/>
          </a:endParaRPr>
        </a:p>
        <a:p>
          <a:pPr rtl="0"/>
          <a:r>
            <a:rPr lang="en-US" sz="2400" dirty="0" smtClean="0">
              <a:solidFill>
                <a:srgbClr val="C00000"/>
              </a:solidFill>
              <a:latin typeface="Bernard MT Condensed" pitchFamily="18" charset="0"/>
            </a:rPr>
            <a:t>- </a:t>
          </a:r>
          <a:r>
            <a:rPr lang="en-US" sz="2400" dirty="0" err="1" smtClean="0">
              <a:solidFill>
                <a:srgbClr val="006600"/>
              </a:solidFill>
              <a:latin typeface="Bernard MT Condensed" pitchFamily="18" charset="0"/>
            </a:rPr>
            <a:t>ejen</a:t>
          </a:r>
          <a:r>
            <a:rPr lang="en-US" sz="2400" dirty="0" smtClean="0">
              <a:solidFill>
                <a:srgbClr val="006600"/>
              </a:solidFill>
              <a:latin typeface="Bernard MT Condensed" pitchFamily="18" charset="0"/>
            </a:rPr>
            <a:t> </a:t>
          </a:r>
          <a:r>
            <a:rPr lang="en-US" sz="2400" dirty="0" err="1" smtClean="0">
              <a:solidFill>
                <a:srgbClr val="006600"/>
              </a:solidFill>
              <a:latin typeface="Bernard MT Condensed" pitchFamily="18" charset="0"/>
            </a:rPr>
            <a:t>perubahan</a:t>
          </a:r>
          <a:r>
            <a:rPr lang="en-US" sz="2400" dirty="0" smtClean="0">
              <a:solidFill>
                <a:srgbClr val="006600"/>
              </a:solidFill>
              <a:latin typeface="Bernard MT Condensed" pitchFamily="18" charset="0"/>
            </a:rPr>
            <a:t>    </a:t>
          </a:r>
          <a:r>
            <a:rPr lang="en-US" sz="2400" dirty="0" err="1" smtClean="0">
              <a:solidFill>
                <a:srgbClr val="006600"/>
              </a:solidFill>
              <a:latin typeface="Bernard MT Condensed" pitchFamily="18" charset="0"/>
            </a:rPr>
            <a:t>kepada</a:t>
          </a:r>
          <a:r>
            <a:rPr lang="en-US" sz="2400" dirty="0" smtClean="0">
              <a:solidFill>
                <a:srgbClr val="006600"/>
              </a:solidFill>
              <a:latin typeface="Bernard MT Condensed" pitchFamily="18" charset="0"/>
            </a:rPr>
            <a:t> </a:t>
          </a:r>
          <a:r>
            <a:rPr lang="en-US" sz="2400" dirty="0" err="1" smtClean="0">
              <a:solidFill>
                <a:srgbClr val="006600"/>
              </a:solidFill>
              <a:latin typeface="Bernard MT Condensed" pitchFamily="18" charset="0"/>
            </a:rPr>
            <a:t>masyarakat</a:t>
          </a:r>
          <a:endParaRPr lang="en-US" sz="2400" dirty="0">
            <a:solidFill>
              <a:srgbClr val="006600"/>
            </a:solidFill>
            <a:latin typeface="Bernard MT Condensed" pitchFamily="18" charset="0"/>
          </a:endParaRPr>
        </a:p>
      </dgm:t>
    </dgm:pt>
    <dgm:pt modelId="{FA4F4686-67EF-4BE9-A743-3E23AFEE734A}" type="parTrans" cxnId="{39106E30-5E84-44F4-8976-580945C35CE0}">
      <dgm:prSet/>
      <dgm:spPr/>
      <dgm:t>
        <a:bodyPr/>
        <a:lstStyle/>
        <a:p>
          <a:endParaRPr lang="en-US">
            <a:latin typeface="Bernard MT Condensed" pitchFamily="18" charset="0"/>
          </a:endParaRPr>
        </a:p>
      </dgm:t>
    </dgm:pt>
    <dgm:pt modelId="{88521966-63A9-4B2E-BC07-EE6F161A14A0}" type="sibTrans" cxnId="{39106E30-5E84-44F4-8976-580945C35CE0}">
      <dgm:prSet/>
      <dgm:spPr/>
      <dgm:t>
        <a:bodyPr/>
        <a:lstStyle/>
        <a:p>
          <a:endParaRPr lang="en-US">
            <a:latin typeface="Bernard MT Condensed" pitchFamily="18" charset="0"/>
          </a:endParaRPr>
        </a:p>
      </dgm:t>
    </dgm:pt>
    <dgm:pt modelId="{D16FC747-DFDC-4663-BDB3-5289743C8132}">
      <dgm:prSet/>
      <dgm:spPr>
        <a:solidFill>
          <a:srgbClr val="FF6699"/>
        </a:solidFill>
        <a:ln>
          <a:solidFill>
            <a:schemeClr val="tx1"/>
          </a:solidFill>
        </a:ln>
      </dgm:spPr>
      <dgm:t>
        <a:bodyPr/>
        <a:lstStyle/>
        <a:p>
          <a:pPr rtl="0"/>
          <a:endParaRPr lang="en-US" sz="2000" dirty="0">
            <a:latin typeface="Bernard MT Condensed" pitchFamily="18" charset="0"/>
          </a:endParaRPr>
        </a:p>
      </dgm:t>
    </dgm:pt>
    <dgm:pt modelId="{169195C4-2F82-4A30-9A69-E0D2E629EE77}" type="parTrans" cxnId="{B2263874-C74D-4923-AACD-0FC5F9286680}">
      <dgm:prSet/>
      <dgm:spPr/>
      <dgm:t>
        <a:bodyPr/>
        <a:lstStyle/>
        <a:p>
          <a:endParaRPr lang="en-US">
            <a:latin typeface="Bernard MT Condensed" pitchFamily="18" charset="0"/>
          </a:endParaRPr>
        </a:p>
      </dgm:t>
    </dgm:pt>
    <dgm:pt modelId="{45880DC4-E380-491C-8A45-5816AAD7B66C}" type="sibTrans" cxnId="{B2263874-C74D-4923-AACD-0FC5F9286680}">
      <dgm:prSet/>
      <dgm:spPr/>
      <dgm:t>
        <a:bodyPr/>
        <a:lstStyle/>
        <a:p>
          <a:endParaRPr lang="en-US">
            <a:latin typeface="Bernard MT Condensed" pitchFamily="18" charset="0"/>
          </a:endParaRPr>
        </a:p>
      </dgm:t>
    </dgm:pt>
    <dgm:pt modelId="{9D8EBB55-D6B7-4056-8AEB-04C3449DE6A8}" type="pres">
      <dgm:prSet presAssocID="{DAFDE821-5B58-4D4E-86DB-2F8C1ED83260}" presName="CompostProcess" presStyleCnt="0">
        <dgm:presLayoutVars>
          <dgm:dir/>
          <dgm:resizeHandles val="exact"/>
        </dgm:presLayoutVars>
      </dgm:prSet>
      <dgm:spPr/>
      <dgm:t>
        <a:bodyPr/>
        <a:lstStyle/>
        <a:p>
          <a:endParaRPr lang="en-US"/>
        </a:p>
      </dgm:t>
    </dgm:pt>
    <dgm:pt modelId="{CB763441-CAA3-4812-97F2-CA0ABC7C9E5A}" type="pres">
      <dgm:prSet presAssocID="{DAFDE821-5B58-4D4E-86DB-2F8C1ED83260}" presName="arrow" presStyleLbl="bgShp" presStyleIdx="0" presStyleCnt="1"/>
      <dgm:spPr>
        <a:solidFill>
          <a:srgbClr val="92D050"/>
        </a:solidFill>
        <a:ln>
          <a:solidFill>
            <a:schemeClr val="tx1"/>
          </a:solidFill>
        </a:ln>
      </dgm:spPr>
    </dgm:pt>
    <dgm:pt modelId="{56841084-8C6A-414D-9DE7-F69F2898C94A}" type="pres">
      <dgm:prSet presAssocID="{DAFDE821-5B58-4D4E-86DB-2F8C1ED83260}" presName="linearProcess" presStyleCnt="0"/>
      <dgm:spPr/>
    </dgm:pt>
    <dgm:pt modelId="{44A818A1-03EC-420C-9F37-9D40743DDBD0}" type="pres">
      <dgm:prSet presAssocID="{13B6FAA6-AE70-4BEA-91D0-E171544B43A6}" presName="textNode" presStyleLbl="node1" presStyleIdx="0" presStyleCnt="3">
        <dgm:presLayoutVars>
          <dgm:bulletEnabled val="1"/>
        </dgm:presLayoutVars>
      </dgm:prSet>
      <dgm:spPr/>
      <dgm:t>
        <a:bodyPr/>
        <a:lstStyle/>
        <a:p>
          <a:endParaRPr lang="en-US"/>
        </a:p>
      </dgm:t>
    </dgm:pt>
    <dgm:pt modelId="{906FBD61-3CFB-4712-8D19-AF50FE5AA7F4}" type="pres">
      <dgm:prSet presAssocID="{C011843E-92C7-4F95-8CA3-DC6DF7D6B9DB}" presName="sibTrans" presStyleCnt="0"/>
      <dgm:spPr/>
    </dgm:pt>
    <dgm:pt modelId="{F50D68F6-C4AB-40D2-881C-1A240F862570}" type="pres">
      <dgm:prSet presAssocID="{4FB016F4-1D23-4AF5-8E2A-2E0043F88C63}" presName="textNode" presStyleLbl="node1" presStyleIdx="1" presStyleCnt="3">
        <dgm:presLayoutVars>
          <dgm:bulletEnabled val="1"/>
        </dgm:presLayoutVars>
      </dgm:prSet>
      <dgm:spPr/>
      <dgm:t>
        <a:bodyPr/>
        <a:lstStyle/>
        <a:p>
          <a:endParaRPr lang="en-US"/>
        </a:p>
      </dgm:t>
    </dgm:pt>
    <dgm:pt modelId="{4FADB5D5-1B7C-4B76-A052-AAE828AC20CE}" type="pres">
      <dgm:prSet presAssocID="{D7575A35-A270-4991-A3DD-08C6F1998D45}" presName="sibTrans" presStyleCnt="0"/>
      <dgm:spPr/>
    </dgm:pt>
    <dgm:pt modelId="{833F5663-69B4-467D-8FA2-688FC0D2AE5E}" type="pres">
      <dgm:prSet presAssocID="{609F6E33-1CC4-4EC1-91BD-8453AC51FA6B}" presName="textNode" presStyleLbl="node1" presStyleIdx="2" presStyleCnt="3" custScaleY="227778" custLinFactNeighborX="-13148" custLinFactNeighborY="0">
        <dgm:presLayoutVars>
          <dgm:bulletEnabled val="1"/>
        </dgm:presLayoutVars>
      </dgm:prSet>
      <dgm:spPr/>
      <dgm:t>
        <a:bodyPr/>
        <a:lstStyle/>
        <a:p>
          <a:endParaRPr lang="en-US"/>
        </a:p>
      </dgm:t>
    </dgm:pt>
  </dgm:ptLst>
  <dgm:cxnLst>
    <dgm:cxn modelId="{D1B05BF9-DF3C-4508-8106-F78811030BA4}" srcId="{DAFDE821-5B58-4D4E-86DB-2F8C1ED83260}" destId="{13B6FAA6-AE70-4BEA-91D0-E171544B43A6}" srcOrd="0" destOrd="0" parTransId="{780BD851-CAA4-4459-8BF4-C3CB7E14800B}" sibTransId="{C011843E-92C7-4F95-8CA3-DC6DF7D6B9DB}"/>
    <dgm:cxn modelId="{E66862F6-67D0-4B46-A103-49F3CCDD5850}" type="presOf" srcId="{13B6FAA6-AE70-4BEA-91D0-E171544B43A6}" destId="{44A818A1-03EC-420C-9F37-9D40743DDBD0}" srcOrd="0" destOrd="0" presId="urn:microsoft.com/office/officeart/2005/8/layout/hProcess9"/>
    <dgm:cxn modelId="{89A3CF5B-AA78-41E5-A8DD-15430C036835}" type="presOf" srcId="{DAFDE821-5B58-4D4E-86DB-2F8C1ED83260}" destId="{9D8EBB55-D6B7-4056-8AEB-04C3449DE6A8}" srcOrd="0" destOrd="0" presId="urn:microsoft.com/office/officeart/2005/8/layout/hProcess9"/>
    <dgm:cxn modelId="{D6CA525E-B1B8-46B8-861D-710105FAF2E7}" type="presOf" srcId="{4FB016F4-1D23-4AF5-8E2A-2E0043F88C63}" destId="{F50D68F6-C4AB-40D2-881C-1A240F862570}" srcOrd="0" destOrd="0" presId="urn:microsoft.com/office/officeart/2005/8/layout/hProcess9"/>
    <dgm:cxn modelId="{16E92296-43D4-4D5C-860A-4C06A8F8857E}" type="presOf" srcId="{D16FC747-DFDC-4663-BDB3-5289743C8132}" destId="{833F5663-69B4-467D-8FA2-688FC0D2AE5E}" srcOrd="0" destOrd="1" presId="urn:microsoft.com/office/officeart/2005/8/layout/hProcess9"/>
    <dgm:cxn modelId="{B2263874-C74D-4923-AACD-0FC5F9286680}" srcId="{609F6E33-1CC4-4EC1-91BD-8453AC51FA6B}" destId="{D16FC747-DFDC-4663-BDB3-5289743C8132}" srcOrd="0" destOrd="0" parTransId="{169195C4-2F82-4A30-9A69-E0D2E629EE77}" sibTransId="{45880DC4-E380-491C-8A45-5816AAD7B66C}"/>
    <dgm:cxn modelId="{39106E30-5E84-44F4-8976-580945C35CE0}" srcId="{DAFDE821-5B58-4D4E-86DB-2F8C1ED83260}" destId="{609F6E33-1CC4-4EC1-91BD-8453AC51FA6B}" srcOrd="2" destOrd="0" parTransId="{FA4F4686-67EF-4BE9-A743-3E23AFEE734A}" sibTransId="{88521966-63A9-4B2E-BC07-EE6F161A14A0}"/>
    <dgm:cxn modelId="{164E7CC4-8EA5-4163-99FB-13F15A478D12}" srcId="{DAFDE821-5B58-4D4E-86DB-2F8C1ED83260}" destId="{4FB016F4-1D23-4AF5-8E2A-2E0043F88C63}" srcOrd="1" destOrd="0" parTransId="{FEF21392-70FD-47B7-8966-5CD98809088A}" sibTransId="{D7575A35-A270-4991-A3DD-08C6F1998D45}"/>
    <dgm:cxn modelId="{CAFB01E2-C55D-4E70-9E02-72EC80EDC0B2}" type="presOf" srcId="{609F6E33-1CC4-4EC1-91BD-8453AC51FA6B}" destId="{833F5663-69B4-467D-8FA2-688FC0D2AE5E}" srcOrd="0" destOrd="0" presId="urn:microsoft.com/office/officeart/2005/8/layout/hProcess9"/>
    <dgm:cxn modelId="{7E028B53-B924-42DC-96B6-3D9FF7417366}" type="presParOf" srcId="{9D8EBB55-D6B7-4056-8AEB-04C3449DE6A8}" destId="{CB763441-CAA3-4812-97F2-CA0ABC7C9E5A}" srcOrd="0" destOrd="0" presId="urn:microsoft.com/office/officeart/2005/8/layout/hProcess9"/>
    <dgm:cxn modelId="{8C210EA7-4778-48B0-B49B-B367434E6275}" type="presParOf" srcId="{9D8EBB55-D6B7-4056-8AEB-04C3449DE6A8}" destId="{56841084-8C6A-414D-9DE7-F69F2898C94A}" srcOrd="1" destOrd="0" presId="urn:microsoft.com/office/officeart/2005/8/layout/hProcess9"/>
    <dgm:cxn modelId="{6FD58901-FAA1-49B8-9CD7-28B63FEBE79A}" type="presParOf" srcId="{56841084-8C6A-414D-9DE7-F69F2898C94A}" destId="{44A818A1-03EC-420C-9F37-9D40743DDBD0}" srcOrd="0" destOrd="0" presId="urn:microsoft.com/office/officeart/2005/8/layout/hProcess9"/>
    <dgm:cxn modelId="{8A35B51D-7070-4DA3-B1ED-AD029B4B06A5}" type="presParOf" srcId="{56841084-8C6A-414D-9DE7-F69F2898C94A}" destId="{906FBD61-3CFB-4712-8D19-AF50FE5AA7F4}" srcOrd="1" destOrd="0" presId="urn:microsoft.com/office/officeart/2005/8/layout/hProcess9"/>
    <dgm:cxn modelId="{15A145F1-6649-423C-9A69-505896B50AC8}" type="presParOf" srcId="{56841084-8C6A-414D-9DE7-F69F2898C94A}" destId="{F50D68F6-C4AB-40D2-881C-1A240F862570}" srcOrd="2" destOrd="0" presId="urn:microsoft.com/office/officeart/2005/8/layout/hProcess9"/>
    <dgm:cxn modelId="{3D942DE1-0931-4567-AEA5-C951370B8283}" type="presParOf" srcId="{56841084-8C6A-414D-9DE7-F69F2898C94A}" destId="{4FADB5D5-1B7C-4B76-A052-AAE828AC20CE}" srcOrd="3" destOrd="0" presId="urn:microsoft.com/office/officeart/2005/8/layout/hProcess9"/>
    <dgm:cxn modelId="{91AA1242-3D91-4CD4-9D55-82663FE2029F}" type="presParOf" srcId="{56841084-8C6A-414D-9DE7-F69F2898C94A}" destId="{833F5663-69B4-467D-8FA2-688FC0D2AE5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8B43D46-0055-4E9A-A135-46169F15E0A0}" type="doc">
      <dgm:prSet loTypeId="urn:microsoft.com/office/officeart/2005/8/layout/vList4" loCatId="list" qsTypeId="urn:microsoft.com/office/officeart/2005/8/quickstyle/simple1" qsCatId="simple" csTypeId="urn:microsoft.com/office/officeart/2005/8/colors/colorful2" csCatId="colorful" phldr="1"/>
      <dgm:spPr/>
      <dgm:t>
        <a:bodyPr/>
        <a:lstStyle/>
        <a:p>
          <a:endParaRPr lang="en-US"/>
        </a:p>
      </dgm:t>
    </dgm:pt>
    <dgm:pt modelId="{99C6F1D3-DE3F-425F-935E-45110862A5A6}">
      <dgm:prSet/>
      <dgm:spPr/>
      <dgm:t>
        <a:bodyPr/>
        <a:lstStyle/>
        <a:p>
          <a:pPr algn="ctr" rtl="0"/>
          <a:r>
            <a:rPr lang="en-US" smtClean="0">
              <a:solidFill>
                <a:schemeClr val="tx1"/>
              </a:solidFill>
              <a:latin typeface="Berlin Sans FB" pitchFamily="34" charset="0"/>
            </a:rPr>
            <a:t>Selain merupakan tonggak dalam sesebuah keluarga untuk memastikan generasi anak-anak bersedia menghadapi Tranformasi Nasional (TN50), </a:t>
          </a:r>
          <a:endParaRPr lang="en-US">
            <a:solidFill>
              <a:schemeClr val="tx1"/>
            </a:solidFill>
            <a:latin typeface="Berlin Sans FB" pitchFamily="34" charset="0"/>
          </a:endParaRPr>
        </a:p>
      </dgm:t>
    </dgm:pt>
    <dgm:pt modelId="{C7E58AF0-63C3-4CA1-8470-9B53EF73D599}" type="parTrans" cxnId="{9C961E23-ACEB-4A53-85E0-B7F1822E4CED}">
      <dgm:prSet/>
      <dgm:spPr/>
      <dgm:t>
        <a:bodyPr/>
        <a:lstStyle/>
        <a:p>
          <a:pPr algn="ctr"/>
          <a:endParaRPr lang="en-US">
            <a:solidFill>
              <a:schemeClr val="tx1"/>
            </a:solidFill>
            <a:latin typeface="Berlin Sans FB" pitchFamily="34" charset="0"/>
          </a:endParaRPr>
        </a:p>
      </dgm:t>
    </dgm:pt>
    <dgm:pt modelId="{DFF80C16-00D4-4F45-9346-5C792EC84483}" type="sibTrans" cxnId="{9C961E23-ACEB-4A53-85E0-B7F1822E4CED}">
      <dgm:prSet/>
      <dgm:spPr/>
      <dgm:t>
        <a:bodyPr/>
        <a:lstStyle/>
        <a:p>
          <a:pPr algn="ctr"/>
          <a:endParaRPr lang="en-US">
            <a:solidFill>
              <a:schemeClr val="tx1"/>
            </a:solidFill>
            <a:latin typeface="Berlin Sans FB" pitchFamily="34" charset="0"/>
          </a:endParaRPr>
        </a:p>
      </dgm:t>
    </dgm:pt>
    <dgm:pt modelId="{0079BBAB-12A5-410F-B7A2-C81036527186}">
      <dgm:prSet/>
      <dgm:spPr/>
      <dgm:t>
        <a:bodyPr/>
        <a:lstStyle/>
        <a:p>
          <a:pPr algn="ctr" rtl="0"/>
          <a:r>
            <a:rPr lang="en-US" smtClean="0">
              <a:solidFill>
                <a:schemeClr val="tx1"/>
              </a:solidFill>
              <a:latin typeface="Berlin Sans FB" pitchFamily="34" charset="0"/>
            </a:rPr>
            <a:t>wanita di negara ini juga memainkan peranan penting sebagai pemangkin kepada pembangunan diri dan masyarakat malah menjadi penyumbang kepada peningkatan ekonomi negara dalam usaha menjadi negara maju. </a:t>
          </a:r>
          <a:endParaRPr lang="en-US">
            <a:solidFill>
              <a:schemeClr val="tx1"/>
            </a:solidFill>
            <a:latin typeface="Berlin Sans FB" pitchFamily="34" charset="0"/>
          </a:endParaRPr>
        </a:p>
      </dgm:t>
    </dgm:pt>
    <dgm:pt modelId="{23DD677A-C1D6-4436-ABD8-18A9EA75211B}" type="parTrans" cxnId="{AE3B5562-9BA4-4719-8964-09E270F69D0B}">
      <dgm:prSet/>
      <dgm:spPr/>
      <dgm:t>
        <a:bodyPr/>
        <a:lstStyle/>
        <a:p>
          <a:pPr algn="ctr"/>
          <a:endParaRPr lang="en-US">
            <a:solidFill>
              <a:schemeClr val="tx1"/>
            </a:solidFill>
            <a:latin typeface="Berlin Sans FB" pitchFamily="34" charset="0"/>
          </a:endParaRPr>
        </a:p>
      </dgm:t>
    </dgm:pt>
    <dgm:pt modelId="{844D2617-06B9-4EC4-8907-E635D16A5808}" type="sibTrans" cxnId="{AE3B5562-9BA4-4719-8964-09E270F69D0B}">
      <dgm:prSet/>
      <dgm:spPr/>
      <dgm:t>
        <a:bodyPr/>
        <a:lstStyle/>
        <a:p>
          <a:pPr algn="ctr"/>
          <a:endParaRPr lang="en-US">
            <a:solidFill>
              <a:schemeClr val="tx1"/>
            </a:solidFill>
            <a:latin typeface="Berlin Sans FB" pitchFamily="34" charset="0"/>
          </a:endParaRPr>
        </a:p>
      </dgm:t>
    </dgm:pt>
    <dgm:pt modelId="{8F58076B-A342-46BF-9160-E3F228D6DB0E}">
      <dgm:prSet/>
      <dgm:spPr/>
      <dgm:t>
        <a:bodyPr/>
        <a:lstStyle/>
        <a:p>
          <a:pPr algn="ctr" rtl="0"/>
          <a:r>
            <a:rPr lang="en-US" dirty="0" err="1" smtClean="0">
              <a:solidFill>
                <a:schemeClr val="tx1"/>
              </a:solidFill>
              <a:latin typeface="Berlin Sans FB" pitchFamily="34" charset="0"/>
            </a:rPr>
            <a:t>pelantikan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beberapa</a:t>
          </a:r>
          <a:r>
            <a:rPr lang="en-US" dirty="0" smtClean="0">
              <a:solidFill>
                <a:schemeClr val="tx1"/>
              </a:solidFill>
              <a:latin typeface="Berlin Sans FB" pitchFamily="34" charset="0"/>
            </a:rPr>
            <a:t> orang  </a:t>
          </a:r>
          <a:r>
            <a:rPr lang="en-US" dirty="0" err="1" smtClean="0">
              <a:solidFill>
                <a:schemeClr val="tx1"/>
              </a:solidFill>
              <a:latin typeface="Berlin Sans FB" pitchFamily="34" charset="0"/>
            </a:rPr>
            <a:t>Menteri</a:t>
          </a:r>
          <a:r>
            <a:rPr lang="en-US" dirty="0" smtClean="0">
              <a:solidFill>
                <a:schemeClr val="tx1"/>
              </a:solidFill>
              <a:latin typeface="Berlin Sans FB" pitchFamily="34" charset="0"/>
            </a:rPr>
            <a:t> di </a:t>
          </a:r>
          <a:r>
            <a:rPr lang="en-US" dirty="0" err="1" smtClean="0">
              <a:solidFill>
                <a:schemeClr val="tx1"/>
              </a:solidFill>
              <a:latin typeface="Berlin Sans FB" pitchFamily="34" charset="0"/>
            </a:rPr>
            <a:t>kalangan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wanita</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dan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juga</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pelantikan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dua</a:t>
          </a:r>
          <a:r>
            <a:rPr lang="en-US" dirty="0" smtClean="0">
              <a:solidFill>
                <a:schemeClr val="tx1"/>
              </a:solidFill>
              <a:latin typeface="Berlin Sans FB" pitchFamily="34" charset="0"/>
            </a:rPr>
            <a:t> orang hakim </a:t>
          </a:r>
          <a:r>
            <a:rPr lang="en-US" dirty="0" err="1" smtClean="0">
              <a:solidFill>
                <a:schemeClr val="tx1"/>
              </a:solidFill>
              <a:latin typeface="Berlin Sans FB" pitchFamily="34" charset="0"/>
            </a:rPr>
            <a:t>wanita</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pertama</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Mahkamah</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Tinggi</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Syariah</a:t>
          </a:r>
          <a:r>
            <a:rPr lang="en-US" dirty="0" smtClean="0">
              <a:solidFill>
                <a:schemeClr val="tx1"/>
              </a:solidFill>
              <a:latin typeface="Berlin Sans FB" pitchFamily="34" charset="0"/>
            </a:rPr>
            <a:t>. </a:t>
          </a:r>
          <a:endParaRPr lang="en-US" dirty="0">
            <a:solidFill>
              <a:schemeClr val="tx1"/>
            </a:solidFill>
            <a:latin typeface="Berlin Sans FB" pitchFamily="34" charset="0"/>
          </a:endParaRPr>
        </a:p>
      </dgm:t>
    </dgm:pt>
    <dgm:pt modelId="{A11D0680-998B-4375-A3ED-E7A2CCC0CC11}" type="parTrans" cxnId="{C34E2939-B006-4D20-877A-8052C173306B}">
      <dgm:prSet/>
      <dgm:spPr/>
      <dgm:t>
        <a:bodyPr/>
        <a:lstStyle/>
        <a:p>
          <a:pPr algn="ctr"/>
          <a:endParaRPr lang="en-US">
            <a:solidFill>
              <a:schemeClr val="tx1"/>
            </a:solidFill>
            <a:latin typeface="Berlin Sans FB" pitchFamily="34" charset="0"/>
          </a:endParaRPr>
        </a:p>
      </dgm:t>
    </dgm:pt>
    <dgm:pt modelId="{BFBAF3A0-2C53-4F38-AC5B-991CAC6FF682}" type="sibTrans" cxnId="{C34E2939-B006-4D20-877A-8052C173306B}">
      <dgm:prSet/>
      <dgm:spPr/>
      <dgm:t>
        <a:bodyPr/>
        <a:lstStyle/>
        <a:p>
          <a:pPr algn="ctr"/>
          <a:endParaRPr lang="en-US">
            <a:solidFill>
              <a:schemeClr val="tx1"/>
            </a:solidFill>
            <a:latin typeface="Berlin Sans FB" pitchFamily="34" charset="0"/>
          </a:endParaRPr>
        </a:p>
      </dgm:t>
    </dgm:pt>
    <dgm:pt modelId="{D3DC944F-7275-4119-87CB-133000DA4942}">
      <dgm:prSet/>
      <dgm:spPr/>
      <dgm:t>
        <a:bodyPr/>
        <a:lstStyle/>
        <a:p>
          <a:pPr algn="ctr" rtl="0"/>
          <a:r>
            <a:rPr lang="en-US" dirty="0" err="1" smtClean="0">
              <a:solidFill>
                <a:schemeClr val="tx1"/>
              </a:solidFill>
              <a:latin typeface="Berlin Sans FB" pitchFamily="34" charset="0"/>
            </a:rPr>
            <a:t>wanita</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dikurniakan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kemuliaan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dalam</a:t>
          </a:r>
          <a:r>
            <a:rPr lang="en-US" dirty="0" smtClean="0">
              <a:solidFill>
                <a:schemeClr val="tx1"/>
              </a:solidFill>
              <a:latin typeface="Berlin Sans FB" pitchFamily="34" charset="0"/>
            </a:rPr>
            <a:t> Islam </a:t>
          </a:r>
          <a:r>
            <a:rPr lang="en-US" dirty="0" err="1" smtClean="0">
              <a:solidFill>
                <a:schemeClr val="tx1"/>
              </a:solidFill>
              <a:latin typeface="Berlin Sans FB" pitchFamily="34" charset="0"/>
            </a:rPr>
            <a:t>kerana</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layak</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menerima</a:t>
          </a:r>
          <a:r>
            <a:rPr lang="en-US" dirty="0" smtClean="0">
              <a:solidFill>
                <a:schemeClr val="tx1"/>
              </a:solidFill>
              <a:latin typeface="Berlin Sans FB" pitchFamily="34" charset="0"/>
            </a:rPr>
            <a:t> </a:t>
          </a:r>
          <a:r>
            <a:rPr lang="en-US" i="1" dirty="0" err="1" smtClean="0">
              <a:solidFill>
                <a:schemeClr val="tx1"/>
              </a:solidFill>
              <a:latin typeface="Berlin Sans FB" pitchFamily="34" charset="0"/>
            </a:rPr>
            <a:t>taklif</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tanggungjawab</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pembalasan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dan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berhak</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mendapat</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layanan</a:t>
          </a:r>
          <a:r>
            <a:rPr lang="en-US" dirty="0" smtClean="0">
              <a:solidFill>
                <a:schemeClr val="tx1"/>
              </a:solidFill>
              <a:latin typeface="Berlin Sans FB" pitchFamily="34" charset="0"/>
            </a:rPr>
            <a:t> yang </a:t>
          </a:r>
          <a:r>
            <a:rPr lang="en-US" dirty="0" err="1" smtClean="0">
              <a:solidFill>
                <a:schemeClr val="tx1"/>
              </a:solidFill>
              <a:latin typeface="Berlin Sans FB" pitchFamily="34" charset="0"/>
            </a:rPr>
            <a:t>sewajarnya</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tanpa</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mengira</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situasi</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dan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masa</a:t>
          </a:r>
          <a:r>
            <a:rPr lang="en-US" dirty="0" smtClean="0">
              <a:solidFill>
                <a:schemeClr val="tx1"/>
              </a:solidFill>
              <a:latin typeface="Berlin Sans FB" pitchFamily="34" charset="0"/>
            </a:rPr>
            <a:t>.</a:t>
          </a:r>
          <a:endParaRPr lang="en-US" dirty="0">
            <a:solidFill>
              <a:schemeClr val="tx1"/>
            </a:solidFill>
            <a:latin typeface="Berlin Sans FB" pitchFamily="34" charset="0"/>
          </a:endParaRPr>
        </a:p>
      </dgm:t>
    </dgm:pt>
    <dgm:pt modelId="{CECFE83B-9DAB-4D8E-BE9D-45CD38A25987}" type="parTrans" cxnId="{172495F5-875D-4614-BF2E-5F35046BF79C}">
      <dgm:prSet/>
      <dgm:spPr/>
      <dgm:t>
        <a:bodyPr/>
        <a:lstStyle/>
        <a:p>
          <a:pPr algn="ctr"/>
          <a:endParaRPr lang="en-US">
            <a:solidFill>
              <a:schemeClr val="tx1"/>
            </a:solidFill>
            <a:latin typeface="Berlin Sans FB" pitchFamily="34" charset="0"/>
          </a:endParaRPr>
        </a:p>
      </dgm:t>
    </dgm:pt>
    <dgm:pt modelId="{399331DB-A38B-4A84-9717-AE4B49CBBC7F}" type="sibTrans" cxnId="{172495F5-875D-4614-BF2E-5F35046BF79C}">
      <dgm:prSet/>
      <dgm:spPr/>
      <dgm:t>
        <a:bodyPr/>
        <a:lstStyle/>
        <a:p>
          <a:pPr algn="ctr"/>
          <a:endParaRPr lang="en-US">
            <a:solidFill>
              <a:schemeClr val="tx1"/>
            </a:solidFill>
            <a:latin typeface="Berlin Sans FB" pitchFamily="34" charset="0"/>
          </a:endParaRPr>
        </a:p>
      </dgm:t>
    </dgm:pt>
    <dgm:pt modelId="{AFEA3BA7-F344-471A-881A-C6987A65BB6E}" type="pres">
      <dgm:prSet presAssocID="{08B43D46-0055-4E9A-A135-46169F15E0A0}" presName="linear" presStyleCnt="0">
        <dgm:presLayoutVars>
          <dgm:dir/>
          <dgm:resizeHandles val="exact"/>
        </dgm:presLayoutVars>
      </dgm:prSet>
      <dgm:spPr/>
      <dgm:t>
        <a:bodyPr/>
        <a:lstStyle/>
        <a:p>
          <a:endParaRPr lang="en-US"/>
        </a:p>
      </dgm:t>
    </dgm:pt>
    <dgm:pt modelId="{1ED42296-3DFF-435E-AD06-4EDA2802D815}" type="pres">
      <dgm:prSet presAssocID="{99C6F1D3-DE3F-425F-935E-45110862A5A6}" presName="comp" presStyleCnt="0"/>
      <dgm:spPr/>
    </dgm:pt>
    <dgm:pt modelId="{FF7B5F6F-C0F6-4939-90DD-DF439D2B2444}" type="pres">
      <dgm:prSet presAssocID="{99C6F1D3-DE3F-425F-935E-45110862A5A6}" presName="box" presStyleLbl="node1" presStyleIdx="0" presStyleCnt="4"/>
      <dgm:spPr/>
      <dgm:t>
        <a:bodyPr/>
        <a:lstStyle/>
        <a:p>
          <a:endParaRPr lang="en-US"/>
        </a:p>
      </dgm:t>
    </dgm:pt>
    <dgm:pt modelId="{E640B707-8C07-4678-85BE-2EE8C372B986}" type="pres">
      <dgm:prSet presAssocID="{99C6F1D3-DE3F-425F-935E-45110862A5A6}"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dgm:spPr>
    </dgm:pt>
    <dgm:pt modelId="{F19105E3-AF0B-42ED-B837-D22481556C99}" type="pres">
      <dgm:prSet presAssocID="{99C6F1D3-DE3F-425F-935E-45110862A5A6}" presName="text" presStyleLbl="node1" presStyleIdx="0" presStyleCnt="4">
        <dgm:presLayoutVars>
          <dgm:bulletEnabled val="1"/>
        </dgm:presLayoutVars>
      </dgm:prSet>
      <dgm:spPr/>
      <dgm:t>
        <a:bodyPr/>
        <a:lstStyle/>
        <a:p>
          <a:endParaRPr lang="en-US"/>
        </a:p>
      </dgm:t>
    </dgm:pt>
    <dgm:pt modelId="{BD529BD0-A197-44B9-BDAC-ECB026DCF726}" type="pres">
      <dgm:prSet presAssocID="{DFF80C16-00D4-4F45-9346-5C792EC84483}" presName="spacer" presStyleCnt="0"/>
      <dgm:spPr/>
    </dgm:pt>
    <dgm:pt modelId="{C42E97BC-3A85-4E69-A480-6C39661ED7AD}" type="pres">
      <dgm:prSet presAssocID="{0079BBAB-12A5-410F-B7A2-C81036527186}" presName="comp" presStyleCnt="0"/>
      <dgm:spPr/>
    </dgm:pt>
    <dgm:pt modelId="{FBB7F35D-9853-49C6-9449-E81038598771}" type="pres">
      <dgm:prSet presAssocID="{0079BBAB-12A5-410F-B7A2-C81036527186}" presName="box" presStyleLbl="node1" presStyleIdx="1" presStyleCnt="4"/>
      <dgm:spPr/>
      <dgm:t>
        <a:bodyPr/>
        <a:lstStyle/>
        <a:p>
          <a:endParaRPr lang="en-US"/>
        </a:p>
      </dgm:t>
    </dgm:pt>
    <dgm:pt modelId="{1DAD18CE-579D-44F2-98CE-FB39960DAE61}" type="pres">
      <dgm:prSet presAssocID="{0079BBAB-12A5-410F-B7A2-C81036527186}" presName="img" presStyleLbl="fgImgPlace1" presStyleIdx="1"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dgm:spPr>
    </dgm:pt>
    <dgm:pt modelId="{EF799B70-676E-41D1-B95A-87AA46943FBD}" type="pres">
      <dgm:prSet presAssocID="{0079BBAB-12A5-410F-B7A2-C81036527186}" presName="text" presStyleLbl="node1" presStyleIdx="1" presStyleCnt="4">
        <dgm:presLayoutVars>
          <dgm:bulletEnabled val="1"/>
        </dgm:presLayoutVars>
      </dgm:prSet>
      <dgm:spPr/>
      <dgm:t>
        <a:bodyPr/>
        <a:lstStyle/>
        <a:p>
          <a:endParaRPr lang="en-US"/>
        </a:p>
      </dgm:t>
    </dgm:pt>
    <dgm:pt modelId="{168B4D2D-5259-4CEC-A7EB-F8B30F6B3CEF}" type="pres">
      <dgm:prSet presAssocID="{844D2617-06B9-4EC4-8907-E635D16A5808}" presName="spacer" presStyleCnt="0"/>
      <dgm:spPr/>
    </dgm:pt>
    <dgm:pt modelId="{5E9FD51E-4E14-4231-BB01-4BF839E70421}" type="pres">
      <dgm:prSet presAssocID="{8F58076B-A342-46BF-9160-E3F228D6DB0E}" presName="comp" presStyleCnt="0"/>
      <dgm:spPr/>
    </dgm:pt>
    <dgm:pt modelId="{3DCEC84E-EF53-4EDA-ACBF-1D8DEE1FF636}" type="pres">
      <dgm:prSet presAssocID="{8F58076B-A342-46BF-9160-E3F228D6DB0E}" presName="box" presStyleLbl="node1" presStyleIdx="2" presStyleCnt="4"/>
      <dgm:spPr/>
      <dgm:t>
        <a:bodyPr/>
        <a:lstStyle/>
        <a:p>
          <a:endParaRPr lang="en-US"/>
        </a:p>
      </dgm:t>
    </dgm:pt>
    <dgm:pt modelId="{82A94225-2633-4831-982F-9F61BA531CE7}" type="pres">
      <dgm:prSet presAssocID="{8F58076B-A342-46BF-9160-E3F228D6DB0E}" presName="img" presStyleLbl="fgImgPlace1" presStyleIdx="2"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dgm:spPr>
    </dgm:pt>
    <dgm:pt modelId="{F7A03148-6052-4DBD-A8F3-AFC166F35443}" type="pres">
      <dgm:prSet presAssocID="{8F58076B-A342-46BF-9160-E3F228D6DB0E}" presName="text" presStyleLbl="node1" presStyleIdx="2" presStyleCnt="4">
        <dgm:presLayoutVars>
          <dgm:bulletEnabled val="1"/>
        </dgm:presLayoutVars>
      </dgm:prSet>
      <dgm:spPr/>
      <dgm:t>
        <a:bodyPr/>
        <a:lstStyle/>
        <a:p>
          <a:endParaRPr lang="en-US"/>
        </a:p>
      </dgm:t>
    </dgm:pt>
    <dgm:pt modelId="{F81B6C6D-E581-45CD-A45C-FC4D2F7B99C2}" type="pres">
      <dgm:prSet presAssocID="{BFBAF3A0-2C53-4F38-AC5B-991CAC6FF682}" presName="spacer" presStyleCnt="0"/>
      <dgm:spPr/>
    </dgm:pt>
    <dgm:pt modelId="{21373518-8F8A-499A-B50F-BE7D4982E486}" type="pres">
      <dgm:prSet presAssocID="{D3DC944F-7275-4119-87CB-133000DA4942}" presName="comp" presStyleCnt="0"/>
      <dgm:spPr/>
    </dgm:pt>
    <dgm:pt modelId="{D59D81D9-2ABE-4001-9611-D8AB45BF37AF}" type="pres">
      <dgm:prSet presAssocID="{D3DC944F-7275-4119-87CB-133000DA4942}" presName="box" presStyleLbl="node1" presStyleIdx="3" presStyleCnt="4"/>
      <dgm:spPr/>
      <dgm:t>
        <a:bodyPr/>
        <a:lstStyle/>
        <a:p>
          <a:endParaRPr lang="en-US"/>
        </a:p>
      </dgm:t>
    </dgm:pt>
    <dgm:pt modelId="{2409F93E-1C23-40FC-9CB0-5973E8A40561}" type="pres">
      <dgm:prSet presAssocID="{D3DC944F-7275-4119-87CB-133000DA4942}" presName="img" presStyleLbl="fgImgPlace1" presStyleIdx="3"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dgm:spPr>
    </dgm:pt>
    <dgm:pt modelId="{DA407F49-6DAE-4675-877D-261CB8239D96}" type="pres">
      <dgm:prSet presAssocID="{D3DC944F-7275-4119-87CB-133000DA4942}" presName="text" presStyleLbl="node1" presStyleIdx="3" presStyleCnt="4">
        <dgm:presLayoutVars>
          <dgm:bulletEnabled val="1"/>
        </dgm:presLayoutVars>
      </dgm:prSet>
      <dgm:spPr/>
      <dgm:t>
        <a:bodyPr/>
        <a:lstStyle/>
        <a:p>
          <a:endParaRPr lang="en-US"/>
        </a:p>
      </dgm:t>
    </dgm:pt>
  </dgm:ptLst>
  <dgm:cxnLst>
    <dgm:cxn modelId="{087CCC1D-D783-4AD2-AEE2-D4A77D7C475B}" type="presOf" srcId="{8F58076B-A342-46BF-9160-E3F228D6DB0E}" destId="{3DCEC84E-EF53-4EDA-ACBF-1D8DEE1FF636}" srcOrd="0" destOrd="0" presId="urn:microsoft.com/office/officeart/2005/8/layout/vList4"/>
    <dgm:cxn modelId="{5982DDAF-361E-467F-A760-A08DCD76C8E6}" type="presOf" srcId="{8F58076B-A342-46BF-9160-E3F228D6DB0E}" destId="{F7A03148-6052-4DBD-A8F3-AFC166F35443}" srcOrd="1" destOrd="0" presId="urn:microsoft.com/office/officeart/2005/8/layout/vList4"/>
    <dgm:cxn modelId="{9C961E23-ACEB-4A53-85E0-B7F1822E4CED}" srcId="{08B43D46-0055-4E9A-A135-46169F15E0A0}" destId="{99C6F1D3-DE3F-425F-935E-45110862A5A6}" srcOrd="0" destOrd="0" parTransId="{C7E58AF0-63C3-4CA1-8470-9B53EF73D599}" sibTransId="{DFF80C16-00D4-4F45-9346-5C792EC84483}"/>
    <dgm:cxn modelId="{F58D9520-0240-4063-9F99-965C195550FE}" type="presOf" srcId="{0079BBAB-12A5-410F-B7A2-C81036527186}" destId="{FBB7F35D-9853-49C6-9449-E81038598771}" srcOrd="0" destOrd="0" presId="urn:microsoft.com/office/officeart/2005/8/layout/vList4"/>
    <dgm:cxn modelId="{C34E2939-B006-4D20-877A-8052C173306B}" srcId="{08B43D46-0055-4E9A-A135-46169F15E0A0}" destId="{8F58076B-A342-46BF-9160-E3F228D6DB0E}" srcOrd="2" destOrd="0" parTransId="{A11D0680-998B-4375-A3ED-E7A2CCC0CC11}" sibTransId="{BFBAF3A0-2C53-4F38-AC5B-991CAC6FF682}"/>
    <dgm:cxn modelId="{D619AA7A-E796-4B71-B0C4-84CD80317501}" type="presOf" srcId="{D3DC944F-7275-4119-87CB-133000DA4942}" destId="{DA407F49-6DAE-4675-877D-261CB8239D96}" srcOrd="1" destOrd="0" presId="urn:microsoft.com/office/officeart/2005/8/layout/vList4"/>
    <dgm:cxn modelId="{AE3B5562-9BA4-4719-8964-09E270F69D0B}" srcId="{08B43D46-0055-4E9A-A135-46169F15E0A0}" destId="{0079BBAB-12A5-410F-B7A2-C81036527186}" srcOrd="1" destOrd="0" parTransId="{23DD677A-C1D6-4436-ABD8-18A9EA75211B}" sibTransId="{844D2617-06B9-4EC4-8907-E635D16A5808}"/>
    <dgm:cxn modelId="{BDA30E8F-FFFB-404C-8BBC-4FAE6EE8DB45}" type="presOf" srcId="{08B43D46-0055-4E9A-A135-46169F15E0A0}" destId="{AFEA3BA7-F344-471A-881A-C6987A65BB6E}" srcOrd="0" destOrd="0" presId="urn:microsoft.com/office/officeart/2005/8/layout/vList4"/>
    <dgm:cxn modelId="{29FE78B8-89A6-4400-9FCB-79747FFABC24}" type="presOf" srcId="{99C6F1D3-DE3F-425F-935E-45110862A5A6}" destId="{F19105E3-AF0B-42ED-B837-D22481556C99}" srcOrd="1" destOrd="0" presId="urn:microsoft.com/office/officeart/2005/8/layout/vList4"/>
    <dgm:cxn modelId="{BFCDCA9D-C44A-4DE5-93BF-1D1C33AD2014}" type="presOf" srcId="{D3DC944F-7275-4119-87CB-133000DA4942}" destId="{D59D81D9-2ABE-4001-9611-D8AB45BF37AF}" srcOrd="0" destOrd="0" presId="urn:microsoft.com/office/officeart/2005/8/layout/vList4"/>
    <dgm:cxn modelId="{5A19A857-3565-4A06-AAE1-E8280D302F2A}" type="presOf" srcId="{99C6F1D3-DE3F-425F-935E-45110862A5A6}" destId="{FF7B5F6F-C0F6-4939-90DD-DF439D2B2444}" srcOrd="0" destOrd="0" presId="urn:microsoft.com/office/officeart/2005/8/layout/vList4"/>
    <dgm:cxn modelId="{D3AB5D95-EFED-4B23-8B2F-6FD3BC385F4A}" type="presOf" srcId="{0079BBAB-12A5-410F-B7A2-C81036527186}" destId="{EF799B70-676E-41D1-B95A-87AA46943FBD}" srcOrd="1" destOrd="0" presId="urn:microsoft.com/office/officeart/2005/8/layout/vList4"/>
    <dgm:cxn modelId="{172495F5-875D-4614-BF2E-5F35046BF79C}" srcId="{08B43D46-0055-4E9A-A135-46169F15E0A0}" destId="{D3DC944F-7275-4119-87CB-133000DA4942}" srcOrd="3" destOrd="0" parTransId="{CECFE83B-9DAB-4D8E-BE9D-45CD38A25987}" sibTransId="{399331DB-A38B-4A84-9717-AE4B49CBBC7F}"/>
    <dgm:cxn modelId="{0EB3BAD4-D64B-4F24-9401-5A4435CDB4C7}" type="presParOf" srcId="{AFEA3BA7-F344-471A-881A-C6987A65BB6E}" destId="{1ED42296-3DFF-435E-AD06-4EDA2802D815}" srcOrd="0" destOrd="0" presId="urn:microsoft.com/office/officeart/2005/8/layout/vList4"/>
    <dgm:cxn modelId="{F5185685-CA6D-407C-85CB-5E1EE46F4537}" type="presParOf" srcId="{1ED42296-3DFF-435E-AD06-4EDA2802D815}" destId="{FF7B5F6F-C0F6-4939-90DD-DF439D2B2444}" srcOrd="0" destOrd="0" presId="urn:microsoft.com/office/officeart/2005/8/layout/vList4"/>
    <dgm:cxn modelId="{4BB997EC-D4EB-40BA-882A-4E3A37051A0D}" type="presParOf" srcId="{1ED42296-3DFF-435E-AD06-4EDA2802D815}" destId="{E640B707-8C07-4678-85BE-2EE8C372B986}" srcOrd="1" destOrd="0" presId="urn:microsoft.com/office/officeart/2005/8/layout/vList4"/>
    <dgm:cxn modelId="{49D334D8-C43D-4DDE-8FAD-FAC15AF83D57}" type="presParOf" srcId="{1ED42296-3DFF-435E-AD06-4EDA2802D815}" destId="{F19105E3-AF0B-42ED-B837-D22481556C99}" srcOrd="2" destOrd="0" presId="urn:microsoft.com/office/officeart/2005/8/layout/vList4"/>
    <dgm:cxn modelId="{C72FE621-D7EA-4057-8099-E1C78546AB19}" type="presParOf" srcId="{AFEA3BA7-F344-471A-881A-C6987A65BB6E}" destId="{BD529BD0-A197-44B9-BDAC-ECB026DCF726}" srcOrd="1" destOrd="0" presId="urn:microsoft.com/office/officeart/2005/8/layout/vList4"/>
    <dgm:cxn modelId="{6C9A0BDC-F5BD-4B98-A059-4AD854493FCA}" type="presParOf" srcId="{AFEA3BA7-F344-471A-881A-C6987A65BB6E}" destId="{C42E97BC-3A85-4E69-A480-6C39661ED7AD}" srcOrd="2" destOrd="0" presId="urn:microsoft.com/office/officeart/2005/8/layout/vList4"/>
    <dgm:cxn modelId="{263A9EA1-89DA-4F8B-8DCC-58CAAF6BE3D0}" type="presParOf" srcId="{C42E97BC-3A85-4E69-A480-6C39661ED7AD}" destId="{FBB7F35D-9853-49C6-9449-E81038598771}" srcOrd="0" destOrd="0" presId="urn:microsoft.com/office/officeart/2005/8/layout/vList4"/>
    <dgm:cxn modelId="{9FAF9CDF-3F21-4F35-BB0E-CA35F951A768}" type="presParOf" srcId="{C42E97BC-3A85-4E69-A480-6C39661ED7AD}" destId="{1DAD18CE-579D-44F2-98CE-FB39960DAE61}" srcOrd="1" destOrd="0" presId="urn:microsoft.com/office/officeart/2005/8/layout/vList4"/>
    <dgm:cxn modelId="{037A0292-D951-4545-A9C3-51B85A179CAA}" type="presParOf" srcId="{C42E97BC-3A85-4E69-A480-6C39661ED7AD}" destId="{EF799B70-676E-41D1-B95A-87AA46943FBD}" srcOrd="2" destOrd="0" presId="urn:microsoft.com/office/officeart/2005/8/layout/vList4"/>
    <dgm:cxn modelId="{F0E00BC0-4E59-4A2C-9B14-4512E93E5DB7}" type="presParOf" srcId="{AFEA3BA7-F344-471A-881A-C6987A65BB6E}" destId="{168B4D2D-5259-4CEC-A7EB-F8B30F6B3CEF}" srcOrd="3" destOrd="0" presId="urn:microsoft.com/office/officeart/2005/8/layout/vList4"/>
    <dgm:cxn modelId="{0AFA989F-DC8F-4AAA-8A98-811F401B4CA2}" type="presParOf" srcId="{AFEA3BA7-F344-471A-881A-C6987A65BB6E}" destId="{5E9FD51E-4E14-4231-BB01-4BF839E70421}" srcOrd="4" destOrd="0" presId="urn:microsoft.com/office/officeart/2005/8/layout/vList4"/>
    <dgm:cxn modelId="{A05F810B-5A48-4CF5-B72C-00200E99302B}" type="presParOf" srcId="{5E9FD51E-4E14-4231-BB01-4BF839E70421}" destId="{3DCEC84E-EF53-4EDA-ACBF-1D8DEE1FF636}" srcOrd="0" destOrd="0" presId="urn:microsoft.com/office/officeart/2005/8/layout/vList4"/>
    <dgm:cxn modelId="{D5082824-8E8C-4B70-99F9-EBD05C6E946D}" type="presParOf" srcId="{5E9FD51E-4E14-4231-BB01-4BF839E70421}" destId="{82A94225-2633-4831-982F-9F61BA531CE7}" srcOrd="1" destOrd="0" presId="urn:microsoft.com/office/officeart/2005/8/layout/vList4"/>
    <dgm:cxn modelId="{7C4CA583-15E4-4E61-BA38-0F3E3D069C11}" type="presParOf" srcId="{5E9FD51E-4E14-4231-BB01-4BF839E70421}" destId="{F7A03148-6052-4DBD-A8F3-AFC166F35443}" srcOrd="2" destOrd="0" presId="urn:microsoft.com/office/officeart/2005/8/layout/vList4"/>
    <dgm:cxn modelId="{628851CD-AB6C-4796-9121-77A1E014EF74}" type="presParOf" srcId="{AFEA3BA7-F344-471A-881A-C6987A65BB6E}" destId="{F81B6C6D-E581-45CD-A45C-FC4D2F7B99C2}" srcOrd="5" destOrd="0" presId="urn:microsoft.com/office/officeart/2005/8/layout/vList4"/>
    <dgm:cxn modelId="{4150ED21-BCA9-4975-9996-1524FBD190C9}" type="presParOf" srcId="{AFEA3BA7-F344-471A-881A-C6987A65BB6E}" destId="{21373518-8F8A-499A-B50F-BE7D4982E486}" srcOrd="6" destOrd="0" presId="urn:microsoft.com/office/officeart/2005/8/layout/vList4"/>
    <dgm:cxn modelId="{110B1064-38A6-40D4-AD21-0B0F2ADFD2CB}" type="presParOf" srcId="{21373518-8F8A-499A-B50F-BE7D4982E486}" destId="{D59D81D9-2ABE-4001-9611-D8AB45BF37AF}" srcOrd="0" destOrd="0" presId="urn:microsoft.com/office/officeart/2005/8/layout/vList4"/>
    <dgm:cxn modelId="{0399AB25-1C67-41E7-8C0E-2FD7EA2285F6}" type="presParOf" srcId="{21373518-8F8A-499A-B50F-BE7D4982E486}" destId="{2409F93E-1C23-40FC-9CB0-5973E8A40561}" srcOrd="1" destOrd="0" presId="urn:microsoft.com/office/officeart/2005/8/layout/vList4"/>
    <dgm:cxn modelId="{CA01D48B-C1C1-4226-BF49-84BA60052A14}" type="presParOf" srcId="{21373518-8F8A-499A-B50F-BE7D4982E486}" destId="{DA407F49-6DAE-4675-877D-261CB8239D9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FF11BFD-2526-4067-9D3E-CBD5EBBF66D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77DE208-20A6-4CAB-B1C9-A2CFFD8E9DDE}">
      <dgm:prSet/>
      <dgm:spPr>
        <a:solidFill>
          <a:srgbClr val="FFC000"/>
        </a:solidFill>
        <a:ln>
          <a:solidFill>
            <a:schemeClr val="tx1"/>
          </a:solidFill>
        </a:ln>
      </dgm:spPr>
      <dgm:t>
        <a:bodyPr/>
        <a:lstStyle/>
        <a:p>
          <a:pPr rtl="0"/>
          <a:r>
            <a:rPr lang="en-US" smtClean="0">
              <a:solidFill>
                <a:schemeClr val="tx1"/>
              </a:solidFill>
              <a:latin typeface="Berlin Sans FB" pitchFamily="34" charset="0"/>
            </a:rPr>
            <a:t>Menjadi harapan kita semua, agar penghormatan yang diberikan sejajar dengan sumbangan yang dihasilkan </a:t>
          </a:r>
          <a:endParaRPr lang="en-US">
            <a:solidFill>
              <a:schemeClr val="tx1"/>
            </a:solidFill>
            <a:latin typeface="Berlin Sans FB" pitchFamily="34" charset="0"/>
          </a:endParaRPr>
        </a:p>
      </dgm:t>
    </dgm:pt>
    <dgm:pt modelId="{396FB1B6-CD9F-4C43-8B05-1B4AD9F0B6F1}" type="parTrans" cxnId="{C59E0AFC-2D54-4B72-82EF-5774E34C3A97}">
      <dgm:prSet/>
      <dgm:spPr/>
      <dgm:t>
        <a:bodyPr/>
        <a:lstStyle/>
        <a:p>
          <a:endParaRPr lang="en-US">
            <a:solidFill>
              <a:schemeClr val="tx1"/>
            </a:solidFill>
            <a:latin typeface="Berlin Sans FB" pitchFamily="34" charset="0"/>
          </a:endParaRPr>
        </a:p>
      </dgm:t>
    </dgm:pt>
    <dgm:pt modelId="{6DB66CCB-36A8-429D-9B09-2B3C7338440F}" type="sibTrans" cxnId="{C59E0AFC-2D54-4B72-82EF-5774E34C3A97}">
      <dgm:prSet/>
      <dgm:spPr>
        <a:solidFill>
          <a:srgbClr val="00FF00"/>
        </a:solidFill>
      </dgm:spPr>
      <dgm:t>
        <a:bodyPr/>
        <a:lstStyle/>
        <a:p>
          <a:endParaRPr lang="en-US">
            <a:solidFill>
              <a:schemeClr val="tx1"/>
            </a:solidFill>
            <a:latin typeface="Berlin Sans FB" pitchFamily="34" charset="0"/>
          </a:endParaRPr>
        </a:p>
      </dgm:t>
    </dgm:pt>
    <dgm:pt modelId="{8C2DA69C-F96C-4889-9BE0-08926B0838D8}">
      <dgm:prSet/>
      <dgm:spPr>
        <a:solidFill>
          <a:srgbClr val="00B0F0"/>
        </a:solidFill>
        <a:ln>
          <a:solidFill>
            <a:schemeClr val="tx1"/>
          </a:solidFill>
        </a:ln>
      </dgm:spPr>
      <dgm:t>
        <a:bodyPr/>
        <a:lstStyle/>
        <a:p>
          <a:pPr rtl="0"/>
          <a:r>
            <a:rPr lang="en-US" smtClean="0">
              <a:solidFill>
                <a:schemeClr val="tx1"/>
              </a:solidFill>
              <a:latin typeface="Berlin Sans FB" pitchFamily="34" charset="0"/>
            </a:rPr>
            <a:t>dengan peluang-peluang sentiasa ditawarkan untuk mengintegrasikan wanita dalam pelbagai aspek, </a:t>
          </a:r>
          <a:endParaRPr lang="en-US">
            <a:solidFill>
              <a:schemeClr val="tx1"/>
            </a:solidFill>
            <a:latin typeface="Berlin Sans FB" pitchFamily="34" charset="0"/>
          </a:endParaRPr>
        </a:p>
      </dgm:t>
    </dgm:pt>
    <dgm:pt modelId="{6EE05FC6-A934-43AF-91C7-375517805BFD}" type="parTrans" cxnId="{773C8874-DECD-47FE-AFFB-C21ADB65AC4E}">
      <dgm:prSet/>
      <dgm:spPr/>
      <dgm:t>
        <a:bodyPr/>
        <a:lstStyle/>
        <a:p>
          <a:endParaRPr lang="en-US">
            <a:solidFill>
              <a:schemeClr val="tx1"/>
            </a:solidFill>
            <a:latin typeface="Berlin Sans FB" pitchFamily="34" charset="0"/>
          </a:endParaRPr>
        </a:p>
      </dgm:t>
    </dgm:pt>
    <dgm:pt modelId="{40A72206-F239-4C29-9A12-2921AA1FE0F2}" type="sibTrans" cxnId="{773C8874-DECD-47FE-AFFB-C21ADB65AC4E}">
      <dgm:prSet/>
      <dgm:spPr>
        <a:solidFill>
          <a:srgbClr val="00FF00"/>
        </a:solidFill>
      </dgm:spPr>
      <dgm:t>
        <a:bodyPr/>
        <a:lstStyle/>
        <a:p>
          <a:endParaRPr lang="en-US">
            <a:solidFill>
              <a:schemeClr val="tx1"/>
            </a:solidFill>
            <a:latin typeface="Berlin Sans FB" pitchFamily="34" charset="0"/>
          </a:endParaRPr>
        </a:p>
      </dgm:t>
    </dgm:pt>
    <dgm:pt modelId="{ABCE8D17-8817-4D6C-AC46-C9D6696596A0}">
      <dgm:prSet/>
      <dgm:spPr>
        <a:solidFill>
          <a:srgbClr val="9933FF"/>
        </a:solidFill>
        <a:ln>
          <a:solidFill>
            <a:schemeClr val="tx1"/>
          </a:solidFill>
        </a:ln>
      </dgm:spPr>
      <dgm:t>
        <a:bodyPr/>
        <a:lstStyle/>
        <a:p>
          <a:pPr rtl="0"/>
          <a:r>
            <a:rPr lang="en-US" smtClean="0">
              <a:solidFill>
                <a:schemeClr val="tx1"/>
              </a:solidFill>
              <a:latin typeface="Berlin Sans FB" pitchFamily="34" charset="0"/>
            </a:rPr>
            <a:t>peningkatan pengetahuan untuk membantu menjayakan perancangan dan pengukuhan perpaduan dalam kalangan masyarakat.  </a:t>
          </a:r>
          <a:endParaRPr lang="en-US">
            <a:solidFill>
              <a:schemeClr val="tx1"/>
            </a:solidFill>
            <a:latin typeface="Berlin Sans FB" pitchFamily="34" charset="0"/>
          </a:endParaRPr>
        </a:p>
      </dgm:t>
    </dgm:pt>
    <dgm:pt modelId="{368415D2-8523-442B-A97D-ABA96C14D573}" type="parTrans" cxnId="{FDF8FF7F-3DBB-4983-812C-FCBE2B45F15B}">
      <dgm:prSet/>
      <dgm:spPr/>
      <dgm:t>
        <a:bodyPr/>
        <a:lstStyle/>
        <a:p>
          <a:endParaRPr lang="en-US">
            <a:solidFill>
              <a:schemeClr val="tx1"/>
            </a:solidFill>
            <a:latin typeface="Berlin Sans FB" pitchFamily="34" charset="0"/>
          </a:endParaRPr>
        </a:p>
      </dgm:t>
    </dgm:pt>
    <dgm:pt modelId="{FE85C4C7-55C1-4D4A-B88A-DA2E8AA643BA}" type="sibTrans" cxnId="{FDF8FF7F-3DBB-4983-812C-FCBE2B45F15B}">
      <dgm:prSet/>
      <dgm:spPr/>
      <dgm:t>
        <a:bodyPr/>
        <a:lstStyle/>
        <a:p>
          <a:endParaRPr lang="en-US">
            <a:solidFill>
              <a:schemeClr val="tx1"/>
            </a:solidFill>
            <a:latin typeface="Berlin Sans FB" pitchFamily="34" charset="0"/>
          </a:endParaRPr>
        </a:p>
      </dgm:t>
    </dgm:pt>
    <dgm:pt modelId="{D94D101C-60A3-4371-A472-431F24131A6B}" type="pres">
      <dgm:prSet presAssocID="{5FF11BFD-2526-4067-9D3E-CBD5EBBF66DA}" presName="diagram" presStyleCnt="0">
        <dgm:presLayoutVars>
          <dgm:dir/>
          <dgm:resizeHandles val="exact"/>
        </dgm:presLayoutVars>
      </dgm:prSet>
      <dgm:spPr/>
      <dgm:t>
        <a:bodyPr/>
        <a:lstStyle/>
        <a:p>
          <a:endParaRPr lang="en-US"/>
        </a:p>
      </dgm:t>
    </dgm:pt>
    <dgm:pt modelId="{FF560F24-86A0-4443-BEF9-6963CEFE026A}" type="pres">
      <dgm:prSet presAssocID="{577DE208-20A6-4CAB-B1C9-A2CFFD8E9DDE}" presName="node" presStyleLbl="node1" presStyleIdx="0" presStyleCnt="3">
        <dgm:presLayoutVars>
          <dgm:bulletEnabled val="1"/>
        </dgm:presLayoutVars>
      </dgm:prSet>
      <dgm:spPr/>
      <dgm:t>
        <a:bodyPr/>
        <a:lstStyle/>
        <a:p>
          <a:endParaRPr lang="en-US"/>
        </a:p>
      </dgm:t>
    </dgm:pt>
    <dgm:pt modelId="{2A9AC303-DCE6-4AED-8B3B-D3511CDE941F}" type="pres">
      <dgm:prSet presAssocID="{6DB66CCB-36A8-429D-9B09-2B3C7338440F}" presName="sibTrans" presStyleLbl="sibTrans2D1" presStyleIdx="0" presStyleCnt="2"/>
      <dgm:spPr/>
      <dgm:t>
        <a:bodyPr/>
        <a:lstStyle/>
        <a:p>
          <a:endParaRPr lang="en-US"/>
        </a:p>
      </dgm:t>
    </dgm:pt>
    <dgm:pt modelId="{D21CE2F8-8C4A-4555-A102-F8F071109AD6}" type="pres">
      <dgm:prSet presAssocID="{6DB66CCB-36A8-429D-9B09-2B3C7338440F}" presName="connectorText" presStyleLbl="sibTrans2D1" presStyleIdx="0" presStyleCnt="2"/>
      <dgm:spPr/>
      <dgm:t>
        <a:bodyPr/>
        <a:lstStyle/>
        <a:p>
          <a:endParaRPr lang="en-US"/>
        </a:p>
      </dgm:t>
    </dgm:pt>
    <dgm:pt modelId="{A16B6C40-D982-4B0A-80AA-FD275F430F56}" type="pres">
      <dgm:prSet presAssocID="{8C2DA69C-F96C-4889-9BE0-08926B0838D8}" presName="node" presStyleLbl="node1" presStyleIdx="1" presStyleCnt="3">
        <dgm:presLayoutVars>
          <dgm:bulletEnabled val="1"/>
        </dgm:presLayoutVars>
      </dgm:prSet>
      <dgm:spPr/>
      <dgm:t>
        <a:bodyPr/>
        <a:lstStyle/>
        <a:p>
          <a:endParaRPr lang="en-US"/>
        </a:p>
      </dgm:t>
    </dgm:pt>
    <dgm:pt modelId="{AB2AB3CC-B2FC-4AC1-8636-23AB96BC8333}" type="pres">
      <dgm:prSet presAssocID="{40A72206-F239-4C29-9A12-2921AA1FE0F2}" presName="sibTrans" presStyleLbl="sibTrans2D1" presStyleIdx="1" presStyleCnt="2"/>
      <dgm:spPr/>
      <dgm:t>
        <a:bodyPr/>
        <a:lstStyle/>
        <a:p>
          <a:endParaRPr lang="en-US"/>
        </a:p>
      </dgm:t>
    </dgm:pt>
    <dgm:pt modelId="{6644762B-EA91-4774-9893-1411AF466DB7}" type="pres">
      <dgm:prSet presAssocID="{40A72206-F239-4C29-9A12-2921AA1FE0F2}" presName="connectorText" presStyleLbl="sibTrans2D1" presStyleIdx="1" presStyleCnt="2"/>
      <dgm:spPr/>
      <dgm:t>
        <a:bodyPr/>
        <a:lstStyle/>
        <a:p>
          <a:endParaRPr lang="en-US"/>
        </a:p>
      </dgm:t>
    </dgm:pt>
    <dgm:pt modelId="{8586B251-061A-431E-836D-0F0E11DF76F3}" type="pres">
      <dgm:prSet presAssocID="{ABCE8D17-8817-4D6C-AC46-C9D6696596A0}" presName="node" presStyleLbl="node1" presStyleIdx="2" presStyleCnt="3">
        <dgm:presLayoutVars>
          <dgm:bulletEnabled val="1"/>
        </dgm:presLayoutVars>
      </dgm:prSet>
      <dgm:spPr/>
      <dgm:t>
        <a:bodyPr/>
        <a:lstStyle/>
        <a:p>
          <a:endParaRPr lang="en-US"/>
        </a:p>
      </dgm:t>
    </dgm:pt>
  </dgm:ptLst>
  <dgm:cxnLst>
    <dgm:cxn modelId="{FDF8FF7F-3DBB-4983-812C-FCBE2B45F15B}" srcId="{5FF11BFD-2526-4067-9D3E-CBD5EBBF66DA}" destId="{ABCE8D17-8817-4D6C-AC46-C9D6696596A0}" srcOrd="2" destOrd="0" parTransId="{368415D2-8523-442B-A97D-ABA96C14D573}" sibTransId="{FE85C4C7-55C1-4D4A-B88A-DA2E8AA643BA}"/>
    <dgm:cxn modelId="{3AF363A8-5119-4E34-89C9-A729585060AB}" type="presOf" srcId="{40A72206-F239-4C29-9A12-2921AA1FE0F2}" destId="{6644762B-EA91-4774-9893-1411AF466DB7}" srcOrd="1" destOrd="0" presId="urn:microsoft.com/office/officeart/2005/8/layout/process5"/>
    <dgm:cxn modelId="{F4315C3D-9893-4729-AFD2-6418C8C12E18}" type="presOf" srcId="{40A72206-F239-4C29-9A12-2921AA1FE0F2}" destId="{AB2AB3CC-B2FC-4AC1-8636-23AB96BC8333}" srcOrd="0" destOrd="0" presId="urn:microsoft.com/office/officeart/2005/8/layout/process5"/>
    <dgm:cxn modelId="{EFAA08BC-9101-49F7-AC50-7D662ABA5C0D}" type="presOf" srcId="{6DB66CCB-36A8-429D-9B09-2B3C7338440F}" destId="{D21CE2F8-8C4A-4555-A102-F8F071109AD6}" srcOrd="1" destOrd="0" presId="urn:microsoft.com/office/officeart/2005/8/layout/process5"/>
    <dgm:cxn modelId="{202D3C54-C597-4480-9DC1-FDAA6B2B86AA}" type="presOf" srcId="{577DE208-20A6-4CAB-B1C9-A2CFFD8E9DDE}" destId="{FF560F24-86A0-4443-BEF9-6963CEFE026A}" srcOrd="0" destOrd="0" presId="urn:microsoft.com/office/officeart/2005/8/layout/process5"/>
    <dgm:cxn modelId="{C59E0AFC-2D54-4B72-82EF-5774E34C3A97}" srcId="{5FF11BFD-2526-4067-9D3E-CBD5EBBF66DA}" destId="{577DE208-20A6-4CAB-B1C9-A2CFFD8E9DDE}" srcOrd="0" destOrd="0" parTransId="{396FB1B6-CD9F-4C43-8B05-1B4AD9F0B6F1}" sibTransId="{6DB66CCB-36A8-429D-9B09-2B3C7338440F}"/>
    <dgm:cxn modelId="{9DB08063-6B22-46FC-A984-7D3847B4FA34}" type="presOf" srcId="{6DB66CCB-36A8-429D-9B09-2B3C7338440F}" destId="{2A9AC303-DCE6-4AED-8B3B-D3511CDE941F}" srcOrd="0" destOrd="0" presId="urn:microsoft.com/office/officeart/2005/8/layout/process5"/>
    <dgm:cxn modelId="{17D7DE8E-FA07-40FC-93CC-FC570A4A0481}" type="presOf" srcId="{8C2DA69C-F96C-4889-9BE0-08926B0838D8}" destId="{A16B6C40-D982-4B0A-80AA-FD275F430F56}" srcOrd="0" destOrd="0" presId="urn:microsoft.com/office/officeart/2005/8/layout/process5"/>
    <dgm:cxn modelId="{773C8874-DECD-47FE-AFFB-C21ADB65AC4E}" srcId="{5FF11BFD-2526-4067-9D3E-CBD5EBBF66DA}" destId="{8C2DA69C-F96C-4889-9BE0-08926B0838D8}" srcOrd="1" destOrd="0" parTransId="{6EE05FC6-A934-43AF-91C7-375517805BFD}" sibTransId="{40A72206-F239-4C29-9A12-2921AA1FE0F2}"/>
    <dgm:cxn modelId="{73F2A96F-FA95-4375-BA13-5F6483861D14}" type="presOf" srcId="{ABCE8D17-8817-4D6C-AC46-C9D6696596A0}" destId="{8586B251-061A-431E-836D-0F0E11DF76F3}" srcOrd="0" destOrd="0" presId="urn:microsoft.com/office/officeart/2005/8/layout/process5"/>
    <dgm:cxn modelId="{46BA02F5-1E7F-421A-AF94-8B0FB8BBA55F}" type="presOf" srcId="{5FF11BFD-2526-4067-9D3E-CBD5EBBF66DA}" destId="{D94D101C-60A3-4371-A472-431F24131A6B}" srcOrd="0" destOrd="0" presId="urn:microsoft.com/office/officeart/2005/8/layout/process5"/>
    <dgm:cxn modelId="{BAE67583-B8D4-427D-8D55-B7CD88A5EB3E}" type="presParOf" srcId="{D94D101C-60A3-4371-A472-431F24131A6B}" destId="{FF560F24-86A0-4443-BEF9-6963CEFE026A}" srcOrd="0" destOrd="0" presId="urn:microsoft.com/office/officeart/2005/8/layout/process5"/>
    <dgm:cxn modelId="{E41809E8-6075-4926-B9DB-6E24CE846DAC}" type="presParOf" srcId="{D94D101C-60A3-4371-A472-431F24131A6B}" destId="{2A9AC303-DCE6-4AED-8B3B-D3511CDE941F}" srcOrd="1" destOrd="0" presId="urn:microsoft.com/office/officeart/2005/8/layout/process5"/>
    <dgm:cxn modelId="{3BE6ABA3-DB5A-4DC7-A511-23644A2B6B7B}" type="presParOf" srcId="{2A9AC303-DCE6-4AED-8B3B-D3511CDE941F}" destId="{D21CE2F8-8C4A-4555-A102-F8F071109AD6}" srcOrd="0" destOrd="0" presId="urn:microsoft.com/office/officeart/2005/8/layout/process5"/>
    <dgm:cxn modelId="{14544B6A-3C02-49A6-84A0-D92421CCADDB}" type="presParOf" srcId="{D94D101C-60A3-4371-A472-431F24131A6B}" destId="{A16B6C40-D982-4B0A-80AA-FD275F430F56}" srcOrd="2" destOrd="0" presId="urn:microsoft.com/office/officeart/2005/8/layout/process5"/>
    <dgm:cxn modelId="{84F703B7-AD47-4CC1-9B23-8CBCC86EE085}" type="presParOf" srcId="{D94D101C-60A3-4371-A472-431F24131A6B}" destId="{AB2AB3CC-B2FC-4AC1-8636-23AB96BC8333}" srcOrd="3" destOrd="0" presId="urn:microsoft.com/office/officeart/2005/8/layout/process5"/>
    <dgm:cxn modelId="{4706D03E-F370-464A-97AA-8C78130DB49B}" type="presParOf" srcId="{AB2AB3CC-B2FC-4AC1-8636-23AB96BC8333}" destId="{6644762B-EA91-4774-9893-1411AF466DB7}" srcOrd="0" destOrd="0" presId="urn:microsoft.com/office/officeart/2005/8/layout/process5"/>
    <dgm:cxn modelId="{CBF6D1A8-B92F-491D-B79D-A559304E6C04}" type="presParOf" srcId="{D94D101C-60A3-4371-A472-431F24131A6B}" destId="{8586B251-061A-431E-836D-0F0E11DF76F3}"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E9DBF10-5E61-4F95-8B38-3D46BCB5D925}"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EF8A2087-D0C4-4450-9A34-F404F044451F}">
      <dgm:prSet custT="1"/>
      <dgm:spPr>
        <a:solidFill>
          <a:srgbClr val="663300"/>
        </a:solidFill>
      </dgm:spPr>
      <dgm:t>
        <a:bodyPr/>
        <a:lstStyle/>
        <a:p>
          <a:pPr rtl="0"/>
          <a:r>
            <a:rPr lang="en-US" sz="3200" dirty="0" smtClean="0">
              <a:solidFill>
                <a:srgbClr val="FFC000"/>
              </a:solidFill>
              <a:latin typeface="Bernard MT Condensed" pitchFamily="18" charset="0"/>
            </a:rPr>
            <a:t>16 September </a:t>
          </a:r>
          <a:endParaRPr lang="en-US" sz="3200" dirty="0">
            <a:solidFill>
              <a:srgbClr val="FFC000"/>
            </a:solidFill>
            <a:latin typeface="Bernard MT Condensed" pitchFamily="18" charset="0"/>
          </a:endParaRPr>
        </a:p>
      </dgm:t>
    </dgm:pt>
    <dgm:pt modelId="{3F33DF2A-33E4-4B67-8C2C-80BFDBF69668}" type="parTrans" cxnId="{DBFEE823-4EB6-4994-89FE-15BB529FA25C}">
      <dgm:prSet/>
      <dgm:spPr/>
      <dgm:t>
        <a:bodyPr/>
        <a:lstStyle/>
        <a:p>
          <a:endParaRPr lang="en-US">
            <a:solidFill>
              <a:schemeClr val="tx1"/>
            </a:solidFill>
            <a:latin typeface="Bernard MT Condensed" pitchFamily="18" charset="0"/>
          </a:endParaRPr>
        </a:p>
      </dgm:t>
    </dgm:pt>
    <dgm:pt modelId="{D4E18744-FB0C-47BF-BF29-06B032F4A0EA}" type="sibTrans" cxnId="{DBFEE823-4EB6-4994-89FE-15BB529FA25C}">
      <dgm:prSet/>
      <dgm:spPr/>
      <dgm:t>
        <a:bodyPr/>
        <a:lstStyle/>
        <a:p>
          <a:endParaRPr lang="en-US">
            <a:solidFill>
              <a:schemeClr val="tx1"/>
            </a:solidFill>
            <a:latin typeface="Bernard MT Condensed" pitchFamily="18" charset="0"/>
          </a:endParaRPr>
        </a:p>
      </dgm:t>
    </dgm:pt>
    <dgm:pt modelId="{A4A2F22B-804A-4894-ADB9-F501D0C7063C}">
      <dgm:prSet/>
      <dgm:spPr>
        <a:solidFill>
          <a:srgbClr val="660066"/>
        </a:solidFill>
      </dgm:spPr>
      <dgm:t>
        <a:bodyPr/>
        <a:lstStyle/>
        <a:p>
          <a:pPr rtl="0"/>
          <a:r>
            <a:rPr lang="en-US" dirty="0" err="1" smtClean="0">
              <a:solidFill>
                <a:schemeClr val="tx1"/>
              </a:solidFill>
              <a:latin typeface="Bernard MT Condensed" pitchFamily="18" charset="0"/>
            </a:rPr>
            <a:t>kita</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meraikan</a:t>
          </a:r>
          <a:r>
            <a:rPr lang="en-US" dirty="0" smtClean="0">
              <a:solidFill>
                <a:schemeClr val="tx1"/>
              </a:solidFill>
              <a:latin typeface="Bernard MT Condensed" pitchFamily="18" charset="0"/>
            </a:rPr>
            <a:t> </a:t>
          </a:r>
          <a:r>
            <a:rPr lang="en-US" dirty="0" err="1" smtClean="0">
              <a:solidFill>
                <a:srgbClr val="FF0000"/>
              </a:solidFill>
              <a:latin typeface="Bernard MT Condensed" pitchFamily="18" charset="0"/>
            </a:rPr>
            <a:t>hari</a:t>
          </a:r>
          <a:r>
            <a:rPr lang="en-US" dirty="0" smtClean="0">
              <a:solidFill>
                <a:srgbClr val="FF0000"/>
              </a:solidFill>
              <a:latin typeface="Bernard MT Condensed" pitchFamily="18" charset="0"/>
            </a:rPr>
            <a:t> </a:t>
          </a:r>
          <a:r>
            <a:rPr lang="en-US" dirty="0" err="1" smtClean="0">
              <a:solidFill>
                <a:srgbClr val="FF0000"/>
              </a:solidFill>
              <a:latin typeface="Bernard MT Condensed" pitchFamily="18" charset="0"/>
            </a:rPr>
            <a:t>penubuhan</a:t>
          </a:r>
          <a:r>
            <a:rPr lang="en-US" dirty="0" smtClean="0">
              <a:solidFill>
                <a:srgbClr val="FF0000"/>
              </a:solidFill>
              <a:latin typeface="Bernard MT Condensed" pitchFamily="18" charset="0"/>
            </a:rPr>
            <a:t> Persekutuan Malaysia </a:t>
          </a:r>
          <a:r>
            <a:rPr lang="en-US" dirty="0" smtClean="0">
              <a:solidFill>
                <a:schemeClr val="tx1"/>
              </a:solidFill>
              <a:latin typeface="Bernard MT Condensed" pitchFamily="18" charset="0"/>
            </a:rPr>
            <a:t>yang </a:t>
          </a:r>
          <a:r>
            <a:rPr lang="en-US" dirty="0" err="1" smtClean="0">
              <a:solidFill>
                <a:schemeClr val="tx1"/>
              </a:solidFill>
              <a:latin typeface="Bernard MT Condensed" pitchFamily="18" charset="0"/>
            </a:rPr>
            <a:t>menandakan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penyertaan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bersama</a:t>
          </a:r>
          <a:r>
            <a:rPr lang="en-US" dirty="0" smtClean="0">
              <a:solidFill>
                <a:schemeClr val="tx1"/>
              </a:solidFill>
              <a:latin typeface="Bernard MT Condensed" pitchFamily="18" charset="0"/>
            </a:rPr>
            <a:t> Malaya, Borneo Utara, Sarawak </a:t>
          </a:r>
          <a:r>
            <a:rPr lang="en-US" dirty="0" err="1" smtClean="0">
              <a:solidFill>
                <a:schemeClr val="tx1"/>
              </a:solidFill>
              <a:latin typeface="Bernard MT Condensed" pitchFamily="18" charset="0"/>
            </a:rPr>
            <a:t>dan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Singapura</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bagi</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membentuk</a:t>
          </a:r>
          <a:r>
            <a:rPr lang="en-US" dirty="0" smtClean="0">
              <a:solidFill>
                <a:schemeClr val="tx1"/>
              </a:solidFill>
              <a:latin typeface="Bernard MT Condensed" pitchFamily="18" charset="0"/>
            </a:rPr>
            <a:t> Malaysia. </a:t>
          </a:r>
          <a:endParaRPr lang="en-US" dirty="0">
            <a:solidFill>
              <a:schemeClr val="tx1"/>
            </a:solidFill>
            <a:latin typeface="Bernard MT Condensed" pitchFamily="18" charset="0"/>
          </a:endParaRPr>
        </a:p>
      </dgm:t>
    </dgm:pt>
    <dgm:pt modelId="{11892A2C-E95D-478E-8AF9-5EF901BCF419}" type="parTrans" cxnId="{BBBB0209-EB6B-46CC-9543-347E66E151B9}">
      <dgm:prSet/>
      <dgm:spPr/>
      <dgm:t>
        <a:bodyPr/>
        <a:lstStyle/>
        <a:p>
          <a:endParaRPr lang="en-US">
            <a:solidFill>
              <a:schemeClr val="tx1"/>
            </a:solidFill>
            <a:latin typeface="Bernard MT Condensed" pitchFamily="18" charset="0"/>
          </a:endParaRPr>
        </a:p>
      </dgm:t>
    </dgm:pt>
    <dgm:pt modelId="{F9D817E8-92DC-4EE5-B48F-071395F7F118}" type="sibTrans" cxnId="{BBBB0209-EB6B-46CC-9543-347E66E151B9}">
      <dgm:prSet/>
      <dgm:spPr/>
      <dgm:t>
        <a:bodyPr/>
        <a:lstStyle/>
        <a:p>
          <a:endParaRPr lang="en-US">
            <a:solidFill>
              <a:schemeClr val="tx1"/>
            </a:solidFill>
            <a:latin typeface="Bernard MT Condensed" pitchFamily="18" charset="0"/>
          </a:endParaRPr>
        </a:p>
      </dgm:t>
    </dgm:pt>
    <dgm:pt modelId="{07C9B60C-BEF1-43AA-9C30-301372A82883}" type="pres">
      <dgm:prSet presAssocID="{0E9DBF10-5E61-4F95-8B38-3D46BCB5D925}" presName="CompostProcess" presStyleCnt="0">
        <dgm:presLayoutVars>
          <dgm:dir/>
          <dgm:resizeHandles val="exact"/>
        </dgm:presLayoutVars>
      </dgm:prSet>
      <dgm:spPr/>
    </dgm:pt>
    <dgm:pt modelId="{5A8731F4-EC98-4664-9620-E96C2CC5BC68}" type="pres">
      <dgm:prSet presAssocID="{0E9DBF10-5E61-4F95-8B38-3D46BCB5D925}" presName="arrow" presStyleLbl="bgShp" presStyleIdx="0" presStyleCnt="1"/>
      <dgm:spPr>
        <a:solidFill>
          <a:srgbClr val="9900FF"/>
        </a:solidFill>
      </dgm:spPr>
    </dgm:pt>
    <dgm:pt modelId="{76072EB8-581A-45D6-A263-32783EC99C3D}" type="pres">
      <dgm:prSet presAssocID="{0E9DBF10-5E61-4F95-8B38-3D46BCB5D925}" presName="linearProcess" presStyleCnt="0"/>
      <dgm:spPr/>
    </dgm:pt>
    <dgm:pt modelId="{AD7907B5-7B00-4128-8926-2EE06424BDC3}" type="pres">
      <dgm:prSet presAssocID="{EF8A2087-D0C4-4450-9A34-F404F044451F}" presName="textNode" presStyleLbl="node1" presStyleIdx="0" presStyleCnt="2">
        <dgm:presLayoutVars>
          <dgm:bulletEnabled val="1"/>
        </dgm:presLayoutVars>
      </dgm:prSet>
      <dgm:spPr/>
      <dgm:t>
        <a:bodyPr/>
        <a:lstStyle/>
        <a:p>
          <a:endParaRPr lang="en-US"/>
        </a:p>
      </dgm:t>
    </dgm:pt>
    <dgm:pt modelId="{DE76E88E-AECF-425A-8CD2-E0D937052C35}" type="pres">
      <dgm:prSet presAssocID="{D4E18744-FB0C-47BF-BF29-06B032F4A0EA}" presName="sibTrans" presStyleCnt="0"/>
      <dgm:spPr/>
    </dgm:pt>
    <dgm:pt modelId="{69E03581-62EF-4BCE-9C6D-7D225203D062}" type="pres">
      <dgm:prSet presAssocID="{A4A2F22B-804A-4894-ADB9-F501D0C7063C}" presName="textNode" presStyleLbl="node1" presStyleIdx="1" presStyleCnt="2">
        <dgm:presLayoutVars>
          <dgm:bulletEnabled val="1"/>
        </dgm:presLayoutVars>
      </dgm:prSet>
      <dgm:spPr/>
    </dgm:pt>
  </dgm:ptLst>
  <dgm:cxnLst>
    <dgm:cxn modelId="{F2F662C6-A4D1-4DE2-A47B-8FCF92E2CD96}" type="presOf" srcId="{A4A2F22B-804A-4894-ADB9-F501D0C7063C}" destId="{69E03581-62EF-4BCE-9C6D-7D225203D062}" srcOrd="0" destOrd="0" presId="urn:microsoft.com/office/officeart/2005/8/layout/hProcess9"/>
    <dgm:cxn modelId="{2D2E7E2A-F456-4D5A-A355-D6257DF5FBC2}" type="presOf" srcId="{EF8A2087-D0C4-4450-9A34-F404F044451F}" destId="{AD7907B5-7B00-4128-8926-2EE06424BDC3}" srcOrd="0" destOrd="0" presId="urn:microsoft.com/office/officeart/2005/8/layout/hProcess9"/>
    <dgm:cxn modelId="{2E19DAD7-12BF-431E-BFE8-492AB54E5B58}" type="presOf" srcId="{0E9DBF10-5E61-4F95-8B38-3D46BCB5D925}" destId="{07C9B60C-BEF1-43AA-9C30-301372A82883}" srcOrd="0" destOrd="0" presId="urn:microsoft.com/office/officeart/2005/8/layout/hProcess9"/>
    <dgm:cxn modelId="{BBBB0209-EB6B-46CC-9543-347E66E151B9}" srcId="{0E9DBF10-5E61-4F95-8B38-3D46BCB5D925}" destId="{A4A2F22B-804A-4894-ADB9-F501D0C7063C}" srcOrd="1" destOrd="0" parTransId="{11892A2C-E95D-478E-8AF9-5EF901BCF419}" sibTransId="{F9D817E8-92DC-4EE5-B48F-071395F7F118}"/>
    <dgm:cxn modelId="{DBFEE823-4EB6-4994-89FE-15BB529FA25C}" srcId="{0E9DBF10-5E61-4F95-8B38-3D46BCB5D925}" destId="{EF8A2087-D0C4-4450-9A34-F404F044451F}" srcOrd="0" destOrd="0" parTransId="{3F33DF2A-33E4-4B67-8C2C-80BFDBF69668}" sibTransId="{D4E18744-FB0C-47BF-BF29-06B032F4A0EA}"/>
    <dgm:cxn modelId="{BEF26466-9DEC-49AE-AB2E-987362A00BE2}" type="presParOf" srcId="{07C9B60C-BEF1-43AA-9C30-301372A82883}" destId="{5A8731F4-EC98-4664-9620-E96C2CC5BC68}" srcOrd="0" destOrd="0" presId="urn:microsoft.com/office/officeart/2005/8/layout/hProcess9"/>
    <dgm:cxn modelId="{609704B7-305B-4C4B-9455-FD2DB60DEC7A}" type="presParOf" srcId="{07C9B60C-BEF1-43AA-9C30-301372A82883}" destId="{76072EB8-581A-45D6-A263-32783EC99C3D}" srcOrd="1" destOrd="0" presId="urn:microsoft.com/office/officeart/2005/8/layout/hProcess9"/>
    <dgm:cxn modelId="{A86D611B-DB30-4374-953D-958233D766D2}" type="presParOf" srcId="{76072EB8-581A-45D6-A263-32783EC99C3D}" destId="{AD7907B5-7B00-4128-8926-2EE06424BDC3}" srcOrd="0" destOrd="0" presId="urn:microsoft.com/office/officeart/2005/8/layout/hProcess9"/>
    <dgm:cxn modelId="{A1B7F782-CF59-4851-96FB-5BE5F15DBB24}" type="presParOf" srcId="{76072EB8-581A-45D6-A263-32783EC99C3D}" destId="{DE76E88E-AECF-425A-8CD2-E0D937052C35}" srcOrd="1" destOrd="0" presId="urn:microsoft.com/office/officeart/2005/8/layout/hProcess9"/>
    <dgm:cxn modelId="{464D1485-0D7A-4F3E-B480-EB31B16D3319}" type="presParOf" srcId="{76072EB8-581A-45D6-A263-32783EC99C3D}" destId="{69E03581-62EF-4BCE-9C6D-7D225203D062}"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8A248E5-D75F-46C3-A60A-F8AFA3614184}" type="doc">
      <dgm:prSet loTypeId="urn:microsoft.com/office/officeart/2005/8/layout/process4" loCatId="list" qsTypeId="urn:microsoft.com/office/officeart/2005/8/quickstyle/simple1" qsCatId="simple" csTypeId="urn:microsoft.com/office/officeart/2005/8/colors/colorful1" csCatId="colorful"/>
      <dgm:spPr/>
      <dgm:t>
        <a:bodyPr/>
        <a:lstStyle/>
        <a:p>
          <a:endParaRPr lang="en-US"/>
        </a:p>
      </dgm:t>
    </dgm:pt>
    <dgm:pt modelId="{81940697-A570-4716-A35A-0818903AAE19}">
      <dgm:prSet custT="1"/>
      <dgm:spPr/>
      <dgm:t>
        <a:bodyPr/>
        <a:lstStyle/>
        <a:p>
          <a:pPr rtl="0"/>
          <a:r>
            <a:rPr lang="en-US" sz="2000" smtClean="0">
              <a:solidFill>
                <a:schemeClr val="tx1"/>
              </a:solidFill>
              <a:latin typeface="Bernard MT Condensed" pitchFamily="18" charset="0"/>
            </a:rPr>
            <a:t>Seharusnya keharmonian dan kesejahteraan yang dikecapi sejak sekian lama wajar dipelihara dan dikekalkan supaya dapat terus dikecapi oleh generasi akan datang. </a:t>
          </a:r>
          <a:endParaRPr lang="en-US" sz="2000">
            <a:solidFill>
              <a:schemeClr val="tx1"/>
            </a:solidFill>
            <a:latin typeface="Bernard MT Condensed" pitchFamily="18" charset="0"/>
          </a:endParaRPr>
        </a:p>
      </dgm:t>
    </dgm:pt>
    <dgm:pt modelId="{81AEDAD6-237B-41BB-A948-966997E0177F}" type="parTrans" cxnId="{8B9C4EFA-3621-4865-BE8A-B7FBA7420DF7}">
      <dgm:prSet/>
      <dgm:spPr/>
      <dgm:t>
        <a:bodyPr/>
        <a:lstStyle/>
        <a:p>
          <a:endParaRPr lang="en-US" sz="2000">
            <a:solidFill>
              <a:schemeClr val="tx1"/>
            </a:solidFill>
            <a:latin typeface="Bernard MT Condensed" pitchFamily="18" charset="0"/>
          </a:endParaRPr>
        </a:p>
      </dgm:t>
    </dgm:pt>
    <dgm:pt modelId="{5C60E9A5-28D0-4C99-9886-2D99E982C121}" type="sibTrans" cxnId="{8B9C4EFA-3621-4865-BE8A-B7FBA7420DF7}">
      <dgm:prSet/>
      <dgm:spPr/>
      <dgm:t>
        <a:bodyPr/>
        <a:lstStyle/>
        <a:p>
          <a:endParaRPr lang="en-US" sz="2000">
            <a:solidFill>
              <a:schemeClr val="tx1"/>
            </a:solidFill>
            <a:latin typeface="Bernard MT Condensed" pitchFamily="18" charset="0"/>
          </a:endParaRPr>
        </a:p>
      </dgm:t>
    </dgm:pt>
    <dgm:pt modelId="{442096DD-335D-4E72-9D30-B38777E08AA4}">
      <dgm:prSet custT="1"/>
      <dgm:spPr/>
      <dgm:t>
        <a:bodyPr/>
        <a:lstStyle/>
        <a:p>
          <a:pPr rtl="0"/>
          <a:r>
            <a:rPr lang="en-US" sz="2000" smtClean="0">
              <a:solidFill>
                <a:schemeClr val="tx1"/>
              </a:solidFill>
              <a:latin typeface="Bernard MT Condensed" pitchFamily="18" charset="0"/>
            </a:rPr>
            <a:t>Janganlah kerana isu-isu yang remeh kita berpecah-belah antara satu sama lain. </a:t>
          </a:r>
          <a:endParaRPr lang="en-US" sz="2000">
            <a:solidFill>
              <a:schemeClr val="tx1"/>
            </a:solidFill>
            <a:latin typeface="Bernard MT Condensed" pitchFamily="18" charset="0"/>
          </a:endParaRPr>
        </a:p>
      </dgm:t>
    </dgm:pt>
    <dgm:pt modelId="{B4DB8B7F-FD05-4AF3-9D42-E1068F57E7CA}" type="parTrans" cxnId="{C974C493-AFF0-48C1-A497-1B0D7AFD66F6}">
      <dgm:prSet/>
      <dgm:spPr/>
      <dgm:t>
        <a:bodyPr/>
        <a:lstStyle/>
        <a:p>
          <a:endParaRPr lang="en-US" sz="2000">
            <a:solidFill>
              <a:schemeClr val="tx1"/>
            </a:solidFill>
            <a:latin typeface="Bernard MT Condensed" pitchFamily="18" charset="0"/>
          </a:endParaRPr>
        </a:p>
      </dgm:t>
    </dgm:pt>
    <dgm:pt modelId="{CA7941F9-42EF-49D0-B75A-8557DB0184A3}" type="sibTrans" cxnId="{C974C493-AFF0-48C1-A497-1B0D7AFD66F6}">
      <dgm:prSet/>
      <dgm:spPr/>
      <dgm:t>
        <a:bodyPr/>
        <a:lstStyle/>
        <a:p>
          <a:endParaRPr lang="en-US" sz="2000">
            <a:solidFill>
              <a:schemeClr val="tx1"/>
            </a:solidFill>
            <a:latin typeface="Bernard MT Condensed" pitchFamily="18" charset="0"/>
          </a:endParaRPr>
        </a:p>
      </dgm:t>
    </dgm:pt>
    <dgm:pt modelId="{4C46057E-AA5E-44AD-8B21-FDECF1C3EABC}">
      <dgm:prSet custT="1"/>
      <dgm:spPr/>
      <dgm:t>
        <a:bodyPr/>
        <a:lstStyle/>
        <a:p>
          <a:pPr rtl="0"/>
          <a:r>
            <a:rPr lang="en-US" sz="2000" smtClean="0">
              <a:solidFill>
                <a:schemeClr val="tx1"/>
              </a:solidFill>
              <a:latin typeface="Bernard MT Condensed" pitchFamily="18" charset="0"/>
            </a:rPr>
            <a:t>Sukan, misalnya, merupakan medium penyatuan rakyat, bukan tempat melepaskan kemarahan dan cacian kepada orang lain. </a:t>
          </a:r>
          <a:endParaRPr lang="en-US" sz="2000">
            <a:solidFill>
              <a:schemeClr val="tx1"/>
            </a:solidFill>
            <a:latin typeface="Bernard MT Condensed" pitchFamily="18" charset="0"/>
          </a:endParaRPr>
        </a:p>
      </dgm:t>
    </dgm:pt>
    <dgm:pt modelId="{F0FB6D88-AE72-40FC-993F-290772380594}" type="parTrans" cxnId="{29AC9DC5-FA3D-40C2-A82A-1FD315CDEEB5}">
      <dgm:prSet/>
      <dgm:spPr/>
      <dgm:t>
        <a:bodyPr/>
        <a:lstStyle/>
        <a:p>
          <a:endParaRPr lang="en-US" sz="2000">
            <a:solidFill>
              <a:schemeClr val="tx1"/>
            </a:solidFill>
            <a:latin typeface="Bernard MT Condensed" pitchFamily="18" charset="0"/>
          </a:endParaRPr>
        </a:p>
      </dgm:t>
    </dgm:pt>
    <dgm:pt modelId="{03207F24-A524-4493-A950-34159846D6C6}" type="sibTrans" cxnId="{29AC9DC5-FA3D-40C2-A82A-1FD315CDEEB5}">
      <dgm:prSet/>
      <dgm:spPr/>
      <dgm:t>
        <a:bodyPr/>
        <a:lstStyle/>
        <a:p>
          <a:endParaRPr lang="en-US" sz="2000">
            <a:solidFill>
              <a:schemeClr val="tx1"/>
            </a:solidFill>
            <a:latin typeface="Bernard MT Condensed" pitchFamily="18" charset="0"/>
          </a:endParaRPr>
        </a:p>
      </dgm:t>
    </dgm:pt>
    <dgm:pt modelId="{7B270EF4-414D-49A6-B352-ACC0E26759BB}">
      <dgm:prSet custT="1"/>
      <dgm:spPr/>
      <dgm:t>
        <a:bodyPr/>
        <a:lstStyle/>
        <a:p>
          <a:pPr rtl="0"/>
          <a:r>
            <a:rPr lang="en-US" sz="2000" smtClean="0">
              <a:solidFill>
                <a:schemeClr val="tx1"/>
              </a:solidFill>
              <a:latin typeface="Bernard MT Condensed" pitchFamily="18" charset="0"/>
            </a:rPr>
            <a:t>rakyat perlu merapatkan lagi hubungan antara kaum dalam suasana muhibah. </a:t>
          </a:r>
          <a:endParaRPr lang="en-US" sz="2000">
            <a:solidFill>
              <a:schemeClr val="tx1"/>
            </a:solidFill>
            <a:latin typeface="Bernard MT Condensed" pitchFamily="18" charset="0"/>
          </a:endParaRPr>
        </a:p>
      </dgm:t>
    </dgm:pt>
    <dgm:pt modelId="{A4B30C6D-E67A-4B4C-9656-099A072135B7}" type="parTrans" cxnId="{6963F70B-EE5C-4636-B7E3-F2CA0CA9B468}">
      <dgm:prSet/>
      <dgm:spPr/>
      <dgm:t>
        <a:bodyPr/>
        <a:lstStyle/>
        <a:p>
          <a:endParaRPr lang="en-US" sz="2000">
            <a:solidFill>
              <a:schemeClr val="tx1"/>
            </a:solidFill>
            <a:latin typeface="Bernard MT Condensed" pitchFamily="18" charset="0"/>
          </a:endParaRPr>
        </a:p>
      </dgm:t>
    </dgm:pt>
    <dgm:pt modelId="{CE0ED79F-B7F0-4F01-B948-E29AC3BCF9A7}" type="sibTrans" cxnId="{6963F70B-EE5C-4636-B7E3-F2CA0CA9B468}">
      <dgm:prSet/>
      <dgm:spPr/>
      <dgm:t>
        <a:bodyPr/>
        <a:lstStyle/>
        <a:p>
          <a:endParaRPr lang="en-US" sz="2000">
            <a:solidFill>
              <a:schemeClr val="tx1"/>
            </a:solidFill>
            <a:latin typeface="Bernard MT Condensed" pitchFamily="18" charset="0"/>
          </a:endParaRPr>
        </a:p>
      </dgm:t>
    </dgm:pt>
    <dgm:pt modelId="{722B6B3A-0942-4E7C-88A9-8EE3BDEB1201}">
      <dgm:prSet custT="1"/>
      <dgm:spPr/>
      <dgm:t>
        <a:bodyPr/>
        <a:lstStyle/>
        <a:p>
          <a:pPr rtl="0"/>
          <a:r>
            <a:rPr lang="en-US" sz="2000" smtClean="0">
              <a:solidFill>
                <a:schemeClr val="tx1"/>
              </a:solidFill>
              <a:latin typeface="Bernard MT Condensed" pitchFamily="18" charset="0"/>
            </a:rPr>
            <a:t>Sesuai dengan sifat Islam yang cintakan kedamaian dan menjadi rahmat kepada seluruh alam.</a:t>
          </a:r>
          <a:endParaRPr lang="en-US" sz="2000">
            <a:solidFill>
              <a:schemeClr val="tx1"/>
            </a:solidFill>
            <a:latin typeface="Bernard MT Condensed" pitchFamily="18" charset="0"/>
          </a:endParaRPr>
        </a:p>
      </dgm:t>
    </dgm:pt>
    <dgm:pt modelId="{2329EDC9-EACB-4FAD-8841-65E71774437A}" type="parTrans" cxnId="{98F45BA4-3630-4CCC-85FB-E6F81289D546}">
      <dgm:prSet/>
      <dgm:spPr/>
      <dgm:t>
        <a:bodyPr/>
        <a:lstStyle/>
        <a:p>
          <a:endParaRPr lang="en-US" sz="2000">
            <a:solidFill>
              <a:schemeClr val="tx1"/>
            </a:solidFill>
            <a:latin typeface="Bernard MT Condensed" pitchFamily="18" charset="0"/>
          </a:endParaRPr>
        </a:p>
      </dgm:t>
    </dgm:pt>
    <dgm:pt modelId="{433ACA0F-5AFE-4A3C-B697-91849AFE49AD}" type="sibTrans" cxnId="{98F45BA4-3630-4CCC-85FB-E6F81289D546}">
      <dgm:prSet/>
      <dgm:spPr/>
      <dgm:t>
        <a:bodyPr/>
        <a:lstStyle/>
        <a:p>
          <a:endParaRPr lang="en-US" sz="2000">
            <a:solidFill>
              <a:schemeClr val="tx1"/>
            </a:solidFill>
            <a:latin typeface="Bernard MT Condensed" pitchFamily="18" charset="0"/>
          </a:endParaRPr>
        </a:p>
      </dgm:t>
    </dgm:pt>
    <dgm:pt modelId="{F728CDEA-F937-4850-9495-ED2358FC68D8}" type="pres">
      <dgm:prSet presAssocID="{38A248E5-D75F-46C3-A60A-F8AFA3614184}" presName="Name0" presStyleCnt="0">
        <dgm:presLayoutVars>
          <dgm:dir/>
          <dgm:animLvl val="lvl"/>
          <dgm:resizeHandles val="exact"/>
        </dgm:presLayoutVars>
      </dgm:prSet>
      <dgm:spPr/>
    </dgm:pt>
    <dgm:pt modelId="{870C6F6E-54D2-4FE5-85B1-4C756BD34A66}" type="pres">
      <dgm:prSet presAssocID="{722B6B3A-0942-4E7C-88A9-8EE3BDEB1201}" presName="boxAndChildren" presStyleCnt="0"/>
      <dgm:spPr/>
    </dgm:pt>
    <dgm:pt modelId="{B7512080-BF23-4CDE-A868-CFA1944BDAE0}" type="pres">
      <dgm:prSet presAssocID="{722B6B3A-0942-4E7C-88A9-8EE3BDEB1201}" presName="parentTextBox" presStyleLbl="node1" presStyleIdx="0" presStyleCnt="5"/>
      <dgm:spPr/>
    </dgm:pt>
    <dgm:pt modelId="{9ACDFA9F-8BE5-4409-A5B0-E044884F32D3}" type="pres">
      <dgm:prSet presAssocID="{CE0ED79F-B7F0-4F01-B948-E29AC3BCF9A7}" presName="sp" presStyleCnt="0"/>
      <dgm:spPr/>
    </dgm:pt>
    <dgm:pt modelId="{889D14BF-778F-488B-A67D-A971AD812CBA}" type="pres">
      <dgm:prSet presAssocID="{7B270EF4-414D-49A6-B352-ACC0E26759BB}" presName="arrowAndChildren" presStyleCnt="0"/>
      <dgm:spPr/>
    </dgm:pt>
    <dgm:pt modelId="{993BEA19-916A-4389-B14E-CC2668579D27}" type="pres">
      <dgm:prSet presAssocID="{7B270EF4-414D-49A6-B352-ACC0E26759BB}" presName="parentTextArrow" presStyleLbl="node1" presStyleIdx="1" presStyleCnt="5"/>
      <dgm:spPr/>
    </dgm:pt>
    <dgm:pt modelId="{4B572012-9EF0-4474-BA8A-97426D36A272}" type="pres">
      <dgm:prSet presAssocID="{03207F24-A524-4493-A950-34159846D6C6}" presName="sp" presStyleCnt="0"/>
      <dgm:spPr/>
    </dgm:pt>
    <dgm:pt modelId="{1457C52D-96FB-402D-9245-0AA956C0020D}" type="pres">
      <dgm:prSet presAssocID="{4C46057E-AA5E-44AD-8B21-FDECF1C3EABC}" presName="arrowAndChildren" presStyleCnt="0"/>
      <dgm:spPr/>
    </dgm:pt>
    <dgm:pt modelId="{2639D36F-3DF2-4E2C-A6B6-8A6C1A9056E7}" type="pres">
      <dgm:prSet presAssocID="{4C46057E-AA5E-44AD-8B21-FDECF1C3EABC}" presName="parentTextArrow" presStyleLbl="node1" presStyleIdx="2" presStyleCnt="5"/>
      <dgm:spPr/>
    </dgm:pt>
    <dgm:pt modelId="{57C895B0-2A7E-4F6D-95E8-319DC474686B}" type="pres">
      <dgm:prSet presAssocID="{CA7941F9-42EF-49D0-B75A-8557DB0184A3}" presName="sp" presStyleCnt="0"/>
      <dgm:spPr/>
    </dgm:pt>
    <dgm:pt modelId="{3EEABC67-2197-4771-B6BC-949E5DF2F492}" type="pres">
      <dgm:prSet presAssocID="{442096DD-335D-4E72-9D30-B38777E08AA4}" presName="arrowAndChildren" presStyleCnt="0"/>
      <dgm:spPr/>
    </dgm:pt>
    <dgm:pt modelId="{18313905-4F8A-4786-8198-B750CC7FAEE7}" type="pres">
      <dgm:prSet presAssocID="{442096DD-335D-4E72-9D30-B38777E08AA4}" presName="parentTextArrow" presStyleLbl="node1" presStyleIdx="3" presStyleCnt="5"/>
      <dgm:spPr/>
    </dgm:pt>
    <dgm:pt modelId="{1D48AF28-E64F-4B92-8FD4-EC628132DEFC}" type="pres">
      <dgm:prSet presAssocID="{5C60E9A5-28D0-4C99-9886-2D99E982C121}" presName="sp" presStyleCnt="0"/>
      <dgm:spPr/>
    </dgm:pt>
    <dgm:pt modelId="{B5D735F5-7CA1-4644-826F-460C84428079}" type="pres">
      <dgm:prSet presAssocID="{81940697-A570-4716-A35A-0818903AAE19}" presName="arrowAndChildren" presStyleCnt="0"/>
      <dgm:spPr/>
    </dgm:pt>
    <dgm:pt modelId="{7972B551-8F57-4F3D-900A-AF2A77EBFB67}" type="pres">
      <dgm:prSet presAssocID="{81940697-A570-4716-A35A-0818903AAE19}" presName="parentTextArrow" presStyleLbl="node1" presStyleIdx="4" presStyleCnt="5"/>
      <dgm:spPr/>
    </dgm:pt>
  </dgm:ptLst>
  <dgm:cxnLst>
    <dgm:cxn modelId="{98F45BA4-3630-4CCC-85FB-E6F81289D546}" srcId="{38A248E5-D75F-46C3-A60A-F8AFA3614184}" destId="{722B6B3A-0942-4E7C-88A9-8EE3BDEB1201}" srcOrd="4" destOrd="0" parTransId="{2329EDC9-EACB-4FAD-8841-65E71774437A}" sibTransId="{433ACA0F-5AFE-4A3C-B697-91849AFE49AD}"/>
    <dgm:cxn modelId="{EA490703-2324-4B47-9CF4-2A2968B9E84D}" type="presOf" srcId="{722B6B3A-0942-4E7C-88A9-8EE3BDEB1201}" destId="{B7512080-BF23-4CDE-A868-CFA1944BDAE0}" srcOrd="0" destOrd="0" presId="urn:microsoft.com/office/officeart/2005/8/layout/process4"/>
    <dgm:cxn modelId="{54B40B3D-9738-4376-96D9-7C23AA1E1B92}" type="presOf" srcId="{81940697-A570-4716-A35A-0818903AAE19}" destId="{7972B551-8F57-4F3D-900A-AF2A77EBFB67}" srcOrd="0" destOrd="0" presId="urn:microsoft.com/office/officeart/2005/8/layout/process4"/>
    <dgm:cxn modelId="{78674358-444F-47A5-B9C9-941490033232}" type="presOf" srcId="{7B270EF4-414D-49A6-B352-ACC0E26759BB}" destId="{993BEA19-916A-4389-B14E-CC2668579D27}" srcOrd="0" destOrd="0" presId="urn:microsoft.com/office/officeart/2005/8/layout/process4"/>
    <dgm:cxn modelId="{EC91B45A-D4B0-452E-B170-6A440EE6170F}" type="presOf" srcId="{4C46057E-AA5E-44AD-8B21-FDECF1C3EABC}" destId="{2639D36F-3DF2-4E2C-A6B6-8A6C1A9056E7}" srcOrd="0" destOrd="0" presId="urn:microsoft.com/office/officeart/2005/8/layout/process4"/>
    <dgm:cxn modelId="{6963F70B-EE5C-4636-B7E3-F2CA0CA9B468}" srcId="{38A248E5-D75F-46C3-A60A-F8AFA3614184}" destId="{7B270EF4-414D-49A6-B352-ACC0E26759BB}" srcOrd="3" destOrd="0" parTransId="{A4B30C6D-E67A-4B4C-9656-099A072135B7}" sibTransId="{CE0ED79F-B7F0-4F01-B948-E29AC3BCF9A7}"/>
    <dgm:cxn modelId="{29AC9DC5-FA3D-40C2-A82A-1FD315CDEEB5}" srcId="{38A248E5-D75F-46C3-A60A-F8AFA3614184}" destId="{4C46057E-AA5E-44AD-8B21-FDECF1C3EABC}" srcOrd="2" destOrd="0" parTransId="{F0FB6D88-AE72-40FC-993F-290772380594}" sibTransId="{03207F24-A524-4493-A950-34159846D6C6}"/>
    <dgm:cxn modelId="{280EABA1-C31D-4208-87BB-8F33ED6EE630}" type="presOf" srcId="{442096DD-335D-4E72-9D30-B38777E08AA4}" destId="{18313905-4F8A-4786-8198-B750CC7FAEE7}" srcOrd="0" destOrd="0" presId="urn:microsoft.com/office/officeart/2005/8/layout/process4"/>
    <dgm:cxn modelId="{C974C493-AFF0-48C1-A497-1B0D7AFD66F6}" srcId="{38A248E5-D75F-46C3-A60A-F8AFA3614184}" destId="{442096DD-335D-4E72-9D30-B38777E08AA4}" srcOrd="1" destOrd="0" parTransId="{B4DB8B7F-FD05-4AF3-9D42-E1068F57E7CA}" sibTransId="{CA7941F9-42EF-49D0-B75A-8557DB0184A3}"/>
    <dgm:cxn modelId="{DDC83C03-A6D5-4CE2-890C-CA115257FA61}" type="presOf" srcId="{38A248E5-D75F-46C3-A60A-F8AFA3614184}" destId="{F728CDEA-F937-4850-9495-ED2358FC68D8}" srcOrd="0" destOrd="0" presId="urn:microsoft.com/office/officeart/2005/8/layout/process4"/>
    <dgm:cxn modelId="{8B9C4EFA-3621-4865-BE8A-B7FBA7420DF7}" srcId="{38A248E5-D75F-46C3-A60A-F8AFA3614184}" destId="{81940697-A570-4716-A35A-0818903AAE19}" srcOrd="0" destOrd="0" parTransId="{81AEDAD6-237B-41BB-A948-966997E0177F}" sibTransId="{5C60E9A5-28D0-4C99-9886-2D99E982C121}"/>
    <dgm:cxn modelId="{5651F660-2C91-45AD-B37C-411E87C3A627}" type="presParOf" srcId="{F728CDEA-F937-4850-9495-ED2358FC68D8}" destId="{870C6F6E-54D2-4FE5-85B1-4C756BD34A66}" srcOrd="0" destOrd="0" presId="urn:microsoft.com/office/officeart/2005/8/layout/process4"/>
    <dgm:cxn modelId="{493DA015-3CC2-44C3-AD57-FB8EC1389E4A}" type="presParOf" srcId="{870C6F6E-54D2-4FE5-85B1-4C756BD34A66}" destId="{B7512080-BF23-4CDE-A868-CFA1944BDAE0}" srcOrd="0" destOrd="0" presId="urn:microsoft.com/office/officeart/2005/8/layout/process4"/>
    <dgm:cxn modelId="{0696435A-D404-4A73-84F6-D7D5B7E57508}" type="presParOf" srcId="{F728CDEA-F937-4850-9495-ED2358FC68D8}" destId="{9ACDFA9F-8BE5-4409-A5B0-E044884F32D3}" srcOrd="1" destOrd="0" presId="urn:microsoft.com/office/officeart/2005/8/layout/process4"/>
    <dgm:cxn modelId="{B0C29933-B282-4EF5-817C-046101415ACC}" type="presParOf" srcId="{F728CDEA-F937-4850-9495-ED2358FC68D8}" destId="{889D14BF-778F-488B-A67D-A971AD812CBA}" srcOrd="2" destOrd="0" presId="urn:microsoft.com/office/officeart/2005/8/layout/process4"/>
    <dgm:cxn modelId="{40FA0850-2DCF-4BEE-99E3-DFE4AA5B1A6C}" type="presParOf" srcId="{889D14BF-778F-488B-A67D-A971AD812CBA}" destId="{993BEA19-916A-4389-B14E-CC2668579D27}" srcOrd="0" destOrd="0" presId="urn:microsoft.com/office/officeart/2005/8/layout/process4"/>
    <dgm:cxn modelId="{D1400C6C-1155-4FA3-B55A-FC20A336F320}" type="presParOf" srcId="{F728CDEA-F937-4850-9495-ED2358FC68D8}" destId="{4B572012-9EF0-4474-BA8A-97426D36A272}" srcOrd="3" destOrd="0" presId="urn:microsoft.com/office/officeart/2005/8/layout/process4"/>
    <dgm:cxn modelId="{716876F7-42C4-4D2E-80E0-CD105EDBB817}" type="presParOf" srcId="{F728CDEA-F937-4850-9495-ED2358FC68D8}" destId="{1457C52D-96FB-402D-9245-0AA956C0020D}" srcOrd="4" destOrd="0" presId="urn:microsoft.com/office/officeart/2005/8/layout/process4"/>
    <dgm:cxn modelId="{B9F1A77B-1919-4BB5-9C32-89065EED192A}" type="presParOf" srcId="{1457C52D-96FB-402D-9245-0AA956C0020D}" destId="{2639D36F-3DF2-4E2C-A6B6-8A6C1A9056E7}" srcOrd="0" destOrd="0" presId="urn:microsoft.com/office/officeart/2005/8/layout/process4"/>
    <dgm:cxn modelId="{877147AC-17E5-4C55-9E92-22878D9C2B76}" type="presParOf" srcId="{F728CDEA-F937-4850-9495-ED2358FC68D8}" destId="{57C895B0-2A7E-4F6D-95E8-319DC474686B}" srcOrd="5" destOrd="0" presId="urn:microsoft.com/office/officeart/2005/8/layout/process4"/>
    <dgm:cxn modelId="{0D693EB8-C02B-455D-9293-A0818B707A97}" type="presParOf" srcId="{F728CDEA-F937-4850-9495-ED2358FC68D8}" destId="{3EEABC67-2197-4771-B6BC-949E5DF2F492}" srcOrd="6" destOrd="0" presId="urn:microsoft.com/office/officeart/2005/8/layout/process4"/>
    <dgm:cxn modelId="{04126A68-E9B3-4085-9CB7-3374753E32C2}" type="presParOf" srcId="{3EEABC67-2197-4771-B6BC-949E5DF2F492}" destId="{18313905-4F8A-4786-8198-B750CC7FAEE7}" srcOrd="0" destOrd="0" presId="urn:microsoft.com/office/officeart/2005/8/layout/process4"/>
    <dgm:cxn modelId="{C8C1948F-4C70-4100-BB13-BDC640A09F0C}" type="presParOf" srcId="{F728CDEA-F937-4850-9495-ED2358FC68D8}" destId="{1D48AF28-E64F-4B92-8FD4-EC628132DEFC}" srcOrd="7" destOrd="0" presId="urn:microsoft.com/office/officeart/2005/8/layout/process4"/>
    <dgm:cxn modelId="{B20E4F39-7001-47A6-B484-C0AE1B18A241}" type="presParOf" srcId="{F728CDEA-F937-4850-9495-ED2358FC68D8}" destId="{B5D735F5-7CA1-4644-826F-460C84428079}" srcOrd="8" destOrd="0" presId="urn:microsoft.com/office/officeart/2005/8/layout/process4"/>
    <dgm:cxn modelId="{2330B6AA-7E89-49F3-B737-A8A55B14BB0E}" type="presParOf" srcId="{B5D735F5-7CA1-4644-826F-460C84428079}" destId="{7972B551-8F57-4F3D-900A-AF2A77EBFB6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D4A03BC-0CF8-4470-BAB4-4E2F94A22835}"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n-US"/>
        </a:p>
      </dgm:t>
    </dgm:pt>
    <dgm:pt modelId="{595B3CC8-1815-48F9-AB5F-9F522E3A712A}">
      <dgm:prSet/>
      <dgm:spPr>
        <a:solidFill>
          <a:srgbClr val="92D050"/>
        </a:solidFill>
        <a:ln>
          <a:solidFill>
            <a:schemeClr val="tx1"/>
          </a:solidFill>
        </a:ln>
      </dgm:spPr>
      <dgm:t>
        <a:bodyPr/>
        <a:lstStyle/>
        <a:p>
          <a:pPr rtl="0"/>
          <a:r>
            <a:rPr lang="en-US" dirty="0" err="1" smtClean="0">
              <a:solidFill>
                <a:schemeClr val="tx1"/>
              </a:solidFill>
              <a:latin typeface="Berlin Sans FB" pitchFamily="34" charset="0"/>
            </a:rPr>
            <a:t>tiada</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pihak</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cuba</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mengambil</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kesempatan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dengan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mengeksploitasikan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wanita</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tanpa</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hak</a:t>
          </a:r>
          <a:r>
            <a:rPr lang="en-US" dirty="0" smtClean="0">
              <a:solidFill>
                <a:schemeClr val="tx1"/>
              </a:solidFill>
              <a:latin typeface="Berlin Sans FB" pitchFamily="34" charset="0"/>
            </a:rPr>
            <a:t>.</a:t>
          </a:r>
          <a:endParaRPr lang="en-US" dirty="0">
            <a:solidFill>
              <a:schemeClr val="tx1"/>
            </a:solidFill>
            <a:latin typeface="Berlin Sans FB" pitchFamily="34" charset="0"/>
          </a:endParaRPr>
        </a:p>
      </dgm:t>
    </dgm:pt>
    <dgm:pt modelId="{381B6FA2-B0CD-47CB-9EB2-7F16421EAF45}" type="parTrans" cxnId="{26DFFF74-AAFF-44A8-AA9C-3F2C81D58047}">
      <dgm:prSet/>
      <dgm:spPr/>
      <dgm:t>
        <a:bodyPr/>
        <a:lstStyle/>
        <a:p>
          <a:endParaRPr lang="en-US">
            <a:solidFill>
              <a:schemeClr val="tx1"/>
            </a:solidFill>
            <a:latin typeface="Berlin Sans FB" pitchFamily="34" charset="0"/>
          </a:endParaRPr>
        </a:p>
      </dgm:t>
    </dgm:pt>
    <dgm:pt modelId="{E28B0A4B-0F92-407D-AF27-203E539DF785}" type="sibTrans" cxnId="{26DFFF74-AAFF-44A8-AA9C-3F2C81D58047}">
      <dgm:prSet/>
      <dgm:spPr/>
      <dgm:t>
        <a:bodyPr/>
        <a:lstStyle/>
        <a:p>
          <a:endParaRPr lang="en-US">
            <a:solidFill>
              <a:schemeClr val="tx1"/>
            </a:solidFill>
            <a:latin typeface="Berlin Sans FB" pitchFamily="34" charset="0"/>
          </a:endParaRPr>
        </a:p>
      </dgm:t>
    </dgm:pt>
    <dgm:pt modelId="{4D799F78-D17F-4783-A9F0-5890571B1D00}">
      <dgm:prSet/>
      <dgm:spPr>
        <a:solidFill>
          <a:srgbClr val="00B0F0"/>
        </a:solidFill>
        <a:ln>
          <a:solidFill>
            <a:schemeClr val="tx1"/>
          </a:solidFill>
        </a:ln>
      </dgm:spPr>
      <dgm:t>
        <a:bodyPr/>
        <a:lstStyle/>
        <a:p>
          <a:pPr rtl="0"/>
          <a:r>
            <a:rPr lang="en-US" dirty="0" err="1" smtClean="0">
              <a:solidFill>
                <a:schemeClr val="tx1"/>
              </a:solidFill>
              <a:latin typeface="Berlin Sans FB" pitchFamily="34" charset="0"/>
            </a:rPr>
            <a:t>kehormatan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dan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ketinggian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kaum</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wanita</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tidak</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dipandang</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remeh</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dengan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mengenepikan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pandangan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dan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sumbangan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mereka</a:t>
          </a:r>
          <a:r>
            <a:rPr lang="en-US" dirty="0" smtClean="0">
              <a:solidFill>
                <a:schemeClr val="tx1"/>
              </a:solidFill>
              <a:latin typeface="Berlin Sans FB" pitchFamily="34" charset="0"/>
            </a:rPr>
            <a:t>.</a:t>
          </a:r>
          <a:endParaRPr lang="en-US" dirty="0">
            <a:solidFill>
              <a:schemeClr val="tx1"/>
            </a:solidFill>
            <a:latin typeface="Berlin Sans FB" pitchFamily="34" charset="0"/>
          </a:endParaRPr>
        </a:p>
      </dgm:t>
    </dgm:pt>
    <dgm:pt modelId="{47644B5A-B606-4190-A430-62413D7ADC4C}" type="parTrans" cxnId="{CB05AEB5-FFD3-4631-9DA0-62F9D1F58A87}">
      <dgm:prSet/>
      <dgm:spPr/>
      <dgm:t>
        <a:bodyPr/>
        <a:lstStyle/>
        <a:p>
          <a:endParaRPr lang="en-US">
            <a:solidFill>
              <a:schemeClr val="tx1"/>
            </a:solidFill>
            <a:latin typeface="Berlin Sans FB" pitchFamily="34" charset="0"/>
          </a:endParaRPr>
        </a:p>
      </dgm:t>
    </dgm:pt>
    <dgm:pt modelId="{AA204E25-F7A0-447B-A921-89D1886122B9}" type="sibTrans" cxnId="{CB05AEB5-FFD3-4631-9DA0-62F9D1F58A87}">
      <dgm:prSet/>
      <dgm:spPr/>
      <dgm:t>
        <a:bodyPr/>
        <a:lstStyle/>
        <a:p>
          <a:endParaRPr lang="en-US">
            <a:solidFill>
              <a:schemeClr val="tx1"/>
            </a:solidFill>
            <a:latin typeface="Berlin Sans FB" pitchFamily="34" charset="0"/>
          </a:endParaRPr>
        </a:p>
      </dgm:t>
    </dgm:pt>
    <dgm:pt modelId="{40115541-A925-408B-8E89-8972CC4C3C7F}">
      <dgm:prSet/>
      <dgm:spPr>
        <a:solidFill>
          <a:srgbClr val="9933FF"/>
        </a:solidFill>
        <a:ln>
          <a:solidFill>
            <a:schemeClr val="tx1"/>
          </a:solidFill>
        </a:ln>
      </dgm:spPr>
      <dgm:t>
        <a:bodyPr/>
        <a:lstStyle/>
        <a:p>
          <a:pPr rtl="0"/>
          <a:r>
            <a:rPr lang="en-US" dirty="0" err="1" smtClean="0">
              <a:solidFill>
                <a:schemeClr val="tx1"/>
              </a:solidFill>
              <a:latin typeface="Berlin Sans FB" pitchFamily="34" charset="0"/>
            </a:rPr>
            <a:t>meletakkan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kedudukan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diri</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sehebat</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wanita</a:t>
          </a:r>
          <a:r>
            <a:rPr lang="en-US" dirty="0" smtClean="0">
              <a:solidFill>
                <a:schemeClr val="tx1"/>
              </a:solidFill>
              <a:latin typeface="Berlin Sans FB" pitchFamily="34" charset="0"/>
            </a:rPr>
            <a:t> Islam </a:t>
          </a:r>
          <a:r>
            <a:rPr lang="en-US" dirty="0" err="1" smtClean="0">
              <a:solidFill>
                <a:schemeClr val="tx1"/>
              </a:solidFill>
              <a:latin typeface="Berlin Sans FB" pitchFamily="34" charset="0"/>
            </a:rPr>
            <a:t>zaman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silam</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dengan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asas</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keimanan</a:t>
          </a:r>
          <a:r>
            <a:rPr lang="en-US" dirty="0" smtClean="0">
              <a:solidFill>
                <a:schemeClr val="tx1"/>
              </a:solidFill>
              <a:latin typeface="Berlin Sans FB" pitchFamily="34" charset="0"/>
            </a:rPr>
            <a:t> yang </a:t>
          </a:r>
          <a:r>
            <a:rPr lang="en-US" dirty="0" err="1" smtClean="0">
              <a:solidFill>
                <a:schemeClr val="tx1"/>
              </a:solidFill>
              <a:latin typeface="Berlin Sans FB" pitchFamily="34" charset="0"/>
            </a:rPr>
            <a:t>kukuh</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kepada</a:t>
          </a:r>
          <a:r>
            <a:rPr lang="en-US" dirty="0" smtClean="0">
              <a:solidFill>
                <a:schemeClr val="tx1"/>
              </a:solidFill>
              <a:latin typeface="Berlin Sans FB" pitchFamily="34" charset="0"/>
            </a:rPr>
            <a:t> Allah SWT.</a:t>
          </a:r>
          <a:endParaRPr lang="en-US" dirty="0">
            <a:solidFill>
              <a:schemeClr val="tx1"/>
            </a:solidFill>
            <a:latin typeface="Berlin Sans FB" pitchFamily="34" charset="0"/>
          </a:endParaRPr>
        </a:p>
      </dgm:t>
    </dgm:pt>
    <dgm:pt modelId="{919A67B8-5D86-4437-97C7-5CA6E19E5C09}" type="parTrans" cxnId="{59E8643C-74CC-4CF5-91EF-D39454857043}">
      <dgm:prSet/>
      <dgm:spPr/>
      <dgm:t>
        <a:bodyPr/>
        <a:lstStyle/>
        <a:p>
          <a:endParaRPr lang="en-US">
            <a:solidFill>
              <a:schemeClr val="tx1"/>
            </a:solidFill>
            <a:latin typeface="Berlin Sans FB" pitchFamily="34" charset="0"/>
          </a:endParaRPr>
        </a:p>
      </dgm:t>
    </dgm:pt>
    <dgm:pt modelId="{56FB854B-6CCB-4AB0-B2E8-CB9E8ABCA39A}" type="sibTrans" cxnId="{59E8643C-74CC-4CF5-91EF-D39454857043}">
      <dgm:prSet/>
      <dgm:spPr/>
      <dgm:t>
        <a:bodyPr/>
        <a:lstStyle/>
        <a:p>
          <a:endParaRPr lang="en-US">
            <a:solidFill>
              <a:schemeClr val="tx1"/>
            </a:solidFill>
            <a:latin typeface="Berlin Sans FB" pitchFamily="34" charset="0"/>
          </a:endParaRPr>
        </a:p>
      </dgm:t>
    </dgm:pt>
    <dgm:pt modelId="{3A200956-543B-4933-A1AB-A25FE9E452AE}" type="pres">
      <dgm:prSet presAssocID="{AD4A03BC-0CF8-4470-BAB4-4E2F94A22835}" presName="linearFlow" presStyleCnt="0">
        <dgm:presLayoutVars>
          <dgm:dir/>
          <dgm:resizeHandles val="exact"/>
        </dgm:presLayoutVars>
      </dgm:prSet>
      <dgm:spPr/>
      <dgm:t>
        <a:bodyPr/>
        <a:lstStyle/>
        <a:p>
          <a:endParaRPr lang="en-US"/>
        </a:p>
      </dgm:t>
    </dgm:pt>
    <dgm:pt modelId="{917C5CE8-521D-487C-AF5E-5D5C95EB2C44}" type="pres">
      <dgm:prSet presAssocID="{595B3CC8-1815-48F9-AB5F-9F522E3A712A}" presName="comp" presStyleCnt="0"/>
      <dgm:spPr/>
    </dgm:pt>
    <dgm:pt modelId="{1D3BF6E7-D1D9-4CF3-A360-DFB34CE49396}" type="pres">
      <dgm:prSet presAssocID="{595B3CC8-1815-48F9-AB5F-9F522E3A712A}" presName="rect2" presStyleLbl="node1" presStyleIdx="0" presStyleCnt="3">
        <dgm:presLayoutVars>
          <dgm:bulletEnabled val="1"/>
        </dgm:presLayoutVars>
      </dgm:prSet>
      <dgm:spPr/>
      <dgm:t>
        <a:bodyPr/>
        <a:lstStyle/>
        <a:p>
          <a:endParaRPr lang="en-US"/>
        </a:p>
      </dgm:t>
    </dgm:pt>
    <dgm:pt modelId="{AF770354-16F9-44F0-99C6-50D802A17085}" type="pres">
      <dgm:prSet presAssocID="{595B3CC8-1815-48F9-AB5F-9F522E3A712A}" presName="rect1" presStyleLbl="lnNode1" presStyleIdx="0" presStyleCnt="3"/>
      <dgm:spPr>
        <a:solidFill>
          <a:srgbClr val="CC0099"/>
        </a:solidFill>
        <a:ln>
          <a:solidFill>
            <a:schemeClr val="tx1"/>
          </a:solidFill>
        </a:ln>
      </dgm:spPr>
    </dgm:pt>
    <dgm:pt modelId="{954E89F9-24D6-46FC-A121-103BC7734384}" type="pres">
      <dgm:prSet presAssocID="{E28B0A4B-0F92-407D-AF27-203E539DF785}" presName="sibTrans" presStyleCnt="0"/>
      <dgm:spPr/>
    </dgm:pt>
    <dgm:pt modelId="{C7B3FAFE-E3EC-4BC5-8561-32AD74DFAFDF}" type="pres">
      <dgm:prSet presAssocID="{4D799F78-D17F-4783-A9F0-5890571B1D00}" presName="comp" presStyleCnt="0"/>
      <dgm:spPr/>
    </dgm:pt>
    <dgm:pt modelId="{BF29614D-7A83-4296-AAF2-C9D304D1C9E5}" type="pres">
      <dgm:prSet presAssocID="{4D799F78-D17F-4783-A9F0-5890571B1D00}" presName="rect2" presStyleLbl="node1" presStyleIdx="1" presStyleCnt="3">
        <dgm:presLayoutVars>
          <dgm:bulletEnabled val="1"/>
        </dgm:presLayoutVars>
      </dgm:prSet>
      <dgm:spPr/>
      <dgm:t>
        <a:bodyPr/>
        <a:lstStyle/>
        <a:p>
          <a:endParaRPr lang="en-US"/>
        </a:p>
      </dgm:t>
    </dgm:pt>
    <dgm:pt modelId="{F1C77C74-2BC1-46AA-BBFC-4F84F98B1340}" type="pres">
      <dgm:prSet presAssocID="{4D799F78-D17F-4783-A9F0-5890571B1D00}" presName="rect1" presStyleLbl="lnNode1" presStyleIdx="1" presStyleCnt="3"/>
      <dgm:spPr>
        <a:solidFill>
          <a:srgbClr val="CC0099"/>
        </a:solidFill>
        <a:ln>
          <a:solidFill>
            <a:schemeClr val="tx1"/>
          </a:solidFill>
        </a:ln>
      </dgm:spPr>
    </dgm:pt>
    <dgm:pt modelId="{A3F0705C-9F10-4D2A-807E-DD7200394FE4}" type="pres">
      <dgm:prSet presAssocID="{AA204E25-F7A0-447B-A921-89D1886122B9}" presName="sibTrans" presStyleCnt="0"/>
      <dgm:spPr/>
    </dgm:pt>
    <dgm:pt modelId="{BC1B2F06-E365-45EE-B1A6-C289C1961B92}" type="pres">
      <dgm:prSet presAssocID="{40115541-A925-408B-8E89-8972CC4C3C7F}" presName="comp" presStyleCnt="0"/>
      <dgm:spPr/>
    </dgm:pt>
    <dgm:pt modelId="{A59435D4-7B71-4E33-957B-01C23C0E67F3}" type="pres">
      <dgm:prSet presAssocID="{40115541-A925-408B-8E89-8972CC4C3C7F}" presName="rect2" presStyleLbl="node1" presStyleIdx="2" presStyleCnt="3">
        <dgm:presLayoutVars>
          <dgm:bulletEnabled val="1"/>
        </dgm:presLayoutVars>
      </dgm:prSet>
      <dgm:spPr/>
      <dgm:t>
        <a:bodyPr/>
        <a:lstStyle/>
        <a:p>
          <a:endParaRPr lang="en-US"/>
        </a:p>
      </dgm:t>
    </dgm:pt>
    <dgm:pt modelId="{9D2D33C5-FA38-4013-BFF0-03691DE25C97}" type="pres">
      <dgm:prSet presAssocID="{40115541-A925-408B-8E89-8972CC4C3C7F}" presName="rect1" presStyleLbl="lnNode1" presStyleIdx="2" presStyleCnt="3"/>
      <dgm:spPr>
        <a:solidFill>
          <a:srgbClr val="CC0099"/>
        </a:solidFill>
        <a:ln>
          <a:solidFill>
            <a:schemeClr val="tx1"/>
          </a:solidFill>
        </a:ln>
      </dgm:spPr>
    </dgm:pt>
  </dgm:ptLst>
  <dgm:cxnLst>
    <dgm:cxn modelId="{DE1D4D9D-FEC0-462D-A9EA-DE67ABFCF9DC}" type="presOf" srcId="{595B3CC8-1815-48F9-AB5F-9F522E3A712A}" destId="{1D3BF6E7-D1D9-4CF3-A360-DFB34CE49396}" srcOrd="0" destOrd="0" presId="urn:microsoft.com/office/officeart/2008/layout/AlternatingPictureBlocks"/>
    <dgm:cxn modelId="{26DFFF74-AAFF-44A8-AA9C-3F2C81D58047}" srcId="{AD4A03BC-0CF8-4470-BAB4-4E2F94A22835}" destId="{595B3CC8-1815-48F9-AB5F-9F522E3A712A}" srcOrd="0" destOrd="0" parTransId="{381B6FA2-B0CD-47CB-9EB2-7F16421EAF45}" sibTransId="{E28B0A4B-0F92-407D-AF27-203E539DF785}"/>
    <dgm:cxn modelId="{CD7898C9-1F2F-4B9A-8026-905EEE0DAF5D}" type="presOf" srcId="{AD4A03BC-0CF8-4470-BAB4-4E2F94A22835}" destId="{3A200956-543B-4933-A1AB-A25FE9E452AE}" srcOrd="0" destOrd="0" presId="urn:microsoft.com/office/officeart/2008/layout/AlternatingPictureBlocks"/>
    <dgm:cxn modelId="{59E8643C-74CC-4CF5-91EF-D39454857043}" srcId="{AD4A03BC-0CF8-4470-BAB4-4E2F94A22835}" destId="{40115541-A925-408B-8E89-8972CC4C3C7F}" srcOrd="2" destOrd="0" parTransId="{919A67B8-5D86-4437-97C7-5CA6E19E5C09}" sibTransId="{56FB854B-6CCB-4AB0-B2E8-CB9E8ABCA39A}"/>
    <dgm:cxn modelId="{71B3B7F4-485E-4F8C-8514-F43213720E0C}" type="presOf" srcId="{40115541-A925-408B-8E89-8972CC4C3C7F}" destId="{A59435D4-7B71-4E33-957B-01C23C0E67F3}" srcOrd="0" destOrd="0" presId="urn:microsoft.com/office/officeart/2008/layout/AlternatingPictureBlocks"/>
    <dgm:cxn modelId="{CB05AEB5-FFD3-4631-9DA0-62F9D1F58A87}" srcId="{AD4A03BC-0CF8-4470-BAB4-4E2F94A22835}" destId="{4D799F78-D17F-4783-A9F0-5890571B1D00}" srcOrd="1" destOrd="0" parTransId="{47644B5A-B606-4190-A430-62413D7ADC4C}" sibTransId="{AA204E25-F7A0-447B-A921-89D1886122B9}"/>
    <dgm:cxn modelId="{4AD0140B-19A1-4FC8-AB87-5601B0A62004}" type="presOf" srcId="{4D799F78-D17F-4783-A9F0-5890571B1D00}" destId="{BF29614D-7A83-4296-AAF2-C9D304D1C9E5}" srcOrd="0" destOrd="0" presId="urn:microsoft.com/office/officeart/2008/layout/AlternatingPictureBlocks"/>
    <dgm:cxn modelId="{545EFF72-6042-4C94-AD0A-C3853F8D2452}" type="presParOf" srcId="{3A200956-543B-4933-A1AB-A25FE9E452AE}" destId="{917C5CE8-521D-487C-AF5E-5D5C95EB2C44}" srcOrd="0" destOrd="0" presId="urn:microsoft.com/office/officeart/2008/layout/AlternatingPictureBlocks"/>
    <dgm:cxn modelId="{BF173E11-96AA-4865-9939-E49429E55553}" type="presParOf" srcId="{917C5CE8-521D-487C-AF5E-5D5C95EB2C44}" destId="{1D3BF6E7-D1D9-4CF3-A360-DFB34CE49396}" srcOrd="0" destOrd="0" presId="urn:microsoft.com/office/officeart/2008/layout/AlternatingPictureBlocks"/>
    <dgm:cxn modelId="{382BFD7E-80D1-40AB-9EE3-2E482F2483D8}" type="presParOf" srcId="{917C5CE8-521D-487C-AF5E-5D5C95EB2C44}" destId="{AF770354-16F9-44F0-99C6-50D802A17085}" srcOrd="1" destOrd="0" presId="urn:microsoft.com/office/officeart/2008/layout/AlternatingPictureBlocks"/>
    <dgm:cxn modelId="{9DF80157-4880-4D52-8B49-11C9A7EAD341}" type="presParOf" srcId="{3A200956-543B-4933-A1AB-A25FE9E452AE}" destId="{954E89F9-24D6-46FC-A121-103BC7734384}" srcOrd="1" destOrd="0" presId="urn:microsoft.com/office/officeart/2008/layout/AlternatingPictureBlocks"/>
    <dgm:cxn modelId="{823FB7C2-5F28-4D35-903E-9B580B7FC94D}" type="presParOf" srcId="{3A200956-543B-4933-A1AB-A25FE9E452AE}" destId="{C7B3FAFE-E3EC-4BC5-8561-32AD74DFAFDF}" srcOrd="2" destOrd="0" presId="urn:microsoft.com/office/officeart/2008/layout/AlternatingPictureBlocks"/>
    <dgm:cxn modelId="{CB057FA5-E69D-4D3E-993F-7812F25A061F}" type="presParOf" srcId="{C7B3FAFE-E3EC-4BC5-8561-32AD74DFAFDF}" destId="{BF29614D-7A83-4296-AAF2-C9D304D1C9E5}" srcOrd="0" destOrd="0" presId="urn:microsoft.com/office/officeart/2008/layout/AlternatingPictureBlocks"/>
    <dgm:cxn modelId="{A9064DD8-9D6E-4C3F-A110-6E025C9AB1F7}" type="presParOf" srcId="{C7B3FAFE-E3EC-4BC5-8561-32AD74DFAFDF}" destId="{F1C77C74-2BC1-46AA-BBFC-4F84F98B1340}" srcOrd="1" destOrd="0" presId="urn:microsoft.com/office/officeart/2008/layout/AlternatingPictureBlocks"/>
    <dgm:cxn modelId="{B5C2B19C-EE99-4734-939D-D570E8537348}" type="presParOf" srcId="{3A200956-543B-4933-A1AB-A25FE9E452AE}" destId="{A3F0705C-9F10-4D2A-807E-DD7200394FE4}" srcOrd="3" destOrd="0" presId="urn:microsoft.com/office/officeart/2008/layout/AlternatingPictureBlocks"/>
    <dgm:cxn modelId="{40F83EE7-E940-47B0-B54E-1B48EBCE8383}" type="presParOf" srcId="{3A200956-543B-4933-A1AB-A25FE9E452AE}" destId="{BC1B2F06-E365-45EE-B1A6-C289C1961B92}" srcOrd="4" destOrd="0" presId="urn:microsoft.com/office/officeart/2008/layout/AlternatingPictureBlocks"/>
    <dgm:cxn modelId="{516F95E8-2D0A-46B8-9279-06216D1C687C}" type="presParOf" srcId="{BC1B2F06-E365-45EE-B1A6-C289C1961B92}" destId="{A59435D4-7B71-4E33-957B-01C23C0E67F3}" srcOrd="0" destOrd="0" presId="urn:microsoft.com/office/officeart/2008/layout/AlternatingPictureBlocks"/>
    <dgm:cxn modelId="{24318329-8944-4212-8CD5-3DE64A304320}" type="presParOf" srcId="{BC1B2F06-E365-45EE-B1A6-C289C1961B92}" destId="{9D2D33C5-FA38-4013-BFF0-03691DE25C97}" srcOrd="1" destOrd="0" presId="urn:microsoft.com/office/officeart/2008/layout/AlternatingPictureBlocks"/>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33ABE0-A1B4-49D9-8F16-C39D0F6DDFD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B7DFB69-01CC-4841-BE12-095EB815E5C3}">
      <dgm:prSet custT="1"/>
      <dgm:spPr>
        <a:solidFill>
          <a:srgbClr val="92D050"/>
        </a:solidFill>
        <a:ln>
          <a:solidFill>
            <a:schemeClr val="tx1"/>
          </a:solidFill>
        </a:ln>
      </dgm:spPr>
      <dgm:t>
        <a:bodyPr/>
        <a:lstStyle/>
        <a:p>
          <a:pPr algn="ctr" rtl="0"/>
          <a:r>
            <a:rPr lang="en-US" sz="2800" smtClean="0">
              <a:latin typeface="Britannic Bold" pitchFamily="34" charset="0"/>
            </a:rPr>
            <a:t>Allah SWT telah meletakkan kedudukan wanita pada tempat yang mulia di samping lelaki </a:t>
          </a:r>
          <a:endParaRPr lang="en-US" sz="2800">
            <a:latin typeface="Britannic Bold" pitchFamily="34" charset="0"/>
          </a:endParaRPr>
        </a:p>
      </dgm:t>
    </dgm:pt>
    <dgm:pt modelId="{22705557-B985-4833-9943-78CD45D92E40}" type="parTrans" cxnId="{1A49A3AA-AAD0-4F18-96B2-91D784B02487}">
      <dgm:prSet/>
      <dgm:spPr/>
      <dgm:t>
        <a:bodyPr/>
        <a:lstStyle/>
        <a:p>
          <a:pPr algn="ctr"/>
          <a:endParaRPr lang="en-US" sz="2800">
            <a:latin typeface="Britannic Bold" pitchFamily="34" charset="0"/>
          </a:endParaRPr>
        </a:p>
      </dgm:t>
    </dgm:pt>
    <dgm:pt modelId="{39E9455A-FC24-4E42-A744-1530B24A9C0A}" type="sibTrans" cxnId="{1A49A3AA-AAD0-4F18-96B2-91D784B02487}">
      <dgm:prSet custT="1"/>
      <dgm:spPr/>
      <dgm:t>
        <a:bodyPr/>
        <a:lstStyle/>
        <a:p>
          <a:pPr algn="ctr"/>
          <a:endParaRPr lang="en-US" sz="2800">
            <a:latin typeface="Britannic Bold" pitchFamily="34" charset="0"/>
          </a:endParaRPr>
        </a:p>
      </dgm:t>
    </dgm:pt>
    <dgm:pt modelId="{AF62CD3F-CB1A-4C64-B263-E56149C29CBE}">
      <dgm:prSet custT="1"/>
      <dgm:spPr>
        <a:solidFill>
          <a:srgbClr val="00B0F0"/>
        </a:solidFill>
        <a:ln>
          <a:solidFill>
            <a:schemeClr val="tx1"/>
          </a:solidFill>
        </a:ln>
      </dgm:spPr>
      <dgm:t>
        <a:bodyPr/>
        <a:lstStyle/>
        <a:p>
          <a:pPr algn="ctr" rtl="0"/>
          <a:r>
            <a:rPr lang="en-US" sz="2800" dirty="0" err="1" smtClean="0">
              <a:latin typeface="Britannic Bold" pitchFamily="34" charset="0"/>
            </a:rPr>
            <a:t>persamaan</a:t>
          </a:r>
          <a:r>
            <a:rPr lang="en-US" sz="2800" dirty="0" smtClean="0">
              <a:latin typeface="Britannic Bold" pitchFamily="34" charset="0"/>
            </a:rPr>
            <a:t> </a:t>
          </a:r>
          <a:r>
            <a:rPr lang="en-US" sz="2800" dirty="0" err="1" smtClean="0">
              <a:latin typeface="Britannic Bold" pitchFamily="34" charset="0"/>
            </a:rPr>
            <a:t>dalam</a:t>
          </a:r>
          <a:r>
            <a:rPr lang="en-US" sz="2800" dirty="0" smtClean="0">
              <a:latin typeface="Britannic Bold" pitchFamily="34" charset="0"/>
            </a:rPr>
            <a:t> </a:t>
          </a:r>
          <a:r>
            <a:rPr lang="en-US" sz="2800" dirty="0" err="1" smtClean="0">
              <a:latin typeface="Britannic Bold" pitchFamily="34" charset="0"/>
            </a:rPr>
            <a:t>beberapa</a:t>
          </a:r>
          <a:r>
            <a:rPr lang="en-US" sz="2800" dirty="0" smtClean="0">
              <a:latin typeface="Britannic Bold" pitchFamily="34" charset="0"/>
            </a:rPr>
            <a:t> </a:t>
          </a:r>
          <a:r>
            <a:rPr lang="en-US" sz="2800" dirty="0" err="1" smtClean="0">
              <a:latin typeface="Britannic Bold" pitchFamily="34" charset="0"/>
            </a:rPr>
            <a:t>tanggungjawab</a:t>
          </a:r>
          <a:r>
            <a:rPr lang="en-US" sz="2800" dirty="0" smtClean="0">
              <a:latin typeface="Britannic Bold" pitchFamily="34" charset="0"/>
            </a:rPr>
            <a:t> </a:t>
          </a:r>
          <a:r>
            <a:rPr lang="en-US" sz="2800" dirty="0" err="1" smtClean="0">
              <a:latin typeface="Britannic Bold" pitchFamily="34" charset="0"/>
            </a:rPr>
            <a:t>dan</a:t>
          </a:r>
          <a:r>
            <a:rPr lang="en-US" sz="2800" dirty="0" smtClean="0">
              <a:latin typeface="Britannic Bold" pitchFamily="34" charset="0"/>
            </a:rPr>
            <a:t> </a:t>
          </a:r>
          <a:r>
            <a:rPr lang="en-US" sz="2800" dirty="0" err="1" smtClean="0">
              <a:latin typeface="Britannic Bold" pitchFamily="34" charset="0"/>
            </a:rPr>
            <a:t>perbezaan</a:t>
          </a:r>
          <a:r>
            <a:rPr lang="en-US" sz="2800" dirty="0" smtClean="0">
              <a:latin typeface="Britannic Bold" pitchFamily="34" charset="0"/>
            </a:rPr>
            <a:t> </a:t>
          </a:r>
          <a:r>
            <a:rPr lang="en-US" sz="2800" dirty="0" err="1" smtClean="0">
              <a:latin typeface="Britannic Bold" pitchFamily="34" charset="0"/>
            </a:rPr>
            <a:t>peranannya</a:t>
          </a:r>
          <a:r>
            <a:rPr lang="en-US" sz="2800" dirty="0" smtClean="0">
              <a:latin typeface="Britannic Bold" pitchFamily="34" charset="0"/>
            </a:rPr>
            <a:t> </a:t>
          </a:r>
          <a:r>
            <a:rPr lang="en-US" sz="2800" dirty="0" err="1" smtClean="0">
              <a:latin typeface="Britannic Bold" pitchFamily="34" charset="0"/>
            </a:rPr>
            <a:t>bersesuaian</a:t>
          </a:r>
          <a:r>
            <a:rPr lang="en-US" sz="2800" dirty="0" smtClean="0">
              <a:latin typeface="Britannic Bold" pitchFamily="34" charset="0"/>
            </a:rPr>
            <a:t> </a:t>
          </a:r>
          <a:r>
            <a:rPr lang="en-US" sz="2800" dirty="0" err="1" smtClean="0">
              <a:latin typeface="Britannic Bold" pitchFamily="34" charset="0"/>
            </a:rPr>
            <a:t>dengan</a:t>
          </a:r>
          <a:r>
            <a:rPr lang="en-US" sz="2800" dirty="0" smtClean="0">
              <a:latin typeface="Britannic Bold" pitchFamily="34" charset="0"/>
            </a:rPr>
            <a:t> </a:t>
          </a:r>
          <a:r>
            <a:rPr lang="en-US" sz="2800" dirty="0" err="1" smtClean="0">
              <a:latin typeface="Britannic Bold" pitchFamily="34" charset="0"/>
            </a:rPr>
            <a:t>kedudukannya</a:t>
          </a:r>
          <a:r>
            <a:rPr lang="en-US" sz="2800" dirty="0" smtClean="0">
              <a:latin typeface="Britannic Bold" pitchFamily="34" charset="0"/>
            </a:rPr>
            <a:t>. </a:t>
          </a:r>
          <a:endParaRPr lang="en-US" sz="2800" dirty="0">
            <a:latin typeface="Britannic Bold" pitchFamily="34" charset="0"/>
          </a:endParaRPr>
        </a:p>
      </dgm:t>
    </dgm:pt>
    <dgm:pt modelId="{208C6DDA-2E53-482A-838E-A50AEBF18430}" type="parTrans" cxnId="{36051768-5986-4ABA-8CD6-8E5A82D105D7}">
      <dgm:prSet/>
      <dgm:spPr/>
      <dgm:t>
        <a:bodyPr/>
        <a:lstStyle/>
        <a:p>
          <a:pPr algn="ctr"/>
          <a:endParaRPr lang="en-US" sz="2800">
            <a:latin typeface="Britannic Bold" pitchFamily="34" charset="0"/>
          </a:endParaRPr>
        </a:p>
      </dgm:t>
    </dgm:pt>
    <dgm:pt modelId="{7E866794-4D0A-471B-82FD-22EC6A1E958E}" type="sibTrans" cxnId="{36051768-5986-4ABA-8CD6-8E5A82D105D7}">
      <dgm:prSet custT="1"/>
      <dgm:spPr/>
      <dgm:t>
        <a:bodyPr/>
        <a:lstStyle/>
        <a:p>
          <a:pPr algn="ctr"/>
          <a:endParaRPr lang="en-US" sz="2800">
            <a:latin typeface="Britannic Bold" pitchFamily="34" charset="0"/>
          </a:endParaRPr>
        </a:p>
      </dgm:t>
    </dgm:pt>
    <dgm:pt modelId="{63CEBB3A-6BB2-4234-8B7E-42185BAD5D22}">
      <dgm:prSet custT="1"/>
      <dgm:spPr>
        <a:solidFill>
          <a:srgbClr val="9933FF"/>
        </a:solidFill>
        <a:ln>
          <a:solidFill>
            <a:schemeClr val="tx1"/>
          </a:solidFill>
        </a:ln>
      </dgm:spPr>
      <dgm:t>
        <a:bodyPr/>
        <a:lstStyle/>
        <a:p>
          <a:pPr algn="ctr" rtl="0"/>
          <a:r>
            <a:rPr lang="en-US" sz="2800" dirty="0" err="1" smtClean="0">
              <a:latin typeface="Britannic Bold" pitchFamily="34" charset="0"/>
            </a:rPr>
            <a:t>selayaknya</a:t>
          </a:r>
          <a:r>
            <a:rPr lang="en-US" sz="2800" dirty="0" smtClean="0">
              <a:latin typeface="Britannic Bold" pitchFamily="34" charset="0"/>
            </a:rPr>
            <a:t> </a:t>
          </a:r>
          <a:r>
            <a:rPr lang="en-US" sz="2800" dirty="0" err="1" smtClean="0">
              <a:latin typeface="Britannic Bold" pitchFamily="34" charset="0"/>
            </a:rPr>
            <a:t>menerima</a:t>
          </a:r>
          <a:r>
            <a:rPr lang="en-US" sz="2800" dirty="0" smtClean="0">
              <a:latin typeface="Britannic Bold" pitchFamily="34" charset="0"/>
            </a:rPr>
            <a:t> </a:t>
          </a:r>
          <a:r>
            <a:rPr lang="en-US" sz="2800" dirty="0" err="1" smtClean="0">
              <a:latin typeface="Britannic Bold" pitchFamily="34" charset="0"/>
            </a:rPr>
            <a:t>pengampunan</a:t>
          </a:r>
          <a:r>
            <a:rPr lang="en-US" sz="2800" dirty="0" smtClean="0">
              <a:latin typeface="Britannic Bold" pitchFamily="34" charset="0"/>
            </a:rPr>
            <a:t> </a:t>
          </a:r>
          <a:r>
            <a:rPr lang="en-US" sz="2800" dirty="0" err="1" smtClean="0">
              <a:latin typeface="Britannic Bold" pitchFamily="34" charset="0"/>
            </a:rPr>
            <a:t>dan</a:t>
          </a:r>
          <a:r>
            <a:rPr lang="en-US" sz="2800" dirty="0" smtClean="0">
              <a:latin typeface="Britannic Bold" pitchFamily="34" charset="0"/>
            </a:rPr>
            <a:t> </a:t>
          </a:r>
          <a:r>
            <a:rPr lang="en-US" sz="2800" dirty="0" err="1" smtClean="0">
              <a:latin typeface="Britannic Bold" pitchFamily="34" charset="0"/>
            </a:rPr>
            <a:t>kurniaan</a:t>
          </a:r>
          <a:r>
            <a:rPr lang="en-US" sz="2800" dirty="0" smtClean="0">
              <a:latin typeface="Britannic Bold" pitchFamily="34" charset="0"/>
            </a:rPr>
            <a:t> </a:t>
          </a:r>
          <a:r>
            <a:rPr lang="en-US" sz="2800" dirty="0" err="1" smtClean="0">
              <a:latin typeface="Britannic Bold" pitchFamily="34" charset="0"/>
            </a:rPr>
            <a:t>sepertimana</a:t>
          </a:r>
          <a:r>
            <a:rPr lang="en-US" sz="2800" dirty="0" smtClean="0">
              <a:latin typeface="Britannic Bold" pitchFamily="34" charset="0"/>
            </a:rPr>
            <a:t> yang </a:t>
          </a:r>
          <a:r>
            <a:rPr lang="en-US" sz="2800" dirty="0" err="1" smtClean="0">
              <a:latin typeface="Britannic Bold" pitchFamily="34" charset="0"/>
            </a:rPr>
            <a:t>dikurniakan</a:t>
          </a:r>
          <a:r>
            <a:rPr lang="en-US" sz="2800" dirty="0" smtClean="0">
              <a:latin typeface="Britannic Bold" pitchFamily="34" charset="0"/>
            </a:rPr>
            <a:t> </a:t>
          </a:r>
          <a:r>
            <a:rPr lang="en-US" sz="2800" dirty="0" err="1" smtClean="0">
              <a:latin typeface="Britannic Bold" pitchFamily="34" charset="0"/>
            </a:rPr>
            <a:t>kepada</a:t>
          </a:r>
          <a:r>
            <a:rPr lang="en-US" sz="2800" dirty="0" smtClean="0">
              <a:latin typeface="Britannic Bold" pitchFamily="34" charset="0"/>
            </a:rPr>
            <a:t> </a:t>
          </a:r>
          <a:r>
            <a:rPr lang="en-US" sz="2800" dirty="0" err="1" smtClean="0">
              <a:latin typeface="Britannic Bold" pitchFamily="34" charset="0"/>
            </a:rPr>
            <a:t>kaum</a:t>
          </a:r>
          <a:r>
            <a:rPr lang="en-US" sz="2800" dirty="0" smtClean="0">
              <a:latin typeface="Britannic Bold" pitchFamily="34" charset="0"/>
            </a:rPr>
            <a:t> </a:t>
          </a:r>
          <a:r>
            <a:rPr lang="en-US" sz="2800" dirty="0" err="1" smtClean="0">
              <a:latin typeface="Britannic Bold" pitchFamily="34" charset="0"/>
            </a:rPr>
            <a:t>lelaki</a:t>
          </a:r>
          <a:r>
            <a:rPr lang="en-US" sz="2800" dirty="0" smtClean="0">
              <a:latin typeface="Britannic Bold" pitchFamily="34" charset="0"/>
            </a:rPr>
            <a:t>. </a:t>
          </a:r>
          <a:endParaRPr lang="en-US" sz="2800" dirty="0">
            <a:latin typeface="Britannic Bold" pitchFamily="34" charset="0"/>
          </a:endParaRPr>
        </a:p>
      </dgm:t>
    </dgm:pt>
    <dgm:pt modelId="{AE07CB2C-2404-4A70-A3FA-C624347679E9}" type="parTrans" cxnId="{E6CFE346-0227-41A1-B52F-7CE1331C2B9F}">
      <dgm:prSet/>
      <dgm:spPr/>
      <dgm:t>
        <a:bodyPr/>
        <a:lstStyle/>
        <a:p>
          <a:pPr algn="ctr"/>
          <a:endParaRPr lang="en-US" sz="2800">
            <a:latin typeface="Britannic Bold" pitchFamily="34" charset="0"/>
          </a:endParaRPr>
        </a:p>
      </dgm:t>
    </dgm:pt>
    <dgm:pt modelId="{32228A1F-FFD1-415C-ADD0-E6064FBDA24D}" type="sibTrans" cxnId="{E6CFE346-0227-41A1-B52F-7CE1331C2B9F}">
      <dgm:prSet/>
      <dgm:spPr/>
      <dgm:t>
        <a:bodyPr/>
        <a:lstStyle/>
        <a:p>
          <a:pPr algn="ctr"/>
          <a:endParaRPr lang="en-US" sz="2800">
            <a:latin typeface="Britannic Bold" pitchFamily="34" charset="0"/>
          </a:endParaRPr>
        </a:p>
      </dgm:t>
    </dgm:pt>
    <dgm:pt modelId="{596519B1-2D1D-40F5-9C47-31185E44C0F1}" type="pres">
      <dgm:prSet presAssocID="{F433ABE0-A1B4-49D9-8F16-C39D0F6DDFD1}" presName="outerComposite" presStyleCnt="0">
        <dgm:presLayoutVars>
          <dgm:chMax val="5"/>
          <dgm:dir/>
          <dgm:resizeHandles val="exact"/>
        </dgm:presLayoutVars>
      </dgm:prSet>
      <dgm:spPr/>
      <dgm:t>
        <a:bodyPr/>
        <a:lstStyle/>
        <a:p>
          <a:endParaRPr lang="en-US"/>
        </a:p>
      </dgm:t>
    </dgm:pt>
    <dgm:pt modelId="{104CE365-EF84-474C-A1F5-55E1BAC7E6BE}" type="pres">
      <dgm:prSet presAssocID="{F433ABE0-A1B4-49D9-8F16-C39D0F6DDFD1}" presName="dummyMaxCanvas" presStyleCnt="0">
        <dgm:presLayoutVars/>
      </dgm:prSet>
      <dgm:spPr/>
    </dgm:pt>
    <dgm:pt modelId="{FF51EA84-0518-4970-9AE2-0DFF1021C978}" type="pres">
      <dgm:prSet presAssocID="{F433ABE0-A1B4-49D9-8F16-C39D0F6DDFD1}" presName="ThreeNodes_1" presStyleLbl="node1" presStyleIdx="0" presStyleCnt="3">
        <dgm:presLayoutVars>
          <dgm:bulletEnabled val="1"/>
        </dgm:presLayoutVars>
      </dgm:prSet>
      <dgm:spPr/>
      <dgm:t>
        <a:bodyPr/>
        <a:lstStyle/>
        <a:p>
          <a:endParaRPr lang="en-US"/>
        </a:p>
      </dgm:t>
    </dgm:pt>
    <dgm:pt modelId="{5BBFB0E9-A9F0-418A-BCEA-1023C86C9AA8}" type="pres">
      <dgm:prSet presAssocID="{F433ABE0-A1B4-49D9-8F16-C39D0F6DDFD1}" presName="ThreeNodes_2" presStyleLbl="node1" presStyleIdx="1" presStyleCnt="3">
        <dgm:presLayoutVars>
          <dgm:bulletEnabled val="1"/>
        </dgm:presLayoutVars>
      </dgm:prSet>
      <dgm:spPr/>
      <dgm:t>
        <a:bodyPr/>
        <a:lstStyle/>
        <a:p>
          <a:endParaRPr lang="en-US"/>
        </a:p>
      </dgm:t>
    </dgm:pt>
    <dgm:pt modelId="{7133BAA8-CF03-46E8-8F13-DC532E43BCC6}" type="pres">
      <dgm:prSet presAssocID="{F433ABE0-A1B4-49D9-8F16-C39D0F6DDFD1}" presName="ThreeNodes_3" presStyleLbl="node1" presStyleIdx="2" presStyleCnt="3">
        <dgm:presLayoutVars>
          <dgm:bulletEnabled val="1"/>
        </dgm:presLayoutVars>
      </dgm:prSet>
      <dgm:spPr/>
      <dgm:t>
        <a:bodyPr/>
        <a:lstStyle/>
        <a:p>
          <a:endParaRPr lang="en-US"/>
        </a:p>
      </dgm:t>
    </dgm:pt>
    <dgm:pt modelId="{6ED7C93D-6568-4D1C-A164-45BDFBAE5E2F}" type="pres">
      <dgm:prSet presAssocID="{F433ABE0-A1B4-49D9-8F16-C39D0F6DDFD1}" presName="ThreeConn_1-2" presStyleLbl="fgAccFollowNode1" presStyleIdx="0" presStyleCnt="2">
        <dgm:presLayoutVars>
          <dgm:bulletEnabled val="1"/>
        </dgm:presLayoutVars>
      </dgm:prSet>
      <dgm:spPr/>
      <dgm:t>
        <a:bodyPr/>
        <a:lstStyle/>
        <a:p>
          <a:endParaRPr lang="en-US"/>
        </a:p>
      </dgm:t>
    </dgm:pt>
    <dgm:pt modelId="{BE36E351-5D6C-45C7-AA6C-87BF7B3D1B21}" type="pres">
      <dgm:prSet presAssocID="{F433ABE0-A1B4-49D9-8F16-C39D0F6DDFD1}" presName="ThreeConn_2-3" presStyleLbl="fgAccFollowNode1" presStyleIdx="1" presStyleCnt="2">
        <dgm:presLayoutVars>
          <dgm:bulletEnabled val="1"/>
        </dgm:presLayoutVars>
      </dgm:prSet>
      <dgm:spPr/>
      <dgm:t>
        <a:bodyPr/>
        <a:lstStyle/>
        <a:p>
          <a:endParaRPr lang="en-US"/>
        </a:p>
      </dgm:t>
    </dgm:pt>
    <dgm:pt modelId="{8520901E-6FC6-429D-8BBD-136D3457EA6B}" type="pres">
      <dgm:prSet presAssocID="{F433ABE0-A1B4-49D9-8F16-C39D0F6DDFD1}" presName="ThreeNodes_1_text" presStyleLbl="node1" presStyleIdx="2" presStyleCnt="3">
        <dgm:presLayoutVars>
          <dgm:bulletEnabled val="1"/>
        </dgm:presLayoutVars>
      </dgm:prSet>
      <dgm:spPr/>
      <dgm:t>
        <a:bodyPr/>
        <a:lstStyle/>
        <a:p>
          <a:endParaRPr lang="en-US"/>
        </a:p>
      </dgm:t>
    </dgm:pt>
    <dgm:pt modelId="{5D57E6FD-FDEC-4EE4-9352-A013BC5C3E16}" type="pres">
      <dgm:prSet presAssocID="{F433ABE0-A1B4-49D9-8F16-C39D0F6DDFD1}" presName="ThreeNodes_2_text" presStyleLbl="node1" presStyleIdx="2" presStyleCnt="3">
        <dgm:presLayoutVars>
          <dgm:bulletEnabled val="1"/>
        </dgm:presLayoutVars>
      </dgm:prSet>
      <dgm:spPr/>
      <dgm:t>
        <a:bodyPr/>
        <a:lstStyle/>
        <a:p>
          <a:endParaRPr lang="en-US"/>
        </a:p>
      </dgm:t>
    </dgm:pt>
    <dgm:pt modelId="{C8942D7F-F23C-46B6-B87F-B0E54AD2DD79}" type="pres">
      <dgm:prSet presAssocID="{F433ABE0-A1B4-49D9-8F16-C39D0F6DDFD1}" presName="ThreeNodes_3_text" presStyleLbl="node1" presStyleIdx="2" presStyleCnt="3">
        <dgm:presLayoutVars>
          <dgm:bulletEnabled val="1"/>
        </dgm:presLayoutVars>
      </dgm:prSet>
      <dgm:spPr/>
      <dgm:t>
        <a:bodyPr/>
        <a:lstStyle/>
        <a:p>
          <a:endParaRPr lang="en-US"/>
        </a:p>
      </dgm:t>
    </dgm:pt>
  </dgm:ptLst>
  <dgm:cxnLst>
    <dgm:cxn modelId="{C400419D-6D8B-4358-92AB-4CA6E04470B0}" type="presOf" srcId="{63CEBB3A-6BB2-4234-8B7E-42185BAD5D22}" destId="{C8942D7F-F23C-46B6-B87F-B0E54AD2DD79}" srcOrd="1" destOrd="0" presId="urn:microsoft.com/office/officeart/2005/8/layout/vProcess5"/>
    <dgm:cxn modelId="{789DC6B1-4AAF-42BE-8ED1-D5015C04BE74}" type="presOf" srcId="{63CEBB3A-6BB2-4234-8B7E-42185BAD5D22}" destId="{7133BAA8-CF03-46E8-8F13-DC532E43BCC6}" srcOrd="0" destOrd="0" presId="urn:microsoft.com/office/officeart/2005/8/layout/vProcess5"/>
    <dgm:cxn modelId="{5C044967-B911-47D6-A0E4-7BF4A9310048}" type="presOf" srcId="{AF62CD3F-CB1A-4C64-B263-E56149C29CBE}" destId="{5D57E6FD-FDEC-4EE4-9352-A013BC5C3E16}" srcOrd="1" destOrd="0" presId="urn:microsoft.com/office/officeart/2005/8/layout/vProcess5"/>
    <dgm:cxn modelId="{80E33E51-C528-4C26-8C12-072A0C7423FF}" type="presOf" srcId="{F433ABE0-A1B4-49D9-8F16-C39D0F6DDFD1}" destId="{596519B1-2D1D-40F5-9C47-31185E44C0F1}" srcOrd="0" destOrd="0" presId="urn:microsoft.com/office/officeart/2005/8/layout/vProcess5"/>
    <dgm:cxn modelId="{1A49A3AA-AAD0-4F18-96B2-91D784B02487}" srcId="{F433ABE0-A1B4-49D9-8F16-C39D0F6DDFD1}" destId="{5B7DFB69-01CC-4841-BE12-095EB815E5C3}" srcOrd="0" destOrd="0" parTransId="{22705557-B985-4833-9943-78CD45D92E40}" sibTransId="{39E9455A-FC24-4E42-A744-1530B24A9C0A}"/>
    <dgm:cxn modelId="{8F2ED194-343D-488F-AD23-8F48A7D256FC}" type="presOf" srcId="{39E9455A-FC24-4E42-A744-1530B24A9C0A}" destId="{6ED7C93D-6568-4D1C-A164-45BDFBAE5E2F}" srcOrd="0" destOrd="0" presId="urn:microsoft.com/office/officeart/2005/8/layout/vProcess5"/>
    <dgm:cxn modelId="{E6CFE346-0227-41A1-B52F-7CE1331C2B9F}" srcId="{F433ABE0-A1B4-49D9-8F16-C39D0F6DDFD1}" destId="{63CEBB3A-6BB2-4234-8B7E-42185BAD5D22}" srcOrd="2" destOrd="0" parTransId="{AE07CB2C-2404-4A70-A3FA-C624347679E9}" sibTransId="{32228A1F-FFD1-415C-ADD0-E6064FBDA24D}"/>
    <dgm:cxn modelId="{A135A339-93B1-408E-9A85-7E975F74D2E4}" type="presOf" srcId="{5B7DFB69-01CC-4841-BE12-095EB815E5C3}" destId="{FF51EA84-0518-4970-9AE2-0DFF1021C978}" srcOrd="0" destOrd="0" presId="urn:microsoft.com/office/officeart/2005/8/layout/vProcess5"/>
    <dgm:cxn modelId="{36051768-5986-4ABA-8CD6-8E5A82D105D7}" srcId="{F433ABE0-A1B4-49D9-8F16-C39D0F6DDFD1}" destId="{AF62CD3F-CB1A-4C64-B263-E56149C29CBE}" srcOrd="1" destOrd="0" parTransId="{208C6DDA-2E53-482A-838E-A50AEBF18430}" sibTransId="{7E866794-4D0A-471B-82FD-22EC6A1E958E}"/>
    <dgm:cxn modelId="{ED12359D-6262-4922-B2F2-FD6CD5820269}" type="presOf" srcId="{AF62CD3F-CB1A-4C64-B263-E56149C29CBE}" destId="{5BBFB0E9-A9F0-418A-BCEA-1023C86C9AA8}" srcOrd="0" destOrd="0" presId="urn:microsoft.com/office/officeart/2005/8/layout/vProcess5"/>
    <dgm:cxn modelId="{89FC0E6B-2D3F-4228-A4E9-76C630841D8D}" type="presOf" srcId="{5B7DFB69-01CC-4841-BE12-095EB815E5C3}" destId="{8520901E-6FC6-429D-8BBD-136D3457EA6B}" srcOrd="1" destOrd="0" presId="urn:microsoft.com/office/officeart/2005/8/layout/vProcess5"/>
    <dgm:cxn modelId="{E0F59E87-459F-41D1-B026-F4331C571B74}" type="presOf" srcId="{7E866794-4D0A-471B-82FD-22EC6A1E958E}" destId="{BE36E351-5D6C-45C7-AA6C-87BF7B3D1B21}" srcOrd="0" destOrd="0" presId="urn:microsoft.com/office/officeart/2005/8/layout/vProcess5"/>
    <dgm:cxn modelId="{AB7F2BC9-57DF-4FAB-8310-A1E35E896BFC}" type="presParOf" srcId="{596519B1-2D1D-40F5-9C47-31185E44C0F1}" destId="{104CE365-EF84-474C-A1F5-55E1BAC7E6BE}" srcOrd="0" destOrd="0" presId="urn:microsoft.com/office/officeart/2005/8/layout/vProcess5"/>
    <dgm:cxn modelId="{528170CF-9CA6-4954-B49B-283CB94C945E}" type="presParOf" srcId="{596519B1-2D1D-40F5-9C47-31185E44C0F1}" destId="{FF51EA84-0518-4970-9AE2-0DFF1021C978}" srcOrd="1" destOrd="0" presId="urn:microsoft.com/office/officeart/2005/8/layout/vProcess5"/>
    <dgm:cxn modelId="{29EB94F0-112C-477C-9E14-50927CE203E6}" type="presParOf" srcId="{596519B1-2D1D-40F5-9C47-31185E44C0F1}" destId="{5BBFB0E9-A9F0-418A-BCEA-1023C86C9AA8}" srcOrd="2" destOrd="0" presId="urn:microsoft.com/office/officeart/2005/8/layout/vProcess5"/>
    <dgm:cxn modelId="{D4F7AA06-FDBD-4C4A-B585-DFBD70343480}" type="presParOf" srcId="{596519B1-2D1D-40F5-9C47-31185E44C0F1}" destId="{7133BAA8-CF03-46E8-8F13-DC532E43BCC6}" srcOrd="3" destOrd="0" presId="urn:microsoft.com/office/officeart/2005/8/layout/vProcess5"/>
    <dgm:cxn modelId="{CAC746C1-C11F-47EE-9857-139BE51DBE23}" type="presParOf" srcId="{596519B1-2D1D-40F5-9C47-31185E44C0F1}" destId="{6ED7C93D-6568-4D1C-A164-45BDFBAE5E2F}" srcOrd="4" destOrd="0" presId="urn:microsoft.com/office/officeart/2005/8/layout/vProcess5"/>
    <dgm:cxn modelId="{0E17B5D1-3AE0-47AD-BEFE-BEDDE677487A}" type="presParOf" srcId="{596519B1-2D1D-40F5-9C47-31185E44C0F1}" destId="{BE36E351-5D6C-45C7-AA6C-87BF7B3D1B21}" srcOrd="5" destOrd="0" presId="urn:microsoft.com/office/officeart/2005/8/layout/vProcess5"/>
    <dgm:cxn modelId="{4F3505D8-725D-4CC6-9635-91C8C6F711E5}" type="presParOf" srcId="{596519B1-2D1D-40F5-9C47-31185E44C0F1}" destId="{8520901E-6FC6-429D-8BBD-136D3457EA6B}" srcOrd="6" destOrd="0" presId="urn:microsoft.com/office/officeart/2005/8/layout/vProcess5"/>
    <dgm:cxn modelId="{7439BFFA-F5C8-4FFD-B093-1F71491224D8}" type="presParOf" srcId="{596519B1-2D1D-40F5-9C47-31185E44C0F1}" destId="{5D57E6FD-FDEC-4EE4-9352-A013BC5C3E16}" srcOrd="7" destOrd="0" presId="urn:microsoft.com/office/officeart/2005/8/layout/vProcess5"/>
    <dgm:cxn modelId="{ED94C4DF-38E1-4295-9DEC-8B325E91842D}" type="presParOf" srcId="{596519B1-2D1D-40F5-9C47-31185E44C0F1}" destId="{C8942D7F-F23C-46B6-B87F-B0E54AD2DD79}" srcOrd="8" destOrd="0" presId="urn:microsoft.com/office/officeart/2005/8/layout/vProcess5"/>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0BF7F9-21A7-44F6-8785-421DC06F7C0C}"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6BD0E814-6486-4D52-866E-F0158716D16F}">
      <dgm:prSet custT="1"/>
      <dgm:spPr>
        <a:ln>
          <a:solidFill>
            <a:schemeClr val="tx1"/>
          </a:solidFill>
        </a:ln>
      </dgm:spPr>
      <dgm:t>
        <a:bodyPr/>
        <a:lstStyle/>
        <a:p>
          <a:pPr rtl="0"/>
          <a:r>
            <a:rPr lang="en-US" sz="2800" i="0" smtClean="0">
              <a:solidFill>
                <a:schemeClr val="tx1"/>
              </a:solidFill>
              <a:latin typeface="Berlin Sans FB" pitchFamily="34" charset="0"/>
            </a:rPr>
            <a:t>“Sesungguhnya orang-orang lelaki yang Islam serta orang-orang perempuan yang Islam, dan </a:t>
          </a:r>
          <a:endParaRPr lang="en-US" sz="2800" i="0">
            <a:solidFill>
              <a:schemeClr val="tx1"/>
            </a:solidFill>
            <a:latin typeface="Berlin Sans FB" pitchFamily="34" charset="0"/>
          </a:endParaRPr>
        </a:p>
      </dgm:t>
    </dgm:pt>
    <dgm:pt modelId="{6146DB9F-8333-4696-8052-CC3D7FF3F37E}" type="parTrans" cxnId="{65C3DABE-AC65-4432-ABCA-F4F3CAB928E8}">
      <dgm:prSet/>
      <dgm:spPr/>
      <dgm:t>
        <a:bodyPr/>
        <a:lstStyle/>
        <a:p>
          <a:endParaRPr lang="en-US" sz="2800" i="0">
            <a:solidFill>
              <a:schemeClr val="tx1"/>
            </a:solidFill>
            <a:latin typeface="Berlin Sans FB" pitchFamily="34" charset="0"/>
          </a:endParaRPr>
        </a:p>
      </dgm:t>
    </dgm:pt>
    <dgm:pt modelId="{893B68EA-526F-46A7-B601-E1AC19E41057}" type="sibTrans" cxnId="{65C3DABE-AC65-4432-ABCA-F4F3CAB928E8}">
      <dgm:prSet/>
      <dgm:spPr/>
      <dgm:t>
        <a:bodyPr/>
        <a:lstStyle/>
        <a:p>
          <a:endParaRPr lang="en-US" sz="2800" i="0">
            <a:solidFill>
              <a:schemeClr val="tx1"/>
            </a:solidFill>
            <a:latin typeface="Berlin Sans FB" pitchFamily="34" charset="0"/>
          </a:endParaRPr>
        </a:p>
      </dgm:t>
    </dgm:pt>
    <dgm:pt modelId="{9A689F12-2E94-4025-8E2D-375FD37EEAF4}">
      <dgm:prSet custT="1"/>
      <dgm:spPr>
        <a:ln>
          <a:solidFill>
            <a:schemeClr val="tx1"/>
          </a:solidFill>
        </a:ln>
      </dgm:spPr>
      <dgm:t>
        <a:bodyPr/>
        <a:lstStyle/>
        <a:p>
          <a:pPr rtl="0"/>
          <a:r>
            <a:rPr lang="en-US" sz="2800" i="0" dirty="0" smtClean="0">
              <a:solidFill>
                <a:schemeClr val="tx1"/>
              </a:solidFill>
              <a:latin typeface="Berlin Sans FB" pitchFamily="34" charset="0"/>
            </a:rPr>
            <a:t>orang-orang </a:t>
          </a:r>
          <a:r>
            <a:rPr lang="en-US" sz="2800" i="0" dirty="0" err="1" smtClean="0">
              <a:solidFill>
                <a:schemeClr val="tx1"/>
              </a:solidFill>
              <a:latin typeface="Berlin Sans FB" pitchFamily="34" charset="0"/>
            </a:rPr>
            <a:t>lelaki</a:t>
          </a:r>
          <a:r>
            <a:rPr lang="en-US" sz="2800" i="0" dirty="0" smtClean="0">
              <a:solidFill>
                <a:schemeClr val="tx1"/>
              </a:solidFill>
              <a:latin typeface="Berlin Sans FB" pitchFamily="34" charset="0"/>
            </a:rPr>
            <a:t> yang </a:t>
          </a:r>
          <a:r>
            <a:rPr lang="en-US" sz="2800" i="0" dirty="0" err="1" smtClean="0">
              <a:solidFill>
                <a:schemeClr val="tx1"/>
              </a:solidFill>
              <a:latin typeface="Berlin Sans FB" pitchFamily="34" charset="0"/>
            </a:rPr>
            <a:t>beriman</a:t>
          </a:r>
          <a:r>
            <a:rPr lang="en-US" sz="2800" i="0" dirty="0" smtClean="0">
              <a:solidFill>
                <a:schemeClr val="tx1"/>
              </a:solidFill>
              <a:latin typeface="Berlin Sans FB" pitchFamily="34" charset="0"/>
            </a:rPr>
            <a:t> </a:t>
          </a:r>
          <a:r>
            <a:rPr lang="en-US" sz="2800" i="0" dirty="0" err="1" smtClean="0">
              <a:solidFill>
                <a:schemeClr val="tx1"/>
              </a:solidFill>
              <a:latin typeface="Berlin Sans FB" pitchFamily="34" charset="0"/>
            </a:rPr>
            <a:t>serta</a:t>
          </a:r>
          <a:r>
            <a:rPr lang="en-US" sz="2800" i="0" dirty="0" smtClean="0">
              <a:solidFill>
                <a:schemeClr val="tx1"/>
              </a:solidFill>
              <a:latin typeface="Berlin Sans FB" pitchFamily="34" charset="0"/>
            </a:rPr>
            <a:t> orang-orang </a:t>
          </a:r>
          <a:r>
            <a:rPr lang="en-US" sz="2800" i="0" dirty="0" err="1" smtClean="0">
              <a:solidFill>
                <a:schemeClr val="tx1"/>
              </a:solidFill>
              <a:latin typeface="Berlin Sans FB" pitchFamily="34" charset="0"/>
            </a:rPr>
            <a:t>perempuan</a:t>
          </a:r>
          <a:r>
            <a:rPr lang="en-US" sz="2800" i="0" dirty="0" smtClean="0">
              <a:solidFill>
                <a:schemeClr val="tx1"/>
              </a:solidFill>
              <a:latin typeface="Berlin Sans FB" pitchFamily="34" charset="0"/>
            </a:rPr>
            <a:t> yang </a:t>
          </a:r>
          <a:r>
            <a:rPr lang="en-US" sz="2800" i="0" dirty="0" err="1" smtClean="0">
              <a:solidFill>
                <a:schemeClr val="tx1"/>
              </a:solidFill>
              <a:latin typeface="Berlin Sans FB" pitchFamily="34" charset="0"/>
            </a:rPr>
            <a:t>beriman</a:t>
          </a:r>
          <a:r>
            <a:rPr lang="en-US" sz="2800" i="0" dirty="0" smtClean="0">
              <a:solidFill>
                <a:schemeClr val="tx1"/>
              </a:solidFill>
              <a:latin typeface="Berlin Sans FB" pitchFamily="34" charset="0"/>
            </a:rPr>
            <a:t>, </a:t>
          </a:r>
          <a:r>
            <a:rPr lang="en-US" sz="2800" i="0" dirty="0" err="1" smtClean="0">
              <a:solidFill>
                <a:schemeClr val="tx1"/>
              </a:solidFill>
              <a:latin typeface="Berlin Sans FB" pitchFamily="34" charset="0"/>
            </a:rPr>
            <a:t>dan</a:t>
          </a:r>
          <a:endParaRPr lang="en-US" sz="2800" i="0" dirty="0">
            <a:solidFill>
              <a:schemeClr val="tx1"/>
            </a:solidFill>
            <a:latin typeface="Berlin Sans FB" pitchFamily="34" charset="0"/>
          </a:endParaRPr>
        </a:p>
      </dgm:t>
    </dgm:pt>
    <dgm:pt modelId="{91DB457D-AD91-493C-AF35-DA914B53378E}" type="parTrans" cxnId="{56CE2811-CCA6-40C6-B416-68FF1D536C33}">
      <dgm:prSet/>
      <dgm:spPr/>
      <dgm:t>
        <a:bodyPr/>
        <a:lstStyle/>
        <a:p>
          <a:endParaRPr lang="en-US" sz="2800" i="0">
            <a:solidFill>
              <a:schemeClr val="tx1"/>
            </a:solidFill>
            <a:latin typeface="Berlin Sans FB" pitchFamily="34" charset="0"/>
          </a:endParaRPr>
        </a:p>
      </dgm:t>
    </dgm:pt>
    <dgm:pt modelId="{8069B93E-ED87-4AAE-9BF2-66E8B62B0CA7}" type="sibTrans" cxnId="{56CE2811-CCA6-40C6-B416-68FF1D536C33}">
      <dgm:prSet/>
      <dgm:spPr/>
      <dgm:t>
        <a:bodyPr/>
        <a:lstStyle/>
        <a:p>
          <a:endParaRPr lang="en-US" sz="2800" i="0">
            <a:solidFill>
              <a:schemeClr val="tx1"/>
            </a:solidFill>
            <a:latin typeface="Berlin Sans FB" pitchFamily="34" charset="0"/>
          </a:endParaRPr>
        </a:p>
      </dgm:t>
    </dgm:pt>
    <dgm:pt modelId="{B5CD3D43-DEE2-493B-89B5-CDBAE5A9EF3A}">
      <dgm:prSet custT="1"/>
      <dgm:spPr>
        <a:ln>
          <a:solidFill>
            <a:schemeClr val="tx1"/>
          </a:solidFill>
        </a:ln>
      </dgm:spPr>
      <dgm:t>
        <a:bodyPr/>
        <a:lstStyle/>
        <a:p>
          <a:pPr rtl="0"/>
          <a:r>
            <a:rPr lang="en-US" sz="2800" i="0" dirty="0" smtClean="0">
              <a:solidFill>
                <a:schemeClr val="tx1"/>
              </a:solidFill>
              <a:latin typeface="Berlin Sans FB" pitchFamily="34" charset="0"/>
            </a:rPr>
            <a:t>orang-orang </a:t>
          </a:r>
          <a:r>
            <a:rPr lang="en-US" sz="2800" i="0" dirty="0" err="1" smtClean="0">
              <a:solidFill>
                <a:schemeClr val="tx1"/>
              </a:solidFill>
              <a:latin typeface="Berlin Sans FB" pitchFamily="34" charset="0"/>
            </a:rPr>
            <a:t>lelaki</a:t>
          </a:r>
          <a:r>
            <a:rPr lang="en-US" sz="2800" i="0" dirty="0" smtClean="0">
              <a:solidFill>
                <a:schemeClr val="tx1"/>
              </a:solidFill>
              <a:latin typeface="Berlin Sans FB" pitchFamily="34" charset="0"/>
            </a:rPr>
            <a:t> yang </a:t>
          </a:r>
          <a:r>
            <a:rPr lang="en-US" sz="2800" i="0" dirty="0" err="1" smtClean="0">
              <a:solidFill>
                <a:schemeClr val="tx1"/>
              </a:solidFill>
              <a:latin typeface="Berlin Sans FB" pitchFamily="34" charset="0"/>
            </a:rPr>
            <a:t>taat</a:t>
          </a:r>
          <a:r>
            <a:rPr lang="en-US" sz="2800" i="0" dirty="0" smtClean="0">
              <a:solidFill>
                <a:schemeClr val="tx1"/>
              </a:solidFill>
              <a:latin typeface="Berlin Sans FB" pitchFamily="34" charset="0"/>
            </a:rPr>
            <a:t> </a:t>
          </a:r>
          <a:r>
            <a:rPr lang="en-US" sz="2800" i="0" dirty="0" err="1" smtClean="0">
              <a:solidFill>
                <a:schemeClr val="tx1"/>
              </a:solidFill>
              <a:latin typeface="Berlin Sans FB" pitchFamily="34" charset="0"/>
            </a:rPr>
            <a:t>serta</a:t>
          </a:r>
          <a:r>
            <a:rPr lang="en-US" sz="2800" i="0" dirty="0" smtClean="0">
              <a:solidFill>
                <a:schemeClr val="tx1"/>
              </a:solidFill>
              <a:latin typeface="Berlin Sans FB" pitchFamily="34" charset="0"/>
            </a:rPr>
            <a:t> orang-orang </a:t>
          </a:r>
          <a:r>
            <a:rPr lang="en-US" sz="2800" i="0" dirty="0" err="1" smtClean="0">
              <a:solidFill>
                <a:schemeClr val="tx1"/>
              </a:solidFill>
              <a:latin typeface="Berlin Sans FB" pitchFamily="34" charset="0"/>
            </a:rPr>
            <a:t>perempuan</a:t>
          </a:r>
          <a:r>
            <a:rPr lang="en-US" sz="2800" i="0" dirty="0" smtClean="0">
              <a:solidFill>
                <a:schemeClr val="tx1"/>
              </a:solidFill>
              <a:latin typeface="Berlin Sans FB" pitchFamily="34" charset="0"/>
            </a:rPr>
            <a:t> yang </a:t>
          </a:r>
          <a:r>
            <a:rPr lang="en-US" sz="2800" i="0" dirty="0" err="1" smtClean="0">
              <a:solidFill>
                <a:schemeClr val="tx1"/>
              </a:solidFill>
              <a:latin typeface="Berlin Sans FB" pitchFamily="34" charset="0"/>
            </a:rPr>
            <a:t>taat</a:t>
          </a:r>
          <a:r>
            <a:rPr lang="en-US" sz="2800" i="0" dirty="0" smtClean="0">
              <a:solidFill>
                <a:schemeClr val="tx1"/>
              </a:solidFill>
              <a:latin typeface="Berlin Sans FB" pitchFamily="34" charset="0"/>
            </a:rPr>
            <a:t>, </a:t>
          </a:r>
          <a:r>
            <a:rPr lang="en-US" sz="2800" i="0" dirty="0" err="1" smtClean="0">
              <a:solidFill>
                <a:schemeClr val="tx1"/>
              </a:solidFill>
              <a:latin typeface="Berlin Sans FB" pitchFamily="34" charset="0"/>
            </a:rPr>
            <a:t>dan</a:t>
          </a:r>
          <a:r>
            <a:rPr lang="en-US" sz="2800" i="0" dirty="0" smtClean="0">
              <a:solidFill>
                <a:schemeClr val="tx1"/>
              </a:solidFill>
              <a:latin typeface="Berlin Sans FB" pitchFamily="34" charset="0"/>
            </a:rPr>
            <a:t> </a:t>
          </a:r>
          <a:endParaRPr lang="en-US" sz="2800" i="0" dirty="0">
            <a:solidFill>
              <a:schemeClr val="tx1"/>
            </a:solidFill>
            <a:latin typeface="Berlin Sans FB" pitchFamily="34" charset="0"/>
          </a:endParaRPr>
        </a:p>
      </dgm:t>
    </dgm:pt>
    <dgm:pt modelId="{243BFF2E-7920-4ECE-B686-2F7AC5AAC61B}" type="parTrans" cxnId="{2B3C75E4-50EF-4BB3-A657-00734FDE426D}">
      <dgm:prSet/>
      <dgm:spPr/>
      <dgm:t>
        <a:bodyPr/>
        <a:lstStyle/>
        <a:p>
          <a:endParaRPr lang="en-US" sz="2800" i="0">
            <a:solidFill>
              <a:schemeClr val="tx1"/>
            </a:solidFill>
            <a:latin typeface="Berlin Sans FB" pitchFamily="34" charset="0"/>
          </a:endParaRPr>
        </a:p>
      </dgm:t>
    </dgm:pt>
    <dgm:pt modelId="{74C63859-907B-4325-81B4-F54FBFA00375}" type="sibTrans" cxnId="{2B3C75E4-50EF-4BB3-A657-00734FDE426D}">
      <dgm:prSet/>
      <dgm:spPr/>
      <dgm:t>
        <a:bodyPr/>
        <a:lstStyle/>
        <a:p>
          <a:endParaRPr lang="en-US" sz="2800" i="0">
            <a:solidFill>
              <a:schemeClr val="tx1"/>
            </a:solidFill>
            <a:latin typeface="Berlin Sans FB" pitchFamily="34" charset="0"/>
          </a:endParaRPr>
        </a:p>
      </dgm:t>
    </dgm:pt>
    <dgm:pt modelId="{91FD8521-0F0C-4F55-83F6-B0E854BB34B9}">
      <dgm:prSet custT="1"/>
      <dgm:spPr>
        <a:ln>
          <a:solidFill>
            <a:schemeClr val="tx1"/>
          </a:solidFill>
        </a:ln>
      </dgm:spPr>
      <dgm:t>
        <a:bodyPr/>
        <a:lstStyle/>
        <a:p>
          <a:pPr rtl="0"/>
          <a:r>
            <a:rPr lang="en-US" sz="2800" i="0" smtClean="0">
              <a:solidFill>
                <a:schemeClr val="tx1"/>
              </a:solidFill>
              <a:latin typeface="Berlin Sans FB" pitchFamily="34" charset="0"/>
            </a:rPr>
            <a:t>orang-orang lelaki yang benar serta orang-orang perempuan yang benar, dan </a:t>
          </a:r>
          <a:endParaRPr lang="en-US" sz="2800" i="0">
            <a:solidFill>
              <a:schemeClr val="tx1"/>
            </a:solidFill>
            <a:latin typeface="Berlin Sans FB" pitchFamily="34" charset="0"/>
          </a:endParaRPr>
        </a:p>
      </dgm:t>
    </dgm:pt>
    <dgm:pt modelId="{B7319403-B5E5-4691-96E3-378810F7DD06}" type="parTrans" cxnId="{7674AA4D-DDA0-4FF5-AA0D-E8E411E9A930}">
      <dgm:prSet/>
      <dgm:spPr/>
      <dgm:t>
        <a:bodyPr/>
        <a:lstStyle/>
        <a:p>
          <a:endParaRPr lang="en-US" sz="2800" i="0">
            <a:solidFill>
              <a:schemeClr val="tx1"/>
            </a:solidFill>
            <a:latin typeface="Berlin Sans FB" pitchFamily="34" charset="0"/>
          </a:endParaRPr>
        </a:p>
      </dgm:t>
    </dgm:pt>
    <dgm:pt modelId="{248A4CDB-D70C-4837-A5C5-934E9419E590}" type="sibTrans" cxnId="{7674AA4D-DDA0-4FF5-AA0D-E8E411E9A930}">
      <dgm:prSet/>
      <dgm:spPr/>
      <dgm:t>
        <a:bodyPr/>
        <a:lstStyle/>
        <a:p>
          <a:endParaRPr lang="en-US" sz="2800" i="0">
            <a:solidFill>
              <a:schemeClr val="tx1"/>
            </a:solidFill>
            <a:latin typeface="Berlin Sans FB" pitchFamily="34" charset="0"/>
          </a:endParaRPr>
        </a:p>
      </dgm:t>
    </dgm:pt>
    <dgm:pt modelId="{DCAC93D6-6618-4E0D-B112-255069D2088A}">
      <dgm:prSet custT="1"/>
      <dgm:spPr>
        <a:ln>
          <a:solidFill>
            <a:schemeClr val="tx1"/>
          </a:solidFill>
        </a:ln>
      </dgm:spPr>
      <dgm:t>
        <a:bodyPr/>
        <a:lstStyle/>
        <a:p>
          <a:pPr rtl="0"/>
          <a:r>
            <a:rPr lang="en-US" sz="2800" i="0" dirty="0" smtClean="0">
              <a:solidFill>
                <a:schemeClr val="tx1"/>
              </a:solidFill>
              <a:latin typeface="Berlin Sans FB" pitchFamily="34" charset="0"/>
            </a:rPr>
            <a:t>orang-orang </a:t>
          </a:r>
          <a:r>
            <a:rPr lang="en-US" sz="2800" i="0" dirty="0" err="1" smtClean="0">
              <a:solidFill>
                <a:schemeClr val="tx1"/>
              </a:solidFill>
              <a:latin typeface="Berlin Sans FB" pitchFamily="34" charset="0"/>
            </a:rPr>
            <a:t>lelaki</a:t>
          </a:r>
          <a:r>
            <a:rPr lang="en-US" sz="2800" i="0" dirty="0" smtClean="0">
              <a:solidFill>
                <a:schemeClr val="tx1"/>
              </a:solidFill>
              <a:latin typeface="Berlin Sans FB" pitchFamily="34" charset="0"/>
            </a:rPr>
            <a:t> yang </a:t>
          </a:r>
          <a:r>
            <a:rPr lang="en-US" sz="2800" i="0" dirty="0" err="1" smtClean="0">
              <a:solidFill>
                <a:schemeClr val="tx1"/>
              </a:solidFill>
              <a:latin typeface="Berlin Sans FB" pitchFamily="34" charset="0"/>
            </a:rPr>
            <a:t>sabar</a:t>
          </a:r>
          <a:r>
            <a:rPr lang="en-US" sz="2800" i="0" dirty="0" smtClean="0">
              <a:solidFill>
                <a:schemeClr val="tx1"/>
              </a:solidFill>
              <a:latin typeface="Berlin Sans FB" pitchFamily="34" charset="0"/>
            </a:rPr>
            <a:t> </a:t>
          </a:r>
          <a:r>
            <a:rPr lang="en-US" sz="2800" i="0" dirty="0" err="1" smtClean="0">
              <a:solidFill>
                <a:schemeClr val="tx1"/>
              </a:solidFill>
              <a:latin typeface="Berlin Sans FB" pitchFamily="34" charset="0"/>
            </a:rPr>
            <a:t>serta</a:t>
          </a:r>
          <a:r>
            <a:rPr lang="en-US" sz="2800" i="0" dirty="0" smtClean="0">
              <a:solidFill>
                <a:schemeClr val="tx1"/>
              </a:solidFill>
              <a:latin typeface="Berlin Sans FB" pitchFamily="34" charset="0"/>
            </a:rPr>
            <a:t> orang-orang </a:t>
          </a:r>
          <a:r>
            <a:rPr lang="en-US" sz="2800" i="0" dirty="0" err="1" smtClean="0">
              <a:solidFill>
                <a:schemeClr val="tx1"/>
              </a:solidFill>
              <a:latin typeface="Berlin Sans FB" pitchFamily="34" charset="0"/>
            </a:rPr>
            <a:t>perempuan</a:t>
          </a:r>
          <a:r>
            <a:rPr lang="en-US" sz="2800" i="0" dirty="0" smtClean="0">
              <a:solidFill>
                <a:schemeClr val="tx1"/>
              </a:solidFill>
              <a:latin typeface="Berlin Sans FB" pitchFamily="34" charset="0"/>
            </a:rPr>
            <a:t> yang </a:t>
          </a:r>
          <a:r>
            <a:rPr lang="en-US" sz="2800" i="0" dirty="0" err="1" smtClean="0">
              <a:solidFill>
                <a:schemeClr val="tx1"/>
              </a:solidFill>
              <a:latin typeface="Berlin Sans FB" pitchFamily="34" charset="0"/>
            </a:rPr>
            <a:t>sabar</a:t>
          </a:r>
          <a:r>
            <a:rPr lang="en-US" sz="2800" i="0" dirty="0" smtClean="0">
              <a:solidFill>
                <a:schemeClr val="tx1"/>
              </a:solidFill>
              <a:latin typeface="Berlin Sans FB" pitchFamily="34" charset="0"/>
            </a:rPr>
            <a:t>, </a:t>
          </a:r>
          <a:r>
            <a:rPr lang="en-US" sz="2800" i="0" dirty="0" err="1" smtClean="0">
              <a:solidFill>
                <a:schemeClr val="tx1"/>
              </a:solidFill>
              <a:latin typeface="Berlin Sans FB" pitchFamily="34" charset="0"/>
            </a:rPr>
            <a:t>dan</a:t>
          </a:r>
          <a:r>
            <a:rPr lang="en-US" sz="2800" i="0" dirty="0" smtClean="0">
              <a:solidFill>
                <a:schemeClr val="tx1"/>
              </a:solidFill>
              <a:latin typeface="Berlin Sans FB" pitchFamily="34" charset="0"/>
            </a:rPr>
            <a:t> </a:t>
          </a:r>
          <a:endParaRPr lang="en-US" sz="2800" i="0" dirty="0">
            <a:solidFill>
              <a:schemeClr val="tx1"/>
            </a:solidFill>
            <a:latin typeface="Berlin Sans FB" pitchFamily="34" charset="0"/>
          </a:endParaRPr>
        </a:p>
      </dgm:t>
    </dgm:pt>
    <dgm:pt modelId="{C3E5BAA7-908F-4421-A7AA-00A6D171B016}" type="parTrans" cxnId="{84E5B3F5-2F01-46BC-8A00-CADBF18F06B4}">
      <dgm:prSet/>
      <dgm:spPr/>
      <dgm:t>
        <a:bodyPr/>
        <a:lstStyle/>
        <a:p>
          <a:endParaRPr lang="en-US" sz="2800" i="0">
            <a:solidFill>
              <a:schemeClr val="tx1"/>
            </a:solidFill>
            <a:latin typeface="Berlin Sans FB" pitchFamily="34" charset="0"/>
          </a:endParaRPr>
        </a:p>
      </dgm:t>
    </dgm:pt>
    <dgm:pt modelId="{CE9C92D6-1A80-477D-9651-1A82B193E612}" type="sibTrans" cxnId="{84E5B3F5-2F01-46BC-8A00-CADBF18F06B4}">
      <dgm:prSet/>
      <dgm:spPr/>
      <dgm:t>
        <a:bodyPr/>
        <a:lstStyle/>
        <a:p>
          <a:endParaRPr lang="en-US" sz="2800" i="0">
            <a:solidFill>
              <a:schemeClr val="tx1"/>
            </a:solidFill>
            <a:latin typeface="Berlin Sans FB" pitchFamily="34" charset="0"/>
          </a:endParaRPr>
        </a:p>
      </dgm:t>
    </dgm:pt>
    <dgm:pt modelId="{A48F3ADD-2498-477B-8397-783C7F29DC1D}" type="pres">
      <dgm:prSet presAssocID="{0F0BF7F9-21A7-44F6-8785-421DC06F7C0C}" presName="Name0" presStyleCnt="0">
        <dgm:presLayoutVars>
          <dgm:dir/>
          <dgm:animLvl val="lvl"/>
          <dgm:resizeHandles val="exact"/>
        </dgm:presLayoutVars>
      </dgm:prSet>
      <dgm:spPr/>
      <dgm:t>
        <a:bodyPr/>
        <a:lstStyle/>
        <a:p>
          <a:endParaRPr lang="en-US"/>
        </a:p>
      </dgm:t>
    </dgm:pt>
    <dgm:pt modelId="{ACC3E225-8E2E-46EC-A2C8-FB23E3DF23B6}" type="pres">
      <dgm:prSet presAssocID="{DCAC93D6-6618-4E0D-B112-255069D2088A}" presName="boxAndChildren" presStyleCnt="0"/>
      <dgm:spPr/>
    </dgm:pt>
    <dgm:pt modelId="{CBB3FEB7-2619-4285-A499-0262C14B2A2B}" type="pres">
      <dgm:prSet presAssocID="{DCAC93D6-6618-4E0D-B112-255069D2088A}" presName="parentTextBox" presStyleLbl="node1" presStyleIdx="0" presStyleCnt="5"/>
      <dgm:spPr/>
      <dgm:t>
        <a:bodyPr/>
        <a:lstStyle/>
        <a:p>
          <a:endParaRPr lang="en-US"/>
        </a:p>
      </dgm:t>
    </dgm:pt>
    <dgm:pt modelId="{BC5ECA48-0D10-4284-83B4-870615257959}" type="pres">
      <dgm:prSet presAssocID="{248A4CDB-D70C-4837-A5C5-934E9419E590}" presName="sp" presStyleCnt="0"/>
      <dgm:spPr/>
    </dgm:pt>
    <dgm:pt modelId="{9C4C2DA1-A355-4026-9D87-397602EBD9A8}" type="pres">
      <dgm:prSet presAssocID="{91FD8521-0F0C-4F55-83F6-B0E854BB34B9}" presName="arrowAndChildren" presStyleCnt="0"/>
      <dgm:spPr/>
    </dgm:pt>
    <dgm:pt modelId="{57D798C4-AFF6-4CE6-8947-9DCC84A33326}" type="pres">
      <dgm:prSet presAssocID="{91FD8521-0F0C-4F55-83F6-B0E854BB34B9}" presName="parentTextArrow" presStyleLbl="node1" presStyleIdx="1" presStyleCnt="5"/>
      <dgm:spPr/>
      <dgm:t>
        <a:bodyPr/>
        <a:lstStyle/>
        <a:p>
          <a:endParaRPr lang="en-US"/>
        </a:p>
      </dgm:t>
    </dgm:pt>
    <dgm:pt modelId="{F8E1A224-255C-4EE3-AE44-D7F2C5E4D688}" type="pres">
      <dgm:prSet presAssocID="{74C63859-907B-4325-81B4-F54FBFA00375}" presName="sp" presStyleCnt="0"/>
      <dgm:spPr/>
    </dgm:pt>
    <dgm:pt modelId="{B51B5B54-4A34-49CB-8020-DE5A84CCF366}" type="pres">
      <dgm:prSet presAssocID="{B5CD3D43-DEE2-493B-89B5-CDBAE5A9EF3A}" presName="arrowAndChildren" presStyleCnt="0"/>
      <dgm:spPr/>
    </dgm:pt>
    <dgm:pt modelId="{9E9E72AC-0BCC-450B-866E-0B5F3C72F4DE}" type="pres">
      <dgm:prSet presAssocID="{B5CD3D43-DEE2-493B-89B5-CDBAE5A9EF3A}" presName="parentTextArrow" presStyleLbl="node1" presStyleIdx="2" presStyleCnt="5"/>
      <dgm:spPr/>
      <dgm:t>
        <a:bodyPr/>
        <a:lstStyle/>
        <a:p>
          <a:endParaRPr lang="en-US"/>
        </a:p>
      </dgm:t>
    </dgm:pt>
    <dgm:pt modelId="{4DAB0B3B-86CB-4124-8856-DFF7402ED480}" type="pres">
      <dgm:prSet presAssocID="{8069B93E-ED87-4AAE-9BF2-66E8B62B0CA7}" presName="sp" presStyleCnt="0"/>
      <dgm:spPr/>
    </dgm:pt>
    <dgm:pt modelId="{09C5F5DB-ED7F-426F-8B02-6FFFE5800A8B}" type="pres">
      <dgm:prSet presAssocID="{9A689F12-2E94-4025-8E2D-375FD37EEAF4}" presName="arrowAndChildren" presStyleCnt="0"/>
      <dgm:spPr/>
    </dgm:pt>
    <dgm:pt modelId="{F61F3C27-C8CD-4C55-906A-B920BF518EBD}" type="pres">
      <dgm:prSet presAssocID="{9A689F12-2E94-4025-8E2D-375FD37EEAF4}" presName="parentTextArrow" presStyleLbl="node1" presStyleIdx="3" presStyleCnt="5"/>
      <dgm:spPr/>
      <dgm:t>
        <a:bodyPr/>
        <a:lstStyle/>
        <a:p>
          <a:endParaRPr lang="en-US"/>
        </a:p>
      </dgm:t>
    </dgm:pt>
    <dgm:pt modelId="{262109D2-EA4A-455D-9D13-8AABFF8BCAA3}" type="pres">
      <dgm:prSet presAssocID="{893B68EA-526F-46A7-B601-E1AC19E41057}" presName="sp" presStyleCnt="0"/>
      <dgm:spPr/>
    </dgm:pt>
    <dgm:pt modelId="{1D811ECF-D43D-4950-B5F9-E3CD58A55509}" type="pres">
      <dgm:prSet presAssocID="{6BD0E814-6486-4D52-866E-F0158716D16F}" presName="arrowAndChildren" presStyleCnt="0"/>
      <dgm:spPr/>
    </dgm:pt>
    <dgm:pt modelId="{CCB86F7F-EC80-49FE-B031-4025962BF11C}" type="pres">
      <dgm:prSet presAssocID="{6BD0E814-6486-4D52-866E-F0158716D16F}" presName="parentTextArrow" presStyleLbl="node1" presStyleIdx="4" presStyleCnt="5"/>
      <dgm:spPr/>
      <dgm:t>
        <a:bodyPr/>
        <a:lstStyle/>
        <a:p>
          <a:endParaRPr lang="en-US"/>
        </a:p>
      </dgm:t>
    </dgm:pt>
  </dgm:ptLst>
  <dgm:cxnLst>
    <dgm:cxn modelId="{84E5B3F5-2F01-46BC-8A00-CADBF18F06B4}" srcId="{0F0BF7F9-21A7-44F6-8785-421DC06F7C0C}" destId="{DCAC93D6-6618-4E0D-B112-255069D2088A}" srcOrd="4" destOrd="0" parTransId="{C3E5BAA7-908F-4421-A7AA-00A6D171B016}" sibTransId="{CE9C92D6-1A80-477D-9651-1A82B193E612}"/>
    <dgm:cxn modelId="{DB270A7D-6AC0-4AF9-BDCF-E161918209E7}" type="presOf" srcId="{6BD0E814-6486-4D52-866E-F0158716D16F}" destId="{CCB86F7F-EC80-49FE-B031-4025962BF11C}" srcOrd="0" destOrd="0" presId="urn:microsoft.com/office/officeart/2005/8/layout/process4"/>
    <dgm:cxn modelId="{2B3C75E4-50EF-4BB3-A657-00734FDE426D}" srcId="{0F0BF7F9-21A7-44F6-8785-421DC06F7C0C}" destId="{B5CD3D43-DEE2-493B-89B5-CDBAE5A9EF3A}" srcOrd="2" destOrd="0" parTransId="{243BFF2E-7920-4ECE-B686-2F7AC5AAC61B}" sibTransId="{74C63859-907B-4325-81B4-F54FBFA00375}"/>
    <dgm:cxn modelId="{D06B53E1-A857-40A5-88F6-6B7780ECE601}" type="presOf" srcId="{9A689F12-2E94-4025-8E2D-375FD37EEAF4}" destId="{F61F3C27-C8CD-4C55-906A-B920BF518EBD}" srcOrd="0" destOrd="0" presId="urn:microsoft.com/office/officeart/2005/8/layout/process4"/>
    <dgm:cxn modelId="{65C3DABE-AC65-4432-ABCA-F4F3CAB928E8}" srcId="{0F0BF7F9-21A7-44F6-8785-421DC06F7C0C}" destId="{6BD0E814-6486-4D52-866E-F0158716D16F}" srcOrd="0" destOrd="0" parTransId="{6146DB9F-8333-4696-8052-CC3D7FF3F37E}" sibTransId="{893B68EA-526F-46A7-B601-E1AC19E41057}"/>
    <dgm:cxn modelId="{682C6195-F645-4571-9C27-44FE69B0203D}" type="presOf" srcId="{B5CD3D43-DEE2-493B-89B5-CDBAE5A9EF3A}" destId="{9E9E72AC-0BCC-450B-866E-0B5F3C72F4DE}" srcOrd="0" destOrd="0" presId="urn:microsoft.com/office/officeart/2005/8/layout/process4"/>
    <dgm:cxn modelId="{56CE2811-CCA6-40C6-B416-68FF1D536C33}" srcId="{0F0BF7F9-21A7-44F6-8785-421DC06F7C0C}" destId="{9A689F12-2E94-4025-8E2D-375FD37EEAF4}" srcOrd="1" destOrd="0" parTransId="{91DB457D-AD91-493C-AF35-DA914B53378E}" sibTransId="{8069B93E-ED87-4AAE-9BF2-66E8B62B0CA7}"/>
    <dgm:cxn modelId="{7674AA4D-DDA0-4FF5-AA0D-E8E411E9A930}" srcId="{0F0BF7F9-21A7-44F6-8785-421DC06F7C0C}" destId="{91FD8521-0F0C-4F55-83F6-B0E854BB34B9}" srcOrd="3" destOrd="0" parTransId="{B7319403-B5E5-4691-96E3-378810F7DD06}" sibTransId="{248A4CDB-D70C-4837-A5C5-934E9419E590}"/>
    <dgm:cxn modelId="{8C592995-3138-4816-87A6-1240241611C5}" type="presOf" srcId="{DCAC93D6-6618-4E0D-B112-255069D2088A}" destId="{CBB3FEB7-2619-4285-A499-0262C14B2A2B}" srcOrd="0" destOrd="0" presId="urn:microsoft.com/office/officeart/2005/8/layout/process4"/>
    <dgm:cxn modelId="{DCAB8B3A-96D8-4551-9973-6288767FEA11}" type="presOf" srcId="{91FD8521-0F0C-4F55-83F6-B0E854BB34B9}" destId="{57D798C4-AFF6-4CE6-8947-9DCC84A33326}" srcOrd="0" destOrd="0" presId="urn:microsoft.com/office/officeart/2005/8/layout/process4"/>
    <dgm:cxn modelId="{6E497AB8-F62B-4C54-B337-98671BD167F7}" type="presOf" srcId="{0F0BF7F9-21A7-44F6-8785-421DC06F7C0C}" destId="{A48F3ADD-2498-477B-8397-783C7F29DC1D}" srcOrd="0" destOrd="0" presId="urn:microsoft.com/office/officeart/2005/8/layout/process4"/>
    <dgm:cxn modelId="{05C6805C-8045-4959-B446-5B6302A143FC}" type="presParOf" srcId="{A48F3ADD-2498-477B-8397-783C7F29DC1D}" destId="{ACC3E225-8E2E-46EC-A2C8-FB23E3DF23B6}" srcOrd="0" destOrd="0" presId="urn:microsoft.com/office/officeart/2005/8/layout/process4"/>
    <dgm:cxn modelId="{D6D70F37-3F8D-447E-BEE5-31E4E13EB603}" type="presParOf" srcId="{ACC3E225-8E2E-46EC-A2C8-FB23E3DF23B6}" destId="{CBB3FEB7-2619-4285-A499-0262C14B2A2B}" srcOrd="0" destOrd="0" presId="urn:microsoft.com/office/officeart/2005/8/layout/process4"/>
    <dgm:cxn modelId="{71ACC9A4-B9BF-4439-8A4C-2EE9ABAE1391}" type="presParOf" srcId="{A48F3ADD-2498-477B-8397-783C7F29DC1D}" destId="{BC5ECA48-0D10-4284-83B4-870615257959}" srcOrd="1" destOrd="0" presId="urn:microsoft.com/office/officeart/2005/8/layout/process4"/>
    <dgm:cxn modelId="{F3705B5F-72BF-4074-AF79-73E02CE97F2F}" type="presParOf" srcId="{A48F3ADD-2498-477B-8397-783C7F29DC1D}" destId="{9C4C2DA1-A355-4026-9D87-397602EBD9A8}" srcOrd="2" destOrd="0" presId="urn:microsoft.com/office/officeart/2005/8/layout/process4"/>
    <dgm:cxn modelId="{052F6C9B-2AB2-4377-AEB5-0D3C70A01BE7}" type="presParOf" srcId="{9C4C2DA1-A355-4026-9D87-397602EBD9A8}" destId="{57D798C4-AFF6-4CE6-8947-9DCC84A33326}" srcOrd="0" destOrd="0" presId="urn:microsoft.com/office/officeart/2005/8/layout/process4"/>
    <dgm:cxn modelId="{E79EAFCA-60DF-4FCA-97BE-46C4672033FB}" type="presParOf" srcId="{A48F3ADD-2498-477B-8397-783C7F29DC1D}" destId="{F8E1A224-255C-4EE3-AE44-D7F2C5E4D688}" srcOrd="3" destOrd="0" presId="urn:microsoft.com/office/officeart/2005/8/layout/process4"/>
    <dgm:cxn modelId="{67436DA5-FFD1-43EE-9821-2CC9A29EA3BC}" type="presParOf" srcId="{A48F3ADD-2498-477B-8397-783C7F29DC1D}" destId="{B51B5B54-4A34-49CB-8020-DE5A84CCF366}" srcOrd="4" destOrd="0" presId="urn:microsoft.com/office/officeart/2005/8/layout/process4"/>
    <dgm:cxn modelId="{AB232507-8594-49C0-9C28-2191FC5BF30E}" type="presParOf" srcId="{B51B5B54-4A34-49CB-8020-DE5A84CCF366}" destId="{9E9E72AC-0BCC-450B-866E-0B5F3C72F4DE}" srcOrd="0" destOrd="0" presId="urn:microsoft.com/office/officeart/2005/8/layout/process4"/>
    <dgm:cxn modelId="{31D24EDB-CD6A-46FD-86EC-1626AE0CD407}" type="presParOf" srcId="{A48F3ADD-2498-477B-8397-783C7F29DC1D}" destId="{4DAB0B3B-86CB-4124-8856-DFF7402ED480}" srcOrd="5" destOrd="0" presId="urn:microsoft.com/office/officeart/2005/8/layout/process4"/>
    <dgm:cxn modelId="{1268B022-3B22-4726-9486-C65B376F8EDB}" type="presParOf" srcId="{A48F3ADD-2498-477B-8397-783C7F29DC1D}" destId="{09C5F5DB-ED7F-426F-8B02-6FFFE5800A8B}" srcOrd="6" destOrd="0" presId="urn:microsoft.com/office/officeart/2005/8/layout/process4"/>
    <dgm:cxn modelId="{CB30AC85-4AEB-45A2-9C13-B7C3456A5F13}" type="presParOf" srcId="{09C5F5DB-ED7F-426F-8B02-6FFFE5800A8B}" destId="{F61F3C27-C8CD-4C55-906A-B920BF518EBD}" srcOrd="0" destOrd="0" presId="urn:microsoft.com/office/officeart/2005/8/layout/process4"/>
    <dgm:cxn modelId="{E7BB4BD2-CD12-4D23-B585-10D7CC487238}" type="presParOf" srcId="{A48F3ADD-2498-477B-8397-783C7F29DC1D}" destId="{262109D2-EA4A-455D-9D13-8AABFF8BCAA3}" srcOrd="7" destOrd="0" presId="urn:microsoft.com/office/officeart/2005/8/layout/process4"/>
    <dgm:cxn modelId="{45A9044B-F2BB-4C80-AE64-7E37BBE42279}" type="presParOf" srcId="{A48F3ADD-2498-477B-8397-783C7F29DC1D}" destId="{1D811ECF-D43D-4950-B5F9-E3CD58A55509}" srcOrd="8" destOrd="0" presId="urn:microsoft.com/office/officeart/2005/8/layout/process4"/>
    <dgm:cxn modelId="{D2660B5F-BBDA-4E78-975E-A70152F18A93}" type="presParOf" srcId="{1D811ECF-D43D-4950-B5F9-E3CD58A55509}" destId="{CCB86F7F-EC80-49FE-B031-4025962BF11C}" srcOrd="0" destOrd="0" presId="urn:microsoft.com/office/officeart/2005/8/layout/process4"/>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1A6988-537D-41AC-B966-BD3BB178C6E3}" type="doc">
      <dgm:prSet loTypeId="urn:microsoft.com/office/officeart/2005/8/layout/process4" loCatId="process" qsTypeId="urn:microsoft.com/office/officeart/2005/8/quickstyle/simple1" qsCatId="simple" csTypeId="urn:microsoft.com/office/officeart/2005/8/colors/colorful4" csCatId="colorful" phldr="1"/>
      <dgm:spPr/>
      <dgm:t>
        <a:bodyPr/>
        <a:lstStyle/>
        <a:p>
          <a:endParaRPr lang="en-US"/>
        </a:p>
      </dgm:t>
    </dgm:pt>
    <dgm:pt modelId="{1C4D1383-279E-413D-9062-17B6537F6920}">
      <dgm:prSet custT="1"/>
      <dgm:spPr>
        <a:ln>
          <a:solidFill>
            <a:schemeClr val="tx1"/>
          </a:solidFill>
        </a:ln>
      </dgm:spPr>
      <dgm:t>
        <a:bodyPr/>
        <a:lstStyle/>
        <a:p>
          <a:pPr rtl="0"/>
          <a:r>
            <a:rPr lang="en-US" sz="2000" i="1" smtClean="0">
              <a:solidFill>
                <a:schemeClr val="tx1"/>
              </a:solidFill>
              <a:latin typeface="Berlin Sans FB" pitchFamily="34" charset="0"/>
            </a:rPr>
            <a:t>orang-orang lelaki yang merendah diri (kepada Allah) serta orang-orang perempuan yang merendah diri (kepada Allah), dan </a:t>
          </a:r>
          <a:endParaRPr lang="en-US" sz="2000">
            <a:solidFill>
              <a:schemeClr val="tx1"/>
            </a:solidFill>
            <a:latin typeface="Berlin Sans FB" pitchFamily="34" charset="0"/>
          </a:endParaRPr>
        </a:p>
      </dgm:t>
    </dgm:pt>
    <dgm:pt modelId="{613B5A81-0E23-43CF-8132-94A677B53D5D}" type="parTrans" cxnId="{64F858DD-A905-45A2-B698-4E484357F1F0}">
      <dgm:prSet/>
      <dgm:spPr/>
      <dgm:t>
        <a:bodyPr/>
        <a:lstStyle/>
        <a:p>
          <a:endParaRPr lang="en-US" sz="2000">
            <a:solidFill>
              <a:schemeClr val="tx1"/>
            </a:solidFill>
            <a:latin typeface="Berlin Sans FB" pitchFamily="34" charset="0"/>
          </a:endParaRPr>
        </a:p>
      </dgm:t>
    </dgm:pt>
    <dgm:pt modelId="{AF390A49-9E63-489A-A4F3-B20F82D19CE8}" type="sibTrans" cxnId="{64F858DD-A905-45A2-B698-4E484357F1F0}">
      <dgm:prSet/>
      <dgm:spPr/>
      <dgm:t>
        <a:bodyPr/>
        <a:lstStyle/>
        <a:p>
          <a:endParaRPr lang="en-US" sz="2000">
            <a:solidFill>
              <a:schemeClr val="tx1"/>
            </a:solidFill>
            <a:latin typeface="Berlin Sans FB" pitchFamily="34" charset="0"/>
          </a:endParaRPr>
        </a:p>
      </dgm:t>
    </dgm:pt>
    <dgm:pt modelId="{142F4B60-6A1F-494A-9589-576B5A495CB0}">
      <dgm:prSet custT="1"/>
      <dgm:spPr>
        <a:ln>
          <a:solidFill>
            <a:schemeClr val="tx1"/>
          </a:solidFill>
        </a:ln>
      </dgm:spPr>
      <dgm:t>
        <a:bodyPr/>
        <a:lstStyle/>
        <a:p>
          <a:pPr rtl="0"/>
          <a:r>
            <a:rPr lang="en-US" sz="2000" i="1" smtClean="0">
              <a:solidFill>
                <a:schemeClr val="tx1"/>
              </a:solidFill>
              <a:latin typeface="Berlin Sans FB" pitchFamily="34" charset="0"/>
            </a:rPr>
            <a:t>orang-orang lelaki yang bersedekah serta orang-orang perempuan yang bersedekah, dan </a:t>
          </a:r>
          <a:endParaRPr lang="en-US" sz="2000">
            <a:solidFill>
              <a:schemeClr val="tx1"/>
            </a:solidFill>
            <a:latin typeface="Berlin Sans FB" pitchFamily="34" charset="0"/>
          </a:endParaRPr>
        </a:p>
      </dgm:t>
    </dgm:pt>
    <dgm:pt modelId="{E233167A-5ADD-4101-8AA1-265EF2A07D59}" type="parTrans" cxnId="{5E811068-9ABB-4549-AA11-19A901C2C325}">
      <dgm:prSet/>
      <dgm:spPr/>
      <dgm:t>
        <a:bodyPr/>
        <a:lstStyle/>
        <a:p>
          <a:endParaRPr lang="en-US" sz="2000">
            <a:solidFill>
              <a:schemeClr val="tx1"/>
            </a:solidFill>
            <a:latin typeface="Berlin Sans FB" pitchFamily="34" charset="0"/>
          </a:endParaRPr>
        </a:p>
      </dgm:t>
    </dgm:pt>
    <dgm:pt modelId="{681F8BA2-A4B2-412B-8AE7-03124447BA71}" type="sibTrans" cxnId="{5E811068-9ABB-4549-AA11-19A901C2C325}">
      <dgm:prSet/>
      <dgm:spPr/>
      <dgm:t>
        <a:bodyPr/>
        <a:lstStyle/>
        <a:p>
          <a:endParaRPr lang="en-US" sz="2000">
            <a:solidFill>
              <a:schemeClr val="tx1"/>
            </a:solidFill>
            <a:latin typeface="Berlin Sans FB" pitchFamily="34" charset="0"/>
          </a:endParaRPr>
        </a:p>
      </dgm:t>
    </dgm:pt>
    <dgm:pt modelId="{2A00A62A-A05B-4A1D-BACA-4442D309908E}">
      <dgm:prSet custT="1"/>
      <dgm:spPr>
        <a:ln>
          <a:solidFill>
            <a:schemeClr val="tx1"/>
          </a:solidFill>
        </a:ln>
      </dgm:spPr>
      <dgm:t>
        <a:bodyPr/>
        <a:lstStyle/>
        <a:p>
          <a:pPr rtl="0"/>
          <a:r>
            <a:rPr lang="en-US" sz="2000" i="1" smtClean="0">
              <a:solidFill>
                <a:schemeClr val="tx1"/>
              </a:solidFill>
              <a:latin typeface="Berlin Sans FB" pitchFamily="34" charset="0"/>
            </a:rPr>
            <a:t>orang-orang lelaki yang berpuasa serta orang-orang perempuan yang berpuasa, dan </a:t>
          </a:r>
          <a:endParaRPr lang="en-US" sz="2000">
            <a:solidFill>
              <a:schemeClr val="tx1"/>
            </a:solidFill>
            <a:latin typeface="Berlin Sans FB" pitchFamily="34" charset="0"/>
          </a:endParaRPr>
        </a:p>
      </dgm:t>
    </dgm:pt>
    <dgm:pt modelId="{5DEE7F3C-7CE9-43CB-A613-2A0F13B83CE0}" type="parTrans" cxnId="{6989CCFB-C873-4058-9B71-64932A5CF37E}">
      <dgm:prSet/>
      <dgm:spPr/>
      <dgm:t>
        <a:bodyPr/>
        <a:lstStyle/>
        <a:p>
          <a:endParaRPr lang="en-US" sz="2000">
            <a:solidFill>
              <a:schemeClr val="tx1"/>
            </a:solidFill>
            <a:latin typeface="Berlin Sans FB" pitchFamily="34" charset="0"/>
          </a:endParaRPr>
        </a:p>
      </dgm:t>
    </dgm:pt>
    <dgm:pt modelId="{489EAFD9-039E-4952-B299-8E16C4225779}" type="sibTrans" cxnId="{6989CCFB-C873-4058-9B71-64932A5CF37E}">
      <dgm:prSet/>
      <dgm:spPr/>
      <dgm:t>
        <a:bodyPr/>
        <a:lstStyle/>
        <a:p>
          <a:endParaRPr lang="en-US" sz="2000">
            <a:solidFill>
              <a:schemeClr val="tx1"/>
            </a:solidFill>
            <a:latin typeface="Berlin Sans FB" pitchFamily="34" charset="0"/>
          </a:endParaRPr>
        </a:p>
      </dgm:t>
    </dgm:pt>
    <dgm:pt modelId="{1B28B120-3DAB-4052-8410-F292D71BF20B}">
      <dgm:prSet custT="1"/>
      <dgm:spPr>
        <a:ln>
          <a:solidFill>
            <a:schemeClr val="tx1"/>
          </a:solidFill>
        </a:ln>
      </dgm:spPr>
      <dgm:t>
        <a:bodyPr/>
        <a:lstStyle/>
        <a:p>
          <a:pPr rtl="0"/>
          <a:r>
            <a:rPr lang="en-US" sz="2000" i="1" smtClean="0">
              <a:solidFill>
                <a:schemeClr val="tx1"/>
              </a:solidFill>
              <a:latin typeface="Berlin Sans FB" pitchFamily="34" charset="0"/>
            </a:rPr>
            <a:t>orang-orang lelaki yang memelihara kehormatannya serta orang-orang perempuan yang memelihara kehormatannya, dan </a:t>
          </a:r>
          <a:endParaRPr lang="en-US" sz="2000">
            <a:solidFill>
              <a:schemeClr val="tx1"/>
            </a:solidFill>
            <a:latin typeface="Berlin Sans FB" pitchFamily="34" charset="0"/>
          </a:endParaRPr>
        </a:p>
      </dgm:t>
    </dgm:pt>
    <dgm:pt modelId="{A8BCE646-BFD6-44E9-840A-51F02C478DC1}" type="parTrans" cxnId="{17BCB356-0E41-4D99-913F-41AF1A5ED1C0}">
      <dgm:prSet/>
      <dgm:spPr/>
      <dgm:t>
        <a:bodyPr/>
        <a:lstStyle/>
        <a:p>
          <a:endParaRPr lang="en-US" sz="2000">
            <a:solidFill>
              <a:schemeClr val="tx1"/>
            </a:solidFill>
            <a:latin typeface="Berlin Sans FB" pitchFamily="34" charset="0"/>
          </a:endParaRPr>
        </a:p>
      </dgm:t>
    </dgm:pt>
    <dgm:pt modelId="{3B61A76D-73CC-4D97-8CB7-6AC9DB0DCEF3}" type="sibTrans" cxnId="{17BCB356-0E41-4D99-913F-41AF1A5ED1C0}">
      <dgm:prSet/>
      <dgm:spPr/>
      <dgm:t>
        <a:bodyPr/>
        <a:lstStyle/>
        <a:p>
          <a:endParaRPr lang="en-US" sz="2000">
            <a:solidFill>
              <a:schemeClr val="tx1"/>
            </a:solidFill>
            <a:latin typeface="Berlin Sans FB" pitchFamily="34" charset="0"/>
          </a:endParaRPr>
        </a:p>
      </dgm:t>
    </dgm:pt>
    <dgm:pt modelId="{DE52DD87-283A-4DC5-9DE2-A72F0B6F14F3}">
      <dgm:prSet custT="1"/>
      <dgm:spPr>
        <a:ln>
          <a:solidFill>
            <a:schemeClr val="tx1"/>
          </a:solidFill>
        </a:ln>
      </dgm:spPr>
      <dgm:t>
        <a:bodyPr/>
        <a:lstStyle/>
        <a:p>
          <a:pPr rtl="0"/>
          <a:r>
            <a:rPr lang="en-US" sz="2000" i="1" smtClean="0">
              <a:solidFill>
                <a:schemeClr val="tx1"/>
              </a:solidFill>
              <a:latin typeface="Berlin Sans FB" pitchFamily="34" charset="0"/>
            </a:rPr>
            <a:t>orang-orang lelaki yang menyebut nama Allah banyak-banyak serta orang-orang perempuan yang menyebut nama Allah banyak-banyak, </a:t>
          </a:r>
          <a:endParaRPr lang="en-US" sz="2000">
            <a:solidFill>
              <a:schemeClr val="tx1"/>
            </a:solidFill>
            <a:latin typeface="Berlin Sans FB" pitchFamily="34" charset="0"/>
          </a:endParaRPr>
        </a:p>
      </dgm:t>
    </dgm:pt>
    <dgm:pt modelId="{CB6819FB-3101-4EF7-87DD-4C116D27000A}" type="parTrans" cxnId="{1F6C68B7-C6C2-450C-9828-D6BEF2C6A629}">
      <dgm:prSet/>
      <dgm:spPr/>
      <dgm:t>
        <a:bodyPr/>
        <a:lstStyle/>
        <a:p>
          <a:endParaRPr lang="en-US" sz="2000">
            <a:solidFill>
              <a:schemeClr val="tx1"/>
            </a:solidFill>
            <a:latin typeface="Berlin Sans FB" pitchFamily="34" charset="0"/>
          </a:endParaRPr>
        </a:p>
      </dgm:t>
    </dgm:pt>
    <dgm:pt modelId="{9E79FDCE-16C0-4843-B664-89B486382A45}" type="sibTrans" cxnId="{1F6C68B7-C6C2-450C-9828-D6BEF2C6A629}">
      <dgm:prSet/>
      <dgm:spPr/>
      <dgm:t>
        <a:bodyPr/>
        <a:lstStyle/>
        <a:p>
          <a:endParaRPr lang="en-US" sz="2000">
            <a:solidFill>
              <a:schemeClr val="tx1"/>
            </a:solidFill>
            <a:latin typeface="Berlin Sans FB" pitchFamily="34" charset="0"/>
          </a:endParaRPr>
        </a:p>
      </dgm:t>
    </dgm:pt>
    <dgm:pt modelId="{C868E482-F4C5-4BDC-969D-DC517669859F}">
      <dgm:prSet custT="1"/>
      <dgm:spPr>
        <a:ln>
          <a:solidFill>
            <a:schemeClr val="tx1"/>
          </a:solidFill>
        </a:ln>
      </dgm:spPr>
      <dgm:t>
        <a:bodyPr/>
        <a:lstStyle/>
        <a:p>
          <a:pPr rtl="0"/>
          <a:r>
            <a:rPr lang="en-US" sz="2000" i="1" smtClean="0">
              <a:solidFill>
                <a:schemeClr val="tx1"/>
              </a:solidFill>
              <a:latin typeface="Berlin Sans FB" pitchFamily="34" charset="0"/>
            </a:rPr>
            <a:t>Allah telah menyediakan bagi mereka semuanya keampunan dan pahala yang besar.”</a:t>
          </a:r>
          <a:endParaRPr lang="en-US" sz="2000">
            <a:solidFill>
              <a:schemeClr val="tx1"/>
            </a:solidFill>
            <a:latin typeface="Berlin Sans FB" pitchFamily="34" charset="0"/>
          </a:endParaRPr>
        </a:p>
      </dgm:t>
    </dgm:pt>
    <dgm:pt modelId="{710CA2BB-4C60-4548-BC7E-0BD2AB32152C}" type="parTrans" cxnId="{8F216D63-1538-41B5-A745-AC213B5198F5}">
      <dgm:prSet/>
      <dgm:spPr/>
      <dgm:t>
        <a:bodyPr/>
        <a:lstStyle/>
        <a:p>
          <a:endParaRPr lang="en-US" sz="2000">
            <a:solidFill>
              <a:schemeClr val="tx1"/>
            </a:solidFill>
            <a:latin typeface="Berlin Sans FB" pitchFamily="34" charset="0"/>
          </a:endParaRPr>
        </a:p>
      </dgm:t>
    </dgm:pt>
    <dgm:pt modelId="{57C27422-56D7-4760-ABFB-758A59D15757}" type="sibTrans" cxnId="{8F216D63-1538-41B5-A745-AC213B5198F5}">
      <dgm:prSet/>
      <dgm:spPr/>
      <dgm:t>
        <a:bodyPr/>
        <a:lstStyle/>
        <a:p>
          <a:endParaRPr lang="en-US" sz="2000">
            <a:solidFill>
              <a:schemeClr val="tx1"/>
            </a:solidFill>
            <a:latin typeface="Berlin Sans FB" pitchFamily="34" charset="0"/>
          </a:endParaRPr>
        </a:p>
      </dgm:t>
    </dgm:pt>
    <dgm:pt modelId="{28DBFC0E-B7DB-484E-ACDD-5A1283C3B820}" type="pres">
      <dgm:prSet presAssocID="{8C1A6988-537D-41AC-B966-BD3BB178C6E3}" presName="Name0" presStyleCnt="0">
        <dgm:presLayoutVars>
          <dgm:dir/>
          <dgm:animLvl val="lvl"/>
          <dgm:resizeHandles val="exact"/>
        </dgm:presLayoutVars>
      </dgm:prSet>
      <dgm:spPr/>
      <dgm:t>
        <a:bodyPr/>
        <a:lstStyle/>
        <a:p>
          <a:endParaRPr lang="en-US"/>
        </a:p>
      </dgm:t>
    </dgm:pt>
    <dgm:pt modelId="{477E4C75-CC03-4FE9-8842-1E1922C7650F}" type="pres">
      <dgm:prSet presAssocID="{C868E482-F4C5-4BDC-969D-DC517669859F}" presName="boxAndChildren" presStyleCnt="0"/>
      <dgm:spPr/>
    </dgm:pt>
    <dgm:pt modelId="{ABC2569C-740E-45E7-8C06-7E129B886346}" type="pres">
      <dgm:prSet presAssocID="{C868E482-F4C5-4BDC-969D-DC517669859F}" presName="parentTextBox" presStyleLbl="node1" presStyleIdx="0" presStyleCnt="6"/>
      <dgm:spPr/>
      <dgm:t>
        <a:bodyPr/>
        <a:lstStyle/>
        <a:p>
          <a:endParaRPr lang="en-US"/>
        </a:p>
      </dgm:t>
    </dgm:pt>
    <dgm:pt modelId="{143D92F4-6220-416E-8F76-91742CCF34E0}" type="pres">
      <dgm:prSet presAssocID="{9E79FDCE-16C0-4843-B664-89B486382A45}" presName="sp" presStyleCnt="0"/>
      <dgm:spPr/>
    </dgm:pt>
    <dgm:pt modelId="{925E9543-CADE-48A4-A38B-66C6D51CC0E9}" type="pres">
      <dgm:prSet presAssocID="{DE52DD87-283A-4DC5-9DE2-A72F0B6F14F3}" presName="arrowAndChildren" presStyleCnt="0"/>
      <dgm:spPr/>
    </dgm:pt>
    <dgm:pt modelId="{7466EC0A-D71D-4CCE-ACEF-7DE2142FF1FE}" type="pres">
      <dgm:prSet presAssocID="{DE52DD87-283A-4DC5-9DE2-A72F0B6F14F3}" presName="parentTextArrow" presStyleLbl="node1" presStyleIdx="1" presStyleCnt="6"/>
      <dgm:spPr/>
      <dgm:t>
        <a:bodyPr/>
        <a:lstStyle/>
        <a:p>
          <a:endParaRPr lang="en-US"/>
        </a:p>
      </dgm:t>
    </dgm:pt>
    <dgm:pt modelId="{CC48B56E-5FC3-40FD-A454-37FC95069EE9}" type="pres">
      <dgm:prSet presAssocID="{3B61A76D-73CC-4D97-8CB7-6AC9DB0DCEF3}" presName="sp" presStyleCnt="0"/>
      <dgm:spPr/>
    </dgm:pt>
    <dgm:pt modelId="{51ED25B4-4F0E-4F9D-BB1B-082CA0F2F8B6}" type="pres">
      <dgm:prSet presAssocID="{1B28B120-3DAB-4052-8410-F292D71BF20B}" presName="arrowAndChildren" presStyleCnt="0"/>
      <dgm:spPr/>
    </dgm:pt>
    <dgm:pt modelId="{629611CF-708F-4426-9B52-4BACFF74E540}" type="pres">
      <dgm:prSet presAssocID="{1B28B120-3DAB-4052-8410-F292D71BF20B}" presName="parentTextArrow" presStyleLbl="node1" presStyleIdx="2" presStyleCnt="6"/>
      <dgm:spPr/>
      <dgm:t>
        <a:bodyPr/>
        <a:lstStyle/>
        <a:p>
          <a:endParaRPr lang="en-US"/>
        </a:p>
      </dgm:t>
    </dgm:pt>
    <dgm:pt modelId="{85811B28-1B26-4C34-98A2-1BDB50105780}" type="pres">
      <dgm:prSet presAssocID="{489EAFD9-039E-4952-B299-8E16C4225779}" presName="sp" presStyleCnt="0"/>
      <dgm:spPr/>
    </dgm:pt>
    <dgm:pt modelId="{0827F941-DD64-479D-8FAA-F3C73CAF95D7}" type="pres">
      <dgm:prSet presAssocID="{2A00A62A-A05B-4A1D-BACA-4442D309908E}" presName="arrowAndChildren" presStyleCnt="0"/>
      <dgm:spPr/>
    </dgm:pt>
    <dgm:pt modelId="{F4EDDA65-1ABC-429E-9D4C-6C7F6F060C13}" type="pres">
      <dgm:prSet presAssocID="{2A00A62A-A05B-4A1D-BACA-4442D309908E}" presName="parentTextArrow" presStyleLbl="node1" presStyleIdx="3" presStyleCnt="6"/>
      <dgm:spPr/>
      <dgm:t>
        <a:bodyPr/>
        <a:lstStyle/>
        <a:p>
          <a:endParaRPr lang="en-US"/>
        </a:p>
      </dgm:t>
    </dgm:pt>
    <dgm:pt modelId="{9EC81A7F-8334-4CB8-8579-6727BFFF6257}" type="pres">
      <dgm:prSet presAssocID="{681F8BA2-A4B2-412B-8AE7-03124447BA71}" presName="sp" presStyleCnt="0"/>
      <dgm:spPr/>
    </dgm:pt>
    <dgm:pt modelId="{8647FD9E-5A6D-4F24-A030-FD9735EA4F84}" type="pres">
      <dgm:prSet presAssocID="{142F4B60-6A1F-494A-9589-576B5A495CB0}" presName="arrowAndChildren" presStyleCnt="0"/>
      <dgm:spPr/>
    </dgm:pt>
    <dgm:pt modelId="{15F5DF80-A1CD-422D-94B7-A5E5D1C82B4F}" type="pres">
      <dgm:prSet presAssocID="{142F4B60-6A1F-494A-9589-576B5A495CB0}" presName="parentTextArrow" presStyleLbl="node1" presStyleIdx="4" presStyleCnt="6"/>
      <dgm:spPr/>
      <dgm:t>
        <a:bodyPr/>
        <a:lstStyle/>
        <a:p>
          <a:endParaRPr lang="en-US"/>
        </a:p>
      </dgm:t>
    </dgm:pt>
    <dgm:pt modelId="{95F47FDE-244E-4B92-8CC7-BC04D3F95345}" type="pres">
      <dgm:prSet presAssocID="{AF390A49-9E63-489A-A4F3-B20F82D19CE8}" presName="sp" presStyleCnt="0"/>
      <dgm:spPr/>
    </dgm:pt>
    <dgm:pt modelId="{F020CAA5-FD33-4B24-AD8F-854BF10CD8A1}" type="pres">
      <dgm:prSet presAssocID="{1C4D1383-279E-413D-9062-17B6537F6920}" presName="arrowAndChildren" presStyleCnt="0"/>
      <dgm:spPr/>
    </dgm:pt>
    <dgm:pt modelId="{7435D84F-0697-4054-B1BC-0BE2DBE15F7E}" type="pres">
      <dgm:prSet presAssocID="{1C4D1383-279E-413D-9062-17B6537F6920}" presName="parentTextArrow" presStyleLbl="node1" presStyleIdx="5" presStyleCnt="6"/>
      <dgm:spPr/>
      <dgm:t>
        <a:bodyPr/>
        <a:lstStyle/>
        <a:p>
          <a:endParaRPr lang="en-US"/>
        </a:p>
      </dgm:t>
    </dgm:pt>
  </dgm:ptLst>
  <dgm:cxnLst>
    <dgm:cxn modelId="{D9125219-0FCF-4BBE-B23B-8FAD8B0F04DE}" type="presOf" srcId="{142F4B60-6A1F-494A-9589-576B5A495CB0}" destId="{15F5DF80-A1CD-422D-94B7-A5E5D1C82B4F}" srcOrd="0" destOrd="0" presId="urn:microsoft.com/office/officeart/2005/8/layout/process4"/>
    <dgm:cxn modelId="{5E811068-9ABB-4549-AA11-19A901C2C325}" srcId="{8C1A6988-537D-41AC-B966-BD3BB178C6E3}" destId="{142F4B60-6A1F-494A-9589-576B5A495CB0}" srcOrd="1" destOrd="0" parTransId="{E233167A-5ADD-4101-8AA1-265EF2A07D59}" sibTransId="{681F8BA2-A4B2-412B-8AE7-03124447BA71}"/>
    <dgm:cxn modelId="{8BF51EA6-0F06-4E08-8BA5-DE81C1F2816A}" type="presOf" srcId="{8C1A6988-537D-41AC-B966-BD3BB178C6E3}" destId="{28DBFC0E-B7DB-484E-ACDD-5A1283C3B820}" srcOrd="0" destOrd="0" presId="urn:microsoft.com/office/officeart/2005/8/layout/process4"/>
    <dgm:cxn modelId="{64F858DD-A905-45A2-B698-4E484357F1F0}" srcId="{8C1A6988-537D-41AC-B966-BD3BB178C6E3}" destId="{1C4D1383-279E-413D-9062-17B6537F6920}" srcOrd="0" destOrd="0" parTransId="{613B5A81-0E23-43CF-8132-94A677B53D5D}" sibTransId="{AF390A49-9E63-489A-A4F3-B20F82D19CE8}"/>
    <dgm:cxn modelId="{6989CCFB-C873-4058-9B71-64932A5CF37E}" srcId="{8C1A6988-537D-41AC-B966-BD3BB178C6E3}" destId="{2A00A62A-A05B-4A1D-BACA-4442D309908E}" srcOrd="2" destOrd="0" parTransId="{5DEE7F3C-7CE9-43CB-A613-2A0F13B83CE0}" sibTransId="{489EAFD9-039E-4952-B299-8E16C4225779}"/>
    <dgm:cxn modelId="{4BF6EB45-1AA4-4A2E-A00F-C2B060242231}" type="presOf" srcId="{2A00A62A-A05B-4A1D-BACA-4442D309908E}" destId="{F4EDDA65-1ABC-429E-9D4C-6C7F6F060C13}" srcOrd="0" destOrd="0" presId="urn:microsoft.com/office/officeart/2005/8/layout/process4"/>
    <dgm:cxn modelId="{8F216D63-1538-41B5-A745-AC213B5198F5}" srcId="{8C1A6988-537D-41AC-B966-BD3BB178C6E3}" destId="{C868E482-F4C5-4BDC-969D-DC517669859F}" srcOrd="5" destOrd="0" parTransId="{710CA2BB-4C60-4548-BC7E-0BD2AB32152C}" sibTransId="{57C27422-56D7-4760-ABFB-758A59D15757}"/>
    <dgm:cxn modelId="{1F6C68B7-C6C2-450C-9828-D6BEF2C6A629}" srcId="{8C1A6988-537D-41AC-B966-BD3BB178C6E3}" destId="{DE52DD87-283A-4DC5-9DE2-A72F0B6F14F3}" srcOrd="4" destOrd="0" parTransId="{CB6819FB-3101-4EF7-87DD-4C116D27000A}" sibTransId="{9E79FDCE-16C0-4843-B664-89B486382A45}"/>
    <dgm:cxn modelId="{26200456-36B0-4A5D-9005-CED3DF0A434E}" type="presOf" srcId="{DE52DD87-283A-4DC5-9DE2-A72F0B6F14F3}" destId="{7466EC0A-D71D-4CCE-ACEF-7DE2142FF1FE}" srcOrd="0" destOrd="0" presId="urn:microsoft.com/office/officeart/2005/8/layout/process4"/>
    <dgm:cxn modelId="{4E02DA0A-DD74-4805-AE13-D8B5D589A611}" type="presOf" srcId="{1C4D1383-279E-413D-9062-17B6537F6920}" destId="{7435D84F-0697-4054-B1BC-0BE2DBE15F7E}" srcOrd="0" destOrd="0" presId="urn:microsoft.com/office/officeart/2005/8/layout/process4"/>
    <dgm:cxn modelId="{17BCB356-0E41-4D99-913F-41AF1A5ED1C0}" srcId="{8C1A6988-537D-41AC-B966-BD3BB178C6E3}" destId="{1B28B120-3DAB-4052-8410-F292D71BF20B}" srcOrd="3" destOrd="0" parTransId="{A8BCE646-BFD6-44E9-840A-51F02C478DC1}" sibTransId="{3B61A76D-73CC-4D97-8CB7-6AC9DB0DCEF3}"/>
    <dgm:cxn modelId="{FF78C05E-8E8A-4C86-83A3-E40B04E8D114}" type="presOf" srcId="{C868E482-F4C5-4BDC-969D-DC517669859F}" destId="{ABC2569C-740E-45E7-8C06-7E129B886346}" srcOrd="0" destOrd="0" presId="urn:microsoft.com/office/officeart/2005/8/layout/process4"/>
    <dgm:cxn modelId="{D52BB9E0-3B25-4C20-9968-C722D1F0DD8F}" type="presOf" srcId="{1B28B120-3DAB-4052-8410-F292D71BF20B}" destId="{629611CF-708F-4426-9B52-4BACFF74E540}" srcOrd="0" destOrd="0" presId="urn:microsoft.com/office/officeart/2005/8/layout/process4"/>
    <dgm:cxn modelId="{72BE6220-5A76-4512-BFE6-F7B8031BA483}" type="presParOf" srcId="{28DBFC0E-B7DB-484E-ACDD-5A1283C3B820}" destId="{477E4C75-CC03-4FE9-8842-1E1922C7650F}" srcOrd="0" destOrd="0" presId="urn:microsoft.com/office/officeart/2005/8/layout/process4"/>
    <dgm:cxn modelId="{D4B80E84-A0A3-460A-8C94-0665652791C9}" type="presParOf" srcId="{477E4C75-CC03-4FE9-8842-1E1922C7650F}" destId="{ABC2569C-740E-45E7-8C06-7E129B886346}" srcOrd="0" destOrd="0" presId="urn:microsoft.com/office/officeart/2005/8/layout/process4"/>
    <dgm:cxn modelId="{45D02279-7EAF-41F4-8FD6-04A502ABBD08}" type="presParOf" srcId="{28DBFC0E-B7DB-484E-ACDD-5A1283C3B820}" destId="{143D92F4-6220-416E-8F76-91742CCF34E0}" srcOrd="1" destOrd="0" presId="urn:microsoft.com/office/officeart/2005/8/layout/process4"/>
    <dgm:cxn modelId="{1071E6DB-D1B4-4DEA-864B-CE2D3A796493}" type="presParOf" srcId="{28DBFC0E-B7DB-484E-ACDD-5A1283C3B820}" destId="{925E9543-CADE-48A4-A38B-66C6D51CC0E9}" srcOrd="2" destOrd="0" presId="urn:microsoft.com/office/officeart/2005/8/layout/process4"/>
    <dgm:cxn modelId="{D2EA7097-A2FB-4450-89CA-17FE50E6A5C7}" type="presParOf" srcId="{925E9543-CADE-48A4-A38B-66C6D51CC0E9}" destId="{7466EC0A-D71D-4CCE-ACEF-7DE2142FF1FE}" srcOrd="0" destOrd="0" presId="urn:microsoft.com/office/officeart/2005/8/layout/process4"/>
    <dgm:cxn modelId="{AF68EB9A-923A-443F-A93B-E600DF44FAAF}" type="presParOf" srcId="{28DBFC0E-B7DB-484E-ACDD-5A1283C3B820}" destId="{CC48B56E-5FC3-40FD-A454-37FC95069EE9}" srcOrd="3" destOrd="0" presId="urn:microsoft.com/office/officeart/2005/8/layout/process4"/>
    <dgm:cxn modelId="{E03DC19A-F98F-4435-8A50-9F7623D3BC97}" type="presParOf" srcId="{28DBFC0E-B7DB-484E-ACDD-5A1283C3B820}" destId="{51ED25B4-4F0E-4F9D-BB1B-082CA0F2F8B6}" srcOrd="4" destOrd="0" presId="urn:microsoft.com/office/officeart/2005/8/layout/process4"/>
    <dgm:cxn modelId="{0D14B426-8146-44CD-90F9-60385DCCC152}" type="presParOf" srcId="{51ED25B4-4F0E-4F9D-BB1B-082CA0F2F8B6}" destId="{629611CF-708F-4426-9B52-4BACFF74E540}" srcOrd="0" destOrd="0" presId="urn:microsoft.com/office/officeart/2005/8/layout/process4"/>
    <dgm:cxn modelId="{147C4820-ACF8-42FD-A842-7D1F0838130B}" type="presParOf" srcId="{28DBFC0E-B7DB-484E-ACDD-5A1283C3B820}" destId="{85811B28-1B26-4C34-98A2-1BDB50105780}" srcOrd="5" destOrd="0" presId="urn:microsoft.com/office/officeart/2005/8/layout/process4"/>
    <dgm:cxn modelId="{34C52B2B-9365-4ECA-8A68-AAE93FF7684C}" type="presParOf" srcId="{28DBFC0E-B7DB-484E-ACDD-5A1283C3B820}" destId="{0827F941-DD64-479D-8FAA-F3C73CAF95D7}" srcOrd="6" destOrd="0" presId="urn:microsoft.com/office/officeart/2005/8/layout/process4"/>
    <dgm:cxn modelId="{81329656-63A3-4943-9CA1-DBDE9A1DA2EE}" type="presParOf" srcId="{0827F941-DD64-479D-8FAA-F3C73CAF95D7}" destId="{F4EDDA65-1ABC-429E-9D4C-6C7F6F060C13}" srcOrd="0" destOrd="0" presId="urn:microsoft.com/office/officeart/2005/8/layout/process4"/>
    <dgm:cxn modelId="{E1425FD3-6F13-4F7E-8057-0C0D363235CF}" type="presParOf" srcId="{28DBFC0E-B7DB-484E-ACDD-5A1283C3B820}" destId="{9EC81A7F-8334-4CB8-8579-6727BFFF6257}" srcOrd="7" destOrd="0" presId="urn:microsoft.com/office/officeart/2005/8/layout/process4"/>
    <dgm:cxn modelId="{56924B67-C035-45F4-84FF-413844BAF775}" type="presParOf" srcId="{28DBFC0E-B7DB-484E-ACDD-5A1283C3B820}" destId="{8647FD9E-5A6D-4F24-A030-FD9735EA4F84}" srcOrd="8" destOrd="0" presId="urn:microsoft.com/office/officeart/2005/8/layout/process4"/>
    <dgm:cxn modelId="{F2C4C254-E333-4528-89BA-49E2F83909FF}" type="presParOf" srcId="{8647FD9E-5A6D-4F24-A030-FD9735EA4F84}" destId="{15F5DF80-A1CD-422D-94B7-A5E5D1C82B4F}" srcOrd="0" destOrd="0" presId="urn:microsoft.com/office/officeart/2005/8/layout/process4"/>
    <dgm:cxn modelId="{BF85A2E4-97B1-4DF0-87CD-DBD14EA79E22}" type="presParOf" srcId="{28DBFC0E-B7DB-484E-ACDD-5A1283C3B820}" destId="{95F47FDE-244E-4B92-8CC7-BC04D3F95345}" srcOrd="9" destOrd="0" presId="urn:microsoft.com/office/officeart/2005/8/layout/process4"/>
    <dgm:cxn modelId="{98ADF13B-A28B-4DA5-8F21-78A63F73C53E}" type="presParOf" srcId="{28DBFC0E-B7DB-484E-ACDD-5A1283C3B820}" destId="{F020CAA5-FD33-4B24-AD8F-854BF10CD8A1}" srcOrd="10" destOrd="0" presId="urn:microsoft.com/office/officeart/2005/8/layout/process4"/>
    <dgm:cxn modelId="{A4AC1FE3-778A-487E-BA68-CC7BD165C951}" type="presParOf" srcId="{F020CAA5-FD33-4B24-AD8F-854BF10CD8A1}" destId="{7435D84F-0697-4054-B1BC-0BE2DBE15F7E}" srcOrd="0" destOrd="0" presId="urn:microsoft.com/office/officeart/2005/8/layout/process4"/>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507E44-2A3F-4A23-9C7E-FFBCDE245FAF}"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B0EB3CD2-275E-4484-A551-82A94F444A7F}">
      <dgm:prSet custT="1"/>
      <dgm:spPr>
        <a:ln>
          <a:solidFill>
            <a:schemeClr val="tx1"/>
          </a:solidFill>
        </a:ln>
      </dgm:spPr>
      <dgm:t>
        <a:bodyPr/>
        <a:lstStyle/>
        <a:p>
          <a:pPr algn="ctr" rtl="0"/>
          <a:r>
            <a:rPr lang="ms-MY" sz="2400" smtClean="0">
              <a:solidFill>
                <a:schemeClr val="tx1"/>
              </a:solidFill>
              <a:latin typeface="Bernard MT Condensed" pitchFamily="18" charset="0"/>
            </a:rPr>
            <a:t>lipatan sejarah, kaum wanita pernah dilayan dan diberi tanggapan negatif oleh sebahagian manusia. </a:t>
          </a:r>
          <a:endParaRPr lang="en-US" sz="2400">
            <a:solidFill>
              <a:schemeClr val="tx1"/>
            </a:solidFill>
            <a:latin typeface="Bernard MT Condensed" pitchFamily="18" charset="0"/>
          </a:endParaRPr>
        </a:p>
      </dgm:t>
    </dgm:pt>
    <dgm:pt modelId="{18A084A3-D37B-435B-A61C-8D7BA66EEFAD}" type="parTrans" cxnId="{054DB823-A705-490F-93AD-79F3105DCF9F}">
      <dgm:prSet/>
      <dgm:spPr/>
      <dgm:t>
        <a:bodyPr/>
        <a:lstStyle/>
        <a:p>
          <a:pPr algn="ctr"/>
          <a:endParaRPr lang="en-US" sz="2400">
            <a:solidFill>
              <a:schemeClr val="tx1"/>
            </a:solidFill>
            <a:latin typeface="Bernard MT Condensed" pitchFamily="18" charset="0"/>
          </a:endParaRPr>
        </a:p>
      </dgm:t>
    </dgm:pt>
    <dgm:pt modelId="{CEBEFFE8-4E8F-41F0-9748-565488CB3832}" type="sibTrans" cxnId="{054DB823-A705-490F-93AD-79F3105DCF9F}">
      <dgm:prSet/>
      <dgm:spPr/>
      <dgm:t>
        <a:bodyPr/>
        <a:lstStyle/>
        <a:p>
          <a:pPr algn="ctr"/>
          <a:endParaRPr lang="en-US" sz="2400">
            <a:solidFill>
              <a:schemeClr val="tx1"/>
            </a:solidFill>
            <a:latin typeface="Bernard MT Condensed" pitchFamily="18" charset="0"/>
          </a:endParaRPr>
        </a:p>
      </dgm:t>
    </dgm:pt>
    <dgm:pt modelId="{2AF1B452-812C-4861-8C68-BA1A413A9299}">
      <dgm:prSet custT="1"/>
      <dgm:spPr>
        <a:ln>
          <a:solidFill>
            <a:schemeClr val="tx1"/>
          </a:solidFill>
        </a:ln>
      </dgm:spPr>
      <dgm:t>
        <a:bodyPr/>
        <a:lstStyle/>
        <a:p>
          <a:pPr algn="ctr" rtl="0"/>
          <a:r>
            <a:rPr lang="ms-MY" sz="2400" smtClean="0">
              <a:solidFill>
                <a:schemeClr val="tx1"/>
              </a:solidFill>
              <a:latin typeface="Bernard MT Condensed" pitchFamily="18" charset="0"/>
            </a:rPr>
            <a:t>kedatangan dan keadilan Islam membebaskan mereka daripada layanan dan tanggapan negatif tersebut. </a:t>
          </a:r>
          <a:endParaRPr lang="en-US" sz="2400">
            <a:solidFill>
              <a:schemeClr val="tx1"/>
            </a:solidFill>
            <a:latin typeface="Bernard MT Condensed" pitchFamily="18" charset="0"/>
          </a:endParaRPr>
        </a:p>
      </dgm:t>
    </dgm:pt>
    <dgm:pt modelId="{BAE297D0-06EC-4170-82E9-7FED54144D58}" type="parTrans" cxnId="{500DF47C-E448-4ECB-A439-27BAA4758BC2}">
      <dgm:prSet/>
      <dgm:spPr/>
      <dgm:t>
        <a:bodyPr/>
        <a:lstStyle/>
        <a:p>
          <a:pPr algn="ctr"/>
          <a:endParaRPr lang="en-US" sz="2400">
            <a:solidFill>
              <a:schemeClr val="tx1"/>
            </a:solidFill>
            <a:latin typeface="Bernard MT Condensed" pitchFamily="18" charset="0"/>
          </a:endParaRPr>
        </a:p>
      </dgm:t>
    </dgm:pt>
    <dgm:pt modelId="{8EE54F1E-2863-4E4B-82EB-0CC7A443C823}" type="sibTrans" cxnId="{500DF47C-E448-4ECB-A439-27BAA4758BC2}">
      <dgm:prSet/>
      <dgm:spPr/>
      <dgm:t>
        <a:bodyPr/>
        <a:lstStyle/>
        <a:p>
          <a:pPr algn="ctr"/>
          <a:endParaRPr lang="en-US" sz="2400">
            <a:solidFill>
              <a:schemeClr val="tx1"/>
            </a:solidFill>
            <a:latin typeface="Bernard MT Condensed" pitchFamily="18" charset="0"/>
          </a:endParaRPr>
        </a:p>
      </dgm:t>
    </dgm:pt>
    <dgm:pt modelId="{6EAEB68E-73DB-48A4-8403-0D17A55488A8}">
      <dgm:prSet custT="1"/>
      <dgm:spPr>
        <a:ln>
          <a:solidFill>
            <a:schemeClr val="tx1"/>
          </a:solidFill>
        </a:ln>
      </dgm:spPr>
      <dgm:t>
        <a:bodyPr/>
        <a:lstStyle/>
        <a:p>
          <a:pPr algn="ctr" rtl="0"/>
          <a:r>
            <a:rPr lang="ms-MY" sz="2400" smtClean="0">
              <a:solidFill>
                <a:schemeClr val="tx1"/>
              </a:solidFill>
              <a:latin typeface="Bernard MT Condensed" pitchFamily="18" charset="0"/>
            </a:rPr>
            <a:t>Usahlah dinyatakan penganiayaan yang pernah dialami oleh golongan ini, </a:t>
          </a:r>
          <a:endParaRPr lang="en-US" sz="2400">
            <a:solidFill>
              <a:schemeClr val="tx1"/>
            </a:solidFill>
            <a:latin typeface="Bernard MT Condensed" pitchFamily="18" charset="0"/>
          </a:endParaRPr>
        </a:p>
      </dgm:t>
    </dgm:pt>
    <dgm:pt modelId="{1CA2FA0E-A05F-4235-B8B9-0E0667ED9603}" type="parTrans" cxnId="{418520B4-AA33-4FA3-9F43-3B8BD556D4E0}">
      <dgm:prSet/>
      <dgm:spPr/>
      <dgm:t>
        <a:bodyPr/>
        <a:lstStyle/>
        <a:p>
          <a:pPr algn="ctr"/>
          <a:endParaRPr lang="en-US" sz="2400">
            <a:solidFill>
              <a:schemeClr val="tx1"/>
            </a:solidFill>
            <a:latin typeface="Bernard MT Condensed" pitchFamily="18" charset="0"/>
          </a:endParaRPr>
        </a:p>
      </dgm:t>
    </dgm:pt>
    <dgm:pt modelId="{809DD785-D5AF-4FA2-AE67-0BA350F8A997}" type="sibTrans" cxnId="{418520B4-AA33-4FA3-9F43-3B8BD556D4E0}">
      <dgm:prSet/>
      <dgm:spPr/>
      <dgm:t>
        <a:bodyPr/>
        <a:lstStyle/>
        <a:p>
          <a:pPr algn="ctr"/>
          <a:endParaRPr lang="en-US" sz="2400">
            <a:solidFill>
              <a:schemeClr val="tx1"/>
            </a:solidFill>
            <a:latin typeface="Bernard MT Condensed" pitchFamily="18" charset="0"/>
          </a:endParaRPr>
        </a:p>
      </dgm:t>
    </dgm:pt>
    <dgm:pt modelId="{6C5DC9D2-2D88-4AAD-A427-1AD941418DB0}">
      <dgm:prSet custT="1"/>
      <dgm:spPr>
        <a:ln>
          <a:solidFill>
            <a:schemeClr val="tx1"/>
          </a:solidFill>
        </a:ln>
      </dgm:spPr>
      <dgm:t>
        <a:bodyPr/>
        <a:lstStyle/>
        <a:p>
          <a:pPr algn="ctr" rtl="0"/>
          <a:r>
            <a:rPr lang="ms-MY" sz="2400" smtClean="0">
              <a:solidFill>
                <a:schemeClr val="tx1"/>
              </a:solidFill>
              <a:latin typeface="Bernard MT Condensed" pitchFamily="18" charset="0"/>
            </a:rPr>
            <a:t>diskriminasi dan eksploitasi yang terjadi pada masa kini pun sudah menggambarkan, betapa dari sejarahnya mereka pernah diperlakukan lebih dahsyat daripada itu. </a:t>
          </a:r>
          <a:endParaRPr lang="en-US" sz="2400">
            <a:solidFill>
              <a:schemeClr val="tx1"/>
            </a:solidFill>
            <a:latin typeface="Bernard MT Condensed" pitchFamily="18" charset="0"/>
          </a:endParaRPr>
        </a:p>
      </dgm:t>
    </dgm:pt>
    <dgm:pt modelId="{F6CA3ED7-F01B-4D71-B748-3A9059BC8123}" type="parTrans" cxnId="{9D798534-25F5-4087-8ADC-A69F3AB16CAC}">
      <dgm:prSet/>
      <dgm:spPr/>
      <dgm:t>
        <a:bodyPr/>
        <a:lstStyle/>
        <a:p>
          <a:pPr algn="ctr"/>
          <a:endParaRPr lang="en-US" sz="2400">
            <a:solidFill>
              <a:schemeClr val="tx1"/>
            </a:solidFill>
            <a:latin typeface="Bernard MT Condensed" pitchFamily="18" charset="0"/>
          </a:endParaRPr>
        </a:p>
      </dgm:t>
    </dgm:pt>
    <dgm:pt modelId="{805D7F00-599E-471A-877A-944EA9D88A14}" type="sibTrans" cxnId="{9D798534-25F5-4087-8ADC-A69F3AB16CAC}">
      <dgm:prSet/>
      <dgm:spPr/>
      <dgm:t>
        <a:bodyPr/>
        <a:lstStyle/>
        <a:p>
          <a:pPr algn="ctr"/>
          <a:endParaRPr lang="en-US" sz="2400">
            <a:solidFill>
              <a:schemeClr val="tx1"/>
            </a:solidFill>
            <a:latin typeface="Bernard MT Condensed" pitchFamily="18" charset="0"/>
          </a:endParaRPr>
        </a:p>
      </dgm:t>
    </dgm:pt>
    <dgm:pt modelId="{4178366A-9BBB-46EE-A2CC-EA68C209D337}">
      <dgm:prSet custT="1"/>
      <dgm:spPr>
        <a:ln>
          <a:solidFill>
            <a:schemeClr val="tx1"/>
          </a:solidFill>
        </a:ln>
      </dgm:spPr>
      <dgm:t>
        <a:bodyPr/>
        <a:lstStyle/>
        <a:p>
          <a:pPr algn="ctr" rtl="0"/>
          <a:endParaRPr lang="en-US" sz="2400">
            <a:solidFill>
              <a:schemeClr val="tx1"/>
            </a:solidFill>
            <a:latin typeface="Bernard MT Condensed" pitchFamily="18" charset="0"/>
          </a:endParaRPr>
        </a:p>
      </dgm:t>
    </dgm:pt>
    <dgm:pt modelId="{9515FE59-7631-4A07-ADB4-061FE06FAD09}" type="parTrans" cxnId="{72CE98A6-5062-4E55-9482-734A958A0B90}">
      <dgm:prSet/>
      <dgm:spPr/>
      <dgm:t>
        <a:bodyPr/>
        <a:lstStyle/>
        <a:p>
          <a:pPr algn="ctr"/>
          <a:endParaRPr lang="en-US" sz="2400">
            <a:solidFill>
              <a:schemeClr val="tx1"/>
            </a:solidFill>
            <a:latin typeface="Bernard MT Condensed" pitchFamily="18" charset="0"/>
          </a:endParaRPr>
        </a:p>
      </dgm:t>
    </dgm:pt>
    <dgm:pt modelId="{C5DE1103-7B07-434B-A946-57A2386D58CD}" type="sibTrans" cxnId="{72CE98A6-5062-4E55-9482-734A958A0B90}">
      <dgm:prSet/>
      <dgm:spPr/>
      <dgm:t>
        <a:bodyPr/>
        <a:lstStyle/>
        <a:p>
          <a:pPr algn="ctr"/>
          <a:endParaRPr lang="en-US" sz="2400">
            <a:solidFill>
              <a:schemeClr val="tx1"/>
            </a:solidFill>
            <a:latin typeface="Bernard MT Condensed" pitchFamily="18" charset="0"/>
          </a:endParaRPr>
        </a:p>
      </dgm:t>
    </dgm:pt>
    <dgm:pt modelId="{F1106607-B023-4BE5-8C2E-8304FB878F27}" type="pres">
      <dgm:prSet presAssocID="{53507E44-2A3F-4A23-9C7E-FFBCDE245FAF}" presName="Name0" presStyleCnt="0">
        <dgm:presLayoutVars>
          <dgm:chMax val="7"/>
          <dgm:chPref val="7"/>
          <dgm:dir/>
        </dgm:presLayoutVars>
      </dgm:prSet>
      <dgm:spPr/>
      <dgm:t>
        <a:bodyPr/>
        <a:lstStyle/>
        <a:p>
          <a:endParaRPr lang="en-US"/>
        </a:p>
      </dgm:t>
    </dgm:pt>
    <dgm:pt modelId="{24A1F84E-618F-4927-9B82-302C17E816CF}" type="pres">
      <dgm:prSet presAssocID="{53507E44-2A3F-4A23-9C7E-FFBCDE245FAF}" presName="Name1" presStyleCnt="0"/>
      <dgm:spPr/>
    </dgm:pt>
    <dgm:pt modelId="{D6C18C8F-83B8-4F47-B960-94D253E234ED}" type="pres">
      <dgm:prSet presAssocID="{53507E44-2A3F-4A23-9C7E-FFBCDE245FAF}" presName="cycle" presStyleCnt="0"/>
      <dgm:spPr/>
    </dgm:pt>
    <dgm:pt modelId="{5E525C57-F736-4CE7-B97E-16EF76212C4B}" type="pres">
      <dgm:prSet presAssocID="{53507E44-2A3F-4A23-9C7E-FFBCDE245FAF}" presName="srcNode" presStyleLbl="node1" presStyleIdx="0" presStyleCnt="4"/>
      <dgm:spPr/>
    </dgm:pt>
    <dgm:pt modelId="{898A1E30-29B7-4E43-94B7-FD8CA3D15B5B}" type="pres">
      <dgm:prSet presAssocID="{53507E44-2A3F-4A23-9C7E-FFBCDE245FAF}" presName="conn" presStyleLbl="parChTrans1D2" presStyleIdx="0" presStyleCnt="1"/>
      <dgm:spPr/>
      <dgm:t>
        <a:bodyPr/>
        <a:lstStyle/>
        <a:p>
          <a:endParaRPr lang="en-US"/>
        </a:p>
      </dgm:t>
    </dgm:pt>
    <dgm:pt modelId="{4C2030FF-11E9-4E00-907D-3B45C964D818}" type="pres">
      <dgm:prSet presAssocID="{53507E44-2A3F-4A23-9C7E-FFBCDE245FAF}" presName="extraNode" presStyleLbl="node1" presStyleIdx="0" presStyleCnt="4"/>
      <dgm:spPr/>
    </dgm:pt>
    <dgm:pt modelId="{201600B1-73AF-44B8-8CDB-A6B1DDF5EF85}" type="pres">
      <dgm:prSet presAssocID="{53507E44-2A3F-4A23-9C7E-FFBCDE245FAF}" presName="dstNode" presStyleLbl="node1" presStyleIdx="0" presStyleCnt="4"/>
      <dgm:spPr/>
    </dgm:pt>
    <dgm:pt modelId="{98337710-98A6-4023-B1D4-C86DEE8892A1}" type="pres">
      <dgm:prSet presAssocID="{B0EB3CD2-275E-4484-A551-82A94F444A7F}" presName="text_1" presStyleLbl="node1" presStyleIdx="0" presStyleCnt="4">
        <dgm:presLayoutVars>
          <dgm:bulletEnabled val="1"/>
        </dgm:presLayoutVars>
      </dgm:prSet>
      <dgm:spPr/>
      <dgm:t>
        <a:bodyPr/>
        <a:lstStyle/>
        <a:p>
          <a:endParaRPr lang="en-US"/>
        </a:p>
      </dgm:t>
    </dgm:pt>
    <dgm:pt modelId="{C6DD9B29-EC80-4F65-A650-E58E5D7A8E6D}" type="pres">
      <dgm:prSet presAssocID="{B0EB3CD2-275E-4484-A551-82A94F444A7F}" presName="accent_1" presStyleCnt="0"/>
      <dgm:spPr/>
    </dgm:pt>
    <dgm:pt modelId="{17B4050C-1796-4C49-84F6-FD969F9F2428}" type="pres">
      <dgm:prSet presAssocID="{B0EB3CD2-275E-4484-A551-82A94F444A7F}" presName="accentRepeatNode" presStyleLbl="solidFgAcc1" presStyleIdx="0" presStyleCnt="4"/>
      <dgm:spPr>
        <a:solidFill>
          <a:srgbClr val="CC0099"/>
        </a:solidFill>
        <a:ln>
          <a:solidFill>
            <a:schemeClr val="tx1"/>
          </a:solidFill>
        </a:ln>
      </dgm:spPr>
    </dgm:pt>
    <dgm:pt modelId="{79409724-05A3-4191-8C17-683D0D1EE697}" type="pres">
      <dgm:prSet presAssocID="{2AF1B452-812C-4861-8C68-BA1A413A9299}" presName="text_2" presStyleLbl="node1" presStyleIdx="1" presStyleCnt="4">
        <dgm:presLayoutVars>
          <dgm:bulletEnabled val="1"/>
        </dgm:presLayoutVars>
      </dgm:prSet>
      <dgm:spPr/>
      <dgm:t>
        <a:bodyPr/>
        <a:lstStyle/>
        <a:p>
          <a:endParaRPr lang="en-US"/>
        </a:p>
      </dgm:t>
    </dgm:pt>
    <dgm:pt modelId="{629CEABA-26D7-40F6-884F-2D5C252CE0FB}" type="pres">
      <dgm:prSet presAssocID="{2AF1B452-812C-4861-8C68-BA1A413A9299}" presName="accent_2" presStyleCnt="0"/>
      <dgm:spPr/>
    </dgm:pt>
    <dgm:pt modelId="{0E0A1936-E5A8-4A5A-9149-2F6A499FAF7B}" type="pres">
      <dgm:prSet presAssocID="{2AF1B452-812C-4861-8C68-BA1A413A9299}" presName="accentRepeatNode" presStyleLbl="solidFgAcc1" presStyleIdx="1" presStyleCnt="4"/>
      <dgm:spPr>
        <a:solidFill>
          <a:srgbClr val="CC0099"/>
        </a:solidFill>
        <a:ln>
          <a:solidFill>
            <a:schemeClr val="tx1"/>
          </a:solidFill>
        </a:ln>
      </dgm:spPr>
    </dgm:pt>
    <dgm:pt modelId="{A313437B-EA34-4333-8F5D-943094D12CB8}" type="pres">
      <dgm:prSet presAssocID="{6EAEB68E-73DB-48A4-8403-0D17A55488A8}" presName="text_3" presStyleLbl="node1" presStyleIdx="2" presStyleCnt="4">
        <dgm:presLayoutVars>
          <dgm:bulletEnabled val="1"/>
        </dgm:presLayoutVars>
      </dgm:prSet>
      <dgm:spPr/>
      <dgm:t>
        <a:bodyPr/>
        <a:lstStyle/>
        <a:p>
          <a:endParaRPr lang="en-US"/>
        </a:p>
      </dgm:t>
    </dgm:pt>
    <dgm:pt modelId="{FFD6735F-E0B5-4D2B-8130-8B5342BC7D4D}" type="pres">
      <dgm:prSet presAssocID="{6EAEB68E-73DB-48A4-8403-0D17A55488A8}" presName="accent_3" presStyleCnt="0"/>
      <dgm:spPr/>
    </dgm:pt>
    <dgm:pt modelId="{B78B0536-3347-446D-9FAD-5B17F02E5346}" type="pres">
      <dgm:prSet presAssocID="{6EAEB68E-73DB-48A4-8403-0D17A55488A8}" presName="accentRepeatNode" presStyleLbl="solidFgAcc1" presStyleIdx="2" presStyleCnt="4"/>
      <dgm:spPr>
        <a:solidFill>
          <a:srgbClr val="CC0099"/>
        </a:solidFill>
        <a:ln>
          <a:solidFill>
            <a:schemeClr val="tx1"/>
          </a:solidFill>
        </a:ln>
      </dgm:spPr>
    </dgm:pt>
    <dgm:pt modelId="{E2DBADCE-2687-4194-95F1-D666296D727B}" type="pres">
      <dgm:prSet presAssocID="{6C5DC9D2-2D88-4AAD-A427-1AD941418DB0}" presName="text_4" presStyleLbl="node1" presStyleIdx="3" presStyleCnt="4">
        <dgm:presLayoutVars>
          <dgm:bulletEnabled val="1"/>
        </dgm:presLayoutVars>
      </dgm:prSet>
      <dgm:spPr/>
      <dgm:t>
        <a:bodyPr/>
        <a:lstStyle/>
        <a:p>
          <a:endParaRPr lang="en-US"/>
        </a:p>
      </dgm:t>
    </dgm:pt>
    <dgm:pt modelId="{3F047379-D809-4FE8-9ABC-0FB90BAD2CF3}" type="pres">
      <dgm:prSet presAssocID="{6C5DC9D2-2D88-4AAD-A427-1AD941418DB0}" presName="accent_4" presStyleCnt="0"/>
      <dgm:spPr/>
    </dgm:pt>
    <dgm:pt modelId="{99AA85F5-7E6A-4DDA-92BF-F0C38DAB97FF}" type="pres">
      <dgm:prSet presAssocID="{6C5DC9D2-2D88-4AAD-A427-1AD941418DB0}" presName="accentRepeatNode" presStyleLbl="solidFgAcc1" presStyleIdx="3" presStyleCnt="4"/>
      <dgm:spPr>
        <a:solidFill>
          <a:srgbClr val="CC0099"/>
        </a:solidFill>
        <a:ln>
          <a:solidFill>
            <a:schemeClr val="tx1"/>
          </a:solidFill>
        </a:ln>
      </dgm:spPr>
    </dgm:pt>
  </dgm:ptLst>
  <dgm:cxnLst>
    <dgm:cxn modelId="{9D798534-25F5-4087-8ADC-A69F3AB16CAC}" srcId="{53507E44-2A3F-4A23-9C7E-FFBCDE245FAF}" destId="{6C5DC9D2-2D88-4AAD-A427-1AD941418DB0}" srcOrd="3" destOrd="0" parTransId="{F6CA3ED7-F01B-4D71-B748-3A9059BC8123}" sibTransId="{805D7F00-599E-471A-877A-944EA9D88A14}"/>
    <dgm:cxn modelId="{2AA7BEB8-33F6-4B22-831D-64145366D827}" type="presOf" srcId="{B0EB3CD2-275E-4484-A551-82A94F444A7F}" destId="{98337710-98A6-4023-B1D4-C86DEE8892A1}" srcOrd="0" destOrd="0" presId="urn:microsoft.com/office/officeart/2008/layout/VerticalCurvedList"/>
    <dgm:cxn modelId="{DA9F8F1B-5EF3-4589-ABD2-BA74593BEBCF}" type="presOf" srcId="{6EAEB68E-73DB-48A4-8403-0D17A55488A8}" destId="{A313437B-EA34-4333-8F5D-943094D12CB8}" srcOrd="0" destOrd="0" presId="urn:microsoft.com/office/officeart/2008/layout/VerticalCurvedList"/>
    <dgm:cxn modelId="{C08A9152-E66E-436B-A2A6-0C51EEBA6837}" type="presOf" srcId="{CEBEFFE8-4E8F-41F0-9748-565488CB3832}" destId="{898A1E30-29B7-4E43-94B7-FD8CA3D15B5B}" srcOrd="0" destOrd="0" presId="urn:microsoft.com/office/officeart/2008/layout/VerticalCurvedList"/>
    <dgm:cxn modelId="{054DB823-A705-490F-93AD-79F3105DCF9F}" srcId="{53507E44-2A3F-4A23-9C7E-FFBCDE245FAF}" destId="{B0EB3CD2-275E-4484-A551-82A94F444A7F}" srcOrd="0" destOrd="0" parTransId="{18A084A3-D37B-435B-A61C-8D7BA66EEFAD}" sibTransId="{CEBEFFE8-4E8F-41F0-9748-565488CB3832}"/>
    <dgm:cxn modelId="{6917E74C-F580-4DC9-9399-D7D33910C945}" type="presOf" srcId="{53507E44-2A3F-4A23-9C7E-FFBCDE245FAF}" destId="{F1106607-B023-4BE5-8C2E-8304FB878F27}" srcOrd="0" destOrd="0" presId="urn:microsoft.com/office/officeart/2008/layout/VerticalCurvedList"/>
    <dgm:cxn modelId="{519E4BEE-47F0-4AF7-917D-EAC932057E9B}" type="presOf" srcId="{2AF1B452-812C-4861-8C68-BA1A413A9299}" destId="{79409724-05A3-4191-8C17-683D0D1EE697}" srcOrd="0" destOrd="0" presId="urn:microsoft.com/office/officeart/2008/layout/VerticalCurvedList"/>
    <dgm:cxn modelId="{72CE98A6-5062-4E55-9482-734A958A0B90}" srcId="{6C5DC9D2-2D88-4AAD-A427-1AD941418DB0}" destId="{4178366A-9BBB-46EE-A2CC-EA68C209D337}" srcOrd="0" destOrd="0" parTransId="{9515FE59-7631-4A07-ADB4-061FE06FAD09}" sibTransId="{C5DE1103-7B07-434B-A946-57A2386D58CD}"/>
    <dgm:cxn modelId="{500DF47C-E448-4ECB-A439-27BAA4758BC2}" srcId="{53507E44-2A3F-4A23-9C7E-FFBCDE245FAF}" destId="{2AF1B452-812C-4861-8C68-BA1A413A9299}" srcOrd="1" destOrd="0" parTransId="{BAE297D0-06EC-4170-82E9-7FED54144D58}" sibTransId="{8EE54F1E-2863-4E4B-82EB-0CC7A443C823}"/>
    <dgm:cxn modelId="{603111D9-272B-4848-880A-83D252035621}" type="presOf" srcId="{6C5DC9D2-2D88-4AAD-A427-1AD941418DB0}" destId="{E2DBADCE-2687-4194-95F1-D666296D727B}" srcOrd="0" destOrd="0" presId="urn:microsoft.com/office/officeart/2008/layout/VerticalCurvedList"/>
    <dgm:cxn modelId="{418520B4-AA33-4FA3-9F43-3B8BD556D4E0}" srcId="{53507E44-2A3F-4A23-9C7E-FFBCDE245FAF}" destId="{6EAEB68E-73DB-48A4-8403-0D17A55488A8}" srcOrd="2" destOrd="0" parTransId="{1CA2FA0E-A05F-4235-B8B9-0E0667ED9603}" sibTransId="{809DD785-D5AF-4FA2-AE67-0BA350F8A997}"/>
    <dgm:cxn modelId="{766E88D8-8C6D-4700-9E4A-B6ADA48E76F3}" type="presOf" srcId="{4178366A-9BBB-46EE-A2CC-EA68C209D337}" destId="{E2DBADCE-2687-4194-95F1-D666296D727B}" srcOrd="0" destOrd="1" presId="urn:microsoft.com/office/officeart/2008/layout/VerticalCurvedList"/>
    <dgm:cxn modelId="{F0F01E49-C95B-41FA-AC61-DC114F98C5F3}" type="presParOf" srcId="{F1106607-B023-4BE5-8C2E-8304FB878F27}" destId="{24A1F84E-618F-4927-9B82-302C17E816CF}" srcOrd="0" destOrd="0" presId="urn:microsoft.com/office/officeart/2008/layout/VerticalCurvedList"/>
    <dgm:cxn modelId="{E86CCEB3-18DE-407B-892F-5E5C2BE82F87}" type="presParOf" srcId="{24A1F84E-618F-4927-9B82-302C17E816CF}" destId="{D6C18C8F-83B8-4F47-B960-94D253E234ED}" srcOrd="0" destOrd="0" presId="urn:microsoft.com/office/officeart/2008/layout/VerticalCurvedList"/>
    <dgm:cxn modelId="{57AF4822-5CD2-4A96-9545-1805F629C49D}" type="presParOf" srcId="{D6C18C8F-83B8-4F47-B960-94D253E234ED}" destId="{5E525C57-F736-4CE7-B97E-16EF76212C4B}" srcOrd="0" destOrd="0" presId="urn:microsoft.com/office/officeart/2008/layout/VerticalCurvedList"/>
    <dgm:cxn modelId="{4FAD7733-D2D6-4A41-B9D5-9009B941F536}" type="presParOf" srcId="{D6C18C8F-83B8-4F47-B960-94D253E234ED}" destId="{898A1E30-29B7-4E43-94B7-FD8CA3D15B5B}" srcOrd="1" destOrd="0" presId="urn:microsoft.com/office/officeart/2008/layout/VerticalCurvedList"/>
    <dgm:cxn modelId="{80127749-6E45-40DF-86B3-58DACFEF97D4}" type="presParOf" srcId="{D6C18C8F-83B8-4F47-B960-94D253E234ED}" destId="{4C2030FF-11E9-4E00-907D-3B45C964D818}" srcOrd="2" destOrd="0" presId="urn:microsoft.com/office/officeart/2008/layout/VerticalCurvedList"/>
    <dgm:cxn modelId="{2F190B37-8C7F-4D42-8DCC-271F030D36EA}" type="presParOf" srcId="{D6C18C8F-83B8-4F47-B960-94D253E234ED}" destId="{201600B1-73AF-44B8-8CDB-A6B1DDF5EF85}" srcOrd="3" destOrd="0" presId="urn:microsoft.com/office/officeart/2008/layout/VerticalCurvedList"/>
    <dgm:cxn modelId="{04497C80-6DE5-4669-B1FA-5B07E767877A}" type="presParOf" srcId="{24A1F84E-618F-4927-9B82-302C17E816CF}" destId="{98337710-98A6-4023-B1D4-C86DEE8892A1}" srcOrd="1" destOrd="0" presId="urn:microsoft.com/office/officeart/2008/layout/VerticalCurvedList"/>
    <dgm:cxn modelId="{BE6F2ABF-CE0D-47E8-8CF2-8AFCC9DD110C}" type="presParOf" srcId="{24A1F84E-618F-4927-9B82-302C17E816CF}" destId="{C6DD9B29-EC80-4F65-A650-E58E5D7A8E6D}" srcOrd="2" destOrd="0" presId="urn:microsoft.com/office/officeart/2008/layout/VerticalCurvedList"/>
    <dgm:cxn modelId="{2CB45E88-33E0-48E9-88F3-FC2C34BC597C}" type="presParOf" srcId="{C6DD9B29-EC80-4F65-A650-E58E5D7A8E6D}" destId="{17B4050C-1796-4C49-84F6-FD969F9F2428}" srcOrd="0" destOrd="0" presId="urn:microsoft.com/office/officeart/2008/layout/VerticalCurvedList"/>
    <dgm:cxn modelId="{BFCF3062-9FAA-49AC-B56A-5E4B1A4ECAC1}" type="presParOf" srcId="{24A1F84E-618F-4927-9B82-302C17E816CF}" destId="{79409724-05A3-4191-8C17-683D0D1EE697}" srcOrd="3" destOrd="0" presId="urn:microsoft.com/office/officeart/2008/layout/VerticalCurvedList"/>
    <dgm:cxn modelId="{DC87B760-D22C-4E91-B42D-6A61F92B9D82}" type="presParOf" srcId="{24A1F84E-618F-4927-9B82-302C17E816CF}" destId="{629CEABA-26D7-40F6-884F-2D5C252CE0FB}" srcOrd="4" destOrd="0" presId="urn:microsoft.com/office/officeart/2008/layout/VerticalCurvedList"/>
    <dgm:cxn modelId="{E41CC826-B252-4BC9-89B6-8857D6FC6163}" type="presParOf" srcId="{629CEABA-26D7-40F6-884F-2D5C252CE0FB}" destId="{0E0A1936-E5A8-4A5A-9149-2F6A499FAF7B}" srcOrd="0" destOrd="0" presId="urn:microsoft.com/office/officeart/2008/layout/VerticalCurvedList"/>
    <dgm:cxn modelId="{2A4B0096-4AD2-43B7-94F1-3AA27447BED8}" type="presParOf" srcId="{24A1F84E-618F-4927-9B82-302C17E816CF}" destId="{A313437B-EA34-4333-8F5D-943094D12CB8}" srcOrd="5" destOrd="0" presId="urn:microsoft.com/office/officeart/2008/layout/VerticalCurvedList"/>
    <dgm:cxn modelId="{3AB822F9-92CE-4C24-883F-A2EB7298B518}" type="presParOf" srcId="{24A1F84E-618F-4927-9B82-302C17E816CF}" destId="{FFD6735F-E0B5-4D2B-8130-8B5342BC7D4D}" srcOrd="6" destOrd="0" presId="urn:microsoft.com/office/officeart/2008/layout/VerticalCurvedList"/>
    <dgm:cxn modelId="{0C0299F1-999A-490A-AED2-4FD33A004703}" type="presParOf" srcId="{FFD6735F-E0B5-4D2B-8130-8B5342BC7D4D}" destId="{B78B0536-3347-446D-9FAD-5B17F02E5346}" srcOrd="0" destOrd="0" presId="urn:microsoft.com/office/officeart/2008/layout/VerticalCurvedList"/>
    <dgm:cxn modelId="{EA773623-D383-47F9-9D69-29BC013C4981}" type="presParOf" srcId="{24A1F84E-618F-4927-9B82-302C17E816CF}" destId="{E2DBADCE-2687-4194-95F1-D666296D727B}" srcOrd="7" destOrd="0" presId="urn:microsoft.com/office/officeart/2008/layout/VerticalCurvedList"/>
    <dgm:cxn modelId="{F53297C7-A9A2-4861-A70B-4D9476E0A392}" type="presParOf" srcId="{24A1F84E-618F-4927-9B82-302C17E816CF}" destId="{3F047379-D809-4FE8-9ABC-0FB90BAD2CF3}" srcOrd="8" destOrd="0" presId="urn:microsoft.com/office/officeart/2008/layout/VerticalCurvedList"/>
    <dgm:cxn modelId="{84816425-5CBA-4BF0-9644-E73F2527112D}" type="presParOf" srcId="{3F047379-D809-4FE8-9ABC-0FB90BAD2CF3}" destId="{99AA85F5-7E6A-4DDA-92BF-F0C38DAB97FF}" srcOrd="0" destOrd="0" presId="urn:microsoft.com/office/officeart/2008/layout/VerticalCurvedList"/>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4D253A-EE66-4515-89C6-2202A712F075}"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n-US"/>
        </a:p>
      </dgm:t>
    </dgm:pt>
    <dgm:pt modelId="{7963306A-3862-42CF-B636-9AFF601121B0}">
      <dgm:prSet custT="1"/>
      <dgm:spPr>
        <a:ln>
          <a:solidFill>
            <a:schemeClr val="tx1"/>
          </a:solidFill>
        </a:ln>
      </dgm:spPr>
      <dgm:t>
        <a:bodyPr/>
        <a:lstStyle/>
        <a:p>
          <a:pPr rtl="0"/>
          <a:r>
            <a:rPr lang="ms-MY" sz="2400" dirty="0" smtClean="0">
              <a:solidFill>
                <a:srgbClr val="0070C0"/>
              </a:solidFill>
              <a:latin typeface="Berlin Sans FB" pitchFamily="34" charset="0"/>
            </a:rPr>
            <a:t>Mimbar ingin menyatakan dengan tegas, bahawa kejahilan dan sikap tidak memahami serta menghargai sesuatu, menatijahkan perkara seperti ini berlaku. </a:t>
          </a:r>
          <a:endParaRPr lang="en-US" sz="2400" dirty="0">
            <a:solidFill>
              <a:srgbClr val="0070C0"/>
            </a:solidFill>
            <a:latin typeface="Berlin Sans FB" pitchFamily="34" charset="0"/>
          </a:endParaRPr>
        </a:p>
      </dgm:t>
    </dgm:pt>
    <dgm:pt modelId="{5633BB86-54E5-454F-8DCB-AEF540FD8238}" type="parTrans" cxnId="{32C85061-40B4-4121-AF65-74FF59CF026E}">
      <dgm:prSet/>
      <dgm:spPr/>
      <dgm:t>
        <a:bodyPr/>
        <a:lstStyle/>
        <a:p>
          <a:endParaRPr lang="en-US" sz="2400">
            <a:latin typeface="Berlin Sans FB" pitchFamily="34" charset="0"/>
          </a:endParaRPr>
        </a:p>
      </dgm:t>
    </dgm:pt>
    <dgm:pt modelId="{9316E8FA-0F7C-4FB0-B8D4-4DC76EF77880}" type="sibTrans" cxnId="{32C85061-40B4-4121-AF65-74FF59CF026E}">
      <dgm:prSet/>
      <dgm:spPr/>
      <dgm:t>
        <a:bodyPr/>
        <a:lstStyle/>
        <a:p>
          <a:endParaRPr lang="en-US" sz="2400">
            <a:latin typeface="Berlin Sans FB" pitchFamily="34" charset="0"/>
          </a:endParaRPr>
        </a:p>
      </dgm:t>
    </dgm:pt>
    <dgm:pt modelId="{759FD8B0-72E4-48EB-99AF-F5267B3BBB96}">
      <dgm:prSet custT="1"/>
      <dgm:spPr>
        <a:ln>
          <a:solidFill>
            <a:schemeClr val="tx1"/>
          </a:solidFill>
        </a:ln>
      </dgm:spPr>
      <dgm:t>
        <a:bodyPr/>
        <a:lstStyle/>
        <a:p>
          <a:pPr rtl="0"/>
          <a:r>
            <a:rPr lang="ms-MY" sz="2400" dirty="0" smtClean="0">
              <a:solidFill>
                <a:srgbClr val="0000FF"/>
              </a:solidFill>
              <a:latin typeface="Berlin Sans FB" pitchFamily="34" charset="0"/>
            </a:rPr>
            <a:t>Dulu dan kini, sentiasa ada wanita yang telah membuktikan kejayaan dan peranannya membangunkan ummah di samping lelaki. </a:t>
          </a:r>
          <a:endParaRPr lang="en-US" sz="2400" dirty="0">
            <a:solidFill>
              <a:srgbClr val="0000FF"/>
            </a:solidFill>
            <a:latin typeface="Berlin Sans FB" pitchFamily="34" charset="0"/>
          </a:endParaRPr>
        </a:p>
      </dgm:t>
    </dgm:pt>
    <dgm:pt modelId="{46581BEE-E5A3-4752-AA8F-E22FFEFBFA41}" type="parTrans" cxnId="{5AA1DA9B-3441-4106-B866-20C072EED0A8}">
      <dgm:prSet/>
      <dgm:spPr/>
      <dgm:t>
        <a:bodyPr/>
        <a:lstStyle/>
        <a:p>
          <a:endParaRPr lang="en-US" sz="2400">
            <a:latin typeface="Berlin Sans FB" pitchFamily="34" charset="0"/>
          </a:endParaRPr>
        </a:p>
      </dgm:t>
    </dgm:pt>
    <dgm:pt modelId="{EA80C9FA-E05D-400F-9F97-D1622B63D2E5}" type="sibTrans" cxnId="{5AA1DA9B-3441-4106-B866-20C072EED0A8}">
      <dgm:prSet/>
      <dgm:spPr/>
      <dgm:t>
        <a:bodyPr/>
        <a:lstStyle/>
        <a:p>
          <a:endParaRPr lang="en-US" sz="2400">
            <a:latin typeface="Berlin Sans FB" pitchFamily="34" charset="0"/>
          </a:endParaRPr>
        </a:p>
      </dgm:t>
    </dgm:pt>
    <dgm:pt modelId="{CD74AC9D-2F3F-4007-8B20-FC232AD5DC8E}">
      <dgm:prSet custT="1"/>
      <dgm:spPr>
        <a:ln>
          <a:solidFill>
            <a:schemeClr val="tx1"/>
          </a:solidFill>
        </a:ln>
      </dgm:spPr>
      <dgm:t>
        <a:bodyPr/>
        <a:lstStyle/>
        <a:p>
          <a:pPr rtl="0"/>
          <a:r>
            <a:rPr lang="ms-MY" sz="2400" dirty="0" smtClean="0">
              <a:solidFill>
                <a:srgbClr val="7030A0"/>
              </a:solidFill>
              <a:latin typeface="Berlin Sans FB" pitchFamily="34" charset="0"/>
            </a:rPr>
            <a:t>Boleh juga dikatakan bahawa kejayaan seseorang lelaki ada wanita di sebaliknya, sama ada ibunya, isterinya atau anak perempuannya. </a:t>
          </a:r>
          <a:endParaRPr lang="en-US" sz="2400" dirty="0">
            <a:solidFill>
              <a:srgbClr val="7030A0"/>
            </a:solidFill>
            <a:latin typeface="Berlin Sans FB" pitchFamily="34" charset="0"/>
          </a:endParaRPr>
        </a:p>
      </dgm:t>
    </dgm:pt>
    <dgm:pt modelId="{6582F122-A831-4DA9-9C87-A3B8C2061D46}" type="parTrans" cxnId="{CEEE70BD-3FAE-4548-9D01-24CB20422646}">
      <dgm:prSet/>
      <dgm:spPr/>
      <dgm:t>
        <a:bodyPr/>
        <a:lstStyle/>
        <a:p>
          <a:endParaRPr lang="en-US" sz="2400">
            <a:latin typeface="Berlin Sans FB" pitchFamily="34" charset="0"/>
          </a:endParaRPr>
        </a:p>
      </dgm:t>
    </dgm:pt>
    <dgm:pt modelId="{0CAD9A6B-69CB-413E-A2F0-A50389F7FBD3}" type="sibTrans" cxnId="{CEEE70BD-3FAE-4548-9D01-24CB20422646}">
      <dgm:prSet/>
      <dgm:spPr/>
      <dgm:t>
        <a:bodyPr/>
        <a:lstStyle/>
        <a:p>
          <a:endParaRPr lang="en-US" sz="2400">
            <a:latin typeface="Berlin Sans FB" pitchFamily="34" charset="0"/>
          </a:endParaRPr>
        </a:p>
      </dgm:t>
    </dgm:pt>
    <dgm:pt modelId="{69BDC451-6AD2-4E48-A152-647463AD7CE0}">
      <dgm:prSet custT="1"/>
      <dgm:spPr>
        <a:ln>
          <a:solidFill>
            <a:schemeClr val="tx1"/>
          </a:solidFill>
        </a:ln>
      </dgm:spPr>
      <dgm:t>
        <a:bodyPr/>
        <a:lstStyle/>
        <a:p>
          <a:pPr rtl="0"/>
          <a:r>
            <a:rPr lang="ms-MY" sz="2400" dirty="0" smtClean="0">
              <a:solidFill>
                <a:srgbClr val="00FF00"/>
              </a:solidFill>
              <a:latin typeface="Berlin Sans FB" pitchFamily="34" charset="0"/>
            </a:rPr>
            <a:t>Pengorbanan wanita silam bukan sekadar teladannya untuk dicontohi oleh kaum wanita sahaja bahkan kaum lelaki juga. </a:t>
          </a:r>
          <a:endParaRPr lang="en-US" sz="2400" dirty="0">
            <a:solidFill>
              <a:srgbClr val="00FF00"/>
            </a:solidFill>
            <a:latin typeface="Berlin Sans FB" pitchFamily="34" charset="0"/>
          </a:endParaRPr>
        </a:p>
      </dgm:t>
    </dgm:pt>
    <dgm:pt modelId="{2F7AD895-1A4B-4937-A30D-CDAE32BC69DE}" type="parTrans" cxnId="{78E64FD4-95F4-445A-90FE-8B8EAFCDC53D}">
      <dgm:prSet/>
      <dgm:spPr/>
      <dgm:t>
        <a:bodyPr/>
        <a:lstStyle/>
        <a:p>
          <a:endParaRPr lang="en-US" sz="2400">
            <a:latin typeface="Berlin Sans FB" pitchFamily="34" charset="0"/>
          </a:endParaRPr>
        </a:p>
      </dgm:t>
    </dgm:pt>
    <dgm:pt modelId="{C1C2191D-0102-4CEC-B6F5-0A416932387D}" type="sibTrans" cxnId="{78E64FD4-95F4-445A-90FE-8B8EAFCDC53D}">
      <dgm:prSet/>
      <dgm:spPr/>
      <dgm:t>
        <a:bodyPr/>
        <a:lstStyle/>
        <a:p>
          <a:endParaRPr lang="en-US" sz="2400">
            <a:latin typeface="Berlin Sans FB" pitchFamily="34" charset="0"/>
          </a:endParaRPr>
        </a:p>
      </dgm:t>
    </dgm:pt>
    <dgm:pt modelId="{7D4709C6-6FAE-4451-8D41-87F0DBA00AF0}" type="pres">
      <dgm:prSet presAssocID="{C14D253A-EE66-4515-89C6-2202A712F075}" presName="Name0" presStyleCnt="0">
        <dgm:presLayoutVars>
          <dgm:dir/>
          <dgm:resizeHandles val="exact"/>
        </dgm:presLayoutVars>
      </dgm:prSet>
      <dgm:spPr/>
      <dgm:t>
        <a:bodyPr/>
        <a:lstStyle/>
        <a:p>
          <a:endParaRPr lang="en-US"/>
        </a:p>
      </dgm:t>
    </dgm:pt>
    <dgm:pt modelId="{311B95EC-84B0-4857-87E4-AFB48F4E0BEE}" type="pres">
      <dgm:prSet presAssocID="{7963306A-3862-42CF-B636-9AFF601121B0}" presName="node" presStyleLbl="node1" presStyleIdx="0" presStyleCnt="4">
        <dgm:presLayoutVars>
          <dgm:bulletEnabled val="1"/>
        </dgm:presLayoutVars>
      </dgm:prSet>
      <dgm:spPr/>
      <dgm:t>
        <a:bodyPr/>
        <a:lstStyle/>
        <a:p>
          <a:endParaRPr lang="en-US"/>
        </a:p>
      </dgm:t>
    </dgm:pt>
    <dgm:pt modelId="{D94C34DC-AC47-4246-BA24-6650978751DE}" type="pres">
      <dgm:prSet presAssocID="{9316E8FA-0F7C-4FB0-B8D4-4DC76EF77880}" presName="sibTrans" presStyleCnt="0"/>
      <dgm:spPr/>
    </dgm:pt>
    <dgm:pt modelId="{3BB16107-AA12-491B-BBA1-5649E0DA5704}" type="pres">
      <dgm:prSet presAssocID="{759FD8B0-72E4-48EB-99AF-F5267B3BBB96}" presName="node" presStyleLbl="node1" presStyleIdx="1" presStyleCnt="4">
        <dgm:presLayoutVars>
          <dgm:bulletEnabled val="1"/>
        </dgm:presLayoutVars>
      </dgm:prSet>
      <dgm:spPr/>
      <dgm:t>
        <a:bodyPr/>
        <a:lstStyle/>
        <a:p>
          <a:endParaRPr lang="en-US"/>
        </a:p>
      </dgm:t>
    </dgm:pt>
    <dgm:pt modelId="{3A36C41A-A3B1-48ED-8ECB-9D7C82FDDAFC}" type="pres">
      <dgm:prSet presAssocID="{EA80C9FA-E05D-400F-9F97-D1622B63D2E5}" presName="sibTrans" presStyleCnt="0"/>
      <dgm:spPr/>
    </dgm:pt>
    <dgm:pt modelId="{7FC7382B-FA33-495A-A9BE-D9A124F8F594}" type="pres">
      <dgm:prSet presAssocID="{CD74AC9D-2F3F-4007-8B20-FC232AD5DC8E}" presName="node" presStyleLbl="node1" presStyleIdx="2" presStyleCnt="4">
        <dgm:presLayoutVars>
          <dgm:bulletEnabled val="1"/>
        </dgm:presLayoutVars>
      </dgm:prSet>
      <dgm:spPr/>
      <dgm:t>
        <a:bodyPr/>
        <a:lstStyle/>
        <a:p>
          <a:endParaRPr lang="en-US"/>
        </a:p>
      </dgm:t>
    </dgm:pt>
    <dgm:pt modelId="{66A83E54-9C06-408E-ABCA-90C54D967992}" type="pres">
      <dgm:prSet presAssocID="{0CAD9A6B-69CB-413E-A2F0-A50389F7FBD3}" presName="sibTrans" presStyleCnt="0"/>
      <dgm:spPr/>
    </dgm:pt>
    <dgm:pt modelId="{9D439FA3-D665-4FDA-B4BC-F452349E59D2}" type="pres">
      <dgm:prSet presAssocID="{69BDC451-6AD2-4E48-A152-647463AD7CE0}" presName="node" presStyleLbl="node1" presStyleIdx="3" presStyleCnt="4">
        <dgm:presLayoutVars>
          <dgm:bulletEnabled val="1"/>
        </dgm:presLayoutVars>
      </dgm:prSet>
      <dgm:spPr/>
      <dgm:t>
        <a:bodyPr/>
        <a:lstStyle/>
        <a:p>
          <a:endParaRPr lang="en-US"/>
        </a:p>
      </dgm:t>
    </dgm:pt>
  </dgm:ptLst>
  <dgm:cxnLst>
    <dgm:cxn modelId="{CEEE70BD-3FAE-4548-9D01-24CB20422646}" srcId="{C14D253A-EE66-4515-89C6-2202A712F075}" destId="{CD74AC9D-2F3F-4007-8B20-FC232AD5DC8E}" srcOrd="2" destOrd="0" parTransId="{6582F122-A831-4DA9-9C87-A3B8C2061D46}" sibTransId="{0CAD9A6B-69CB-413E-A2F0-A50389F7FBD3}"/>
    <dgm:cxn modelId="{78E64FD4-95F4-445A-90FE-8B8EAFCDC53D}" srcId="{C14D253A-EE66-4515-89C6-2202A712F075}" destId="{69BDC451-6AD2-4E48-A152-647463AD7CE0}" srcOrd="3" destOrd="0" parTransId="{2F7AD895-1A4B-4937-A30D-CDAE32BC69DE}" sibTransId="{C1C2191D-0102-4CEC-B6F5-0A416932387D}"/>
    <dgm:cxn modelId="{A5EE50F2-611B-4B14-9E9B-43BDA3F9BB75}" type="presOf" srcId="{759FD8B0-72E4-48EB-99AF-F5267B3BBB96}" destId="{3BB16107-AA12-491B-BBA1-5649E0DA5704}" srcOrd="0" destOrd="0" presId="urn:microsoft.com/office/officeart/2005/8/layout/hList6"/>
    <dgm:cxn modelId="{4F234130-89DF-46CC-9BB7-7DC9BFE22B22}" type="presOf" srcId="{C14D253A-EE66-4515-89C6-2202A712F075}" destId="{7D4709C6-6FAE-4451-8D41-87F0DBA00AF0}" srcOrd="0" destOrd="0" presId="urn:microsoft.com/office/officeart/2005/8/layout/hList6"/>
    <dgm:cxn modelId="{5AA1DA9B-3441-4106-B866-20C072EED0A8}" srcId="{C14D253A-EE66-4515-89C6-2202A712F075}" destId="{759FD8B0-72E4-48EB-99AF-F5267B3BBB96}" srcOrd="1" destOrd="0" parTransId="{46581BEE-E5A3-4752-AA8F-E22FFEFBFA41}" sibTransId="{EA80C9FA-E05D-400F-9F97-D1622B63D2E5}"/>
    <dgm:cxn modelId="{78CE73B5-9E78-418B-84FE-CADAF2B8F484}" type="presOf" srcId="{7963306A-3862-42CF-B636-9AFF601121B0}" destId="{311B95EC-84B0-4857-87E4-AFB48F4E0BEE}" srcOrd="0" destOrd="0" presId="urn:microsoft.com/office/officeart/2005/8/layout/hList6"/>
    <dgm:cxn modelId="{EEEA955E-06DD-4EDF-B728-59B6CAA352A6}" type="presOf" srcId="{CD74AC9D-2F3F-4007-8B20-FC232AD5DC8E}" destId="{7FC7382B-FA33-495A-A9BE-D9A124F8F594}" srcOrd="0" destOrd="0" presId="urn:microsoft.com/office/officeart/2005/8/layout/hList6"/>
    <dgm:cxn modelId="{32C85061-40B4-4121-AF65-74FF59CF026E}" srcId="{C14D253A-EE66-4515-89C6-2202A712F075}" destId="{7963306A-3862-42CF-B636-9AFF601121B0}" srcOrd="0" destOrd="0" parTransId="{5633BB86-54E5-454F-8DCB-AEF540FD8238}" sibTransId="{9316E8FA-0F7C-4FB0-B8D4-4DC76EF77880}"/>
    <dgm:cxn modelId="{9D62E8A6-33E8-4650-8D4D-F2F1D284763A}" type="presOf" srcId="{69BDC451-6AD2-4E48-A152-647463AD7CE0}" destId="{9D439FA3-D665-4FDA-B4BC-F452349E59D2}" srcOrd="0" destOrd="0" presId="urn:microsoft.com/office/officeart/2005/8/layout/hList6"/>
    <dgm:cxn modelId="{0FAF629C-A0F8-4E96-8D16-CC19E77AC5F2}" type="presParOf" srcId="{7D4709C6-6FAE-4451-8D41-87F0DBA00AF0}" destId="{311B95EC-84B0-4857-87E4-AFB48F4E0BEE}" srcOrd="0" destOrd="0" presId="urn:microsoft.com/office/officeart/2005/8/layout/hList6"/>
    <dgm:cxn modelId="{2CD8123B-E260-4A31-B3EB-4D942CDB6085}" type="presParOf" srcId="{7D4709C6-6FAE-4451-8D41-87F0DBA00AF0}" destId="{D94C34DC-AC47-4246-BA24-6650978751DE}" srcOrd="1" destOrd="0" presId="urn:microsoft.com/office/officeart/2005/8/layout/hList6"/>
    <dgm:cxn modelId="{694E4309-D37E-45C8-A876-2AECC5B28E0C}" type="presParOf" srcId="{7D4709C6-6FAE-4451-8D41-87F0DBA00AF0}" destId="{3BB16107-AA12-491B-BBA1-5649E0DA5704}" srcOrd="2" destOrd="0" presId="urn:microsoft.com/office/officeart/2005/8/layout/hList6"/>
    <dgm:cxn modelId="{D4394CC3-571B-41D1-A8BC-FA8BC5FCF4A3}" type="presParOf" srcId="{7D4709C6-6FAE-4451-8D41-87F0DBA00AF0}" destId="{3A36C41A-A3B1-48ED-8ECB-9D7C82FDDAFC}" srcOrd="3" destOrd="0" presId="urn:microsoft.com/office/officeart/2005/8/layout/hList6"/>
    <dgm:cxn modelId="{75F41035-96EA-494B-B70E-3F4F51BEDB1C}" type="presParOf" srcId="{7D4709C6-6FAE-4451-8D41-87F0DBA00AF0}" destId="{7FC7382B-FA33-495A-A9BE-D9A124F8F594}" srcOrd="4" destOrd="0" presId="urn:microsoft.com/office/officeart/2005/8/layout/hList6"/>
    <dgm:cxn modelId="{AEF31DA3-BE23-4437-AA42-6C0EE58BC358}" type="presParOf" srcId="{7D4709C6-6FAE-4451-8D41-87F0DBA00AF0}" destId="{66A83E54-9C06-408E-ABCA-90C54D967992}" srcOrd="5" destOrd="0" presId="urn:microsoft.com/office/officeart/2005/8/layout/hList6"/>
    <dgm:cxn modelId="{37433B26-4D06-4A83-AC89-07ECC731A382}" type="presParOf" srcId="{7D4709C6-6FAE-4451-8D41-87F0DBA00AF0}" destId="{9D439FA3-D665-4FDA-B4BC-F452349E59D2}" srcOrd="6" destOrd="0" presId="urn:microsoft.com/office/officeart/2005/8/layout/hList6"/>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381B43-B74C-468C-AAF0-43213E1FCE1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C7B9625-ECE9-45EC-86C6-774C109656D9}">
      <dgm:prSet custT="1"/>
      <dgm:spPr>
        <a:solidFill>
          <a:srgbClr val="FFCCFF"/>
        </a:solidFill>
        <a:ln>
          <a:solidFill>
            <a:schemeClr val="tx1"/>
          </a:solidFill>
        </a:ln>
      </dgm:spPr>
      <dgm:t>
        <a:bodyPr/>
        <a:lstStyle/>
        <a:p>
          <a:pPr algn="ctr" rtl="0"/>
          <a:r>
            <a:rPr lang="ms-MY" sz="2000" b="0" dirty="0" smtClean="0">
              <a:solidFill>
                <a:schemeClr val="tx1"/>
              </a:solidFill>
              <a:latin typeface="Berlin Sans FB" pitchFamily="34" charset="0"/>
            </a:rPr>
            <a:t>Hayati kisah pengorbanan Saidatina Hajar AS dalam sejarah Islam. Sebahagian amalan umat Islam dalam menyempurnakan fardhu Haji bersumberkan daripada apa yang pernah dialami oleh beliau. </a:t>
          </a:r>
          <a:endParaRPr lang="en-US" sz="2000" b="0" dirty="0">
            <a:solidFill>
              <a:schemeClr val="tx1"/>
            </a:solidFill>
            <a:latin typeface="Berlin Sans FB" pitchFamily="34" charset="0"/>
          </a:endParaRPr>
        </a:p>
      </dgm:t>
    </dgm:pt>
    <dgm:pt modelId="{F9E0DEF4-187C-4EB3-8C93-4A6AB4B77940}" type="parTrans" cxnId="{B6D85C6B-9282-4B7F-B75F-CD659E6A7832}">
      <dgm:prSet/>
      <dgm:spPr/>
      <dgm:t>
        <a:bodyPr/>
        <a:lstStyle/>
        <a:p>
          <a:endParaRPr lang="en-US" sz="2000" b="0">
            <a:latin typeface="Berlin Sans FB" pitchFamily="34" charset="0"/>
          </a:endParaRPr>
        </a:p>
      </dgm:t>
    </dgm:pt>
    <dgm:pt modelId="{21DA6FC2-4B80-443D-819E-967FCBD806B9}" type="sibTrans" cxnId="{B6D85C6B-9282-4B7F-B75F-CD659E6A7832}">
      <dgm:prSet/>
      <dgm:spPr/>
      <dgm:t>
        <a:bodyPr/>
        <a:lstStyle/>
        <a:p>
          <a:endParaRPr lang="en-US" sz="2000" b="0">
            <a:latin typeface="Berlin Sans FB" pitchFamily="34" charset="0"/>
          </a:endParaRPr>
        </a:p>
      </dgm:t>
    </dgm:pt>
    <dgm:pt modelId="{87E3B825-A9BC-4E4B-808A-4C7520EAADC7}">
      <dgm:prSet custT="1"/>
      <dgm:spPr>
        <a:solidFill>
          <a:srgbClr val="9933FF"/>
        </a:solidFill>
        <a:ln>
          <a:solidFill>
            <a:schemeClr val="tx1"/>
          </a:solidFill>
        </a:ln>
      </dgm:spPr>
      <dgm:t>
        <a:bodyPr/>
        <a:lstStyle/>
        <a:p>
          <a:pPr algn="ctr" rtl="0"/>
          <a:r>
            <a:rPr lang="ms-MY" sz="2000" b="0" dirty="0" smtClean="0">
              <a:solidFill>
                <a:schemeClr val="tx1"/>
              </a:solidFill>
              <a:latin typeface="Berlin Sans FB" pitchFamily="34" charset="0"/>
            </a:rPr>
            <a:t>Ratu Saba' yang dikenali sebagai Balqis membuktikan wanita pernah mencapai taraf pemikir yang hebat. </a:t>
          </a:r>
          <a:endParaRPr lang="en-US" sz="2000" b="0" dirty="0">
            <a:solidFill>
              <a:schemeClr val="tx1"/>
            </a:solidFill>
            <a:latin typeface="Berlin Sans FB" pitchFamily="34" charset="0"/>
          </a:endParaRPr>
        </a:p>
      </dgm:t>
    </dgm:pt>
    <dgm:pt modelId="{8767BF2F-0431-4A82-B561-20E20E1CCA36}" type="parTrans" cxnId="{1EAEF65B-6A8A-49C9-B7EE-9E9807D18861}">
      <dgm:prSet/>
      <dgm:spPr/>
      <dgm:t>
        <a:bodyPr/>
        <a:lstStyle/>
        <a:p>
          <a:endParaRPr lang="en-US" sz="2000" b="0">
            <a:latin typeface="Berlin Sans FB" pitchFamily="34" charset="0"/>
          </a:endParaRPr>
        </a:p>
      </dgm:t>
    </dgm:pt>
    <dgm:pt modelId="{B0694EBD-57CA-4423-9B03-23E9419C60EC}" type="sibTrans" cxnId="{1EAEF65B-6A8A-49C9-B7EE-9E9807D18861}">
      <dgm:prSet/>
      <dgm:spPr/>
      <dgm:t>
        <a:bodyPr/>
        <a:lstStyle/>
        <a:p>
          <a:endParaRPr lang="en-US" sz="2000" b="0">
            <a:latin typeface="Berlin Sans FB" pitchFamily="34" charset="0"/>
          </a:endParaRPr>
        </a:p>
      </dgm:t>
    </dgm:pt>
    <dgm:pt modelId="{FAF4A0C0-81C6-4A70-8D30-50542C4BD80C}">
      <dgm:prSet custT="1"/>
      <dgm:spPr>
        <a:solidFill>
          <a:srgbClr val="FFCCFF"/>
        </a:solidFill>
        <a:ln>
          <a:solidFill>
            <a:schemeClr val="tx1"/>
          </a:solidFill>
        </a:ln>
      </dgm:spPr>
      <dgm:t>
        <a:bodyPr/>
        <a:lstStyle/>
        <a:p>
          <a:pPr algn="ctr" rtl="0"/>
          <a:r>
            <a:rPr lang="ms-MY" sz="2000" b="0" dirty="0" smtClean="0">
              <a:solidFill>
                <a:schemeClr val="tx1"/>
              </a:solidFill>
              <a:latin typeface="Berlin Sans FB" pitchFamily="34" charset="0"/>
            </a:rPr>
            <a:t>Saidatina Khadijah R.ha yang telah menjadi rakan strategik ekonomi berjaya sebelum dimuliakan sebagai isteri Nabi SAW.</a:t>
          </a:r>
          <a:endParaRPr lang="en-US" sz="2000" b="0" dirty="0">
            <a:solidFill>
              <a:schemeClr val="tx1"/>
            </a:solidFill>
            <a:latin typeface="Berlin Sans FB" pitchFamily="34" charset="0"/>
          </a:endParaRPr>
        </a:p>
      </dgm:t>
    </dgm:pt>
    <dgm:pt modelId="{7D7C9B61-9058-4713-8931-62228D01670F}" type="parTrans" cxnId="{7AC363BB-9F99-4AE2-9EB8-5DADE2281928}">
      <dgm:prSet/>
      <dgm:spPr/>
      <dgm:t>
        <a:bodyPr/>
        <a:lstStyle/>
        <a:p>
          <a:endParaRPr lang="en-US" sz="2000" b="0">
            <a:latin typeface="Berlin Sans FB" pitchFamily="34" charset="0"/>
          </a:endParaRPr>
        </a:p>
      </dgm:t>
    </dgm:pt>
    <dgm:pt modelId="{3F2790C6-61CB-44AC-999E-43486CD481A6}" type="sibTrans" cxnId="{7AC363BB-9F99-4AE2-9EB8-5DADE2281928}">
      <dgm:prSet/>
      <dgm:spPr/>
      <dgm:t>
        <a:bodyPr/>
        <a:lstStyle/>
        <a:p>
          <a:endParaRPr lang="en-US" sz="2000" b="0">
            <a:latin typeface="Berlin Sans FB" pitchFamily="34" charset="0"/>
          </a:endParaRPr>
        </a:p>
      </dgm:t>
    </dgm:pt>
    <dgm:pt modelId="{3094271B-1C58-4C80-976B-F457D9CF9220}">
      <dgm:prSet custT="1"/>
      <dgm:spPr>
        <a:solidFill>
          <a:srgbClr val="9933FF"/>
        </a:solidFill>
        <a:ln>
          <a:solidFill>
            <a:schemeClr val="tx1"/>
          </a:solidFill>
        </a:ln>
      </dgm:spPr>
      <dgm:t>
        <a:bodyPr/>
        <a:lstStyle/>
        <a:p>
          <a:pPr algn="ctr" rtl="0"/>
          <a:r>
            <a:rPr lang="ms-MY" sz="2000" b="0" dirty="0" smtClean="0">
              <a:solidFill>
                <a:schemeClr val="tx1"/>
              </a:solidFill>
              <a:latin typeface="Berlin Sans FB" pitchFamily="34" charset="0"/>
            </a:rPr>
            <a:t>wanita-wanita seumpamanya seperti Asiah, Maryam, Sumayyah, Aisyah, Fatimah, Asma’, Rabiatul Adawiyah dan selain mereka ini yang namanya pernah mengharumkan dunia Islam. </a:t>
          </a:r>
          <a:endParaRPr lang="en-US" sz="2000" b="0" dirty="0">
            <a:solidFill>
              <a:schemeClr val="tx1"/>
            </a:solidFill>
            <a:latin typeface="Berlin Sans FB" pitchFamily="34" charset="0"/>
          </a:endParaRPr>
        </a:p>
      </dgm:t>
    </dgm:pt>
    <dgm:pt modelId="{0FEBBDB0-9F84-4D2B-BCAF-3526A4838E3A}" type="parTrans" cxnId="{7CDA7E99-C988-4ACA-9B3F-C573FB2B7F97}">
      <dgm:prSet/>
      <dgm:spPr/>
      <dgm:t>
        <a:bodyPr/>
        <a:lstStyle/>
        <a:p>
          <a:endParaRPr lang="en-US" sz="2000" b="0">
            <a:latin typeface="Berlin Sans FB" pitchFamily="34" charset="0"/>
          </a:endParaRPr>
        </a:p>
      </dgm:t>
    </dgm:pt>
    <dgm:pt modelId="{A641ACCA-3396-4E12-ADB0-D2C5D7F7F172}" type="sibTrans" cxnId="{7CDA7E99-C988-4ACA-9B3F-C573FB2B7F97}">
      <dgm:prSet/>
      <dgm:spPr/>
      <dgm:t>
        <a:bodyPr/>
        <a:lstStyle/>
        <a:p>
          <a:endParaRPr lang="en-US" sz="2000" b="0">
            <a:latin typeface="Berlin Sans FB" pitchFamily="34" charset="0"/>
          </a:endParaRPr>
        </a:p>
      </dgm:t>
    </dgm:pt>
    <dgm:pt modelId="{989E2C3F-611B-446F-88D4-92C1B12414EE}">
      <dgm:prSet custT="1"/>
      <dgm:spPr>
        <a:solidFill>
          <a:srgbClr val="FFCCFF"/>
        </a:solidFill>
        <a:ln>
          <a:solidFill>
            <a:schemeClr val="tx1"/>
          </a:solidFill>
        </a:ln>
      </dgm:spPr>
      <dgm:t>
        <a:bodyPr/>
        <a:lstStyle/>
        <a:p>
          <a:pPr algn="ctr" rtl="0"/>
          <a:r>
            <a:rPr lang="ms-MY" sz="2000" b="0" dirty="0" smtClean="0">
              <a:solidFill>
                <a:schemeClr val="tx1"/>
              </a:solidFill>
              <a:latin typeface="Berlin Sans FB" pitchFamily="34" charset="0"/>
            </a:rPr>
            <a:t>Sebahagian mereka ini dinobatkan sebagai </a:t>
          </a:r>
          <a:r>
            <a:rPr lang="ms-MY" sz="2000" b="0" i="1" dirty="0" smtClean="0">
              <a:solidFill>
                <a:schemeClr val="tx1"/>
              </a:solidFill>
              <a:latin typeface="Berlin Sans FB" pitchFamily="34" charset="0"/>
            </a:rPr>
            <a:t>Ummahat al-Mukminin</a:t>
          </a:r>
          <a:r>
            <a:rPr lang="ms-MY" sz="2000" b="0" dirty="0" smtClean="0">
              <a:solidFill>
                <a:schemeClr val="tx1"/>
              </a:solidFill>
              <a:latin typeface="Berlin Sans FB" pitchFamily="34" charset="0"/>
            </a:rPr>
            <a:t> (Ibu kepada orang-orang beriman).</a:t>
          </a:r>
          <a:endParaRPr lang="en-US" sz="2000" b="0" dirty="0">
            <a:solidFill>
              <a:schemeClr val="tx1"/>
            </a:solidFill>
            <a:latin typeface="Berlin Sans FB" pitchFamily="34" charset="0"/>
          </a:endParaRPr>
        </a:p>
      </dgm:t>
    </dgm:pt>
    <dgm:pt modelId="{A54A3B02-5599-46AE-A5F0-16ABA9352039}" type="parTrans" cxnId="{BBB7FCF7-D01D-49B3-A821-6D61336C9BC5}">
      <dgm:prSet/>
      <dgm:spPr/>
      <dgm:t>
        <a:bodyPr/>
        <a:lstStyle/>
        <a:p>
          <a:endParaRPr lang="en-US" sz="2000" b="0">
            <a:latin typeface="Berlin Sans FB" pitchFamily="34" charset="0"/>
          </a:endParaRPr>
        </a:p>
      </dgm:t>
    </dgm:pt>
    <dgm:pt modelId="{66651ADF-A453-4F0E-AB6D-10D3E810BC21}" type="sibTrans" cxnId="{BBB7FCF7-D01D-49B3-A821-6D61336C9BC5}">
      <dgm:prSet/>
      <dgm:spPr/>
      <dgm:t>
        <a:bodyPr/>
        <a:lstStyle/>
        <a:p>
          <a:endParaRPr lang="en-US" sz="2000" b="0">
            <a:latin typeface="Berlin Sans FB" pitchFamily="34" charset="0"/>
          </a:endParaRPr>
        </a:p>
      </dgm:t>
    </dgm:pt>
    <dgm:pt modelId="{04DE05C4-37D4-46E0-AEC1-121E504CC906}">
      <dgm:prSet custT="1"/>
      <dgm:spPr>
        <a:solidFill>
          <a:srgbClr val="FFCCFF"/>
        </a:solidFill>
        <a:ln>
          <a:solidFill>
            <a:schemeClr val="tx1"/>
          </a:solidFill>
        </a:ln>
      </dgm:spPr>
      <dgm:t>
        <a:bodyPr/>
        <a:lstStyle/>
        <a:p>
          <a:pPr algn="l" rtl="0"/>
          <a:endParaRPr lang="en-US" sz="2000" b="0">
            <a:solidFill>
              <a:schemeClr val="tx1"/>
            </a:solidFill>
            <a:latin typeface="Berlin Sans FB" pitchFamily="34" charset="0"/>
          </a:endParaRPr>
        </a:p>
      </dgm:t>
    </dgm:pt>
    <dgm:pt modelId="{7FDE414F-6AB9-4BF8-B64D-C948109818E9}" type="parTrans" cxnId="{EACED179-A184-4F02-B2E3-7B8499BC15E8}">
      <dgm:prSet/>
      <dgm:spPr/>
      <dgm:t>
        <a:bodyPr/>
        <a:lstStyle/>
        <a:p>
          <a:endParaRPr lang="en-US" sz="2000" b="0">
            <a:latin typeface="Berlin Sans FB" pitchFamily="34" charset="0"/>
          </a:endParaRPr>
        </a:p>
      </dgm:t>
    </dgm:pt>
    <dgm:pt modelId="{7C2D7262-0894-4987-A40B-7CFF7EE3C960}" type="sibTrans" cxnId="{EACED179-A184-4F02-B2E3-7B8499BC15E8}">
      <dgm:prSet/>
      <dgm:spPr/>
      <dgm:t>
        <a:bodyPr/>
        <a:lstStyle/>
        <a:p>
          <a:endParaRPr lang="en-US" sz="2000" b="0">
            <a:latin typeface="Berlin Sans FB" pitchFamily="34" charset="0"/>
          </a:endParaRPr>
        </a:p>
      </dgm:t>
    </dgm:pt>
    <dgm:pt modelId="{EA38AF40-644A-4E91-A324-EB2C30199E77}" type="pres">
      <dgm:prSet presAssocID="{7C381B43-B74C-468C-AAF0-43213E1FCE10}" presName="Name0" presStyleCnt="0">
        <dgm:presLayoutVars>
          <dgm:chMax val="7"/>
          <dgm:chPref val="7"/>
          <dgm:dir/>
        </dgm:presLayoutVars>
      </dgm:prSet>
      <dgm:spPr/>
      <dgm:t>
        <a:bodyPr/>
        <a:lstStyle/>
        <a:p>
          <a:endParaRPr lang="en-US"/>
        </a:p>
      </dgm:t>
    </dgm:pt>
    <dgm:pt modelId="{6296B6A6-97BD-454D-86A4-5C40D0B7EFF4}" type="pres">
      <dgm:prSet presAssocID="{7C381B43-B74C-468C-AAF0-43213E1FCE10}" presName="Name1" presStyleCnt="0"/>
      <dgm:spPr/>
    </dgm:pt>
    <dgm:pt modelId="{78BBEC2C-976D-4A46-B983-6EC6EDF43DC4}" type="pres">
      <dgm:prSet presAssocID="{7C381B43-B74C-468C-AAF0-43213E1FCE10}" presName="cycle" presStyleCnt="0"/>
      <dgm:spPr/>
    </dgm:pt>
    <dgm:pt modelId="{3531D019-2071-4A39-BAC8-217914CFC6E8}" type="pres">
      <dgm:prSet presAssocID="{7C381B43-B74C-468C-AAF0-43213E1FCE10}" presName="srcNode" presStyleLbl="node1" presStyleIdx="0" presStyleCnt="5"/>
      <dgm:spPr/>
    </dgm:pt>
    <dgm:pt modelId="{AFE85A51-587A-4593-86F1-C280EDDF9737}" type="pres">
      <dgm:prSet presAssocID="{7C381B43-B74C-468C-AAF0-43213E1FCE10}" presName="conn" presStyleLbl="parChTrans1D2" presStyleIdx="0" presStyleCnt="1"/>
      <dgm:spPr/>
      <dgm:t>
        <a:bodyPr/>
        <a:lstStyle/>
        <a:p>
          <a:endParaRPr lang="en-US"/>
        </a:p>
      </dgm:t>
    </dgm:pt>
    <dgm:pt modelId="{24F0C30B-0112-4A32-884F-4A06A4A8ADDD}" type="pres">
      <dgm:prSet presAssocID="{7C381B43-B74C-468C-AAF0-43213E1FCE10}" presName="extraNode" presStyleLbl="node1" presStyleIdx="0" presStyleCnt="5"/>
      <dgm:spPr/>
    </dgm:pt>
    <dgm:pt modelId="{8B0BC5A9-9517-4A28-870B-71998A577F69}" type="pres">
      <dgm:prSet presAssocID="{7C381B43-B74C-468C-AAF0-43213E1FCE10}" presName="dstNode" presStyleLbl="node1" presStyleIdx="0" presStyleCnt="5"/>
      <dgm:spPr/>
    </dgm:pt>
    <dgm:pt modelId="{C3F5948C-BA81-48D7-8408-6F94F496E931}" type="pres">
      <dgm:prSet presAssocID="{BC7B9625-ECE9-45EC-86C6-774C109656D9}" presName="text_1" presStyleLbl="node1" presStyleIdx="0" presStyleCnt="5">
        <dgm:presLayoutVars>
          <dgm:bulletEnabled val="1"/>
        </dgm:presLayoutVars>
      </dgm:prSet>
      <dgm:spPr/>
      <dgm:t>
        <a:bodyPr/>
        <a:lstStyle/>
        <a:p>
          <a:endParaRPr lang="en-US"/>
        </a:p>
      </dgm:t>
    </dgm:pt>
    <dgm:pt modelId="{48B42CD1-770F-4A78-AFAE-2F9A681519DC}" type="pres">
      <dgm:prSet presAssocID="{BC7B9625-ECE9-45EC-86C6-774C109656D9}" presName="accent_1" presStyleCnt="0"/>
      <dgm:spPr/>
    </dgm:pt>
    <dgm:pt modelId="{B46A2944-73BD-49A3-A1D0-7A85A1AD2A39}" type="pres">
      <dgm:prSet presAssocID="{BC7B9625-ECE9-45EC-86C6-774C109656D9}" presName="accentRepeatNode" presStyleLbl="solidFgAcc1" presStyleIdx="0" presStyleCnt="5"/>
      <dgm:spPr>
        <a:solidFill>
          <a:srgbClr val="CC00CC"/>
        </a:solidFill>
        <a:ln>
          <a:solidFill>
            <a:schemeClr val="tx1"/>
          </a:solidFill>
        </a:ln>
      </dgm:spPr>
    </dgm:pt>
    <dgm:pt modelId="{D076E751-61E2-47A4-AA45-74B770BCA68F}" type="pres">
      <dgm:prSet presAssocID="{87E3B825-A9BC-4E4B-808A-4C7520EAADC7}" presName="text_2" presStyleLbl="node1" presStyleIdx="1" presStyleCnt="5">
        <dgm:presLayoutVars>
          <dgm:bulletEnabled val="1"/>
        </dgm:presLayoutVars>
      </dgm:prSet>
      <dgm:spPr/>
      <dgm:t>
        <a:bodyPr/>
        <a:lstStyle/>
        <a:p>
          <a:endParaRPr lang="en-US"/>
        </a:p>
      </dgm:t>
    </dgm:pt>
    <dgm:pt modelId="{B226DD1D-B63C-40B9-8120-08076C45B08F}" type="pres">
      <dgm:prSet presAssocID="{87E3B825-A9BC-4E4B-808A-4C7520EAADC7}" presName="accent_2" presStyleCnt="0"/>
      <dgm:spPr/>
    </dgm:pt>
    <dgm:pt modelId="{A2E8B587-AF22-4D33-96C5-BF9D0F71BBF7}" type="pres">
      <dgm:prSet presAssocID="{87E3B825-A9BC-4E4B-808A-4C7520EAADC7}" presName="accentRepeatNode" presStyleLbl="solidFgAcc1" presStyleIdx="1" presStyleCnt="5"/>
      <dgm:spPr>
        <a:solidFill>
          <a:srgbClr val="CC00CC"/>
        </a:solidFill>
        <a:ln>
          <a:solidFill>
            <a:schemeClr val="tx1"/>
          </a:solidFill>
        </a:ln>
      </dgm:spPr>
    </dgm:pt>
    <dgm:pt modelId="{CFFAB0E2-963E-4747-ADD2-70B0C46F8A6D}" type="pres">
      <dgm:prSet presAssocID="{FAF4A0C0-81C6-4A70-8D30-50542C4BD80C}" presName="text_3" presStyleLbl="node1" presStyleIdx="2" presStyleCnt="5">
        <dgm:presLayoutVars>
          <dgm:bulletEnabled val="1"/>
        </dgm:presLayoutVars>
      </dgm:prSet>
      <dgm:spPr/>
      <dgm:t>
        <a:bodyPr/>
        <a:lstStyle/>
        <a:p>
          <a:endParaRPr lang="en-US"/>
        </a:p>
      </dgm:t>
    </dgm:pt>
    <dgm:pt modelId="{D44B22B1-C979-4AAF-A9A7-5A78165FA9D4}" type="pres">
      <dgm:prSet presAssocID="{FAF4A0C0-81C6-4A70-8D30-50542C4BD80C}" presName="accent_3" presStyleCnt="0"/>
      <dgm:spPr/>
    </dgm:pt>
    <dgm:pt modelId="{CB3D18A2-2D3B-403B-954D-FDE88396F837}" type="pres">
      <dgm:prSet presAssocID="{FAF4A0C0-81C6-4A70-8D30-50542C4BD80C}" presName="accentRepeatNode" presStyleLbl="solidFgAcc1" presStyleIdx="2" presStyleCnt="5"/>
      <dgm:spPr>
        <a:solidFill>
          <a:srgbClr val="CC00CC"/>
        </a:solidFill>
        <a:ln>
          <a:solidFill>
            <a:schemeClr val="tx1"/>
          </a:solidFill>
        </a:ln>
      </dgm:spPr>
    </dgm:pt>
    <dgm:pt modelId="{0C70E41B-C7DB-4821-A216-82EC4A8CEFA4}" type="pres">
      <dgm:prSet presAssocID="{3094271B-1C58-4C80-976B-F457D9CF9220}" presName="text_4" presStyleLbl="node1" presStyleIdx="3" presStyleCnt="5">
        <dgm:presLayoutVars>
          <dgm:bulletEnabled val="1"/>
        </dgm:presLayoutVars>
      </dgm:prSet>
      <dgm:spPr/>
      <dgm:t>
        <a:bodyPr/>
        <a:lstStyle/>
        <a:p>
          <a:endParaRPr lang="en-US"/>
        </a:p>
      </dgm:t>
    </dgm:pt>
    <dgm:pt modelId="{F3EB37FA-2F62-4DFC-A717-A8B8EAEEDD67}" type="pres">
      <dgm:prSet presAssocID="{3094271B-1C58-4C80-976B-F457D9CF9220}" presName="accent_4" presStyleCnt="0"/>
      <dgm:spPr/>
    </dgm:pt>
    <dgm:pt modelId="{BD8B35B7-AE47-4C25-98A6-7C4C49504699}" type="pres">
      <dgm:prSet presAssocID="{3094271B-1C58-4C80-976B-F457D9CF9220}" presName="accentRepeatNode" presStyleLbl="solidFgAcc1" presStyleIdx="3" presStyleCnt="5"/>
      <dgm:spPr>
        <a:solidFill>
          <a:srgbClr val="CC00CC"/>
        </a:solidFill>
        <a:ln>
          <a:solidFill>
            <a:schemeClr val="tx1"/>
          </a:solidFill>
        </a:ln>
      </dgm:spPr>
    </dgm:pt>
    <dgm:pt modelId="{9B7E73DE-D863-4977-B4CC-585C1C12DC03}" type="pres">
      <dgm:prSet presAssocID="{989E2C3F-611B-446F-88D4-92C1B12414EE}" presName="text_5" presStyleLbl="node1" presStyleIdx="4" presStyleCnt="5">
        <dgm:presLayoutVars>
          <dgm:bulletEnabled val="1"/>
        </dgm:presLayoutVars>
      </dgm:prSet>
      <dgm:spPr/>
      <dgm:t>
        <a:bodyPr/>
        <a:lstStyle/>
        <a:p>
          <a:endParaRPr lang="en-US"/>
        </a:p>
      </dgm:t>
    </dgm:pt>
    <dgm:pt modelId="{20708A49-2B07-4159-BD39-CF6D4F64F127}" type="pres">
      <dgm:prSet presAssocID="{989E2C3F-611B-446F-88D4-92C1B12414EE}" presName="accent_5" presStyleCnt="0"/>
      <dgm:spPr/>
    </dgm:pt>
    <dgm:pt modelId="{BB2F08D6-849B-4AB7-9A4F-67C8C3E9018C}" type="pres">
      <dgm:prSet presAssocID="{989E2C3F-611B-446F-88D4-92C1B12414EE}" presName="accentRepeatNode" presStyleLbl="solidFgAcc1" presStyleIdx="4" presStyleCnt="5"/>
      <dgm:spPr>
        <a:solidFill>
          <a:srgbClr val="CC00CC"/>
        </a:solidFill>
        <a:ln>
          <a:solidFill>
            <a:schemeClr val="tx1"/>
          </a:solidFill>
        </a:ln>
      </dgm:spPr>
    </dgm:pt>
  </dgm:ptLst>
  <dgm:cxnLst>
    <dgm:cxn modelId="{9CCD9B33-9B30-4119-9110-C45CECF16FD3}" type="presOf" srcId="{3094271B-1C58-4C80-976B-F457D9CF9220}" destId="{0C70E41B-C7DB-4821-A216-82EC4A8CEFA4}" srcOrd="0" destOrd="0" presId="urn:microsoft.com/office/officeart/2008/layout/VerticalCurvedList"/>
    <dgm:cxn modelId="{7AC363BB-9F99-4AE2-9EB8-5DADE2281928}" srcId="{7C381B43-B74C-468C-AAF0-43213E1FCE10}" destId="{FAF4A0C0-81C6-4A70-8D30-50542C4BD80C}" srcOrd="2" destOrd="0" parTransId="{7D7C9B61-9058-4713-8931-62228D01670F}" sibTransId="{3F2790C6-61CB-44AC-999E-43486CD481A6}"/>
    <dgm:cxn modelId="{CFE0FC1C-23DF-4E67-840E-857F2C938FD1}" type="presOf" srcId="{7C381B43-B74C-468C-AAF0-43213E1FCE10}" destId="{EA38AF40-644A-4E91-A324-EB2C30199E77}" srcOrd="0" destOrd="0" presId="urn:microsoft.com/office/officeart/2008/layout/VerticalCurvedList"/>
    <dgm:cxn modelId="{BBB7FCF7-D01D-49B3-A821-6D61336C9BC5}" srcId="{7C381B43-B74C-468C-AAF0-43213E1FCE10}" destId="{989E2C3F-611B-446F-88D4-92C1B12414EE}" srcOrd="4" destOrd="0" parTransId="{A54A3B02-5599-46AE-A5F0-16ABA9352039}" sibTransId="{66651ADF-A453-4F0E-AB6D-10D3E810BC21}"/>
    <dgm:cxn modelId="{1EAEF65B-6A8A-49C9-B7EE-9E9807D18861}" srcId="{7C381B43-B74C-468C-AAF0-43213E1FCE10}" destId="{87E3B825-A9BC-4E4B-808A-4C7520EAADC7}" srcOrd="1" destOrd="0" parTransId="{8767BF2F-0431-4A82-B561-20E20E1CCA36}" sibTransId="{B0694EBD-57CA-4423-9B03-23E9419C60EC}"/>
    <dgm:cxn modelId="{B6D85C6B-9282-4B7F-B75F-CD659E6A7832}" srcId="{7C381B43-B74C-468C-AAF0-43213E1FCE10}" destId="{BC7B9625-ECE9-45EC-86C6-774C109656D9}" srcOrd="0" destOrd="0" parTransId="{F9E0DEF4-187C-4EB3-8C93-4A6AB4B77940}" sibTransId="{21DA6FC2-4B80-443D-819E-967FCBD806B9}"/>
    <dgm:cxn modelId="{0EF42B3A-791A-4B3F-AA52-B89F49146A4A}" type="presOf" srcId="{FAF4A0C0-81C6-4A70-8D30-50542C4BD80C}" destId="{CFFAB0E2-963E-4747-ADD2-70B0C46F8A6D}" srcOrd="0" destOrd="0" presId="urn:microsoft.com/office/officeart/2008/layout/VerticalCurvedList"/>
    <dgm:cxn modelId="{60343D3B-5470-4E89-A7E0-955A93ECB0C0}" type="presOf" srcId="{87E3B825-A9BC-4E4B-808A-4C7520EAADC7}" destId="{D076E751-61E2-47A4-AA45-74B770BCA68F}" srcOrd="0" destOrd="0" presId="urn:microsoft.com/office/officeart/2008/layout/VerticalCurvedList"/>
    <dgm:cxn modelId="{EBCE9024-B17A-4E59-B3CE-1E62A4DD0FDB}" type="presOf" srcId="{04DE05C4-37D4-46E0-AEC1-121E504CC906}" destId="{9B7E73DE-D863-4977-B4CC-585C1C12DC03}" srcOrd="0" destOrd="1" presId="urn:microsoft.com/office/officeart/2008/layout/VerticalCurvedList"/>
    <dgm:cxn modelId="{EACED179-A184-4F02-B2E3-7B8499BC15E8}" srcId="{989E2C3F-611B-446F-88D4-92C1B12414EE}" destId="{04DE05C4-37D4-46E0-AEC1-121E504CC906}" srcOrd="0" destOrd="0" parTransId="{7FDE414F-6AB9-4BF8-B64D-C948109818E9}" sibTransId="{7C2D7262-0894-4987-A40B-7CFF7EE3C960}"/>
    <dgm:cxn modelId="{61767C9A-FE6C-4B8F-AE47-BFE267962ABD}" type="presOf" srcId="{21DA6FC2-4B80-443D-819E-967FCBD806B9}" destId="{AFE85A51-587A-4593-86F1-C280EDDF9737}" srcOrd="0" destOrd="0" presId="urn:microsoft.com/office/officeart/2008/layout/VerticalCurvedList"/>
    <dgm:cxn modelId="{6599D387-B889-4E86-B431-AA6A52ECD77F}" type="presOf" srcId="{989E2C3F-611B-446F-88D4-92C1B12414EE}" destId="{9B7E73DE-D863-4977-B4CC-585C1C12DC03}" srcOrd="0" destOrd="0" presId="urn:microsoft.com/office/officeart/2008/layout/VerticalCurvedList"/>
    <dgm:cxn modelId="{7CDA7E99-C988-4ACA-9B3F-C573FB2B7F97}" srcId="{7C381B43-B74C-468C-AAF0-43213E1FCE10}" destId="{3094271B-1C58-4C80-976B-F457D9CF9220}" srcOrd="3" destOrd="0" parTransId="{0FEBBDB0-9F84-4D2B-BCAF-3526A4838E3A}" sibTransId="{A641ACCA-3396-4E12-ADB0-D2C5D7F7F172}"/>
    <dgm:cxn modelId="{EF824138-00B2-42D7-B20F-3AC2DB080E3F}" type="presOf" srcId="{BC7B9625-ECE9-45EC-86C6-774C109656D9}" destId="{C3F5948C-BA81-48D7-8408-6F94F496E931}" srcOrd="0" destOrd="0" presId="urn:microsoft.com/office/officeart/2008/layout/VerticalCurvedList"/>
    <dgm:cxn modelId="{6C1EB6BE-4B41-4B61-A24E-59B96E5E647C}" type="presParOf" srcId="{EA38AF40-644A-4E91-A324-EB2C30199E77}" destId="{6296B6A6-97BD-454D-86A4-5C40D0B7EFF4}" srcOrd="0" destOrd="0" presId="urn:microsoft.com/office/officeart/2008/layout/VerticalCurvedList"/>
    <dgm:cxn modelId="{2404703A-41BD-4EDA-A556-F00722DF5D05}" type="presParOf" srcId="{6296B6A6-97BD-454D-86A4-5C40D0B7EFF4}" destId="{78BBEC2C-976D-4A46-B983-6EC6EDF43DC4}" srcOrd="0" destOrd="0" presId="urn:microsoft.com/office/officeart/2008/layout/VerticalCurvedList"/>
    <dgm:cxn modelId="{F6151B7D-C939-4867-9502-93A99B663C1D}" type="presParOf" srcId="{78BBEC2C-976D-4A46-B983-6EC6EDF43DC4}" destId="{3531D019-2071-4A39-BAC8-217914CFC6E8}" srcOrd="0" destOrd="0" presId="urn:microsoft.com/office/officeart/2008/layout/VerticalCurvedList"/>
    <dgm:cxn modelId="{C41EE605-A2FE-47CA-8CE7-DC7D3AFC2A59}" type="presParOf" srcId="{78BBEC2C-976D-4A46-B983-6EC6EDF43DC4}" destId="{AFE85A51-587A-4593-86F1-C280EDDF9737}" srcOrd="1" destOrd="0" presId="urn:microsoft.com/office/officeart/2008/layout/VerticalCurvedList"/>
    <dgm:cxn modelId="{4E0E27B7-183B-4FBE-A212-D5A444BD412A}" type="presParOf" srcId="{78BBEC2C-976D-4A46-B983-6EC6EDF43DC4}" destId="{24F0C30B-0112-4A32-884F-4A06A4A8ADDD}" srcOrd="2" destOrd="0" presId="urn:microsoft.com/office/officeart/2008/layout/VerticalCurvedList"/>
    <dgm:cxn modelId="{C18CCDAA-73CA-4FD0-9466-C386A418D5CB}" type="presParOf" srcId="{78BBEC2C-976D-4A46-B983-6EC6EDF43DC4}" destId="{8B0BC5A9-9517-4A28-870B-71998A577F69}" srcOrd="3" destOrd="0" presId="urn:microsoft.com/office/officeart/2008/layout/VerticalCurvedList"/>
    <dgm:cxn modelId="{12BC6768-757C-41E6-B872-28ED4AF3F19B}" type="presParOf" srcId="{6296B6A6-97BD-454D-86A4-5C40D0B7EFF4}" destId="{C3F5948C-BA81-48D7-8408-6F94F496E931}" srcOrd="1" destOrd="0" presId="urn:microsoft.com/office/officeart/2008/layout/VerticalCurvedList"/>
    <dgm:cxn modelId="{2FA80282-9A0B-499C-A1EE-89FD80F8037E}" type="presParOf" srcId="{6296B6A6-97BD-454D-86A4-5C40D0B7EFF4}" destId="{48B42CD1-770F-4A78-AFAE-2F9A681519DC}" srcOrd="2" destOrd="0" presId="urn:microsoft.com/office/officeart/2008/layout/VerticalCurvedList"/>
    <dgm:cxn modelId="{9770DFC2-5FAF-4F8C-8414-976E1D6ADD98}" type="presParOf" srcId="{48B42CD1-770F-4A78-AFAE-2F9A681519DC}" destId="{B46A2944-73BD-49A3-A1D0-7A85A1AD2A39}" srcOrd="0" destOrd="0" presId="urn:microsoft.com/office/officeart/2008/layout/VerticalCurvedList"/>
    <dgm:cxn modelId="{2C01FC54-BC27-4C99-93C6-D83D61523286}" type="presParOf" srcId="{6296B6A6-97BD-454D-86A4-5C40D0B7EFF4}" destId="{D076E751-61E2-47A4-AA45-74B770BCA68F}" srcOrd="3" destOrd="0" presId="urn:microsoft.com/office/officeart/2008/layout/VerticalCurvedList"/>
    <dgm:cxn modelId="{3473F00E-3E16-48B1-AB3D-CF12C20A15C2}" type="presParOf" srcId="{6296B6A6-97BD-454D-86A4-5C40D0B7EFF4}" destId="{B226DD1D-B63C-40B9-8120-08076C45B08F}" srcOrd="4" destOrd="0" presId="urn:microsoft.com/office/officeart/2008/layout/VerticalCurvedList"/>
    <dgm:cxn modelId="{F480B6F0-C109-4CF2-888C-6A17726EE81B}" type="presParOf" srcId="{B226DD1D-B63C-40B9-8120-08076C45B08F}" destId="{A2E8B587-AF22-4D33-96C5-BF9D0F71BBF7}" srcOrd="0" destOrd="0" presId="urn:microsoft.com/office/officeart/2008/layout/VerticalCurvedList"/>
    <dgm:cxn modelId="{3786093D-0093-4FC3-97A0-561695878923}" type="presParOf" srcId="{6296B6A6-97BD-454D-86A4-5C40D0B7EFF4}" destId="{CFFAB0E2-963E-4747-ADD2-70B0C46F8A6D}" srcOrd="5" destOrd="0" presId="urn:microsoft.com/office/officeart/2008/layout/VerticalCurvedList"/>
    <dgm:cxn modelId="{F4C11272-2EB2-48B3-84B2-22451C1E873E}" type="presParOf" srcId="{6296B6A6-97BD-454D-86A4-5C40D0B7EFF4}" destId="{D44B22B1-C979-4AAF-A9A7-5A78165FA9D4}" srcOrd="6" destOrd="0" presId="urn:microsoft.com/office/officeart/2008/layout/VerticalCurvedList"/>
    <dgm:cxn modelId="{785225D2-7DEB-4D90-8607-690897D0862A}" type="presParOf" srcId="{D44B22B1-C979-4AAF-A9A7-5A78165FA9D4}" destId="{CB3D18A2-2D3B-403B-954D-FDE88396F837}" srcOrd="0" destOrd="0" presId="urn:microsoft.com/office/officeart/2008/layout/VerticalCurvedList"/>
    <dgm:cxn modelId="{6A47B02F-DADA-4711-A375-E61C01B276A7}" type="presParOf" srcId="{6296B6A6-97BD-454D-86A4-5C40D0B7EFF4}" destId="{0C70E41B-C7DB-4821-A216-82EC4A8CEFA4}" srcOrd="7" destOrd="0" presId="urn:microsoft.com/office/officeart/2008/layout/VerticalCurvedList"/>
    <dgm:cxn modelId="{8B948272-02F7-4621-9A22-29D4FDA06732}" type="presParOf" srcId="{6296B6A6-97BD-454D-86A4-5C40D0B7EFF4}" destId="{F3EB37FA-2F62-4DFC-A717-A8B8EAEEDD67}" srcOrd="8" destOrd="0" presId="urn:microsoft.com/office/officeart/2008/layout/VerticalCurvedList"/>
    <dgm:cxn modelId="{3EEDB895-DF33-4E7B-B78F-3458425AB228}" type="presParOf" srcId="{F3EB37FA-2F62-4DFC-A717-A8B8EAEEDD67}" destId="{BD8B35B7-AE47-4C25-98A6-7C4C49504699}" srcOrd="0" destOrd="0" presId="urn:microsoft.com/office/officeart/2008/layout/VerticalCurvedList"/>
    <dgm:cxn modelId="{4FADD165-F7CA-4A92-AD42-30085662E8BE}" type="presParOf" srcId="{6296B6A6-97BD-454D-86A4-5C40D0B7EFF4}" destId="{9B7E73DE-D863-4977-B4CC-585C1C12DC03}" srcOrd="9" destOrd="0" presId="urn:microsoft.com/office/officeart/2008/layout/VerticalCurvedList"/>
    <dgm:cxn modelId="{EBAFBFDE-2129-4534-A9C9-0158F100761B}" type="presParOf" srcId="{6296B6A6-97BD-454D-86A4-5C40D0B7EFF4}" destId="{20708A49-2B07-4159-BD39-CF6D4F64F127}" srcOrd="10" destOrd="0" presId="urn:microsoft.com/office/officeart/2008/layout/VerticalCurvedList"/>
    <dgm:cxn modelId="{109FA6DA-0E09-485B-892B-5FA6A691900B}" type="presParOf" srcId="{20708A49-2B07-4159-BD39-CF6D4F64F127}" destId="{BB2F08D6-849B-4AB7-9A4F-67C8C3E9018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509911-561B-4B08-841D-26396AC96CC0}" type="doc">
      <dgm:prSet loTypeId="urn:microsoft.com/office/officeart/2005/8/layout/target2" loCatId="relationship" qsTypeId="urn:microsoft.com/office/officeart/2005/8/quickstyle/simple1" qsCatId="simple" csTypeId="urn:microsoft.com/office/officeart/2005/8/colors/colorful5" csCatId="colorful" phldr="1"/>
      <dgm:spPr/>
      <dgm:t>
        <a:bodyPr/>
        <a:lstStyle/>
        <a:p>
          <a:endParaRPr lang="en-US"/>
        </a:p>
      </dgm:t>
    </dgm:pt>
    <dgm:pt modelId="{8EBD7E61-8557-400F-AE96-1DBC8A1C4FFC}">
      <dgm:prSet/>
      <dgm:spPr>
        <a:solidFill>
          <a:srgbClr val="3399FF"/>
        </a:solidFill>
      </dgm:spPr>
      <dgm:t>
        <a:bodyPr/>
        <a:lstStyle/>
        <a:p>
          <a:pPr algn="ctr" rtl="0"/>
          <a:r>
            <a:rPr lang="ms-MY" dirty="0" smtClean="0">
              <a:solidFill>
                <a:srgbClr val="FFFF00"/>
              </a:solidFill>
              <a:latin typeface="Constantia" pitchFamily="18" charset="0"/>
            </a:rPr>
            <a:t>Antara menghormati dan berhati-hati terhadap fitnah yang dikaitkan dengan golongan wanita, ia bergantung kepada bagaimana usaha golongan ini dibina, diperkasa dan dipelihara. </a:t>
          </a:r>
          <a:endParaRPr lang="en-US" dirty="0">
            <a:solidFill>
              <a:srgbClr val="FFFF00"/>
            </a:solidFill>
            <a:latin typeface="Constantia" pitchFamily="18" charset="0"/>
          </a:endParaRPr>
        </a:p>
      </dgm:t>
    </dgm:pt>
    <dgm:pt modelId="{326D3456-7844-4FCA-8D49-41C9971430E6}" type="parTrans" cxnId="{1265DD3F-34FD-4EBA-89EA-23348D9E54F5}">
      <dgm:prSet/>
      <dgm:spPr/>
      <dgm:t>
        <a:bodyPr/>
        <a:lstStyle/>
        <a:p>
          <a:endParaRPr lang="en-US">
            <a:solidFill>
              <a:srgbClr val="FFFF00"/>
            </a:solidFill>
            <a:latin typeface="Constantia" pitchFamily="18" charset="0"/>
          </a:endParaRPr>
        </a:p>
      </dgm:t>
    </dgm:pt>
    <dgm:pt modelId="{08DC2232-ED61-43BE-971B-D7CB5D5C57BC}" type="sibTrans" cxnId="{1265DD3F-34FD-4EBA-89EA-23348D9E54F5}">
      <dgm:prSet/>
      <dgm:spPr/>
      <dgm:t>
        <a:bodyPr/>
        <a:lstStyle/>
        <a:p>
          <a:endParaRPr lang="en-US">
            <a:solidFill>
              <a:srgbClr val="FFFF00"/>
            </a:solidFill>
            <a:latin typeface="Constantia" pitchFamily="18" charset="0"/>
          </a:endParaRPr>
        </a:p>
      </dgm:t>
    </dgm:pt>
    <dgm:pt modelId="{A35BFDD3-9824-45E6-BC3F-F4C33BE82347}">
      <dgm:prSet/>
      <dgm:spPr>
        <a:solidFill>
          <a:srgbClr val="663300"/>
        </a:solidFill>
      </dgm:spPr>
      <dgm:t>
        <a:bodyPr/>
        <a:lstStyle/>
        <a:p>
          <a:pPr algn="ctr" rtl="0"/>
          <a:r>
            <a:rPr lang="ms-MY" dirty="0" smtClean="0">
              <a:solidFill>
                <a:srgbClr val="FFFF00"/>
              </a:solidFill>
              <a:latin typeface="Constantia" pitchFamily="18" charset="0"/>
            </a:rPr>
            <a:t>Pembinaan yang melengkapi dan mengimbangi antara tuntutan spritual dan fizikal sudah pasti melahirkan generasi yang dapat menjamin ketenangan dan kebahagiaan. </a:t>
          </a:r>
          <a:endParaRPr lang="en-US" dirty="0">
            <a:solidFill>
              <a:srgbClr val="FFFF00"/>
            </a:solidFill>
            <a:latin typeface="Constantia" pitchFamily="18" charset="0"/>
          </a:endParaRPr>
        </a:p>
      </dgm:t>
    </dgm:pt>
    <dgm:pt modelId="{26280455-6459-40FC-B1F3-D70594A39640}" type="parTrans" cxnId="{CE48BE15-BF00-4E7C-9D90-12DC367DA402}">
      <dgm:prSet/>
      <dgm:spPr/>
      <dgm:t>
        <a:bodyPr/>
        <a:lstStyle/>
        <a:p>
          <a:endParaRPr lang="en-US">
            <a:solidFill>
              <a:srgbClr val="FFFF00"/>
            </a:solidFill>
            <a:latin typeface="Constantia" pitchFamily="18" charset="0"/>
          </a:endParaRPr>
        </a:p>
      </dgm:t>
    </dgm:pt>
    <dgm:pt modelId="{B94DA787-6671-47AF-9978-B2628D15035B}" type="sibTrans" cxnId="{CE48BE15-BF00-4E7C-9D90-12DC367DA402}">
      <dgm:prSet/>
      <dgm:spPr/>
      <dgm:t>
        <a:bodyPr/>
        <a:lstStyle/>
        <a:p>
          <a:endParaRPr lang="en-US">
            <a:solidFill>
              <a:srgbClr val="FFFF00"/>
            </a:solidFill>
            <a:latin typeface="Constantia" pitchFamily="18" charset="0"/>
          </a:endParaRPr>
        </a:p>
      </dgm:t>
    </dgm:pt>
    <dgm:pt modelId="{C3F4F535-D658-4EE2-8625-163838A375F9}">
      <dgm:prSet/>
      <dgm:spPr>
        <a:solidFill>
          <a:srgbClr val="666699"/>
        </a:solidFill>
      </dgm:spPr>
      <dgm:t>
        <a:bodyPr/>
        <a:lstStyle/>
        <a:p>
          <a:pPr algn="ctr" rtl="0"/>
          <a:endParaRPr lang="ms-MY" dirty="0" smtClean="0">
            <a:solidFill>
              <a:srgbClr val="FFFF00"/>
            </a:solidFill>
            <a:latin typeface="Constantia" pitchFamily="18" charset="0"/>
          </a:endParaRPr>
        </a:p>
        <a:p>
          <a:pPr algn="ctr" rtl="0"/>
          <a:r>
            <a:rPr lang="ms-MY" dirty="0" smtClean="0">
              <a:solidFill>
                <a:srgbClr val="FFFF00"/>
              </a:solidFill>
              <a:latin typeface="Constantia" pitchFamily="18" charset="0"/>
            </a:rPr>
            <a:t>Hargailah mereka, setidaknya merekalah yang telah melahirkan zuriat dan umat manusia untuk dikenangi pengorbanannya.</a:t>
          </a:r>
          <a:endParaRPr lang="en-US" dirty="0">
            <a:solidFill>
              <a:srgbClr val="FFFF00"/>
            </a:solidFill>
            <a:latin typeface="Constantia" pitchFamily="18" charset="0"/>
          </a:endParaRPr>
        </a:p>
      </dgm:t>
    </dgm:pt>
    <dgm:pt modelId="{47715FBE-4FD8-4673-844F-3B4CAFFB28A0}" type="parTrans" cxnId="{EA5353B0-50D4-465B-81CF-309A40A98380}">
      <dgm:prSet/>
      <dgm:spPr/>
      <dgm:t>
        <a:bodyPr/>
        <a:lstStyle/>
        <a:p>
          <a:endParaRPr lang="en-US">
            <a:solidFill>
              <a:srgbClr val="FFFF00"/>
            </a:solidFill>
            <a:latin typeface="Constantia" pitchFamily="18" charset="0"/>
          </a:endParaRPr>
        </a:p>
      </dgm:t>
    </dgm:pt>
    <dgm:pt modelId="{59461771-506B-4D75-970C-7BD2ECC8098E}" type="sibTrans" cxnId="{EA5353B0-50D4-465B-81CF-309A40A98380}">
      <dgm:prSet/>
      <dgm:spPr/>
      <dgm:t>
        <a:bodyPr/>
        <a:lstStyle/>
        <a:p>
          <a:endParaRPr lang="en-US">
            <a:solidFill>
              <a:srgbClr val="FFFF00"/>
            </a:solidFill>
            <a:latin typeface="Constantia" pitchFamily="18" charset="0"/>
          </a:endParaRPr>
        </a:p>
      </dgm:t>
    </dgm:pt>
    <dgm:pt modelId="{7344A273-FA48-4A49-9E48-47355FC65A8B}" type="pres">
      <dgm:prSet presAssocID="{56509911-561B-4B08-841D-26396AC96CC0}" presName="Name0" presStyleCnt="0">
        <dgm:presLayoutVars>
          <dgm:chMax val="3"/>
          <dgm:chPref val="1"/>
          <dgm:dir/>
          <dgm:animLvl val="lvl"/>
          <dgm:resizeHandles/>
        </dgm:presLayoutVars>
      </dgm:prSet>
      <dgm:spPr/>
      <dgm:t>
        <a:bodyPr/>
        <a:lstStyle/>
        <a:p>
          <a:endParaRPr lang="en-US"/>
        </a:p>
      </dgm:t>
    </dgm:pt>
    <dgm:pt modelId="{218AF959-033E-4EB9-8863-CC1831A2D693}" type="pres">
      <dgm:prSet presAssocID="{56509911-561B-4B08-841D-26396AC96CC0}" presName="outerBox" presStyleCnt="0"/>
      <dgm:spPr/>
    </dgm:pt>
    <dgm:pt modelId="{759239AD-5F91-44B1-9B75-5566B43EE9D3}" type="pres">
      <dgm:prSet presAssocID="{56509911-561B-4B08-841D-26396AC96CC0}" presName="outerBoxParent" presStyleLbl="node1" presStyleIdx="0" presStyleCnt="3"/>
      <dgm:spPr/>
      <dgm:t>
        <a:bodyPr/>
        <a:lstStyle/>
        <a:p>
          <a:endParaRPr lang="en-US"/>
        </a:p>
      </dgm:t>
    </dgm:pt>
    <dgm:pt modelId="{3E0B3477-A0A8-45EF-8073-B63993288CF8}" type="pres">
      <dgm:prSet presAssocID="{56509911-561B-4B08-841D-26396AC96CC0}" presName="outerBoxChildren" presStyleCnt="0"/>
      <dgm:spPr/>
    </dgm:pt>
    <dgm:pt modelId="{C8B1E59C-413B-47A6-B8A6-DD300CC6D4EE}" type="pres">
      <dgm:prSet presAssocID="{56509911-561B-4B08-841D-26396AC96CC0}" presName="middleBox" presStyleCnt="0"/>
      <dgm:spPr/>
    </dgm:pt>
    <dgm:pt modelId="{B0667E70-87B5-4853-AE20-11105180B455}" type="pres">
      <dgm:prSet presAssocID="{56509911-561B-4B08-841D-26396AC96CC0}" presName="middleBoxParent" presStyleLbl="node1" presStyleIdx="1" presStyleCnt="3"/>
      <dgm:spPr/>
      <dgm:t>
        <a:bodyPr/>
        <a:lstStyle/>
        <a:p>
          <a:endParaRPr lang="en-US"/>
        </a:p>
      </dgm:t>
    </dgm:pt>
    <dgm:pt modelId="{D991EC90-BA67-4AE3-BCAF-44D9768B0813}" type="pres">
      <dgm:prSet presAssocID="{56509911-561B-4B08-841D-26396AC96CC0}" presName="middleBoxChildren" presStyleCnt="0"/>
      <dgm:spPr/>
    </dgm:pt>
    <dgm:pt modelId="{CE928D3E-047F-44C2-B1F3-A5110519B27A}" type="pres">
      <dgm:prSet presAssocID="{56509911-561B-4B08-841D-26396AC96CC0}" presName="centerBox" presStyleCnt="0"/>
      <dgm:spPr/>
    </dgm:pt>
    <dgm:pt modelId="{68AF0E2E-DBE0-479B-95FF-D8E36F5CE486}" type="pres">
      <dgm:prSet presAssocID="{56509911-561B-4B08-841D-26396AC96CC0}" presName="centerBoxParent" presStyleLbl="node1" presStyleIdx="2" presStyleCnt="3"/>
      <dgm:spPr/>
      <dgm:t>
        <a:bodyPr/>
        <a:lstStyle/>
        <a:p>
          <a:endParaRPr lang="en-US"/>
        </a:p>
      </dgm:t>
    </dgm:pt>
  </dgm:ptLst>
  <dgm:cxnLst>
    <dgm:cxn modelId="{F31C577E-2C7F-4954-A5FD-ED421313E7F9}" type="presOf" srcId="{C3F4F535-D658-4EE2-8625-163838A375F9}" destId="{68AF0E2E-DBE0-479B-95FF-D8E36F5CE486}" srcOrd="0" destOrd="0" presId="urn:microsoft.com/office/officeart/2005/8/layout/target2"/>
    <dgm:cxn modelId="{78D66711-0B1F-45D9-B843-71BA40E5E31C}" type="presOf" srcId="{56509911-561B-4B08-841D-26396AC96CC0}" destId="{7344A273-FA48-4A49-9E48-47355FC65A8B}" srcOrd="0" destOrd="0" presId="urn:microsoft.com/office/officeart/2005/8/layout/target2"/>
    <dgm:cxn modelId="{CE48BE15-BF00-4E7C-9D90-12DC367DA402}" srcId="{56509911-561B-4B08-841D-26396AC96CC0}" destId="{A35BFDD3-9824-45E6-BC3F-F4C33BE82347}" srcOrd="1" destOrd="0" parTransId="{26280455-6459-40FC-B1F3-D70594A39640}" sibTransId="{B94DA787-6671-47AF-9978-B2628D15035B}"/>
    <dgm:cxn modelId="{25C41E8E-5FA3-4AD6-A895-97E11B3AC2D2}" type="presOf" srcId="{8EBD7E61-8557-400F-AE96-1DBC8A1C4FFC}" destId="{759239AD-5F91-44B1-9B75-5566B43EE9D3}" srcOrd="0" destOrd="0" presId="urn:microsoft.com/office/officeart/2005/8/layout/target2"/>
    <dgm:cxn modelId="{1265DD3F-34FD-4EBA-89EA-23348D9E54F5}" srcId="{56509911-561B-4B08-841D-26396AC96CC0}" destId="{8EBD7E61-8557-400F-AE96-1DBC8A1C4FFC}" srcOrd="0" destOrd="0" parTransId="{326D3456-7844-4FCA-8D49-41C9971430E6}" sibTransId="{08DC2232-ED61-43BE-971B-D7CB5D5C57BC}"/>
    <dgm:cxn modelId="{EA5353B0-50D4-465B-81CF-309A40A98380}" srcId="{56509911-561B-4B08-841D-26396AC96CC0}" destId="{C3F4F535-D658-4EE2-8625-163838A375F9}" srcOrd="2" destOrd="0" parTransId="{47715FBE-4FD8-4673-844F-3B4CAFFB28A0}" sibTransId="{59461771-506B-4D75-970C-7BD2ECC8098E}"/>
    <dgm:cxn modelId="{BE9DCF3B-2E5C-4BF8-99C6-15B5F74FADD5}" type="presOf" srcId="{A35BFDD3-9824-45E6-BC3F-F4C33BE82347}" destId="{B0667E70-87B5-4853-AE20-11105180B455}" srcOrd="0" destOrd="0" presId="urn:microsoft.com/office/officeart/2005/8/layout/target2"/>
    <dgm:cxn modelId="{3BA2F666-7765-4248-9E17-64AA53ADB8AE}" type="presParOf" srcId="{7344A273-FA48-4A49-9E48-47355FC65A8B}" destId="{218AF959-033E-4EB9-8863-CC1831A2D693}" srcOrd="0" destOrd="0" presId="urn:microsoft.com/office/officeart/2005/8/layout/target2"/>
    <dgm:cxn modelId="{E81946EF-E55B-4A57-8E48-91BD186A22F6}" type="presParOf" srcId="{218AF959-033E-4EB9-8863-CC1831A2D693}" destId="{759239AD-5F91-44B1-9B75-5566B43EE9D3}" srcOrd="0" destOrd="0" presId="urn:microsoft.com/office/officeart/2005/8/layout/target2"/>
    <dgm:cxn modelId="{15BFB53B-B56A-4514-949F-FE86E700C4BC}" type="presParOf" srcId="{218AF959-033E-4EB9-8863-CC1831A2D693}" destId="{3E0B3477-A0A8-45EF-8073-B63993288CF8}" srcOrd="1" destOrd="0" presId="urn:microsoft.com/office/officeart/2005/8/layout/target2"/>
    <dgm:cxn modelId="{5E1371FA-B493-4700-80DF-C4319368940D}" type="presParOf" srcId="{7344A273-FA48-4A49-9E48-47355FC65A8B}" destId="{C8B1E59C-413B-47A6-B8A6-DD300CC6D4EE}" srcOrd="1" destOrd="0" presId="urn:microsoft.com/office/officeart/2005/8/layout/target2"/>
    <dgm:cxn modelId="{192CFFA9-51FF-471F-A113-30911E2EEED1}" type="presParOf" srcId="{C8B1E59C-413B-47A6-B8A6-DD300CC6D4EE}" destId="{B0667E70-87B5-4853-AE20-11105180B455}" srcOrd="0" destOrd="0" presId="urn:microsoft.com/office/officeart/2005/8/layout/target2"/>
    <dgm:cxn modelId="{330660B0-953C-4352-AA91-35A86CBB0536}" type="presParOf" srcId="{C8B1E59C-413B-47A6-B8A6-DD300CC6D4EE}" destId="{D991EC90-BA67-4AE3-BCAF-44D9768B0813}" srcOrd="1" destOrd="0" presId="urn:microsoft.com/office/officeart/2005/8/layout/target2"/>
    <dgm:cxn modelId="{78BE6AD2-0C89-4169-BF83-F21259F588A7}" type="presParOf" srcId="{7344A273-FA48-4A49-9E48-47355FC65A8B}" destId="{CE928D3E-047F-44C2-B1F3-A5110519B27A}" srcOrd="2" destOrd="0" presId="urn:microsoft.com/office/officeart/2005/8/layout/target2"/>
    <dgm:cxn modelId="{77F5072D-905F-4A15-B216-21A8773553C4}" type="presParOf" srcId="{CE928D3E-047F-44C2-B1F3-A5110519B27A}" destId="{68AF0E2E-DBE0-479B-95FF-D8E36F5CE486}" srcOrd="0" destOrd="0" presId="urn:microsoft.com/office/officeart/2005/8/layout/targe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A17B73-758B-4E16-BDAC-85E505682C18}" type="doc">
      <dgm:prSet loTypeId="urn:microsoft.com/office/officeart/2005/8/layout/hierarchy4" loCatId="relationship" qsTypeId="urn:microsoft.com/office/officeart/2005/8/quickstyle/3d7" qsCatId="3D" csTypeId="urn:microsoft.com/office/officeart/2005/8/colors/accent3_5" csCatId="accent3" phldr="1"/>
      <dgm:spPr/>
      <dgm:t>
        <a:bodyPr/>
        <a:lstStyle/>
        <a:p>
          <a:endParaRPr lang="en-US"/>
        </a:p>
      </dgm:t>
    </dgm:pt>
    <dgm:pt modelId="{2F9E4405-A087-4370-9182-42372237DF6F}">
      <dgm:prSet custT="1"/>
      <dgm:spPr/>
      <dgm:t>
        <a:bodyPr/>
        <a:lstStyle/>
        <a:p>
          <a:pPr rtl="0"/>
          <a:r>
            <a:rPr lang="en-US" sz="1800" smtClean="0">
              <a:latin typeface="Constantia" pitchFamily="18" charset="0"/>
            </a:rPr>
            <a:t>kita bukan lagi ingin membicarakan kelemahan sesiapa, yang penting ialah daya saing yang telah dibuktikan mencapai kejayaan. </a:t>
          </a:r>
          <a:endParaRPr lang="en-US" sz="1800">
            <a:latin typeface="Constantia" pitchFamily="18" charset="0"/>
          </a:endParaRPr>
        </a:p>
      </dgm:t>
    </dgm:pt>
    <dgm:pt modelId="{E9BD55EC-5771-405A-B621-D74437AAA8A6}" type="parTrans" cxnId="{0598A296-5294-4842-8E8A-01AD513748AE}">
      <dgm:prSet/>
      <dgm:spPr/>
      <dgm:t>
        <a:bodyPr/>
        <a:lstStyle/>
        <a:p>
          <a:endParaRPr lang="en-US" sz="1800">
            <a:solidFill>
              <a:schemeClr val="tx1"/>
            </a:solidFill>
            <a:latin typeface="Constantia" pitchFamily="18" charset="0"/>
          </a:endParaRPr>
        </a:p>
      </dgm:t>
    </dgm:pt>
    <dgm:pt modelId="{EA292792-1047-45C4-9A96-932205446898}" type="sibTrans" cxnId="{0598A296-5294-4842-8E8A-01AD513748AE}">
      <dgm:prSet/>
      <dgm:spPr/>
      <dgm:t>
        <a:bodyPr/>
        <a:lstStyle/>
        <a:p>
          <a:endParaRPr lang="en-US" sz="1800">
            <a:solidFill>
              <a:schemeClr val="tx1"/>
            </a:solidFill>
            <a:latin typeface="Constantia" pitchFamily="18" charset="0"/>
          </a:endParaRPr>
        </a:p>
      </dgm:t>
    </dgm:pt>
    <dgm:pt modelId="{0EDA3BDC-C103-46CA-B986-058922F57D57}">
      <dgm:prSet custT="1"/>
      <dgm:spPr/>
      <dgm:t>
        <a:bodyPr/>
        <a:lstStyle/>
        <a:p>
          <a:pPr rtl="0"/>
          <a:r>
            <a:rPr lang="en-US" sz="1800" dirty="0" err="1" smtClean="0">
              <a:latin typeface="Constantia" pitchFamily="18" charset="0"/>
            </a:rPr>
            <a:t>Pengiktirafan</a:t>
          </a:r>
          <a:r>
            <a:rPr lang="en-US" sz="1800" dirty="0" smtClean="0">
              <a:latin typeface="Constantia" pitchFamily="18" charset="0"/>
            </a:rPr>
            <a:t> </a:t>
          </a:r>
          <a:r>
            <a:rPr lang="en-US" sz="1800" dirty="0" err="1" smtClean="0">
              <a:latin typeface="Constantia" pitchFamily="18" charset="0"/>
            </a:rPr>
            <a:t>diberikan</a:t>
          </a:r>
          <a:r>
            <a:rPr lang="en-US" sz="1800" dirty="0" smtClean="0">
              <a:latin typeface="Constantia" pitchFamily="18" charset="0"/>
            </a:rPr>
            <a:t> </a:t>
          </a:r>
          <a:r>
            <a:rPr lang="en-US" sz="1800" dirty="0" err="1" smtClean="0">
              <a:latin typeface="Constantia" pitchFamily="18" charset="0"/>
            </a:rPr>
            <a:t>terhadap</a:t>
          </a:r>
          <a:r>
            <a:rPr lang="en-US" sz="1800" dirty="0" smtClean="0">
              <a:latin typeface="Constantia" pitchFamily="18" charset="0"/>
            </a:rPr>
            <a:t> </a:t>
          </a:r>
          <a:r>
            <a:rPr lang="en-US" sz="1800" dirty="0" err="1" smtClean="0">
              <a:latin typeface="Constantia" pitchFamily="18" charset="0"/>
            </a:rPr>
            <a:t>sumbangan</a:t>
          </a:r>
          <a:r>
            <a:rPr lang="en-US" sz="1800" dirty="0" smtClean="0">
              <a:latin typeface="Constantia" pitchFamily="18" charset="0"/>
            </a:rPr>
            <a:t> yang </a:t>
          </a:r>
          <a:r>
            <a:rPr lang="en-US" sz="1800" dirty="0" err="1" smtClean="0">
              <a:latin typeface="Constantia" pitchFamily="18" charset="0"/>
            </a:rPr>
            <a:t>diberi</a:t>
          </a:r>
          <a:r>
            <a:rPr lang="en-US" sz="1800" dirty="0" smtClean="0">
              <a:latin typeface="Constantia" pitchFamily="18" charset="0"/>
            </a:rPr>
            <a:t> </a:t>
          </a:r>
          <a:r>
            <a:rPr lang="en-US" sz="1800" dirty="0" err="1" smtClean="0">
              <a:latin typeface="Constantia" pitchFamily="18" charset="0"/>
            </a:rPr>
            <a:t>tanpa</a:t>
          </a:r>
          <a:r>
            <a:rPr lang="en-US" sz="1800" dirty="0" smtClean="0">
              <a:latin typeface="Constantia" pitchFamily="18" charset="0"/>
            </a:rPr>
            <a:t> </a:t>
          </a:r>
          <a:r>
            <a:rPr lang="en-US" sz="1800" dirty="0" err="1" smtClean="0">
              <a:latin typeface="Constantia" pitchFamily="18" charset="0"/>
            </a:rPr>
            <a:t>mengira</a:t>
          </a:r>
          <a:r>
            <a:rPr lang="en-US" sz="1800" dirty="0" smtClean="0">
              <a:latin typeface="Constantia" pitchFamily="18" charset="0"/>
            </a:rPr>
            <a:t> </a:t>
          </a:r>
          <a:r>
            <a:rPr lang="en-US" sz="1800" dirty="0" err="1" smtClean="0">
              <a:latin typeface="Constantia" pitchFamily="18" charset="0"/>
            </a:rPr>
            <a:t>kaum</a:t>
          </a:r>
          <a:r>
            <a:rPr lang="en-US" sz="1800" dirty="0" smtClean="0">
              <a:latin typeface="Constantia" pitchFamily="18" charset="0"/>
            </a:rPr>
            <a:t> </a:t>
          </a:r>
          <a:r>
            <a:rPr lang="en-US" sz="1800" dirty="0" err="1" smtClean="0">
              <a:latin typeface="Constantia" pitchFamily="18" charset="0"/>
            </a:rPr>
            <a:t>dan</a:t>
          </a:r>
          <a:r>
            <a:rPr lang="en-US" sz="1800" dirty="0" smtClean="0">
              <a:latin typeface="Constantia" pitchFamily="18" charset="0"/>
            </a:rPr>
            <a:t> </a:t>
          </a:r>
          <a:r>
            <a:rPr lang="en-US" sz="1800" dirty="0" err="1" smtClean="0">
              <a:latin typeface="Constantia" pitchFamily="18" charset="0"/>
            </a:rPr>
            <a:t>jenis</a:t>
          </a:r>
          <a:r>
            <a:rPr lang="en-US" sz="1800" dirty="0" smtClean="0">
              <a:latin typeface="Constantia" pitchFamily="18" charset="0"/>
            </a:rPr>
            <a:t>. </a:t>
          </a:r>
          <a:r>
            <a:rPr lang="en-US" sz="1800" dirty="0" err="1" smtClean="0">
              <a:latin typeface="Constantia" pitchFamily="18" charset="0"/>
            </a:rPr>
            <a:t>Beginilah</a:t>
          </a:r>
          <a:r>
            <a:rPr lang="en-US" sz="1800" dirty="0" smtClean="0">
              <a:latin typeface="Constantia" pitchFamily="18" charset="0"/>
            </a:rPr>
            <a:t> </a:t>
          </a:r>
          <a:r>
            <a:rPr lang="en-US" sz="1800" dirty="0" err="1" smtClean="0">
              <a:latin typeface="Constantia" pitchFamily="18" charset="0"/>
            </a:rPr>
            <a:t>penghormatan</a:t>
          </a:r>
          <a:r>
            <a:rPr lang="en-US" sz="1800" dirty="0" smtClean="0">
              <a:latin typeface="Constantia" pitchFamily="18" charset="0"/>
            </a:rPr>
            <a:t> yang </a:t>
          </a:r>
          <a:r>
            <a:rPr lang="en-US" sz="1800" dirty="0" err="1" smtClean="0">
              <a:latin typeface="Constantia" pitchFamily="18" charset="0"/>
            </a:rPr>
            <a:t>diberikan</a:t>
          </a:r>
          <a:r>
            <a:rPr lang="en-US" sz="1800" dirty="0" smtClean="0">
              <a:latin typeface="Constantia" pitchFamily="18" charset="0"/>
            </a:rPr>
            <a:t> </a:t>
          </a:r>
          <a:r>
            <a:rPr lang="en-US" sz="1800" dirty="0" err="1" smtClean="0">
              <a:latin typeface="Constantia" pitchFamily="18" charset="0"/>
            </a:rPr>
            <a:t>oleh</a:t>
          </a:r>
          <a:r>
            <a:rPr lang="en-US" sz="1800" dirty="0" smtClean="0">
              <a:latin typeface="Constantia" pitchFamily="18" charset="0"/>
            </a:rPr>
            <a:t> Islam </a:t>
          </a:r>
          <a:r>
            <a:rPr lang="en-US" sz="1800" dirty="0" err="1" smtClean="0">
              <a:latin typeface="Constantia" pitchFamily="18" charset="0"/>
            </a:rPr>
            <a:t>dengan</a:t>
          </a:r>
          <a:r>
            <a:rPr lang="en-US" sz="1800" dirty="0" smtClean="0">
              <a:latin typeface="Constantia" pitchFamily="18" charset="0"/>
            </a:rPr>
            <a:t> </a:t>
          </a:r>
          <a:r>
            <a:rPr lang="en-US" sz="1800" dirty="0" err="1" smtClean="0">
              <a:latin typeface="Constantia" pitchFamily="18" charset="0"/>
            </a:rPr>
            <a:t>norma-norma</a:t>
          </a:r>
          <a:r>
            <a:rPr lang="en-US" sz="1800" dirty="0" smtClean="0">
              <a:latin typeface="Constantia" pitchFamily="18" charset="0"/>
            </a:rPr>
            <a:t> yang </a:t>
          </a:r>
          <a:r>
            <a:rPr lang="en-US" sz="1800" dirty="0" err="1" smtClean="0">
              <a:latin typeface="Constantia" pitchFamily="18" charset="0"/>
            </a:rPr>
            <a:t>digariskan</a:t>
          </a:r>
          <a:r>
            <a:rPr lang="en-US" sz="1800" dirty="0" smtClean="0">
              <a:latin typeface="Constantia" pitchFamily="18" charset="0"/>
            </a:rPr>
            <a:t> </a:t>
          </a:r>
          <a:r>
            <a:rPr lang="en-US" sz="1800" dirty="0" err="1" smtClean="0">
              <a:latin typeface="Constantia" pitchFamily="18" charset="0"/>
            </a:rPr>
            <a:t>syariat</a:t>
          </a:r>
          <a:r>
            <a:rPr lang="en-US" sz="1800" dirty="0" smtClean="0">
              <a:latin typeface="Constantia" pitchFamily="18" charset="0"/>
            </a:rPr>
            <a:t>. </a:t>
          </a:r>
          <a:endParaRPr lang="en-US" sz="1800" dirty="0">
            <a:latin typeface="Constantia" pitchFamily="18" charset="0"/>
          </a:endParaRPr>
        </a:p>
      </dgm:t>
    </dgm:pt>
    <dgm:pt modelId="{24A61DEC-2830-4167-9816-66ADA9EED784}" type="parTrans" cxnId="{A46A17EE-8CC0-470D-BBE0-431907CFE0F1}">
      <dgm:prSet/>
      <dgm:spPr/>
      <dgm:t>
        <a:bodyPr/>
        <a:lstStyle/>
        <a:p>
          <a:endParaRPr lang="en-US" sz="1800">
            <a:solidFill>
              <a:schemeClr val="tx1"/>
            </a:solidFill>
            <a:latin typeface="Constantia" pitchFamily="18" charset="0"/>
          </a:endParaRPr>
        </a:p>
      </dgm:t>
    </dgm:pt>
    <dgm:pt modelId="{3F8ABEB5-7C37-4F5E-8EA8-4B09A99BA142}" type="sibTrans" cxnId="{A46A17EE-8CC0-470D-BBE0-431907CFE0F1}">
      <dgm:prSet/>
      <dgm:spPr/>
      <dgm:t>
        <a:bodyPr/>
        <a:lstStyle/>
        <a:p>
          <a:endParaRPr lang="en-US" sz="1800">
            <a:solidFill>
              <a:schemeClr val="tx1"/>
            </a:solidFill>
            <a:latin typeface="Constantia" pitchFamily="18" charset="0"/>
          </a:endParaRPr>
        </a:p>
      </dgm:t>
    </dgm:pt>
    <dgm:pt modelId="{A4BAC4E0-D7D6-4A0A-BB0C-0BAFD652C199}">
      <dgm:prSet custT="1"/>
      <dgm:spPr/>
      <dgm:t>
        <a:bodyPr/>
        <a:lstStyle/>
        <a:p>
          <a:pPr rtl="0"/>
          <a:r>
            <a:rPr lang="en-US" sz="1800" smtClean="0">
              <a:latin typeface="Constantia" pitchFamily="18" charset="0"/>
            </a:rPr>
            <a:t>tuntutan fardhu kifayah sesuatu tugas yang hanya keutamaannya layak disempurnakan oleh wanita. </a:t>
          </a:r>
          <a:endParaRPr lang="en-US" sz="1800" dirty="0">
            <a:latin typeface="Constantia" pitchFamily="18" charset="0"/>
          </a:endParaRPr>
        </a:p>
      </dgm:t>
    </dgm:pt>
    <dgm:pt modelId="{0FC67AED-EFBC-4021-A2B6-CAF379869124}" type="parTrans" cxnId="{5F4CA004-143C-4DCF-B7E4-FBAA858A0602}">
      <dgm:prSet/>
      <dgm:spPr/>
      <dgm:t>
        <a:bodyPr/>
        <a:lstStyle/>
        <a:p>
          <a:endParaRPr lang="en-US" sz="1800">
            <a:solidFill>
              <a:schemeClr val="tx1"/>
            </a:solidFill>
            <a:latin typeface="Constantia" pitchFamily="18" charset="0"/>
          </a:endParaRPr>
        </a:p>
      </dgm:t>
    </dgm:pt>
    <dgm:pt modelId="{3F01028A-DD97-4EC2-87A9-300A5C2EADCA}" type="sibTrans" cxnId="{5F4CA004-143C-4DCF-B7E4-FBAA858A0602}">
      <dgm:prSet/>
      <dgm:spPr/>
      <dgm:t>
        <a:bodyPr/>
        <a:lstStyle/>
        <a:p>
          <a:endParaRPr lang="en-US" sz="1800">
            <a:solidFill>
              <a:schemeClr val="tx1"/>
            </a:solidFill>
            <a:latin typeface="Constantia" pitchFamily="18" charset="0"/>
          </a:endParaRPr>
        </a:p>
      </dgm:t>
    </dgm:pt>
    <dgm:pt modelId="{08CF50AD-1BC2-4854-8ECE-27501A033CB5}">
      <dgm:prSet custT="1"/>
      <dgm:spPr/>
      <dgm:t>
        <a:bodyPr/>
        <a:lstStyle/>
        <a:p>
          <a:pPr rtl="0"/>
          <a:r>
            <a:rPr lang="en-US" sz="1800" smtClean="0">
              <a:latin typeface="Constantia" pitchFamily="18" charset="0"/>
            </a:rPr>
            <a:t>Tuntasnya di sini,</a:t>
          </a:r>
        </a:p>
        <a:p>
          <a:pPr rtl="0"/>
          <a:r>
            <a:rPr lang="en-US" sz="1800" smtClean="0">
              <a:latin typeface="Constantia" pitchFamily="18" charset="0"/>
            </a:rPr>
            <a:t> peranan dan sumbangan wanita tidak harus dipandang sepi.</a:t>
          </a:r>
          <a:endParaRPr lang="en-US" sz="1800" dirty="0">
            <a:latin typeface="Constantia" pitchFamily="18" charset="0"/>
          </a:endParaRPr>
        </a:p>
      </dgm:t>
    </dgm:pt>
    <dgm:pt modelId="{F69B46FC-F923-4F6F-9260-D70C7C165B52}" type="parTrans" cxnId="{3364F62C-7A53-4FBC-931E-4D51C4718210}">
      <dgm:prSet/>
      <dgm:spPr/>
      <dgm:t>
        <a:bodyPr/>
        <a:lstStyle/>
        <a:p>
          <a:endParaRPr lang="en-US" sz="1800">
            <a:solidFill>
              <a:schemeClr val="tx1"/>
            </a:solidFill>
            <a:latin typeface="Constantia" pitchFamily="18" charset="0"/>
          </a:endParaRPr>
        </a:p>
      </dgm:t>
    </dgm:pt>
    <dgm:pt modelId="{DABD0DB3-5BD2-44FB-9F61-0A320CEDDC99}" type="sibTrans" cxnId="{3364F62C-7A53-4FBC-931E-4D51C4718210}">
      <dgm:prSet/>
      <dgm:spPr/>
      <dgm:t>
        <a:bodyPr/>
        <a:lstStyle/>
        <a:p>
          <a:endParaRPr lang="en-US" sz="1800">
            <a:solidFill>
              <a:schemeClr val="tx1"/>
            </a:solidFill>
            <a:latin typeface="Constantia" pitchFamily="18" charset="0"/>
          </a:endParaRPr>
        </a:p>
      </dgm:t>
    </dgm:pt>
    <dgm:pt modelId="{2E8FEB34-D119-4E99-AA4C-E306C766D9A6}" type="pres">
      <dgm:prSet presAssocID="{88A17B73-758B-4E16-BDAC-85E505682C18}" presName="Name0" presStyleCnt="0">
        <dgm:presLayoutVars>
          <dgm:chPref val="1"/>
          <dgm:dir/>
          <dgm:animOne val="branch"/>
          <dgm:animLvl val="lvl"/>
          <dgm:resizeHandles/>
        </dgm:presLayoutVars>
      </dgm:prSet>
      <dgm:spPr/>
      <dgm:t>
        <a:bodyPr/>
        <a:lstStyle/>
        <a:p>
          <a:endParaRPr lang="en-US"/>
        </a:p>
      </dgm:t>
    </dgm:pt>
    <dgm:pt modelId="{1B04C679-7583-4FCA-A214-F08E3E23D9A0}" type="pres">
      <dgm:prSet presAssocID="{2F9E4405-A087-4370-9182-42372237DF6F}" presName="vertOne" presStyleCnt="0"/>
      <dgm:spPr/>
    </dgm:pt>
    <dgm:pt modelId="{01539E47-36F5-4B4E-8703-64C628408138}" type="pres">
      <dgm:prSet presAssocID="{2F9E4405-A087-4370-9182-42372237DF6F}" presName="txOne" presStyleLbl="node0" presStyleIdx="0" presStyleCnt="4">
        <dgm:presLayoutVars>
          <dgm:chPref val="3"/>
        </dgm:presLayoutVars>
      </dgm:prSet>
      <dgm:spPr/>
      <dgm:t>
        <a:bodyPr/>
        <a:lstStyle/>
        <a:p>
          <a:endParaRPr lang="en-US"/>
        </a:p>
      </dgm:t>
    </dgm:pt>
    <dgm:pt modelId="{B6D1B8DF-4FD5-4436-B8E7-FF318772BF61}" type="pres">
      <dgm:prSet presAssocID="{2F9E4405-A087-4370-9182-42372237DF6F}" presName="horzOne" presStyleCnt="0"/>
      <dgm:spPr/>
    </dgm:pt>
    <dgm:pt modelId="{089B1A1F-3E5E-41E8-8573-ECBADA159958}" type="pres">
      <dgm:prSet presAssocID="{EA292792-1047-45C4-9A96-932205446898}" presName="sibSpaceOne" presStyleCnt="0"/>
      <dgm:spPr/>
    </dgm:pt>
    <dgm:pt modelId="{333292CD-7BE5-4CA1-92D1-C9F0E4BA514D}" type="pres">
      <dgm:prSet presAssocID="{0EDA3BDC-C103-46CA-B986-058922F57D57}" presName="vertOne" presStyleCnt="0"/>
      <dgm:spPr/>
    </dgm:pt>
    <dgm:pt modelId="{B902BF06-DDA7-494A-900B-09897BC7FC3A}" type="pres">
      <dgm:prSet presAssocID="{0EDA3BDC-C103-46CA-B986-058922F57D57}" presName="txOne" presStyleLbl="node0" presStyleIdx="1" presStyleCnt="4">
        <dgm:presLayoutVars>
          <dgm:chPref val="3"/>
        </dgm:presLayoutVars>
      </dgm:prSet>
      <dgm:spPr/>
      <dgm:t>
        <a:bodyPr/>
        <a:lstStyle/>
        <a:p>
          <a:endParaRPr lang="en-US"/>
        </a:p>
      </dgm:t>
    </dgm:pt>
    <dgm:pt modelId="{1BCBC47A-3DD3-4A9A-9DBE-F2C2A834D185}" type="pres">
      <dgm:prSet presAssocID="{0EDA3BDC-C103-46CA-B986-058922F57D57}" presName="horzOne" presStyleCnt="0"/>
      <dgm:spPr/>
    </dgm:pt>
    <dgm:pt modelId="{AB0B42D9-2D99-4E08-BBD0-4130ED2F9781}" type="pres">
      <dgm:prSet presAssocID="{3F8ABEB5-7C37-4F5E-8EA8-4B09A99BA142}" presName="sibSpaceOne" presStyleCnt="0"/>
      <dgm:spPr/>
    </dgm:pt>
    <dgm:pt modelId="{FE5A7B1B-B5E8-402F-AC7B-5B95ABEC107A}" type="pres">
      <dgm:prSet presAssocID="{A4BAC4E0-D7D6-4A0A-BB0C-0BAFD652C199}" presName="vertOne" presStyleCnt="0"/>
      <dgm:spPr/>
    </dgm:pt>
    <dgm:pt modelId="{2946C840-C55E-4692-A6B5-37774B4C7ED1}" type="pres">
      <dgm:prSet presAssocID="{A4BAC4E0-D7D6-4A0A-BB0C-0BAFD652C199}" presName="txOne" presStyleLbl="node0" presStyleIdx="2" presStyleCnt="4">
        <dgm:presLayoutVars>
          <dgm:chPref val="3"/>
        </dgm:presLayoutVars>
      </dgm:prSet>
      <dgm:spPr/>
      <dgm:t>
        <a:bodyPr/>
        <a:lstStyle/>
        <a:p>
          <a:endParaRPr lang="en-US"/>
        </a:p>
      </dgm:t>
    </dgm:pt>
    <dgm:pt modelId="{35FE08B3-A8DB-493D-A4D5-5F0B81EC3A6D}" type="pres">
      <dgm:prSet presAssocID="{A4BAC4E0-D7D6-4A0A-BB0C-0BAFD652C199}" presName="horzOne" presStyleCnt="0"/>
      <dgm:spPr/>
    </dgm:pt>
    <dgm:pt modelId="{27C73545-FFA6-47DB-9CA0-7B33264E1107}" type="pres">
      <dgm:prSet presAssocID="{3F01028A-DD97-4EC2-87A9-300A5C2EADCA}" presName="sibSpaceOne" presStyleCnt="0"/>
      <dgm:spPr/>
    </dgm:pt>
    <dgm:pt modelId="{15B6149B-3297-4C57-9AD7-4E41D2EA3220}" type="pres">
      <dgm:prSet presAssocID="{08CF50AD-1BC2-4854-8ECE-27501A033CB5}" presName="vertOne" presStyleCnt="0"/>
      <dgm:spPr/>
    </dgm:pt>
    <dgm:pt modelId="{9112F78B-4A4E-4B4E-ABFD-12A996E1DD98}" type="pres">
      <dgm:prSet presAssocID="{08CF50AD-1BC2-4854-8ECE-27501A033CB5}" presName="txOne" presStyleLbl="node0" presStyleIdx="3" presStyleCnt="4">
        <dgm:presLayoutVars>
          <dgm:chPref val="3"/>
        </dgm:presLayoutVars>
      </dgm:prSet>
      <dgm:spPr/>
      <dgm:t>
        <a:bodyPr/>
        <a:lstStyle/>
        <a:p>
          <a:endParaRPr lang="en-US"/>
        </a:p>
      </dgm:t>
    </dgm:pt>
    <dgm:pt modelId="{46010F34-8517-47FD-814C-0B92E76FE8FE}" type="pres">
      <dgm:prSet presAssocID="{08CF50AD-1BC2-4854-8ECE-27501A033CB5}" presName="horzOne" presStyleCnt="0"/>
      <dgm:spPr/>
    </dgm:pt>
  </dgm:ptLst>
  <dgm:cxnLst>
    <dgm:cxn modelId="{5F4CA004-143C-4DCF-B7E4-FBAA858A0602}" srcId="{88A17B73-758B-4E16-BDAC-85E505682C18}" destId="{A4BAC4E0-D7D6-4A0A-BB0C-0BAFD652C199}" srcOrd="2" destOrd="0" parTransId="{0FC67AED-EFBC-4021-A2B6-CAF379869124}" sibTransId="{3F01028A-DD97-4EC2-87A9-300A5C2EADCA}"/>
    <dgm:cxn modelId="{0598A296-5294-4842-8E8A-01AD513748AE}" srcId="{88A17B73-758B-4E16-BDAC-85E505682C18}" destId="{2F9E4405-A087-4370-9182-42372237DF6F}" srcOrd="0" destOrd="0" parTransId="{E9BD55EC-5771-405A-B621-D74437AAA8A6}" sibTransId="{EA292792-1047-45C4-9A96-932205446898}"/>
    <dgm:cxn modelId="{8760441A-7EB2-4BFF-985B-E1752DC16854}" type="presOf" srcId="{88A17B73-758B-4E16-BDAC-85E505682C18}" destId="{2E8FEB34-D119-4E99-AA4C-E306C766D9A6}" srcOrd="0" destOrd="0" presId="urn:microsoft.com/office/officeart/2005/8/layout/hierarchy4"/>
    <dgm:cxn modelId="{C15DC929-57D2-4E9C-AB26-6CC789A10FE7}" type="presOf" srcId="{08CF50AD-1BC2-4854-8ECE-27501A033CB5}" destId="{9112F78B-4A4E-4B4E-ABFD-12A996E1DD98}" srcOrd="0" destOrd="0" presId="urn:microsoft.com/office/officeart/2005/8/layout/hierarchy4"/>
    <dgm:cxn modelId="{3364F62C-7A53-4FBC-931E-4D51C4718210}" srcId="{88A17B73-758B-4E16-BDAC-85E505682C18}" destId="{08CF50AD-1BC2-4854-8ECE-27501A033CB5}" srcOrd="3" destOrd="0" parTransId="{F69B46FC-F923-4F6F-9260-D70C7C165B52}" sibTransId="{DABD0DB3-5BD2-44FB-9F61-0A320CEDDC99}"/>
    <dgm:cxn modelId="{CF9CC7CF-B765-42D5-81D8-E00484D2C2F9}" type="presOf" srcId="{A4BAC4E0-D7D6-4A0A-BB0C-0BAFD652C199}" destId="{2946C840-C55E-4692-A6B5-37774B4C7ED1}" srcOrd="0" destOrd="0" presId="urn:microsoft.com/office/officeart/2005/8/layout/hierarchy4"/>
    <dgm:cxn modelId="{799CD311-59F0-4079-B4D3-B4C1A1645ABF}" type="presOf" srcId="{0EDA3BDC-C103-46CA-B986-058922F57D57}" destId="{B902BF06-DDA7-494A-900B-09897BC7FC3A}" srcOrd="0" destOrd="0" presId="urn:microsoft.com/office/officeart/2005/8/layout/hierarchy4"/>
    <dgm:cxn modelId="{E14BD212-9767-437F-B9B4-94A77C5D308F}" type="presOf" srcId="{2F9E4405-A087-4370-9182-42372237DF6F}" destId="{01539E47-36F5-4B4E-8703-64C628408138}" srcOrd="0" destOrd="0" presId="urn:microsoft.com/office/officeart/2005/8/layout/hierarchy4"/>
    <dgm:cxn modelId="{A46A17EE-8CC0-470D-BBE0-431907CFE0F1}" srcId="{88A17B73-758B-4E16-BDAC-85E505682C18}" destId="{0EDA3BDC-C103-46CA-B986-058922F57D57}" srcOrd="1" destOrd="0" parTransId="{24A61DEC-2830-4167-9816-66ADA9EED784}" sibTransId="{3F8ABEB5-7C37-4F5E-8EA8-4B09A99BA142}"/>
    <dgm:cxn modelId="{88580772-347E-4A0F-AD8E-35B0AA43D344}" type="presParOf" srcId="{2E8FEB34-D119-4E99-AA4C-E306C766D9A6}" destId="{1B04C679-7583-4FCA-A214-F08E3E23D9A0}" srcOrd="0" destOrd="0" presId="urn:microsoft.com/office/officeart/2005/8/layout/hierarchy4"/>
    <dgm:cxn modelId="{7596BEC4-2C93-4A47-A6EA-B57BFEBE2A7D}" type="presParOf" srcId="{1B04C679-7583-4FCA-A214-F08E3E23D9A0}" destId="{01539E47-36F5-4B4E-8703-64C628408138}" srcOrd="0" destOrd="0" presId="urn:microsoft.com/office/officeart/2005/8/layout/hierarchy4"/>
    <dgm:cxn modelId="{B435433C-2172-4C2C-9571-4314AC56EE5A}" type="presParOf" srcId="{1B04C679-7583-4FCA-A214-F08E3E23D9A0}" destId="{B6D1B8DF-4FD5-4436-B8E7-FF318772BF61}" srcOrd="1" destOrd="0" presId="urn:microsoft.com/office/officeart/2005/8/layout/hierarchy4"/>
    <dgm:cxn modelId="{3AC8CBD4-DC3F-4B0E-8554-9169C8775726}" type="presParOf" srcId="{2E8FEB34-D119-4E99-AA4C-E306C766D9A6}" destId="{089B1A1F-3E5E-41E8-8573-ECBADA159958}" srcOrd="1" destOrd="0" presId="urn:microsoft.com/office/officeart/2005/8/layout/hierarchy4"/>
    <dgm:cxn modelId="{196F8329-9702-49C4-A7F4-54333906C841}" type="presParOf" srcId="{2E8FEB34-D119-4E99-AA4C-E306C766D9A6}" destId="{333292CD-7BE5-4CA1-92D1-C9F0E4BA514D}" srcOrd="2" destOrd="0" presId="urn:microsoft.com/office/officeart/2005/8/layout/hierarchy4"/>
    <dgm:cxn modelId="{FD1FE223-F68A-4517-AA92-E47F4DEC1CCC}" type="presParOf" srcId="{333292CD-7BE5-4CA1-92D1-C9F0E4BA514D}" destId="{B902BF06-DDA7-494A-900B-09897BC7FC3A}" srcOrd="0" destOrd="0" presId="urn:microsoft.com/office/officeart/2005/8/layout/hierarchy4"/>
    <dgm:cxn modelId="{7E6B5F9D-8D1B-48BF-A4EA-CCF9BFEDA952}" type="presParOf" srcId="{333292CD-7BE5-4CA1-92D1-C9F0E4BA514D}" destId="{1BCBC47A-3DD3-4A9A-9DBE-F2C2A834D185}" srcOrd="1" destOrd="0" presId="urn:microsoft.com/office/officeart/2005/8/layout/hierarchy4"/>
    <dgm:cxn modelId="{C230619B-4412-4E4B-BFEA-A781D38402DE}" type="presParOf" srcId="{2E8FEB34-D119-4E99-AA4C-E306C766D9A6}" destId="{AB0B42D9-2D99-4E08-BBD0-4130ED2F9781}" srcOrd="3" destOrd="0" presId="urn:microsoft.com/office/officeart/2005/8/layout/hierarchy4"/>
    <dgm:cxn modelId="{56B25C1D-24FD-40FC-9744-787DF567D512}" type="presParOf" srcId="{2E8FEB34-D119-4E99-AA4C-E306C766D9A6}" destId="{FE5A7B1B-B5E8-402F-AC7B-5B95ABEC107A}" srcOrd="4" destOrd="0" presId="urn:microsoft.com/office/officeart/2005/8/layout/hierarchy4"/>
    <dgm:cxn modelId="{49F9E206-2F82-4552-9511-E00D585799A6}" type="presParOf" srcId="{FE5A7B1B-B5E8-402F-AC7B-5B95ABEC107A}" destId="{2946C840-C55E-4692-A6B5-37774B4C7ED1}" srcOrd="0" destOrd="0" presId="urn:microsoft.com/office/officeart/2005/8/layout/hierarchy4"/>
    <dgm:cxn modelId="{25886BA1-57AA-4E56-A4C5-66224B621A91}" type="presParOf" srcId="{FE5A7B1B-B5E8-402F-AC7B-5B95ABEC107A}" destId="{35FE08B3-A8DB-493D-A4D5-5F0B81EC3A6D}" srcOrd="1" destOrd="0" presId="urn:microsoft.com/office/officeart/2005/8/layout/hierarchy4"/>
    <dgm:cxn modelId="{F7CD9681-D0D8-4DC6-9C47-398E9C0C6177}" type="presParOf" srcId="{2E8FEB34-D119-4E99-AA4C-E306C766D9A6}" destId="{27C73545-FFA6-47DB-9CA0-7B33264E1107}" srcOrd="5" destOrd="0" presId="urn:microsoft.com/office/officeart/2005/8/layout/hierarchy4"/>
    <dgm:cxn modelId="{9B8CB883-5FDE-4716-B98F-BACD86B03285}" type="presParOf" srcId="{2E8FEB34-D119-4E99-AA4C-E306C766D9A6}" destId="{15B6149B-3297-4C57-9AD7-4E41D2EA3220}" srcOrd="6" destOrd="0" presId="urn:microsoft.com/office/officeart/2005/8/layout/hierarchy4"/>
    <dgm:cxn modelId="{C256FD66-0715-4D93-BFB1-307DB34B39B7}" type="presParOf" srcId="{15B6149B-3297-4C57-9AD7-4E41D2EA3220}" destId="{9112F78B-4A4E-4B4E-ABFD-12A996E1DD98}" srcOrd="0" destOrd="0" presId="urn:microsoft.com/office/officeart/2005/8/layout/hierarchy4"/>
    <dgm:cxn modelId="{36C0871D-82D1-4C86-9143-B9F35C20322F}" type="presParOf" srcId="{15B6149B-3297-4C57-9AD7-4E41D2EA3220}" destId="{46010F34-8517-47FD-814C-0B92E76FE8F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6DBC3-4FC1-4B80-916E-3CDD064ECE5C}">
      <dsp:nvSpPr>
        <dsp:cNvPr id="0" name=""/>
        <dsp:cNvSpPr/>
      </dsp:nvSpPr>
      <dsp:spPr>
        <a:xfrm>
          <a:off x="2776" y="2510466"/>
          <a:ext cx="5897365" cy="229012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ms-MY" sz="2800" b="0" kern="1200" cap="none" spc="0" smtClean="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PESANAN TAQWA</a:t>
          </a:r>
          <a:endParaRPr lang="en-US" sz="28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69852" y="2577542"/>
        <a:ext cx="5763213" cy="2155977"/>
      </dsp:txXfrm>
    </dsp:sp>
    <dsp:sp modelId="{2396DF6E-46BE-4FFA-B0D6-7B80B3A45EA0}">
      <dsp:nvSpPr>
        <dsp:cNvPr id="0" name=""/>
        <dsp:cNvSpPr/>
      </dsp:nvSpPr>
      <dsp:spPr>
        <a:xfrm>
          <a:off x="2776" y="4555"/>
          <a:ext cx="1861542" cy="229012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smtClean="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meningkatkan ketakwaan</a:t>
          </a:r>
          <a:endParaRPr lang="en-US" sz="18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57299" y="59078"/>
        <a:ext cx="1752496" cy="2181083"/>
      </dsp:txXfrm>
    </dsp:sp>
    <dsp:sp modelId="{04858FD5-ED84-4C9B-9950-7816299B7731}">
      <dsp:nvSpPr>
        <dsp:cNvPr id="0" name=""/>
        <dsp:cNvSpPr/>
      </dsp:nvSpPr>
      <dsp:spPr>
        <a:xfrm>
          <a:off x="2020688" y="4555"/>
          <a:ext cx="1861542" cy="229012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smtClean="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melaksanakan segala perintah</a:t>
          </a:r>
          <a:endParaRPr lang="en-US" sz="18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2075211" y="59078"/>
        <a:ext cx="1752496" cy="2181083"/>
      </dsp:txXfrm>
    </dsp:sp>
    <dsp:sp modelId="{0CC0734C-6FAE-49E8-A918-38651C06278D}">
      <dsp:nvSpPr>
        <dsp:cNvPr id="0" name=""/>
        <dsp:cNvSpPr/>
      </dsp:nvSpPr>
      <dsp:spPr>
        <a:xfrm>
          <a:off x="4038600" y="4555"/>
          <a:ext cx="1861542" cy="229012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smtClean="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meninggalkan segala larangan</a:t>
          </a:r>
          <a:endParaRPr lang="en-US" sz="18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4093123" y="59078"/>
        <a:ext cx="1752496" cy="2181083"/>
      </dsp:txXfrm>
    </dsp:sp>
    <dsp:sp modelId="{33BCF9BC-3CFA-46A0-9BFD-F38068F36DCD}">
      <dsp:nvSpPr>
        <dsp:cNvPr id="0" name=""/>
        <dsp:cNvSpPr/>
      </dsp:nvSpPr>
      <dsp:spPr>
        <a:xfrm>
          <a:off x="6212881" y="3"/>
          <a:ext cx="1861542" cy="480059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ms-MY" sz="2000" b="0" kern="1200" cap="none" spc="0" dirty="0" smtClean="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Mudah-mudahan mendapat keberkatan di dunia dan di akhirat</a:t>
          </a:r>
          <a:endParaRPr lang="en-US" sz="2000" b="0" kern="1200" cap="none" spc="0" dirty="0">
            <a:ln w="0"/>
            <a:solidFill>
              <a:srgbClr val="0000FF"/>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6267404" y="54526"/>
        <a:ext cx="1752496" cy="46915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63441-CAA3-4812-97F2-CA0ABC7C9E5A}">
      <dsp:nvSpPr>
        <dsp:cNvPr id="0" name=""/>
        <dsp:cNvSpPr/>
      </dsp:nvSpPr>
      <dsp:spPr>
        <a:xfrm>
          <a:off x="685799" y="0"/>
          <a:ext cx="7772400" cy="6857999"/>
        </a:xfrm>
        <a:prstGeom prst="rightArrow">
          <a:avLst/>
        </a:prstGeom>
        <a:solidFill>
          <a:srgbClr val="92D050"/>
        </a:solidFill>
        <a:ln>
          <a:solidFill>
            <a:schemeClr val="tx1"/>
          </a:solidFill>
        </a:ln>
        <a:effectLst/>
      </dsp:spPr>
      <dsp:style>
        <a:lnRef idx="0">
          <a:scrgbClr r="0" g="0" b="0"/>
        </a:lnRef>
        <a:fillRef idx="1">
          <a:scrgbClr r="0" g="0" b="0"/>
        </a:fillRef>
        <a:effectRef idx="0">
          <a:scrgbClr r="0" g="0" b="0"/>
        </a:effectRef>
        <a:fontRef idx="minor"/>
      </dsp:style>
    </dsp:sp>
    <dsp:sp modelId="{44A818A1-03EC-420C-9F37-9D40743DDBD0}">
      <dsp:nvSpPr>
        <dsp:cNvPr id="0" name=""/>
        <dsp:cNvSpPr/>
      </dsp:nvSpPr>
      <dsp:spPr>
        <a:xfrm>
          <a:off x="2938" y="2057399"/>
          <a:ext cx="2940521" cy="2743199"/>
        </a:xfrm>
        <a:prstGeom prst="roundRect">
          <a:avLst/>
        </a:prstGeom>
        <a:solidFill>
          <a:srgbClr val="9900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err="1" smtClean="0">
              <a:latin typeface="Bernard MT Condensed" pitchFamily="18" charset="0"/>
            </a:rPr>
            <a:t>Dasar</a:t>
          </a:r>
          <a:r>
            <a:rPr lang="en-US" sz="2900" kern="1200" dirty="0" smtClean="0">
              <a:latin typeface="Bernard MT Condensed" pitchFamily="18" charset="0"/>
            </a:rPr>
            <a:t> </a:t>
          </a:r>
          <a:r>
            <a:rPr lang="en-US" sz="2900" kern="1200" dirty="0" err="1" smtClean="0">
              <a:latin typeface="Bernard MT Condensed" pitchFamily="18" charset="0"/>
            </a:rPr>
            <a:t>Wanita</a:t>
          </a:r>
          <a:r>
            <a:rPr lang="en-US" sz="2900" kern="1200" dirty="0" smtClean="0">
              <a:latin typeface="Bernard MT Condensed" pitchFamily="18" charset="0"/>
            </a:rPr>
            <a:t> Negara </a:t>
          </a:r>
          <a:r>
            <a:rPr lang="en-US" sz="2900" kern="1200" dirty="0" err="1" smtClean="0">
              <a:latin typeface="Bernard MT Condensed" pitchFamily="18" charset="0"/>
            </a:rPr>
            <a:t>pada</a:t>
          </a:r>
          <a:r>
            <a:rPr lang="en-US" sz="2900" kern="1200" dirty="0" smtClean="0">
              <a:latin typeface="Bernard MT Condensed" pitchFamily="18" charset="0"/>
            </a:rPr>
            <a:t> </a:t>
          </a:r>
          <a:r>
            <a:rPr lang="en-US" sz="2900" kern="1200" dirty="0" err="1" smtClean="0">
              <a:latin typeface="Bernard MT Condensed" pitchFamily="18" charset="0"/>
            </a:rPr>
            <a:t>tahun</a:t>
          </a:r>
          <a:r>
            <a:rPr lang="en-US" sz="2900" kern="1200" dirty="0" smtClean="0">
              <a:latin typeface="Bernard MT Condensed" pitchFamily="18" charset="0"/>
            </a:rPr>
            <a:t> 1989 </a:t>
          </a:r>
          <a:endParaRPr lang="en-US" sz="2900" kern="1200" dirty="0">
            <a:latin typeface="Bernard MT Condensed" pitchFamily="18" charset="0"/>
          </a:endParaRPr>
        </a:p>
      </dsp:txBody>
      <dsp:txXfrm>
        <a:off x="136850" y="2191311"/>
        <a:ext cx="2672697" cy="2475375"/>
      </dsp:txXfrm>
    </dsp:sp>
    <dsp:sp modelId="{F50D68F6-C4AB-40D2-881C-1A240F862570}">
      <dsp:nvSpPr>
        <dsp:cNvPr id="0" name=""/>
        <dsp:cNvSpPr/>
      </dsp:nvSpPr>
      <dsp:spPr>
        <a:xfrm>
          <a:off x="3101739" y="2057399"/>
          <a:ext cx="2940521" cy="2743199"/>
        </a:xfrm>
        <a:prstGeom prst="roundRect">
          <a:avLst/>
        </a:prstGeom>
        <a:solidFill>
          <a:srgbClr val="6600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smtClean="0">
              <a:latin typeface="Bernard MT Condensed" pitchFamily="18" charset="0"/>
            </a:rPr>
            <a:t>bertujuan untuk memperkasakan wanita </a:t>
          </a:r>
          <a:endParaRPr lang="en-US" sz="2900" kern="1200">
            <a:latin typeface="Bernard MT Condensed" pitchFamily="18" charset="0"/>
          </a:endParaRPr>
        </a:p>
      </dsp:txBody>
      <dsp:txXfrm>
        <a:off x="3235651" y="2191311"/>
        <a:ext cx="2672697" cy="2475375"/>
      </dsp:txXfrm>
    </dsp:sp>
    <dsp:sp modelId="{833F5663-69B4-467D-8FA2-688FC0D2AE5E}">
      <dsp:nvSpPr>
        <dsp:cNvPr id="0" name=""/>
        <dsp:cNvSpPr/>
      </dsp:nvSpPr>
      <dsp:spPr>
        <a:xfrm>
          <a:off x="6179729" y="304796"/>
          <a:ext cx="2940521" cy="6248405"/>
        </a:xfrm>
        <a:prstGeom prst="roundRect">
          <a:avLst/>
        </a:prstGeom>
        <a:solidFill>
          <a:srgbClr val="FF6699"/>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endParaRPr lang="en-US" sz="2400" kern="1200" dirty="0" smtClean="0">
            <a:solidFill>
              <a:srgbClr val="CC99FF"/>
            </a:solidFill>
            <a:latin typeface="Bernard MT Condensed" pitchFamily="18" charset="0"/>
          </a:endParaRPr>
        </a:p>
        <a:p>
          <a:pPr lvl="0" algn="l" defTabSz="1066800" rtl="0">
            <a:lnSpc>
              <a:spcPct val="90000"/>
            </a:lnSpc>
            <a:spcBef>
              <a:spcPct val="0"/>
            </a:spcBef>
            <a:spcAft>
              <a:spcPct val="35000"/>
            </a:spcAft>
          </a:pPr>
          <a:endParaRPr lang="en-US" sz="2400" kern="1200" dirty="0" smtClean="0">
            <a:solidFill>
              <a:srgbClr val="CC99FF"/>
            </a:solidFill>
            <a:latin typeface="Bernard MT Condensed" pitchFamily="18" charset="0"/>
          </a:endParaRPr>
        </a:p>
        <a:p>
          <a:pPr lvl="0" algn="l" defTabSz="1066800" rtl="0">
            <a:lnSpc>
              <a:spcPct val="90000"/>
            </a:lnSpc>
            <a:spcBef>
              <a:spcPct val="0"/>
            </a:spcBef>
            <a:spcAft>
              <a:spcPct val="35000"/>
            </a:spcAft>
          </a:pPr>
          <a:r>
            <a:rPr lang="en-US" sz="2400" kern="1200" dirty="0" smtClean="0">
              <a:solidFill>
                <a:srgbClr val="9900FF"/>
              </a:solidFill>
              <a:latin typeface="Bernard MT Condensed" pitchFamily="18" charset="0"/>
            </a:rPr>
            <a:t>- </a:t>
          </a:r>
          <a:r>
            <a:rPr lang="en-US" sz="2400" kern="1200" dirty="0" err="1" smtClean="0">
              <a:solidFill>
                <a:srgbClr val="9900FF"/>
              </a:solidFill>
              <a:latin typeface="Bernard MT Condensed" pitchFamily="18" charset="0"/>
            </a:rPr>
            <a:t>sudut</a:t>
          </a:r>
          <a:r>
            <a:rPr lang="en-US" sz="2400" kern="1200" dirty="0" smtClean="0">
              <a:solidFill>
                <a:srgbClr val="9900FF"/>
              </a:solidFill>
              <a:latin typeface="Bernard MT Condensed" pitchFamily="18" charset="0"/>
            </a:rPr>
            <a:t> </a:t>
          </a:r>
          <a:r>
            <a:rPr lang="en-US" sz="2400" kern="1200" dirty="0" err="1" smtClean="0">
              <a:solidFill>
                <a:srgbClr val="9900FF"/>
              </a:solidFill>
              <a:latin typeface="Bernard MT Condensed" pitchFamily="18" charset="0"/>
            </a:rPr>
            <a:t>ekonomi</a:t>
          </a:r>
          <a:endParaRPr lang="en-US" sz="2400" kern="1200" dirty="0" smtClean="0">
            <a:solidFill>
              <a:srgbClr val="9900FF"/>
            </a:solidFill>
            <a:latin typeface="Bernard MT Condensed" pitchFamily="18" charset="0"/>
          </a:endParaRPr>
        </a:p>
        <a:p>
          <a:pPr lvl="0" algn="l" defTabSz="1066800" rtl="0">
            <a:lnSpc>
              <a:spcPct val="90000"/>
            </a:lnSpc>
            <a:spcBef>
              <a:spcPct val="0"/>
            </a:spcBef>
            <a:spcAft>
              <a:spcPct val="35000"/>
            </a:spcAft>
          </a:pPr>
          <a:r>
            <a:rPr lang="en-US" sz="2400" kern="1200" dirty="0" smtClean="0">
              <a:solidFill>
                <a:srgbClr val="C00000"/>
              </a:solidFill>
              <a:latin typeface="Bernard MT Condensed" pitchFamily="18" charset="0"/>
            </a:rPr>
            <a:t>- </a:t>
          </a:r>
          <a:r>
            <a:rPr lang="en-US" sz="2400" kern="1200" dirty="0" err="1" smtClean="0">
              <a:solidFill>
                <a:srgbClr val="C00000"/>
              </a:solidFill>
              <a:latin typeface="Bernard MT Condensed" pitchFamily="18" charset="0"/>
            </a:rPr>
            <a:t>perundangan</a:t>
          </a:r>
          <a:endParaRPr lang="en-US" sz="2400" kern="1200" dirty="0" smtClean="0">
            <a:solidFill>
              <a:srgbClr val="C00000"/>
            </a:solidFill>
            <a:latin typeface="Bernard MT Condensed" pitchFamily="18" charset="0"/>
          </a:endParaRPr>
        </a:p>
        <a:p>
          <a:pPr lvl="0" algn="l" defTabSz="1066800" rtl="0">
            <a:lnSpc>
              <a:spcPct val="90000"/>
            </a:lnSpc>
            <a:spcBef>
              <a:spcPct val="0"/>
            </a:spcBef>
            <a:spcAft>
              <a:spcPct val="35000"/>
            </a:spcAft>
          </a:pPr>
          <a:r>
            <a:rPr lang="en-US" sz="2400" kern="1200" dirty="0" smtClean="0">
              <a:solidFill>
                <a:srgbClr val="00B050"/>
              </a:solidFill>
              <a:latin typeface="Bernard MT Condensed" pitchFamily="18" charset="0"/>
            </a:rPr>
            <a:t>- </a:t>
          </a:r>
          <a:r>
            <a:rPr lang="en-US" sz="2400" kern="1200" dirty="0" err="1" smtClean="0">
              <a:solidFill>
                <a:srgbClr val="00B050"/>
              </a:solidFill>
              <a:latin typeface="Bernard MT Condensed" pitchFamily="18" charset="0"/>
            </a:rPr>
            <a:t>politik</a:t>
          </a:r>
          <a:endParaRPr lang="en-US" sz="2400" kern="1200" dirty="0" smtClean="0">
            <a:solidFill>
              <a:srgbClr val="00B050"/>
            </a:solidFill>
            <a:latin typeface="Bernard MT Condensed" pitchFamily="18" charset="0"/>
          </a:endParaRPr>
        </a:p>
        <a:p>
          <a:pPr lvl="0" algn="l" defTabSz="1066800" rtl="0">
            <a:lnSpc>
              <a:spcPct val="90000"/>
            </a:lnSpc>
            <a:spcBef>
              <a:spcPct val="0"/>
            </a:spcBef>
            <a:spcAft>
              <a:spcPct val="35000"/>
            </a:spcAft>
          </a:pPr>
          <a:r>
            <a:rPr lang="en-US" sz="2400" kern="1200" dirty="0" smtClean="0">
              <a:solidFill>
                <a:srgbClr val="0070C0"/>
              </a:solidFill>
              <a:latin typeface="Bernard MT Condensed" pitchFamily="18" charset="0"/>
            </a:rPr>
            <a:t>- </a:t>
          </a:r>
          <a:r>
            <a:rPr lang="en-US" sz="2400" kern="1200" dirty="0" err="1" smtClean="0">
              <a:solidFill>
                <a:srgbClr val="0070C0"/>
              </a:solidFill>
              <a:latin typeface="Bernard MT Condensed" pitchFamily="18" charset="0"/>
            </a:rPr>
            <a:t>kesihatan</a:t>
          </a:r>
          <a:endParaRPr lang="en-US" sz="2400" kern="1200" dirty="0" smtClean="0">
            <a:solidFill>
              <a:srgbClr val="0070C0"/>
            </a:solidFill>
            <a:latin typeface="Bernard MT Condensed" pitchFamily="18" charset="0"/>
          </a:endParaRPr>
        </a:p>
        <a:p>
          <a:pPr lvl="0" algn="l" defTabSz="1066800" rtl="0">
            <a:lnSpc>
              <a:spcPct val="90000"/>
            </a:lnSpc>
            <a:spcBef>
              <a:spcPct val="0"/>
            </a:spcBef>
            <a:spcAft>
              <a:spcPct val="35000"/>
            </a:spcAft>
          </a:pPr>
          <a:r>
            <a:rPr lang="en-US" sz="2400" kern="1200" dirty="0" smtClean="0">
              <a:solidFill>
                <a:srgbClr val="C00000"/>
              </a:solidFill>
              <a:latin typeface="Bernard MT Condensed" pitchFamily="18" charset="0"/>
            </a:rPr>
            <a:t>- </a:t>
          </a:r>
          <a:r>
            <a:rPr lang="en-US" sz="2400" kern="1200" dirty="0" err="1" smtClean="0">
              <a:solidFill>
                <a:srgbClr val="FFC000"/>
              </a:solidFill>
              <a:latin typeface="Bernard MT Condensed" pitchFamily="18" charset="0"/>
            </a:rPr>
            <a:t>pendidikan</a:t>
          </a:r>
          <a:endParaRPr lang="en-US" sz="2400" kern="1200" dirty="0" smtClean="0">
            <a:solidFill>
              <a:srgbClr val="FFC000"/>
            </a:solidFill>
            <a:latin typeface="Bernard MT Condensed" pitchFamily="18" charset="0"/>
          </a:endParaRPr>
        </a:p>
        <a:p>
          <a:pPr lvl="0" algn="l" defTabSz="1066800" rtl="0">
            <a:lnSpc>
              <a:spcPct val="90000"/>
            </a:lnSpc>
            <a:spcBef>
              <a:spcPct val="0"/>
            </a:spcBef>
            <a:spcAft>
              <a:spcPct val="35000"/>
            </a:spcAft>
          </a:pPr>
          <a:r>
            <a:rPr lang="en-US" sz="2400" kern="1200" dirty="0" smtClean="0">
              <a:solidFill>
                <a:srgbClr val="FFFFFF"/>
              </a:solidFill>
              <a:latin typeface="Bernard MT Condensed" pitchFamily="18" charset="0"/>
            </a:rPr>
            <a:t>- </a:t>
          </a:r>
          <a:r>
            <a:rPr lang="en-US" sz="2400" kern="1200" dirty="0" err="1" smtClean="0">
              <a:solidFill>
                <a:srgbClr val="FFFFFF"/>
              </a:solidFill>
              <a:latin typeface="Bernard MT Condensed" pitchFamily="18" charset="0"/>
            </a:rPr>
            <a:t>sains</a:t>
          </a:r>
          <a:r>
            <a:rPr lang="en-US" sz="2400" kern="1200" dirty="0" smtClean="0">
              <a:solidFill>
                <a:srgbClr val="FFFFFF"/>
              </a:solidFill>
              <a:latin typeface="Bernard MT Condensed" pitchFamily="18" charset="0"/>
            </a:rPr>
            <a:t> </a:t>
          </a:r>
          <a:r>
            <a:rPr lang="en-US" sz="2400" kern="1200" dirty="0" err="1" smtClean="0">
              <a:solidFill>
                <a:srgbClr val="FFFFFF"/>
              </a:solidFill>
              <a:latin typeface="Bernard MT Condensed" pitchFamily="18" charset="0"/>
            </a:rPr>
            <a:t>dan</a:t>
          </a:r>
          <a:r>
            <a:rPr lang="en-US" sz="2400" kern="1200" dirty="0" smtClean="0">
              <a:solidFill>
                <a:srgbClr val="FFFFFF"/>
              </a:solidFill>
              <a:latin typeface="Bernard MT Condensed" pitchFamily="18" charset="0"/>
            </a:rPr>
            <a:t> </a:t>
          </a:r>
          <a:r>
            <a:rPr lang="en-US" sz="2400" kern="1200" dirty="0" err="1" smtClean="0">
              <a:solidFill>
                <a:srgbClr val="FFFFFF"/>
              </a:solidFill>
              <a:latin typeface="Bernard MT Condensed" pitchFamily="18" charset="0"/>
            </a:rPr>
            <a:t>teknologi</a:t>
          </a:r>
          <a:endParaRPr lang="en-US" sz="2400" kern="1200" dirty="0" smtClean="0">
            <a:solidFill>
              <a:srgbClr val="FFFFFF"/>
            </a:solidFill>
            <a:latin typeface="Bernard MT Condensed" pitchFamily="18" charset="0"/>
          </a:endParaRPr>
        </a:p>
        <a:p>
          <a:pPr lvl="0" algn="l" defTabSz="1066800" rtl="0">
            <a:lnSpc>
              <a:spcPct val="90000"/>
            </a:lnSpc>
            <a:spcBef>
              <a:spcPct val="0"/>
            </a:spcBef>
            <a:spcAft>
              <a:spcPct val="35000"/>
            </a:spcAft>
          </a:pPr>
          <a:r>
            <a:rPr lang="en-US" sz="2400" kern="1200" dirty="0" smtClean="0">
              <a:solidFill>
                <a:srgbClr val="0066FF"/>
              </a:solidFill>
              <a:latin typeface="Bernard MT Condensed" pitchFamily="18" charset="0"/>
            </a:rPr>
            <a:t>- </a:t>
          </a:r>
          <a:r>
            <a:rPr lang="en-US" sz="2400" kern="1200" dirty="0" err="1" smtClean="0">
              <a:solidFill>
                <a:srgbClr val="0066FF"/>
              </a:solidFill>
              <a:latin typeface="Bernard MT Condensed" pitchFamily="18" charset="0"/>
            </a:rPr>
            <a:t>pembuat</a:t>
          </a:r>
          <a:r>
            <a:rPr lang="en-US" sz="2400" kern="1200" dirty="0" smtClean="0">
              <a:solidFill>
                <a:srgbClr val="0066FF"/>
              </a:solidFill>
              <a:latin typeface="Bernard MT Condensed" pitchFamily="18" charset="0"/>
            </a:rPr>
            <a:t> </a:t>
          </a:r>
          <a:r>
            <a:rPr lang="en-US" sz="2400" kern="1200" dirty="0" err="1" smtClean="0">
              <a:solidFill>
                <a:srgbClr val="0066FF"/>
              </a:solidFill>
              <a:latin typeface="Bernard MT Condensed" pitchFamily="18" charset="0"/>
            </a:rPr>
            <a:t>keputusan</a:t>
          </a:r>
          <a:endParaRPr lang="en-US" sz="2400" kern="1200" dirty="0" smtClean="0">
            <a:solidFill>
              <a:srgbClr val="0066FF"/>
            </a:solidFill>
            <a:latin typeface="Bernard MT Condensed" pitchFamily="18" charset="0"/>
          </a:endParaRPr>
        </a:p>
        <a:p>
          <a:pPr lvl="0" algn="l" defTabSz="1066800" rtl="0">
            <a:lnSpc>
              <a:spcPct val="90000"/>
            </a:lnSpc>
            <a:spcBef>
              <a:spcPct val="0"/>
            </a:spcBef>
            <a:spcAft>
              <a:spcPct val="35000"/>
            </a:spcAft>
          </a:pPr>
          <a:r>
            <a:rPr lang="en-US" sz="2400" kern="1200" dirty="0" smtClean="0">
              <a:solidFill>
                <a:srgbClr val="C00000"/>
              </a:solidFill>
              <a:latin typeface="Bernard MT Condensed" pitchFamily="18" charset="0"/>
            </a:rPr>
            <a:t>- </a:t>
          </a:r>
          <a:r>
            <a:rPr lang="en-US" sz="2400" kern="1200" dirty="0" err="1" smtClean="0">
              <a:solidFill>
                <a:srgbClr val="006600"/>
              </a:solidFill>
              <a:latin typeface="Bernard MT Condensed" pitchFamily="18" charset="0"/>
            </a:rPr>
            <a:t>ejen</a:t>
          </a:r>
          <a:r>
            <a:rPr lang="en-US" sz="2400" kern="1200" dirty="0" smtClean="0">
              <a:solidFill>
                <a:srgbClr val="006600"/>
              </a:solidFill>
              <a:latin typeface="Bernard MT Condensed" pitchFamily="18" charset="0"/>
            </a:rPr>
            <a:t> </a:t>
          </a:r>
          <a:r>
            <a:rPr lang="en-US" sz="2400" kern="1200" dirty="0" err="1" smtClean="0">
              <a:solidFill>
                <a:srgbClr val="006600"/>
              </a:solidFill>
              <a:latin typeface="Bernard MT Condensed" pitchFamily="18" charset="0"/>
            </a:rPr>
            <a:t>perubahan</a:t>
          </a:r>
          <a:r>
            <a:rPr lang="en-US" sz="2400" kern="1200" dirty="0" smtClean="0">
              <a:solidFill>
                <a:srgbClr val="006600"/>
              </a:solidFill>
              <a:latin typeface="Bernard MT Condensed" pitchFamily="18" charset="0"/>
            </a:rPr>
            <a:t>    </a:t>
          </a:r>
          <a:r>
            <a:rPr lang="en-US" sz="2400" kern="1200" dirty="0" err="1" smtClean="0">
              <a:solidFill>
                <a:srgbClr val="006600"/>
              </a:solidFill>
              <a:latin typeface="Bernard MT Condensed" pitchFamily="18" charset="0"/>
            </a:rPr>
            <a:t>kepada</a:t>
          </a:r>
          <a:r>
            <a:rPr lang="en-US" sz="2400" kern="1200" dirty="0" smtClean="0">
              <a:solidFill>
                <a:srgbClr val="006600"/>
              </a:solidFill>
              <a:latin typeface="Bernard MT Condensed" pitchFamily="18" charset="0"/>
            </a:rPr>
            <a:t> </a:t>
          </a:r>
          <a:r>
            <a:rPr lang="en-US" sz="2400" kern="1200" dirty="0" err="1" smtClean="0">
              <a:solidFill>
                <a:srgbClr val="006600"/>
              </a:solidFill>
              <a:latin typeface="Bernard MT Condensed" pitchFamily="18" charset="0"/>
            </a:rPr>
            <a:t>masyarakat</a:t>
          </a:r>
          <a:endParaRPr lang="en-US" sz="2400" kern="1200" dirty="0">
            <a:solidFill>
              <a:srgbClr val="006600"/>
            </a:solidFill>
            <a:latin typeface="Bernard MT Condensed" pitchFamily="18" charset="0"/>
          </a:endParaRPr>
        </a:p>
        <a:p>
          <a:pPr marL="228600" lvl="1" indent="-228600" algn="l" defTabSz="889000" rtl="0">
            <a:lnSpc>
              <a:spcPct val="90000"/>
            </a:lnSpc>
            <a:spcBef>
              <a:spcPct val="0"/>
            </a:spcBef>
            <a:spcAft>
              <a:spcPct val="15000"/>
            </a:spcAft>
            <a:buChar char="••"/>
          </a:pPr>
          <a:endParaRPr lang="en-US" sz="2000" kern="1200" dirty="0">
            <a:latin typeface="Bernard MT Condensed" pitchFamily="18" charset="0"/>
          </a:endParaRPr>
        </a:p>
      </dsp:txBody>
      <dsp:txXfrm>
        <a:off x="6323273" y="448340"/>
        <a:ext cx="2653433" cy="59613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B5F6F-C0F6-4939-90DD-DF439D2B2444}">
      <dsp:nvSpPr>
        <dsp:cNvPr id="0" name=""/>
        <dsp:cNvSpPr/>
      </dsp:nvSpPr>
      <dsp:spPr>
        <a:xfrm>
          <a:off x="0" y="0"/>
          <a:ext cx="8991600" cy="150539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smtClean="0">
              <a:solidFill>
                <a:schemeClr val="tx1"/>
              </a:solidFill>
              <a:latin typeface="Berlin Sans FB" pitchFamily="34" charset="0"/>
            </a:rPr>
            <a:t>Selain merupakan tonggak dalam sesebuah keluarga untuk memastikan generasi anak-anak bersedia menghadapi Tranformasi Nasional (TN50), </a:t>
          </a:r>
          <a:endParaRPr lang="en-US" sz="2100" kern="1200">
            <a:solidFill>
              <a:schemeClr val="tx1"/>
            </a:solidFill>
            <a:latin typeface="Berlin Sans FB" pitchFamily="34" charset="0"/>
          </a:endParaRPr>
        </a:p>
      </dsp:txBody>
      <dsp:txXfrm>
        <a:off x="1948859" y="0"/>
        <a:ext cx="7042740" cy="1505396"/>
      </dsp:txXfrm>
    </dsp:sp>
    <dsp:sp modelId="{E640B707-8C07-4678-85BE-2EE8C372B986}">
      <dsp:nvSpPr>
        <dsp:cNvPr id="0" name=""/>
        <dsp:cNvSpPr/>
      </dsp:nvSpPr>
      <dsp:spPr>
        <a:xfrm>
          <a:off x="150539" y="150539"/>
          <a:ext cx="1798320" cy="120431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B7F35D-9853-49C6-9449-E81038598771}">
      <dsp:nvSpPr>
        <dsp:cNvPr id="0" name=""/>
        <dsp:cNvSpPr/>
      </dsp:nvSpPr>
      <dsp:spPr>
        <a:xfrm>
          <a:off x="0" y="1655935"/>
          <a:ext cx="8991600" cy="1505396"/>
        </a:xfrm>
        <a:prstGeom prst="roundRect">
          <a:avLst>
            <a:gd name="adj" fmla="val 10000"/>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smtClean="0">
              <a:solidFill>
                <a:schemeClr val="tx1"/>
              </a:solidFill>
              <a:latin typeface="Berlin Sans FB" pitchFamily="34" charset="0"/>
            </a:rPr>
            <a:t>wanita di negara ini juga memainkan peranan penting sebagai pemangkin kepada pembangunan diri dan masyarakat malah menjadi penyumbang kepada peningkatan ekonomi negara dalam usaha menjadi negara maju. </a:t>
          </a:r>
          <a:endParaRPr lang="en-US" sz="2100" kern="1200">
            <a:solidFill>
              <a:schemeClr val="tx1"/>
            </a:solidFill>
            <a:latin typeface="Berlin Sans FB" pitchFamily="34" charset="0"/>
          </a:endParaRPr>
        </a:p>
      </dsp:txBody>
      <dsp:txXfrm>
        <a:off x="1948859" y="1655935"/>
        <a:ext cx="7042740" cy="1505396"/>
      </dsp:txXfrm>
    </dsp:sp>
    <dsp:sp modelId="{1DAD18CE-579D-44F2-98CE-FB39960DAE61}">
      <dsp:nvSpPr>
        <dsp:cNvPr id="0" name=""/>
        <dsp:cNvSpPr/>
      </dsp:nvSpPr>
      <dsp:spPr>
        <a:xfrm>
          <a:off x="150539" y="1806475"/>
          <a:ext cx="1798320" cy="120431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CEC84E-EF53-4EDA-ACBF-1D8DEE1FF636}">
      <dsp:nvSpPr>
        <dsp:cNvPr id="0" name=""/>
        <dsp:cNvSpPr/>
      </dsp:nvSpPr>
      <dsp:spPr>
        <a:xfrm>
          <a:off x="0" y="3311871"/>
          <a:ext cx="8991600" cy="1505396"/>
        </a:xfrm>
        <a:prstGeom prst="roundRect">
          <a:avLst>
            <a:gd name="adj" fmla="val 1000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err="1" smtClean="0">
              <a:solidFill>
                <a:schemeClr val="tx1"/>
              </a:solidFill>
              <a:latin typeface="Berlin Sans FB" pitchFamily="34" charset="0"/>
            </a:rPr>
            <a:t>pelantikan</a:t>
          </a:r>
          <a:r>
            <a:rPr lang="en-US" sz="2100" kern="1200" dirty="0" smtClean="0">
              <a:solidFill>
                <a:schemeClr val="tx1"/>
              </a:solidFill>
              <a:latin typeface="Berlin Sans FB" pitchFamily="34" charset="0"/>
            </a:rPr>
            <a:t> </a:t>
          </a:r>
          <a:r>
            <a:rPr lang="en-US" sz="2100" kern="1200" dirty="0" err="1" smtClean="0">
              <a:solidFill>
                <a:schemeClr val="tx1"/>
              </a:solidFill>
              <a:latin typeface="Berlin Sans FB" pitchFamily="34" charset="0"/>
            </a:rPr>
            <a:t>beberapa</a:t>
          </a:r>
          <a:r>
            <a:rPr lang="en-US" sz="2100" kern="1200" dirty="0" smtClean="0">
              <a:solidFill>
                <a:schemeClr val="tx1"/>
              </a:solidFill>
              <a:latin typeface="Berlin Sans FB" pitchFamily="34" charset="0"/>
            </a:rPr>
            <a:t> orang  </a:t>
          </a:r>
          <a:r>
            <a:rPr lang="en-US" sz="2100" kern="1200" dirty="0" err="1" smtClean="0">
              <a:solidFill>
                <a:schemeClr val="tx1"/>
              </a:solidFill>
              <a:latin typeface="Berlin Sans FB" pitchFamily="34" charset="0"/>
            </a:rPr>
            <a:t>Menteri</a:t>
          </a:r>
          <a:r>
            <a:rPr lang="en-US" sz="2100" kern="1200" dirty="0" smtClean="0">
              <a:solidFill>
                <a:schemeClr val="tx1"/>
              </a:solidFill>
              <a:latin typeface="Berlin Sans FB" pitchFamily="34" charset="0"/>
            </a:rPr>
            <a:t> di </a:t>
          </a:r>
          <a:r>
            <a:rPr lang="en-US" sz="2100" kern="1200" dirty="0" err="1" smtClean="0">
              <a:solidFill>
                <a:schemeClr val="tx1"/>
              </a:solidFill>
              <a:latin typeface="Berlin Sans FB" pitchFamily="34" charset="0"/>
            </a:rPr>
            <a:t>kalangan</a:t>
          </a:r>
          <a:r>
            <a:rPr lang="en-US" sz="2100" kern="1200" dirty="0" smtClean="0">
              <a:solidFill>
                <a:schemeClr val="tx1"/>
              </a:solidFill>
              <a:latin typeface="Berlin Sans FB" pitchFamily="34" charset="0"/>
            </a:rPr>
            <a:t> </a:t>
          </a:r>
          <a:r>
            <a:rPr lang="en-US" sz="2100" kern="1200" dirty="0" err="1" smtClean="0">
              <a:solidFill>
                <a:schemeClr val="tx1"/>
              </a:solidFill>
              <a:latin typeface="Berlin Sans FB" pitchFamily="34" charset="0"/>
            </a:rPr>
            <a:t>wanita</a:t>
          </a:r>
          <a:r>
            <a:rPr lang="en-US" sz="2100" kern="1200" dirty="0" smtClean="0">
              <a:solidFill>
                <a:schemeClr val="tx1"/>
              </a:solidFill>
              <a:latin typeface="Berlin Sans FB" pitchFamily="34" charset="0"/>
            </a:rPr>
            <a:t> </a:t>
          </a:r>
          <a:r>
            <a:rPr lang="en-US" sz="2100" kern="1200" dirty="0" err="1" smtClean="0">
              <a:solidFill>
                <a:schemeClr val="tx1"/>
              </a:solidFill>
              <a:latin typeface="Berlin Sans FB" pitchFamily="34" charset="0"/>
            </a:rPr>
            <a:t>dan</a:t>
          </a:r>
          <a:r>
            <a:rPr lang="en-US" sz="2100" kern="1200" dirty="0" smtClean="0">
              <a:solidFill>
                <a:schemeClr val="tx1"/>
              </a:solidFill>
              <a:latin typeface="Berlin Sans FB" pitchFamily="34" charset="0"/>
            </a:rPr>
            <a:t> </a:t>
          </a:r>
          <a:r>
            <a:rPr lang="en-US" sz="2100" kern="1200" dirty="0" err="1" smtClean="0">
              <a:solidFill>
                <a:schemeClr val="tx1"/>
              </a:solidFill>
              <a:latin typeface="Berlin Sans FB" pitchFamily="34" charset="0"/>
            </a:rPr>
            <a:t>juga</a:t>
          </a:r>
          <a:r>
            <a:rPr lang="en-US" sz="2100" kern="1200" dirty="0" smtClean="0">
              <a:solidFill>
                <a:schemeClr val="tx1"/>
              </a:solidFill>
              <a:latin typeface="Berlin Sans FB" pitchFamily="34" charset="0"/>
            </a:rPr>
            <a:t> </a:t>
          </a:r>
          <a:r>
            <a:rPr lang="en-US" sz="2100" kern="1200" dirty="0" err="1" smtClean="0">
              <a:solidFill>
                <a:schemeClr val="tx1"/>
              </a:solidFill>
              <a:latin typeface="Berlin Sans FB" pitchFamily="34" charset="0"/>
            </a:rPr>
            <a:t>pelantikan</a:t>
          </a:r>
          <a:r>
            <a:rPr lang="en-US" sz="2100" kern="1200" dirty="0" smtClean="0">
              <a:solidFill>
                <a:schemeClr val="tx1"/>
              </a:solidFill>
              <a:latin typeface="Berlin Sans FB" pitchFamily="34" charset="0"/>
            </a:rPr>
            <a:t> </a:t>
          </a:r>
          <a:r>
            <a:rPr lang="en-US" sz="2100" kern="1200" dirty="0" err="1" smtClean="0">
              <a:solidFill>
                <a:schemeClr val="tx1"/>
              </a:solidFill>
              <a:latin typeface="Berlin Sans FB" pitchFamily="34" charset="0"/>
            </a:rPr>
            <a:t>dua</a:t>
          </a:r>
          <a:r>
            <a:rPr lang="en-US" sz="2100" kern="1200" dirty="0" smtClean="0">
              <a:solidFill>
                <a:schemeClr val="tx1"/>
              </a:solidFill>
              <a:latin typeface="Berlin Sans FB" pitchFamily="34" charset="0"/>
            </a:rPr>
            <a:t> orang hakim </a:t>
          </a:r>
          <a:r>
            <a:rPr lang="en-US" sz="2100" kern="1200" dirty="0" err="1" smtClean="0">
              <a:solidFill>
                <a:schemeClr val="tx1"/>
              </a:solidFill>
              <a:latin typeface="Berlin Sans FB" pitchFamily="34" charset="0"/>
            </a:rPr>
            <a:t>wanita</a:t>
          </a:r>
          <a:r>
            <a:rPr lang="en-US" sz="2100" kern="1200" dirty="0" smtClean="0">
              <a:solidFill>
                <a:schemeClr val="tx1"/>
              </a:solidFill>
              <a:latin typeface="Berlin Sans FB" pitchFamily="34" charset="0"/>
            </a:rPr>
            <a:t> </a:t>
          </a:r>
          <a:r>
            <a:rPr lang="en-US" sz="2100" kern="1200" dirty="0" err="1" smtClean="0">
              <a:solidFill>
                <a:schemeClr val="tx1"/>
              </a:solidFill>
              <a:latin typeface="Berlin Sans FB" pitchFamily="34" charset="0"/>
            </a:rPr>
            <a:t>pertama</a:t>
          </a:r>
          <a:r>
            <a:rPr lang="en-US" sz="2100" kern="1200" dirty="0" smtClean="0">
              <a:solidFill>
                <a:schemeClr val="tx1"/>
              </a:solidFill>
              <a:latin typeface="Berlin Sans FB" pitchFamily="34" charset="0"/>
            </a:rPr>
            <a:t> </a:t>
          </a:r>
          <a:r>
            <a:rPr lang="en-US" sz="2100" kern="1200" dirty="0" err="1" smtClean="0">
              <a:solidFill>
                <a:schemeClr val="tx1"/>
              </a:solidFill>
              <a:latin typeface="Berlin Sans FB" pitchFamily="34" charset="0"/>
            </a:rPr>
            <a:t>Mahkamah</a:t>
          </a:r>
          <a:r>
            <a:rPr lang="en-US" sz="2100" kern="1200" dirty="0" smtClean="0">
              <a:solidFill>
                <a:schemeClr val="tx1"/>
              </a:solidFill>
              <a:latin typeface="Berlin Sans FB" pitchFamily="34" charset="0"/>
            </a:rPr>
            <a:t> </a:t>
          </a:r>
          <a:r>
            <a:rPr lang="en-US" sz="2100" kern="1200" dirty="0" err="1" smtClean="0">
              <a:solidFill>
                <a:schemeClr val="tx1"/>
              </a:solidFill>
              <a:latin typeface="Berlin Sans FB" pitchFamily="34" charset="0"/>
            </a:rPr>
            <a:t>Tinggi</a:t>
          </a:r>
          <a:r>
            <a:rPr lang="en-US" sz="2100" kern="1200" dirty="0" smtClean="0">
              <a:solidFill>
                <a:schemeClr val="tx1"/>
              </a:solidFill>
              <a:latin typeface="Berlin Sans FB" pitchFamily="34" charset="0"/>
            </a:rPr>
            <a:t> </a:t>
          </a:r>
          <a:r>
            <a:rPr lang="en-US" sz="2100" kern="1200" dirty="0" err="1" smtClean="0">
              <a:solidFill>
                <a:schemeClr val="tx1"/>
              </a:solidFill>
              <a:latin typeface="Berlin Sans FB" pitchFamily="34" charset="0"/>
            </a:rPr>
            <a:t>Syariah</a:t>
          </a:r>
          <a:r>
            <a:rPr lang="en-US" sz="2100" kern="1200" dirty="0" smtClean="0">
              <a:solidFill>
                <a:schemeClr val="tx1"/>
              </a:solidFill>
              <a:latin typeface="Berlin Sans FB" pitchFamily="34" charset="0"/>
            </a:rPr>
            <a:t>. </a:t>
          </a:r>
          <a:endParaRPr lang="en-US" sz="2100" kern="1200" dirty="0">
            <a:solidFill>
              <a:schemeClr val="tx1"/>
            </a:solidFill>
            <a:latin typeface="Berlin Sans FB" pitchFamily="34" charset="0"/>
          </a:endParaRPr>
        </a:p>
      </dsp:txBody>
      <dsp:txXfrm>
        <a:off x="1948859" y="3311871"/>
        <a:ext cx="7042740" cy="1505396"/>
      </dsp:txXfrm>
    </dsp:sp>
    <dsp:sp modelId="{82A94225-2633-4831-982F-9F61BA531CE7}">
      <dsp:nvSpPr>
        <dsp:cNvPr id="0" name=""/>
        <dsp:cNvSpPr/>
      </dsp:nvSpPr>
      <dsp:spPr>
        <a:xfrm>
          <a:off x="150539" y="3462411"/>
          <a:ext cx="1798320" cy="120431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9D81D9-2ABE-4001-9611-D8AB45BF37AF}">
      <dsp:nvSpPr>
        <dsp:cNvPr id="0" name=""/>
        <dsp:cNvSpPr/>
      </dsp:nvSpPr>
      <dsp:spPr>
        <a:xfrm>
          <a:off x="0" y="4967807"/>
          <a:ext cx="8991600" cy="1505396"/>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err="1" smtClean="0">
              <a:solidFill>
                <a:schemeClr val="tx1"/>
              </a:solidFill>
              <a:latin typeface="Berlin Sans FB" pitchFamily="34" charset="0"/>
            </a:rPr>
            <a:t>wanita</a:t>
          </a:r>
          <a:r>
            <a:rPr lang="en-US" sz="2100" kern="1200" dirty="0" smtClean="0">
              <a:solidFill>
                <a:schemeClr val="tx1"/>
              </a:solidFill>
              <a:latin typeface="Berlin Sans FB" pitchFamily="34" charset="0"/>
            </a:rPr>
            <a:t> </a:t>
          </a:r>
          <a:r>
            <a:rPr lang="en-US" sz="2100" kern="1200" dirty="0" err="1" smtClean="0">
              <a:solidFill>
                <a:schemeClr val="tx1"/>
              </a:solidFill>
              <a:latin typeface="Berlin Sans FB" pitchFamily="34" charset="0"/>
            </a:rPr>
            <a:t>dikurniakan</a:t>
          </a:r>
          <a:r>
            <a:rPr lang="en-US" sz="2100" kern="1200" dirty="0" smtClean="0">
              <a:solidFill>
                <a:schemeClr val="tx1"/>
              </a:solidFill>
              <a:latin typeface="Berlin Sans FB" pitchFamily="34" charset="0"/>
            </a:rPr>
            <a:t> </a:t>
          </a:r>
          <a:r>
            <a:rPr lang="en-US" sz="2100" kern="1200" dirty="0" err="1" smtClean="0">
              <a:solidFill>
                <a:schemeClr val="tx1"/>
              </a:solidFill>
              <a:latin typeface="Berlin Sans FB" pitchFamily="34" charset="0"/>
            </a:rPr>
            <a:t>kemuliaan</a:t>
          </a:r>
          <a:r>
            <a:rPr lang="en-US" sz="2100" kern="1200" dirty="0" smtClean="0">
              <a:solidFill>
                <a:schemeClr val="tx1"/>
              </a:solidFill>
              <a:latin typeface="Berlin Sans FB" pitchFamily="34" charset="0"/>
            </a:rPr>
            <a:t> </a:t>
          </a:r>
          <a:r>
            <a:rPr lang="en-US" sz="2100" kern="1200" dirty="0" err="1" smtClean="0">
              <a:solidFill>
                <a:schemeClr val="tx1"/>
              </a:solidFill>
              <a:latin typeface="Berlin Sans FB" pitchFamily="34" charset="0"/>
            </a:rPr>
            <a:t>dalam</a:t>
          </a:r>
          <a:r>
            <a:rPr lang="en-US" sz="2100" kern="1200" dirty="0" smtClean="0">
              <a:solidFill>
                <a:schemeClr val="tx1"/>
              </a:solidFill>
              <a:latin typeface="Berlin Sans FB" pitchFamily="34" charset="0"/>
            </a:rPr>
            <a:t> Islam </a:t>
          </a:r>
          <a:r>
            <a:rPr lang="en-US" sz="2100" kern="1200" dirty="0" err="1" smtClean="0">
              <a:solidFill>
                <a:schemeClr val="tx1"/>
              </a:solidFill>
              <a:latin typeface="Berlin Sans FB" pitchFamily="34" charset="0"/>
            </a:rPr>
            <a:t>kerana</a:t>
          </a:r>
          <a:r>
            <a:rPr lang="en-US" sz="2100" kern="1200" dirty="0" smtClean="0">
              <a:solidFill>
                <a:schemeClr val="tx1"/>
              </a:solidFill>
              <a:latin typeface="Berlin Sans FB" pitchFamily="34" charset="0"/>
            </a:rPr>
            <a:t> </a:t>
          </a:r>
          <a:r>
            <a:rPr lang="en-US" sz="2100" kern="1200" dirty="0" err="1" smtClean="0">
              <a:solidFill>
                <a:schemeClr val="tx1"/>
              </a:solidFill>
              <a:latin typeface="Berlin Sans FB" pitchFamily="34" charset="0"/>
            </a:rPr>
            <a:t>layak</a:t>
          </a:r>
          <a:r>
            <a:rPr lang="en-US" sz="2100" kern="1200" dirty="0" smtClean="0">
              <a:solidFill>
                <a:schemeClr val="tx1"/>
              </a:solidFill>
              <a:latin typeface="Berlin Sans FB" pitchFamily="34" charset="0"/>
            </a:rPr>
            <a:t> </a:t>
          </a:r>
          <a:r>
            <a:rPr lang="en-US" sz="2100" kern="1200" dirty="0" err="1" smtClean="0">
              <a:solidFill>
                <a:schemeClr val="tx1"/>
              </a:solidFill>
              <a:latin typeface="Berlin Sans FB" pitchFamily="34" charset="0"/>
            </a:rPr>
            <a:t>menerima</a:t>
          </a:r>
          <a:r>
            <a:rPr lang="en-US" sz="2100" kern="1200" dirty="0" smtClean="0">
              <a:solidFill>
                <a:schemeClr val="tx1"/>
              </a:solidFill>
              <a:latin typeface="Berlin Sans FB" pitchFamily="34" charset="0"/>
            </a:rPr>
            <a:t> </a:t>
          </a:r>
          <a:r>
            <a:rPr lang="en-US" sz="2100" i="1" kern="1200" dirty="0" err="1" smtClean="0">
              <a:solidFill>
                <a:schemeClr val="tx1"/>
              </a:solidFill>
              <a:latin typeface="Berlin Sans FB" pitchFamily="34" charset="0"/>
            </a:rPr>
            <a:t>taklif</a:t>
          </a:r>
          <a:r>
            <a:rPr lang="en-US" sz="2100" kern="1200" dirty="0" smtClean="0">
              <a:solidFill>
                <a:schemeClr val="tx1"/>
              </a:solidFill>
              <a:latin typeface="Berlin Sans FB" pitchFamily="34" charset="0"/>
            </a:rPr>
            <a:t>, </a:t>
          </a:r>
          <a:r>
            <a:rPr lang="en-US" sz="2100" kern="1200" dirty="0" err="1" smtClean="0">
              <a:solidFill>
                <a:schemeClr val="tx1"/>
              </a:solidFill>
              <a:latin typeface="Berlin Sans FB" pitchFamily="34" charset="0"/>
            </a:rPr>
            <a:t>tanggungjawab</a:t>
          </a:r>
          <a:r>
            <a:rPr lang="en-US" sz="2100" kern="1200" dirty="0" smtClean="0">
              <a:solidFill>
                <a:schemeClr val="tx1"/>
              </a:solidFill>
              <a:latin typeface="Berlin Sans FB" pitchFamily="34" charset="0"/>
            </a:rPr>
            <a:t>, </a:t>
          </a:r>
          <a:r>
            <a:rPr lang="en-US" sz="2100" kern="1200" dirty="0" err="1" smtClean="0">
              <a:solidFill>
                <a:schemeClr val="tx1"/>
              </a:solidFill>
              <a:latin typeface="Berlin Sans FB" pitchFamily="34" charset="0"/>
            </a:rPr>
            <a:t>pembalasan</a:t>
          </a:r>
          <a:r>
            <a:rPr lang="en-US" sz="2100" kern="1200" dirty="0" smtClean="0">
              <a:solidFill>
                <a:schemeClr val="tx1"/>
              </a:solidFill>
              <a:latin typeface="Berlin Sans FB" pitchFamily="34" charset="0"/>
            </a:rPr>
            <a:t> </a:t>
          </a:r>
          <a:r>
            <a:rPr lang="en-US" sz="2100" kern="1200" dirty="0" err="1" smtClean="0">
              <a:solidFill>
                <a:schemeClr val="tx1"/>
              </a:solidFill>
              <a:latin typeface="Berlin Sans FB" pitchFamily="34" charset="0"/>
            </a:rPr>
            <a:t>dan</a:t>
          </a:r>
          <a:r>
            <a:rPr lang="en-US" sz="2100" kern="1200" dirty="0" smtClean="0">
              <a:solidFill>
                <a:schemeClr val="tx1"/>
              </a:solidFill>
              <a:latin typeface="Berlin Sans FB" pitchFamily="34" charset="0"/>
            </a:rPr>
            <a:t> </a:t>
          </a:r>
          <a:r>
            <a:rPr lang="en-US" sz="2100" kern="1200" dirty="0" err="1" smtClean="0">
              <a:solidFill>
                <a:schemeClr val="tx1"/>
              </a:solidFill>
              <a:latin typeface="Berlin Sans FB" pitchFamily="34" charset="0"/>
            </a:rPr>
            <a:t>berhak</a:t>
          </a:r>
          <a:r>
            <a:rPr lang="en-US" sz="2100" kern="1200" dirty="0" smtClean="0">
              <a:solidFill>
                <a:schemeClr val="tx1"/>
              </a:solidFill>
              <a:latin typeface="Berlin Sans FB" pitchFamily="34" charset="0"/>
            </a:rPr>
            <a:t> </a:t>
          </a:r>
          <a:r>
            <a:rPr lang="en-US" sz="2100" kern="1200" dirty="0" err="1" smtClean="0">
              <a:solidFill>
                <a:schemeClr val="tx1"/>
              </a:solidFill>
              <a:latin typeface="Berlin Sans FB" pitchFamily="34" charset="0"/>
            </a:rPr>
            <a:t>mendapat</a:t>
          </a:r>
          <a:r>
            <a:rPr lang="en-US" sz="2100" kern="1200" dirty="0" smtClean="0">
              <a:solidFill>
                <a:schemeClr val="tx1"/>
              </a:solidFill>
              <a:latin typeface="Berlin Sans FB" pitchFamily="34" charset="0"/>
            </a:rPr>
            <a:t> </a:t>
          </a:r>
          <a:r>
            <a:rPr lang="en-US" sz="2100" kern="1200" dirty="0" err="1" smtClean="0">
              <a:solidFill>
                <a:schemeClr val="tx1"/>
              </a:solidFill>
              <a:latin typeface="Berlin Sans FB" pitchFamily="34" charset="0"/>
            </a:rPr>
            <a:t>layanan</a:t>
          </a:r>
          <a:r>
            <a:rPr lang="en-US" sz="2100" kern="1200" dirty="0" smtClean="0">
              <a:solidFill>
                <a:schemeClr val="tx1"/>
              </a:solidFill>
              <a:latin typeface="Berlin Sans FB" pitchFamily="34" charset="0"/>
            </a:rPr>
            <a:t> yang </a:t>
          </a:r>
          <a:r>
            <a:rPr lang="en-US" sz="2100" kern="1200" dirty="0" err="1" smtClean="0">
              <a:solidFill>
                <a:schemeClr val="tx1"/>
              </a:solidFill>
              <a:latin typeface="Berlin Sans FB" pitchFamily="34" charset="0"/>
            </a:rPr>
            <a:t>sewajarnya</a:t>
          </a:r>
          <a:r>
            <a:rPr lang="en-US" sz="2100" kern="1200" dirty="0" smtClean="0">
              <a:solidFill>
                <a:schemeClr val="tx1"/>
              </a:solidFill>
              <a:latin typeface="Berlin Sans FB" pitchFamily="34" charset="0"/>
            </a:rPr>
            <a:t> </a:t>
          </a:r>
          <a:r>
            <a:rPr lang="en-US" sz="2100" kern="1200" dirty="0" err="1" smtClean="0">
              <a:solidFill>
                <a:schemeClr val="tx1"/>
              </a:solidFill>
              <a:latin typeface="Berlin Sans FB" pitchFamily="34" charset="0"/>
            </a:rPr>
            <a:t>tanpa</a:t>
          </a:r>
          <a:r>
            <a:rPr lang="en-US" sz="2100" kern="1200" dirty="0" smtClean="0">
              <a:solidFill>
                <a:schemeClr val="tx1"/>
              </a:solidFill>
              <a:latin typeface="Berlin Sans FB" pitchFamily="34" charset="0"/>
            </a:rPr>
            <a:t> </a:t>
          </a:r>
          <a:r>
            <a:rPr lang="en-US" sz="2100" kern="1200" dirty="0" err="1" smtClean="0">
              <a:solidFill>
                <a:schemeClr val="tx1"/>
              </a:solidFill>
              <a:latin typeface="Berlin Sans FB" pitchFamily="34" charset="0"/>
            </a:rPr>
            <a:t>mengira</a:t>
          </a:r>
          <a:r>
            <a:rPr lang="en-US" sz="2100" kern="1200" dirty="0" smtClean="0">
              <a:solidFill>
                <a:schemeClr val="tx1"/>
              </a:solidFill>
              <a:latin typeface="Berlin Sans FB" pitchFamily="34" charset="0"/>
            </a:rPr>
            <a:t> </a:t>
          </a:r>
          <a:r>
            <a:rPr lang="en-US" sz="2100" kern="1200" dirty="0" err="1" smtClean="0">
              <a:solidFill>
                <a:schemeClr val="tx1"/>
              </a:solidFill>
              <a:latin typeface="Berlin Sans FB" pitchFamily="34" charset="0"/>
            </a:rPr>
            <a:t>situasi</a:t>
          </a:r>
          <a:r>
            <a:rPr lang="en-US" sz="2100" kern="1200" dirty="0" smtClean="0">
              <a:solidFill>
                <a:schemeClr val="tx1"/>
              </a:solidFill>
              <a:latin typeface="Berlin Sans FB" pitchFamily="34" charset="0"/>
            </a:rPr>
            <a:t> </a:t>
          </a:r>
          <a:r>
            <a:rPr lang="en-US" sz="2100" kern="1200" dirty="0" err="1" smtClean="0">
              <a:solidFill>
                <a:schemeClr val="tx1"/>
              </a:solidFill>
              <a:latin typeface="Berlin Sans FB" pitchFamily="34" charset="0"/>
            </a:rPr>
            <a:t>dan</a:t>
          </a:r>
          <a:r>
            <a:rPr lang="en-US" sz="2100" kern="1200" dirty="0" smtClean="0">
              <a:solidFill>
                <a:schemeClr val="tx1"/>
              </a:solidFill>
              <a:latin typeface="Berlin Sans FB" pitchFamily="34" charset="0"/>
            </a:rPr>
            <a:t> </a:t>
          </a:r>
          <a:r>
            <a:rPr lang="en-US" sz="2100" kern="1200" dirty="0" err="1" smtClean="0">
              <a:solidFill>
                <a:schemeClr val="tx1"/>
              </a:solidFill>
              <a:latin typeface="Berlin Sans FB" pitchFamily="34" charset="0"/>
            </a:rPr>
            <a:t>masa</a:t>
          </a:r>
          <a:r>
            <a:rPr lang="en-US" sz="2100" kern="1200" dirty="0" smtClean="0">
              <a:solidFill>
                <a:schemeClr val="tx1"/>
              </a:solidFill>
              <a:latin typeface="Berlin Sans FB" pitchFamily="34" charset="0"/>
            </a:rPr>
            <a:t>.</a:t>
          </a:r>
          <a:endParaRPr lang="en-US" sz="2100" kern="1200" dirty="0">
            <a:solidFill>
              <a:schemeClr val="tx1"/>
            </a:solidFill>
            <a:latin typeface="Berlin Sans FB" pitchFamily="34" charset="0"/>
          </a:endParaRPr>
        </a:p>
      </dsp:txBody>
      <dsp:txXfrm>
        <a:off x="1948859" y="4967807"/>
        <a:ext cx="7042740" cy="1505396"/>
      </dsp:txXfrm>
    </dsp:sp>
    <dsp:sp modelId="{2409F93E-1C23-40FC-9CB0-5973E8A40561}">
      <dsp:nvSpPr>
        <dsp:cNvPr id="0" name=""/>
        <dsp:cNvSpPr/>
      </dsp:nvSpPr>
      <dsp:spPr>
        <a:xfrm>
          <a:off x="150539" y="5118347"/>
          <a:ext cx="1798320" cy="120431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60F24-86A0-4443-BEF9-6963CEFE026A}">
      <dsp:nvSpPr>
        <dsp:cNvPr id="0" name=""/>
        <dsp:cNvSpPr/>
      </dsp:nvSpPr>
      <dsp:spPr>
        <a:xfrm>
          <a:off x="1726" y="331350"/>
          <a:ext cx="3681561" cy="2208936"/>
        </a:xfrm>
        <a:prstGeom prst="roundRect">
          <a:avLst>
            <a:gd name="adj" fmla="val 10000"/>
          </a:avLst>
        </a:prstGeom>
        <a:solidFill>
          <a:srgbClr val="FFC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smtClean="0">
              <a:solidFill>
                <a:schemeClr val="tx1"/>
              </a:solidFill>
              <a:latin typeface="Berlin Sans FB" pitchFamily="34" charset="0"/>
            </a:rPr>
            <a:t>Menjadi harapan kita semua, agar penghormatan yang diberikan sejajar dengan sumbangan yang dihasilkan </a:t>
          </a:r>
          <a:endParaRPr lang="en-US" sz="2300" kern="1200">
            <a:solidFill>
              <a:schemeClr val="tx1"/>
            </a:solidFill>
            <a:latin typeface="Berlin Sans FB" pitchFamily="34" charset="0"/>
          </a:endParaRPr>
        </a:p>
      </dsp:txBody>
      <dsp:txXfrm>
        <a:off x="66424" y="396048"/>
        <a:ext cx="3552165" cy="2079540"/>
      </dsp:txXfrm>
    </dsp:sp>
    <dsp:sp modelId="{2A9AC303-DCE6-4AED-8B3B-D3511CDE941F}">
      <dsp:nvSpPr>
        <dsp:cNvPr id="0" name=""/>
        <dsp:cNvSpPr/>
      </dsp:nvSpPr>
      <dsp:spPr>
        <a:xfrm>
          <a:off x="4007265" y="979305"/>
          <a:ext cx="780491" cy="913027"/>
        </a:xfrm>
        <a:prstGeom prst="rightArrow">
          <a:avLst>
            <a:gd name="adj1" fmla="val 60000"/>
            <a:gd name="adj2" fmla="val 50000"/>
          </a:avLst>
        </a:prstGeom>
        <a:solidFill>
          <a:srgbClr val="00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tx1"/>
            </a:solidFill>
            <a:latin typeface="Berlin Sans FB" pitchFamily="34" charset="0"/>
          </a:endParaRPr>
        </a:p>
      </dsp:txBody>
      <dsp:txXfrm>
        <a:off x="4007265" y="1161910"/>
        <a:ext cx="546344" cy="547817"/>
      </dsp:txXfrm>
    </dsp:sp>
    <dsp:sp modelId="{A16B6C40-D982-4B0A-80AA-FD275F430F56}">
      <dsp:nvSpPr>
        <dsp:cNvPr id="0" name=""/>
        <dsp:cNvSpPr/>
      </dsp:nvSpPr>
      <dsp:spPr>
        <a:xfrm>
          <a:off x="5155912" y="331350"/>
          <a:ext cx="3681561" cy="2208936"/>
        </a:xfrm>
        <a:prstGeom prst="roundRect">
          <a:avLst>
            <a:gd name="adj" fmla="val 10000"/>
          </a:avLst>
        </a:prstGeom>
        <a:solidFill>
          <a:srgbClr val="00B0F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smtClean="0">
              <a:solidFill>
                <a:schemeClr val="tx1"/>
              </a:solidFill>
              <a:latin typeface="Berlin Sans FB" pitchFamily="34" charset="0"/>
            </a:rPr>
            <a:t>dengan peluang-peluang sentiasa ditawarkan untuk mengintegrasikan wanita dalam pelbagai aspek, </a:t>
          </a:r>
          <a:endParaRPr lang="en-US" sz="2300" kern="1200">
            <a:solidFill>
              <a:schemeClr val="tx1"/>
            </a:solidFill>
            <a:latin typeface="Berlin Sans FB" pitchFamily="34" charset="0"/>
          </a:endParaRPr>
        </a:p>
      </dsp:txBody>
      <dsp:txXfrm>
        <a:off x="5220610" y="396048"/>
        <a:ext cx="3552165" cy="2079540"/>
      </dsp:txXfrm>
    </dsp:sp>
    <dsp:sp modelId="{AB2AB3CC-B2FC-4AC1-8636-23AB96BC8333}">
      <dsp:nvSpPr>
        <dsp:cNvPr id="0" name=""/>
        <dsp:cNvSpPr/>
      </dsp:nvSpPr>
      <dsp:spPr>
        <a:xfrm rot="5400000">
          <a:off x="6606447" y="2797997"/>
          <a:ext cx="780491" cy="913027"/>
        </a:xfrm>
        <a:prstGeom prst="rightArrow">
          <a:avLst>
            <a:gd name="adj1" fmla="val 60000"/>
            <a:gd name="adj2" fmla="val 50000"/>
          </a:avLst>
        </a:prstGeom>
        <a:solidFill>
          <a:srgbClr val="00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tx1"/>
            </a:solidFill>
            <a:latin typeface="Berlin Sans FB" pitchFamily="34" charset="0"/>
          </a:endParaRPr>
        </a:p>
      </dsp:txBody>
      <dsp:txXfrm rot="-5400000">
        <a:off x="6722785" y="2864265"/>
        <a:ext cx="547817" cy="546344"/>
      </dsp:txXfrm>
    </dsp:sp>
    <dsp:sp modelId="{8586B251-061A-431E-836D-0F0E11DF76F3}">
      <dsp:nvSpPr>
        <dsp:cNvPr id="0" name=""/>
        <dsp:cNvSpPr/>
      </dsp:nvSpPr>
      <dsp:spPr>
        <a:xfrm>
          <a:off x="5155912" y="4012912"/>
          <a:ext cx="3681561" cy="2208936"/>
        </a:xfrm>
        <a:prstGeom prst="roundRect">
          <a:avLst>
            <a:gd name="adj" fmla="val 10000"/>
          </a:avLst>
        </a:prstGeom>
        <a:solidFill>
          <a:srgbClr val="9933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smtClean="0">
              <a:solidFill>
                <a:schemeClr val="tx1"/>
              </a:solidFill>
              <a:latin typeface="Berlin Sans FB" pitchFamily="34" charset="0"/>
            </a:rPr>
            <a:t>peningkatan pengetahuan untuk membantu menjayakan perancangan dan pengukuhan perpaduan dalam kalangan masyarakat.  </a:t>
          </a:r>
          <a:endParaRPr lang="en-US" sz="2300" kern="1200">
            <a:solidFill>
              <a:schemeClr val="tx1"/>
            </a:solidFill>
            <a:latin typeface="Berlin Sans FB" pitchFamily="34" charset="0"/>
          </a:endParaRPr>
        </a:p>
      </dsp:txBody>
      <dsp:txXfrm>
        <a:off x="5220610" y="4077610"/>
        <a:ext cx="3552165" cy="20795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731F4-EC98-4664-9620-E96C2CC5BC68}">
      <dsp:nvSpPr>
        <dsp:cNvPr id="0" name=""/>
        <dsp:cNvSpPr/>
      </dsp:nvSpPr>
      <dsp:spPr>
        <a:xfrm>
          <a:off x="611504" y="0"/>
          <a:ext cx="6930390" cy="5715000"/>
        </a:xfrm>
        <a:prstGeom prst="rightArrow">
          <a:avLst/>
        </a:prstGeom>
        <a:solidFill>
          <a:srgbClr val="9900FF"/>
        </a:solidFill>
        <a:ln>
          <a:noFill/>
        </a:ln>
        <a:effectLst/>
      </dsp:spPr>
      <dsp:style>
        <a:lnRef idx="0">
          <a:scrgbClr r="0" g="0" b="0"/>
        </a:lnRef>
        <a:fillRef idx="1">
          <a:scrgbClr r="0" g="0" b="0"/>
        </a:fillRef>
        <a:effectRef idx="0">
          <a:scrgbClr r="0" g="0" b="0"/>
        </a:effectRef>
        <a:fontRef idx="minor"/>
      </dsp:style>
    </dsp:sp>
    <dsp:sp modelId="{AD7907B5-7B00-4128-8926-2EE06424BDC3}">
      <dsp:nvSpPr>
        <dsp:cNvPr id="0" name=""/>
        <dsp:cNvSpPr/>
      </dsp:nvSpPr>
      <dsp:spPr>
        <a:xfrm>
          <a:off x="99" y="1714500"/>
          <a:ext cx="3977171" cy="2286000"/>
        </a:xfrm>
        <a:prstGeom prst="roundRect">
          <a:avLst/>
        </a:prstGeom>
        <a:solidFill>
          <a:srgbClr val="66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solidFill>
                <a:srgbClr val="FFC000"/>
              </a:solidFill>
              <a:latin typeface="Bernard MT Condensed" pitchFamily="18" charset="0"/>
            </a:rPr>
            <a:t>16 September </a:t>
          </a:r>
          <a:endParaRPr lang="en-US" sz="3200" kern="1200" dirty="0">
            <a:solidFill>
              <a:srgbClr val="FFC000"/>
            </a:solidFill>
            <a:latin typeface="Bernard MT Condensed" pitchFamily="18" charset="0"/>
          </a:endParaRPr>
        </a:p>
      </dsp:txBody>
      <dsp:txXfrm>
        <a:off x="111692" y="1826093"/>
        <a:ext cx="3753985" cy="2062814"/>
      </dsp:txXfrm>
    </dsp:sp>
    <dsp:sp modelId="{69E03581-62EF-4BCE-9C6D-7D225203D062}">
      <dsp:nvSpPr>
        <dsp:cNvPr id="0" name=""/>
        <dsp:cNvSpPr/>
      </dsp:nvSpPr>
      <dsp:spPr>
        <a:xfrm>
          <a:off x="4176129" y="1714500"/>
          <a:ext cx="3977171" cy="2286000"/>
        </a:xfrm>
        <a:prstGeom prst="roundRect">
          <a:avLst/>
        </a:prstGeom>
        <a:solidFill>
          <a:srgbClr val="66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err="1" smtClean="0">
              <a:solidFill>
                <a:schemeClr val="tx1"/>
              </a:solidFill>
              <a:latin typeface="Bernard MT Condensed" pitchFamily="18" charset="0"/>
            </a:rPr>
            <a:t>kita</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meraikan</a:t>
          </a:r>
          <a:r>
            <a:rPr lang="en-US" sz="2300" kern="1200" dirty="0" smtClean="0">
              <a:solidFill>
                <a:schemeClr val="tx1"/>
              </a:solidFill>
              <a:latin typeface="Bernard MT Condensed" pitchFamily="18" charset="0"/>
            </a:rPr>
            <a:t> </a:t>
          </a:r>
          <a:r>
            <a:rPr lang="en-US" sz="2300" kern="1200" dirty="0" err="1" smtClean="0">
              <a:solidFill>
                <a:srgbClr val="FF0000"/>
              </a:solidFill>
              <a:latin typeface="Bernard MT Condensed" pitchFamily="18" charset="0"/>
            </a:rPr>
            <a:t>hari</a:t>
          </a:r>
          <a:r>
            <a:rPr lang="en-US" sz="2300" kern="1200" dirty="0" smtClean="0">
              <a:solidFill>
                <a:srgbClr val="FF0000"/>
              </a:solidFill>
              <a:latin typeface="Bernard MT Condensed" pitchFamily="18" charset="0"/>
            </a:rPr>
            <a:t> </a:t>
          </a:r>
          <a:r>
            <a:rPr lang="en-US" sz="2300" kern="1200" dirty="0" err="1" smtClean="0">
              <a:solidFill>
                <a:srgbClr val="FF0000"/>
              </a:solidFill>
              <a:latin typeface="Bernard MT Condensed" pitchFamily="18" charset="0"/>
            </a:rPr>
            <a:t>penubuhan</a:t>
          </a:r>
          <a:r>
            <a:rPr lang="en-US" sz="2300" kern="1200" dirty="0" smtClean="0">
              <a:solidFill>
                <a:srgbClr val="FF0000"/>
              </a:solidFill>
              <a:latin typeface="Bernard MT Condensed" pitchFamily="18" charset="0"/>
            </a:rPr>
            <a:t> Persekutuan Malaysia </a:t>
          </a:r>
          <a:r>
            <a:rPr lang="en-US" sz="2300" kern="1200" dirty="0" smtClean="0">
              <a:solidFill>
                <a:schemeClr val="tx1"/>
              </a:solidFill>
              <a:latin typeface="Bernard MT Condensed" pitchFamily="18" charset="0"/>
            </a:rPr>
            <a:t>yang </a:t>
          </a:r>
          <a:r>
            <a:rPr lang="en-US" sz="2300" kern="1200" dirty="0" err="1" smtClean="0">
              <a:solidFill>
                <a:schemeClr val="tx1"/>
              </a:solidFill>
              <a:latin typeface="Bernard MT Condensed" pitchFamily="18" charset="0"/>
            </a:rPr>
            <a:t>menandakan</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penyertaan</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bersama</a:t>
          </a:r>
          <a:r>
            <a:rPr lang="en-US" sz="2300" kern="1200" dirty="0" smtClean="0">
              <a:solidFill>
                <a:schemeClr val="tx1"/>
              </a:solidFill>
              <a:latin typeface="Bernard MT Condensed" pitchFamily="18" charset="0"/>
            </a:rPr>
            <a:t> Malaya, Borneo Utara, Sarawak </a:t>
          </a:r>
          <a:r>
            <a:rPr lang="en-US" sz="2300" kern="1200" dirty="0" err="1" smtClean="0">
              <a:solidFill>
                <a:schemeClr val="tx1"/>
              </a:solidFill>
              <a:latin typeface="Bernard MT Condensed" pitchFamily="18" charset="0"/>
            </a:rPr>
            <a:t>dan</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Singapura</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bagi</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membentuk</a:t>
          </a:r>
          <a:r>
            <a:rPr lang="en-US" sz="2300" kern="1200" dirty="0" smtClean="0">
              <a:solidFill>
                <a:schemeClr val="tx1"/>
              </a:solidFill>
              <a:latin typeface="Bernard MT Condensed" pitchFamily="18" charset="0"/>
            </a:rPr>
            <a:t> Malaysia. </a:t>
          </a:r>
          <a:endParaRPr lang="en-US" sz="2300" kern="1200" dirty="0">
            <a:solidFill>
              <a:schemeClr val="tx1"/>
            </a:solidFill>
            <a:latin typeface="Bernard MT Condensed" pitchFamily="18" charset="0"/>
          </a:endParaRPr>
        </a:p>
      </dsp:txBody>
      <dsp:txXfrm>
        <a:off x="4287722" y="1826093"/>
        <a:ext cx="3753985" cy="206281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12080-BF23-4CDE-A868-CFA1944BDAE0}">
      <dsp:nvSpPr>
        <dsp:cNvPr id="0" name=""/>
        <dsp:cNvSpPr/>
      </dsp:nvSpPr>
      <dsp:spPr>
        <a:xfrm>
          <a:off x="0" y="5496064"/>
          <a:ext cx="8763000" cy="9016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Bernard MT Condensed" pitchFamily="18" charset="0"/>
            </a:rPr>
            <a:t>Sesuai dengan sifat Islam yang cintakan kedamaian dan menjadi rahmat kepada seluruh alam.</a:t>
          </a:r>
          <a:endParaRPr lang="en-US" sz="2000" kern="1200">
            <a:solidFill>
              <a:schemeClr val="tx1"/>
            </a:solidFill>
            <a:latin typeface="Bernard MT Condensed" pitchFamily="18" charset="0"/>
          </a:endParaRPr>
        </a:p>
      </dsp:txBody>
      <dsp:txXfrm>
        <a:off x="0" y="5496064"/>
        <a:ext cx="8763000" cy="901675"/>
      </dsp:txXfrm>
    </dsp:sp>
    <dsp:sp modelId="{993BEA19-916A-4389-B14E-CC2668579D27}">
      <dsp:nvSpPr>
        <dsp:cNvPr id="0" name=""/>
        <dsp:cNvSpPr/>
      </dsp:nvSpPr>
      <dsp:spPr>
        <a:xfrm rot="10800000">
          <a:off x="0" y="4122813"/>
          <a:ext cx="8763000" cy="1386776"/>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Bernard MT Condensed" pitchFamily="18" charset="0"/>
            </a:rPr>
            <a:t>rakyat perlu merapatkan lagi hubungan antara kaum dalam suasana muhibah. </a:t>
          </a:r>
          <a:endParaRPr lang="en-US" sz="2000" kern="1200">
            <a:solidFill>
              <a:schemeClr val="tx1"/>
            </a:solidFill>
            <a:latin typeface="Bernard MT Condensed" pitchFamily="18" charset="0"/>
          </a:endParaRPr>
        </a:p>
      </dsp:txBody>
      <dsp:txXfrm rot="10800000">
        <a:off x="0" y="4122813"/>
        <a:ext cx="8763000" cy="901085"/>
      </dsp:txXfrm>
    </dsp:sp>
    <dsp:sp modelId="{2639D36F-3DF2-4E2C-A6B6-8A6C1A9056E7}">
      <dsp:nvSpPr>
        <dsp:cNvPr id="0" name=""/>
        <dsp:cNvSpPr/>
      </dsp:nvSpPr>
      <dsp:spPr>
        <a:xfrm rot="10800000">
          <a:off x="0" y="2749561"/>
          <a:ext cx="8763000" cy="1386776"/>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Bernard MT Condensed" pitchFamily="18" charset="0"/>
            </a:rPr>
            <a:t>Sukan, misalnya, merupakan medium penyatuan rakyat, bukan tempat melepaskan kemarahan dan cacian kepada orang lain. </a:t>
          </a:r>
          <a:endParaRPr lang="en-US" sz="2000" kern="1200">
            <a:solidFill>
              <a:schemeClr val="tx1"/>
            </a:solidFill>
            <a:latin typeface="Bernard MT Condensed" pitchFamily="18" charset="0"/>
          </a:endParaRPr>
        </a:p>
      </dsp:txBody>
      <dsp:txXfrm rot="10800000">
        <a:off x="0" y="2749561"/>
        <a:ext cx="8763000" cy="901085"/>
      </dsp:txXfrm>
    </dsp:sp>
    <dsp:sp modelId="{18313905-4F8A-4786-8198-B750CC7FAEE7}">
      <dsp:nvSpPr>
        <dsp:cNvPr id="0" name=""/>
        <dsp:cNvSpPr/>
      </dsp:nvSpPr>
      <dsp:spPr>
        <a:xfrm rot="10800000">
          <a:off x="0" y="1376310"/>
          <a:ext cx="8763000" cy="1386776"/>
        </a:xfrm>
        <a:prstGeom prst="upArrowCallou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Bernard MT Condensed" pitchFamily="18" charset="0"/>
            </a:rPr>
            <a:t>Janganlah kerana isu-isu yang remeh kita berpecah-belah antara satu sama lain. </a:t>
          </a:r>
          <a:endParaRPr lang="en-US" sz="2000" kern="1200">
            <a:solidFill>
              <a:schemeClr val="tx1"/>
            </a:solidFill>
            <a:latin typeface="Bernard MT Condensed" pitchFamily="18" charset="0"/>
          </a:endParaRPr>
        </a:p>
      </dsp:txBody>
      <dsp:txXfrm rot="10800000">
        <a:off x="0" y="1376310"/>
        <a:ext cx="8763000" cy="901085"/>
      </dsp:txXfrm>
    </dsp:sp>
    <dsp:sp modelId="{7972B551-8F57-4F3D-900A-AF2A77EBFB67}">
      <dsp:nvSpPr>
        <dsp:cNvPr id="0" name=""/>
        <dsp:cNvSpPr/>
      </dsp:nvSpPr>
      <dsp:spPr>
        <a:xfrm rot="10800000">
          <a:off x="0" y="3059"/>
          <a:ext cx="8763000" cy="1386776"/>
        </a:xfrm>
        <a:prstGeom prst="upArrowCallou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Bernard MT Condensed" pitchFamily="18" charset="0"/>
            </a:rPr>
            <a:t>Seharusnya keharmonian dan kesejahteraan yang dikecapi sejak sekian lama wajar dipelihara dan dikekalkan supaya dapat terus dikecapi oleh generasi akan datang. </a:t>
          </a:r>
          <a:endParaRPr lang="en-US" sz="2000" kern="1200">
            <a:solidFill>
              <a:schemeClr val="tx1"/>
            </a:solidFill>
            <a:latin typeface="Bernard MT Condensed" pitchFamily="18" charset="0"/>
          </a:endParaRPr>
        </a:p>
      </dsp:txBody>
      <dsp:txXfrm rot="10800000">
        <a:off x="0" y="3059"/>
        <a:ext cx="8763000" cy="90108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BF6E7-D1D9-4CF3-A360-DFB34CE49396}">
      <dsp:nvSpPr>
        <dsp:cNvPr id="0" name=""/>
        <dsp:cNvSpPr/>
      </dsp:nvSpPr>
      <dsp:spPr>
        <a:xfrm>
          <a:off x="3507849" y="3991"/>
          <a:ext cx="4194006" cy="1896882"/>
        </a:xfrm>
        <a:prstGeom prst="rect">
          <a:avLst/>
        </a:prstGeom>
        <a:solidFill>
          <a:srgbClr val="92D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err="1" smtClean="0">
              <a:solidFill>
                <a:schemeClr val="tx1"/>
              </a:solidFill>
              <a:latin typeface="Berlin Sans FB" pitchFamily="34" charset="0"/>
            </a:rPr>
            <a:t>tiada</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pihak</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cuba</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mengambil</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kesempatan</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dengan</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mengeksploitasikan</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wanita</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tanpa</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hak</a:t>
          </a:r>
          <a:r>
            <a:rPr lang="en-US" sz="2600" kern="1200" dirty="0" smtClean="0">
              <a:solidFill>
                <a:schemeClr val="tx1"/>
              </a:solidFill>
              <a:latin typeface="Berlin Sans FB" pitchFamily="34" charset="0"/>
            </a:rPr>
            <a:t>.</a:t>
          </a:r>
          <a:endParaRPr lang="en-US" sz="2600" kern="1200" dirty="0">
            <a:solidFill>
              <a:schemeClr val="tx1"/>
            </a:solidFill>
            <a:latin typeface="Berlin Sans FB" pitchFamily="34" charset="0"/>
          </a:endParaRPr>
        </a:p>
      </dsp:txBody>
      <dsp:txXfrm>
        <a:off x="3507849" y="3991"/>
        <a:ext cx="4194006" cy="1896882"/>
      </dsp:txXfrm>
    </dsp:sp>
    <dsp:sp modelId="{AF770354-16F9-44F0-99C6-50D802A17085}">
      <dsp:nvSpPr>
        <dsp:cNvPr id="0" name=""/>
        <dsp:cNvSpPr/>
      </dsp:nvSpPr>
      <dsp:spPr>
        <a:xfrm>
          <a:off x="1442144" y="3991"/>
          <a:ext cx="1877913" cy="1896882"/>
        </a:xfrm>
        <a:prstGeom prst="rect">
          <a:avLst/>
        </a:prstGeom>
        <a:solidFill>
          <a:srgbClr val="CC0099"/>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BF29614D-7A83-4296-AAF2-C9D304D1C9E5}">
      <dsp:nvSpPr>
        <dsp:cNvPr id="0" name=""/>
        <dsp:cNvSpPr/>
      </dsp:nvSpPr>
      <dsp:spPr>
        <a:xfrm>
          <a:off x="1442144" y="2213858"/>
          <a:ext cx="4194006" cy="1896882"/>
        </a:xfrm>
        <a:prstGeom prst="rect">
          <a:avLst/>
        </a:prstGeom>
        <a:solidFill>
          <a:srgbClr val="00B0F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err="1" smtClean="0">
              <a:solidFill>
                <a:schemeClr val="tx1"/>
              </a:solidFill>
              <a:latin typeface="Berlin Sans FB" pitchFamily="34" charset="0"/>
            </a:rPr>
            <a:t>kehormatan</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dan</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ketinggian</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kaum</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wanita</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tidak</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dipandang</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remeh</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dengan</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mengenepikan</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pandangan</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dan</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sumbangan</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mereka</a:t>
          </a:r>
          <a:r>
            <a:rPr lang="en-US" sz="2600" kern="1200" dirty="0" smtClean="0">
              <a:solidFill>
                <a:schemeClr val="tx1"/>
              </a:solidFill>
              <a:latin typeface="Berlin Sans FB" pitchFamily="34" charset="0"/>
            </a:rPr>
            <a:t>.</a:t>
          </a:r>
          <a:endParaRPr lang="en-US" sz="2600" kern="1200" dirty="0">
            <a:solidFill>
              <a:schemeClr val="tx1"/>
            </a:solidFill>
            <a:latin typeface="Berlin Sans FB" pitchFamily="34" charset="0"/>
          </a:endParaRPr>
        </a:p>
      </dsp:txBody>
      <dsp:txXfrm>
        <a:off x="1442144" y="2213858"/>
        <a:ext cx="4194006" cy="1896882"/>
      </dsp:txXfrm>
    </dsp:sp>
    <dsp:sp modelId="{F1C77C74-2BC1-46AA-BBFC-4F84F98B1340}">
      <dsp:nvSpPr>
        <dsp:cNvPr id="0" name=""/>
        <dsp:cNvSpPr/>
      </dsp:nvSpPr>
      <dsp:spPr>
        <a:xfrm>
          <a:off x="5823942" y="2213858"/>
          <a:ext cx="1877913" cy="1896882"/>
        </a:xfrm>
        <a:prstGeom prst="rect">
          <a:avLst/>
        </a:prstGeom>
        <a:solidFill>
          <a:srgbClr val="CC0099"/>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A59435D4-7B71-4E33-957B-01C23C0E67F3}">
      <dsp:nvSpPr>
        <dsp:cNvPr id="0" name=""/>
        <dsp:cNvSpPr/>
      </dsp:nvSpPr>
      <dsp:spPr>
        <a:xfrm>
          <a:off x="3507849" y="4423726"/>
          <a:ext cx="4194006" cy="1896882"/>
        </a:xfrm>
        <a:prstGeom prst="rect">
          <a:avLst/>
        </a:prstGeom>
        <a:solidFill>
          <a:srgbClr val="9933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err="1" smtClean="0">
              <a:solidFill>
                <a:schemeClr val="tx1"/>
              </a:solidFill>
              <a:latin typeface="Berlin Sans FB" pitchFamily="34" charset="0"/>
            </a:rPr>
            <a:t>meletakkan</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kedudukan</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diri</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sehebat</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wanita</a:t>
          </a:r>
          <a:r>
            <a:rPr lang="en-US" sz="2600" kern="1200" dirty="0" smtClean="0">
              <a:solidFill>
                <a:schemeClr val="tx1"/>
              </a:solidFill>
              <a:latin typeface="Berlin Sans FB" pitchFamily="34" charset="0"/>
            </a:rPr>
            <a:t> Islam </a:t>
          </a:r>
          <a:r>
            <a:rPr lang="en-US" sz="2600" kern="1200" dirty="0" err="1" smtClean="0">
              <a:solidFill>
                <a:schemeClr val="tx1"/>
              </a:solidFill>
              <a:latin typeface="Berlin Sans FB" pitchFamily="34" charset="0"/>
            </a:rPr>
            <a:t>zaman</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silam</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dengan</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asas</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keimanan</a:t>
          </a:r>
          <a:r>
            <a:rPr lang="en-US" sz="2600" kern="1200" dirty="0" smtClean="0">
              <a:solidFill>
                <a:schemeClr val="tx1"/>
              </a:solidFill>
              <a:latin typeface="Berlin Sans FB" pitchFamily="34" charset="0"/>
            </a:rPr>
            <a:t> yang </a:t>
          </a:r>
          <a:r>
            <a:rPr lang="en-US" sz="2600" kern="1200" dirty="0" err="1" smtClean="0">
              <a:solidFill>
                <a:schemeClr val="tx1"/>
              </a:solidFill>
              <a:latin typeface="Berlin Sans FB" pitchFamily="34" charset="0"/>
            </a:rPr>
            <a:t>kukuh</a:t>
          </a:r>
          <a:r>
            <a:rPr lang="en-US" sz="2600" kern="1200" dirty="0" smtClean="0">
              <a:solidFill>
                <a:schemeClr val="tx1"/>
              </a:solidFill>
              <a:latin typeface="Berlin Sans FB" pitchFamily="34" charset="0"/>
            </a:rPr>
            <a:t> </a:t>
          </a:r>
          <a:r>
            <a:rPr lang="en-US" sz="2600" kern="1200" dirty="0" err="1" smtClean="0">
              <a:solidFill>
                <a:schemeClr val="tx1"/>
              </a:solidFill>
              <a:latin typeface="Berlin Sans FB" pitchFamily="34" charset="0"/>
            </a:rPr>
            <a:t>kepada</a:t>
          </a:r>
          <a:r>
            <a:rPr lang="en-US" sz="2600" kern="1200" dirty="0" smtClean="0">
              <a:solidFill>
                <a:schemeClr val="tx1"/>
              </a:solidFill>
              <a:latin typeface="Berlin Sans FB" pitchFamily="34" charset="0"/>
            </a:rPr>
            <a:t> Allah SWT.</a:t>
          </a:r>
          <a:endParaRPr lang="en-US" sz="2600" kern="1200" dirty="0">
            <a:solidFill>
              <a:schemeClr val="tx1"/>
            </a:solidFill>
            <a:latin typeface="Berlin Sans FB" pitchFamily="34" charset="0"/>
          </a:endParaRPr>
        </a:p>
      </dsp:txBody>
      <dsp:txXfrm>
        <a:off x="3507849" y="4423726"/>
        <a:ext cx="4194006" cy="1896882"/>
      </dsp:txXfrm>
    </dsp:sp>
    <dsp:sp modelId="{9D2D33C5-FA38-4013-BFF0-03691DE25C97}">
      <dsp:nvSpPr>
        <dsp:cNvPr id="0" name=""/>
        <dsp:cNvSpPr/>
      </dsp:nvSpPr>
      <dsp:spPr>
        <a:xfrm>
          <a:off x="1442144" y="4423726"/>
          <a:ext cx="1877913" cy="1896882"/>
        </a:xfrm>
        <a:prstGeom prst="rect">
          <a:avLst/>
        </a:prstGeom>
        <a:solidFill>
          <a:srgbClr val="CC0099"/>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1EA84-0518-4970-9AE2-0DFF1021C978}">
      <dsp:nvSpPr>
        <dsp:cNvPr id="0" name=""/>
        <dsp:cNvSpPr/>
      </dsp:nvSpPr>
      <dsp:spPr>
        <a:xfrm>
          <a:off x="0" y="0"/>
          <a:ext cx="7189470" cy="1714500"/>
        </a:xfrm>
        <a:prstGeom prst="roundRect">
          <a:avLst>
            <a:gd name="adj" fmla="val 10000"/>
          </a:avLst>
        </a:prstGeom>
        <a:solidFill>
          <a:srgbClr val="92D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smtClean="0">
              <a:latin typeface="Britannic Bold" pitchFamily="34" charset="0"/>
            </a:rPr>
            <a:t>Allah SWT telah meletakkan kedudukan wanita pada tempat yang mulia di samping lelaki </a:t>
          </a:r>
          <a:endParaRPr lang="en-US" sz="2800" kern="1200">
            <a:latin typeface="Britannic Bold" pitchFamily="34" charset="0"/>
          </a:endParaRPr>
        </a:p>
      </dsp:txBody>
      <dsp:txXfrm>
        <a:off x="50216" y="50216"/>
        <a:ext cx="5339390" cy="1614068"/>
      </dsp:txXfrm>
    </dsp:sp>
    <dsp:sp modelId="{5BBFB0E9-A9F0-418A-BCEA-1023C86C9AA8}">
      <dsp:nvSpPr>
        <dsp:cNvPr id="0" name=""/>
        <dsp:cNvSpPr/>
      </dsp:nvSpPr>
      <dsp:spPr>
        <a:xfrm>
          <a:off x="634364" y="2000250"/>
          <a:ext cx="7189470" cy="1714500"/>
        </a:xfrm>
        <a:prstGeom prst="roundRect">
          <a:avLst>
            <a:gd name="adj" fmla="val 10000"/>
          </a:avLst>
        </a:prstGeom>
        <a:solidFill>
          <a:srgbClr val="00B0F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err="1" smtClean="0">
              <a:latin typeface="Britannic Bold" pitchFamily="34" charset="0"/>
            </a:rPr>
            <a:t>persamaan</a:t>
          </a:r>
          <a:r>
            <a:rPr lang="en-US" sz="2800" kern="1200" dirty="0" smtClean="0">
              <a:latin typeface="Britannic Bold" pitchFamily="34" charset="0"/>
            </a:rPr>
            <a:t> </a:t>
          </a:r>
          <a:r>
            <a:rPr lang="en-US" sz="2800" kern="1200" dirty="0" err="1" smtClean="0">
              <a:latin typeface="Britannic Bold" pitchFamily="34" charset="0"/>
            </a:rPr>
            <a:t>dalam</a:t>
          </a:r>
          <a:r>
            <a:rPr lang="en-US" sz="2800" kern="1200" dirty="0" smtClean="0">
              <a:latin typeface="Britannic Bold" pitchFamily="34" charset="0"/>
            </a:rPr>
            <a:t> </a:t>
          </a:r>
          <a:r>
            <a:rPr lang="en-US" sz="2800" kern="1200" dirty="0" err="1" smtClean="0">
              <a:latin typeface="Britannic Bold" pitchFamily="34" charset="0"/>
            </a:rPr>
            <a:t>beberapa</a:t>
          </a:r>
          <a:r>
            <a:rPr lang="en-US" sz="2800" kern="1200" dirty="0" smtClean="0">
              <a:latin typeface="Britannic Bold" pitchFamily="34" charset="0"/>
            </a:rPr>
            <a:t> </a:t>
          </a:r>
          <a:r>
            <a:rPr lang="en-US" sz="2800" kern="1200" dirty="0" err="1" smtClean="0">
              <a:latin typeface="Britannic Bold" pitchFamily="34" charset="0"/>
            </a:rPr>
            <a:t>tanggungjawab</a:t>
          </a:r>
          <a:r>
            <a:rPr lang="en-US" sz="2800" kern="1200" dirty="0" smtClean="0">
              <a:latin typeface="Britannic Bold" pitchFamily="34" charset="0"/>
            </a:rPr>
            <a:t> </a:t>
          </a:r>
          <a:r>
            <a:rPr lang="en-US" sz="2800" kern="1200" dirty="0" err="1" smtClean="0">
              <a:latin typeface="Britannic Bold" pitchFamily="34" charset="0"/>
            </a:rPr>
            <a:t>dan</a:t>
          </a:r>
          <a:r>
            <a:rPr lang="en-US" sz="2800" kern="1200" dirty="0" smtClean="0">
              <a:latin typeface="Britannic Bold" pitchFamily="34" charset="0"/>
            </a:rPr>
            <a:t> </a:t>
          </a:r>
          <a:r>
            <a:rPr lang="en-US" sz="2800" kern="1200" dirty="0" err="1" smtClean="0">
              <a:latin typeface="Britannic Bold" pitchFamily="34" charset="0"/>
            </a:rPr>
            <a:t>perbezaan</a:t>
          </a:r>
          <a:r>
            <a:rPr lang="en-US" sz="2800" kern="1200" dirty="0" smtClean="0">
              <a:latin typeface="Britannic Bold" pitchFamily="34" charset="0"/>
            </a:rPr>
            <a:t> </a:t>
          </a:r>
          <a:r>
            <a:rPr lang="en-US" sz="2800" kern="1200" dirty="0" err="1" smtClean="0">
              <a:latin typeface="Britannic Bold" pitchFamily="34" charset="0"/>
            </a:rPr>
            <a:t>peranannya</a:t>
          </a:r>
          <a:r>
            <a:rPr lang="en-US" sz="2800" kern="1200" dirty="0" smtClean="0">
              <a:latin typeface="Britannic Bold" pitchFamily="34" charset="0"/>
            </a:rPr>
            <a:t> </a:t>
          </a:r>
          <a:r>
            <a:rPr lang="en-US" sz="2800" kern="1200" dirty="0" err="1" smtClean="0">
              <a:latin typeface="Britannic Bold" pitchFamily="34" charset="0"/>
            </a:rPr>
            <a:t>bersesuaian</a:t>
          </a:r>
          <a:r>
            <a:rPr lang="en-US" sz="2800" kern="1200" dirty="0" smtClean="0">
              <a:latin typeface="Britannic Bold" pitchFamily="34" charset="0"/>
            </a:rPr>
            <a:t> </a:t>
          </a:r>
          <a:r>
            <a:rPr lang="en-US" sz="2800" kern="1200" dirty="0" err="1" smtClean="0">
              <a:latin typeface="Britannic Bold" pitchFamily="34" charset="0"/>
            </a:rPr>
            <a:t>dengan</a:t>
          </a:r>
          <a:r>
            <a:rPr lang="en-US" sz="2800" kern="1200" dirty="0" smtClean="0">
              <a:latin typeface="Britannic Bold" pitchFamily="34" charset="0"/>
            </a:rPr>
            <a:t> </a:t>
          </a:r>
          <a:r>
            <a:rPr lang="en-US" sz="2800" kern="1200" dirty="0" err="1" smtClean="0">
              <a:latin typeface="Britannic Bold" pitchFamily="34" charset="0"/>
            </a:rPr>
            <a:t>kedudukannya</a:t>
          </a:r>
          <a:r>
            <a:rPr lang="en-US" sz="2800" kern="1200" dirty="0" smtClean="0">
              <a:latin typeface="Britannic Bold" pitchFamily="34" charset="0"/>
            </a:rPr>
            <a:t>. </a:t>
          </a:r>
          <a:endParaRPr lang="en-US" sz="2800" kern="1200" dirty="0">
            <a:latin typeface="Britannic Bold" pitchFamily="34" charset="0"/>
          </a:endParaRPr>
        </a:p>
      </dsp:txBody>
      <dsp:txXfrm>
        <a:off x="684580" y="2050466"/>
        <a:ext cx="5340248" cy="1614068"/>
      </dsp:txXfrm>
    </dsp:sp>
    <dsp:sp modelId="{7133BAA8-CF03-46E8-8F13-DC532E43BCC6}">
      <dsp:nvSpPr>
        <dsp:cNvPr id="0" name=""/>
        <dsp:cNvSpPr/>
      </dsp:nvSpPr>
      <dsp:spPr>
        <a:xfrm>
          <a:off x="1268729" y="4000500"/>
          <a:ext cx="7189470" cy="1714500"/>
        </a:xfrm>
        <a:prstGeom prst="roundRect">
          <a:avLst>
            <a:gd name="adj" fmla="val 10000"/>
          </a:avLst>
        </a:prstGeom>
        <a:solidFill>
          <a:srgbClr val="9933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err="1" smtClean="0">
              <a:latin typeface="Britannic Bold" pitchFamily="34" charset="0"/>
            </a:rPr>
            <a:t>selayaknya</a:t>
          </a:r>
          <a:r>
            <a:rPr lang="en-US" sz="2800" kern="1200" dirty="0" smtClean="0">
              <a:latin typeface="Britannic Bold" pitchFamily="34" charset="0"/>
            </a:rPr>
            <a:t> </a:t>
          </a:r>
          <a:r>
            <a:rPr lang="en-US" sz="2800" kern="1200" dirty="0" err="1" smtClean="0">
              <a:latin typeface="Britannic Bold" pitchFamily="34" charset="0"/>
            </a:rPr>
            <a:t>menerima</a:t>
          </a:r>
          <a:r>
            <a:rPr lang="en-US" sz="2800" kern="1200" dirty="0" smtClean="0">
              <a:latin typeface="Britannic Bold" pitchFamily="34" charset="0"/>
            </a:rPr>
            <a:t> </a:t>
          </a:r>
          <a:r>
            <a:rPr lang="en-US" sz="2800" kern="1200" dirty="0" err="1" smtClean="0">
              <a:latin typeface="Britannic Bold" pitchFamily="34" charset="0"/>
            </a:rPr>
            <a:t>pengampunan</a:t>
          </a:r>
          <a:r>
            <a:rPr lang="en-US" sz="2800" kern="1200" dirty="0" smtClean="0">
              <a:latin typeface="Britannic Bold" pitchFamily="34" charset="0"/>
            </a:rPr>
            <a:t> </a:t>
          </a:r>
          <a:r>
            <a:rPr lang="en-US" sz="2800" kern="1200" dirty="0" err="1" smtClean="0">
              <a:latin typeface="Britannic Bold" pitchFamily="34" charset="0"/>
            </a:rPr>
            <a:t>dan</a:t>
          </a:r>
          <a:r>
            <a:rPr lang="en-US" sz="2800" kern="1200" dirty="0" smtClean="0">
              <a:latin typeface="Britannic Bold" pitchFamily="34" charset="0"/>
            </a:rPr>
            <a:t> </a:t>
          </a:r>
          <a:r>
            <a:rPr lang="en-US" sz="2800" kern="1200" dirty="0" err="1" smtClean="0">
              <a:latin typeface="Britannic Bold" pitchFamily="34" charset="0"/>
            </a:rPr>
            <a:t>kurniaan</a:t>
          </a:r>
          <a:r>
            <a:rPr lang="en-US" sz="2800" kern="1200" dirty="0" smtClean="0">
              <a:latin typeface="Britannic Bold" pitchFamily="34" charset="0"/>
            </a:rPr>
            <a:t> </a:t>
          </a:r>
          <a:r>
            <a:rPr lang="en-US" sz="2800" kern="1200" dirty="0" err="1" smtClean="0">
              <a:latin typeface="Britannic Bold" pitchFamily="34" charset="0"/>
            </a:rPr>
            <a:t>sepertimana</a:t>
          </a:r>
          <a:r>
            <a:rPr lang="en-US" sz="2800" kern="1200" dirty="0" smtClean="0">
              <a:latin typeface="Britannic Bold" pitchFamily="34" charset="0"/>
            </a:rPr>
            <a:t> yang </a:t>
          </a:r>
          <a:r>
            <a:rPr lang="en-US" sz="2800" kern="1200" dirty="0" err="1" smtClean="0">
              <a:latin typeface="Britannic Bold" pitchFamily="34" charset="0"/>
            </a:rPr>
            <a:t>dikurniakan</a:t>
          </a:r>
          <a:r>
            <a:rPr lang="en-US" sz="2800" kern="1200" dirty="0" smtClean="0">
              <a:latin typeface="Britannic Bold" pitchFamily="34" charset="0"/>
            </a:rPr>
            <a:t> </a:t>
          </a:r>
          <a:r>
            <a:rPr lang="en-US" sz="2800" kern="1200" dirty="0" err="1" smtClean="0">
              <a:latin typeface="Britannic Bold" pitchFamily="34" charset="0"/>
            </a:rPr>
            <a:t>kepada</a:t>
          </a:r>
          <a:r>
            <a:rPr lang="en-US" sz="2800" kern="1200" dirty="0" smtClean="0">
              <a:latin typeface="Britannic Bold" pitchFamily="34" charset="0"/>
            </a:rPr>
            <a:t> </a:t>
          </a:r>
          <a:r>
            <a:rPr lang="en-US" sz="2800" kern="1200" dirty="0" err="1" smtClean="0">
              <a:latin typeface="Britannic Bold" pitchFamily="34" charset="0"/>
            </a:rPr>
            <a:t>kaum</a:t>
          </a:r>
          <a:r>
            <a:rPr lang="en-US" sz="2800" kern="1200" dirty="0" smtClean="0">
              <a:latin typeface="Britannic Bold" pitchFamily="34" charset="0"/>
            </a:rPr>
            <a:t> </a:t>
          </a:r>
          <a:r>
            <a:rPr lang="en-US" sz="2800" kern="1200" dirty="0" err="1" smtClean="0">
              <a:latin typeface="Britannic Bold" pitchFamily="34" charset="0"/>
            </a:rPr>
            <a:t>lelaki</a:t>
          </a:r>
          <a:r>
            <a:rPr lang="en-US" sz="2800" kern="1200" dirty="0" smtClean="0">
              <a:latin typeface="Britannic Bold" pitchFamily="34" charset="0"/>
            </a:rPr>
            <a:t>. </a:t>
          </a:r>
          <a:endParaRPr lang="en-US" sz="2800" kern="1200" dirty="0">
            <a:latin typeface="Britannic Bold" pitchFamily="34" charset="0"/>
          </a:endParaRPr>
        </a:p>
      </dsp:txBody>
      <dsp:txXfrm>
        <a:off x="1318945" y="4050716"/>
        <a:ext cx="5340248" cy="1614068"/>
      </dsp:txXfrm>
    </dsp:sp>
    <dsp:sp modelId="{6ED7C93D-6568-4D1C-A164-45BDFBAE5E2F}">
      <dsp:nvSpPr>
        <dsp:cNvPr id="0" name=""/>
        <dsp:cNvSpPr/>
      </dsp:nvSpPr>
      <dsp:spPr>
        <a:xfrm>
          <a:off x="6075045" y="1300162"/>
          <a:ext cx="1114425" cy="111442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latin typeface="Britannic Bold" pitchFamily="34" charset="0"/>
          </a:endParaRPr>
        </a:p>
      </dsp:txBody>
      <dsp:txXfrm>
        <a:off x="6325791" y="1300162"/>
        <a:ext cx="612933" cy="838605"/>
      </dsp:txXfrm>
    </dsp:sp>
    <dsp:sp modelId="{BE36E351-5D6C-45C7-AA6C-87BF7B3D1B21}">
      <dsp:nvSpPr>
        <dsp:cNvPr id="0" name=""/>
        <dsp:cNvSpPr/>
      </dsp:nvSpPr>
      <dsp:spPr>
        <a:xfrm>
          <a:off x="6709410" y="3288982"/>
          <a:ext cx="1114425" cy="111442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latin typeface="Britannic Bold" pitchFamily="34" charset="0"/>
          </a:endParaRPr>
        </a:p>
      </dsp:txBody>
      <dsp:txXfrm>
        <a:off x="6960156" y="3288982"/>
        <a:ext cx="612933" cy="8386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14/9/2017</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5F4F8-8D27-414A-B302-D144BA918955}" type="slidenum">
              <a:rPr lang="en-MY" smtClean="0"/>
              <a:pPr/>
              <a:t>2</a:t>
            </a:fld>
            <a:endParaRPr lang="en-MY"/>
          </a:p>
        </p:txBody>
      </p:sp>
    </p:spTree>
    <p:extLst>
      <p:ext uri="{BB962C8B-B14F-4D97-AF65-F5344CB8AC3E}">
        <p14:creationId xmlns:p14="http://schemas.microsoft.com/office/powerpoint/2010/main" val="1409155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ABDA28-8FD6-4624-B7A0-145B971B0CD9}" type="datetime1">
              <a:rPr lang="en-MY" smtClean="0"/>
              <a:pPr/>
              <a:t>14/9/2017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3832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29943-5684-4C80-927A-9D3BD58A0D80}" type="datetime1">
              <a:rPr lang="en-MY" smtClean="0"/>
              <a:pPr/>
              <a:t>14/9/2017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2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64F39-116D-4CB7-BEBE-54CC1FBAEA1B}" type="datetime1">
              <a:rPr lang="en-MY" smtClean="0"/>
              <a:pPr/>
              <a:t>14/9/2017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87959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C1BF3-E720-4C22-9E45-DDBFBFBFBFEA}" type="datetime1">
              <a:rPr lang="en-MY" smtClean="0"/>
              <a:pPr/>
              <a:t>14/9/2017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62169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14/9/2017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12876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3FD72-CB97-43FF-9BC8-1BC5D284E0E6}" type="datetime1">
              <a:rPr lang="en-MY" smtClean="0"/>
              <a:pPr/>
              <a:t>14/9/2017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235364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BA709-1EFB-4E05-A772-6E84498B3CD2}" type="datetime1">
              <a:rPr lang="en-MY" smtClean="0"/>
              <a:pPr/>
              <a:t>14/9/2017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069609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4D6B5-6656-4EE9-8DE6-BDE8CC9D8C6D}" type="datetime1">
              <a:rPr lang="en-MY" smtClean="0"/>
              <a:pPr/>
              <a:t>14/9/2017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1646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14/9/2017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5281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14/9/2017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1415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14/9/2017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0227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93427-0925-45C8-8E89-B1651BC7B608}" type="datetime1">
              <a:rPr lang="en-MY" smtClean="0"/>
              <a:pPr/>
              <a:t>14/9/2017</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844355860"/>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58253" y="5029200"/>
            <a:ext cx="8534400" cy="830997"/>
          </a:xfrm>
          <a:prstGeom prst="rect">
            <a:avLst/>
          </a:prstGeom>
        </p:spPr>
        <p:txBody>
          <a:bodyPr wrap="square">
            <a:prstTxWarp prst="textArchDown">
              <a:avLst/>
            </a:prstTxWarp>
            <a:spAutoFit/>
          </a:bodyPr>
          <a:lstStyle/>
          <a:p>
            <a:pPr algn="ctr"/>
            <a:r>
              <a:rPr lang="en-US" sz="4800" b="1" dirty="0" smtClean="0">
                <a:ln w="1905">
                  <a:solidFill>
                    <a:schemeClr val="tx1"/>
                  </a:solidFill>
                </a:ln>
                <a:solidFill>
                  <a:srgbClr val="FFFF00"/>
                </a:solidFill>
                <a:effectLst>
                  <a:innerShdw blurRad="69850" dist="43180" dir="5400000">
                    <a:srgbClr val="000000">
                      <a:alpha val="65000"/>
                    </a:srgbClr>
                  </a:innerShdw>
                </a:effectLst>
                <a:latin typeface="Brush Script MT" pitchFamily="66" charset="0"/>
              </a:rPr>
              <a:t>01 September </a:t>
            </a:r>
            <a:r>
              <a:rPr lang="en-US" sz="4800" b="1" dirty="0">
                <a:ln w="1905">
                  <a:solidFill>
                    <a:schemeClr val="tx1"/>
                  </a:solidFill>
                </a:ln>
                <a:solidFill>
                  <a:srgbClr val="FFFF00"/>
                </a:solidFill>
                <a:effectLst>
                  <a:innerShdw blurRad="69850" dist="43180" dir="5400000">
                    <a:srgbClr val="000000">
                      <a:alpha val="65000"/>
                    </a:srgbClr>
                  </a:innerShdw>
                </a:effectLst>
                <a:latin typeface="Brush Script MT" pitchFamily="66" charset="0"/>
              </a:rPr>
              <a:t>2017 / </a:t>
            </a:r>
            <a:r>
              <a:rPr lang="en-US" sz="4800" b="1" dirty="0" smtClean="0">
                <a:ln w="1905">
                  <a:solidFill>
                    <a:schemeClr val="tx1"/>
                  </a:solidFill>
                </a:ln>
                <a:solidFill>
                  <a:srgbClr val="FFFF00"/>
                </a:solidFill>
                <a:effectLst>
                  <a:innerShdw blurRad="69850" dist="43180" dir="5400000">
                    <a:srgbClr val="000000">
                      <a:alpha val="65000"/>
                    </a:srgbClr>
                  </a:innerShdw>
                </a:effectLst>
                <a:latin typeface="Brush Script MT" pitchFamily="66" charset="0"/>
              </a:rPr>
              <a:t>10 </a:t>
            </a:r>
            <a:r>
              <a:rPr lang="en-US" sz="4800" b="1" dirty="0" err="1" smtClean="0">
                <a:ln w="1905">
                  <a:solidFill>
                    <a:schemeClr val="tx1"/>
                  </a:solidFill>
                </a:ln>
                <a:solidFill>
                  <a:srgbClr val="FFFF00"/>
                </a:solidFill>
                <a:effectLst>
                  <a:innerShdw blurRad="69850" dist="43180" dir="5400000">
                    <a:srgbClr val="000000">
                      <a:alpha val="65000"/>
                    </a:srgbClr>
                  </a:innerShdw>
                </a:effectLst>
                <a:latin typeface="Brush Script MT" pitchFamily="66" charset="0"/>
              </a:rPr>
              <a:t>Zulhijjah</a:t>
            </a:r>
            <a:r>
              <a:rPr lang="en-US" sz="4800" b="1" dirty="0" smtClean="0">
                <a:ln w="1905">
                  <a:solidFill>
                    <a:schemeClr val="tx1"/>
                  </a:solidFill>
                </a:ln>
                <a:solidFill>
                  <a:srgbClr val="FFFF00"/>
                </a:solidFill>
                <a:effectLst>
                  <a:innerShdw blurRad="69850" dist="43180" dir="5400000">
                    <a:srgbClr val="000000">
                      <a:alpha val="65000"/>
                    </a:srgbClr>
                  </a:innerShdw>
                </a:effectLst>
                <a:latin typeface="Brush Script MT" pitchFamily="66" charset="0"/>
              </a:rPr>
              <a:t> 1438</a:t>
            </a:r>
            <a:endParaRPr lang="en-US" sz="4800" b="1" dirty="0">
              <a:ln w="1905">
                <a:solidFill>
                  <a:schemeClr val="tx1"/>
                </a:solidFill>
              </a:ln>
              <a:solidFill>
                <a:srgbClr val="FFFF00"/>
              </a:solidFill>
              <a:effectLst>
                <a:innerShdw blurRad="69850" dist="43180" dir="5400000">
                  <a:srgbClr val="000000">
                    <a:alpha val="65000"/>
                  </a:srgbClr>
                </a:innerShdw>
              </a:effectLst>
              <a:latin typeface="Brush Script MT" pitchFamily="66" charset="0"/>
            </a:endParaRPr>
          </a:p>
        </p:txBody>
      </p:sp>
      <p:sp>
        <p:nvSpPr>
          <p:cNvPr id="2" name="Rectangle 1"/>
          <p:cNvSpPr/>
          <p:nvPr/>
        </p:nvSpPr>
        <p:spPr>
          <a:xfrm>
            <a:off x="655702" y="1859339"/>
            <a:ext cx="7832593" cy="1569660"/>
          </a:xfrm>
          <a:prstGeom prst="rect">
            <a:avLst/>
          </a:prstGeom>
          <a:solidFill>
            <a:srgbClr val="FFCCFF"/>
          </a:solidFill>
          <a:effectLst>
            <a:softEdge rad="317500"/>
          </a:effectLst>
        </p:spPr>
        <p:txBody>
          <a:bodyPr wrap="none">
            <a:prstTxWarp prst="textChevronInverted">
              <a:avLst/>
            </a:prstTxWarp>
            <a:spAutoFit/>
          </a:bodyPr>
          <a:lstStyle/>
          <a:p>
            <a:pPr algn="ctr"/>
            <a:r>
              <a:rPr lang="ms-MY" sz="4800" b="1" dirty="0" smtClean="0">
                <a:ln>
                  <a:solidFill>
                    <a:schemeClr val="tx1"/>
                  </a:solidFill>
                </a:ln>
                <a:solidFill>
                  <a:srgbClr val="6600CC"/>
                </a:solidFill>
                <a:latin typeface="Lucida Handwriting" pitchFamily="66" charset="0"/>
                <a:cs typeface="Traditional Arabic" pitchFamily="2" charset="-78"/>
              </a:rPr>
              <a:t>Menghargai </a:t>
            </a:r>
          </a:p>
          <a:p>
            <a:pPr algn="ctr"/>
            <a:r>
              <a:rPr lang="ms-MY" sz="4800" b="1" dirty="0" smtClean="0">
                <a:ln>
                  <a:solidFill>
                    <a:schemeClr val="tx1"/>
                  </a:solidFill>
                </a:ln>
                <a:solidFill>
                  <a:srgbClr val="6600CC"/>
                </a:solidFill>
                <a:latin typeface="Lucida Handwriting" pitchFamily="66" charset="0"/>
                <a:cs typeface="Traditional Arabic" pitchFamily="2" charset="-78"/>
              </a:rPr>
              <a:t>Pengorbanan Wanita</a:t>
            </a:r>
            <a:endParaRPr lang="en-US" sz="4800" dirty="0">
              <a:ln>
                <a:solidFill>
                  <a:schemeClr val="tx1"/>
                </a:solidFill>
              </a:ln>
              <a:solidFill>
                <a:srgbClr val="6600CC"/>
              </a:solidFill>
              <a:latin typeface="Lucida Handwriting" pitchFamily="66" charset="0"/>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10</a:t>
            </a:fld>
            <a:endParaRPr lang="en-MY"/>
          </a:p>
        </p:txBody>
      </p:sp>
      <p:graphicFrame>
        <p:nvGraphicFramePr>
          <p:cNvPr id="5" name="Diagram 4"/>
          <p:cNvGraphicFramePr/>
          <p:nvPr>
            <p:extLst>
              <p:ext uri="{D42A27DB-BD31-4B8C-83A1-F6EECF244321}">
                <p14:modId xmlns:p14="http://schemas.microsoft.com/office/powerpoint/2010/main" val="2654477970"/>
              </p:ext>
            </p:extLst>
          </p:nvPr>
        </p:nvGraphicFramePr>
        <p:xfrm>
          <a:off x="0" y="1"/>
          <a:ext cx="9144000" cy="6857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7361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3994844428"/>
              </p:ext>
            </p:extLst>
          </p:nvPr>
        </p:nvGraphicFramePr>
        <p:xfrm>
          <a:off x="0" y="-1"/>
          <a:ext cx="9144000"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6904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12</a:t>
            </a:fld>
            <a:endParaRPr lang="en-MY"/>
          </a:p>
        </p:txBody>
      </p:sp>
      <p:graphicFrame>
        <p:nvGraphicFramePr>
          <p:cNvPr id="6" name="Diagram 5"/>
          <p:cNvGraphicFramePr/>
          <p:nvPr>
            <p:extLst>
              <p:ext uri="{D42A27DB-BD31-4B8C-83A1-F6EECF244321}">
                <p14:modId xmlns:p14="http://schemas.microsoft.com/office/powerpoint/2010/main" val="941698304"/>
              </p:ext>
            </p:extLst>
          </p:nvPr>
        </p:nvGraphicFramePr>
        <p:xfrm>
          <a:off x="381000" y="304800"/>
          <a:ext cx="85344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6399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5800" y="1066800"/>
            <a:ext cx="8001000" cy="4401205"/>
          </a:xfrm>
          <a:prstGeom prst="rect">
            <a:avLst/>
          </a:prstGeom>
        </p:spPr>
        <p:txBody>
          <a:bodyPr wrap="square">
            <a:spAutoFit/>
          </a:bodyPr>
          <a:lstStyle/>
          <a:p>
            <a:pPr algn="ctr" rtl="1"/>
            <a:r>
              <a:rPr lang="ar-SA" sz="4000" b="1" dirty="0">
                <a:ln>
                  <a:solidFill>
                    <a:schemeClr val="tx1"/>
                  </a:solidFill>
                </a:ln>
                <a:solidFill>
                  <a:srgbClr val="FFC000"/>
                </a:solidFill>
                <a:cs typeface="Traditional Arabic" pitchFamily="2" charset="-78"/>
              </a:rPr>
              <a:t>عَنْ أَبِي هُرَيْرَةَ رَضِيَ اللَّهُ عَنْهُ قَالَ</a:t>
            </a:r>
            <a:r>
              <a:rPr lang="ar-SA" sz="4000" b="1" dirty="0" smtClean="0">
                <a:ln>
                  <a:solidFill>
                    <a:schemeClr val="tx1"/>
                  </a:solidFill>
                </a:ln>
                <a:solidFill>
                  <a:srgbClr val="FFC000"/>
                </a:solidFill>
                <a:cs typeface="Traditional Arabic" pitchFamily="2" charset="-78"/>
              </a:rPr>
              <a:t>:</a:t>
            </a:r>
            <a:endParaRPr lang="en-US" sz="4000" b="1" dirty="0" smtClean="0">
              <a:ln>
                <a:solidFill>
                  <a:schemeClr val="tx1"/>
                </a:solidFill>
              </a:ln>
              <a:solidFill>
                <a:srgbClr val="FFC000"/>
              </a:solidFill>
              <a:cs typeface="Traditional Arabic" pitchFamily="2" charset="-78"/>
            </a:endParaRPr>
          </a:p>
          <a:p>
            <a:pPr algn="ctr" rtl="1"/>
            <a:r>
              <a:rPr lang="ar-SA" sz="4000" b="1" dirty="0" smtClean="0">
                <a:ln>
                  <a:solidFill>
                    <a:schemeClr val="tx1"/>
                  </a:solidFill>
                </a:ln>
                <a:solidFill>
                  <a:srgbClr val="FFC000"/>
                </a:solidFill>
                <a:cs typeface="Traditional Arabic" pitchFamily="2" charset="-78"/>
              </a:rPr>
              <a:t> </a:t>
            </a:r>
            <a:r>
              <a:rPr lang="ar-SA" sz="4000" b="1" dirty="0">
                <a:ln>
                  <a:solidFill>
                    <a:schemeClr val="tx1"/>
                  </a:solidFill>
                </a:ln>
                <a:solidFill>
                  <a:srgbClr val="FFC000"/>
                </a:solidFill>
                <a:cs typeface="Traditional Arabic" pitchFamily="2" charset="-78"/>
              </a:rPr>
              <a:t>جَاءَ رَجُلٌ إِلَى رَسُولِ اللَّهِ صَلَّى اللَّهُ عَلَيْهِ وَسَلَّمَ، فَقَالَ يَا رَسُولَ اللَّهِ مَنْ أَحَقُّ النَّاسِ بِحُسْنِ صَحَابَتِي؟ قَالَ أُمُّكَ، قَالَ ثُمَّ مَنْ ؟ قَالَ ثُمَّ أُمُّك، قَالَ ثُمَّ مَنْ ؟ قَالَ ثُمَّ أُمُّكَ، قَالَ ثُمَّ مَنْ </a:t>
            </a:r>
            <a:r>
              <a:rPr lang="ar-SA" sz="4000" b="1" dirty="0" smtClean="0">
                <a:ln>
                  <a:solidFill>
                    <a:schemeClr val="tx1"/>
                  </a:solidFill>
                </a:ln>
                <a:solidFill>
                  <a:srgbClr val="FFC000"/>
                </a:solidFill>
                <a:cs typeface="Traditional Arabic" pitchFamily="2" charset="-78"/>
              </a:rPr>
              <a:t>؟</a:t>
            </a:r>
            <a:endParaRPr lang="en-US" sz="4000" b="1" dirty="0" smtClean="0">
              <a:ln>
                <a:solidFill>
                  <a:schemeClr val="tx1"/>
                </a:solidFill>
              </a:ln>
              <a:solidFill>
                <a:srgbClr val="FFC000"/>
              </a:solidFill>
              <a:cs typeface="Traditional Arabic" pitchFamily="2" charset="-78"/>
            </a:endParaRPr>
          </a:p>
          <a:p>
            <a:pPr algn="ctr" rtl="1"/>
            <a:r>
              <a:rPr lang="ar-SA" sz="4000" b="1" dirty="0" smtClean="0">
                <a:ln>
                  <a:solidFill>
                    <a:schemeClr val="tx1"/>
                  </a:solidFill>
                </a:ln>
                <a:solidFill>
                  <a:srgbClr val="FFC000"/>
                </a:solidFill>
                <a:cs typeface="Traditional Arabic" pitchFamily="2" charset="-78"/>
              </a:rPr>
              <a:t> </a:t>
            </a:r>
            <a:r>
              <a:rPr lang="ar-SA" sz="4000" b="1" dirty="0">
                <a:ln>
                  <a:solidFill>
                    <a:schemeClr val="tx1"/>
                  </a:solidFill>
                </a:ln>
                <a:solidFill>
                  <a:srgbClr val="FFC000"/>
                </a:solidFill>
                <a:cs typeface="Traditional Arabic" pitchFamily="2" charset="-78"/>
              </a:rPr>
              <a:t>قَالَ ثُمَّ </a:t>
            </a:r>
            <a:r>
              <a:rPr lang="ar-SA" sz="4000" b="1" dirty="0" smtClean="0">
                <a:ln>
                  <a:solidFill>
                    <a:schemeClr val="tx1"/>
                  </a:solidFill>
                </a:ln>
                <a:solidFill>
                  <a:srgbClr val="FFC000"/>
                </a:solidFill>
                <a:cs typeface="Traditional Arabic" pitchFamily="2" charset="-78"/>
              </a:rPr>
              <a:t>أَبُوكَ</a:t>
            </a:r>
            <a:endParaRPr lang="en-US" sz="4000" b="1" dirty="0" smtClean="0">
              <a:ln>
                <a:solidFill>
                  <a:schemeClr val="tx1"/>
                </a:solidFill>
              </a:ln>
              <a:solidFill>
                <a:srgbClr val="FFC000"/>
              </a:solidFill>
              <a:cs typeface="Traditional Arabic" pitchFamily="2" charset="-78"/>
            </a:endParaRPr>
          </a:p>
          <a:p>
            <a:pPr algn="ctr" rtl="1"/>
            <a:r>
              <a:rPr lang="ar-SA" sz="4000" b="1" dirty="0" smtClean="0">
                <a:ln>
                  <a:solidFill>
                    <a:schemeClr val="tx1"/>
                  </a:solidFill>
                </a:ln>
                <a:solidFill>
                  <a:srgbClr val="FFC000"/>
                </a:solidFill>
                <a:cs typeface="Traditional Arabic" pitchFamily="2" charset="-78"/>
              </a:rPr>
              <a:t> </a:t>
            </a:r>
            <a:r>
              <a:rPr lang="ar-SA" sz="4000" b="1" dirty="0">
                <a:ln>
                  <a:solidFill>
                    <a:schemeClr val="tx1"/>
                  </a:solidFill>
                </a:ln>
                <a:solidFill>
                  <a:srgbClr val="FFC000"/>
                </a:solidFill>
                <a:cs typeface="Traditional Arabic" pitchFamily="2" charset="-78"/>
              </a:rPr>
              <a:t>(متفق عليه</a:t>
            </a:r>
            <a:r>
              <a:rPr lang="ar-SA" sz="4000" b="1" dirty="0" smtClean="0">
                <a:ln>
                  <a:solidFill>
                    <a:schemeClr val="tx1"/>
                  </a:solidFill>
                </a:ln>
                <a:solidFill>
                  <a:srgbClr val="FFC000"/>
                </a:solidFill>
                <a:cs typeface="Traditional Arabic" pitchFamily="2" charset="-78"/>
              </a:rPr>
              <a:t>)</a:t>
            </a:r>
            <a:endParaRPr lang="en-US" sz="4000" b="1" dirty="0">
              <a:ln>
                <a:solidFill>
                  <a:schemeClr val="tx1"/>
                </a:solidFill>
              </a:ln>
              <a:solidFill>
                <a:srgbClr val="FFC000"/>
              </a:solidFill>
              <a:cs typeface="Traditional Arabic" pitchFamily="2" charset="-78"/>
            </a:endParaRPr>
          </a:p>
        </p:txBody>
      </p:sp>
    </p:spTree>
    <p:extLst>
      <p:ext uri="{BB962C8B-B14F-4D97-AF65-F5344CB8AC3E}">
        <p14:creationId xmlns:p14="http://schemas.microsoft.com/office/powerpoint/2010/main" val="1092870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14</a:t>
            </a:fld>
            <a:endParaRPr lang="en-MY"/>
          </a:p>
        </p:txBody>
      </p:sp>
      <p:sp>
        <p:nvSpPr>
          <p:cNvPr id="3" name="Rectangle 2"/>
          <p:cNvSpPr/>
          <p:nvPr/>
        </p:nvSpPr>
        <p:spPr>
          <a:xfrm>
            <a:off x="838200" y="1524000"/>
            <a:ext cx="7848600" cy="3477875"/>
          </a:xfrm>
          <a:prstGeom prst="rect">
            <a:avLst/>
          </a:prstGeom>
          <a:solidFill>
            <a:srgbClr val="FFCCFF"/>
          </a:solidFill>
          <a:effectLst>
            <a:softEdge rad="317500"/>
          </a:effectLst>
        </p:spPr>
        <p:txBody>
          <a:bodyPr wrap="square">
            <a:spAutoFit/>
          </a:bodyPr>
          <a:lstStyle/>
          <a:p>
            <a:pPr algn="ctr"/>
            <a:r>
              <a:rPr lang="ms-MY" sz="2000" b="1" dirty="0">
                <a:ln>
                  <a:solidFill>
                    <a:srgbClr val="0000FF"/>
                  </a:solidFill>
                </a:ln>
                <a:solidFill>
                  <a:srgbClr val="0000FF"/>
                </a:solidFill>
                <a:latin typeface="Lucida Handwriting" pitchFamily="66" charset="0"/>
              </a:rPr>
              <a:t>Mafhumnya:</a:t>
            </a:r>
            <a:r>
              <a:rPr lang="ms-MY" sz="2000" dirty="0">
                <a:ln>
                  <a:solidFill>
                    <a:srgbClr val="0000FF"/>
                  </a:solidFill>
                </a:ln>
                <a:solidFill>
                  <a:srgbClr val="0000FF"/>
                </a:solidFill>
                <a:latin typeface="Lucida Handwriting" pitchFamily="66" charset="0"/>
              </a:rPr>
              <a:t> </a:t>
            </a:r>
            <a:endParaRPr lang="ms-MY" sz="2000" dirty="0" smtClean="0">
              <a:ln>
                <a:solidFill>
                  <a:srgbClr val="0000FF"/>
                </a:solidFill>
              </a:ln>
              <a:solidFill>
                <a:srgbClr val="0000FF"/>
              </a:solidFill>
              <a:latin typeface="Lucida Handwriting" pitchFamily="66" charset="0"/>
            </a:endParaRPr>
          </a:p>
          <a:p>
            <a:pPr algn="ctr"/>
            <a:r>
              <a:rPr lang="ms-MY" sz="2000" i="1" dirty="0" smtClean="0">
                <a:ln>
                  <a:solidFill>
                    <a:srgbClr val="0000FF"/>
                  </a:solidFill>
                </a:ln>
                <a:solidFill>
                  <a:srgbClr val="0000FF"/>
                </a:solidFill>
                <a:latin typeface="Lucida Handwriting" pitchFamily="66" charset="0"/>
              </a:rPr>
              <a:t>Abu </a:t>
            </a:r>
            <a:r>
              <a:rPr lang="ms-MY" sz="2000" i="1" dirty="0">
                <a:ln>
                  <a:solidFill>
                    <a:srgbClr val="0000FF"/>
                  </a:solidFill>
                </a:ln>
                <a:solidFill>
                  <a:srgbClr val="0000FF"/>
                </a:solidFill>
                <a:latin typeface="Lucida Handwriting" pitchFamily="66" charset="0"/>
              </a:rPr>
              <a:t>Hurairah RA berkata, “Seorang lelaki datang kepada Rasulullah SAW “Wahai Rasulullah, siapakah orang yang paling patut saya perlakukan dengan baik?” Baginda menjawab, “Ibumu" . Kemudian dia bertanya “Siapa lagi?” Jawab Rasulullah SAW “Ibumu,”  . Dia bertanya lagi “Kemudian siapa?” Jawab baginda “Ibumu,”. Dia bertanya lagi “kemudian siapa?” baginda menjawab,“Kemudian ayahmu.”</a:t>
            </a:r>
            <a:r>
              <a:rPr lang="ms-MY" sz="2000" dirty="0">
                <a:ln>
                  <a:solidFill>
                    <a:srgbClr val="0000FF"/>
                  </a:solidFill>
                </a:ln>
                <a:solidFill>
                  <a:srgbClr val="0000FF"/>
                </a:solidFill>
                <a:latin typeface="Lucida Handwriting" pitchFamily="66" charset="0"/>
              </a:rPr>
              <a:t> </a:t>
            </a:r>
            <a:endParaRPr lang="ms-MY" sz="2000" dirty="0" smtClean="0">
              <a:ln>
                <a:solidFill>
                  <a:srgbClr val="0000FF"/>
                </a:solidFill>
              </a:ln>
              <a:solidFill>
                <a:srgbClr val="0000FF"/>
              </a:solidFill>
              <a:latin typeface="Lucida Handwriting" pitchFamily="66" charset="0"/>
            </a:endParaRPr>
          </a:p>
          <a:p>
            <a:pPr algn="ctr"/>
            <a:r>
              <a:rPr lang="ms-MY" sz="2000" b="1" dirty="0" smtClean="0">
                <a:ln>
                  <a:solidFill>
                    <a:srgbClr val="0000FF"/>
                  </a:solidFill>
                </a:ln>
                <a:solidFill>
                  <a:srgbClr val="0000FF"/>
                </a:solidFill>
                <a:latin typeface="Lucida Handwriting" pitchFamily="66" charset="0"/>
              </a:rPr>
              <a:t>(</a:t>
            </a:r>
            <a:r>
              <a:rPr lang="ms-MY" sz="2000" b="1" dirty="0">
                <a:ln>
                  <a:solidFill>
                    <a:srgbClr val="0000FF"/>
                  </a:solidFill>
                </a:ln>
                <a:solidFill>
                  <a:srgbClr val="0000FF"/>
                </a:solidFill>
                <a:latin typeface="Lucida Handwriting" pitchFamily="66" charset="0"/>
              </a:rPr>
              <a:t>Muttafaq ‘alaih)</a:t>
            </a:r>
            <a:endParaRPr lang="en-US" sz="2000" dirty="0">
              <a:ln>
                <a:solidFill>
                  <a:srgbClr val="0000FF"/>
                </a:solidFill>
              </a:ln>
              <a:solidFill>
                <a:srgbClr val="0000FF"/>
              </a:solidFill>
              <a:latin typeface="Lucida Handwriting" pitchFamily="66" charset="0"/>
            </a:endParaRPr>
          </a:p>
        </p:txBody>
      </p:sp>
    </p:spTree>
    <p:extLst>
      <p:ext uri="{BB962C8B-B14F-4D97-AF65-F5344CB8AC3E}">
        <p14:creationId xmlns:p14="http://schemas.microsoft.com/office/powerpoint/2010/main" val="1216954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666594616"/>
              </p:ext>
            </p:extLst>
          </p:nvPr>
        </p:nvGraphicFramePr>
        <p:xfrm>
          <a:off x="838200" y="609600"/>
          <a:ext cx="7315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1084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val="3905888468"/>
              </p:ext>
            </p:extLst>
          </p:nvPr>
        </p:nvGraphicFramePr>
        <p:xfrm>
          <a:off x="0" y="-1"/>
          <a:ext cx="9144000"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7832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17</a:t>
            </a:fld>
            <a:endParaRPr lang="en-MY"/>
          </a:p>
        </p:txBody>
      </p:sp>
      <p:graphicFrame>
        <p:nvGraphicFramePr>
          <p:cNvPr id="5" name="Diagram 4"/>
          <p:cNvGraphicFramePr/>
          <p:nvPr>
            <p:extLst>
              <p:ext uri="{D42A27DB-BD31-4B8C-83A1-F6EECF244321}">
                <p14:modId xmlns:p14="http://schemas.microsoft.com/office/powerpoint/2010/main" val="2455812684"/>
              </p:ext>
            </p:extLst>
          </p:nvPr>
        </p:nvGraphicFramePr>
        <p:xfrm>
          <a:off x="76200" y="152400"/>
          <a:ext cx="8991600" cy="6476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5121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37978238"/>
              </p:ext>
            </p:extLst>
          </p:nvPr>
        </p:nvGraphicFramePr>
        <p:xfrm>
          <a:off x="152400" y="152400"/>
          <a:ext cx="88392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1453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19</a:t>
            </a:fld>
            <a:endParaRPr lang="en-MY"/>
          </a:p>
        </p:txBody>
      </p:sp>
      <p:graphicFrame>
        <p:nvGraphicFramePr>
          <p:cNvPr id="6" name="Diagram 5"/>
          <p:cNvGraphicFramePr/>
          <p:nvPr>
            <p:extLst>
              <p:ext uri="{D42A27DB-BD31-4B8C-83A1-F6EECF244321}">
                <p14:modId xmlns:p14="http://schemas.microsoft.com/office/powerpoint/2010/main" val="1109215311"/>
              </p:ext>
            </p:extLst>
          </p:nvPr>
        </p:nvGraphicFramePr>
        <p:xfrm>
          <a:off x="457200" y="304800"/>
          <a:ext cx="81534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1471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5549" y="1143000"/>
            <a:ext cx="8458200" cy="5139869"/>
          </a:xfrm>
          <a:prstGeom prst="rect">
            <a:avLst/>
          </a:prstGeom>
          <a:solidFill>
            <a:srgbClr val="FFCCFF"/>
          </a:solidFill>
          <a:effectLst>
            <a:softEdge rad="635000"/>
          </a:effectLst>
        </p:spPr>
        <p:txBody>
          <a:bodyPr wrap="square">
            <a:spAutoFit/>
          </a:bodyPr>
          <a:lstStyle/>
          <a:p>
            <a:pPr algn="ctr" rtl="1"/>
            <a:r>
              <a:rPr lang="ar-EG" sz="4000" b="1" dirty="0">
                <a:ln>
                  <a:solidFill>
                    <a:schemeClr val="tx1"/>
                  </a:solidFill>
                </a:ln>
                <a:solidFill>
                  <a:srgbClr val="C00000"/>
                </a:solidFill>
                <a:cs typeface="Traditional Arabic" pitchFamily="2" charset="-78"/>
              </a:rPr>
              <a:t>اَلْحَمْدُ لِلَّهِ رَبِّ الْعَالَمِيْنَ وَالْعَاقِبَةُ لِلْمُتَّقِيْنَ وَلا</a:t>
            </a:r>
            <a:r>
              <a:rPr lang="ar-SA" sz="4000" b="1" dirty="0">
                <a:ln>
                  <a:solidFill>
                    <a:schemeClr val="tx1"/>
                  </a:solidFill>
                </a:ln>
                <a:solidFill>
                  <a:srgbClr val="C00000"/>
                </a:solidFill>
                <a:cs typeface="Traditional Arabic" pitchFamily="2" charset="-78"/>
              </a:rPr>
              <a:t>َ</a:t>
            </a:r>
            <a:r>
              <a:rPr lang="ar-EG" sz="4000" b="1" dirty="0">
                <a:ln>
                  <a:solidFill>
                    <a:schemeClr val="tx1"/>
                  </a:solidFill>
                </a:ln>
                <a:solidFill>
                  <a:srgbClr val="C00000"/>
                </a:solidFill>
                <a:cs typeface="Traditional Arabic" pitchFamily="2" charset="-78"/>
              </a:rPr>
              <a:t> عُدْوَانَ اِلا</a:t>
            </a:r>
            <a:r>
              <a:rPr lang="ar-SA" sz="4000" b="1" dirty="0">
                <a:ln>
                  <a:solidFill>
                    <a:schemeClr val="tx1"/>
                  </a:solidFill>
                </a:ln>
                <a:solidFill>
                  <a:srgbClr val="C00000"/>
                </a:solidFill>
                <a:cs typeface="Traditional Arabic" pitchFamily="2" charset="-78"/>
              </a:rPr>
              <a:t>َّ</a:t>
            </a:r>
            <a:r>
              <a:rPr lang="ar-EG" sz="4000" b="1" dirty="0">
                <a:ln>
                  <a:solidFill>
                    <a:schemeClr val="tx1"/>
                  </a:solidFill>
                </a:ln>
                <a:solidFill>
                  <a:srgbClr val="C00000"/>
                </a:solidFill>
                <a:cs typeface="Traditional Arabic" pitchFamily="2" charset="-78"/>
              </a:rPr>
              <a:t> عَلَى الظَّالِمِين</a:t>
            </a:r>
            <a:r>
              <a:rPr lang="ar-EG" sz="4000" b="1" dirty="0" smtClean="0">
                <a:ln>
                  <a:solidFill>
                    <a:schemeClr val="tx1"/>
                  </a:solidFill>
                </a:ln>
                <a:solidFill>
                  <a:srgbClr val="C00000"/>
                </a:solidFill>
                <a:cs typeface="Traditional Arabic" pitchFamily="2" charset="-78"/>
              </a:rPr>
              <a:t>.</a:t>
            </a:r>
            <a:endParaRPr lang="en-US" sz="4000" b="1" dirty="0" smtClean="0">
              <a:ln>
                <a:solidFill>
                  <a:schemeClr val="tx1"/>
                </a:solidFill>
              </a:ln>
              <a:solidFill>
                <a:srgbClr val="C00000"/>
              </a:solidFill>
              <a:cs typeface="Traditional Arabic" pitchFamily="2" charset="-78"/>
            </a:endParaRPr>
          </a:p>
          <a:p>
            <a:pPr algn="ctr" rtl="1"/>
            <a:r>
              <a:rPr lang="ar-EG" sz="4000" b="1" dirty="0" smtClean="0">
                <a:ln>
                  <a:solidFill>
                    <a:schemeClr val="tx1"/>
                  </a:solidFill>
                </a:ln>
                <a:solidFill>
                  <a:srgbClr val="C00000"/>
                </a:solidFill>
                <a:cs typeface="Traditional Arabic" pitchFamily="2" charset="-78"/>
              </a:rPr>
              <a:t>أَشْهَدُ </a:t>
            </a:r>
            <a:r>
              <a:rPr lang="ar-EG" sz="4000" b="1" dirty="0">
                <a:ln>
                  <a:solidFill>
                    <a:schemeClr val="tx1"/>
                  </a:solidFill>
                </a:ln>
                <a:solidFill>
                  <a:srgbClr val="C00000"/>
                </a:solidFill>
                <a:cs typeface="Traditional Arabic" pitchFamily="2" charset="-78"/>
              </a:rPr>
              <a:t>أَنْ لاَ إِلَهَ اِلا</a:t>
            </a:r>
            <a:r>
              <a:rPr lang="ar-SA" sz="4000" b="1" dirty="0">
                <a:ln>
                  <a:solidFill>
                    <a:schemeClr val="tx1"/>
                  </a:solidFill>
                </a:ln>
                <a:solidFill>
                  <a:srgbClr val="C00000"/>
                </a:solidFill>
                <a:cs typeface="Traditional Arabic" pitchFamily="2" charset="-78"/>
              </a:rPr>
              <a:t>َّ</a:t>
            </a:r>
            <a:r>
              <a:rPr lang="ar-EG" sz="4000" b="1" dirty="0">
                <a:ln>
                  <a:solidFill>
                    <a:schemeClr val="tx1"/>
                  </a:solidFill>
                </a:ln>
                <a:solidFill>
                  <a:srgbClr val="C00000"/>
                </a:solidFill>
                <a:cs typeface="Traditional Arabic" pitchFamily="2" charset="-78"/>
              </a:rPr>
              <a:t> اللهُ وَحْدَهُ لاَ شَرِيكَ لَهُ، وَأَشْهَدُ أَنَّ سَيِّدَنَا وَحَبِيْبَنَا مُحَمَّدًا نَّبِيِّ الْهُدَى، أَرْسَلَهُ اللهُ رَحْمَةً لِلْعَالَمِيْنَ، وَإِمَامًا لِلْأَنْبِيَاءِ وَالْمُرْسَلِينَ وَسَيِّدًا لِلْأَوَّلِيْنَ وَالآَخِرِينَ. اَللَّهُمَّ صَلِّى عَلَى سَيِّدِنَا مُحَمَّدٍ وَعَلَى آلِهِ وَصَحْبِهِ أَجْمَعِينَ</a:t>
            </a:r>
            <a:r>
              <a:rPr lang="ms-MY" sz="4000" b="1" dirty="0">
                <a:ln>
                  <a:solidFill>
                    <a:schemeClr val="tx1"/>
                  </a:solidFill>
                </a:ln>
                <a:solidFill>
                  <a:srgbClr val="C00000"/>
                </a:solidFill>
                <a:cs typeface="Traditional Arabic" pitchFamily="2" charset="-78"/>
              </a:rPr>
              <a:t>.</a:t>
            </a:r>
            <a:endParaRPr lang="en-US" sz="4000" b="1" dirty="0">
              <a:ln>
                <a:solidFill>
                  <a:schemeClr val="tx1"/>
                </a:solidFill>
              </a:ln>
              <a:solidFill>
                <a:srgbClr val="C00000"/>
              </a:solidFill>
              <a:cs typeface="Traditional Arabic" pitchFamily="2" charset="-78"/>
            </a:endParaRPr>
          </a:p>
          <a:p>
            <a:pPr algn="ctr" rtl="1"/>
            <a:r>
              <a:rPr lang="ar-EG" sz="4000" b="1" dirty="0">
                <a:ln>
                  <a:solidFill>
                    <a:schemeClr val="tx1"/>
                  </a:solidFill>
                </a:ln>
                <a:solidFill>
                  <a:srgbClr val="C00000"/>
                </a:solidFill>
                <a:cs typeface="Traditional Arabic" pitchFamily="2" charset="-78"/>
              </a:rPr>
              <a:t>أَمَّا بَعْدُ، فَيَا عِبَادَ الله، اِتَّقُوا الله أُوصِيكُمْ وَإِيَّايَ بِتَقْوَى اللهِ فَقَدْ فَازَ الْمُتَّقُونَ</a:t>
            </a:r>
            <a:r>
              <a:rPr lang="ms-MY" sz="4800" b="1" dirty="0">
                <a:ln>
                  <a:solidFill>
                    <a:schemeClr val="tx1"/>
                  </a:solidFill>
                </a:ln>
                <a:solidFill>
                  <a:srgbClr val="C00000"/>
                </a:solidFill>
                <a:cs typeface="Traditional Arabic" pitchFamily="2" charset="-78"/>
              </a:rPr>
              <a:t>.</a:t>
            </a:r>
            <a:endParaRPr lang="en-US" sz="4800" b="1" dirty="0">
              <a:ln>
                <a:solidFill>
                  <a:schemeClr val="tx1"/>
                </a:solidFill>
              </a:ln>
              <a:solidFill>
                <a:srgbClr val="C00000"/>
              </a:solidFill>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20</a:t>
            </a:fld>
            <a:endParaRPr lang="en-MY"/>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1273359591"/>
              </p:ext>
            </p:extLst>
          </p:nvPr>
        </p:nvGraphicFramePr>
        <p:xfrm>
          <a:off x="228600" y="228600"/>
          <a:ext cx="8763000" cy="6400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997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21</a:t>
            </a:fld>
            <a:endParaRPr lang="en-MY"/>
          </a:p>
        </p:txBody>
      </p:sp>
      <p:sp>
        <p:nvSpPr>
          <p:cNvPr id="4" name="Flowchart: Punched Tape 3"/>
          <p:cNvSpPr/>
          <p:nvPr/>
        </p:nvSpPr>
        <p:spPr>
          <a:xfrm>
            <a:off x="533400" y="152400"/>
            <a:ext cx="8305800" cy="1642872"/>
          </a:xfrm>
          <a:prstGeom prst="flowChartPunchedTap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FF00"/>
                </a:solidFill>
                <a:latin typeface="Bernard MT Condensed" pitchFamily="18" charset="0"/>
              </a:rPr>
              <a:t>Dalam</a:t>
            </a:r>
            <a:r>
              <a:rPr lang="en-US" dirty="0">
                <a:solidFill>
                  <a:srgbClr val="FFFF00"/>
                </a:solidFill>
                <a:latin typeface="Bernard MT Condensed" pitchFamily="18" charset="0"/>
              </a:rPr>
              <a:t> </a:t>
            </a:r>
            <a:r>
              <a:rPr lang="en-US" dirty="0" err="1">
                <a:solidFill>
                  <a:srgbClr val="FFFF00"/>
                </a:solidFill>
                <a:latin typeface="Bernard MT Condensed" pitchFamily="18" charset="0"/>
              </a:rPr>
              <a:t>pada</a:t>
            </a:r>
            <a:r>
              <a:rPr lang="en-US" dirty="0">
                <a:solidFill>
                  <a:srgbClr val="FFFF00"/>
                </a:solidFill>
                <a:latin typeface="Bernard MT Condensed" pitchFamily="18" charset="0"/>
              </a:rPr>
              <a:t> </a:t>
            </a:r>
            <a:r>
              <a:rPr lang="en-US" dirty="0" err="1">
                <a:solidFill>
                  <a:srgbClr val="FFFF00"/>
                </a:solidFill>
                <a:latin typeface="Bernard MT Condensed" pitchFamily="18" charset="0"/>
              </a:rPr>
              <a:t>kita</a:t>
            </a:r>
            <a:r>
              <a:rPr lang="en-US" dirty="0">
                <a:solidFill>
                  <a:srgbClr val="FFFF00"/>
                </a:solidFill>
                <a:latin typeface="Bernard MT Condensed" pitchFamily="18" charset="0"/>
              </a:rPr>
              <a:t> </a:t>
            </a:r>
            <a:r>
              <a:rPr lang="en-US" dirty="0" err="1">
                <a:solidFill>
                  <a:srgbClr val="FFFF00"/>
                </a:solidFill>
                <a:latin typeface="Bernard MT Condensed" pitchFamily="18" charset="0"/>
              </a:rPr>
              <a:t>menikmati</a:t>
            </a:r>
            <a:r>
              <a:rPr lang="en-US" dirty="0">
                <a:solidFill>
                  <a:srgbClr val="FFFF00"/>
                </a:solidFill>
                <a:latin typeface="Bernard MT Condensed" pitchFamily="18" charset="0"/>
              </a:rPr>
              <a:t> </a:t>
            </a:r>
            <a:r>
              <a:rPr lang="en-US" dirty="0" err="1">
                <a:solidFill>
                  <a:srgbClr val="FFFF00"/>
                </a:solidFill>
                <a:latin typeface="Bernard MT Condensed" pitchFamily="18" charset="0"/>
              </a:rPr>
              <a:t>kedamaian</a:t>
            </a:r>
            <a:r>
              <a:rPr lang="en-US" dirty="0">
                <a:solidFill>
                  <a:srgbClr val="FFFF00"/>
                </a:solidFill>
                <a:latin typeface="Bernard MT Condensed" pitchFamily="18" charset="0"/>
              </a:rPr>
              <a:t> </a:t>
            </a:r>
            <a:r>
              <a:rPr lang="en-US" dirty="0" err="1">
                <a:solidFill>
                  <a:srgbClr val="FFFF00"/>
                </a:solidFill>
                <a:latin typeface="Bernard MT Condensed" pitchFamily="18" charset="0"/>
              </a:rPr>
              <a:t>dan</a:t>
            </a:r>
            <a:r>
              <a:rPr lang="en-US" dirty="0">
                <a:solidFill>
                  <a:srgbClr val="FFFF00"/>
                </a:solidFill>
                <a:latin typeface="Bernard MT Condensed" pitchFamily="18" charset="0"/>
              </a:rPr>
              <a:t> </a:t>
            </a:r>
            <a:r>
              <a:rPr lang="en-US" dirty="0" err="1">
                <a:solidFill>
                  <a:srgbClr val="FFFF00"/>
                </a:solidFill>
                <a:latin typeface="Bernard MT Condensed" pitchFamily="18" charset="0"/>
              </a:rPr>
              <a:t>keamanan</a:t>
            </a:r>
            <a:r>
              <a:rPr lang="en-US" dirty="0">
                <a:solidFill>
                  <a:srgbClr val="FFFF00"/>
                </a:solidFill>
                <a:latin typeface="Bernard MT Condensed" pitchFamily="18" charset="0"/>
              </a:rPr>
              <a:t> di Negara </a:t>
            </a:r>
            <a:r>
              <a:rPr lang="en-US" dirty="0" err="1">
                <a:solidFill>
                  <a:srgbClr val="FFFF00"/>
                </a:solidFill>
                <a:latin typeface="Bernard MT Condensed" pitchFamily="18" charset="0"/>
              </a:rPr>
              <a:t>kita</a:t>
            </a:r>
            <a:r>
              <a:rPr lang="en-US" dirty="0">
                <a:solidFill>
                  <a:srgbClr val="FFFF00"/>
                </a:solidFill>
                <a:latin typeface="Bernard MT Condensed" pitchFamily="18" charset="0"/>
              </a:rPr>
              <a:t>, </a:t>
            </a:r>
            <a:r>
              <a:rPr lang="en-US" dirty="0" err="1">
                <a:solidFill>
                  <a:srgbClr val="FFFF00"/>
                </a:solidFill>
                <a:latin typeface="Bernard MT Condensed" pitchFamily="18" charset="0"/>
              </a:rPr>
              <a:t>sedarilah</a:t>
            </a:r>
            <a:r>
              <a:rPr lang="en-US" dirty="0">
                <a:solidFill>
                  <a:srgbClr val="FFFF00"/>
                </a:solidFill>
                <a:latin typeface="Bernard MT Condensed" pitchFamily="18" charset="0"/>
              </a:rPr>
              <a:t> </a:t>
            </a:r>
            <a:r>
              <a:rPr lang="en-US" dirty="0" err="1">
                <a:solidFill>
                  <a:srgbClr val="FFFF00"/>
                </a:solidFill>
                <a:latin typeface="Bernard MT Condensed" pitchFamily="18" charset="0"/>
              </a:rPr>
              <a:t>bahawa</a:t>
            </a:r>
            <a:r>
              <a:rPr lang="en-US" dirty="0">
                <a:solidFill>
                  <a:srgbClr val="FFFF00"/>
                </a:solidFill>
                <a:latin typeface="Bernard MT Condensed" pitchFamily="18" charset="0"/>
              </a:rPr>
              <a:t> </a:t>
            </a:r>
            <a:r>
              <a:rPr lang="en-US" dirty="0" err="1">
                <a:solidFill>
                  <a:srgbClr val="FFFF00"/>
                </a:solidFill>
                <a:latin typeface="Bernard MT Condensed" pitchFamily="18" charset="0"/>
              </a:rPr>
              <a:t>saudara</a:t>
            </a:r>
            <a:r>
              <a:rPr lang="en-US" dirty="0">
                <a:solidFill>
                  <a:srgbClr val="FFFF00"/>
                </a:solidFill>
                <a:latin typeface="Bernard MT Condensed" pitchFamily="18" charset="0"/>
              </a:rPr>
              <a:t> </a:t>
            </a:r>
            <a:r>
              <a:rPr lang="en-US" dirty="0" err="1">
                <a:solidFill>
                  <a:srgbClr val="FFFF00"/>
                </a:solidFill>
                <a:latin typeface="Bernard MT Condensed" pitchFamily="18" charset="0"/>
              </a:rPr>
              <a:t>seiman</a:t>
            </a:r>
            <a:r>
              <a:rPr lang="en-US" dirty="0">
                <a:solidFill>
                  <a:srgbClr val="FFFF00"/>
                </a:solidFill>
                <a:latin typeface="Bernard MT Condensed" pitchFamily="18" charset="0"/>
              </a:rPr>
              <a:t> </a:t>
            </a:r>
            <a:r>
              <a:rPr lang="en-US" dirty="0" err="1">
                <a:solidFill>
                  <a:srgbClr val="FFFF00"/>
                </a:solidFill>
                <a:latin typeface="Bernard MT Condensed" pitchFamily="18" charset="0"/>
              </a:rPr>
              <a:t>kita</a:t>
            </a:r>
            <a:r>
              <a:rPr lang="en-US" dirty="0">
                <a:solidFill>
                  <a:srgbClr val="FFFF00"/>
                </a:solidFill>
                <a:latin typeface="Bernard MT Condensed" pitchFamily="18" charset="0"/>
              </a:rPr>
              <a:t> di </a:t>
            </a:r>
            <a:r>
              <a:rPr lang="en-US" dirty="0" err="1">
                <a:solidFill>
                  <a:srgbClr val="FFFF00"/>
                </a:solidFill>
                <a:latin typeface="Bernard MT Condensed" pitchFamily="18" charset="0"/>
              </a:rPr>
              <a:t>wilayah</a:t>
            </a:r>
            <a:r>
              <a:rPr lang="en-US" dirty="0">
                <a:solidFill>
                  <a:srgbClr val="FFFF00"/>
                </a:solidFill>
                <a:latin typeface="Bernard MT Condensed" pitchFamily="18" charset="0"/>
              </a:rPr>
              <a:t> </a:t>
            </a:r>
            <a:r>
              <a:rPr lang="en-US" dirty="0" err="1">
                <a:solidFill>
                  <a:srgbClr val="FFFF00"/>
                </a:solidFill>
                <a:latin typeface="Bernard MT Condensed" pitchFamily="18" charset="0"/>
              </a:rPr>
              <a:t>Arakan</a:t>
            </a:r>
            <a:r>
              <a:rPr lang="en-US" dirty="0">
                <a:solidFill>
                  <a:srgbClr val="FFFF00"/>
                </a:solidFill>
                <a:latin typeface="Bernard MT Condensed" pitchFamily="18" charset="0"/>
              </a:rPr>
              <a:t> </a:t>
            </a:r>
            <a:r>
              <a:rPr lang="en-US" dirty="0" err="1">
                <a:solidFill>
                  <a:srgbClr val="FFFF00"/>
                </a:solidFill>
                <a:latin typeface="Bernard MT Condensed" pitchFamily="18" charset="0"/>
              </a:rPr>
              <a:t>sedang</a:t>
            </a:r>
            <a:r>
              <a:rPr lang="en-US" dirty="0">
                <a:solidFill>
                  <a:srgbClr val="FFFF00"/>
                </a:solidFill>
                <a:latin typeface="Bernard MT Condensed" pitchFamily="18" charset="0"/>
              </a:rPr>
              <a:t> </a:t>
            </a:r>
            <a:r>
              <a:rPr lang="en-US" dirty="0" err="1">
                <a:solidFill>
                  <a:srgbClr val="FFFF00"/>
                </a:solidFill>
                <a:latin typeface="Bernard MT Condensed" pitchFamily="18" charset="0"/>
              </a:rPr>
              <a:t>menghadapi</a:t>
            </a:r>
            <a:r>
              <a:rPr lang="en-US" dirty="0">
                <a:solidFill>
                  <a:srgbClr val="FFFF00"/>
                </a:solidFill>
                <a:latin typeface="Bernard MT Condensed" pitchFamily="18" charset="0"/>
              </a:rPr>
              <a:t> </a:t>
            </a:r>
            <a:r>
              <a:rPr lang="en-US" dirty="0" err="1">
                <a:solidFill>
                  <a:srgbClr val="FFFF00"/>
                </a:solidFill>
                <a:latin typeface="Bernard MT Condensed" pitchFamily="18" charset="0"/>
              </a:rPr>
              <a:t>tribulasi</a:t>
            </a:r>
            <a:r>
              <a:rPr lang="en-US" dirty="0">
                <a:solidFill>
                  <a:srgbClr val="FFFF00"/>
                </a:solidFill>
                <a:latin typeface="Bernard MT Condensed" pitchFamily="18" charset="0"/>
              </a:rPr>
              <a:t> yang </a:t>
            </a:r>
            <a:r>
              <a:rPr lang="en-US" dirty="0" err="1">
                <a:solidFill>
                  <a:srgbClr val="FFFF00"/>
                </a:solidFill>
                <a:latin typeface="Bernard MT Condensed" pitchFamily="18" charset="0"/>
              </a:rPr>
              <a:t>sangat</a:t>
            </a:r>
            <a:r>
              <a:rPr lang="en-US" dirty="0">
                <a:solidFill>
                  <a:srgbClr val="FFFF00"/>
                </a:solidFill>
                <a:latin typeface="Bernard MT Condensed" pitchFamily="18" charset="0"/>
              </a:rPr>
              <a:t> </a:t>
            </a:r>
            <a:r>
              <a:rPr lang="en-US" dirty="0" err="1">
                <a:solidFill>
                  <a:srgbClr val="FFFF00"/>
                </a:solidFill>
                <a:latin typeface="Bernard MT Condensed" pitchFamily="18" charset="0"/>
              </a:rPr>
              <a:t>besar</a:t>
            </a:r>
            <a:r>
              <a:rPr lang="en-US" dirty="0">
                <a:solidFill>
                  <a:srgbClr val="FFFF00"/>
                </a:solidFill>
                <a:latin typeface="Bernard MT Condensed" pitchFamily="18" charset="0"/>
              </a:rPr>
              <a:t> </a:t>
            </a:r>
            <a:r>
              <a:rPr lang="en-US" dirty="0" err="1">
                <a:solidFill>
                  <a:srgbClr val="FFFF00"/>
                </a:solidFill>
                <a:latin typeface="Bernard MT Condensed" pitchFamily="18" charset="0"/>
              </a:rPr>
              <a:t>dan</a:t>
            </a:r>
            <a:r>
              <a:rPr lang="en-US" dirty="0">
                <a:solidFill>
                  <a:srgbClr val="FFFF00"/>
                </a:solidFill>
                <a:latin typeface="Bernard MT Condensed" pitchFamily="18" charset="0"/>
              </a:rPr>
              <a:t> </a:t>
            </a:r>
            <a:r>
              <a:rPr lang="en-US" dirty="0" err="1">
                <a:solidFill>
                  <a:srgbClr val="FFFF00"/>
                </a:solidFill>
                <a:latin typeface="Bernard MT Condensed" pitchFamily="18" charset="0"/>
              </a:rPr>
              <a:t>penindasan</a:t>
            </a:r>
            <a:r>
              <a:rPr lang="en-US" dirty="0">
                <a:solidFill>
                  <a:srgbClr val="FFFF00"/>
                </a:solidFill>
                <a:latin typeface="Bernard MT Condensed" pitchFamily="18" charset="0"/>
              </a:rPr>
              <a:t> </a:t>
            </a:r>
            <a:r>
              <a:rPr lang="en-US" dirty="0" err="1">
                <a:solidFill>
                  <a:srgbClr val="FFFF00"/>
                </a:solidFill>
                <a:latin typeface="Bernard MT Condensed" pitchFamily="18" charset="0"/>
              </a:rPr>
              <a:t>dalam</a:t>
            </a:r>
            <a:r>
              <a:rPr lang="en-US" dirty="0">
                <a:solidFill>
                  <a:srgbClr val="FFFF00"/>
                </a:solidFill>
                <a:latin typeface="Bernard MT Condensed" pitchFamily="18" charset="0"/>
              </a:rPr>
              <a:t> </a:t>
            </a:r>
            <a:r>
              <a:rPr lang="en-US" dirty="0" err="1">
                <a:solidFill>
                  <a:srgbClr val="FFFF00"/>
                </a:solidFill>
                <a:latin typeface="Bernard MT Condensed" pitchFamily="18" charset="0"/>
              </a:rPr>
              <a:t>kehidupan</a:t>
            </a:r>
            <a:r>
              <a:rPr lang="en-US" dirty="0">
                <a:solidFill>
                  <a:srgbClr val="FFFF00"/>
                </a:solidFill>
                <a:latin typeface="Bernard MT Condensed" pitchFamily="18" charset="0"/>
              </a:rPr>
              <a:t> </a:t>
            </a:r>
            <a:r>
              <a:rPr lang="en-US" dirty="0" err="1">
                <a:solidFill>
                  <a:srgbClr val="FFFF00"/>
                </a:solidFill>
                <a:latin typeface="Bernard MT Condensed" pitchFamily="18" charset="0"/>
              </a:rPr>
              <a:t>mereka</a:t>
            </a:r>
            <a:r>
              <a:rPr lang="en-US" dirty="0">
                <a:solidFill>
                  <a:srgbClr val="FFFF00"/>
                </a:solidFill>
                <a:latin typeface="Bernard MT Condensed" pitchFamily="18" charset="0"/>
              </a:rPr>
              <a:t>. </a:t>
            </a:r>
          </a:p>
        </p:txBody>
      </p:sp>
      <p:sp>
        <p:nvSpPr>
          <p:cNvPr id="5" name="Flowchart: Punched Tape 4"/>
          <p:cNvSpPr/>
          <p:nvPr/>
        </p:nvSpPr>
        <p:spPr>
          <a:xfrm>
            <a:off x="510144" y="1600200"/>
            <a:ext cx="8305800" cy="1642872"/>
          </a:xfrm>
          <a:prstGeom prst="flowChartPunchedTap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660066"/>
                </a:solidFill>
                <a:latin typeface="Bernard MT Condensed" pitchFamily="18" charset="0"/>
              </a:rPr>
              <a:t>Kaum</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Rohingya</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disembelih</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ditoreh</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dirogol</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dibunuh</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dibakar</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dan</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bermacam</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lagi</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bentuk</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seksaan</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oleh</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tentera</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kuffar</a:t>
            </a:r>
            <a:r>
              <a:rPr lang="en-US" dirty="0">
                <a:solidFill>
                  <a:srgbClr val="660066"/>
                </a:solidFill>
                <a:latin typeface="Bernard MT Condensed" pitchFamily="18" charset="0"/>
              </a:rPr>
              <a:t> di Negara </a:t>
            </a:r>
            <a:r>
              <a:rPr lang="en-US" dirty="0" err="1">
                <a:solidFill>
                  <a:srgbClr val="660066"/>
                </a:solidFill>
                <a:latin typeface="Bernard MT Condensed" pitchFamily="18" charset="0"/>
              </a:rPr>
              <a:t>mereka</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sendiri</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Mereka</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pada</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ketika</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ini</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sedang</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bertarung</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mempertahankan</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hak-hak</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mereka</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daripada</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dirampas</a:t>
            </a:r>
            <a:r>
              <a:rPr lang="en-US" dirty="0">
                <a:solidFill>
                  <a:srgbClr val="660066"/>
                </a:solidFill>
                <a:latin typeface="Bernard MT Condensed" pitchFamily="18" charset="0"/>
              </a:rPr>
              <a:t>. </a:t>
            </a:r>
          </a:p>
        </p:txBody>
      </p:sp>
      <p:sp>
        <p:nvSpPr>
          <p:cNvPr id="6" name="Flowchart: Punched Tape 5"/>
          <p:cNvSpPr/>
          <p:nvPr/>
        </p:nvSpPr>
        <p:spPr>
          <a:xfrm>
            <a:off x="481445" y="3081766"/>
            <a:ext cx="8305800" cy="1642872"/>
          </a:xfrm>
          <a:prstGeom prst="flowChartPunchedTap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660066"/>
                </a:solidFill>
                <a:latin typeface="Bernard MT Condensed" pitchFamily="18" charset="0"/>
              </a:rPr>
              <a:t>Mereka</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terpaksa</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meninggalkan</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kampung</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halaman</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mereka</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berlindung</a:t>
            </a:r>
            <a:r>
              <a:rPr lang="en-US" dirty="0">
                <a:solidFill>
                  <a:srgbClr val="660066"/>
                </a:solidFill>
                <a:latin typeface="Bernard MT Condensed" pitchFamily="18" charset="0"/>
              </a:rPr>
              <a:t> di </a:t>
            </a:r>
            <a:r>
              <a:rPr lang="en-US" dirty="0" err="1">
                <a:solidFill>
                  <a:srgbClr val="660066"/>
                </a:solidFill>
                <a:latin typeface="Bernard MT Condensed" pitchFamily="18" charset="0"/>
              </a:rPr>
              <a:t>hutan</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tebal</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menempuh</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malam</a:t>
            </a:r>
            <a:r>
              <a:rPr lang="en-US" dirty="0">
                <a:solidFill>
                  <a:srgbClr val="660066"/>
                </a:solidFill>
                <a:latin typeface="Bernard MT Condensed" pitchFamily="18" charset="0"/>
              </a:rPr>
              <a:t> yang </a:t>
            </a:r>
            <a:r>
              <a:rPr lang="en-US" dirty="0" err="1">
                <a:solidFill>
                  <a:srgbClr val="660066"/>
                </a:solidFill>
                <a:latin typeface="Bernard MT Condensed" pitchFamily="18" charset="0"/>
              </a:rPr>
              <a:t>kelam</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meredah</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sungai</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dan</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laut</a:t>
            </a:r>
            <a:r>
              <a:rPr lang="en-US" dirty="0">
                <a:solidFill>
                  <a:srgbClr val="660066"/>
                </a:solidFill>
                <a:latin typeface="Bernard MT Condensed" pitchFamily="18" charset="0"/>
              </a:rPr>
              <a:t> yang </a:t>
            </a:r>
            <a:r>
              <a:rPr lang="en-US" dirty="0" err="1">
                <a:solidFill>
                  <a:srgbClr val="660066"/>
                </a:solidFill>
                <a:latin typeface="Bernard MT Condensed" pitchFamily="18" charset="0"/>
              </a:rPr>
              <a:t>luas</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dengan</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membawa</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anak-anak</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kecil</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dalam</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keadaan</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lapar</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dan</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takut</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semata-mata</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untuk</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menyelamatkan</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nyawa</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mereka</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dan</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ahli</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keluarga</a:t>
            </a:r>
            <a:r>
              <a:rPr lang="en-US" dirty="0">
                <a:solidFill>
                  <a:srgbClr val="660066"/>
                </a:solidFill>
                <a:latin typeface="Bernard MT Condensed" pitchFamily="18" charset="0"/>
              </a:rPr>
              <a:t> </a:t>
            </a:r>
            <a:r>
              <a:rPr lang="en-US" dirty="0" err="1">
                <a:solidFill>
                  <a:srgbClr val="660066"/>
                </a:solidFill>
                <a:latin typeface="Bernard MT Condensed" pitchFamily="18" charset="0"/>
              </a:rPr>
              <a:t>mereka</a:t>
            </a:r>
            <a:r>
              <a:rPr lang="en-US" dirty="0">
                <a:solidFill>
                  <a:srgbClr val="660066"/>
                </a:solidFill>
                <a:latin typeface="Bernard MT Condensed" pitchFamily="18" charset="0"/>
              </a:rPr>
              <a:t>. </a:t>
            </a:r>
          </a:p>
        </p:txBody>
      </p:sp>
      <p:sp>
        <p:nvSpPr>
          <p:cNvPr id="7" name="Flowchart: Punched Tape 6"/>
          <p:cNvSpPr/>
          <p:nvPr/>
        </p:nvSpPr>
        <p:spPr>
          <a:xfrm>
            <a:off x="533400" y="4604266"/>
            <a:ext cx="8305800" cy="1642872"/>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2060"/>
                </a:solidFill>
                <a:latin typeface="Bernard MT Condensed" pitchFamily="18" charset="0"/>
              </a:rPr>
              <a:t>panjatkanlah</a:t>
            </a:r>
            <a:r>
              <a:rPr lang="en-US" dirty="0">
                <a:solidFill>
                  <a:srgbClr val="002060"/>
                </a:solidFill>
                <a:latin typeface="Bernard MT Condensed" pitchFamily="18" charset="0"/>
              </a:rPr>
              <a:t> </a:t>
            </a:r>
            <a:r>
              <a:rPr lang="en-US" dirty="0" err="1">
                <a:solidFill>
                  <a:srgbClr val="002060"/>
                </a:solidFill>
                <a:latin typeface="Bernard MT Condensed" pitchFamily="18" charset="0"/>
              </a:rPr>
              <a:t>doa</a:t>
            </a:r>
            <a:r>
              <a:rPr lang="en-US" dirty="0">
                <a:solidFill>
                  <a:srgbClr val="002060"/>
                </a:solidFill>
                <a:latin typeface="Bernard MT Condensed" pitchFamily="18" charset="0"/>
              </a:rPr>
              <a:t> </a:t>
            </a:r>
            <a:r>
              <a:rPr lang="en-US" dirty="0" err="1">
                <a:solidFill>
                  <a:srgbClr val="002060"/>
                </a:solidFill>
                <a:latin typeface="Bernard MT Condensed" pitchFamily="18" charset="0"/>
              </a:rPr>
              <a:t>kepada</a:t>
            </a:r>
            <a:r>
              <a:rPr lang="en-US" dirty="0">
                <a:solidFill>
                  <a:srgbClr val="002060"/>
                </a:solidFill>
                <a:latin typeface="Bernard MT Condensed" pitchFamily="18" charset="0"/>
              </a:rPr>
              <a:t> Allah </a:t>
            </a:r>
            <a:r>
              <a:rPr lang="en-US" dirty="0" err="1">
                <a:solidFill>
                  <a:srgbClr val="002060"/>
                </a:solidFill>
                <a:latin typeface="Bernard MT Condensed" pitchFamily="18" charset="0"/>
              </a:rPr>
              <a:t>Azza</a:t>
            </a:r>
            <a:r>
              <a:rPr lang="en-US" dirty="0">
                <a:solidFill>
                  <a:srgbClr val="002060"/>
                </a:solidFill>
                <a:latin typeface="Bernard MT Condensed" pitchFamily="18" charset="0"/>
              </a:rPr>
              <a:t> </a:t>
            </a:r>
            <a:r>
              <a:rPr lang="en-US" dirty="0" err="1">
                <a:solidFill>
                  <a:srgbClr val="002060"/>
                </a:solidFill>
                <a:latin typeface="Bernard MT Condensed" pitchFamily="18" charset="0"/>
              </a:rPr>
              <a:t>wa</a:t>
            </a:r>
            <a:r>
              <a:rPr lang="en-US" dirty="0">
                <a:solidFill>
                  <a:srgbClr val="002060"/>
                </a:solidFill>
                <a:latin typeface="Bernard MT Condensed" pitchFamily="18" charset="0"/>
              </a:rPr>
              <a:t> </a:t>
            </a:r>
            <a:r>
              <a:rPr lang="en-US" dirty="0" err="1">
                <a:solidFill>
                  <a:srgbClr val="002060"/>
                </a:solidFill>
                <a:latin typeface="Bernard MT Condensed" pitchFamily="18" charset="0"/>
              </a:rPr>
              <a:t>Jalla</a:t>
            </a:r>
            <a:r>
              <a:rPr lang="en-US" dirty="0">
                <a:solidFill>
                  <a:srgbClr val="002060"/>
                </a:solidFill>
                <a:latin typeface="Bernard MT Condensed" pitchFamily="18" charset="0"/>
              </a:rPr>
              <a:t> </a:t>
            </a:r>
            <a:r>
              <a:rPr lang="en-US" dirty="0" err="1">
                <a:solidFill>
                  <a:srgbClr val="002060"/>
                </a:solidFill>
                <a:latin typeface="Bernard MT Condensed" pitchFamily="18" charset="0"/>
              </a:rPr>
              <a:t>supaya</a:t>
            </a:r>
            <a:r>
              <a:rPr lang="en-US" dirty="0">
                <a:solidFill>
                  <a:srgbClr val="002060"/>
                </a:solidFill>
                <a:latin typeface="Bernard MT Condensed" pitchFamily="18" charset="0"/>
              </a:rPr>
              <a:t> </a:t>
            </a:r>
            <a:r>
              <a:rPr lang="en-US" dirty="0" err="1">
                <a:solidFill>
                  <a:srgbClr val="002060"/>
                </a:solidFill>
                <a:latin typeface="Bernard MT Condensed" pitchFamily="18" charset="0"/>
              </a:rPr>
              <a:t>meringankan</a:t>
            </a:r>
            <a:r>
              <a:rPr lang="en-US" dirty="0">
                <a:solidFill>
                  <a:srgbClr val="002060"/>
                </a:solidFill>
                <a:latin typeface="Bernard MT Condensed" pitchFamily="18" charset="0"/>
              </a:rPr>
              <a:t> </a:t>
            </a:r>
            <a:r>
              <a:rPr lang="en-US" dirty="0" err="1">
                <a:solidFill>
                  <a:srgbClr val="002060"/>
                </a:solidFill>
                <a:latin typeface="Bernard MT Condensed" pitchFamily="18" charset="0"/>
              </a:rPr>
              <a:t>beban</a:t>
            </a:r>
            <a:r>
              <a:rPr lang="en-US" dirty="0">
                <a:solidFill>
                  <a:srgbClr val="002060"/>
                </a:solidFill>
                <a:latin typeface="Bernard MT Condensed" pitchFamily="18" charset="0"/>
              </a:rPr>
              <a:t> </a:t>
            </a:r>
            <a:r>
              <a:rPr lang="en-US" dirty="0" err="1">
                <a:solidFill>
                  <a:srgbClr val="002060"/>
                </a:solidFill>
                <a:latin typeface="Bernard MT Condensed" pitchFamily="18" charset="0"/>
              </a:rPr>
              <a:t>mereka</a:t>
            </a:r>
            <a:r>
              <a:rPr lang="en-US" dirty="0">
                <a:solidFill>
                  <a:srgbClr val="002060"/>
                </a:solidFill>
                <a:latin typeface="Bernard MT Condensed" pitchFamily="18" charset="0"/>
              </a:rPr>
              <a:t> </a:t>
            </a:r>
            <a:r>
              <a:rPr lang="en-US" dirty="0" err="1">
                <a:solidFill>
                  <a:srgbClr val="002060"/>
                </a:solidFill>
                <a:latin typeface="Bernard MT Condensed" pitchFamily="18" charset="0"/>
              </a:rPr>
              <a:t>dan</a:t>
            </a:r>
            <a:r>
              <a:rPr lang="en-US" dirty="0">
                <a:solidFill>
                  <a:srgbClr val="002060"/>
                </a:solidFill>
                <a:latin typeface="Bernard MT Condensed" pitchFamily="18" charset="0"/>
              </a:rPr>
              <a:t> </a:t>
            </a:r>
            <a:r>
              <a:rPr lang="en-US" dirty="0" err="1">
                <a:solidFill>
                  <a:srgbClr val="002060"/>
                </a:solidFill>
                <a:latin typeface="Bernard MT Condensed" pitchFamily="18" charset="0"/>
              </a:rPr>
              <a:t>menyelamatkan</a:t>
            </a:r>
            <a:r>
              <a:rPr lang="en-US" dirty="0">
                <a:solidFill>
                  <a:srgbClr val="002060"/>
                </a:solidFill>
                <a:latin typeface="Bernard MT Condensed" pitchFamily="18" charset="0"/>
              </a:rPr>
              <a:t> </a:t>
            </a:r>
            <a:r>
              <a:rPr lang="en-US" dirty="0" err="1">
                <a:solidFill>
                  <a:srgbClr val="002060"/>
                </a:solidFill>
                <a:latin typeface="Bernard MT Condensed" pitchFamily="18" charset="0"/>
              </a:rPr>
              <a:t>muslimin</a:t>
            </a:r>
            <a:r>
              <a:rPr lang="en-US" dirty="0">
                <a:solidFill>
                  <a:srgbClr val="002060"/>
                </a:solidFill>
                <a:latin typeface="Bernard MT Condensed" pitchFamily="18" charset="0"/>
              </a:rPr>
              <a:t> </a:t>
            </a:r>
            <a:r>
              <a:rPr lang="en-US" dirty="0" err="1">
                <a:solidFill>
                  <a:srgbClr val="002060"/>
                </a:solidFill>
                <a:latin typeface="Bernard MT Condensed" pitchFamily="18" charset="0"/>
              </a:rPr>
              <a:t>Rohingya</a:t>
            </a:r>
            <a:r>
              <a:rPr lang="en-US" dirty="0">
                <a:solidFill>
                  <a:srgbClr val="002060"/>
                </a:solidFill>
                <a:latin typeface="Bernard MT Condensed" pitchFamily="18" charset="0"/>
              </a:rPr>
              <a:t> yang </a:t>
            </a:r>
            <a:r>
              <a:rPr lang="en-US" dirty="0" err="1">
                <a:solidFill>
                  <a:srgbClr val="002060"/>
                </a:solidFill>
                <a:latin typeface="Bernard MT Condensed" pitchFamily="18" charset="0"/>
              </a:rPr>
              <a:t>tertindas</a:t>
            </a:r>
            <a:r>
              <a:rPr lang="en-US" dirty="0">
                <a:solidFill>
                  <a:srgbClr val="002060"/>
                </a:solidFill>
                <a:latin typeface="Bernard MT Condensed" pitchFamily="18" charset="0"/>
              </a:rPr>
              <a:t> </a:t>
            </a:r>
            <a:r>
              <a:rPr lang="en-US" dirty="0" err="1">
                <a:solidFill>
                  <a:srgbClr val="002060"/>
                </a:solidFill>
                <a:latin typeface="Bernard MT Condensed" pitchFamily="18" charset="0"/>
              </a:rPr>
              <a:t>juga</a:t>
            </a:r>
            <a:r>
              <a:rPr lang="en-US" dirty="0">
                <a:solidFill>
                  <a:srgbClr val="002060"/>
                </a:solidFill>
                <a:latin typeface="Bernard MT Condensed" pitchFamily="18" charset="0"/>
              </a:rPr>
              <a:t> </a:t>
            </a:r>
            <a:r>
              <a:rPr lang="en-US" dirty="0" err="1">
                <a:solidFill>
                  <a:srgbClr val="002060"/>
                </a:solidFill>
                <a:latin typeface="Bernard MT Condensed" pitchFamily="18" charset="0"/>
              </a:rPr>
              <a:t>memohon</a:t>
            </a:r>
            <a:r>
              <a:rPr lang="en-US" dirty="0">
                <a:solidFill>
                  <a:srgbClr val="002060"/>
                </a:solidFill>
                <a:latin typeface="Bernard MT Condensed" pitchFamily="18" charset="0"/>
              </a:rPr>
              <a:t> </a:t>
            </a:r>
            <a:r>
              <a:rPr lang="en-US" dirty="0" err="1">
                <a:solidFill>
                  <a:srgbClr val="002060"/>
                </a:solidFill>
                <a:latin typeface="Bernard MT Condensed" pitchFamily="18" charset="0"/>
              </a:rPr>
              <a:t>kepada</a:t>
            </a:r>
            <a:r>
              <a:rPr lang="en-US" dirty="0">
                <a:solidFill>
                  <a:srgbClr val="002060"/>
                </a:solidFill>
                <a:latin typeface="Bernard MT Condensed" pitchFamily="18" charset="0"/>
              </a:rPr>
              <a:t> Allah SWT </a:t>
            </a:r>
            <a:r>
              <a:rPr lang="en-US" dirty="0" err="1">
                <a:solidFill>
                  <a:srgbClr val="002060"/>
                </a:solidFill>
                <a:latin typeface="Bernard MT Condensed" pitchFamily="18" charset="0"/>
              </a:rPr>
              <a:t>supaya</a:t>
            </a:r>
            <a:r>
              <a:rPr lang="en-US" dirty="0">
                <a:solidFill>
                  <a:srgbClr val="002060"/>
                </a:solidFill>
                <a:latin typeface="Bernard MT Condensed" pitchFamily="18" charset="0"/>
              </a:rPr>
              <a:t> </a:t>
            </a:r>
            <a:r>
              <a:rPr lang="en-US" dirty="0" err="1">
                <a:solidFill>
                  <a:srgbClr val="002060"/>
                </a:solidFill>
                <a:latin typeface="Bernard MT Condensed" pitchFamily="18" charset="0"/>
              </a:rPr>
              <a:t>mereka</a:t>
            </a:r>
            <a:r>
              <a:rPr lang="en-US" dirty="0">
                <a:solidFill>
                  <a:srgbClr val="002060"/>
                </a:solidFill>
                <a:latin typeface="Bernard MT Condensed" pitchFamily="18" charset="0"/>
              </a:rPr>
              <a:t> </a:t>
            </a:r>
            <a:r>
              <a:rPr lang="en-US" dirty="0" err="1">
                <a:solidFill>
                  <a:srgbClr val="002060"/>
                </a:solidFill>
                <a:latin typeface="Bernard MT Condensed" pitchFamily="18" charset="0"/>
              </a:rPr>
              <a:t>diberi</a:t>
            </a:r>
            <a:r>
              <a:rPr lang="en-US" dirty="0">
                <a:solidFill>
                  <a:srgbClr val="002060"/>
                </a:solidFill>
                <a:latin typeface="Bernard MT Condensed" pitchFamily="18" charset="0"/>
              </a:rPr>
              <a:t> </a:t>
            </a:r>
            <a:r>
              <a:rPr lang="en-US" dirty="0" err="1">
                <a:solidFill>
                  <a:srgbClr val="002060"/>
                </a:solidFill>
                <a:latin typeface="Bernard MT Condensed" pitchFamily="18" charset="0"/>
              </a:rPr>
              <a:t>kekuatan</a:t>
            </a:r>
            <a:r>
              <a:rPr lang="en-US" dirty="0">
                <a:solidFill>
                  <a:srgbClr val="002060"/>
                </a:solidFill>
                <a:latin typeface="Bernard MT Condensed" pitchFamily="18" charset="0"/>
              </a:rPr>
              <a:t> </a:t>
            </a:r>
            <a:r>
              <a:rPr lang="en-US" dirty="0" err="1">
                <a:solidFill>
                  <a:srgbClr val="002060"/>
                </a:solidFill>
                <a:latin typeface="Bernard MT Condensed" pitchFamily="18" charset="0"/>
              </a:rPr>
              <a:t>dalam</a:t>
            </a:r>
            <a:r>
              <a:rPr lang="en-US" dirty="0">
                <a:solidFill>
                  <a:srgbClr val="002060"/>
                </a:solidFill>
                <a:latin typeface="Bernard MT Condensed" pitchFamily="18" charset="0"/>
              </a:rPr>
              <a:t> </a:t>
            </a:r>
            <a:r>
              <a:rPr lang="en-US" dirty="0" err="1">
                <a:solidFill>
                  <a:srgbClr val="002060"/>
                </a:solidFill>
                <a:latin typeface="Bernard MT Condensed" pitchFamily="18" charset="0"/>
              </a:rPr>
              <a:t>menghadapi</a:t>
            </a:r>
            <a:r>
              <a:rPr lang="en-US" dirty="0">
                <a:solidFill>
                  <a:srgbClr val="002060"/>
                </a:solidFill>
                <a:latin typeface="Bernard MT Condensed" pitchFamily="18" charset="0"/>
              </a:rPr>
              <a:t> </a:t>
            </a:r>
            <a:r>
              <a:rPr lang="en-US" dirty="0" err="1">
                <a:solidFill>
                  <a:srgbClr val="002060"/>
                </a:solidFill>
                <a:latin typeface="Bernard MT Condensed" pitchFamily="18" charset="0"/>
              </a:rPr>
              <a:t>musuh-musuh</a:t>
            </a:r>
            <a:r>
              <a:rPr lang="en-US" dirty="0">
                <a:solidFill>
                  <a:srgbClr val="002060"/>
                </a:solidFill>
                <a:latin typeface="Bernard MT Condensed" pitchFamily="18" charset="0"/>
              </a:rPr>
              <a:t> Islam </a:t>
            </a:r>
            <a:r>
              <a:rPr lang="en-US" dirty="0" err="1">
                <a:solidFill>
                  <a:srgbClr val="002060"/>
                </a:solidFill>
                <a:latin typeface="Bernard MT Condensed" pitchFamily="18" charset="0"/>
              </a:rPr>
              <a:t>dan</a:t>
            </a:r>
            <a:r>
              <a:rPr lang="en-US" dirty="0">
                <a:solidFill>
                  <a:srgbClr val="002060"/>
                </a:solidFill>
                <a:latin typeface="Bernard MT Condensed" pitchFamily="18" charset="0"/>
              </a:rPr>
              <a:t> </a:t>
            </a:r>
            <a:r>
              <a:rPr lang="en-US" dirty="0" err="1">
                <a:solidFill>
                  <a:srgbClr val="002060"/>
                </a:solidFill>
                <a:latin typeface="Bernard MT Condensed" pitchFamily="18" charset="0"/>
              </a:rPr>
              <a:t>menghancurkan</a:t>
            </a:r>
            <a:r>
              <a:rPr lang="en-US" dirty="0">
                <a:solidFill>
                  <a:srgbClr val="002060"/>
                </a:solidFill>
                <a:latin typeface="Bernard MT Condensed" pitchFamily="18" charset="0"/>
              </a:rPr>
              <a:t> </a:t>
            </a:r>
            <a:r>
              <a:rPr lang="en-US" dirty="0" err="1">
                <a:solidFill>
                  <a:srgbClr val="002060"/>
                </a:solidFill>
                <a:latin typeface="Bernard MT Condensed" pitchFamily="18" charset="0"/>
              </a:rPr>
              <a:t>penentang-penentang</a:t>
            </a:r>
            <a:r>
              <a:rPr lang="en-US" dirty="0">
                <a:solidFill>
                  <a:srgbClr val="002060"/>
                </a:solidFill>
                <a:latin typeface="Bernard MT Condensed" pitchFamily="18" charset="0"/>
              </a:rPr>
              <a:t> </a:t>
            </a:r>
            <a:r>
              <a:rPr lang="en-US" dirty="0" err="1">
                <a:solidFill>
                  <a:srgbClr val="002060"/>
                </a:solidFill>
                <a:latin typeface="Bernard MT Condensed" pitchFamily="18" charset="0"/>
              </a:rPr>
              <a:t>dan</a:t>
            </a:r>
            <a:r>
              <a:rPr lang="en-US" dirty="0">
                <a:solidFill>
                  <a:srgbClr val="002060"/>
                </a:solidFill>
                <a:latin typeface="Bernard MT Condensed" pitchFamily="18" charset="0"/>
              </a:rPr>
              <a:t> </a:t>
            </a:r>
            <a:r>
              <a:rPr lang="en-US" dirty="0" err="1">
                <a:solidFill>
                  <a:srgbClr val="002060"/>
                </a:solidFill>
                <a:latin typeface="Bernard MT Condensed" pitchFamily="18" charset="0"/>
              </a:rPr>
              <a:t>pembenci</a:t>
            </a:r>
            <a:r>
              <a:rPr lang="en-US" dirty="0">
                <a:solidFill>
                  <a:srgbClr val="002060"/>
                </a:solidFill>
                <a:latin typeface="Bernard MT Condensed" pitchFamily="18" charset="0"/>
              </a:rPr>
              <a:t> Islam </a:t>
            </a:r>
            <a:r>
              <a:rPr lang="en-US" dirty="0" err="1">
                <a:solidFill>
                  <a:srgbClr val="002060"/>
                </a:solidFill>
                <a:latin typeface="Bernard MT Condensed" pitchFamily="18" charset="0"/>
              </a:rPr>
              <a:t>seluruhnya</a:t>
            </a:r>
            <a:r>
              <a:rPr lang="en-US" dirty="0">
                <a:solidFill>
                  <a:srgbClr val="002060"/>
                </a:solidFill>
                <a:latin typeface="Bernard MT Condensed" pitchFamily="18" charset="0"/>
              </a:rPr>
              <a:t>.</a:t>
            </a:r>
            <a:endParaRPr lang="en-US" dirty="0">
              <a:solidFill>
                <a:srgbClr val="002060"/>
              </a:solidFill>
              <a:latin typeface="Bernard MT Condensed" pitchFamily="18" charset="0"/>
            </a:endParaRPr>
          </a:p>
        </p:txBody>
      </p:sp>
    </p:spTree>
    <p:extLst>
      <p:ext uri="{BB962C8B-B14F-4D97-AF65-F5344CB8AC3E}">
        <p14:creationId xmlns:p14="http://schemas.microsoft.com/office/powerpoint/2010/main" val="1002676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3619551542"/>
              </p:ext>
            </p:extLst>
          </p:nvPr>
        </p:nvGraphicFramePr>
        <p:xfrm>
          <a:off x="0" y="533401"/>
          <a:ext cx="9144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0" y="0"/>
            <a:ext cx="3502882" cy="769441"/>
          </a:xfrm>
          <a:prstGeom prst="rect">
            <a:avLst/>
          </a:prstGeom>
        </p:spPr>
        <p:txBody>
          <a:bodyPr wrap="none">
            <a:spAutoFit/>
          </a:bodyPr>
          <a:lstStyle/>
          <a:p>
            <a:pPr algn="ctr"/>
            <a:r>
              <a:rPr lang="en-US" sz="4400" dirty="0" err="1">
                <a:ln>
                  <a:solidFill>
                    <a:schemeClr val="tx1"/>
                  </a:solidFill>
                </a:ln>
                <a:solidFill>
                  <a:srgbClr val="FF0000"/>
                </a:solidFill>
                <a:latin typeface="Bernard MT Condensed" pitchFamily="18" charset="0"/>
              </a:rPr>
              <a:t>Saranan</a:t>
            </a:r>
            <a:r>
              <a:rPr lang="en-US" sz="4400" dirty="0">
                <a:ln>
                  <a:solidFill>
                    <a:schemeClr val="tx1"/>
                  </a:solidFill>
                </a:ln>
                <a:solidFill>
                  <a:srgbClr val="FF0000"/>
                </a:solidFill>
                <a:latin typeface="Bernard MT Condensed" pitchFamily="18" charset="0"/>
              </a:rPr>
              <a:t> </a:t>
            </a:r>
            <a:r>
              <a:rPr lang="en-US" sz="4400" dirty="0" err="1" smtClean="0">
                <a:ln>
                  <a:solidFill>
                    <a:schemeClr val="tx1"/>
                  </a:solidFill>
                </a:ln>
                <a:solidFill>
                  <a:srgbClr val="FF0000"/>
                </a:solidFill>
                <a:latin typeface="Bernard MT Condensed" pitchFamily="18" charset="0"/>
              </a:rPr>
              <a:t>khatib</a:t>
            </a:r>
            <a:endParaRPr lang="en-US" sz="4400" dirty="0">
              <a:ln>
                <a:solidFill>
                  <a:schemeClr val="tx1"/>
                </a:solidFill>
              </a:ln>
              <a:solidFill>
                <a:srgbClr val="FF0000"/>
              </a:solidFill>
              <a:latin typeface="Bernard MT Condensed" pitchFamily="18" charset="0"/>
            </a:endParaRPr>
          </a:p>
        </p:txBody>
      </p:sp>
    </p:spTree>
    <p:extLst>
      <p:ext uri="{BB962C8B-B14F-4D97-AF65-F5344CB8AC3E}">
        <p14:creationId xmlns:p14="http://schemas.microsoft.com/office/powerpoint/2010/main" val="21007341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020403" y="376535"/>
            <a:ext cx="4676280" cy="923330"/>
          </a:xfrm>
          <a:prstGeom prst="rect">
            <a:avLst/>
          </a:prstGeom>
        </p:spPr>
        <p:txBody>
          <a:bodyPr wrap="none">
            <a:spAutoFit/>
          </a:bodyPr>
          <a:lstStyle/>
          <a:p>
            <a:pPr algn="ctr"/>
            <a:r>
              <a:rPr lang="ar-SA"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BSML" pitchFamily="2" charset="2"/>
                <a:cs typeface="QCF_BSML" pitchFamily="2" charset="2"/>
              </a:rPr>
              <a:t>ﭷ ﭸ ﭹ ﭺ ﭻ </a:t>
            </a:r>
            <a:endParaRPr lang="en-US"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BSML" pitchFamily="2" charset="2"/>
              <a:cs typeface="QCF_BSML" pitchFamily="2" charset="2"/>
            </a:endParaRPr>
          </a:p>
        </p:txBody>
      </p:sp>
      <p:sp>
        <p:nvSpPr>
          <p:cNvPr id="3" name="Rectangle 2"/>
          <p:cNvSpPr/>
          <p:nvPr/>
        </p:nvSpPr>
        <p:spPr>
          <a:xfrm>
            <a:off x="685800" y="1720840"/>
            <a:ext cx="7848600" cy="3785652"/>
          </a:xfrm>
          <a:prstGeom prst="rect">
            <a:avLst/>
          </a:prstGeom>
        </p:spPr>
        <p:txBody>
          <a:bodyPr wrap="square">
            <a:spAutoFit/>
          </a:bodyPr>
          <a:lstStyle/>
          <a:p>
            <a:pPr algn="ctr" rtl="1"/>
            <a:r>
              <a:rPr lang="ar-SA" sz="6000" dirty="0" smtClean="0">
                <a:ln>
                  <a:solidFill>
                    <a:schemeClr val="tx1"/>
                  </a:solidFill>
                </a:ln>
                <a:solidFill>
                  <a:srgbClr val="FFC000"/>
                </a:solidFill>
                <a:latin typeface="QCF_P517" pitchFamily="2" charset="2"/>
                <a:cs typeface="QCF_P517" pitchFamily="2" charset="2"/>
              </a:rPr>
              <a:t>ﭵ </a:t>
            </a:r>
            <a:r>
              <a:rPr lang="ar-SA" sz="6000" dirty="0">
                <a:ln>
                  <a:solidFill>
                    <a:schemeClr val="tx1"/>
                  </a:solidFill>
                </a:ln>
                <a:solidFill>
                  <a:srgbClr val="FFC000"/>
                </a:solidFill>
                <a:latin typeface="QCF_P517" pitchFamily="2" charset="2"/>
                <a:cs typeface="QCF_P517" pitchFamily="2" charset="2"/>
              </a:rPr>
              <a:t>ﭶ ﭷ ﭸ ﭹ ﭺ ﭻ ﭼ ﭽ ﭾ ﭿ ﮀ ﮁ ﮂ ﮃ ﮄ ﮅ ﮆ ﮇ ﮈ ﮉ ﮊ </a:t>
            </a:r>
            <a:r>
              <a:rPr lang="ar-SA" sz="6000" dirty="0" smtClean="0">
                <a:ln>
                  <a:solidFill>
                    <a:schemeClr val="tx1"/>
                  </a:solidFill>
                </a:ln>
                <a:solidFill>
                  <a:srgbClr val="FFC000"/>
                </a:solidFill>
                <a:latin typeface="QCF_P517" pitchFamily="2" charset="2"/>
                <a:cs typeface="QCF_P517" pitchFamily="2" charset="2"/>
              </a:rPr>
              <a:t>ﮋ</a:t>
            </a:r>
            <a:endParaRPr lang="en-US" sz="6000" dirty="0">
              <a:ln>
                <a:solidFill>
                  <a:schemeClr val="tx1"/>
                </a:solidFill>
              </a:ln>
              <a:solidFill>
                <a:srgbClr val="FFC000"/>
              </a:solidFill>
              <a:latin typeface="QCF_P517" pitchFamily="2" charset="2"/>
              <a:cs typeface="QCF_P517" pitchFamily="2" charset="2"/>
            </a:endParaRPr>
          </a:p>
        </p:txBody>
      </p:sp>
    </p:spTree>
    <p:extLst>
      <p:ext uri="{BB962C8B-B14F-4D97-AF65-F5344CB8AC3E}">
        <p14:creationId xmlns:p14="http://schemas.microsoft.com/office/powerpoint/2010/main" val="1307989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24</a:t>
            </a:fld>
            <a:endParaRPr lang="en-MY"/>
          </a:p>
        </p:txBody>
      </p:sp>
      <p:sp>
        <p:nvSpPr>
          <p:cNvPr id="3" name="Rectangle 2"/>
          <p:cNvSpPr/>
          <p:nvPr/>
        </p:nvSpPr>
        <p:spPr>
          <a:xfrm>
            <a:off x="855260" y="1219200"/>
            <a:ext cx="7696200" cy="4524315"/>
          </a:xfrm>
          <a:prstGeom prst="rect">
            <a:avLst/>
          </a:prstGeom>
          <a:solidFill>
            <a:srgbClr val="FFCCFF"/>
          </a:solidFill>
          <a:effectLst>
            <a:softEdge rad="317500"/>
          </a:effectLst>
        </p:spPr>
        <p:txBody>
          <a:bodyPr wrap="square">
            <a:spAutoFit/>
          </a:bodyPr>
          <a:lstStyle/>
          <a:p>
            <a:pPr algn="ctr"/>
            <a:r>
              <a:rPr lang="en-US" sz="2400" b="1" dirty="0" err="1">
                <a:ln>
                  <a:solidFill>
                    <a:schemeClr val="tx1"/>
                  </a:solidFill>
                </a:ln>
                <a:solidFill>
                  <a:srgbClr val="663300"/>
                </a:solidFill>
                <a:latin typeface="Lucida Handwriting" pitchFamily="66" charset="0"/>
              </a:rPr>
              <a:t>Maksudnya</a:t>
            </a:r>
            <a:r>
              <a:rPr lang="en-US" sz="2400" b="1" dirty="0">
                <a:ln>
                  <a:solidFill>
                    <a:schemeClr val="tx1"/>
                  </a:solidFill>
                </a:ln>
                <a:solidFill>
                  <a:srgbClr val="663300"/>
                </a:solidFill>
                <a:latin typeface="Lucida Handwriting" pitchFamily="66" charset="0"/>
              </a:rPr>
              <a:t>:</a:t>
            </a:r>
            <a:r>
              <a:rPr lang="en-US" sz="2400" b="1" i="1" dirty="0">
                <a:ln>
                  <a:solidFill>
                    <a:schemeClr val="tx1"/>
                  </a:solidFill>
                </a:ln>
                <a:solidFill>
                  <a:srgbClr val="663300"/>
                </a:solidFill>
                <a:latin typeface="Lucida Handwriting" pitchFamily="66" charset="0"/>
              </a:rPr>
              <a:t> </a:t>
            </a:r>
            <a:endParaRPr lang="en-US" sz="2400" b="1" i="1" dirty="0" smtClean="0">
              <a:ln>
                <a:solidFill>
                  <a:schemeClr val="tx1"/>
                </a:solidFill>
              </a:ln>
              <a:solidFill>
                <a:srgbClr val="663300"/>
              </a:solidFill>
              <a:latin typeface="Lucida Handwriting" pitchFamily="66" charset="0"/>
            </a:endParaRPr>
          </a:p>
          <a:p>
            <a:pPr algn="ctr"/>
            <a:r>
              <a:rPr lang="en-US" sz="2400" b="1" i="1" dirty="0" smtClean="0">
                <a:ln>
                  <a:solidFill>
                    <a:schemeClr val="tx1"/>
                  </a:solidFill>
                </a:ln>
                <a:solidFill>
                  <a:srgbClr val="663300"/>
                </a:solidFill>
                <a:latin typeface="Lucida Handwriting" pitchFamily="66" charset="0"/>
              </a:rPr>
              <a:t>“</a:t>
            </a:r>
            <a:r>
              <a:rPr lang="en-US" sz="2400" b="1" i="1" dirty="0" err="1">
                <a:ln>
                  <a:solidFill>
                    <a:schemeClr val="tx1"/>
                  </a:solidFill>
                </a:ln>
                <a:solidFill>
                  <a:srgbClr val="663300"/>
                </a:solidFill>
                <a:latin typeface="Lucida Handwriting" pitchFamily="66" charset="0"/>
              </a:rPr>
              <a:t>Wahai</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umat</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manusia</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Sesungguhnya</a:t>
            </a:r>
            <a:r>
              <a:rPr lang="en-US" sz="2400" b="1" i="1" dirty="0">
                <a:ln>
                  <a:solidFill>
                    <a:schemeClr val="tx1"/>
                  </a:solidFill>
                </a:ln>
                <a:solidFill>
                  <a:srgbClr val="663300"/>
                </a:solidFill>
                <a:latin typeface="Lucida Handwriting" pitchFamily="66" charset="0"/>
              </a:rPr>
              <a:t> Kami </a:t>
            </a:r>
            <a:r>
              <a:rPr lang="en-US" sz="2400" b="1" i="1" dirty="0" err="1">
                <a:ln>
                  <a:solidFill>
                    <a:schemeClr val="tx1"/>
                  </a:solidFill>
                </a:ln>
                <a:solidFill>
                  <a:srgbClr val="663300"/>
                </a:solidFill>
                <a:latin typeface="Lucida Handwriting" pitchFamily="66" charset="0"/>
              </a:rPr>
              <a:t>telah</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menciptakan</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kamu</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dari</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lelaki</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dan</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perempuan</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dan</a:t>
            </a:r>
            <a:r>
              <a:rPr lang="en-US" sz="2400" b="1" i="1" dirty="0">
                <a:ln>
                  <a:solidFill>
                    <a:schemeClr val="tx1"/>
                  </a:solidFill>
                </a:ln>
                <a:solidFill>
                  <a:srgbClr val="663300"/>
                </a:solidFill>
                <a:latin typeface="Lucida Handwriting" pitchFamily="66" charset="0"/>
              </a:rPr>
              <a:t> Kami </a:t>
            </a:r>
            <a:r>
              <a:rPr lang="en-US" sz="2400" b="1" i="1" dirty="0" err="1">
                <a:ln>
                  <a:solidFill>
                    <a:schemeClr val="tx1"/>
                  </a:solidFill>
                </a:ln>
                <a:solidFill>
                  <a:srgbClr val="663300"/>
                </a:solidFill>
                <a:latin typeface="Lucida Handwriting" pitchFamily="66" charset="0"/>
              </a:rPr>
              <a:t>telah</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menjadikan</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kamu</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berbagai</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bangsa</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dan</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suku</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puak</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supaya</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kamu</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saling</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berkenalan</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Sesungguhnya</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semulia-mulia</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kamu</a:t>
            </a:r>
            <a:r>
              <a:rPr lang="en-US" sz="2400" b="1" i="1" dirty="0">
                <a:ln>
                  <a:solidFill>
                    <a:schemeClr val="tx1"/>
                  </a:solidFill>
                </a:ln>
                <a:solidFill>
                  <a:srgbClr val="663300"/>
                </a:solidFill>
                <a:latin typeface="Lucida Handwriting" pitchFamily="66" charset="0"/>
              </a:rPr>
              <a:t> di </a:t>
            </a:r>
            <a:r>
              <a:rPr lang="en-US" sz="2400" b="1" i="1" dirty="0" err="1">
                <a:ln>
                  <a:solidFill>
                    <a:schemeClr val="tx1"/>
                  </a:solidFill>
                </a:ln>
                <a:solidFill>
                  <a:srgbClr val="663300"/>
                </a:solidFill>
                <a:latin typeface="Lucida Handwriting" pitchFamily="66" charset="0"/>
              </a:rPr>
              <a:t>sisi</a:t>
            </a:r>
            <a:r>
              <a:rPr lang="en-US" sz="2400" b="1" i="1" dirty="0">
                <a:ln>
                  <a:solidFill>
                    <a:schemeClr val="tx1"/>
                  </a:solidFill>
                </a:ln>
                <a:solidFill>
                  <a:srgbClr val="663300"/>
                </a:solidFill>
                <a:latin typeface="Lucida Handwriting" pitchFamily="66" charset="0"/>
              </a:rPr>
              <a:t> Allah </a:t>
            </a:r>
            <a:r>
              <a:rPr lang="en-US" sz="2400" b="1" i="1" dirty="0" err="1">
                <a:ln>
                  <a:solidFill>
                    <a:schemeClr val="tx1"/>
                  </a:solidFill>
                </a:ln>
                <a:solidFill>
                  <a:srgbClr val="663300"/>
                </a:solidFill>
                <a:latin typeface="Lucida Handwriting" pitchFamily="66" charset="0"/>
              </a:rPr>
              <a:t>ialah</a:t>
            </a:r>
            <a:r>
              <a:rPr lang="en-US" sz="2400" b="1" i="1" dirty="0">
                <a:ln>
                  <a:solidFill>
                    <a:schemeClr val="tx1"/>
                  </a:solidFill>
                </a:ln>
                <a:solidFill>
                  <a:srgbClr val="663300"/>
                </a:solidFill>
                <a:latin typeface="Lucida Handwriting" pitchFamily="66" charset="0"/>
              </a:rPr>
              <a:t> orang yang paling </a:t>
            </a:r>
            <a:r>
              <a:rPr lang="en-US" sz="2400" b="1" i="1" dirty="0" err="1">
                <a:ln>
                  <a:solidFill>
                    <a:schemeClr val="tx1"/>
                  </a:solidFill>
                </a:ln>
                <a:solidFill>
                  <a:srgbClr val="663300"/>
                </a:solidFill>
                <a:latin typeface="Lucida Handwriting" pitchFamily="66" charset="0"/>
              </a:rPr>
              <a:t>takwa</a:t>
            </a:r>
            <a:r>
              <a:rPr lang="en-US" sz="2400" b="1" i="1" dirty="0">
                <a:ln>
                  <a:solidFill>
                    <a:schemeClr val="tx1"/>
                  </a:solidFill>
                </a:ln>
                <a:solidFill>
                  <a:srgbClr val="663300"/>
                </a:solidFill>
                <a:latin typeface="Lucida Handwriting" pitchFamily="66" charset="0"/>
              </a:rPr>
              <a:t> di </a:t>
            </a:r>
            <a:r>
              <a:rPr lang="en-US" sz="2400" b="1" i="1" dirty="0" err="1">
                <a:ln>
                  <a:solidFill>
                    <a:schemeClr val="tx1"/>
                  </a:solidFill>
                </a:ln>
                <a:solidFill>
                  <a:srgbClr val="663300"/>
                </a:solidFill>
                <a:latin typeface="Lucida Handwriting" pitchFamily="66" charset="0"/>
              </a:rPr>
              <a:t>antaramu</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Sesungguhnya</a:t>
            </a:r>
            <a:r>
              <a:rPr lang="en-US" sz="2400" b="1" i="1" dirty="0">
                <a:ln>
                  <a:solidFill>
                    <a:schemeClr val="tx1"/>
                  </a:solidFill>
                </a:ln>
                <a:solidFill>
                  <a:srgbClr val="663300"/>
                </a:solidFill>
                <a:latin typeface="Lucida Handwriting" pitchFamily="66" charset="0"/>
              </a:rPr>
              <a:t> Allah </a:t>
            </a:r>
            <a:r>
              <a:rPr lang="en-US" sz="2400" b="1" i="1" dirty="0" err="1">
                <a:ln>
                  <a:solidFill>
                    <a:schemeClr val="tx1"/>
                  </a:solidFill>
                </a:ln>
                <a:solidFill>
                  <a:srgbClr val="663300"/>
                </a:solidFill>
                <a:latin typeface="Lucida Handwriting" pitchFamily="66" charset="0"/>
              </a:rPr>
              <a:t>Maha</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Mengetahui</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lagi</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Maha</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Mendalam</a:t>
            </a:r>
            <a:r>
              <a:rPr lang="en-US" sz="2400" b="1" i="1" dirty="0">
                <a:ln>
                  <a:solidFill>
                    <a:schemeClr val="tx1"/>
                  </a:solidFill>
                </a:ln>
                <a:solidFill>
                  <a:srgbClr val="663300"/>
                </a:solidFill>
                <a:latin typeface="Lucida Handwriting" pitchFamily="66" charset="0"/>
              </a:rPr>
              <a:t> </a:t>
            </a:r>
            <a:r>
              <a:rPr lang="en-US" sz="2400" b="1" i="1" dirty="0" err="1">
                <a:ln>
                  <a:solidFill>
                    <a:schemeClr val="tx1"/>
                  </a:solidFill>
                </a:ln>
                <a:solidFill>
                  <a:srgbClr val="663300"/>
                </a:solidFill>
                <a:latin typeface="Lucida Handwriting" pitchFamily="66" charset="0"/>
              </a:rPr>
              <a:t>Pengetahuan-Nya</a:t>
            </a:r>
            <a:r>
              <a:rPr lang="en-US" sz="2400" b="1" i="1" dirty="0">
                <a:ln>
                  <a:solidFill>
                    <a:schemeClr val="tx1"/>
                  </a:solidFill>
                </a:ln>
                <a:solidFill>
                  <a:srgbClr val="663300"/>
                </a:solidFill>
                <a:latin typeface="Lucida Handwriting" pitchFamily="66" charset="0"/>
              </a:rPr>
              <a:t>.” </a:t>
            </a:r>
            <a:endParaRPr lang="en-US" sz="2400" b="1" i="1" dirty="0" smtClean="0">
              <a:ln>
                <a:solidFill>
                  <a:schemeClr val="tx1"/>
                </a:solidFill>
              </a:ln>
              <a:solidFill>
                <a:srgbClr val="663300"/>
              </a:solidFill>
              <a:latin typeface="Lucida Handwriting" pitchFamily="66" charset="0"/>
            </a:endParaRPr>
          </a:p>
          <a:p>
            <a:pPr algn="ctr"/>
            <a:r>
              <a:rPr lang="en-US" sz="2400" b="1" dirty="0" smtClean="0">
                <a:ln>
                  <a:solidFill>
                    <a:schemeClr val="tx1"/>
                  </a:solidFill>
                </a:ln>
                <a:solidFill>
                  <a:srgbClr val="A50021"/>
                </a:solidFill>
                <a:latin typeface="Lucida Handwriting" pitchFamily="66" charset="0"/>
              </a:rPr>
              <a:t>(</a:t>
            </a:r>
            <a:r>
              <a:rPr lang="en-US" sz="2400" b="1" dirty="0">
                <a:ln>
                  <a:solidFill>
                    <a:schemeClr val="tx1"/>
                  </a:solidFill>
                </a:ln>
                <a:solidFill>
                  <a:srgbClr val="A50021"/>
                </a:solidFill>
                <a:latin typeface="Lucida Handwriting" pitchFamily="66" charset="0"/>
              </a:rPr>
              <a:t>Surah al-</a:t>
            </a:r>
            <a:r>
              <a:rPr lang="en-US" sz="2400" b="1" dirty="0" err="1">
                <a:ln>
                  <a:solidFill>
                    <a:schemeClr val="tx1"/>
                  </a:solidFill>
                </a:ln>
                <a:solidFill>
                  <a:srgbClr val="A50021"/>
                </a:solidFill>
                <a:latin typeface="Lucida Handwriting" pitchFamily="66" charset="0"/>
              </a:rPr>
              <a:t>Hujurat</a:t>
            </a:r>
            <a:r>
              <a:rPr lang="en-US" sz="2400" b="1" dirty="0">
                <a:ln>
                  <a:solidFill>
                    <a:schemeClr val="tx1"/>
                  </a:solidFill>
                </a:ln>
                <a:solidFill>
                  <a:srgbClr val="A50021"/>
                </a:solidFill>
                <a:latin typeface="Lucida Handwriting" pitchFamily="66" charset="0"/>
              </a:rPr>
              <a:t> </a:t>
            </a:r>
            <a:r>
              <a:rPr lang="en-US" sz="2400" b="1" dirty="0" err="1">
                <a:ln>
                  <a:solidFill>
                    <a:schemeClr val="tx1"/>
                  </a:solidFill>
                </a:ln>
                <a:solidFill>
                  <a:srgbClr val="A50021"/>
                </a:solidFill>
                <a:latin typeface="Lucida Handwriting" pitchFamily="66" charset="0"/>
              </a:rPr>
              <a:t>ayat</a:t>
            </a:r>
            <a:r>
              <a:rPr lang="en-US" sz="2400" b="1" dirty="0">
                <a:ln>
                  <a:solidFill>
                    <a:schemeClr val="tx1"/>
                  </a:solidFill>
                </a:ln>
                <a:solidFill>
                  <a:srgbClr val="A50021"/>
                </a:solidFill>
                <a:latin typeface="Lucida Handwriting" pitchFamily="66" charset="0"/>
              </a:rPr>
              <a:t> 13)</a:t>
            </a:r>
            <a:endParaRPr lang="en-US" sz="2400" dirty="0">
              <a:ln>
                <a:solidFill>
                  <a:schemeClr val="tx1"/>
                </a:solidFill>
              </a:ln>
              <a:solidFill>
                <a:srgbClr val="A50021"/>
              </a:solidFill>
              <a:latin typeface="Lucida Handwriting" pitchFamily="66" charset="0"/>
            </a:endParaRPr>
          </a:p>
        </p:txBody>
      </p:sp>
    </p:spTree>
    <p:extLst>
      <p:ext uri="{BB962C8B-B14F-4D97-AF65-F5344CB8AC3E}">
        <p14:creationId xmlns:p14="http://schemas.microsoft.com/office/powerpoint/2010/main" val="32922318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33400" y="838200"/>
            <a:ext cx="8286328" cy="5262979"/>
          </a:xfrm>
          <a:prstGeom prst="rect">
            <a:avLst/>
          </a:prstGeom>
        </p:spPr>
        <p:txBody>
          <a:bodyPr wrap="square">
            <a:spAutoFit/>
          </a:bodyPr>
          <a:lstStyle/>
          <a:p>
            <a:pPr algn="ctr" rtl="1"/>
            <a:r>
              <a:rPr lang="ar-SA" sz="4800" b="1" dirty="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rPr>
              <a:t>بَارَكَ اللهُ لِيْ وَلَكُمْ </a:t>
            </a:r>
            <a:r>
              <a:rPr lang="ar-SA" sz="4800" b="1" dirty="0" smtClean="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rPr>
              <a:t>بِالْقُرْآنِ </a:t>
            </a:r>
            <a:r>
              <a:rPr lang="ar-SA" sz="4800" b="1" dirty="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rPr>
              <a:t>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b="1" dirty="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26</a:t>
            </a:fld>
            <a:endParaRPr lang="en-MY" sz="1600" b="1" dirty="0">
              <a:solidFill>
                <a:srgbClr val="FF0000"/>
              </a:solidFill>
            </a:endParaRPr>
          </a:p>
        </p:txBody>
      </p:sp>
      <p:grpSp>
        <p:nvGrpSpPr>
          <p:cNvPr id="5" name="Group 4"/>
          <p:cNvGrpSpPr/>
          <p:nvPr/>
        </p:nvGrpSpPr>
        <p:grpSpPr>
          <a:xfrm>
            <a:off x="-2118" y="0"/>
            <a:ext cx="9146118" cy="6858000"/>
            <a:chOff x="-2118" y="0"/>
            <a:chExt cx="9146118" cy="6858000"/>
          </a:xfrm>
        </p:grpSpPr>
        <p:pic>
          <p:nvPicPr>
            <p:cNvPr id="7" name="Picture 6" descr="32112626.jpg"/>
            <p:cNvPicPr>
              <a:picLocks noChangeAspect="1"/>
            </p:cNvPicPr>
            <p:nvPr/>
          </p:nvPicPr>
          <p:blipFill>
            <a:blip r:embed="rId2" cstate="print">
              <a:extLst>
                <a:ext uri="{28A0092B-C50C-407E-A947-70E740481C1C}">
                  <a14:useLocalDpi xmlns:a14="http://schemas.microsoft.com/office/drawing/2010/main" val="0"/>
                </a:ext>
              </a:extLst>
            </a:blip>
            <a:srcRect b="12476"/>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16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17898" y="152400"/>
            <a:ext cx="8358246" cy="417806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fontAlgn="base">
              <a:lnSpc>
                <a:spcPct val="150000"/>
              </a:lnSpc>
              <a:spcBef>
                <a:spcPct val="0"/>
              </a:spcBef>
              <a:spcAft>
                <a:spcPct val="0"/>
              </a:spcAft>
            </a:pPr>
            <a:r>
              <a:rPr lang="ar-SA" sz="36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الْــحَـمْـدُ لِلَّــهِ حَـمْدًا كَثِيرًا كَـمَـا أَمَرَ، أَشْهَدُ أَن </a:t>
            </a:r>
            <a:r>
              <a:rPr lang="ar-SA" sz="36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لاَّ </a:t>
            </a:r>
            <a:r>
              <a:rPr lang="ar-SA" sz="36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إِلَـــــــهَ إِلَّا اللَّهُ وَحْدَهُ </a:t>
            </a:r>
            <a:r>
              <a:rPr lang="ar-SA" sz="36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لاَ </a:t>
            </a:r>
            <a:r>
              <a:rPr lang="ar-SA" sz="36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شَرِيــــكَ لَــــهُ، إِقْرَارًا بِرُبُوبِــيَّـــتِــهِ وَإِرْغَـــامًــا ل</a:t>
            </a:r>
            <a:r>
              <a:rPr lang="ar-EG" sz="36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a:t>
            </a:r>
            <a:r>
              <a:rPr lang="ar-SA" sz="36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ِـمَـنْ جـَحـَدَ بِــهِ وَكَـفَـرَ، وَأَشْهَدُ أَنَّ سَيِّدَنَــا مُـحَـمَّـدًا عَبْدُهُ وَرَسُـــولُـهُ سَيِّدُ الْجِـنِّ وَالْبَشَرِ.</a:t>
            </a:r>
            <a:endParaRPr lang="ar-SA" sz="36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p:txBody>
      </p:sp>
      <p:sp>
        <p:nvSpPr>
          <p:cNvPr id="2" name="Rectangle 1"/>
          <p:cNvSpPr/>
          <p:nvPr/>
        </p:nvSpPr>
        <p:spPr>
          <a:xfrm>
            <a:off x="381504" y="4330467"/>
            <a:ext cx="8533896" cy="2246769"/>
          </a:xfrm>
          <a:prstGeom prst="rect">
            <a:avLst/>
          </a:prstGeom>
        </p:spPr>
        <p:txBody>
          <a:bodyPr wrap="square">
            <a:spAutoFit/>
          </a:bodyPr>
          <a:lstStyle/>
          <a:p>
            <a:pPr algn="just">
              <a:defRPr/>
            </a:pP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tuhan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disembah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melainkan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Allah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Maha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Esa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sekutu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bagi-Nya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juga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Nabi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kami Muhammad SAW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adalah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hamba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rasul-Nya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segala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jin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manusia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t>
            </a:r>
          </a:p>
        </p:txBody>
      </p:sp>
    </p:spTree>
    <p:extLst>
      <p:ext uri="{BB962C8B-B14F-4D97-AF65-F5344CB8AC3E}">
        <p14:creationId xmlns:p14="http://schemas.microsoft.com/office/powerpoint/2010/main" val="2894201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9946" y="1143000"/>
            <a:ext cx="8229600" cy="2308324"/>
          </a:xfrm>
          <a:prstGeom prst="rect">
            <a:avLst/>
          </a:prstGeom>
        </p:spPr>
        <p:txBody>
          <a:bodyPr wrap="square">
            <a:spAutoFit/>
          </a:bodyPr>
          <a:lstStyle/>
          <a:p>
            <a:pPr algn="ctr" rtl="1"/>
            <a:r>
              <a:rPr lang="ar-SA" sz="48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اللَّـهُمَّ فَـصَــلِّ وَسَــلِّمْ عَلَى سَيِّدِنَــا مُـحَـمَّـدٍ وَعَلَى آلِــــــهِ الْــمُـصـَابِيحِ الْغُرَرِ.</a:t>
            </a:r>
            <a:endParaRPr lang="en-MY" sz="48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p:txBody>
      </p:sp>
      <p:sp>
        <p:nvSpPr>
          <p:cNvPr id="5" name="Rectangle 4"/>
          <p:cNvSpPr/>
          <p:nvPr/>
        </p:nvSpPr>
        <p:spPr>
          <a:xfrm>
            <a:off x="381000" y="3810000"/>
            <a:ext cx="8229600" cy="2554545"/>
          </a:xfrm>
          <a:prstGeom prst="rect">
            <a:avLst/>
          </a:prstGeom>
        </p:spPr>
        <p:txBody>
          <a:bodyPr wrap="square">
            <a:spAutoFit/>
          </a:bodyPr>
          <a:lstStyle/>
          <a:p>
            <a:pPr algn="just">
              <a:defRPr/>
            </a:pP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Ya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Allah,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berilah</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selawat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sejahtera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dan</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berkat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ke</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atas</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penghulu</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dan</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Nabi</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kami Muhammad SAW,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kaum</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keluarga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serta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para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sahabat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baginda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a:t>
            </a:r>
            <a:endPar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ea typeface="Arial Unicode MS" pitchFamily="34" charset="-128"/>
              <a:cs typeface="Arial" pitchFamily="34" charset="0"/>
            </a:endParaRPr>
          </a:p>
        </p:txBody>
      </p:sp>
    </p:spTree>
    <p:extLst>
      <p:ext uri="{BB962C8B-B14F-4D97-AF65-F5344CB8AC3E}">
        <p14:creationId xmlns:p14="http://schemas.microsoft.com/office/powerpoint/2010/main" val="5939479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1524000"/>
            <a:ext cx="8534400" cy="3785652"/>
          </a:xfrm>
          <a:prstGeom prst="rect">
            <a:avLst/>
          </a:prstGeom>
        </p:spPr>
        <p:txBody>
          <a:bodyPr wrap="square">
            <a:spAutoFit/>
          </a:bodyPr>
          <a:lstStyle/>
          <a:p>
            <a:pPr algn="just" rtl="1"/>
            <a:r>
              <a:rPr lang="ar-SA" sz="4000" dirty="0">
                <a:ln w="18415" cmpd="sng">
                  <a:solidFill>
                    <a:schemeClr val="tx1"/>
                  </a:solidFill>
                  <a:prstDash val="solid"/>
                </a:ln>
                <a:solidFill>
                  <a:srgbClr val="FF0000"/>
                </a:solidFill>
                <a:effectLst>
                  <a:outerShdw blurRad="63500" dir="3600000" algn="tl" rotWithShape="0">
                    <a:srgbClr val="000000">
                      <a:alpha val="70000"/>
                    </a:srgbClr>
                  </a:outerShdw>
                </a:effectLst>
                <a:cs typeface="Traditional Arabic" pitchFamily="2" charset="-78"/>
              </a:rPr>
              <a:t>أَمَّـــا بَعْدُ، فَيَا أَيُّــهـَــا الـنَّــاسُ، اتَّـقُـوا اللَّـهَ فِيمَـا أَمَـرَ، وانْـتَــهُــوا عَـمَّـا نَـهَـاكُمْ عَـنْـهُ وَحَــذَّرَ. وَاعْلَمُـوا أَنَّ اللَّهَ أَمَـرَكُمْ بِــأَمْــرٍ بَـدَأَ فِــيــهِ بِنَفْسِـهِ وَثَــنَّـى بِــمَـلَائِــــكَتِهِ الْمُسَـبِّـحَـةِ بِقُدْسِهِ. فَـقَـالَ اللَّـهُ تَعَالَى وَلَمْ يَزَلْ قَـــــائِــلًا عَـلِــيـمًـا: </a:t>
            </a:r>
            <a:endParaRPr lang="en-US" sz="4000" dirty="0">
              <a:ln w="18415" cmpd="sng">
                <a:solidFill>
                  <a:schemeClr val="tx1"/>
                </a:solidFill>
                <a:prstDash val="solid"/>
              </a:ln>
              <a:solidFill>
                <a:srgbClr val="FF0000"/>
              </a:solidFill>
              <a:effectLst>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742465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18699" y="1219200"/>
            <a:ext cx="8001000" cy="3970318"/>
          </a:xfrm>
          <a:prstGeom prst="rect">
            <a:avLst/>
          </a:prstGeom>
        </p:spPr>
        <p:txBody>
          <a:bodyPr wrap="square">
            <a:spAutoFit/>
          </a:bodyPr>
          <a:lstStyle/>
          <a:p>
            <a:pPr algn="ctr" rtl="1"/>
            <a:r>
              <a:rPr lang="ar-SA" sz="3600" b="1" dirty="0" smtClean="0">
                <a:ln>
                  <a:solidFill>
                    <a:schemeClr val="tx1"/>
                  </a:solidFill>
                </a:ln>
                <a:solidFill>
                  <a:srgbClr val="FFC000"/>
                </a:solidFill>
                <a:latin typeface="QCF_P422" pitchFamily="2" charset="2"/>
                <a:cs typeface="QCF_P422" pitchFamily="2" charset="2"/>
              </a:rPr>
              <a:t>ﮢ </a:t>
            </a:r>
            <a:r>
              <a:rPr lang="ar-SA" sz="3600" b="1" dirty="0">
                <a:ln>
                  <a:solidFill>
                    <a:schemeClr val="tx1"/>
                  </a:solidFill>
                </a:ln>
                <a:solidFill>
                  <a:srgbClr val="FFC000"/>
                </a:solidFill>
                <a:latin typeface="QCF_P422" pitchFamily="2" charset="2"/>
                <a:cs typeface="QCF_P422" pitchFamily="2" charset="2"/>
              </a:rPr>
              <a:t>ﮣ ﮤ ﮥ ﮦ ﮧ ﮨ ﮩ ﮪ ﮫ ﮬ ﮭ ﮮ ﮯ ﮰ ﮱ ﯓ ﯔ ﯕ ﯖ ﯗ ﯘ ﯙ ﯚ ﯛ ﯜ ﯝ ﯞ ﯟ ﯠ </a:t>
            </a:r>
            <a:r>
              <a:rPr lang="ar-SA" sz="3600" b="1" dirty="0" smtClean="0">
                <a:ln>
                  <a:solidFill>
                    <a:schemeClr val="tx1"/>
                  </a:solidFill>
                </a:ln>
                <a:solidFill>
                  <a:srgbClr val="FFC000"/>
                </a:solidFill>
                <a:latin typeface="QCF_P422" pitchFamily="2" charset="2"/>
                <a:cs typeface="QCF_P422" pitchFamily="2" charset="2"/>
              </a:rPr>
              <a:t>ﯡ</a:t>
            </a:r>
            <a:endParaRPr lang="en-US" sz="3600" b="1" dirty="0" smtClean="0">
              <a:ln>
                <a:solidFill>
                  <a:schemeClr val="tx1"/>
                </a:solidFill>
              </a:ln>
              <a:solidFill>
                <a:srgbClr val="FFC000"/>
              </a:solidFill>
            </a:endParaRPr>
          </a:p>
          <a:p>
            <a:pPr algn="ctr" rtl="1"/>
            <a:r>
              <a:rPr lang="ar-SA" sz="3600" b="1" dirty="0" smtClean="0">
                <a:ln>
                  <a:solidFill>
                    <a:schemeClr val="tx1"/>
                  </a:solidFill>
                </a:ln>
                <a:solidFill>
                  <a:srgbClr val="00CC00"/>
                </a:solidFill>
              </a:rPr>
              <a:t>(</a:t>
            </a:r>
            <a:r>
              <a:rPr lang="ar-EG" sz="3600" b="1" dirty="0">
                <a:ln>
                  <a:solidFill>
                    <a:schemeClr val="tx1"/>
                  </a:solidFill>
                </a:ln>
                <a:solidFill>
                  <a:srgbClr val="00CC00"/>
                </a:solidFill>
                <a:cs typeface="Traditional Arabic" pitchFamily="2" charset="-78"/>
              </a:rPr>
              <a:t>سورة الاحزاب </a:t>
            </a:r>
            <a:r>
              <a:rPr lang="en-MY" sz="3600" b="1" dirty="0">
                <a:ln>
                  <a:solidFill>
                    <a:schemeClr val="tx1"/>
                  </a:solidFill>
                </a:ln>
                <a:solidFill>
                  <a:srgbClr val="00CC00"/>
                </a:solidFill>
              </a:rPr>
              <a:t>35</a:t>
            </a:r>
            <a:r>
              <a:rPr lang="ar-EG" sz="3600" b="1" dirty="0">
                <a:ln>
                  <a:solidFill>
                    <a:schemeClr val="tx1"/>
                  </a:solidFill>
                </a:ln>
                <a:solidFill>
                  <a:srgbClr val="00CC00"/>
                </a:solidFill>
              </a:rPr>
              <a:t>)</a:t>
            </a:r>
            <a:endParaRPr lang="en-US" sz="3600" b="1" dirty="0">
              <a:ln>
                <a:solidFill>
                  <a:schemeClr val="tx1"/>
                </a:solidFill>
              </a:ln>
              <a:solidFill>
                <a:srgbClr val="00CC00"/>
              </a:solidFill>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2438400"/>
            <a:ext cx="8229601" cy="2585323"/>
          </a:xfrm>
          <a:prstGeom prst="rect">
            <a:avLst/>
          </a:prstGeom>
        </p:spPr>
        <p:txBody>
          <a:bodyPr wrap="square">
            <a:spAutoFit/>
          </a:bodyPr>
          <a:lstStyle/>
          <a:p>
            <a:pPr algn="ctr"/>
            <a:r>
              <a:rPr lang="ar-SA" sz="5400" dirty="0">
                <a:ln w="18415" cmpd="sng">
                  <a:solidFill>
                    <a:schemeClr val="tx1"/>
                  </a:solidFill>
                  <a:prstDash val="solid"/>
                </a:ln>
                <a:solidFill>
                  <a:srgbClr val="FFC000"/>
                </a:solidFill>
                <a:effectLst>
                  <a:glow rad="228600">
                    <a:schemeClr val="accent6">
                      <a:satMod val="175000"/>
                      <a:alpha val="40000"/>
                    </a:schemeClr>
                  </a:glow>
                  <a:outerShdw blurRad="63500" dir="3600000" algn="tl" rotWithShape="0">
                    <a:srgbClr val="000000">
                      <a:alpha val="70000"/>
                    </a:srgbClr>
                  </a:outerShdw>
                </a:effectLst>
                <a:latin typeface="QCF_P426" pitchFamily="2" charset="2"/>
                <a:cs typeface="QCF_P426" pitchFamily="2" charset="2"/>
              </a:rPr>
              <a:t>ﭲ ﭳ ﭴ ﭵ ﭶ ﭷ ﭸ ﭹ ﭺ ﭻ ﭼ ﭽ ﭾ ﭿ ﮀ</a:t>
            </a:r>
            <a:endParaRPr lang="en-US" sz="5400" dirty="0">
              <a:ln w="18415" cmpd="sng">
                <a:solidFill>
                  <a:schemeClr val="tx1"/>
                </a:solidFill>
                <a:prstDash val="solid"/>
              </a:ln>
              <a:solidFill>
                <a:srgbClr val="FFC000"/>
              </a:solidFill>
              <a:effectLst>
                <a:glow rad="228600">
                  <a:schemeClr val="accent6">
                    <a:satMod val="175000"/>
                    <a:alpha val="40000"/>
                  </a:schemeClr>
                </a:glow>
                <a:outerShdw blurRad="63500" dir="3600000" algn="tl" rotWithShape="0">
                  <a:srgbClr val="000000">
                    <a:alpha val="70000"/>
                  </a:srgbClr>
                </a:outerShdw>
              </a:effectLst>
              <a:latin typeface="QCF_P426" pitchFamily="2" charset="2"/>
              <a:cs typeface="QCF_P426" pitchFamily="2" charset="2"/>
            </a:endParaRPr>
          </a:p>
        </p:txBody>
      </p:sp>
    </p:spTree>
    <p:extLst>
      <p:ext uri="{BB962C8B-B14F-4D97-AF65-F5344CB8AC3E}">
        <p14:creationId xmlns:p14="http://schemas.microsoft.com/office/powerpoint/2010/main" val="3729153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600" y="834443"/>
            <a:ext cx="8077200" cy="5189113"/>
          </a:xfrm>
          <a:prstGeom prst="rect">
            <a:avLst/>
          </a:prstGeom>
          <a:solidFill>
            <a:srgbClr val="FFCCFF"/>
          </a:solidFill>
          <a:effectLst>
            <a:softEdge rad="635000"/>
          </a:effectLst>
        </p:spPr>
        <p:txBody>
          <a:bodyPr wrap="square">
            <a:spAutoFit/>
          </a:bodyPr>
          <a:lstStyle/>
          <a:p>
            <a:pPr algn="ctr" rtl="1">
              <a:lnSpc>
                <a:spcPct val="115000"/>
              </a:lnSpc>
            </a:pPr>
            <a:r>
              <a:rPr lang="ar-SA" sz="4800" dirty="0">
                <a:ln w="18415" cmpd="sng">
                  <a:solidFill>
                    <a:schemeClr val="tx1"/>
                  </a:solidFill>
                  <a:prstDash val="solid"/>
                </a:ln>
                <a:solidFill>
                  <a:srgbClr val="00FF00"/>
                </a:solidFill>
                <a:latin typeface="Calibri" panose="020F0502020204030204" pitchFamily="34" charset="0"/>
                <a:ea typeface="Calibri" panose="020F0502020204030204" pitchFamily="34" charset="0"/>
                <a:cs typeface="Traditional Arabic" pitchFamily="2" charset="-78"/>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4800" dirty="0">
              <a:ln w="18415" cmpd="sng">
                <a:solidFill>
                  <a:schemeClr val="tx1"/>
                </a:solidFill>
                <a:prstDash val="solid"/>
              </a:ln>
              <a:solidFill>
                <a:srgbClr val="00FF00"/>
              </a:solidFill>
              <a:latin typeface="Calibri" panose="020F0502020204030204" pitchFamily="34" charset="0"/>
              <a:ea typeface="Calibri" panose="020F0502020204030204" pitchFamily="34" charset="0"/>
              <a:cs typeface="Traditional Arabic" pitchFamily="2" charset="-78"/>
            </a:endParaRPr>
          </a:p>
        </p:txBody>
      </p:sp>
    </p:spTree>
    <p:extLst>
      <p:ext uri="{BB962C8B-B14F-4D97-AF65-F5344CB8AC3E}">
        <p14:creationId xmlns:p14="http://schemas.microsoft.com/office/powerpoint/2010/main" val="27919757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304800"/>
            <a:ext cx="8382000" cy="3477875"/>
          </a:xfrm>
          <a:prstGeom prst="rect">
            <a:avLst/>
          </a:prstGeom>
        </p:spPr>
        <p:txBody>
          <a:bodyPr wrap="square">
            <a:spAutoFit/>
          </a:bodyPr>
          <a:lstStyle/>
          <a:p>
            <a:pPr lvl="0" algn="just" rtl="1" fontAlgn="base">
              <a:spcBef>
                <a:spcPct val="0"/>
              </a:spcBef>
              <a:spcAft>
                <a:spcPct val="0"/>
              </a:spcAft>
            </a:pPr>
            <a:r>
              <a:rPr lang="ar-SA" altLang="zh-CN" sz="4400" dirty="0">
                <a:ln w="18415" cmpd="sng">
                  <a:solidFill>
                    <a:srgbClr val="0000FF"/>
                  </a:solidFill>
                  <a:prstDash val="solid"/>
                </a:ln>
                <a:solidFill>
                  <a:srgbClr val="0000FF"/>
                </a:solidFill>
                <a:effectLst>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lang="ar-SA" altLang="zh-CN" sz="4400" dirty="0">
              <a:ln w="18415" cmpd="sng">
                <a:solidFill>
                  <a:srgbClr val="0000FF"/>
                </a:solidFill>
                <a:prstDash val="solid"/>
              </a:ln>
              <a:solidFill>
                <a:srgbClr val="0000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Rectangle 3"/>
          <p:cNvSpPr/>
          <p:nvPr/>
        </p:nvSpPr>
        <p:spPr>
          <a:xfrm>
            <a:off x="457200" y="4038600"/>
            <a:ext cx="8305800" cy="2677656"/>
          </a:xfrm>
          <a:prstGeom prst="rect">
            <a:avLst/>
          </a:prstGeom>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Ya</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Allah,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kurniakanlah</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keredaan</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kepada</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empat</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orang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khulafa</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ar-Rasyidin</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Saidina</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Abu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Bakar</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Umar,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Usman</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dan</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Ali bin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Abi</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Talib</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Isteri-isteri</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Nabi</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suci</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ahli</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keluarga</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seluruh</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sahabat</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serta</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para</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tabiin</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Juga</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redhailah</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kami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sekalian</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wahai</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Tuhan</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Maha</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Penyayang</a:t>
            </a:r>
            <a:r>
              <a:rPr lang="en-GB" sz="2800" dirty="0">
                <a:ln w="18415" cmpd="sng">
                  <a:solidFill>
                    <a:schemeClr val="tx1"/>
                  </a:solidFill>
                  <a:prstDash val="solid"/>
                </a:ln>
                <a:solidFill>
                  <a:srgbClr val="FF0000"/>
                </a:solidFill>
                <a:effectLst>
                  <a:glow rad="101600">
                    <a:srgbClr val="FFCCFF">
                      <a:alpha val="60000"/>
                    </a:srgbClr>
                  </a:glow>
                  <a:outerShdw blurRad="63500" dir="3600000" algn="tl" rotWithShape="0">
                    <a:srgbClr val="000000">
                      <a:alpha val="70000"/>
                    </a:srgbClr>
                  </a:outerShdw>
                </a:effectLst>
                <a:ea typeface="Arial Unicode MS" pitchFamily="34" charset="-128"/>
                <a:cs typeface="Arial" charset="0"/>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7101" y="609600"/>
            <a:ext cx="8976815" cy="5632311"/>
          </a:xfrm>
          <a:prstGeom prst="rect">
            <a:avLst/>
          </a:prstGeom>
        </p:spPr>
        <p:txBody>
          <a:bodyPr wrap="square">
            <a:spAutoFit/>
          </a:bodyPr>
          <a:lstStyle/>
          <a:p>
            <a:pPr algn="ctr" rtl="1"/>
            <a:r>
              <a:rPr lang="ar-SA" sz="3600" dirty="0">
                <a:ln w="0">
                  <a:solidFill>
                    <a:srgbClr val="0000FF"/>
                  </a:solidFill>
                </a:ln>
                <a:solidFill>
                  <a:srgbClr val="0000FF"/>
                </a:solidFill>
                <a:effectLst>
                  <a:outerShdw blurRad="38100" dist="19050" dir="2700000" algn="tl" rotWithShape="0">
                    <a:schemeClr val="dk1">
                      <a:alpha val="40000"/>
                    </a:schemeClr>
                  </a:outerShdw>
                </a:effectLst>
                <a:cs typeface="Traditional Arabic" pitchFamily="2" charset="-78"/>
              </a:rPr>
              <a:t>وَعَنْ أَهْلِ بَيْتِهِ وَقَرَابَتِــهِ وَعَن سَائِرِ الصَّحَـابَـةِ الْأَكْرَمِينَ، وَالتَّـابِعِينَ وَمَن تَبِعَهُمْ بِإِحْسَانٍ إِلَى يَوْمِ الدِّينِ، وَارْضَ عَــنَّا بِرَحْمَتِكَ يَـــا أَرْحَمَ الرَّاحِمِينَ. </a:t>
            </a:r>
            <a:endParaRPr lang="en-MY" sz="3600" dirty="0">
              <a:ln w="0">
                <a:solidFill>
                  <a:srgbClr val="0000FF"/>
                </a:solidFill>
              </a:ln>
              <a:solidFill>
                <a:srgbClr val="0000FF"/>
              </a:solidFill>
              <a:effectLst>
                <a:outerShdw blurRad="38100" dist="19050" dir="2700000" algn="tl" rotWithShape="0">
                  <a:schemeClr val="dk1">
                    <a:alpha val="40000"/>
                  </a:schemeClr>
                </a:outerShdw>
              </a:effectLst>
              <a:cs typeface="Traditional Arabic" pitchFamily="2" charset="-78"/>
            </a:endParaRPr>
          </a:p>
          <a:p>
            <a:pPr algn="ctr" rtl="1"/>
            <a:r>
              <a:rPr lang="ar-SA" sz="3600" dirty="0">
                <a:ln w="0">
                  <a:solidFill>
                    <a:srgbClr val="0000FF"/>
                  </a:solidFill>
                </a:ln>
                <a:solidFill>
                  <a:srgbClr val="0000FF"/>
                </a:solidFill>
                <a:effectLst>
                  <a:outerShdw blurRad="38100" dist="19050" dir="2700000" algn="tl" rotWithShape="0">
                    <a:schemeClr val="dk1">
                      <a:alpha val="40000"/>
                    </a:schemeClr>
                  </a:outerShdw>
                </a:effectLst>
                <a:cs typeface="Traditional Arabic" pitchFamily="2" charset="-78"/>
              </a:rPr>
              <a:t>اللَّهُـمَّ اغْفِرْ لِلْمُسْلِمِينَ وَالـْمـُسْلِمَاتِ وَالْـمُؤْمِنِينَ وَالْـمُـؤْمِـنَـاتِ الْأَحْـيَــاءِ مِنْهُمْ وَالْأَمْـوَاتِ، وَأَلِّـفْ بَيْنَ قُلُوبِهِمْ وَأَصْلِحْ ذَاتَ بَيْنِهِمْ، وانْصُرْهُمْ عَلَى عَدُوِّكَ وَعَدُوِّهِمْ. </a:t>
            </a:r>
            <a:endParaRPr lang="en-MY" sz="3600" dirty="0">
              <a:ln w="0">
                <a:solidFill>
                  <a:srgbClr val="0000FF"/>
                </a:solidFill>
              </a:ln>
              <a:solidFill>
                <a:srgbClr val="0000FF"/>
              </a:solidFill>
              <a:effectLst>
                <a:outerShdw blurRad="38100" dist="19050" dir="2700000" algn="tl" rotWithShape="0">
                  <a:schemeClr val="dk1">
                    <a:alpha val="40000"/>
                  </a:schemeClr>
                </a:outerShdw>
              </a:effectLst>
              <a:cs typeface="Traditional Arabic" pitchFamily="2" charset="-78"/>
            </a:endParaRPr>
          </a:p>
          <a:p>
            <a:pPr algn="ctr" rtl="1"/>
            <a:r>
              <a:rPr lang="ar-SA" sz="3600" dirty="0">
                <a:ln w="0">
                  <a:solidFill>
                    <a:srgbClr val="0000FF"/>
                  </a:solidFill>
                </a:ln>
                <a:solidFill>
                  <a:srgbClr val="0000FF"/>
                </a:solidFill>
                <a:effectLst>
                  <a:outerShdw blurRad="38100" dist="19050" dir="2700000" algn="tl" rotWithShape="0">
                    <a:schemeClr val="dk1">
                      <a:alpha val="40000"/>
                    </a:schemeClr>
                  </a:outerShdw>
                </a:effectLst>
                <a:cs typeface="Traditional Arabic" pitchFamily="2" charset="-78"/>
              </a:rPr>
              <a:t>اللَّهُـمَّ انْصُرْ سَلَاطِينَ الْـمُسْلِمِينَ وَأَيِّـدْهُـمْ بِالتَّـقْوَى والتَّوْفِيقِ إِلَى يَوْمِ الدِّينِ، وَأَعْلِ كَلِمَةَ الْـمُوَحـِّدِينَ، وَأَدِمْ</a:t>
            </a:r>
            <a:r>
              <a:rPr lang="ar-EG" sz="3600" dirty="0">
                <a:ln w="0">
                  <a:solidFill>
                    <a:srgbClr val="0000FF"/>
                  </a:solidFill>
                </a:ln>
                <a:solidFill>
                  <a:srgbClr val="0000FF"/>
                </a:solidFill>
                <a:effectLst>
                  <a:outerShdw blurRad="38100" dist="19050" dir="2700000" algn="tl" rotWithShape="0">
                    <a:schemeClr val="dk1">
                      <a:alpha val="40000"/>
                    </a:schemeClr>
                  </a:outerShdw>
                </a:effectLst>
                <a:cs typeface="Traditional Arabic" pitchFamily="2" charset="-78"/>
              </a:rPr>
              <a:t> لَهُمُ الْعِـزَّةَ والتَّـمْـكِينِ. </a:t>
            </a:r>
            <a:endParaRPr lang="en-MY" sz="3600" dirty="0">
              <a:ln w="0">
                <a:solidFill>
                  <a:srgbClr val="0000FF"/>
                </a:solidFill>
              </a:ln>
              <a:solidFill>
                <a:srgbClr val="0000FF"/>
              </a:solidFill>
              <a:effectLst>
                <a:outerShdw blurRad="38100" dist="19050" dir="2700000" algn="tl" rotWithShape="0">
                  <a:schemeClr val="dk1">
                    <a:alpha val="40000"/>
                  </a:schemeClr>
                </a:outerShdw>
              </a:effectLst>
              <a:cs typeface="Traditional Arabic" pitchFamily="2" charset="-78"/>
            </a:endParaRPr>
          </a:p>
          <a:p>
            <a:pPr algn="ctr" rtl="1"/>
            <a:r>
              <a:rPr lang="ar-EG" sz="3600" dirty="0">
                <a:ln w="0">
                  <a:solidFill>
                    <a:srgbClr val="0000FF"/>
                  </a:solidFill>
                </a:ln>
                <a:solidFill>
                  <a:srgbClr val="0000FF"/>
                </a:solidFill>
                <a:effectLst>
                  <a:outerShdw blurRad="38100" dist="19050" dir="2700000" algn="tl" rotWithShape="0">
                    <a:schemeClr val="dk1">
                      <a:alpha val="40000"/>
                    </a:schemeClr>
                  </a:outerShdw>
                </a:effectLst>
                <a:cs typeface="Traditional Arabic" pitchFamily="2" charset="-78"/>
              </a:rPr>
              <a:t>اللَّهُـمَّ اهْدِنَا سُبُـلَ السَّلَامِ وَأَخْرِجْنَا مِنَ الظُّـلُـمَـاتِ إِلَى النُّورِ، وَجَـنِّـبْنَا الْـفَوَاحِشَ مَا ظَهَرَ مِنْهَا وَمَـا بَطَنَ.</a:t>
            </a:r>
            <a:endParaRPr lang="en-MY" sz="3600" dirty="0">
              <a:ln w="0">
                <a:solidFill>
                  <a:srgbClr val="0000FF"/>
                </a:solidFill>
              </a:ln>
              <a:solidFill>
                <a:srgbClr val="0000FF"/>
              </a:solidFill>
              <a:effectLst>
                <a:outerShdw blurRad="38100" dist="19050" dir="2700000" algn="tl" rotWithShape="0">
                  <a:schemeClr val="dk1">
                    <a:alpha val="40000"/>
                  </a:schemeClr>
                </a:outerShdw>
              </a:effectLst>
              <a:cs typeface="Traditional Arabic" pitchFamily="2" charset="-7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304800"/>
            <a:ext cx="8686800" cy="6001643"/>
          </a:xfrm>
          <a:prstGeom prst="rect">
            <a:avLst/>
          </a:prstGeom>
        </p:spPr>
        <p:txBody>
          <a:bodyPr wrap="square">
            <a:spAutoFit/>
          </a:bodyPr>
          <a:lstStyle/>
          <a:p>
            <a:pPr algn="ctr" rtl="1">
              <a:lnSpc>
                <a:spcPct val="150000"/>
              </a:lnSpc>
            </a:pPr>
            <a:r>
              <a:rPr lang="ar-SA" sz="3200" dirty="0">
                <a:ln w="0">
                  <a:solidFill>
                    <a:schemeClr val="tx1"/>
                  </a:solidFill>
                </a:ln>
                <a:solidFill>
                  <a:srgbClr val="C00000"/>
                </a:solidFill>
                <a:effectLst>
                  <a:outerShdw blurRad="38100" dist="19050" dir="2700000" algn="tl" rotWithShape="0">
                    <a:schemeClr val="dk1">
                      <a:alpha val="40000"/>
                    </a:schemeClr>
                  </a:outerShdw>
                </a:effectLst>
                <a:cs typeface="Traditional Arabic" pitchFamily="2" charset="-78"/>
              </a:rPr>
              <a:t>اللَّـهُمَّ أَنزِلِ الرَّحْمَــةَ والسَّكِينَةَ وَالسَّلاَمَةَ والْعَافِيَةَ عَلَى عَبْدِكَ الْحَارِسِ لِشَرِيعَتِكَ مَلِكِنَا</a:t>
            </a:r>
            <a:r>
              <a:rPr lang="ar-SA" sz="3200" dirty="0">
                <a:ln w="0">
                  <a:solidFill>
                    <a:schemeClr val="tx1"/>
                  </a:solidFill>
                </a:ln>
                <a:solidFill>
                  <a:srgbClr val="C00000"/>
                </a:solidFill>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 </a:t>
            </a:r>
            <a:r>
              <a:rPr lang="ar-SA" sz="3200" dirty="0">
                <a:ln w="0">
                  <a:solidFill>
                    <a:schemeClr val="tx1"/>
                  </a:solidFill>
                </a:ln>
                <a:solidFill>
                  <a:srgbClr val="C00000"/>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كباوه دولي يغ مها موليا سري فادوك بضيندا يغ دفرتوان أضوغ </a:t>
            </a:r>
            <a:endParaRPr lang="en-US" sz="3200" dirty="0">
              <a:ln w="0">
                <a:solidFill>
                  <a:schemeClr val="tx1"/>
                </a:solidFill>
              </a:ln>
              <a:solidFill>
                <a:srgbClr val="C00000"/>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endParaRPr>
          </a:p>
          <a:p>
            <a:pPr algn="ctr" rtl="1">
              <a:lnSpc>
                <a:spcPct val="150000"/>
              </a:lnSpc>
            </a:pPr>
            <a:r>
              <a:rPr lang="ar-SA" sz="3200" b="1" dirty="0">
                <a:ln w="9525">
                  <a:solidFill>
                    <a:srgbClr val="FFFF00"/>
                  </a:solidFill>
                  <a:prstDash val="solid"/>
                </a:ln>
                <a:solidFill>
                  <a:srgbClr val="FFFF00"/>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rPr>
              <a:t>سلطان محمد كليما </a:t>
            </a:r>
          </a:p>
          <a:p>
            <a:pPr algn="just" rtl="1">
              <a:lnSpc>
                <a:spcPct val="150000"/>
              </a:lnSpc>
            </a:pPr>
            <a:r>
              <a:rPr lang="ar-SA" sz="3200" dirty="0">
                <a:ln w="0">
                  <a:solidFill>
                    <a:schemeClr val="tx1"/>
                  </a:solidFill>
                </a:ln>
                <a:solidFill>
                  <a:srgbClr val="C00000"/>
                </a:solidFill>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وَعَلَى كُلِّ قَرَابَتِهِ أَجْمَعِيْنَ. </a:t>
            </a:r>
            <a:r>
              <a:rPr lang="ar-SA" sz="3200" dirty="0">
                <a:ln w="0">
                  <a:solidFill>
                    <a:schemeClr val="tx1"/>
                  </a:solidFill>
                </a:ln>
                <a:solidFill>
                  <a:srgbClr val="C00000"/>
                </a:solidFill>
                <a:effectLst>
                  <a:outerShdw blurRad="38100" dist="19050" dir="2700000" algn="tl" rotWithShape="0">
                    <a:schemeClr val="dk1">
                      <a:alpha val="40000"/>
                    </a:schemeClr>
                  </a:outerShdw>
                </a:effectLst>
                <a:cs typeface="Traditional Arabic" pitchFamily="2" charset="-78"/>
              </a:rPr>
              <a:t>أَصْلَحَ اللَّهُ مُلْكَــــــهُ وَإِحْسَــانَهُ وَفَيَّضَ لَــــــهُ عَدْلَهُ وَبَلَّغَهُ مِنَ الْخَيْرِ مَـــا شَــــــــاءَهُ. اللَّـهُمَّ أَدِمِ الشَّرْعَ الشَّريفَ لَـــهُ وَلِوُزَرَائــِـــــــــــهِ سَبِيلًا وَمِنْهَــاجًــا، وَارْزُقْهُمُ التَّوْفِيقَ لِكُلِّ خَيْرٍ وَاجْعَـلْهُمْ سِرَاجًــا وَّهَّــــــاجًــــا.</a:t>
            </a:r>
            <a:endParaRPr lang="en-US" sz="3200" dirty="0">
              <a:ln w="0">
                <a:solidFill>
                  <a:schemeClr val="tx1"/>
                </a:solidFill>
              </a:ln>
              <a:solidFill>
                <a:srgbClr val="C00000"/>
              </a:solidFill>
              <a:cs typeface="Traditional Arabic" pitchFamily="2" charset="-78"/>
            </a:endParaRPr>
          </a:p>
        </p:txBody>
      </p:sp>
    </p:spTree>
    <p:extLst>
      <p:ext uri="{BB962C8B-B14F-4D97-AF65-F5344CB8AC3E}">
        <p14:creationId xmlns:p14="http://schemas.microsoft.com/office/powerpoint/2010/main" val="39507636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7893" y="228600"/>
            <a:ext cx="8793707" cy="2862322"/>
          </a:xfrm>
          <a:prstGeom prst="rect">
            <a:avLst/>
          </a:prstGeom>
        </p:spPr>
        <p:txBody>
          <a:bodyPr wrap="square">
            <a:spAutoFit/>
          </a:bodyPr>
          <a:lstStyle/>
          <a:p>
            <a:pPr algn="just" rtl="1"/>
            <a:r>
              <a:rPr lang="ar-EG"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rPr>
              <a:t>اللَّـهُمَّ اجْعَلْ مَالِيزِيــــــَّــــــا وَسَــائِرَ بِلَادِ الْـمُسْلِمِينَ طَيِّبَةً آمِنَةً مُّطْمَئِــــــنَّـــةً رَّخِيَّـــةً. اللَّـهُمَّ سَلِّمْ بِلَادَنَـــــا مِنَ الْــمُــفْسِدِينَ وَطَهِّرْهَــا مِنَ الْـمُتَطَرِّفِينَ وَوَفِّقْنَا جَمِيعًا لِطَاعَتِكَ وَطَاعَةِ رَسُولِكَ مُحَمَّدٍ صَلَّى اللَّهُ عَلَيْهِ وَسَلَّمَ  وَطَاعَةِ مَنْ أَمَرْتَنَا بِطَاعَتِهِ.</a:t>
            </a:r>
            <a:endParaRPr lang="en-MY"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endParaRPr>
          </a:p>
        </p:txBody>
      </p:sp>
      <p:sp>
        <p:nvSpPr>
          <p:cNvPr id="8" name="Rectangle 7"/>
          <p:cNvSpPr/>
          <p:nvPr/>
        </p:nvSpPr>
        <p:spPr>
          <a:xfrm>
            <a:off x="378725" y="3849762"/>
            <a:ext cx="8610600" cy="2677656"/>
          </a:xfrm>
          <a:prstGeom prst="rect">
            <a:avLst/>
          </a:prstGeom>
          <a:solidFill>
            <a:srgbClr val="FFCCFF"/>
          </a:solidFill>
          <a:effectLst>
            <a:softEdge rad="317500"/>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defRPr/>
            </a:pP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Ya</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Allah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jadikanlah</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Malaysia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dan</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seluruh</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negara</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umat</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Islam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dalam</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keadaan</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aman</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tenang</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dan</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makmur</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Ya</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Allah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selamatkan</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negara</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kami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daripada</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golongan</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yang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melakukan</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kerosakan</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dan</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bersihkannya</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daripada</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golongan</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yang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melampaui</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batasan</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dan</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perbaiki</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jalan</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kami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dalam</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mentaati</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-Mu,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Rasul</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-Mu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dan</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mereka</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yang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engkau</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perintah</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 kami </a:t>
            </a:r>
            <a:r>
              <a:rPr lang="en-US" sz="2400" b="1" dirty="0" err="1">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mentaatinya</a:t>
            </a:r>
            <a:r>
              <a:rPr lang="en-US" sz="2400" b="1" dirty="0">
                <a:ln w="11430">
                  <a:solidFill>
                    <a:schemeClr val="tx1"/>
                  </a:solidFill>
                </a:ln>
                <a:solidFill>
                  <a:srgbClr val="00CC00"/>
                </a:solidFill>
                <a:effectLst>
                  <a:outerShdw blurRad="50800" dist="39000" dir="5460000" algn="tl">
                    <a:srgbClr val="000000">
                      <a:alpha val="38000"/>
                    </a:srgbClr>
                  </a:outerShdw>
                </a:effectLst>
                <a:latin typeface="Berlin Sans FB Demi" pitchFamily="34" charset="0"/>
                <a:ea typeface="Arial Unicode MS" pitchFamily="34" charset="-128"/>
                <a:cs typeface="Arial" pitchFamily="34" charset="0"/>
              </a:rPr>
              <a:t>.</a:t>
            </a:r>
          </a:p>
        </p:txBody>
      </p:sp>
    </p:spTree>
    <p:extLst>
      <p:ext uri="{BB962C8B-B14F-4D97-AF65-F5344CB8AC3E}">
        <p14:creationId xmlns:p14="http://schemas.microsoft.com/office/powerpoint/2010/main" val="2862251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6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8200" y="914400"/>
            <a:ext cx="7696200" cy="4524315"/>
          </a:xfrm>
          <a:prstGeom prst="rect">
            <a:avLst/>
          </a:prstGeom>
        </p:spPr>
        <p:txBody>
          <a:bodyPr wrap="square">
            <a:spAutoFit/>
          </a:bodyPr>
          <a:lstStyle/>
          <a:p>
            <a:pPr algn="ct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Ya</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Allah, kami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memohon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agar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dengan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rahmat</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dan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perlindungan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Mu,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negara</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kami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ini</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dan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seluruh</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rakyatnya</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dikekalkan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dalam</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keamanan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dan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kesejahteraan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p>
          <a:p>
            <a:pPr algn="ct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Tanamkanlah</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rasa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kasih</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sayang</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dan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kekalkanlah</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perpaduan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di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kalangan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kami. </a:t>
            </a:r>
          </a:p>
          <a:p>
            <a:pPr algn="ct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Semoga</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dengannya</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kami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sentiasa</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hidup</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aman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damai</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sejahtera</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dan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selamat</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sepanjang</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 </a:t>
            </a:r>
            <a:r>
              <a:rPr lang="en-US" sz="3200" dirty="0" err="1">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zaman</a:t>
            </a:r>
            <a:r>
              <a:rPr lang="en-US"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rPr>
              <a:t>.</a:t>
            </a:r>
            <a:endParaRPr lang="en-MY" sz="3200" dirty="0">
              <a:ln w="0">
                <a:solidFill>
                  <a:schemeClr val="tx1"/>
                </a:solidFill>
              </a:ln>
              <a:solidFill>
                <a:srgbClr val="7030A0"/>
              </a:solidFill>
              <a:effectLst>
                <a:glow rad="101600">
                  <a:srgbClr val="FFCCFF">
                    <a:alpha val="60000"/>
                  </a:srgb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755058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0" y="914400"/>
            <a:ext cx="7406547" cy="1569660"/>
          </a:xfrm>
          <a:prstGeom prst="rect">
            <a:avLst/>
          </a:prstGeom>
        </p:spPr>
        <p:txBody>
          <a:bodyPr wrap="square">
            <a:spAutoFit/>
          </a:bodyPr>
          <a:lstStyle/>
          <a:p>
            <a:pPr algn="ctr" rtl="1"/>
            <a:r>
              <a:rPr lang="ar-SA" sz="48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endParaRPr lang="en-US" sz="4800" dirty="0">
              <a:effectLst>
                <a:outerShdw blurRad="63500" dir="3600000" algn="tl" rotWithShape="0">
                  <a:srgbClr val="000000">
                    <a:alpha val="70000"/>
                  </a:srgbClr>
                </a:outerShdw>
              </a:effectLst>
            </a:endParaRPr>
          </a:p>
        </p:txBody>
      </p:sp>
      <p:sp>
        <p:nvSpPr>
          <p:cNvPr id="3" name="Rectangle 2"/>
          <p:cNvSpPr/>
          <p:nvPr/>
        </p:nvSpPr>
        <p:spPr>
          <a:xfrm>
            <a:off x="457200" y="2971800"/>
            <a:ext cx="8305800" cy="3083921"/>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Ya</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Tuhan</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kami,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janganlah</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engkau</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mengubah</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hati</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kami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selepas</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Engkau</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memberi</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hidayah</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kepada</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kami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dan</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kurniakanlah</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kami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rahmat</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di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sisiMu</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sesungguhnya</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Engkaulah</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Maha</a:t>
            </a:r>
            <a:r>
              <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 </a:t>
            </a:r>
            <a:r>
              <a:rPr lang="en-GB" sz="3600" dirty="0" err="1">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rPr>
              <a:t>Pemberi</a:t>
            </a:r>
            <a:endParaRPr lang="en-GB" sz="3600" dirty="0">
              <a:ln w="18415" cmpd="sng">
                <a:solidFill>
                  <a:schemeClr val="tx1"/>
                </a:solidFill>
                <a:prstDash val="solid"/>
              </a:ln>
              <a:solidFill>
                <a:srgbClr val="00CC00"/>
              </a:solidFill>
              <a:effectLst>
                <a:outerShdw blurRad="63500" dir="3600000" algn="tl" rotWithShape="0">
                  <a:srgbClr val="000000">
                    <a:alpha val="70000"/>
                  </a:srgbClr>
                </a:outerShdw>
              </a:effectLst>
              <a:latin typeface="Arial Rounded MT Bold" pitchFamily="34" charset="0"/>
              <a:ea typeface="Arial Unicode MS" pitchFamily="34" charset="-128"/>
              <a:cs typeface="Arial" pitchFamily="34" charset="0"/>
            </a:endParaRPr>
          </a:p>
        </p:txBody>
      </p:sp>
    </p:spTree>
    <p:extLst>
      <p:ext uri="{BB962C8B-B14F-4D97-AF65-F5344CB8AC3E}">
        <p14:creationId xmlns:p14="http://schemas.microsoft.com/office/powerpoint/2010/main" val="6318758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1499" y="914400"/>
            <a:ext cx="8001001" cy="1569660"/>
          </a:xfrm>
          <a:prstGeom prst="rect">
            <a:avLst/>
          </a:prstGeom>
        </p:spPr>
        <p:txBody>
          <a:bodyPr wrap="square">
            <a:spAutoFit/>
          </a:bodyPr>
          <a:lstStyle/>
          <a:p>
            <a:pPr algn="ctr" rtl="1"/>
            <a:r>
              <a:rPr lang="ar-SA" sz="4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endParaRPr lang="en-US" sz="4800" dirty="0">
              <a:ln w="18415" cmpd="sng">
                <a:solidFill>
                  <a:schemeClr val="tx1"/>
                </a:solidFill>
                <a:prstDash val="solid"/>
              </a:ln>
              <a:effectLst>
                <a:outerShdw blurRad="63500" dir="3600000" algn="tl" rotWithShape="0">
                  <a:srgbClr val="000000">
                    <a:alpha val="70000"/>
                  </a:srgbClr>
                </a:outerShdw>
              </a:effectLst>
            </a:endParaRPr>
          </a:p>
        </p:txBody>
      </p:sp>
      <p:sp>
        <p:nvSpPr>
          <p:cNvPr id="3" name="Rectangle 2"/>
          <p:cNvSpPr/>
          <p:nvPr/>
        </p:nvSpPr>
        <p:spPr>
          <a:xfrm>
            <a:off x="2286000" y="3008885"/>
            <a:ext cx="4572000" cy="1089529"/>
          </a:xfrm>
          <a:prstGeom prst="rect">
            <a:avLst/>
          </a:prstGeom>
        </p:spPr>
        <p:txBody>
          <a:bodyPr>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di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di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p>
        </p:txBody>
      </p:sp>
    </p:spTree>
    <p:extLst>
      <p:ext uri="{BB962C8B-B14F-4D97-AF65-F5344CB8AC3E}">
        <p14:creationId xmlns:p14="http://schemas.microsoft.com/office/powerpoint/2010/main" val="39894994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39</a:t>
            </a:fld>
            <a:endParaRPr lang="en-MY"/>
          </a:p>
        </p:txBody>
      </p:sp>
      <p:sp>
        <p:nvSpPr>
          <p:cNvPr id="3" name="Rectangle 2"/>
          <p:cNvSpPr/>
          <p:nvPr/>
        </p:nvSpPr>
        <p:spPr>
          <a:xfrm>
            <a:off x="838200" y="374135"/>
            <a:ext cx="7924800" cy="1685077"/>
          </a:xfrm>
          <a:prstGeom prst="rect">
            <a:avLst/>
          </a:prstGeom>
        </p:spPr>
        <p:txBody>
          <a:bodyPr wrap="square">
            <a:spAutoFit/>
          </a:bodyPr>
          <a:lstStyle/>
          <a:p>
            <a:pPr lvl="0" algn="ctr" rtl="1" fontAlgn="base">
              <a:lnSpc>
                <a:spcPct val="150000"/>
              </a:lnSpc>
              <a:spcBef>
                <a:spcPct val="0"/>
              </a:spcBef>
              <a:spcAft>
                <a:spcPct val="0"/>
              </a:spcAft>
            </a:pPr>
            <a:r>
              <a:rPr lang="ar-SA" sz="3600" b="1" dirty="0">
                <a:ln>
                  <a:solidFill>
                    <a:schemeClr val="tx1"/>
                  </a:solidFill>
                </a:ln>
                <a:solidFill>
                  <a:srgbClr val="FFFF00"/>
                </a:solidFill>
                <a:effectLst/>
                <a:latin typeface="QCF_P277" pitchFamily="2" charset="2"/>
                <a:ea typeface="Times New Roman" pitchFamily="18" charset="0"/>
                <a:cs typeface="QCF_P277" pitchFamily="2" charset="2"/>
              </a:rPr>
              <a:t>ﭻ ﭼ ﭽ ﭾ ﭿ ﮀ ﮁ ﮂ ﮃ ﮄ ﮅ ﮆ ﮇ ﮈ ﮉ ﮊ ﮋ</a:t>
            </a:r>
            <a:r>
              <a:rPr lang="en-US" sz="3600" b="1" dirty="0">
                <a:ln>
                  <a:solidFill>
                    <a:schemeClr val="tx1"/>
                  </a:solidFill>
                </a:ln>
                <a:solidFill>
                  <a:srgbClr val="FFFF00"/>
                </a:solidFill>
                <a:effectLst/>
                <a:latin typeface="QCF_P277" pitchFamily="2" charset="2"/>
                <a:ea typeface="Times New Roman" pitchFamily="18" charset="0"/>
                <a:cs typeface="QCF_P277" pitchFamily="2" charset="2"/>
              </a:rPr>
              <a:t> </a:t>
            </a:r>
            <a:endParaRPr lang="en-US" sz="3600" b="1" dirty="0">
              <a:ln>
                <a:solidFill>
                  <a:schemeClr val="tx1"/>
                </a:solidFill>
              </a:ln>
              <a:solidFill>
                <a:srgbClr val="FFFF00"/>
              </a:solidFill>
              <a:effectLst/>
              <a:latin typeface="Arial" pitchFamily="34" charset="0"/>
              <a:cs typeface="Arial" pitchFamily="34" charset="0"/>
            </a:endParaRPr>
          </a:p>
        </p:txBody>
      </p:sp>
      <p:sp>
        <p:nvSpPr>
          <p:cNvPr id="4" name="Rectangle 3"/>
          <p:cNvSpPr/>
          <p:nvPr/>
        </p:nvSpPr>
        <p:spPr>
          <a:xfrm>
            <a:off x="609600" y="3105835"/>
            <a:ext cx="8153400" cy="1938992"/>
          </a:xfrm>
          <a:prstGeom prst="rect">
            <a:avLst/>
          </a:prstGeom>
        </p:spPr>
        <p:txBody>
          <a:bodyPr wrap="square">
            <a:spAutoFit/>
          </a:bodyPr>
          <a:lstStyle/>
          <a:p>
            <a:pPr algn="ctr" rtl="1"/>
            <a:r>
              <a:rPr lang="ar-SA" sz="4000" b="1" dirty="0">
                <a:ln w="18415" cmpd="sng">
                  <a:solidFill>
                    <a:schemeClr val="tx1"/>
                  </a:solidFill>
                  <a:prstDash val="solid"/>
                </a:ln>
                <a:solidFill>
                  <a:srgbClr val="00CC00"/>
                </a:solidFill>
                <a:cs typeface="Traditional Arabic" pitchFamily="2" charset="-78"/>
              </a:rPr>
              <a:t>فَاذْكُرُوا اللهَ الْعَظِيْمَ يَذْكُرْكُمْ وَاشْكُرُوهُ عَلَى نِعَمِهِ يَزِدْكُمْ</a:t>
            </a:r>
          </a:p>
          <a:p>
            <a:pPr algn="ctr" rtl="1"/>
            <a:r>
              <a:rPr lang="ar-SA" sz="4000" b="1" dirty="0">
                <a:ln w="18415" cmpd="sng">
                  <a:solidFill>
                    <a:schemeClr val="tx1"/>
                  </a:solidFill>
                  <a:prstDash val="solid"/>
                </a:ln>
                <a:solidFill>
                  <a:srgbClr val="00CC00"/>
                </a:solidFill>
                <a:cs typeface="Traditional Arabic" pitchFamily="2" charset="-78"/>
              </a:rPr>
              <a:t> وَاسْأَلُوهُ مِنْ فَضْلِهِ يُعْطِكُمْ وَلَذِكْرُ اللهِ أَكْبَرُ، وَاللهُ يَعْلَمُ مَا تَصْنَعُونَ</a:t>
            </a:r>
            <a:r>
              <a:rPr lang="ar-SA" sz="4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262034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4</a:t>
            </a:fld>
            <a:endParaRPr lang="en-MY"/>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val="4051051072"/>
              </p:ext>
            </p:extLst>
          </p:nvPr>
        </p:nvGraphicFramePr>
        <p:xfrm>
          <a:off x="685800" y="1084739"/>
          <a:ext cx="8077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2183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52400" y="228600"/>
            <a:ext cx="4953000" cy="1107996"/>
          </a:xfrm>
          <a:prstGeom prst="rect">
            <a:avLst/>
          </a:prstGeom>
        </p:spPr>
        <p:txBody>
          <a:bodyPr wrap="square">
            <a:spAutoFit/>
          </a:bodyPr>
          <a:lstStyle/>
          <a:p>
            <a:pPr algn="ctr"/>
            <a:r>
              <a:rPr lang="en-US" sz="6600" b="1"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rPr>
              <a:t>Tajuk</a:t>
            </a:r>
            <a:r>
              <a:rPr lang="en-US" sz="66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rPr>
              <a:t> </a:t>
            </a:r>
            <a:r>
              <a:rPr lang="en-US" sz="6600" b="1"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rPr>
              <a:t>Khutbah</a:t>
            </a:r>
            <a:r>
              <a:rPr lang="en-US" sz="66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rPr>
              <a:t> :</a:t>
            </a:r>
            <a:endParaRPr lang="en-MY" sz="66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endParaRPr>
          </a:p>
        </p:txBody>
      </p:sp>
      <p:sp>
        <p:nvSpPr>
          <p:cNvPr id="3" name="Rectangle 2"/>
          <p:cNvSpPr/>
          <p:nvPr/>
        </p:nvSpPr>
        <p:spPr>
          <a:xfrm>
            <a:off x="690959" y="2057400"/>
            <a:ext cx="7832593" cy="1569660"/>
          </a:xfrm>
          <a:prstGeom prst="rect">
            <a:avLst/>
          </a:prstGeom>
          <a:solidFill>
            <a:srgbClr val="FFCCFF"/>
          </a:solidFill>
          <a:effectLst>
            <a:softEdge rad="317500"/>
          </a:effectLst>
        </p:spPr>
        <p:txBody>
          <a:bodyPr wrap="none">
            <a:prstTxWarp prst="textChevronInverted">
              <a:avLst/>
            </a:prstTxWarp>
            <a:spAutoFit/>
          </a:bodyPr>
          <a:lstStyle/>
          <a:p>
            <a:pPr algn="ctr"/>
            <a:r>
              <a:rPr lang="ms-MY" sz="4800" b="1" dirty="0" smtClean="0">
                <a:ln>
                  <a:solidFill>
                    <a:schemeClr val="tx1"/>
                  </a:solidFill>
                </a:ln>
                <a:solidFill>
                  <a:srgbClr val="CC0099"/>
                </a:solidFill>
                <a:latin typeface="Lucida Handwriting" pitchFamily="66" charset="0"/>
                <a:cs typeface="Traditional Arabic" pitchFamily="2" charset="-78"/>
              </a:rPr>
              <a:t>Menghargai </a:t>
            </a:r>
          </a:p>
          <a:p>
            <a:pPr algn="ctr"/>
            <a:r>
              <a:rPr lang="ms-MY" sz="4800" b="1" dirty="0" smtClean="0">
                <a:ln>
                  <a:solidFill>
                    <a:schemeClr val="tx1"/>
                  </a:solidFill>
                </a:ln>
                <a:solidFill>
                  <a:srgbClr val="CC0099"/>
                </a:solidFill>
                <a:latin typeface="Lucida Handwriting" pitchFamily="66" charset="0"/>
                <a:cs typeface="Traditional Arabic" pitchFamily="2" charset="-78"/>
              </a:rPr>
              <a:t>Pengorbanan Wanita</a:t>
            </a:r>
            <a:endParaRPr lang="en-US" sz="4800" dirty="0">
              <a:ln>
                <a:solidFill>
                  <a:schemeClr val="tx1"/>
                </a:solidFill>
              </a:ln>
              <a:solidFill>
                <a:srgbClr val="CC0099"/>
              </a:solidFill>
              <a:latin typeface="Lucida Handwriting" pitchFamily="66" charset="0"/>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val="6905089"/>
              </p:ext>
            </p:extLst>
          </p:nvPr>
        </p:nvGraphicFramePr>
        <p:xfrm>
          <a:off x="381000" y="381000"/>
          <a:ext cx="84582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110469294"/>
              </p:ext>
            </p:extLst>
          </p:nvPr>
        </p:nvGraphicFramePr>
        <p:xfrm>
          <a:off x="166616" y="1106507"/>
          <a:ext cx="8839200" cy="5218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533400" y="29570"/>
            <a:ext cx="8153400" cy="954107"/>
          </a:xfrm>
          <a:prstGeom prst="rect">
            <a:avLst/>
          </a:prstGeom>
          <a:solidFill>
            <a:srgbClr val="FFCCFF"/>
          </a:solidFill>
          <a:effectLst>
            <a:softEdge rad="127000"/>
          </a:effectLst>
        </p:spPr>
        <p:txBody>
          <a:bodyPr wrap="square">
            <a:spAutoFit/>
          </a:bodyPr>
          <a:lstStyle/>
          <a:p>
            <a:pPr algn="ctr"/>
            <a:r>
              <a:rPr lang="en-US" sz="2800" dirty="0" err="1" smtClean="0">
                <a:ln>
                  <a:solidFill>
                    <a:schemeClr val="tx1"/>
                  </a:solidFill>
                </a:ln>
                <a:solidFill>
                  <a:srgbClr val="FFFF00"/>
                </a:solidFill>
                <a:latin typeface="Bernard MT Condensed" pitchFamily="18" charset="0"/>
              </a:rPr>
              <a:t>Disebutkan</a:t>
            </a:r>
            <a:r>
              <a:rPr lang="en-US" sz="2800" dirty="0" smtClean="0">
                <a:ln>
                  <a:solidFill>
                    <a:schemeClr val="tx1"/>
                  </a:solidFill>
                </a:ln>
                <a:solidFill>
                  <a:srgbClr val="FFFF00"/>
                </a:solidFill>
                <a:latin typeface="Bernard MT Condensed" pitchFamily="18" charset="0"/>
              </a:rPr>
              <a:t> </a:t>
            </a:r>
            <a:r>
              <a:rPr lang="en-US" sz="2800" dirty="0" err="1">
                <a:ln>
                  <a:solidFill>
                    <a:schemeClr val="tx1"/>
                  </a:solidFill>
                </a:ln>
                <a:solidFill>
                  <a:srgbClr val="FFFF00"/>
                </a:solidFill>
                <a:latin typeface="Bernard MT Condensed" pitchFamily="18" charset="0"/>
              </a:rPr>
              <a:t>dalam</a:t>
            </a:r>
            <a:r>
              <a:rPr lang="en-US" sz="2800" dirty="0">
                <a:ln>
                  <a:solidFill>
                    <a:schemeClr val="tx1"/>
                  </a:solidFill>
                </a:ln>
                <a:solidFill>
                  <a:srgbClr val="FFFF00"/>
                </a:solidFill>
                <a:latin typeface="Bernard MT Condensed" pitchFamily="18" charset="0"/>
              </a:rPr>
              <a:t> Surah al-</a:t>
            </a:r>
            <a:r>
              <a:rPr lang="en-US" sz="2800" dirty="0" err="1">
                <a:ln>
                  <a:solidFill>
                    <a:schemeClr val="tx1"/>
                  </a:solidFill>
                </a:ln>
                <a:solidFill>
                  <a:srgbClr val="FFFF00"/>
                </a:solidFill>
                <a:latin typeface="Bernard MT Condensed" pitchFamily="18" charset="0"/>
              </a:rPr>
              <a:t>Ahzab</a:t>
            </a:r>
            <a:r>
              <a:rPr lang="en-US" sz="2800" dirty="0">
                <a:ln>
                  <a:solidFill>
                    <a:schemeClr val="tx1"/>
                  </a:solidFill>
                </a:ln>
                <a:solidFill>
                  <a:srgbClr val="FFFF00"/>
                </a:solidFill>
                <a:latin typeface="Bernard MT Condensed" pitchFamily="18" charset="0"/>
              </a:rPr>
              <a:t> </a:t>
            </a:r>
            <a:r>
              <a:rPr lang="en-US" sz="2800" dirty="0" err="1">
                <a:ln>
                  <a:solidFill>
                    <a:schemeClr val="tx1"/>
                  </a:solidFill>
                </a:ln>
                <a:solidFill>
                  <a:srgbClr val="FFFF00"/>
                </a:solidFill>
                <a:latin typeface="Bernard MT Condensed" pitchFamily="18" charset="0"/>
              </a:rPr>
              <a:t>ayat</a:t>
            </a:r>
            <a:r>
              <a:rPr lang="en-US" sz="2800" dirty="0">
                <a:ln>
                  <a:solidFill>
                    <a:schemeClr val="tx1"/>
                  </a:solidFill>
                </a:ln>
                <a:solidFill>
                  <a:srgbClr val="FFFF00"/>
                </a:solidFill>
                <a:latin typeface="Bernard MT Condensed" pitchFamily="18" charset="0"/>
              </a:rPr>
              <a:t> 35 </a:t>
            </a:r>
            <a:r>
              <a:rPr lang="en-US" sz="2800" dirty="0" smtClean="0">
                <a:ln>
                  <a:solidFill>
                    <a:schemeClr val="tx1"/>
                  </a:solidFill>
                </a:ln>
                <a:solidFill>
                  <a:srgbClr val="FFFF00"/>
                </a:solidFill>
                <a:latin typeface="Bernard MT Condensed" pitchFamily="18" charset="0"/>
              </a:rPr>
              <a:t>yang </a:t>
            </a:r>
            <a:r>
              <a:rPr lang="en-US" sz="2800" dirty="0" err="1">
                <a:ln>
                  <a:solidFill>
                    <a:schemeClr val="tx1"/>
                  </a:solidFill>
                </a:ln>
                <a:solidFill>
                  <a:srgbClr val="FFFF00"/>
                </a:solidFill>
                <a:latin typeface="Bernard MT Condensed" pitchFamily="18" charset="0"/>
              </a:rPr>
              <a:t>bermaksud</a:t>
            </a:r>
            <a:r>
              <a:rPr lang="en-US" sz="2800" dirty="0">
                <a:ln>
                  <a:solidFill>
                    <a:schemeClr val="tx1"/>
                  </a:solidFill>
                </a:ln>
                <a:solidFill>
                  <a:srgbClr val="FFFF00"/>
                </a:solidFill>
                <a:latin typeface="Bernard MT Condensed" pitchFamily="18" charset="0"/>
              </a:rPr>
              <a:t>;</a:t>
            </a:r>
          </a:p>
        </p:txBody>
      </p:sp>
    </p:spTree>
    <p:extLst>
      <p:ext uri="{BB962C8B-B14F-4D97-AF65-F5344CB8AC3E}">
        <p14:creationId xmlns:p14="http://schemas.microsoft.com/office/powerpoint/2010/main" val="1168296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8</a:t>
            </a:fld>
            <a:endParaRPr lang="en-MY"/>
          </a:p>
        </p:txBody>
      </p:sp>
      <p:graphicFrame>
        <p:nvGraphicFramePr>
          <p:cNvPr id="5" name="Diagram 4"/>
          <p:cNvGraphicFramePr/>
          <p:nvPr>
            <p:extLst>
              <p:ext uri="{D42A27DB-BD31-4B8C-83A1-F6EECF244321}">
                <p14:modId xmlns:p14="http://schemas.microsoft.com/office/powerpoint/2010/main" val="1975061187"/>
              </p:ext>
            </p:extLst>
          </p:nvPr>
        </p:nvGraphicFramePr>
        <p:xfrm>
          <a:off x="76200" y="304800"/>
          <a:ext cx="89916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0733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2431220846"/>
              </p:ext>
            </p:extLst>
          </p:nvPr>
        </p:nvGraphicFramePr>
        <p:xfrm>
          <a:off x="76200" y="-1"/>
          <a:ext cx="9067800"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796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7706</TotalTime>
  <Words>2143</Words>
  <Application>Microsoft Office PowerPoint</Application>
  <PresentationFormat>On-screen Show (4:3)</PresentationFormat>
  <Paragraphs>141</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maizuriah</cp:lastModifiedBy>
  <cp:revision>733</cp:revision>
  <dcterms:created xsi:type="dcterms:W3CDTF">2014-12-10T01:16:34Z</dcterms:created>
  <dcterms:modified xsi:type="dcterms:W3CDTF">2017-09-14T08:00:51Z</dcterms:modified>
</cp:coreProperties>
</file>