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44"/>
  </p:notesMasterIdLst>
  <p:sldIdLst>
    <p:sldId id="311" r:id="rId2"/>
    <p:sldId id="310" r:id="rId3"/>
    <p:sldId id="309" r:id="rId4"/>
    <p:sldId id="312" r:id="rId5"/>
    <p:sldId id="315" r:id="rId6"/>
    <p:sldId id="316" r:id="rId7"/>
    <p:sldId id="415" r:id="rId8"/>
    <p:sldId id="406" r:id="rId9"/>
    <p:sldId id="416" r:id="rId10"/>
    <p:sldId id="411" r:id="rId11"/>
    <p:sldId id="419" r:id="rId12"/>
    <p:sldId id="405" r:id="rId13"/>
    <p:sldId id="420" r:id="rId14"/>
    <p:sldId id="391" r:id="rId15"/>
    <p:sldId id="413" r:id="rId16"/>
    <p:sldId id="408" r:id="rId17"/>
    <p:sldId id="421" r:id="rId18"/>
    <p:sldId id="399" r:id="rId19"/>
    <p:sldId id="409" r:id="rId20"/>
    <p:sldId id="417" r:id="rId21"/>
    <p:sldId id="384" r:id="rId22"/>
    <p:sldId id="422" r:id="rId23"/>
    <p:sldId id="423" r:id="rId24"/>
    <p:sldId id="392" r:id="rId25"/>
    <p:sldId id="414" r:id="rId26"/>
    <p:sldId id="401" r:id="rId27"/>
    <p:sldId id="418" r:id="rId28"/>
    <p:sldId id="330" r:id="rId29"/>
    <p:sldId id="284" r:id="rId30"/>
    <p:sldId id="285" r:id="rId31"/>
    <p:sldId id="286" r:id="rId32"/>
    <p:sldId id="287" r:id="rId33"/>
    <p:sldId id="289" r:id="rId34"/>
    <p:sldId id="290" r:id="rId35"/>
    <p:sldId id="340" r:id="rId36"/>
    <p:sldId id="341" r:id="rId37"/>
    <p:sldId id="291" r:id="rId38"/>
    <p:sldId id="295" r:id="rId39"/>
    <p:sldId id="296" r:id="rId40"/>
    <p:sldId id="297" r:id="rId41"/>
    <p:sldId id="298" r:id="rId42"/>
    <p:sldId id="3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00CC00"/>
    <a:srgbClr val="FFFF99"/>
    <a:srgbClr val="CC00CC"/>
    <a:srgbClr val="FF99FF"/>
    <a:srgbClr val="FF66FF"/>
    <a:srgbClr val="0033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3813" autoAdjust="0"/>
  </p:normalViewPr>
  <p:slideViewPr>
    <p:cSldViewPr>
      <p:cViewPr>
        <p:scale>
          <a:sx n="70" d="100"/>
          <a:sy n="70" d="100"/>
        </p:scale>
        <p:origin x="-1938" y="-4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1" csCatId="colorful" phldr="1"/>
      <dgm:spPr/>
      <dgm:t>
        <a:bodyPr/>
        <a:lstStyle/>
        <a:p>
          <a:endParaRPr lang="en-US"/>
        </a:p>
      </dgm:t>
    </dgm:pt>
    <dgm:pt modelId="{B081AC83-00DC-4519-86F5-2DA4510BEF3C}">
      <dgm:prSet custT="1"/>
      <dgm:spPr/>
      <dgm:t>
        <a:bodyPr/>
        <a:lstStyle/>
        <a:p>
          <a:pPr rtl="0"/>
          <a:r>
            <a:rPr lang="ms-MY" sz="2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perlindungan dan rahmat dari Allah SWT  di dunia dan di akhirat</a:t>
          </a:r>
          <a:endParaRPr lang="en-US" sz="20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E85D8523-EFC0-4D69-8232-7A78D34764F8}" type="presOf" srcId="{B081AC83-00DC-4519-86F5-2DA4510BEF3C}" destId="{8306DBC3-4FC1-4B80-916E-3CDD064ECE5C}" srcOrd="0" destOrd="0" presId="urn:microsoft.com/office/officeart/2005/8/layout/architecture"/>
    <dgm:cxn modelId="{5C4FB693-AAA6-468A-9F2B-922905CB07BA}" type="presOf" srcId="{52A32DA8-0138-4E97-9B3F-A68BAFC440F0}" destId="{753597B4-F953-4A04-9C3E-B3A36888C7D1}" srcOrd="0" destOrd="0" presId="urn:microsoft.com/office/officeart/2005/8/layout/architecture"/>
    <dgm:cxn modelId="{1E835110-986F-4414-B74F-D6CE41ABE00A}" type="presOf" srcId="{4BE3205C-CAE1-46C1-B41B-5A0B3B3B7BD0}" destId="{2396DF6E-46BE-4FFA-B0D6-7B80B3A45EA0}"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4179BD53-D449-435F-81E1-71D02AD94583}" type="presOf" srcId="{F0212B1D-A3B4-4B82-A6D5-C0EB0775FEED}" destId="{04858FD5-ED84-4C9B-9950-7816299B7731}" srcOrd="0" destOrd="0" presId="urn:microsoft.com/office/officeart/2005/8/layout/architecture"/>
    <dgm:cxn modelId="{AFD60FC9-AF3A-4428-9BDA-8A124EA75339}" type="presOf" srcId="{DB1190A0-B35F-45AA-A6B7-DCD77C041E9D}" destId="{0CC0734C-6FAE-49E8-A918-38651C06278D}" srcOrd="0" destOrd="0" presId="urn:microsoft.com/office/officeart/2005/8/layout/architecture"/>
    <dgm:cxn modelId="{3D6A921D-72D8-4B19-A6E7-B03590E9A0A4}" type="presOf" srcId="{3805F8EC-8A2E-48C6-9A5D-EBE0F832581B}" destId="{33BCF9BC-3CFA-46A0-9BFD-F38068F36DCD}"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511A4C06-9AAB-40D6-80C4-A20FDB519829}" srcId="{B081AC83-00DC-4519-86F5-2DA4510BEF3C}" destId="{F0212B1D-A3B4-4B82-A6D5-C0EB0775FEED}" srcOrd="1" destOrd="0" parTransId="{EE2539B0-811A-4F52-A4EC-C880439AFF3C}" sibTransId="{82EEE6AE-D884-42C2-B08D-A7B3D998CB52}"/>
    <dgm:cxn modelId="{9E5C4173-C6B1-48EF-9CC8-EF82A25C3B41}" type="presParOf" srcId="{753597B4-F953-4A04-9C3E-B3A36888C7D1}" destId="{C4624F3A-F783-49AA-A351-B63E67036568}" srcOrd="0" destOrd="0" presId="urn:microsoft.com/office/officeart/2005/8/layout/architecture"/>
    <dgm:cxn modelId="{1FD306E8-B327-4F2E-A398-F5425F5D7FDA}" type="presParOf" srcId="{C4624F3A-F783-49AA-A351-B63E67036568}" destId="{8306DBC3-4FC1-4B80-916E-3CDD064ECE5C}" srcOrd="0" destOrd="0" presId="urn:microsoft.com/office/officeart/2005/8/layout/architecture"/>
    <dgm:cxn modelId="{483A4795-3402-47A0-B309-270411F4B079}" type="presParOf" srcId="{C4624F3A-F783-49AA-A351-B63E67036568}" destId="{B8A1903B-D86A-4599-880D-BF600F6BDBE8}" srcOrd="1" destOrd="0" presId="urn:microsoft.com/office/officeart/2005/8/layout/architecture"/>
    <dgm:cxn modelId="{202351CE-190C-4EFD-B199-E5D9B57C8622}" type="presParOf" srcId="{C4624F3A-F783-49AA-A351-B63E67036568}" destId="{EBB53DC9-E312-40BB-9159-C0B4CD6C5B23}" srcOrd="2" destOrd="0" presId="urn:microsoft.com/office/officeart/2005/8/layout/architecture"/>
    <dgm:cxn modelId="{EFDF49E2-04A2-40CC-8642-96E804C49493}" type="presParOf" srcId="{EBB53DC9-E312-40BB-9159-C0B4CD6C5B23}" destId="{A1BFD177-5541-4AEA-88D3-C56E20858FA5}" srcOrd="0" destOrd="0" presId="urn:microsoft.com/office/officeart/2005/8/layout/architecture"/>
    <dgm:cxn modelId="{ECF37664-78F8-4DAA-8FEE-71A6BA9352CD}" type="presParOf" srcId="{A1BFD177-5541-4AEA-88D3-C56E20858FA5}" destId="{2396DF6E-46BE-4FFA-B0D6-7B80B3A45EA0}" srcOrd="0" destOrd="0" presId="urn:microsoft.com/office/officeart/2005/8/layout/architecture"/>
    <dgm:cxn modelId="{EAFBFF9F-5F25-418C-B794-529843A9F4EA}" type="presParOf" srcId="{A1BFD177-5541-4AEA-88D3-C56E20858FA5}" destId="{C63B0908-B97A-4BB1-B4BA-BFE68AB8CE34}" srcOrd="1" destOrd="0" presId="urn:microsoft.com/office/officeart/2005/8/layout/architecture"/>
    <dgm:cxn modelId="{C83E678E-6051-45FA-8AEB-A247D5F4A1A7}" type="presParOf" srcId="{EBB53DC9-E312-40BB-9159-C0B4CD6C5B23}" destId="{E9C8B017-9612-41F5-8378-4541E57C20D5}" srcOrd="1" destOrd="0" presId="urn:microsoft.com/office/officeart/2005/8/layout/architecture"/>
    <dgm:cxn modelId="{6580BAA2-DFF8-44E6-97F9-FDE625849BC1}" type="presParOf" srcId="{EBB53DC9-E312-40BB-9159-C0B4CD6C5B23}" destId="{5368C6DE-BB32-4147-91ED-7B2019F8771A}" srcOrd="2" destOrd="0" presId="urn:microsoft.com/office/officeart/2005/8/layout/architecture"/>
    <dgm:cxn modelId="{8C0B0015-DFFE-416F-B476-92BCAF0DE18F}" type="presParOf" srcId="{5368C6DE-BB32-4147-91ED-7B2019F8771A}" destId="{04858FD5-ED84-4C9B-9950-7816299B7731}" srcOrd="0" destOrd="0" presId="urn:microsoft.com/office/officeart/2005/8/layout/architecture"/>
    <dgm:cxn modelId="{B97F7D5F-5376-403F-98BD-25A4D5E5E2D8}" type="presParOf" srcId="{5368C6DE-BB32-4147-91ED-7B2019F8771A}" destId="{779383A0-80EC-44D3-85C1-42FAC5054A16}" srcOrd="1" destOrd="0" presId="urn:microsoft.com/office/officeart/2005/8/layout/architecture"/>
    <dgm:cxn modelId="{35094A1A-07EA-4AE5-BB3D-EE788ECB145E}" type="presParOf" srcId="{EBB53DC9-E312-40BB-9159-C0B4CD6C5B23}" destId="{8AC9857D-9EBB-492F-8EE8-DDE1320F7C9A}" srcOrd="3" destOrd="0" presId="urn:microsoft.com/office/officeart/2005/8/layout/architecture"/>
    <dgm:cxn modelId="{67EF443C-4646-40AC-86AB-932DA6A495C2}" type="presParOf" srcId="{EBB53DC9-E312-40BB-9159-C0B4CD6C5B23}" destId="{7A14C48A-724E-45FB-AE28-E4FE8ABD4C4E}" srcOrd="4" destOrd="0" presId="urn:microsoft.com/office/officeart/2005/8/layout/architecture"/>
    <dgm:cxn modelId="{0CE6BBF4-5080-4295-8A0B-5F2F7B476A69}" type="presParOf" srcId="{7A14C48A-724E-45FB-AE28-E4FE8ABD4C4E}" destId="{0CC0734C-6FAE-49E8-A918-38651C06278D}" srcOrd="0" destOrd="0" presId="urn:microsoft.com/office/officeart/2005/8/layout/architecture"/>
    <dgm:cxn modelId="{9853482F-CCA5-49AC-9DA8-51B9145FFEAD}" type="presParOf" srcId="{7A14C48A-724E-45FB-AE28-E4FE8ABD4C4E}" destId="{9CE1B555-E5EA-45E6-BC8A-B5B51CE635AD}" srcOrd="1" destOrd="0" presId="urn:microsoft.com/office/officeart/2005/8/layout/architecture"/>
    <dgm:cxn modelId="{9CB6F866-FE2A-4360-815E-5C00F05F35D3}" type="presParOf" srcId="{753597B4-F953-4A04-9C3E-B3A36888C7D1}" destId="{47738101-529B-4FF9-82FB-FF27428F0B2A}" srcOrd="1" destOrd="0" presId="urn:microsoft.com/office/officeart/2005/8/layout/architecture"/>
    <dgm:cxn modelId="{53BA3250-1562-4199-A000-DAADDE27C959}" type="presParOf" srcId="{753597B4-F953-4A04-9C3E-B3A36888C7D1}" destId="{C732BB39-3227-4171-83F0-6B74AA8A9A54}" srcOrd="2" destOrd="0" presId="urn:microsoft.com/office/officeart/2005/8/layout/architecture"/>
    <dgm:cxn modelId="{EA8CF69F-994A-4E72-B822-1D6334BF1EC8}" type="presParOf" srcId="{C732BB39-3227-4171-83F0-6B74AA8A9A54}" destId="{33BCF9BC-3CFA-46A0-9BFD-F38068F36DCD}" srcOrd="0" destOrd="0" presId="urn:microsoft.com/office/officeart/2005/8/layout/architecture"/>
    <dgm:cxn modelId="{71B7FD06-E9DC-45F3-B09C-19D0ADBCCDD0}"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7E6639-1C9B-4177-B41D-5F0BF4FBDBAD}"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0B5D28C5-8913-4368-9A6E-57081F7A75E1}">
      <dgm:prSet custT="1"/>
      <dgm:spPr>
        <a:solidFill>
          <a:srgbClr val="0000FF"/>
        </a:solidFill>
      </dgm:spPr>
      <dgm:t>
        <a:bodyPr/>
        <a:lstStyle/>
        <a:p>
          <a:pPr rtl="0"/>
          <a:r>
            <a:rPr lang="en-MY" sz="2400" dirty="0" err="1" smtClean="0">
              <a:latin typeface="Bernard MT Condensed" pitchFamily="18" charset="0"/>
            </a:rPr>
            <a:t>sistem</a:t>
          </a:r>
          <a:r>
            <a:rPr lang="en-MY" sz="2400" dirty="0" smtClean="0">
              <a:latin typeface="Bernard MT Condensed" pitchFamily="18" charset="0"/>
            </a:rPr>
            <a:t> </a:t>
          </a:r>
          <a:r>
            <a:rPr lang="en-MY" sz="2400" dirty="0" err="1" smtClean="0">
              <a:latin typeface="Bernard MT Condensed" pitchFamily="18" charset="0"/>
            </a:rPr>
            <a:t>pengangkutan</a:t>
          </a:r>
          <a:r>
            <a:rPr lang="en-MY" sz="2400" dirty="0" smtClean="0">
              <a:latin typeface="Bernard MT Condensed" pitchFamily="18" charset="0"/>
            </a:rPr>
            <a:t> </a:t>
          </a:r>
          <a:r>
            <a:rPr lang="en-MY" sz="2400" dirty="0" err="1" smtClean="0">
              <a:latin typeface="Bernard MT Condensed" pitchFamily="18" charset="0"/>
            </a:rPr>
            <a:t>awam</a:t>
          </a:r>
          <a:r>
            <a:rPr lang="en-MY" sz="2400" dirty="0" smtClean="0">
              <a:latin typeface="Bernard MT Condensed" pitchFamily="18" charset="0"/>
            </a:rPr>
            <a:t> </a:t>
          </a:r>
          <a:r>
            <a:rPr lang="en-MY" sz="2400" dirty="0" err="1" smtClean="0">
              <a:latin typeface="Bernard MT Condensed" pitchFamily="18" charset="0"/>
            </a:rPr>
            <a:t>moden</a:t>
          </a:r>
          <a:r>
            <a:rPr lang="en-MY" sz="2400" dirty="0" smtClean="0">
              <a:latin typeface="Bernard MT Condensed" pitchFamily="18" charset="0"/>
            </a:rPr>
            <a:t> </a:t>
          </a:r>
          <a:r>
            <a:rPr lang="en-MY" sz="2400" dirty="0" err="1" smtClean="0">
              <a:latin typeface="Bernard MT Condensed" pitchFamily="18" charset="0"/>
            </a:rPr>
            <a:t>bertaraf</a:t>
          </a:r>
          <a:r>
            <a:rPr lang="en-MY" sz="2400" dirty="0" smtClean="0">
              <a:latin typeface="Bernard MT Condensed" pitchFamily="18" charset="0"/>
            </a:rPr>
            <a:t> </a:t>
          </a:r>
          <a:r>
            <a:rPr lang="en-MY" sz="2400" dirty="0" err="1" smtClean="0">
              <a:latin typeface="Bernard MT Condensed" pitchFamily="18" charset="0"/>
            </a:rPr>
            <a:t>dunia</a:t>
          </a:r>
          <a:r>
            <a:rPr lang="en-MY" sz="2400" dirty="0" smtClean="0">
              <a:latin typeface="Bernard MT Condensed" pitchFamily="18" charset="0"/>
            </a:rPr>
            <a:t>, Mass Rapid Transit (MRT) </a:t>
          </a:r>
          <a:r>
            <a:rPr lang="en-MY" sz="2400" dirty="0" err="1" smtClean="0">
              <a:latin typeface="Bernard MT Condensed" pitchFamily="18" charset="0"/>
            </a:rPr>
            <a:t>laluan</a:t>
          </a:r>
          <a:r>
            <a:rPr lang="en-MY" sz="2400" dirty="0" smtClean="0">
              <a:latin typeface="Bernard MT Condensed" pitchFamily="18" charset="0"/>
            </a:rPr>
            <a:t> Sungai </a:t>
          </a:r>
          <a:r>
            <a:rPr lang="en-MY" sz="2400" dirty="0" err="1" smtClean="0">
              <a:latin typeface="Bernard MT Condensed" pitchFamily="18" charset="0"/>
            </a:rPr>
            <a:t>Buloh</a:t>
          </a:r>
          <a:r>
            <a:rPr lang="en-MY" sz="2400" dirty="0" smtClean="0">
              <a:latin typeface="Bernard MT Condensed" pitchFamily="18" charset="0"/>
            </a:rPr>
            <a:t> </a:t>
          </a:r>
          <a:r>
            <a:rPr lang="en-MY" sz="2400" dirty="0" err="1" smtClean="0">
              <a:latin typeface="Bernard MT Condensed" pitchFamily="18" charset="0"/>
            </a:rPr>
            <a:t>hingga</a:t>
          </a:r>
          <a:r>
            <a:rPr lang="en-MY" sz="2400" dirty="0" smtClean="0">
              <a:latin typeface="Bernard MT Condensed" pitchFamily="18" charset="0"/>
            </a:rPr>
            <a:t> </a:t>
          </a:r>
          <a:r>
            <a:rPr lang="en-MY" sz="2400" dirty="0" err="1" smtClean="0">
              <a:latin typeface="Bernard MT Condensed" pitchFamily="18" charset="0"/>
            </a:rPr>
            <a:t>Kajang</a:t>
          </a:r>
          <a:r>
            <a:rPr lang="en-MY" sz="2400" dirty="0" smtClean="0">
              <a:latin typeface="Bernard MT Condensed" pitchFamily="18" charset="0"/>
            </a:rPr>
            <a:t> </a:t>
          </a:r>
          <a:r>
            <a:rPr lang="en-MY" sz="2400" dirty="0" err="1" smtClean="0">
              <a:latin typeface="Bernard MT Condensed" pitchFamily="18" charset="0"/>
            </a:rPr>
            <a:t>telah</a:t>
          </a:r>
          <a:r>
            <a:rPr lang="en-MY" sz="2400" dirty="0" smtClean="0">
              <a:latin typeface="Bernard MT Condensed" pitchFamily="18" charset="0"/>
            </a:rPr>
            <a:t> </a:t>
          </a:r>
          <a:r>
            <a:rPr lang="en-MY" sz="2400" dirty="0" err="1" smtClean="0">
              <a:latin typeface="Bernard MT Condensed" pitchFamily="18" charset="0"/>
            </a:rPr>
            <a:t>dilancarkan</a:t>
          </a:r>
          <a:r>
            <a:rPr lang="en-MY" sz="2400" dirty="0" smtClean="0">
              <a:latin typeface="Bernard MT Condensed" pitchFamily="18" charset="0"/>
            </a:rPr>
            <a:t> </a:t>
          </a:r>
          <a:r>
            <a:rPr lang="en-MY" sz="2400" dirty="0" err="1" smtClean="0">
              <a:latin typeface="Bernard MT Condensed" pitchFamily="18" charset="0"/>
            </a:rPr>
            <a:t>pada</a:t>
          </a:r>
          <a:r>
            <a:rPr lang="en-MY" sz="2400" dirty="0" smtClean="0">
              <a:latin typeface="Bernard MT Condensed" pitchFamily="18" charset="0"/>
            </a:rPr>
            <a:t> 17 </a:t>
          </a:r>
          <a:r>
            <a:rPr lang="en-MY" sz="2400" dirty="0" err="1" smtClean="0">
              <a:latin typeface="Bernard MT Condensed" pitchFamily="18" charset="0"/>
            </a:rPr>
            <a:t>Julai</a:t>
          </a:r>
          <a:r>
            <a:rPr lang="en-MY" sz="2400" dirty="0" smtClean="0">
              <a:latin typeface="Bernard MT Condensed" pitchFamily="18" charset="0"/>
            </a:rPr>
            <a:t> 2017</a:t>
          </a:r>
          <a:r>
            <a:rPr lang="en-US" sz="2400" dirty="0" smtClean="0">
              <a:latin typeface="Bernard MT Condensed" pitchFamily="18" charset="0"/>
            </a:rPr>
            <a:t>. </a:t>
          </a:r>
          <a:endParaRPr lang="en-US" sz="2400" dirty="0">
            <a:latin typeface="Bernard MT Condensed" pitchFamily="18" charset="0"/>
          </a:endParaRPr>
        </a:p>
      </dgm:t>
    </dgm:pt>
    <dgm:pt modelId="{5871808C-7EB3-4C02-89B8-9DD3D00A5C17}" type="parTrans" cxnId="{ED0DAF44-5B37-4D21-9778-EFC07C489E0D}">
      <dgm:prSet/>
      <dgm:spPr/>
      <dgm:t>
        <a:bodyPr/>
        <a:lstStyle/>
        <a:p>
          <a:endParaRPr lang="en-US" sz="2400">
            <a:latin typeface="Bernard MT Condensed" pitchFamily="18" charset="0"/>
          </a:endParaRPr>
        </a:p>
      </dgm:t>
    </dgm:pt>
    <dgm:pt modelId="{7C5B48F8-F6E7-428E-BB81-4C54F4A6AD33}" type="sibTrans" cxnId="{ED0DAF44-5B37-4D21-9778-EFC07C489E0D}">
      <dgm:prSet/>
      <dgm:spPr/>
      <dgm:t>
        <a:bodyPr/>
        <a:lstStyle/>
        <a:p>
          <a:endParaRPr lang="en-US" sz="2400">
            <a:latin typeface="Bernard MT Condensed" pitchFamily="18" charset="0"/>
          </a:endParaRPr>
        </a:p>
      </dgm:t>
    </dgm:pt>
    <dgm:pt modelId="{119BA898-9954-43F2-903A-D05F9540BA1B}">
      <dgm:prSet custT="1"/>
      <dgm:spPr>
        <a:solidFill>
          <a:srgbClr val="FFFF00"/>
        </a:solidFill>
      </dgm:spPr>
      <dgm:t>
        <a:bodyPr/>
        <a:lstStyle/>
        <a:p>
          <a:pPr rtl="0"/>
          <a:r>
            <a:rPr lang="en-MY" sz="2400" dirty="0" err="1" smtClean="0">
              <a:solidFill>
                <a:srgbClr val="FF0000"/>
              </a:solidFill>
              <a:latin typeface="Bernard MT Condensed" pitchFamily="18" charset="0"/>
            </a:rPr>
            <a:t>Perkhidmatan</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baru</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dalam</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pengangkutan</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awam</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ini</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telah</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membawa</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lonjakan</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tersendiri</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sebagai</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permulaan</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kepada</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banyak</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lagi</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projek-projek</a:t>
          </a:r>
          <a:r>
            <a:rPr lang="en-MY" sz="2400" dirty="0" smtClean="0">
              <a:solidFill>
                <a:srgbClr val="FF0000"/>
              </a:solidFill>
              <a:latin typeface="Bernard MT Condensed" pitchFamily="18" charset="0"/>
            </a:rPr>
            <a:t> infra </a:t>
          </a:r>
          <a:r>
            <a:rPr lang="en-MY" sz="2400" dirty="0" err="1" smtClean="0">
              <a:solidFill>
                <a:srgbClr val="FF0000"/>
              </a:solidFill>
              <a:latin typeface="Bernard MT Condensed" pitchFamily="18" charset="0"/>
            </a:rPr>
            <a:t>rakyat</a:t>
          </a:r>
          <a:r>
            <a:rPr lang="en-MY" sz="2400" dirty="0" smtClean="0">
              <a:solidFill>
                <a:srgbClr val="FF0000"/>
              </a:solidFill>
              <a:latin typeface="Bernard MT Condensed" pitchFamily="18" charset="0"/>
            </a:rPr>
            <a:t> yang </a:t>
          </a:r>
          <a:r>
            <a:rPr lang="en-MY" sz="2400" dirty="0" err="1" smtClean="0">
              <a:solidFill>
                <a:srgbClr val="FF0000"/>
              </a:solidFill>
              <a:latin typeface="Bernard MT Condensed" pitchFamily="18" charset="0"/>
            </a:rPr>
            <a:t>akan</a:t>
          </a:r>
          <a:r>
            <a:rPr lang="en-MY" sz="2400" dirty="0" smtClean="0">
              <a:solidFill>
                <a:srgbClr val="FF0000"/>
              </a:solidFill>
              <a:latin typeface="Bernard MT Condensed" pitchFamily="18" charset="0"/>
            </a:rPr>
            <a:t> </a:t>
          </a:r>
          <a:r>
            <a:rPr lang="en-MY" sz="2400" dirty="0" err="1" smtClean="0">
              <a:solidFill>
                <a:srgbClr val="FF0000"/>
              </a:solidFill>
              <a:latin typeface="Bernard MT Condensed" pitchFamily="18" charset="0"/>
            </a:rPr>
            <a:t>dibangunkan</a:t>
          </a:r>
          <a:r>
            <a:rPr lang="en-MY" sz="2400" dirty="0" smtClean="0">
              <a:solidFill>
                <a:srgbClr val="FF0000"/>
              </a:solidFill>
              <a:latin typeface="Bernard MT Condensed" pitchFamily="18" charset="0"/>
            </a:rPr>
            <a:t>.</a:t>
          </a:r>
          <a:endParaRPr lang="en-US" sz="2400" dirty="0">
            <a:solidFill>
              <a:srgbClr val="FF0000"/>
            </a:solidFill>
            <a:latin typeface="Bernard MT Condensed" pitchFamily="18" charset="0"/>
          </a:endParaRPr>
        </a:p>
      </dgm:t>
    </dgm:pt>
    <dgm:pt modelId="{7F47DC2F-F891-4F40-A95C-E54554D81629}" type="parTrans" cxnId="{FEFA51CE-4204-448F-AEB3-54557ECED923}">
      <dgm:prSet/>
      <dgm:spPr/>
      <dgm:t>
        <a:bodyPr/>
        <a:lstStyle/>
        <a:p>
          <a:endParaRPr lang="en-US" sz="2400">
            <a:latin typeface="Bernard MT Condensed" pitchFamily="18" charset="0"/>
          </a:endParaRPr>
        </a:p>
      </dgm:t>
    </dgm:pt>
    <dgm:pt modelId="{2FE050F0-0C61-46B4-BC92-78BB142BB781}" type="sibTrans" cxnId="{FEFA51CE-4204-448F-AEB3-54557ECED923}">
      <dgm:prSet/>
      <dgm:spPr/>
      <dgm:t>
        <a:bodyPr/>
        <a:lstStyle/>
        <a:p>
          <a:endParaRPr lang="en-US" sz="2400">
            <a:latin typeface="Bernard MT Condensed" pitchFamily="18" charset="0"/>
          </a:endParaRPr>
        </a:p>
      </dgm:t>
    </dgm:pt>
    <dgm:pt modelId="{8B4A115B-F3DB-4A84-9031-8173528205C1}" type="pres">
      <dgm:prSet presAssocID="{937E6639-1C9B-4177-B41D-5F0BF4FBDBAD}" presName="linearFlow" presStyleCnt="0">
        <dgm:presLayoutVars>
          <dgm:dir/>
          <dgm:resizeHandles val="exact"/>
        </dgm:presLayoutVars>
      </dgm:prSet>
      <dgm:spPr/>
      <dgm:t>
        <a:bodyPr/>
        <a:lstStyle/>
        <a:p>
          <a:endParaRPr lang="en-US"/>
        </a:p>
      </dgm:t>
    </dgm:pt>
    <dgm:pt modelId="{BF491C7D-BD1E-4192-9DDA-DE8A1B56939B}" type="pres">
      <dgm:prSet presAssocID="{0B5D28C5-8913-4368-9A6E-57081F7A75E1}" presName="composite" presStyleCnt="0"/>
      <dgm:spPr/>
    </dgm:pt>
    <dgm:pt modelId="{D6656072-0B31-42C4-A37C-90CA3C52A21E}" type="pres">
      <dgm:prSet presAssocID="{0B5D28C5-8913-4368-9A6E-57081F7A75E1}"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E8FCA3FB-1475-44A7-B5C5-07C3E9B99904}" type="pres">
      <dgm:prSet presAssocID="{0B5D28C5-8913-4368-9A6E-57081F7A75E1}" presName="txShp" presStyleLbl="node1" presStyleIdx="0" presStyleCnt="2">
        <dgm:presLayoutVars>
          <dgm:bulletEnabled val="1"/>
        </dgm:presLayoutVars>
      </dgm:prSet>
      <dgm:spPr/>
      <dgm:t>
        <a:bodyPr/>
        <a:lstStyle/>
        <a:p>
          <a:endParaRPr lang="en-US"/>
        </a:p>
      </dgm:t>
    </dgm:pt>
    <dgm:pt modelId="{47218D44-4EB6-41BD-8D95-814363B39BA8}" type="pres">
      <dgm:prSet presAssocID="{7C5B48F8-F6E7-428E-BB81-4C54F4A6AD33}" presName="spacing" presStyleCnt="0"/>
      <dgm:spPr/>
    </dgm:pt>
    <dgm:pt modelId="{FA5EB51B-ED97-4679-83B1-ACC7EE663609}" type="pres">
      <dgm:prSet presAssocID="{119BA898-9954-43F2-903A-D05F9540BA1B}" presName="composite" presStyleCnt="0"/>
      <dgm:spPr/>
    </dgm:pt>
    <dgm:pt modelId="{6BD12751-6CB4-4427-8BE4-B673DB5893CA}" type="pres">
      <dgm:prSet presAssocID="{119BA898-9954-43F2-903A-D05F9540BA1B}" presName="imgShp"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6C197C4A-4E97-4250-87C9-2D8881CCEAC5}" type="pres">
      <dgm:prSet presAssocID="{119BA898-9954-43F2-903A-D05F9540BA1B}" presName="txShp" presStyleLbl="node1" presStyleIdx="1" presStyleCnt="2">
        <dgm:presLayoutVars>
          <dgm:bulletEnabled val="1"/>
        </dgm:presLayoutVars>
      </dgm:prSet>
      <dgm:spPr/>
      <dgm:t>
        <a:bodyPr/>
        <a:lstStyle/>
        <a:p>
          <a:endParaRPr lang="en-US"/>
        </a:p>
      </dgm:t>
    </dgm:pt>
  </dgm:ptLst>
  <dgm:cxnLst>
    <dgm:cxn modelId="{1116A281-1E79-4EED-B139-05FEFBF716AB}" type="presOf" srcId="{0B5D28C5-8913-4368-9A6E-57081F7A75E1}" destId="{E8FCA3FB-1475-44A7-B5C5-07C3E9B99904}" srcOrd="0" destOrd="0" presId="urn:microsoft.com/office/officeart/2005/8/layout/vList3"/>
    <dgm:cxn modelId="{D45369FF-7548-4009-9BC4-BE0DA12813BE}" type="presOf" srcId="{119BA898-9954-43F2-903A-D05F9540BA1B}" destId="{6C197C4A-4E97-4250-87C9-2D8881CCEAC5}" srcOrd="0" destOrd="0" presId="urn:microsoft.com/office/officeart/2005/8/layout/vList3"/>
    <dgm:cxn modelId="{1AC7539A-562D-4CD5-AD51-0E6605EA92C2}" type="presOf" srcId="{937E6639-1C9B-4177-B41D-5F0BF4FBDBAD}" destId="{8B4A115B-F3DB-4A84-9031-8173528205C1}" srcOrd="0" destOrd="0" presId="urn:microsoft.com/office/officeart/2005/8/layout/vList3"/>
    <dgm:cxn modelId="{ED0DAF44-5B37-4D21-9778-EFC07C489E0D}" srcId="{937E6639-1C9B-4177-B41D-5F0BF4FBDBAD}" destId="{0B5D28C5-8913-4368-9A6E-57081F7A75E1}" srcOrd="0" destOrd="0" parTransId="{5871808C-7EB3-4C02-89B8-9DD3D00A5C17}" sibTransId="{7C5B48F8-F6E7-428E-BB81-4C54F4A6AD33}"/>
    <dgm:cxn modelId="{FEFA51CE-4204-448F-AEB3-54557ECED923}" srcId="{937E6639-1C9B-4177-B41D-5F0BF4FBDBAD}" destId="{119BA898-9954-43F2-903A-D05F9540BA1B}" srcOrd="1" destOrd="0" parTransId="{7F47DC2F-F891-4F40-A95C-E54554D81629}" sibTransId="{2FE050F0-0C61-46B4-BC92-78BB142BB781}"/>
    <dgm:cxn modelId="{508D4FBB-7A82-4932-9F58-9426B0F69951}" type="presParOf" srcId="{8B4A115B-F3DB-4A84-9031-8173528205C1}" destId="{BF491C7D-BD1E-4192-9DDA-DE8A1B56939B}" srcOrd="0" destOrd="0" presId="urn:microsoft.com/office/officeart/2005/8/layout/vList3"/>
    <dgm:cxn modelId="{5F4DA50D-72E2-4EA5-87DA-515710D927DB}" type="presParOf" srcId="{BF491C7D-BD1E-4192-9DDA-DE8A1B56939B}" destId="{D6656072-0B31-42C4-A37C-90CA3C52A21E}" srcOrd="0" destOrd="0" presId="urn:microsoft.com/office/officeart/2005/8/layout/vList3"/>
    <dgm:cxn modelId="{57ECEDB7-1BDD-4CFE-A698-371389F99460}" type="presParOf" srcId="{BF491C7D-BD1E-4192-9DDA-DE8A1B56939B}" destId="{E8FCA3FB-1475-44A7-B5C5-07C3E9B99904}" srcOrd="1" destOrd="0" presId="urn:microsoft.com/office/officeart/2005/8/layout/vList3"/>
    <dgm:cxn modelId="{9E31241F-7775-4C3A-A66A-8B5C127AB198}" type="presParOf" srcId="{8B4A115B-F3DB-4A84-9031-8173528205C1}" destId="{47218D44-4EB6-41BD-8D95-814363B39BA8}" srcOrd="1" destOrd="0" presId="urn:microsoft.com/office/officeart/2005/8/layout/vList3"/>
    <dgm:cxn modelId="{2C259C17-3A0F-434F-A750-699286F1A4D9}" type="presParOf" srcId="{8B4A115B-F3DB-4A84-9031-8173528205C1}" destId="{FA5EB51B-ED97-4679-83B1-ACC7EE663609}" srcOrd="2" destOrd="0" presId="urn:microsoft.com/office/officeart/2005/8/layout/vList3"/>
    <dgm:cxn modelId="{8977CDCC-5A69-429C-B2C3-81F59833E999}" type="presParOf" srcId="{FA5EB51B-ED97-4679-83B1-ACC7EE663609}" destId="{6BD12751-6CB4-4427-8BE4-B673DB5893CA}" srcOrd="0" destOrd="0" presId="urn:microsoft.com/office/officeart/2005/8/layout/vList3"/>
    <dgm:cxn modelId="{194A8851-C55C-42CB-869B-525BAE0EF038}" type="presParOf" srcId="{FA5EB51B-ED97-4679-83B1-ACC7EE663609}" destId="{6C197C4A-4E97-4250-87C9-2D8881CCEAC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3B0071-220C-409B-8E68-C72276E60FD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848045C-F55E-4C3A-A928-09CFB7F1DF01}">
      <dgm:prSet/>
      <dgm:spPr>
        <a:solidFill>
          <a:srgbClr val="FF0000"/>
        </a:solidFill>
      </dgm:spPr>
      <dgm:t>
        <a:bodyPr/>
        <a:lstStyle/>
        <a:p>
          <a:pPr rtl="0"/>
          <a:r>
            <a:rPr lang="en-MY" dirty="0" err="1" smtClean="0">
              <a:latin typeface="Bernard MT Condensed" pitchFamily="18" charset="0"/>
            </a:rPr>
            <a:t>Sebagai</a:t>
          </a:r>
          <a:r>
            <a:rPr lang="en-MY" dirty="0" smtClean="0">
              <a:latin typeface="Bernard MT Condensed" pitchFamily="18" charset="0"/>
            </a:rPr>
            <a:t> </a:t>
          </a:r>
          <a:r>
            <a:rPr lang="en-MY" dirty="0" err="1" smtClean="0">
              <a:latin typeface="Bernard MT Condensed" pitchFamily="18" charset="0"/>
            </a:rPr>
            <a:t>rakyat</a:t>
          </a:r>
          <a:r>
            <a:rPr lang="en-MY" dirty="0" smtClean="0">
              <a:latin typeface="Bernard MT Condensed" pitchFamily="18" charset="0"/>
            </a:rPr>
            <a:t> </a:t>
          </a:r>
          <a:r>
            <a:rPr lang="en-MY" dirty="0" err="1" smtClean="0">
              <a:latin typeface="Bernard MT Condensed" pitchFamily="18" charset="0"/>
            </a:rPr>
            <a:t>bagi</a:t>
          </a:r>
          <a:r>
            <a:rPr lang="en-MY" dirty="0" smtClean="0">
              <a:latin typeface="Bernard MT Condensed" pitchFamily="18" charset="0"/>
            </a:rPr>
            <a:t> </a:t>
          </a:r>
          <a:r>
            <a:rPr lang="en-MY" dirty="0" err="1" smtClean="0">
              <a:latin typeface="Bernard MT Condensed" pitchFamily="18" charset="0"/>
            </a:rPr>
            <a:t>sebuah</a:t>
          </a:r>
          <a:r>
            <a:rPr lang="en-MY" dirty="0" smtClean="0">
              <a:latin typeface="Bernard MT Condensed" pitchFamily="18" charset="0"/>
            </a:rPr>
            <a:t> </a:t>
          </a:r>
          <a:r>
            <a:rPr lang="en-MY" dirty="0" err="1" smtClean="0">
              <a:latin typeface="Bernard MT Condensed" pitchFamily="18" charset="0"/>
            </a:rPr>
            <a:t>negara</a:t>
          </a:r>
          <a:r>
            <a:rPr lang="en-MY" dirty="0" smtClean="0">
              <a:latin typeface="Bernard MT Condensed" pitchFamily="18" charset="0"/>
            </a:rPr>
            <a:t> yang </a:t>
          </a:r>
          <a:r>
            <a:rPr lang="en-MY" dirty="0" err="1" smtClean="0">
              <a:latin typeface="Bernard MT Condensed" pitchFamily="18" charset="0"/>
            </a:rPr>
            <a:t>merdeka</a:t>
          </a:r>
          <a:r>
            <a:rPr lang="en-MY" dirty="0" smtClean="0">
              <a:latin typeface="Bernard MT Condensed" pitchFamily="18" charset="0"/>
            </a:rPr>
            <a:t> </a:t>
          </a:r>
          <a:r>
            <a:rPr lang="en-MY" dirty="0" err="1" smtClean="0">
              <a:latin typeface="Bernard MT Condensed" pitchFamily="18" charset="0"/>
            </a:rPr>
            <a:t>sudah</a:t>
          </a:r>
          <a:r>
            <a:rPr lang="en-MY" dirty="0" smtClean="0">
              <a:latin typeface="Bernard MT Condensed" pitchFamily="18" charset="0"/>
            </a:rPr>
            <a:t> </a:t>
          </a:r>
          <a:r>
            <a:rPr lang="en-MY" dirty="0" err="1" smtClean="0">
              <a:latin typeface="Bernard MT Condensed" pitchFamily="18" charset="0"/>
            </a:rPr>
            <a:t>semestinya</a:t>
          </a:r>
          <a:r>
            <a:rPr lang="en-MY" dirty="0" smtClean="0">
              <a:latin typeface="Bernard MT Condensed" pitchFamily="18" charset="0"/>
            </a:rPr>
            <a:t> </a:t>
          </a:r>
          <a:r>
            <a:rPr lang="en-MY" dirty="0" err="1" smtClean="0">
              <a:latin typeface="Bernard MT Condensed" pitchFamily="18" charset="0"/>
            </a:rPr>
            <a:t>kita</a:t>
          </a:r>
          <a:r>
            <a:rPr lang="en-MY" dirty="0" smtClean="0">
              <a:latin typeface="Bernard MT Condensed" pitchFamily="18" charset="0"/>
            </a:rPr>
            <a:t> </a:t>
          </a:r>
          <a:r>
            <a:rPr lang="en-MY" dirty="0" err="1" smtClean="0">
              <a:latin typeface="Bernard MT Condensed" pitchFamily="18" charset="0"/>
            </a:rPr>
            <a:t>menyokong</a:t>
          </a:r>
          <a:r>
            <a:rPr lang="en-MY" dirty="0" smtClean="0">
              <a:latin typeface="Bernard MT Condensed" pitchFamily="18" charset="0"/>
            </a:rPr>
            <a:t> </a:t>
          </a:r>
          <a:r>
            <a:rPr lang="en-MY" dirty="0" err="1" smtClean="0">
              <a:latin typeface="Bernard MT Condensed" pitchFamily="18" charset="0"/>
            </a:rPr>
            <a:t>usaha-usaha</a:t>
          </a:r>
          <a:r>
            <a:rPr lang="en-MY" dirty="0" smtClean="0">
              <a:latin typeface="Bernard MT Condensed" pitchFamily="18" charset="0"/>
            </a:rPr>
            <a:t> </a:t>
          </a:r>
          <a:r>
            <a:rPr lang="en-MY" dirty="0" err="1" smtClean="0">
              <a:latin typeface="Bernard MT Condensed" pitchFamily="18" charset="0"/>
            </a:rPr>
            <a:t>pembangunan</a:t>
          </a:r>
          <a:r>
            <a:rPr lang="en-MY" dirty="0" smtClean="0">
              <a:latin typeface="Bernard MT Condensed" pitchFamily="18" charset="0"/>
            </a:rPr>
            <a:t> yang </a:t>
          </a:r>
          <a:r>
            <a:rPr lang="en-MY" dirty="0" err="1" smtClean="0">
              <a:latin typeface="Bernard MT Condensed" pitchFamily="18" charset="0"/>
            </a:rPr>
            <a:t>dilaksanakan</a:t>
          </a:r>
          <a:r>
            <a:rPr lang="en-MY" dirty="0" smtClean="0">
              <a:latin typeface="Bernard MT Condensed" pitchFamily="18" charset="0"/>
            </a:rPr>
            <a:t> </a:t>
          </a:r>
          <a:r>
            <a:rPr lang="en-MY" dirty="0" err="1" smtClean="0">
              <a:latin typeface="Bernard MT Condensed" pitchFamily="18" charset="0"/>
            </a:rPr>
            <a:t>oleh</a:t>
          </a:r>
          <a:r>
            <a:rPr lang="en-MY" dirty="0" smtClean="0">
              <a:latin typeface="Bernard MT Condensed" pitchFamily="18" charset="0"/>
            </a:rPr>
            <a:t> </a:t>
          </a:r>
          <a:r>
            <a:rPr lang="en-MY" dirty="0" err="1" smtClean="0">
              <a:latin typeface="Bernard MT Condensed" pitchFamily="18" charset="0"/>
            </a:rPr>
            <a:t>pihak</a:t>
          </a:r>
          <a:r>
            <a:rPr lang="en-MY" dirty="0" smtClean="0">
              <a:latin typeface="Bernard MT Condensed" pitchFamily="18" charset="0"/>
            </a:rPr>
            <a:t> </a:t>
          </a:r>
          <a:r>
            <a:rPr lang="en-MY" dirty="0" err="1" smtClean="0">
              <a:latin typeface="Bernard MT Condensed" pitchFamily="18" charset="0"/>
            </a:rPr>
            <a:t>pemerintah</a:t>
          </a:r>
          <a:r>
            <a:rPr lang="en-MY" dirty="0" smtClean="0">
              <a:latin typeface="Bernard MT Condensed" pitchFamily="18" charset="0"/>
            </a:rPr>
            <a:t>. </a:t>
          </a:r>
          <a:endParaRPr lang="en-US" dirty="0">
            <a:latin typeface="Bernard MT Condensed" pitchFamily="18" charset="0"/>
          </a:endParaRPr>
        </a:p>
      </dgm:t>
    </dgm:pt>
    <dgm:pt modelId="{F3A0565D-6A1E-4042-AF45-9D555664E291}" type="parTrans" cxnId="{2FA49C05-01A8-47F4-825F-A2EDA3C955B1}">
      <dgm:prSet/>
      <dgm:spPr/>
      <dgm:t>
        <a:bodyPr/>
        <a:lstStyle/>
        <a:p>
          <a:endParaRPr lang="en-US">
            <a:latin typeface="Bernard MT Condensed" pitchFamily="18" charset="0"/>
          </a:endParaRPr>
        </a:p>
      </dgm:t>
    </dgm:pt>
    <dgm:pt modelId="{50C24144-D269-4F58-A504-5D5091655051}" type="sibTrans" cxnId="{2FA49C05-01A8-47F4-825F-A2EDA3C955B1}">
      <dgm:prSet/>
      <dgm:spPr/>
      <dgm:t>
        <a:bodyPr/>
        <a:lstStyle/>
        <a:p>
          <a:endParaRPr lang="en-US">
            <a:latin typeface="Bernard MT Condensed" pitchFamily="18" charset="0"/>
          </a:endParaRPr>
        </a:p>
      </dgm:t>
    </dgm:pt>
    <dgm:pt modelId="{9E50F88E-B9FD-4136-9EED-E464186AF1F5}">
      <dgm:prSet/>
      <dgm:spPr>
        <a:solidFill>
          <a:srgbClr val="0000FF"/>
        </a:solidFill>
      </dgm:spPr>
      <dgm:t>
        <a:bodyPr/>
        <a:lstStyle/>
        <a:p>
          <a:pPr rtl="0"/>
          <a:r>
            <a:rPr lang="en-MY" dirty="0" err="1" smtClean="0">
              <a:latin typeface="Bernard MT Condensed" pitchFamily="18" charset="0"/>
            </a:rPr>
            <a:t>Sesuai</a:t>
          </a:r>
          <a:r>
            <a:rPr lang="en-MY" dirty="0" smtClean="0">
              <a:latin typeface="Bernard MT Condensed" pitchFamily="18" charset="0"/>
            </a:rPr>
            <a:t> </a:t>
          </a:r>
          <a:r>
            <a:rPr lang="en-MY" dirty="0" err="1" smtClean="0">
              <a:latin typeface="Bernard MT Condensed" pitchFamily="18" charset="0"/>
            </a:rPr>
            <a:t>dengan</a:t>
          </a:r>
          <a:r>
            <a:rPr lang="en-MY" dirty="0" smtClean="0">
              <a:latin typeface="Bernard MT Condensed" pitchFamily="18" charset="0"/>
            </a:rPr>
            <a:t> </a:t>
          </a:r>
          <a:r>
            <a:rPr lang="en-MY" dirty="0" err="1" smtClean="0">
              <a:latin typeface="Bernard MT Condensed" pitchFamily="18" charset="0"/>
            </a:rPr>
            <a:t>tema</a:t>
          </a:r>
          <a:r>
            <a:rPr lang="en-MY" dirty="0" smtClean="0">
              <a:latin typeface="Bernard MT Condensed" pitchFamily="18" charset="0"/>
            </a:rPr>
            <a:t> </a:t>
          </a:r>
          <a:r>
            <a:rPr lang="en-MY" dirty="0" err="1" smtClean="0">
              <a:latin typeface="Bernard MT Condensed" pitchFamily="18" charset="0"/>
            </a:rPr>
            <a:t>Hari</a:t>
          </a:r>
          <a:r>
            <a:rPr lang="en-MY" dirty="0" smtClean="0">
              <a:latin typeface="Bernard MT Condensed" pitchFamily="18" charset="0"/>
            </a:rPr>
            <a:t> </a:t>
          </a:r>
          <a:r>
            <a:rPr lang="en-MY" dirty="0" err="1" smtClean="0">
              <a:latin typeface="Bernard MT Condensed" pitchFamily="18" charset="0"/>
            </a:rPr>
            <a:t>Kemerdekaan</a:t>
          </a:r>
          <a:r>
            <a:rPr lang="en-MY" dirty="0" smtClean="0">
              <a:latin typeface="Bernard MT Condensed" pitchFamily="18" charset="0"/>
            </a:rPr>
            <a:t> </a:t>
          </a:r>
          <a:r>
            <a:rPr lang="en-MY" dirty="0" err="1" smtClean="0">
              <a:latin typeface="Bernard MT Condensed" pitchFamily="18" charset="0"/>
            </a:rPr>
            <a:t>pada</a:t>
          </a:r>
          <a:r>
            <a:rPr lang="en-MY" dirty="0" smtClean="0">
              <a:latin typeface="Bernard MT Condensed" pitchFamily="18" charset="0"/>
            </a:rPr>
            <a:t> </a:t>
          </a:r>
          <a:r>
            <a:rPr lang="en-MY" dirty="0" err="1" smtClean="0">
              <a:latin typeface="Bernard MT Condensed" pitchFamily="18" charset="0"/>
            </a:rPr>
            <a:t>tahun</a:t>
          </a:r>
          <a:r>
            <a:rPr lang="en-MY" dirty="0" smtClean="0">
              <a:latin typeface="Bernard MT Condensed" pitchFamily="18" charset="0"/>
            </a:rPr>
            <a:t> </a:t>
          </a:r>
          <a:r>
            <a:rPr lang="en-MY" dirty="0" err="1" smtClean="0">
              <a:latin typeface="Bernard MT Condensed" pitchFamily="18" charset="0"/>
            </a:rPr>
            <a:t>ini</a:t>
          </a:r>
          <a:r>
            <a:rPr lang="en-MY" dirty="0" smtClean="0">
              <a:latin typeface="Bernard MT Condensed" pitchFamily="18" charset="0"/>
            </a:rPr>
            <a:t> </a:t>
          </a:r>
          <a:r>
            <a:rPr lang="en-MY" dirty="0" err="1" smtClean="0">
              <a:latin typeface="Bernard MT Condensed" pitchFamily="18" charset="0"/>
            </a:rPr>
            <a:t>iaitu</a:t>
          </a:r>
          <a:r>
            <a:rPr lang="en-MY" dirty="0" smtClean="0">
              <a:latin typeface="Bernard MT Condensed" pitchFamily="18" charset="0"/>
            </a:rPr>
            <a:t> </a:t>
          </a:r>
          <a:r>
            <a:rPr lang="en-MY" b="1" dirty="0" err="1" smtClean="0">
              <a:latin typeface="Bernard MT Condensed" pitchFamily="18" charset="0"/>
            </a:rPr>
            <a:t>Negaraku</a:t>
          </a:r>
          <a:r>
            <a:rPr lang="en-MY" b="1" dirty="0" smtClean="0">
              <a:latin typeface="Bernard MT Condensed" pitchFamily="18" charset="0"/>
            </a:rPr>
            <a:t> </a:t>
          </a:r>
          <a:r>
            <a:rPr lang="en-MY" b="1" dirty="0" err="1" smtClean="0">
              <a:latin typeface="Bernard MT Condensed" pitchFamily="18" charset="0"/>
            </a:rPr>
            <a:t>Sehati</a:t>
          </a:r>
          <a:r>
            <a:rPr lang="en-MY" b="1" dirty="0" smtClean="0">
              <a:latin typeface="Bernard MT Condensed" pitchFamily="18" charset="0"/>
            </a:rPr>
            <a:t> </a:t>
          </a:r>
          <a:r>
            <a:rPr lang="en-MY" b="1" dirty="0" err="1" smtClean="0">
              <a:latin typeface="Bernard MT Condensed" pitchFamily="18" charset="0"/>
            </a:rPr>
            <a:t>Sejiwa</a:t>
          </a:r>
          <a:r>
            <a:rPr lang="en-MY" dirty="0" smtClean="0">
              <a:latin typeface="Bernard MT Condensed" pitchFamily="18" charset="0"/>
            </a:rPr>
            <a:t>. </a:t>
          </a:r>
          <a:r>
            <a:rPr lang="en-US" dirty="0" smtClean="0">
              <a:latin typeface="Bernard MT Condensed" pitchFamily="18" charset="0"/>
            </a:rPr>
            <a:t> </a:t>
          </a:r>
          <a:endParaRPr lang="en-US" dirty="0">
            <a:latin typeface="Bernard MT Condensed" pitchFamily="18" charset="0"/>
          </a:endParaRPr>
        </a:p>
      </dgm:t>
    </dgm:pt>
    <dgm:pt modelId="{C361CB60-69E1-4115-976C-63BF8C3CAF10}" type="parTrans" cxnId="{90A74ED9-E8E1-4DD7-8B8A-DC77328804F6}">
      <dgm:prSet/>
      <dgm:spPr/>
      <dgm:t>
        <a:bodyPr/>
        <a:lstStyle/>
        <a:p>
          <a:endParaRPr lang="en-US">
            <a:latin typeface="Bernard MT Condensed" pitchFamily="18" charset="0"/>
          </a:endParaRPr>
        </a:p>
      </dgm:t>
    </dgm:pt>
    <dgm:pt modelId="{DE36B40C-6735-478E-B7E0-081494FF12F9}" type="sibTrans" cxnId="{90A74ED9-E8E1-4DD7-8B8A-DC77328804F6}">
      <dgm:prSet/>
      <dgm:spPr/>
      <dgm:t>
        <a:bodyPr/>
        <a:lstStyle/>
        <a:p>
          <a:endParaRPr lang="en-US">
            <a:latin typeface="Bernard MT Condensed" pitchFamily="18" charset="0"/>
          </a:endParaRPr>
        </a:p>
      </dgm:t>
    </dgm:pt>
    <dgm:pt modelId="{4D007094-0A66-49D3-938F-8F8DBA4C408C}" type="pres">
      <dgm:prSet presAssocID="{883B0071-220C-409B-8E68-C72276E60FD0}" presName="Name0" presStyleCnt="0">
        <dgm:presLayoutVars>
          <dgm:dir/>
          <dgm:animLvl val="lvl"/>
          <dgm:resizeHandles val="exact"/>
        </dgm:presLayoutVars>
      </dgm:prSet>
      <dgm:spPr/>
      <dgm:t>
        <a:bodyPr/>
        <a:lstStyle/>
        <a:p>
          <a:endParaRPr lang="en-US"/>
        </a:p>
      </dgm:t>
    </dgm:pt>
    <dgm:pt modelId="{24E42924-297E-4617-BC72-CA7AD71C0222}" type="pres">
      <dgm:prSet presAssocID="{9E50F88E-B9FD-4136-9EED-E464186AF1F5}" presName="boxAndChildren" presStyleCnt="0"/>
      <dgm:spPr/>
    </dgm:pt>
    <dgm:pt modelId="{48DF4EE9-DDDF-478A-8353-ECE3EA7FB4A6}" type="pres">
      <dgm:prSet presAssocID="{9E50F88E-B9FD-4136-9EED-E464186AF1F5}" presName="parentTextBox" presStyleLbl="node1" presStyleIdx="0" presStyleCnt="2"/>
      <dgm:spPr/>
      <dgm:t>
        <a:bodyPr/>
        <a:lstStyle/>
        <a:p>
          <a:endParaRPr lang="en-US"/>
        </a:p>
      </dgm:t>
    </dgm:pt>
    <dgm:pt modelId="{E0E06301-01D7-454B-A2B4-82C9995E5151}" type="pres">
      <dgm:prSet presAssocID="{50C24144-D269-4F58-A504-5D5091655051}" presName="sp" presStyleCnt="0"/>
      <dgm:spPr/>
    </dgm:pt>
    <dgm:pt modelId="{0E3C29DD-BF5D-4FD4-A78C-02FFEF492FF2}" type="pres">
      <dgm:prSet presAssocID="{0848045C-F55E-4C3A-A928-09CFB7F1DF01}" presName="arrowAndChildren" presStyleCnt="0"/>
      <dgm:spPr/>
    </dgm:pt>
    <dgm:pt modelId="{7F44DA62-D62E-41CD-AF1A-FC1EF541C1FB}" type="pres">
      <dgm:prSet presAssocID="{0848045C-F55E-4C3A-A928-09CFB7F1DF01}" presName="parentTextArrow" presStyleLbl="node1" presStyleIdx="1" presStyleCnt="2"/>
      <dgm:spPr/>
      <dgm:t>
        <a:bodyPr/>
        <a:lstStyle/>
        <a:p>
          <a:endParaRPr lang="en-US"/>
        </a:p>
      </dgm:t>
    </dgm:pt>
  </dgm:ptLst>
  <dgm:cxnLst>
    <dgm:cxn modelId="{F2480872-E1C5-4B27-BB63-1661FD44A2F6}" type="presOf" srcId="{883B0071-220C-409B-8E68-C72276E60FD0}" destId="{4D007094-0A66-49D3-938F-8F8DBA4C408C}" srcOrd="0" destOrd="0" presId="urn:microsoft.com/office/officeart/2005/8/layout/process4"/>
    <dgm:cxn modelId="{78841E6A-7DFA-494A-A31E-565140FCC0C0}" type="presOf" srcId="{0848045C-F55E-4C3A-A928-09CFB7F1DF01}" destId="{7F44DA62-D62E-41CD-AF1A-FC1EF541C1FB}" srcOrd="0" destOrd="0" presId="urn:microsoft.com/office/officeart/2005/8/layout/process4"/>
    <dgm:cxn modelId="{2FA49C05-01A8-47F4-825F-A2EDA3C955B1}" srcId="{883B0071-220C-409B-8E68-C72276E60FD0}" destId="{0848045C-F55E-4C3A-A928-09CFB7F1DF01}" srcOrd="0" destOrd="0" parTransId="{F3A0565D-6A1E-4042-AF45-9D555664E291}" sibTransId="{50C24144-D269-4F58-A504-5D5091655051}"/>
    <dgm:cxn modelId="{7A396D18-4B2D-4DFF-8ED0-6832C3E5DFE8}" type="presOf" srcId="{9E50F88E-B9FD-4136-9EED-E464186AF1F5}" destId="{48DF4EE9-DDDF-478A-8353-ECE3EA7FB4A6}" srcOrd="0" destOrd="0" presId="urn:microsoft.com/office/officeart/2005/8/layout/process4"/>
    <dgm:cxn modelId="{90A74ED9-E8E1-4DD7-8B8A-DC77328804F6}" srcId="{883B0071-220C-409B-8E68-C72276E60FD0}" destId="{9E50F88E-B9FD-4136-9EED-E464186AF1F5}" srcOrd="1" destOrd="0" parTransId="{C361CB60-69E1-4115-976C-63BF8C3CAF10}" sibTransId="{DE36B40C-6735-478E-B7E0-081494FF12F9}"/>
    <dgm:cxn modelId="{421F9E04-84BE-4965-9BC1-DDC1DA2DDD13}" type="presParOf" srcId="{4D007094-0A66-49D3-938F-8F8DBA4C408C}" destId="{24E42924-297E-4617-BC72-CA7AD71C0222}" srcOrd="0" destOrd="0" presId="urn:microsoft.com/office/officeart/2005/8/layout/process4"/>
    <dgm:cxn modelId="{9E506C60-FB45-40E7-BF57-BB64D0F96A89}" type="presParOf" srcId="{24E42924-297E-4617-BC72-CA7AD71C0222}" destId="{48DF4EE9-DDDF-478A-8353-ECE3EA7FB4A6}" srcOrd="0" destOrd="0" presId="urn:microsoft.com/office/officeart/2005/8/layout/process4"/>
    <dgm:cxn modelId="{8E369193-1A65-4329-BFE6-0CE419393957}" type="presParOf" srcId="{4D007094-0A66-49D3-938F-8F8DBA4C408C}" destId="{E0E06301-01D7-454B-A2B4-82C9995E5151}" srcOrd="1" destOrd="0" presId="urn:microsoft.com/office/officeart/2005/8/layout/process4"/>
    <dgm:cxn modelId="{3CF35AFB-17DE-4F28-A9CF-27B1814BF566}" type="presParOf" srcId="{4D007094-0A66-49D3-938F-8F8DBA4C408C}" destId="{0E3C29DD-BF5D-4FD4-A78C-02FFEF492FF2}" srcOrd="2" destOrd="0" presId="urn:microsoft.com/office/officeart/2005/8/layout/process4"/>
    <dgm:cxn modelId="{DBACA912-1551-4659-8526-D7E89E26BA0B}" type="presParOf" srcId="{0E3C29DD-BF5D-4FD4-A78C-02FFEF492FF2}" destId="{7F44DA62-D62E-41CD-AF1A-FC1EF541C1FB}" srcOrd="0" destOrd="0" presId="urn:microsoft.com/office/officeart/2005/8/layout/process4"/>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4411B1-90E9-4643-9692-255ECE499F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6092613-0992-442E-9F5A-4C3C3485B159}">
      <dgm:prSet/>
      <dgm:spPr>
        <a:solidFill>
          <a:schemeClr val="bg1"/>
        </a:solidFill>
        <a:ln>
          <a:solidFill>
            <a:srgbClr val="0000FF"/>
          </a:solidFill>
        </a:ln>
      </dgm:spPr>
      <dgm:t>
        <a:bodyPr/>
        <a:lstStyle/>
        <a:p>
          <a:pPr algn="ctr" rtl="0"/>
          <a:r>
            <a:rPr lang="en-US" smtClean="0">
              <a:solidFill>
                <a:srgbClr val="0000FF"/>
              </a:solidFill>
              <a:latin typeface="Berlin Sans FB" pitchFamily="34" charset="0"/>
            </a:rPr>
            <a:t>Kemudahan dan keselesaan hidup kita di bumi Malaysia ini, sentiasa menjadikan Malaysia sebagai tempat tumpuan dalam segenap aspek. </a:t>
          </a:r>
          <a:endParaRPr lang="en-US">
            <a:solidFill>
              <a:srgbClr val="0000FF"/>
            </a:solidFill>
            <a:latin typeface="Berlin Sans FB" pitchFamily="34" charset="0"/>
          </a:endParaRPr>
        </a:p>
      </dgm:t>
    </dgm:pt>
    <dgm:pt modelId="{C6915DD0-0929-4A12-99A2-86C348548363}" type="parTrans" cxnId="{14952D58-E75F-411D-AEFC-E5CBA2D47A76}">
      <dgm:prSet/>
      <dgm:spPr/>
      <dgm:t>
        <a:bodyPr/>
        <a:lstStyle/>
        <a:p>
          <a:pPr algn="ctr"/>
          <a:endParaRPr lang="en-US">
            <a:latin typeface="Berlin Sans FB" pitchFamily="34" charset="0"/>
          </a:endParaRPr>
        </a:p>
      </dgm:t>
    </dgm:pt>
    <dgm:pt modelId="{4A824AB3-5364-4767-A0C2-7333CDC3634C}" type="sibTrans" cxnId="{14952D58-E75F-411D-AEFC-E5CBA2D47A76}">
      <dgm:prSet/>
      <dgm:spPr/>
      <dgm:t>
        <a:bodyPr/>
        <a:lstStyle/>
        <a:p>
          <a:pPr algn="ctr"/>
          <a:endParaRPr lang="en-US">
            <a:latin typeface="Berlin Sans FB" pitchFamily="34" charset="0"/>
          </a:endParaRPr>
        </a:p>
      </dgm:t>
    </dgm:pt>
    <dgm:pt modelId="{55CE42C1-1CB2-41A7-83DE-10E22240C9EA}">
      <dgm:prSet/>
      <dgm:spPr>
        <a:solidFill>
          <a:schemeClr val="bg1"/>
        </a:solidFill>
        <a:ln>
          <a:solidFill>
            <a:srgbClr val="0000FF"/>
          </a:solidFill>
        </a:ln>
      </dgm:spPr>
      <dgm:t>
        <a:bodyPr/>
        <a:lstStyle/>
        <a:p>
          <a:pPr algn="ctr" rtl="0"/>
          <a:r>
            <a:rPr lang="en-US" dirty="0" smtClean="0">
              <a:solidFill>
                <a:srgbClr val="0000FF"/>
              </a:solidFill>
              <a:latin typeface="Berlin Sans FB" pitchFamily="34" charset="0"/>
            </a:rPr>
            <a:t>Malaysia </a:t>
          </a:r>
          <a:r>
            <a:rPr lang="en-US" dirty="0" err="1" smtClean="0">
              <a:solidFill>
                <a:srgbClr val="0000FF"/>
              </a:solidFill>
              <a:latin typeface="Berlin Sans FB" pitchFamily="34" charset="0"/>
            </a:rPr>
            <a:t>menjadi</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tuan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rumah</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Sukan</a:t>
          </a:r>
          <a:r>
            <a:rPr lang="en-US" dirty="0" smtClean="0">
              <a:solidFill>
                <a:srgbClr val="0000FF"/>
              </a:solidFill>
              <a:latin typeface="Berlin Sans FB" pitchFamily="34" charset="0"/>
            </a:rPr>
            <a:t> SEA. </a:t>
          </a:r>
          <a:endParaRPr lang="en-US" dirty="0">
            <a:solidFill>
              <a:srgbClr val="0000FF"/>
            </a:solidFill>
            <a:latin typeface="Berlin Sans FB" pitchFamily="34" charset="0"/>
          </a:endParaRPr>
        </a:p>
      </dgm:t>
    </dgm:pt>
    <dgm:pt modelId="{F901E0D3-F282-4236-B4F6-CB2990441A99}" type="parTrans" cxnId="{AE849521-83BA-42CE-83B1-A46DB47416BB}">
      <dgm:prSet/>
      <dgm:spPr/>
      <dgm:t>
        <a:bodyPr/>
        <a:lstStyle/>
        <a:p>
          <a:pPr algn="ctr"/>
          <a:endParaRPr lang="en-US">
            <a:latin typeface="Berlin Sans FB" pitchFamily="34" charset="0"/>
          </a:endParaRPr>
        </a:p>
      </dgm:t>
    </dgm:pt>
    <dgm:pt modelId="{73F6BD21-DBB6-43A9-BF3A-022AD5BB9A8C}" type="sibTrans" cxnId="{AE849521-83BA-42CE-83B1-A46DB47416BB}">
      <dgm:prSet/>
      <dgm:spPr/>
      <dgm:t>
        <a:bodyPr/>
        <a:lstStyle/>
        <a:p>
          <a:pPr algn="ctr"/>
          <a:endParaRPr lang="en-US">
            <a:latin typeface="Berlin Sans FB" pitchFamily="34" charset="0"/>
          </a:endParaRPr>
        </a:p>
      </dgm:t>
    </dgm:pt>
    <dgm:pt modelId="{C44E362D-8DEE-4E49-BD47-B443E9375A77}">
      <dgm:prSet/>
      <dgm:spPr>
        <a:solidFill>
          <a:schemeClr val="bg1"/>
        </a:solidFill>
        <a:ln>
          <a:solidFill>
            <a:srgbClr val="0000FF"/>
          </a:solidFill>
        </a:ln>
      </dgm:spPr>
      <dgm:t>
        <a:bodyPr/>
        <a:lstStyle/>
        <a:p>
          <a:pPr algn="ctr" rtl="0"/>
          <a:r>
            <a:rPr lang="en-US" dirty="0" err="1" smtClean="0">
              <a:solidFill>
                <a:srgbClr val="0000FF"/>
              </a:solidFill>
              <a:latin typeface="Berlin Sans FB" pitchFamily="34" charset="0"/>
            </a:rPr>
            <a:t>Perjuangan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para</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atlet</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negara</a:t>
          </a:r>
          <a:r>
            <a:rPr lang="en-US" dirty="0" smtClean="0">
              <a:solidFill>
                <a:srgbClr val="0000FF"/>
              </a:solidFill>
              <a:latin typeface="Berlin Sans FB" pitchFamily="34" charset="0"/>
            </a:rPr>
            <a:t> yang </a:t>
          </a:r>
          <a:r>
            <a:rPr lang="en-US" dirty="0" err="1" smtClean="0">
              <a:solidFill>
                <a:srgbClr val="0000FF"/>
              </a:solidFill>
              <a:latin typeface="Berlin Sans FB" pitchFamily="34" charset="0"/>
            </a:rPr>
            <a:t>membawa</a:t>
          </a:r>
          <a:r>
            <a:rPr lang="en-US" dirty="0" smtClean="0">
              <a:solidFill>
                <a:srgbClr val="0000FF"/>
              </a:solidFill>
              <a:latin typeface="Berlin Sans FB" pitchFamily="34" charset="0"/>
            </a:rPr>
            <a:t> Malaysia </a:t>
          </a:r>
          <a:r>
            <a:rPr lang="en-US" dirty="0" err="1" smtClean="0">
              <a:solidFill>
                <a:srgbClr val="0000FF"/>
              </a:solidFill>
              <a:latin typeface="Berlin Sans FB" pitchFamily="34" charset="0"/>
            </a:rPr>
            <a:t>ke</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mercu</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kejayaan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bukanlah</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perjuangan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perseorangan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tetapi</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membawa</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komitmen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dan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semangat</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seluruh</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warga</a:t>
          </a:r>
          <a:r>
            <a:rPr lang="en-US" dirty="0" smtClean="0">
              <a:solidFill>
                <a:srgbClr val="0000FF"/>
              </a:solidFill>
              <a:latin typeface="Berlin Sans FB" pitchFamily="34" charset="0"/>
            </a:rPr>
            <a:t> Malaysia.</a:t>
          </a:r>
          <a:endParaRPr lang="en-US" dirty="0">
            <a:solidFill>
              <a:srgbClr val="0000FF"/>
            </a:solidFill>
            <a:latin typeface="Berlin Sans FB" pitchFamily="34" charset="0"/>
          </a:endParaRPr>
        </a:p>
      </dgm:t>
    </dgm:pt>
    <dgm:pt modelId="{624DB2EB-5666-4C44-B67E-B3BF94AC302B}" type="parTrans" cxnId="{DA4101C5-CA66-486A-8F03-CC435ED38A24}">
      <dgm:prSet/>
      <dgm:spPr/>
      <dgm:t>
        <a:bodyPr/>
        <a:lstStyle/>
        <a:p>
          <a:pPr algn="ctr"/>
          <a:endParaRPr lang="en-US">
            <a:latin typeface="Berlin Sans FB" pitchFamily="34" charset="0"/>
          </a:endParaRPr>
        </a:p>
      </dgm:t>
    </dgm:pt>
    <dgm:pt modelId="{E7314C1A-BB61-417E-B6BC-5F2C60DB4F73}" type="sibTrans" cxnId="{DA4101C5-CA66-486A-8F03-CC435ED38A24}">
      <dgm:prSet/>
      <dgm:spPr/>
      <dgm:t>
        <a:bodyPr/>
        <a:lstStyle/>
        <a:p>
          <a:pPr algn="ctr"/>
          <a:endParaRPr lang="en-US">
            <a:latin typeface="Berlin Sans FB" pitchFamily="34" charset="0"/>
          </a:endParaRPr>
        </a:p>
      </dgm:t>
    </dgm:pt>
    <dgm:pt modelId="{A8BE991A-B921-4257-A627-EAAB27C1C3AC}" type="pres">
      <dgm:prSet presAssocID="{5C4411B1-90E9-4643-9692-255ECE499FD5}" presName="outerComposite" presStyleCnt="0">
        <dgm:presLayoutVars>
          <dgm:chMax val="5"/>
          <dgm:dir/>
          <dgm:resizeHandles val="exact"/>
        </dgm:presLayoutVars>
      </dgm:prSet>
      <dgm:spPr/>
    </dgm:pt>
    <dgm:pt modelId="{EF208262-131D-4C6E-AF69-09D306F2EF9A}" type="pres">
      <dgm:prSet presAssocID="{5C4411B1-90E9-4643-9692-255ECE499FD5}" presName="dummyMaxCanvas" presStyleCnt="0">
        <dgm:presLayoutVars/>
      </dgm:prSet>
      <dgm:spPr/>
    </dgm:pt>
    <dgm:pt modelId="{0BF25BBC-0BA2-4490-9847-8ACDE7D00E44}" type="pres">
      <dgm:prSet presAssocID="{5C4411B1-90E9-4643-9692-255ECE499FD5}" presName="ThreeNodes_1" presStyleLbl="node1" presStyleIdx="0" presStyleCnt="3">
        <dgm:presLayoutVars>
          <dgm:bulletEnabled val="1"/>
        </dgm:presLayoutVars>
      </dgm:prSet>
      <dgm:spPr/>
    </dgm:pt>
    <dgm:pt modelId="{4D84F56A-2084-486B-87BE-5801A90BE899}" type="pres">
      <dgm:prSet presAssocID="{5C4411B1-90E9-4643-9692-255ECE499FD5}" presName="ThreeNodes_2" presStyleLbl="node1" presStyleIdx="1" presStyleCnt="3">
        <dgm:presLayoutVars>
          <dgm:bulletEnabled val="1"/>
        </dgm:presLayoutVars>
      </dgm:prSet>
      <dgm:spPr/>
    </dgm:pt>
    <dgm:pt modelId="{8E8B73CB-0D5A-4A1A-87DF-4C3B25442DEB}" type="pres">
      <dgm:prSet presAssocID="{5C4411B1-90E9-4643-9692-255ECE499FD5}" presName="ThreeNodes_3" presStyleLbl="node1" presStyleIdx="2" presStyleCnt="3">
        <dgm:presLayoutVars>
          <dgm:bulletEnabled val="1"/>
        </dgm:presLayoutVars>
      </dgm:prSet>
      <dgm:spPr/>
    </dgm:pt>
    <dgm:pt modelId="{595AD358-5AD0-4B97-8394-D0DFBE2A6333}" type="pres">
      <dgm:prSet presAssocID="{5C4411B1-90E9-4643-9692-255ECE499FD5}" presName="ThreeConn_1-2" presStyleLbl="fgAccFollowNode1" presStyleIdx="0" presStyleCnt="2">
        <dgm:presLayoutVars>
          <dgm:bulletEnabled val="1"/>
        </dgm:presLayoutVars>
      </dgm:prSet>
      <dgm:spPr/>
    </dgm:pt>
    <dgm:pt modelId="{2341FF01-89F3-4B53-84A1-FC4EB85E1B6D}" type="pres">
      <dgm:prSet presAssocID="{5C4411B1-90E9-4643-9692-255ECE499FD5}" presName="ThreeConn_2-3" presStyleLbl="fgAccFollowNode1" presStyleIdx="1" presStyleCnt="2">
        <dgm:presLayoutVars>
          <dgm:bulletEnabled val="1"/>
        </dgm:presLayoutVars>
      </dgm:prSet>
      <dgm:spPr/>
    </dgm:pt>
    <dgm:pt modelId="{E77534E2-02E4-4D86-A8EF-3EB2A306F3F4}" type="pres">
      <dgm:prSet presAssocID="{5C4411B1-90E9-4643-9692-255ECE499FD5}" presName="ThreeNodes_1_text" presStyleLbl="node1" presStyleIdx="2" presStyleCnt="3">
        <dgm:presLayoutVars>
          <dgm:bulletEnabled val="1"/>
        </dgm:presLayoutVars>
      </dgm:prSet>
      <dgm:spPr/>
    </dgm:pt>
    <dgm:pt modelId="{57B2BF9C-C53A-40DF-A40B-EDF2D7852655}" type="pres">
      <dgm:prSet presAssocID="{5C4411B1-90E9-4643-9692-255ECE499FD5}" presName="ThreeNodes_2_text" presStyleLbl="node1" presStyleIdx="2" presStyleCnt="3">
        <dgm:presLayoutVars>
          <dgm:bulletEnabled val="1"/>
        </dgm:presLayoutVars>
      </dgm:prSet>
      <dgm:spPr/>
    </dgm:pt>
    <dgm:pt modelId="{FB677C5E-FA94-4744-889C-3A72A2A9512D}" type="pres">
      <dgm:prSet presAssocID="{5C4411B1-90E9-4643-9692-255ECE499FD5}" presName="ThreeNodes_3_text" presStyleLbl="node1" presStyleIdx="2" presStyleCnt="3">
        <dgm:presLayoutVars>
          <dgm:bulletEnabled val="1"/>
        </dgm:presLayoutVars>
      </dgm:prSet>
      <dgm:spPr/>
    </dgm:pt>
  </dgm:ptLst>
  <dgm:cxnLst>
    <dgm:cxn modelId="{4D85A24B-E4E7-41F8-B7B7-DB9915294600}" type="presOf" srcId="{73F6BD21-DBB6-43A9-BF3A-022AD5BB9A8C}" destId="{2341FF01-89F3-4B53-84A1-FC4EB85E1B6D}" srcOrd="0" destOrd="0" presId="urn:microsoft.com/office/officeart/2005/8/layout/vProcess5"/>
    <dgm:cxn modelId="{D8AA2638-3E99-4F8B-8E7B-5759E1BE8126}" type="presOf" srcId="{C44E362D-8DEE-4E49-BD47-B443E9375A77}" destId="{FB677C5E-FA94-4744-889C-3A72A2A9512D}" srcOrd="1" destOrd="0" presId="urn:microsoft.com/office/officeart/2005/8/layout/vProcess5"/>
    <dgm:cxn modelId="{890E7303-906A-40E4-AA15-8E95446CEA33}" type="presOf" srcId="{4A824AB3-5364-4767-A0C2-7333CDC3634C}" destId="{595AD358-5AD0-4B97-8394-D0DFBE2A6333}" srcOrd="0" destOrd="0" presId="urn:microsoft.com/office/officeart/2005/8/layout/vProcess5"/>
    <dgm:cxn modelId="{494F1DAE-0FB3-42B8-AF0C-403149C4D053}" type="presOf" srcId="{55CE42C1-1CB2-41A7-83DE-10E22240C9EA}" destId="{4D84F56A-2084-486B-87BE-5801A90BE899}" srcOrd="0" destOrd="0" presId="urn:microsoft.com/office/officeart/2005/8/layout/vProcess5"/>
    <dgm:cxn modelId="{5F4EEC1E-EE10-4E61-8896-0CE4E28ECE6E}" type="presOf" srcId="{F6092613-0992-442E-9F5A-4C3C3485B159}" destId="{0BF25BBC-0BA2-4490-9847-8ACDE7D00E44}" srcOrd="0" destOrd="0" presId="urn:microsoft.com/office/officeart/2005/8/layout/vProcess5"/>
    <dgm:cxn modelId="{E2E2BEAD-539E-4928-8F12-8734C3A4126F}" type="presOf" srcId="{F6092613-0992-442E-9F5A-4C3C3485B159}" destId="{E77534E2-02E4-4D86-A8EF-3EB2A306F3F4}" srcOrd="1" destOrd="0" presId="urn:microsoft.com/office/officeart/2005/8/layout/vProcess5"/>
    <dgm:cxn modelId="{14952D58-E75F-411D-AEFC-E5CBA2D47A76}" srcId="{5C4411B1-90E9-4643-9692-255ECE499FD5}" destId="{F6092613-0992-442E-9F5A-4C3C3485B159}" srcOrd="0" destOrd="0" parTransId="{C6915DD0-0929-4A12-99A2-86C348548363}" sibTransId="{4A824AB3-5364-4767-A0C2-7333CDC3634C}"/>
    <dgm:cxn modelId="{4F70E049-51F5-45BA-958D-33BA7EF120F3}" type="presOf" srcId="{5C4411B1-90E9-4643-9692-255ECE499FD5}" destId="{A8BE991A-B921-4257-A627-EAAB27C1C3AC}" srcOrd="0" destOrd="0" presId="urn:microsoft.com/office/officeart/2005/8/layout/vProcess5"/>
    <dgm:cxn modelId="{ADB74441-FDCB-4FDC-8179-80ABFC01B600}" type="presOf" srcId="{55CE42C1-1CB2-41A7-83DE-10E22240C9EA}" destId="{57B2BF9C-C53A-40DF-A40B-EDF2D7852655}" srcOrd="1" destOrd="0" presId="urn:microsoft.com/office/officeart/2005/8/layout/vProcess5"/>
    <dgm:cxn modelId="{AB9402A6-CE91-4E2E-90E0-6B2074BC419F}" type="presOf" srcId="{C44E362D-8DEE-4E49-BD47-B443E9375A77}" destId="{8E8B73CB-0D5A-4A1A-87DF-4C3B25442DEB}" srcOrd="0" destOrd="0" presId="urn:microsoft.com/office/officeart/2005/8/layout/vProcess5"/>
    <dgm:cxn modelId="{AE849521-83BA-42CE-83B1-A46DB47416BB}" srcId="{5C4411B1-90E9-4643-9692-255ECE499FD5}" destId="{55CE42C1-1CB2-41A7-83DE-10E22240C9EA}" srcOrd="1" destOrd="0" parTransId="{F901E0D3-F282-4236-B4F6-CB2990441A99}" sibTransId="{73F6BD21-DBB6-43A9-BF3A-022AD5BB9A8C}"/>
    <dgm:cxn modelId="{DA4101C5-CA66-486A-8F03-CC435ED38A24}" srcId="{5C4411B1-90E9-4643-9692-255ECE499FD5}" destId="{C44E362D-8DEE-4E49-BD47-B443E9375A77}" srcOrd="2" destOrd="0" parTransId="{624DB2EB-5666-4C44-B67E-B3BF94AC302B}" sibTransId="{E7314C1A-BB61-417E-B6BC-5F2C60DB4F73}"/>
    <dgm:cxn modelId="{5A322AFE-DADA-4915-8E60-F8754ED42D7D}" type="presParOf" srcId="{A8BE991A-B921-4257-A627-EAAB27C1C3AC}" destId="{EF208262-131D-4C6E-AF69-09D306F2EF9A}" srcOrd="0" destOrd="0" presId="urn:microsoft.com/office/officeart/2005/8/layout/vProcess5"/>
    <dgm:cxn modelId="{54EB3F2B-BF88-4687-AD89-327EC0A5F98F}" type="presParOf" srcId="{A8BE991A-B921-4257-A627-EAAB27C1C3AC}" destId="{0BF25BBC-0BA2-4490-9847-8ACDE7D00E44}" srcOrd="1" destOrd="0" presId="urn:microsoft.com/office/officeart/2005/8/layout/vProcess5"/>
    <dgm:cxn modelId="{8AD9156E-7FF2-4708-973C-828F5205FBD7}" type="presParOf" srcId="{A8BE991A-B921-4257-A627-EAAB27C1C3AC}" destId="{4D84F56A-2084-486B-87BE-5801A90BE899}" srcOrd="2" destOrd="0" presId="urn:microsoft.com/office/officeart/2005/8/layout/vProcess5"/>
    <dgm:cxn modelId="{060CCA81-A078-4BF1-90AD-A6E1090D8C82}" type="presParOf" srcId="{A8BE991A-B921-4257-A627-EAAB27C1C3AC}" destId="{8E8B73CB-0D5A-4A1A-87DF-4C3B25442DEB}" srcOrd="3" destOrd="0" presId="urn:microsoft.com/office/officeart/2005/8/layout/vProcess5"/>
    <dgm:cxn modelId="{56315DAB-CA66-465C-8163-5DFB21EE16B4}" type="presParOf" srcId="{A8BE991A-B921-4257-A627-EAAB27C1C3AC}" destId="{595AD358-5AD0-4B97-8394-D0DFBE2A6333}" srcOrd="4" destOrd="0" presId="urn:microsoft.com/office/officeart/2005/8/layout/vProcess5"/>
    <dgm:cxn modelId="{EAB13919-4053-4448-9F78-8237A03DD841}" type="presParOf" srcId="{A8BE991A-B921-4257-A627-EAAB27C1C3AC}" destId="{2341FF01-89F3-4B53-84A1-FC4EB85E1B6D}" srcOrd="5" destOrd="0" presId="urn:microsoft.com/office/officeart/2005/8/layout/vProcess5"/>
    <dgm:cxn modelId="{BADA00EA-1342-4AE9-A5DD-5C34CAA8FEF7}" type="presParOf" srcId="{A8BE991A-B921-4257-A627-EAAB27C1C3AC}" destId="{E77534E2-02E4-4D86-A8EF-3EB2A306F3F4}" srcOrd="6" destOrd="0" presId="urn:microsoft.com/office/officeart/2005/8/layout/vProcess5"/>
    <dgm:cxn modelId="{D61677B8-3555-41A0-AB79-218607A87815}" type="presParOf" srcId="{A8BE991A-B921-4257-A627-EAAB27C1C3AC}" destId="{57B2BF9C-C53A-40DF-A40B-EDF2D7852655}" srcOrd="7" destOrd="0" presId="urn:microsoft.com/office/officeart/2005/8/layout/vProcess5"/>
    <dgm:cxn modelId="{6AEED5C8-1A29-41B2-A975-9A154EBEA7A3}" type="presParOf" srcId="{A8BE991A-B921-4257-A627-EAAB27C1C3AC}" destId="{FB677C5E-FA94-4744-889C-3A72A2A9512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BD938C-250D-47DB-A3DF-FC51FD76A1CD}"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n-US"/>
        </a:p>
      </dgm:t>
    </dgm:pt>
    <dgm:pt modelId="{944E06F5-290C-4F93-892C-EDC9FC832AAC}">
      <dgm:prSet/>
      <dgm:spPr/>
      <dgm:t>
        <a:bodyPr/>
        <a:lstStyle/>
        <a:p>
          <a:pPr algn="ctr" rtl="0"/>
          <a:r>
            <a:rPr lang="en-US" dirty="0" err="1" smtClean="0">
              <a:solidFill>
                <a:schemeClr val="tx1"/>
              </a:solidFill>
              <a:latin typeface="Baskerville Old Face" pitchFamily="18" charset="0"/>
            </a:rPr>
            <a:t>kita</a:t>
          </a:r>
          <a:r>
            <a:rPr lang="en-US" dirty="0" smtClean="0">
              <a:solidFill>
                <a:schemeClr val="tx1"/>
              </a:solidFill>
              <a:latin typeface="Baskerville Old Face" pitchFamily="18" charset="0"/>
            </a:rPr>
            <a:t> </a:t>
          </a:r>
          <a:r>
            <a:rPr lang="en-US" dirty="0" err="1" smtClean="0">
              <a:solidFill>
                <a:schemeClr val="tx1"/>
              </a:solidFill>
              <a:latin typeface="Baskerville Old Face" pitchFamily="18" charset="0"/>
            </a:rPr>
            <a:t>mendoakan</a:t>
          </a:r>
          <a:r>
            <a:rPr lang="en-US" dirty="0" smtClean="0">
              <a:solidFill>
                <a:schemeClr val="tx1"/>
              </a:solidFill>
              <a:latin typeface="Baskerville Old Face" pitchFamily="18" charset="0"/>
            </a:rPr>
            <a:t> agar Allah SWT </a:t>
          </a:r>
          <a:endParaRPr lang="en-US" dirty="0">
            <a:solidFill>
              <a:schemeClr val="tx1"/>
            </a:solidFill>
            <a:latin typeface="Baskerville Old Face" pitchFamily="18" charset="0"/>
          </a:endParaRPr>
        </a:p>
      </dgm:t>
    </dgm:pt>
    <dgm:pt modelId="{C3B4373B-4727-4A3C-B6F7-B3AC7BAF2A67}" type="parTrans" cxnId="{D67D98CE-DB26-4BA7-AECF-71FE6E846526}">
      <dgm:prSet/>
      <dgm:spPr/>
      <dgm:t>
        <a:bodyPr/>
        <a:lstStyle/>
        <a:p>
          <a:pPr algn="ctr"/>
          <a:endParaRPr lang="en-US">
            <a:solidFill>
              <a:schemeClr val="tx1"/>
            </a:solidFill>
            <a:latin typeface="Baskerville Old Face" pitchFamily="18" charset="0"/>
          </a:endParaRPr>
        </a:p>
      </dgm:t>
    </dgm:pt>
    <dgm:pt modelId="{AD59A091-C141-4DF8-910B-F21BDF3CDF1C}" type="sibTrans" cxnId="{D67D98CE-DB26-4BA7-AECF-71FE6E846526}">
      <dgm:prSet/>
      <dgm:spPr/>
      <dgm:t>
        <a:bodyPr/>
        <a:lstStyle/>
        <a:p>
          <a:pPr algn="ctr"/>
          <a:endParaRPr lang="en-US">
            <a:solidFill>
              <a:schemeClr val="tx1"/>
            </a:solidFill>
            <a:latin typeface="Baskerville Old Face" pitchFamily="18" charset="0"/>
          </a:endParaRPr>
        </a:p>
      </dgm:t>
    </dgm:pt>
    <dgm:pt modelId="{C1A90580-C3C5-4B19-98F6-BC2B5A98C46C}">
      <dgm:prSet/>
      <dgm:spPr/>
      <dgm:t>
        <a:bodyPr/>
        <a:lstStyle/>
        <a:p>
          <a:pPr algn="ctr" rtl="0"/>
          <a:r>
            <a:rPr lang="en-US" dirty="0" err="1" smtClean="0">
              <a:solidFill>
                <a:schemeClr val="tx1"/>
              </a:solidFill>
              <a:latin typeface="Baskerville Old Face" pitchFamily="18" charset="0"/>
            </a:rPr>
            <a:t>permudahkan</a:t>
          </a:r>
          <a:r>
            <a:rPr lang="en-US" dirty="0" smtClean="0">
              <a:solidFill>
                <a:schemeClr val="tx1"/>
              </a:solidFill>
              <a:latin typeface="Baskerville Old Face" pitchFamily="18" charset="0"/>
            </a:rPr>
            <a:t> </a:t>
          </a:r>
          <a:r>
            <a:rPr lang="en-US" dirty="0" err="1" smtClean="0">
              <a:solidFill>
                <a:schemeClr val="tx1"/>
              </a:solidFill>
              <a:latin typeface="Baskerville Old Face" pitchFamily="18" charset="0"/>
            </a:rPr>
            <a:t>segala</a:t>
          </a:r>
          <a:r>
            <a:rPr lang="en-US" dirty="0" smtClean="0">
              <a:solidFill>
                <a:schemeClr val="tx1"/>
              </a:solidFill>
              <a:latin typeface="Baskerville Old Face" pitchFamily="18" charset="0"/>
            </a:rPr>
            <a:t> </a:t>
          </a:r>
          <a:r>
            <a:rPr lang="en-US" dirty="0" err="1" smtClean="0">
              <a:solidFill>
                <a:schemeClr val="tx1"/>
              </a:solidFill>
              <a:latin typeface="Baskerville Old Face" pitchFamily="18" charset="0"/>
            </a:rPr>
            <a:t>urusan</a:t>
          </a:r>
          <a:r>
            <a:rPr lang="en-US" dirty="0" smtClean="0">
              <a:solidFill>
                <a:schemeClr val="tx1"/>
              </a:solidFill>
              <a:latin typeface="Baskerville Old Face" pitchFamily="18" charset="0"/>
            </a:rPr>
            <a:t> </a:t>
          </a:r>
          <a:r>
            <a:rPr lang="en-US" dirty="0" err="1" smtClean="0">
              <a:solidFill>
                <a:schemeClr val="tx1"/>
              </a:solidFill>
              <a:latin typeface="Baskerville Old Face" pitchFamily="18" charset="0"/>
            </a:rPr>
            <a:t>atlet-atlet</a:t>
          </a:r>
          <a:r>
            <a:rPr lang="en-US" dirty="0" smtClean="0">
              <a:solidFill>
                <a:schemeClr val="tx1"/>
              </a:solidFill>
              <a:latin typeface="Baskerville Old Face" pitchFamily="18" charset="0"/>
            </a:rPr>
            <a:t> </a:t>
          </a:r>
          <a:endParaRPr lang="en-US" dirty="0">
            <a:solidFill>
              <a:schemeClr val="tx1"/>
            </a:solidFill>
            <a:latin typeface="Baskerville Old Face" pitchFamily="18" charset="0"/>
          </a:endParaRPr>
        </a:p>
      </dgm:t>
    </dgm:pt>
    <dgm:pt modelId="{6A3C9D4D-5F7A-431A-9F0E-8E937FDA68FE}" type="parTrans" cxnId="{EA6A59CB-83D7-4390-8FBB-F7C19261040B}">
      <dgm:prSet/>
      <dgm:spPr/>
      <dgm:t>
        <a:bodyPr/>
        <a:lstStyle/>
        <a:p>
          <a:pPr algn="ctr"/>
          <a:endParaRPr lang="en-US">
            <a:solidFill>
              <a:schemeClr val="tx1"/>
            </a:solidFill>
            <a:latin typeface="Baskerville Old Face" pitchFamily="18" charset="0"/>
          </a:endParaRPr>
        </a:p>
      </dgm:t>
    </dgm:pt>
    <dgm:pt modelId="{E7DCA248-C897-4943-BBA2-911A2B2B7D05}" type="sibTrans" cxnId="{EA6A59CB-83D7-4390-8FBB-F7C19261040B}">
      <dgm:prSet/>
      <dgm:spPr/>
      <dgm:t>
        <a:bodyPr/>
        <a:lstStyle/>
        <a:p>
          <a:pPr algn="ctr"/>
          <a:endParaRPr lang="en-US">
            <a:solidFill>
              <a:schemeClr val="tx1"/>
            </a:solidFill>
            <a:latin typeface="Baskerville Old Face" pitchFamily="18" charset="0"/>
          </a:endParaRPr>
        </a:p>
      </dgm:t>
    </dgm:pt>
    <dgm:pt modelId="{4DAA12BB-3D2C-43AE-B8FD-AFF9BC658834}">
      <dgm:prSet/>
      <dgm:spPr/>
      <dgm:t>
        <a:bodyPr/>
        <a:lstStyle/>
        <a:p>
          <a:pPr algn="ctr" rtl="0"/>
          <a:r>
            <a:rPr lang="en-US" smtClean="0">
              <a:solidFill>
                <a:schemeClr val="tx1"/>
              </a:solidFill>
              <a:latin typeface="Baskerville Old Face" pitchFamily="18" charset="0"/>
            </a:rPr>
            <a:t>memperolehi kejayaan </a:t>
          </a:r>
          <a:endParaRPr lang="en-US">
            <a:solidFill>
              <a:schemeClr val="tx1"/>
            </a:solidFill>
            <a:latin typeface="Baskerville Old Face" pitchFamily="18" charset="0"/>
          </a:endParaRPr>
        </a:p>
      </dgm:t>
    </dgm:pt>
    <dgm:pt modelId="{706CDEE5-E1FD-4B2B-B9BC-B73683AAC605}" type="parTrans" cxnId="{697D34FC-F538-4436-8941-53E08E453814}">
      <dgm:prSet/>
      <dgm:spPr/>
      <dgm:t>
        <a:bodyPr/>
        <a:lstStyle/>
        <a:p>
          <a:pPr algn="ctr"/>
          <a:endParaRPr lang="en-US">
            <a:solidFill>
              <a:schemeClr val="tx1"/>
            </a:solidFill>
            <a:latin typeface="Baskerville Old Face" pitchFamily="18" charset="0"/>
          </a:endParaRPr>
        </a:p>
      </dgm:t>
    </dgm:pt>
    <dgm:pt modelId="{0CFAF395-27ED-4045-866F-01740BC38C0C}" type="sibTrans" cxnId="{697D34FC-F538-4436-8941-53E08E453814}">
      <dgm:prSet/>
      <dgm:spPr/>
      <dgm:t>
        <a:bodyPr/>
        <a:lstStyle/>
        <a:p>
          <a:pPr algn="ctr"/>
          <a:endParaRPr lang="en-US">
            <a:solidFill>
              <a:schemeClr val="tx1"/>
            </a:solidFill>
            <a:latin typeface="Baskerville Old Face" pitchFamily="18" charset="0"/>
          </a:endParaRPr>
        </a:p>
      </dgm:t>
    </dgm:pt>
    <dgm:pt modelId="{DA5B4608-AD2D-41C8-8F8D-D971D2C77363}">
      <dgm:prSet/>
      <dgm:spPr/>
      <dgm:t>
        <a:bodyPr/>
        <a:lstStyle/>
        <a:p>
          <a:pPr algn="ctr" rtl="0"/>
          <a:r>
            <a:rPr lang="en-US" smtClean="0">
              <a:solidFill>
                <a:schemeClr val="tx1"/>
              </a:solidFill>
              <a:latin typeface="Baskerville Old Face" pitchFamily="18" charset="0"/>
            </a:rPr>
            <a:t>dapat mengharumkan nama negara. </a:t>
          </a:r>
          <a:endParaRPr lang="en-US">
            <a:solidFill>
              <a:schemeClr val="tx1"/>
            </a:solidFill>
            <a:latin typeface="Baskerville Old Face" pitchFamily="18" charset="0"/>
          </a:endParaRPr>
        </a:p>
      </dgm:t>
    </dgm:pt>
    <dgm:pt modelId="{26776B2A-3E80-4C20-9AEC-B79A1E0CB0B5}" type="parTrans" cxnId="{6FDD2129-04CE-4848-92D6-AD42C1989ED4}">
      <dgm:prSet/>
      <dgm:spPr/>
      <dgm:t>
        <a:bodyPr/>
        <a:lstStyle/>
        <a:p>
          <a:pPr algn="ctr"/>
          <a:endParaRPr lang="en-US">
            <a:solidFill>
              <a:schemeClr val="tx1"/>
            </a:solidFill>
            <a:latin typeface="Baskerville Old Face" pitchFamily="18" charset="0"/>
          </a:endParaRPr>
        </a:p>
      </dgm:t>
    </dgm:pt>
    <dgm:pt modelId="{266B625A-A134-49CC-AF5A-264B2DBB21AC}" type="sibTrans" cxnId="{6FDD2129-04CE-4848-92D6-AD42C1989ED4}">
      <dgm:prSet/>
      <dgm:spPr/>
      <dgm:t>
        <a:bodyPr/>
        <a:lstStyle/>
        <a:p>
          <a:pPr algn="ctr"/>
          <a:endParaRPr lang="en-US">
            <a:solidFill>
              <a:schemeClr val="tx1"/>
            </a:solidFill>
            <a:latin typeface="Baskerville Old Face" pitchFamily="18" charset="0"/>
          </a:endParaRPr>
        </a:p>
      </dgm:t>
    </dgm:pt>
    <dgm:pt modelId="{79DFCA41-3FF0-4BC1-BEF0-5E53ED226CB2}" type="pres">
      <dgm:prSet presAssocID="{97BD938C-250D-47DB-A3DF-FC51FD76A1CD}" presName="linear" presStyleCnt="0">
        <dgm:presLayoutVars>
          <dgm:dir/>
          <dgm:animLvl val="lvl"/>
          <dgm:resizeHandles val="exact"/>
        </dgm:presLayoutVars>
      </dgm:prSet>
      <dgm:spPr/>
    </dgm:pt>
    <dgm:pt modelId="{9AD028B9-5351-48F0-A6B4-BBED5224E88D}" type="pres">
      <dgm:prSet presAssocID="{944E06F5-290C-4F93-892C-EDC9FC832AAC}" presName="parentLin" presStyleCnt="0"/>
      <dgm:spPr/>
    </dgm:pt>
    <dgm:pt modelId="{72BC2604-8DC8-474E-A991-16A21770DF9D}" type="pres">
      <dgm:prSet presAssocID="{944E06F5-290C-4F93-892C-EDC9FC832AAC}" presName="parentLeftMargin" presStyleLbl="node1" presStyleIdx="0" presStyleCnt="4"/>
      <dgm:spPr/>
    </dgm:pt>
    <dgm:pt modelId="{4EA863DC-92F0-4E60-BCB3-9D0A16744A80}" type="pres">
      <dgm:prSet presAssocID="{944E06F5-290C-4F93-892C-EDC9FC832AAC}" presName="parentText" presStyleLbl="node1" presStyleIdx="0" presStyleCnt="4">
        <dgm:presLayoutVars>
          <dgm:chMax val="0"/>
          <dgm:bulletEnabled val="1"/>
        </dgm:presLayoutVars>
      </dgm:prSet>
      <dgm:spPr/>
    </dgm:pt>
    <dgm:pt modelId="{9D94D18F-6B04-428B-914B-FCAD06D7F74A}" type="pres">
      <dgm:prSet presAssocID="{944E06F5-290C-4F93-892C-EDC9FC832AAC}" presName="negativeSpace" presStyleCnt="0"/>
      <dgm:spPr/>
    </dgm:pt>
    <dgm:pt modelId="{DBA7EAA9-0AB0-4FDC-8A2A-1562352E55FC}" type="pres">
      <dgm:prSet presAssocID="{944E06F5-290C-4F93-892C-EDC9FC832AAC}" presName="childText" presStyleLbl="conFgAcc1" presStyleIdx="0" presStyleCnt="4">
        <dgm:presLayoutVars>
          <dgm:bulletEnabled val="1"/>
        </dgm:presLayoutVars>
      </dgm:prSet>
      <dgm:spPr/>
    </dgm:pt>
    <dgm:pt modelId="{F13E24FD-DF33-47C7-A966-09CFF734AFAD}" type="pres">
      <dgm:prSet presAssocID="{AD59A091-C141-4DF8-910B-F21BDF3CDF1C}" presName="spaceBetweenRectangles" presStyleCnt="0"/>
      <dgm:spPr/>
    </dgm:pt>
    <dgm:pt modelId="{08B9F637-81C5-4401-8101-753A780F216A}" type="pres">
      <dgm:prSet presAssocID="{C1A90580-C3C5-4B19-98F6-BC2B5A98C46C}" presName="parentLin" presStyleCnt="0"/>
      <dgm:spPr/>
    </dgm:pt>
    <dgm:pt modelId="{B57A731E-9714-4512-90CB-D120B7CDDDC3}" type="pres">
      <dgm:prSet presAssocID="{C1A90580-C3C5-4B19-98F6-BC2B5A98C46C}" presName="parentLeftMargin" presStyleLbl="node1" presStyleIdx="0" presStyleCnt="4"/>
      <dgm:spPr/>
    </dgm:pt>
    <dgm:pt modelId="{5EA5DFF0-C2B3-4095-9EF4-5FFB25115D82}" type="pres">
      <dgm:prSet presAssocID="{C1A90580-C3C5-4B19-98F6-BC2B5A98C46C}" presName="parentText" presStyleLbl="node1" presStyleIdx="1" presStyleCnt="4">
        <dgm:presLayoutVars>
          <dgm:chMax val="0"/>
          <dgm:bulletEnabled val="1"/>
        </dgm:presLayoutVars>
      </dgm:prSet>
      <dgm:spPr/>
    </dgm:pt>
    <dgm:pt modelId="{3FCCD50A-F433-49A9-8640-B2E800ABAE24}" type="pres">
      <dgm:prSet presAssocID="{C1A90580-C3C5-4B19-98F6-BC2B5A98C46C}" presName="negativeSpace" presStyleCnt="0"/>
      <dgm:spPr/>
    </dgm:pt>
    <dgm:pt modelId="{A26F04D0-1A86-4032-923A-C21E884C66BA}" type="pres">
      <dgm:prSet presAssocID="{C1A90580-C3C5-4B19-98F6-BC2B5A98C46C}" presName="childText" presStyleLbl="conFgAcc1" presStyleIdx="1" presStyleCnt="4">
        <dgm:presLayoutVars>
          <dgm:bulletEnabled val="1"/>
        </dgm:presLayoutVars>
      </dgm:prSet>
      <dgm:spPr/>
    </dgm:pt>
    <dgm:pt modelId="{D8FFD406-B71E-4643-9EB7-A379329E5F2F}" type="pres">
      <dgm:prSet presAssocID="{E7DCA248-C897-4943-BBA2-911A2B2B7D05}" presName="spaceBetweenRectangles" presStyleCnt="0"/>
      <dgm:spPr/>
    </dgm:pt>
    <dgm:pt modelId="{6631CBF1-D5AA-4263-8524-6CBE00F6AD9B}" type="pres">
      <dgm:prSet presAssocID="{4DAA12BB-3D2C-43AE-B8FD-AFF9BC658834}" presName="parentLin" presStyleCnt="0"/>
      <dgm:spPr/>
    </dgm:pt>
    <dgm:pt modelId="{19DD570A-83EC-43A3-BE1C-75E1AAD0DF06}" type="pres">
      <dgm:prSet presAssocID="{4DAA12BB-3D2C-43AE-B8FD-AFF9BC658834}" presName="parentLeftMargin" presStyleLbl="node1" presStyleIdx="1" presStyleCnt="4"/>
      <dgm:spPr/>
    </dgm:pt>
    <dgm:pt modelId="{6A215395-00B3-4A3B-84F0-22D9641BB10F}" type="pres">
      <dgm:prSet presAssocID="{4DAA12BB-3D2C-43AE-B8FD-AFF9BC658834}" presName="parentText" presStyleLbl="node1" presStyleIdx="2" presStyleCnt="4">
        <dgm:presLayoutVars>
          <dgm:chMax val="0"/>
          <dgm:bulletEnabled val="1"/>
        </dgm:presLayoutVars>
      </dgm:prSet>
      <dgm:spPr/>
    </dgm:pt>
    <dgm:pt modelId="{CE1836F9-49F6-49CF-9699-642770B82C42}" type="pres">
      <dgm:prSet presAssocID="{4DAA12BB-3D2C-43AE-B8FD-AFF9BC658834}" presName="negativeSpace" presStyleCnt="0"/>
      <dgm:spPr/>
    </dgm:pt>
    <dgm:pt modelId="{9F19B775-7451-4864-85FD-FA2373E6C47D}" type="pres">
      <dgm:prSet presAssocID="{4DAA12BB-3D2C-43AE-B8FD-AFF9BC658834}" presName="childText" presStyleLbl="conFgAcc1" presStyleIdx="2" presStyleCnt="4">
        <dgm:presLayoutVars>
          <dgm:bulletEnabled val="1"/>
        </dgm:presLayoutVars>
      </dgm:prSet>
      <dgm:spPr/>
    </dgm:pt>
    <dgm:pt modelId="{90488456-C24E-4113-9573-F6892EBE3772}" type="pres">
      <dgm:prSet presAssocID="{0CFAF395-27ED-4045-866F-01740BC38C0C}" presName="spaceBetweenRectangles" presStyleCnt="0"/>
      <dgm:spPr/>
    </dgm:pt>
    <dgm:pt modelId="{B7D3BAAC-CF58-4D11-84D7-DD4714C300C2}" type="pres">
      <dgm:prSet presAssocID="{DA5B4608-AD2D-41C8-8F8D-D971D2C77363}" presName="parentLin" presStyleCnt="0"/>
      <dgm:spPr/>
    </dgm:pt>
    <dgm:pt modelId="{7046036B-2541-452D-9515-E3DEBE3EF3DA}" type="pres">
      <dgm:prSet presAssocID="{DA5B4608-AD2D-41C8-8F8D-D971D2C77363}" presName="parentLeftMargin" presStyleLbl="node1" presStyleIdx="2" presStyleCnt="4"/>
      <dgm:spPr/>
    </dgm:pt>
    <dgm:pt modelId="{1E289681-892D-4EB4-95D6-5675E8BDD99E}" type="pres">
      <dgm:prSet presAssocID="{DA5B4608-AD2D-41C8-8F8D-D971D2C77363}" presName="parentText" presStyleLbl="node1" presStyleIdx="3" presStyleCnt="4">
        <dgm:presLayoutVars>
          <dgm:chMax val="0"/>
          <dgm:bulletEnabled val="1"/>
        </dgm:presLayoutVars>
      </dgm:prSet>
      <dgm:spPr/>
    </dgm:pt>
    <dgm:pt modelId="{7F8A6728-6CE6-442B-8F1F-C0AFD043A17A}" type="pres">
      <dgm:prSet presAssocID="{DA5B4608-AD2D-41C8-8F8D-D971D2C77363}" presName="negativeSpace" presStyleCnt="0"/>
      <dgm:spPr/>
    </dgm:pt>
    <dgm:pt modelId="{10EEB8D5-F498-4D02-8A73-93891E3CB08D}" type="pres">
      <dgm:prSet presAssocID="{DA5B4608-AD2D-41C8-8F8D-D971D2C77363}" presName="childText" presStyleLbl="conFgAcc1" presStyleIdx="3" presStyleCnt="4">
        <dgm:presLayoutVars>
          <dgm:bulletEnabled val="1"/>
        </dgm:presLayoutVars>
      </dgm:prSet>
      <dgm:spPr/>
    </dgm:pt>
  </dgm:ptLst>
  <dgm:cxnLst>
    <dgm:cxn modelId="{063DB640-2EEA-46C7-82D2-4154CB6DB140}" type="presOf" srcId="{4DAA12BB-3D2C-43AE-B8FD-AFF9BC658834}" destId="{6A215395-00B3-4A3B-84F0-22D9641BB10F}" srcOrd="1" destOrd="0" presId="urn:microsoft.com/office/officeart/2005/8/layout/list1"/>
    <dgm:cxn modelId="{EA6A59CB-83D7-4390-8FBB-F7C19261040B}" srcId="{97BD938C-250D-47DB-A3DF-FC51FD76A1CD}" destId="{C1A90580-C3C5-4B19-98F6-BC2B5A98C46C}" srcOrd="1" destOrd="0" parTransId="{6A3C9D4D-5F7A-431A-9F0E-8E937FDA68FE}" sibTransId="{E7DCA248-C897-4943-BBA2-911A2B2B7D05}"/>
    <dgm:cxn modelId="{6FDD2129-04CE-4848-92D6-AD42C1989ED4}" srcId="{97BD938C-250D-47DB-A3DF-FC51FD76A1CD}" destId="{DA5B4608-AD2D-41C8-8F8D-D971D2C77363}" srcOrd="3" destOrd="0" parTransId="{26776B2A-3E80-4C20-9AEC-B79A1E0CB0B5}" sibTransId="{266B625A-A134-49CC-AF5A-264B2DBB21AC}"/>
    <dgm:cxn modelId="{8F5B5EAB-1289-4CCD-86C3-D3EEE09B5560}" type="presOf" srcId="{944E06F5-290C-4F93-892C-EDC9FC832AAC}" destId="{72BC2604-8DC8-474E-A991-16A21770DF9D}" srcOrd="0" destOrd="0" presId="urn:microsoft.com/office/officeart/2005/8/layout/list1"/>
    <dgm:cxn modelId="{A3CCB29A-BAFB-4A2C-A448-9B82C1AE1F89}" type="presOf" srcId="{4DAA12BB-3D2C-43AE-B8FD-AFF9BC658834}" destId="{19DD570A-83EC-43A3-BE1C-75E1AAD0DF06}" srcOrd="0" destOrd="0" presId="urn:microsoft.com/office/officeart/2005/8/layout/list1"/>
    <dgm:cxn modelId="{B79D16B3-F68A-4803-A79A-E6E4639700FC}" type="presOf" srcId="{944E06F5-290C-4F93-892C-EDC9FC832AAC}" destId="{4EA863DC-92F0-4E60-BCB3-9D0A16744A80}" srcOrd="1" destOrd="0" presId="urn:microsoft.com/office/officeart/2005/8/layout/list1"/>
    <dgm:cxn modelId="{816651C9-13CC-40B6-A3A8-072C1A9E01E2}" type="presOf" srcId="{C1A90580-C3C5-4B19-98F6-BC2B5A98C46C}" destId="{5EA5DFF0-C2B3-4095-9EF4-5FFB25115D82}" srcOrd="1" destOrd="0" presId="urn:microsoft.com/office/officeart/2005/8/layout/list1"/>
    <dgm:cxn modelId="{D67D98CE-DB26-4BA7-AECF-71FE6E846526}" srcId="{97BD938C-250D-47DB-A3DF-FC51FD76A1CD}" destId="{944E06F5-290C-4F93-892C-EDC9FC832AAC}" srcOrd="0" destOrd="0" parTransId="{C3B4373B-4727-4A3C-B6F7-B3AC7BAF2A67}" sibTransId="{AD59A091-C141-4DF8-910B-F21BDF3CDF1C}"/>
    <dgm:cxn modelId="{5704CE72-F3D5-4B89-994C-662EC6CAAE86}" type="presOf" srcId="{DA5B4608-AD2D-41C8-8F8D-D971D2C77363}" destId="{1E289681-892D-4EB4-95D6-5675E8BDD99E}" srcOrd="1" destOrd="0" presId="urn:microsoft.com/office/officeart/2005/8/layout/list1"/>
    <dgm:cxn modelId="{22342329-E723-4B85-A30C-70CA417BD8F4}" type="presOf" srcId="{C1A90580-C3C5-4B19-98F6-BC2B5A98C46C}" destId="{B57A731E-9714-4512-90CB-D120B7CDDDC3}" srcOrd="0" destOrd="0" presId="urn:microsoft.com/office/officeart/2005/8/layout/list1"/>
    <dgm:cxn modelId="{B07D1DE8-B0DB-4D69-A791-7A2221712250}" type="presOf" srcId="{DA5B4608-AD2D-41C8-8F8D-D971D2C77363}" destId="{7046036B-2541-452D-9515-E3DEBE3EF3DA}" srcOrd="0" destOrd="0" presId="urn:microsoft.com/office/officeart/2005/8/layout/list1"/>
    <dgm:cxn modelId="{697D34FC-F538-4436-8941-53E08E453814}" srcId="{97BD938C-250D-47DB-A3DF-FC51FD76A1CD}" destId="{4DAA12BB-3D2C-43AE-B8FD-AFF9BC658834}" srcOrd="2" destOrd="0" parTransId="{706CDEE5-E1FD-4B2B-B9BC-B73683AAC605}" sibTransId="{0CFAF395-27ED-4045-866F-01740BC38C0C}"/>
    <dgm:cxn modelId="{B4588C9A-AC47-44E1-8E6B-173165223F22}" type="presOf" srcId="{97BD938C-250D-47DB-A3DF-FC51FD76A1CD}" destId="{79DFCA41-3FF0-4BC1-BEF0-5E53ED226CB2}" srcOrd="0" destOrd="0" presId="urn:microsoft.com/office/officeart/2005/8/layout/list1"/>
    <dgm:cxn modelId="{1CD5E3A4-D24C-437A-A3D6-5D1D15F317E8}" type="presParOf" srcId="{79DFCA41-3FF0-4BC1-BEF0-5E53ED226CB2}" destId="{9AD028B9-5351-48F0-A6B4-BBED5224E88D}" srcOrd="0" destOrd="0" presId="urn:microsoft.com/office/officeart/2005/8/layout/list1"/>
    <dgm:cxn modelId="{B20F3561-BB1C-452E-822F-893C65CAF1D2}" type="presParOf" srcId="{9AD028B9-5351-48F0-A6B4-BBED5224E88D}" destId="{72BC2604-8DC8-474E-A991-16A21770DF9D}" srcOrd="0" destOrd="0" presId="urn:microsoft.com/office/officeart/2005/8/layout/list1"/>
    <dgm:cxn modelId="{A75BC91A-4FD9-41A0-B549-FFFDFC79A594}" type="presParOf" srcId="{9AD028B9-5351-48F0-A6B4-BBED5224E88D}" destId="{4EA863DC-92F0-4E60-BCB3-9D0A16744A80}" srcOrd="1" destOrd="0" presId="urn:microsoft.com/office/officeart/2005/8/layout/list1"/>
    <dgm:cxn modelId="{24055023-22BF-497F-AD9B-5FB983642693}" type="presParOf" srcId="{79DFCA41-3FF0-4BC1-BEF0-5E53ED226CB2}" destId="{9D94D18F-6B04-428B-914B-FCAD06D7F74A}" srcOrd="1" destOrd="0" presId="urn:microsoft.com/office/officeart/2005/8/layout/list1"/>
    <dgm:cxn modelId="{F9411C82-F349-4C74-8BAC-4BC1805E4B63}" type="presParOf" srcId="{79DFCA41-3FF0-4BC1-BEF0-5E53ED226CB2}" destId="{DBA7EAA9-0AB0-4FDC-8A2A-1562352E55FC}" srcOrd="2" destOrd="0" presId="urn:microsoft.com/office/officeart/2005/8/layout/list1"/>
    <dgm:cxn modelId="{BC86ACFB-0038-46F6-9361-B2C3A93C11B6}" type="presParOf" srcId="{79DFCA41-3FF0-4BC1-BEF0-5E53ED226CB2}" destId="{F13E24FD-DF33-47C7-A966-09CFF734AFAD}" srcOrd="3" destOrd="0" presId="urn:microsoft.com/office/officeart/2005/8/layout/list1"/>
    <dgm:cxn modelId="{9A008F47-ED45-4C86-8728-9F931E24F5CD}" type="presParOf" srcId="{79DFCA41-3FF0-4BC1-BEF0-5E53ED226CB2}" destId="{08B9F637-81C5-4401-8101-753A780F216A}" srcOrd="4" destOrd="0" presId="urn:microsoft.com/office/officeart/2005/8/layout/list1"/>
    <dgm:cxn modelId="{AFDB0419-33BB-4ED5-92C3-656BE14015BE}" type="presParOf" srcId="{08B9F637-81C5-4401-8101-753A780F216A}" destId="{B57A731E-9714-4512-90CB-D120B7CDDDC3}" srcOrd="0" destOrd="0" presId="urn:microsoft.com/office/officeart/2005/8/layout/list1"/>
    <dgm:cxn modelId="{0F7B335A-7796-4CC1-AAE6-46523ADE59E1}" type="presParOf" srcId="{08B9F637-81C5-4401-8101-753A780F216A}" destId="{5EA5DFF0-C2B3-4095-9EF4-5FFB25115D82}" srcOrd="1" destOrd="0" presId="urn:microsoft.com/office/officeart/2005/8/layout/list1"/>
    <dgm:cxn modelId="{BC1A541B-8B4F-4816-8A6D-00CAD800D6C0}" type="presParOf" srcId="{79DFCA41-3FF0-4BC1-BEF0-5E53ED226CB2}" destId="{3FCCD50A-F433-49A9-8640-B2E800ABAE24}" srcOrd="5" destOrd="0" presId="urn:microsoft.com/office/officeart/2005/8/layout/list1"/>
    <dgm:cxn modelId="{2F78CA8E-8FBD-4F89-B8DC-81B9B3631E83}" type="presParOf" srcId="{79DFCA41-3FF0-4BC1-BEF0-5E53ED226CB2}" destId="{A26F04D0-1A86-4032-923A-C21E884C66BA}" srcOrd="6" destOrd="0" presId="urn:microsoft.com/office/officeart/2005/8/layout/list1"/>
    <dgm:cxn modelId="{EB960B72-A1CC-46F2-B4FC-B98C47CF117B}" type="presParOf" srcId="{79DFCA41-3FF0-4BC1-BEF0-5E53ED226CB2}" destId="{D8FFD406-B71E-4643-9EB7-A379329E5F2F}" srcOrd="7" destOrd="0" presId="urn:microsoft.com/office/officeart/2005/8/layout/list1"/>
    <dgm:cxn modelId="{FEF16066-FE2D-4B75-8103-25FBDB9DFF20}" type="presParOf" srcId="{79DFCA41-3FF0-4BC1-BEF0-5E53ED226CB2}" destId="{6631CBF1-D5AA-4263-8524-6CBE00F6AD9B}" srcOrd="8" destOrd="0" presId="urn:microsoft.com/office/officeart/2005/8/layout/list1"/>
    <dgm:cxn modelId="{54FEA399-5207-4705-AED2-99EB761AFE83}" type="presParOf" srcId="{6631CBF1-D5AA-4263-8524-6CBE00F6AD9B}" destId="{19DD570A-83EC-43A3-BE1C-75E1AAD0DF06}" srcOrd="0" destOrd="0" presId="urn:microsoft.com/office/officeart/2005/8/layout/list1"/>
    <dgm:cxn modelId="{6F0F7506-0829-4A9A-A26C-DE70143E9CD0}" type="presParOf" srcId="{6631CBF1-D5AA-4263-8524-6CBE00F6AD9B}" destId="{6A215395-00B3-4A3B-84F0-22D9641BB10F}" srcOrd="1" destOrd="0" presId="urn:microsoft.com/office/officeart/2005/8/layout/list1"/>
    <dgm:cxn modelId="{89C5CE10-53FF-4D2D-817A-B07FFD5C4E17}" type="presParOf" srcId="{79DFCA41-3FF0-4BC1-BEF0-5E53ED226CB2}" destId="{CE1836F9-49F6-49CF-9699-642770B82C42}" srcOrd="9" destOrd="0" presId="urn:microsoft.com/office/officeart/2005/8/layout/list1"/>
    <dgm:cxn modelId="{01984CDC-2B23-46B0-BFFC-990518ADC87C}" type="presParOf" srcId="{79DFCA41-3FF0-4BC1-BEF0-5E53ED226CB2}" destId="{9F19B775-7451-4864-85FD-FA2373E6C47D}" srcOrd="10" destOrd="0" presId="urn:microsoft.com/office/officeart/2005/8/layout/list1"/>
    <dgm:cxn modelId="{E0AFACD1-779F-4531-81F5-A900823761CA}" type="presParOf" srcId="{79DFCA41-3FF0-4BC1-BEF0-5E53ED226CB2}" destId="{90488456-C24E-4113-9573-F6892EBE3772}" srcOrd="11" destOrd="0" presId="urn:microsoft.com/office/officeart/2005/8/layout/list1"/>
    <dgm:cxn modelId="{F748F558-2A09-497C-8E7E-E3A28456BE46}" type="presParOf" srcId="{79DFCA41-3FF0-4BC1-BEF0-5E53ED226CB2}" destId="{B7D3BAAC-CF58-4D11-84D7-DD4714C300C2}" srcOrd="12" destOrd="0" presId="urn:microsoft.com/office/officeart/2005/8/layout/list1"/>
    <dgm:cxn modelId="{86FB5935-2CA1-4E0F-A4B8-7A7A6699EB1E}" type="presParOf" srcId="{B7D3BAAC-CF58-4D11-84D7-DD4714C300C2}" destId="{7046036B-2541-452D-9515-E3DEBE3EF3DA}" srcOrd="0" destOrd="0" presId="urn:microsoft.com/office/officeart/2005/8/layout/list1"/>
    <dgm:cxn modelId="{07A490A7-85E2-4814-8E16-FAC5E049540E}" type="presParOf" srcId="{B7D3BAAC-CF58-4D11-84D7-DD4714C300C2}" destId="{1E289681-892D-4EB4-95D6-5675E8BDD99E}" srcOrd="1" destOrd="0" presId="urn:microsoft.com/office/officeart/2005/8/layout/list1"/>
    <dgm:cxn modelId="{7D38CD0D-4F53-4D32-932A-9A778DDD5B08}" type="presParOf" srcId="{79DFCA41-3FF0-4BC1-BEF0-5E53ED226CB2}" destId="{7F8A6728-6CE6-442B-8F1F-C0AFD043A17A}" srcOrd="13" destOrd="0" presId="urn:microsoft.com/office/officeart/2005/8/layout/list1"/>
    <dgm:cxn modelId="{E83E8809-24A4-4459-9F26-6A9EF40E0D36}" type="presParOf" srcId="{79DFCA41-3FF0-4BC1-BEF0-5E53ED226CB2}" destId="{10EEB8D5-F498-4D02-8A73-93891E3CB08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CFB7C0-E628-499E-AB68-C49FFA93A007}"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5A3AAEFA-FF0B-4AC3-8350-49BB8CB00A1C}">
      <dgm:prSet/>
      <dgm:spPr/>
      <dgm:t>
        <a:bodyPr/>
        <a:lstStyle/>
        <a:p>
          <a:pPr algn="ctr" rtl="0"/>
          <a:r>
            <a:rPr lang="en-US" smtClean="0">
              <a:solidFill>
                <a:schemeClr val="tx1"/>
              </a:solidFill>
              <a:latin typeface="Berlin Sans FB" pitchFamily="34" charset="0"/>
            </a:rPr>
            <a:t>Semoga semangat kesukanan dapat menyemarakkan lagi semangat cintakan negara, </a:t>
          </a:r>
          <a:endParaRPr lang="en-US">
            <a:solidFill>
              <a:schemeClr val="tx1"/>
            </a:solidFill>
            <a:latin typeface="Berlin Sans FB" pitchFamily="34" charset="0"/>
          </a:endParaRPr>
        </a:p>
      </dgm:t>
    </dgm:pt>
    <dgm:pt modelId="{954094E6-52A2-40C1-82BE-C1C3EB373926}" type="parTrans" cxnId="{8EB0AAC7-E3A7-4483-B4BE-AF049EAD5D34}">
      <dgm:prSet/>
      <dgm:spPr/>
      <dgm:t>
        <a:bodyPr/>
        <a:lstStyle/>
        <a:p>
          <a:pPr algn="ctr"/>
          <a:endParaRPr lang="en-US">
            <a:solidFill>
              <a:schemeClr val="tx1"/>
            </a:solidFill>
            <a:latin typeface="Berlin Sans FB" pitchFamily="34" charset="0"/>
          </a:endParaRPr>
        </a:p>
      </dgm:t>
    </dgm:pt>
    <dgm:pt modelId="{B841CD94-4B08-4554-AD04-60289AAA3FB6}" type="sibTrans" cxnId="{8EB0AAC7-E3A7-4483-B4BE-AF049EAD5D34}">
      <dgm:prSet/>
      <dgm:spPr/>
      <dgm:t>
        <a:bodyPr/>
        <a:lstStyle/>
        <a:p>
          <a:pPr algn="ctr"/>
          <a:endParaRPr lang="en-US">
            <a:solidFill>
              <a:schemeClr val="tx1"/>
            </a:solidFill>
            <a:latin typeface="Berlin Sans FB" pitchFamily="34" charset="0"/>
          </a:endParaRPr>
        </a:p>
      </dgm:t>
    </dgm:pt>
    <dgm:pt modelId="{9850040E-F244-4F8A-9EE3-DA0E2839532C}">
      <dgm:prSet/>
      <dgm:spPr/>
      <dgm:t>
        <a:bodyPr/>
        <a:lstStyle/>
        <a:p>
          <a:pPr algn="ctr" rtl="0"/>
          <a:r>
            <a:rPr lang="en-US" smtClean="0">
              <a:solidFill>
                <a:schemeClr val="tx1"/>
              </a:solidFill>
              <a:latin typeface="Berlin Sans FB" pitchFamily="34" charset="0"/>
            </a:rPr>
            <a:t>memperluaskan dan memperkukuhkan semangat kekitaan, </a:t>
          </a:r>
          <a:endParaRPr lang="en-US">
            <a:solidFill>
              <a:schemeClr val="tx1"/>
            </a:solidFill>
            <a:latin typeface="Berlin Sans FB" pitchFamily="34" charset="0"/>
          </a:endParaRPr>
        </a:p>
      </dgm:t>
    </dgm:pt>
    <dgm:pt modelId="{75C14BD8-071D-4E45-88B9-32235EE5BE08}" type="parTrans" cxnId="{4652A0A3-9AB0-4E77-B2F1-A738BCB39646}">
      <dgm:prSet/>
      <dgm:spPr/>
      <dgm:t>
        <a:bodyPr/>
        <a:lstStyle/>
        <a:p>
          <a:pPr algn="ctr"/>
          <a:endParaRPr lang="en-US">
            <a:solidFill>
              <a:schemeClr val="tx1"/>
            </a:solidFill>
            <a:latin typeface="Berlin Sans FB" pitchFamily="34" charset="0"/>
          </a:endParaRPr>
        </a:p>
      </dgm:t>
    </dgm:pt>
    <dgm:pt modelId="{D06B9B82-93CC-40C5-849C-D77F49B0542B}" type="sibTrans" cxnId="{4652A0A3-9AB0-4E77-B2F1-A738BCB39646}">
      <dgm:prSet/>
      <dgm:spPr/>
      <dgm:t>
        <a:bodyPr/>
        <a:lstStyle/>
        <a:p>
          <a:pPr algn="ctr"/>
          <a:endParaRPr lang="en-US">
            <a:solidFill>
              <a:schemeClr val="tx1"/>
            </a:solidFill>
            <a:latin typeface="Berlin Sans FB" pitchFamily="34" charset="0"/>
          </a:endParaRPr>
        </a:p>
      </dgm:t>
    </dgm:pt>
    <dgm:pt modelId="{CC69C662-91AC-4065-84CC-3125978AA757}">
      <dgm:prSet/>
      <dgm:spPr/>
      <dgm:t>
        <a:bodyPr/>
        <a:lstStyle/>
        <a:p>
          <a:pPr algn="ctr" rtl="0"/>
          <a:r>
            <a:rPr lang="en-US" smtClean="0">
              <a:solidFill>
                <a:schemeClr val="tx1"/>
              </a:solidFill>
              <a:latin typeface="Berlin Sans FB" pitchFamily="34" charset="0"/>
            </a:rPr>
            <a:t>kebersamaan, saling memahami dan hormat menghormati </a:t>
          </a:r>
          <a:endParaRPr lang="en-US">
            <a:solidFill>
              <a:schemeClr val="tx1"/>
            </a:solidFill>
            <a:latin typeface="Berlin Sans FB" pitchFamily="34" charset="0"/>
          </a:endParaRPr>
        </a:p>
      </dgm:t>
    </dgm:pt>
    <dgm:pt modelId="{6B390BDF-BB51-47CA-9FBA-226F86E0B035}" type="parTrans" cxnId="{8AB52C4A-425C-4C0F-8ED3-2BB4B7122210}">
      <dgm:prSet/>
      <dgm:spPr/>
      <dgm:t>
        <a:bodyPr/>
        <a:lstStyle/>
        <a:p>
          <a:pPr algn="ctr"/>
          <a:endParaRPr lang="en-US">
            <a:solidFill>
              <a:schemeClr val="tx1"/>
            </a:solidFill>
            <a:latin typeface="Berlin Sans FB" pitchFamily="34" charset="0"/>
          </a:endParaRPr>
        </a:p>
      </dgm:t>
    </dgm:pt>
    <dgm:pt modelId="{AB1B5D63-8E36-46AB-A091-9DE45CD443D1}" type="sibTrans" cxnId="{8AB52C4A-425C-4C0F-8ED3-2BB4B7122210}">
      <dgm:prSet/>
      <dgm:spPr/>
      <dgm:t>
        <a:bodyPr/>
        <a:lstStyle/>
        <a:p>
          <a:pPr algn="ctr"/>
          <a:endParaRPr lang="en-US">
            <a:solidFill>
              <a:schemeClr val="tx1"/>
            </a:solidFill>
            <a:latin typeface="Berlin Sans FB" pitchFamily="34" charset="0"/>
          </a:endParaRPr>
        </a:p>
      </dgm:t>
    </dgm:pt>
    <dgm:pt modelId="{5D434F4E-6C05-4613-98CF-95072C0A2BE0}">
      <dgm:prSet/>
      <dgm:spPr/>
      <dgm:t>
        <a:bodyPr/>
        <a:lstStyle/>
        <a:p>
          <a:pPr algn="ctr" rtl="0"/>
          <a:r>
            <a:rPr lang="en-US" smtClean="0">
              <a:solidFill>
                <a:schemeClr val="tx1"/>
              </a:solidFill>
              <a:latin typeface="Berlin Sans FB" pitchFamily="34" charset="0"/>
            </a:rPr>
            <a:t>dalam kalangan rakyat Malaysia yang berbilang kaum dan budaya. </a:t>
          </a:r>
          <a:endParaRPr lang="en-US">
            <a:solidFill>
              <a:schemeClr val="tx1"/>
            </a:solidFill>
            <a:latin typeface="Berlin Sans FB" pitchFamily="34" charset="0"/>
          </a:endParaRPr>
        </a:p>
      </dgm:t>
    </dgm:pt>
    <dgm:pt modelId="{C450D053-1BA3-4379-B1EB-EDFA29965E17}" type="parTrans" cxnId="{DA27A159-B3AA-42A6-A811-46454931A0B6}">
      <dgm:prSet/>
      <dgm:spPr/>
      <dgm:t>
        <a:bodyPr/>
        <a:lstStyle/>
        <a:p>
          <a:pPr algn="ctr"/>
          <a:endParaRPr lang="en-US">
            <a:solidFill>
              <a:schemeClr val="tx1"/>
            </a:solidFill>
            <a:latin typeface="Berlin Sans FB" pitchFamily="34" charset="0"/>
          </a:endParaRPr>
        </a:p>
      </dgm:t>
    </dgm:pt>
    <dgm:pt modelId="{6F44B008-E273-4ECC-90C2-B1E9797C004E}" type="sibTrans" cxnId="{DA27A159-B3AA-42A6-A811-46454931A0B6}">
      <dgm:prSet/>
      <dgm:spPr/>
      <dgm:t>
        <a:bodyPr/>
        <a:lstStyle/>
        <a:p>
          <a:pPr algn="ctr"/>
          <a:endParaRPr lang="en-US">
            <a:solidFill>
              <a:schemeClr val="tx1"/>
            </a:solidFill>
            <a:latin typeface="Berlin Sans FB" pitchFamily="34" charset="0"/>
          </a:endParaRPr>
        </a:p>
      </dgm:t>
    </dgm:pt>
    <dgm:pt modelId="{A9EF2FFA-EF61-4B91-B3D5-BFE016234605}" type="pres">
      <dgm:prSet presAssocID="{7ACFB7C0-E628-499E-AB68-C49FFA93A007}" presName="outerComposite" presStyleCnt="0">
        <dgm:presLayoutVars>
          <dgm:chMax val="5"/>
          <dgm:dir/>
          <dgm:resizeHandles val="exact"/>
        </dgm:presLayoutVars>
      </dgm:prSet>
      <dgm:spPr/>
    </dgm:pt>
    <dgm:pt modelId="{AB26253A-E7F7-499B-9336-26D4DDCDB91E}" type="pres">
      <dgm:prSet presAssocID="{7ACFB7C0-E628-499E-AB68-C49FFA93A007}" presName="dummyMaxCanvas" presStyleCnt="0">
        <dgm:presLayoutVars/>
      </dgm:prSet>
      <dgm:spPr/>
    </dgm:pt>
    <dgm:pt modelId="{2560E1C8-C4BF-48A3-815E-CE5C8063D5E8}" type="pres">
      <dgm:prSet presAssocID="{7ACFB7C0-E628-499E-AB68-C49FFA93A007}" presName="FourNodes_1" presStyleLbl="node1" presStyleIdx="0" presStyleCnt="4">
        <dgm:presLayoutVars>
          <dgm:bulletEnabled val="1"/>
        </dgm:presLayoutVars>
      </dgm:prSet>
      <dgm:spPr/>
    </dgm:pt>
    <dgm:pt modelId="{D421B814-370A-41F6-8689-644C42C5A9CC}" type="pres">
      <dgm:prSet presAssocID="{7ACFB7C0-E628-499E-AB68-C49FFA93A007}" presName="FourNodes_2" presStyleLbl="node1" presStyleIdx="1" presStyleCnt="4">
        <dgm:presLayoutVars>
          <dgm:bulletEnabled val="1"/>
        </dgm:presLayoutVars>
      </dgm:prSet>
      <dgm:spPr/>
    </dgm:pt>
    <dgm:pt modelId="{77194B39-23F1-4AF8-986C-828FFECEACEF}" type="pres">
      <dgm:prSet presAssocID="{7ACFB7C0-E628-499E-AB68-C49FFA93A007}" presName="FourNodes_3" presStyleLbl="node1" presStyleIdx="2" presStyleCnt="4">
        <dgm:presLayoutVars>
          <dgm:bulletEnabled val="1"/>
        </dgm:presLayoutVars>
      </dgm:prSet>
      <dgm:spPr/>
    </dgm:pt>
    <dgm:pt modelId="{048199D7-A915-4094-A84E-2ED94DAAE185}" type="pres">
      <dgm:prSet presAssocID="{7ACFB7C0-E628-499E-AB68-C49FFA93A007}" presName="FourNodes_4" presStyleLbl="node1" presStyleIdx="3" presStyleCnt="4">
        <dgm:presLayoutVars>
          <dgm:bulletEnabled val="1"/>
        </dgm:presLayoutVars>
      </dgm:prSet>
      <dgm:spPr/>
    </dgm:pt>
    <dgm:pt modelId="{5A33447A-2BBB-42CC-916C-EFC0F1CADE11}" type="pres">
      <dgm:prSet presAssocID="{7ACFB7C0-E628-499E-AB68-C49FFA93A007}" presName="FourConn_1-2" presStyleLbl="fgAccFollowNode1" presStyleIdx="0" presStyleCnt="3">
        <dgm:presLayoutVars>
          <dgm:bulletEnabled val="1"/>
        </dgm:presLayoutVars>
      </dgm:prSet>
      <dgm:spPr/>
    </dgm:pt>
    <dgm:pt modelId="{420C2023-7016-42B2-8FDF-F472986EFA48}" type="pres">
      <dgm:prSet presAssocID="{7ACFB7C0-E628-499E-AB68-C49FFA93A007}" presName="FourConn_2-3" presStyleLbl="fgAccFollowNode1" presStyleIdx="1" presStyleCnt="3">
        <dgm:presLayoutVars>
          <dgm:bulletEnabled val="1"/>
        </dgm:presLayoutVars>
      </dgm:prSet>
      <dgm:spPr/>
    </dgm:pt>
    <dgm:pt modelId="{FD862A89-DAED-4917-A386-DD8A9B335F01}" type="pres">
      <dgm:prSet presAssocID="{7ACFB7C0-E628-499E-AB68-C49FFA93A007}" presName="FourConn_3-4" presStyleLbl="fgAccFollowNode1" presStyleIdx="2" presStyleCnt="3">
        <dgm:presLayoutVars>
          <dgm:bulletEnabled val="1"/>
        </dgm:presLayoutVars>
      </dgm:prSet>
      <dgm:spPr/>
    </dgm:pt>
    <dgm:pt modelId="{D9B95168-4296-46D6-9665-BB07D8137764}" type="pres">
      <dgm:prSet presAssocID="{7ACFB7C0-E628-499E-AB68-C49FFA93A007}" presName="FourNodes_1_text" presStyleLbl="node1" presStyleIdx="3" presStyleCnt="4">
        <dgm:presLayoutVars>
          <dgm:bulletEnabled val="1"/>
        </dgm:presLayoutVars>
      </dgm:prSet>
      <dgm:spPr/>
    </dgm:pt>
    <dgm:pt modelId="{42ACBD4A-0A3D-40A3-A4B9-C37C1B7DD352}" type="pres">
      <dgm:prSet presAssocID="{7ACFB7C0-E628-499E-AB68-C49FFA93A007}" presName="FourNodes_2_text" presStyleLbl="node1" presStyleIdx="3" presStyleCnt="4">
        <dgm:presLayoutVars>
          <dgm:bulletEnabled val="1"/>
        </dgm:presLayoutVars>
      </dgm:prSet>
      <dgm:spPr/>
    </dgm:pt>
    <dgm:pt modelId="{645A0EDC-3303-46A9-BF83-3FA110234996}" type="pres">
      <dgm:prSet presAssocID="{7ACFB7C0-E628-499E-AB68-C49FFA93A007}" presName="FourNodes_3_text" presStyleLbl="node1" presStyleIdx="3" presStyleCnt="4">
        <dgm:presLayoutVars>
          <dgm:bulletEnabled val="1"/>
        </dgm:presLayoutVars>
      </dgm:prSet>
      <dgm:spPr/>
    </dgm:pt>
    <dgm:pt modelId="{75B3373A-CBA2-4289-8D1E-202DEA08DB9D}" type="pres">
      <dgm:prSet presAssocID="{7ACFB7C0-E628-499E-AB68-C49FFA93A007}" presName="FourNodes_4_text" presStyleLbl="node1" presStyleIdx="3" presStyleCnt="4">
        <dgm:presLayoutVars>
          <dgm:bulletEnabled val="1"/>
        </dgm:presLayoutVars>
      </dgm:prSet>
      <dgm:spPr/>
    </dgm:pt>
  </dgm:ptLst>
  <dgm:cxnLst>
    <dgm:cxn modelId="{28CA7793-318B-48A9-9491-D572DBDBAA1A}" type="presOf" srcId="{D06B9B82-93CC-40C5-849C-D77F49B0542B}" destId="{420C2023-7016-42B2-8FDF-F472986EFA48}" srcOrd="0" destOrd="0" presId="urn:microsoft.com/office/officeart/2005/8/layout/vProcess5"/>
    <dgm:cxn modelId="{D6FDF352-5B91-4F85-A387-17C601A58471}" type="presOf" srcId="{5D434F4E-6C05-4613-98CF-95072C0A2BE0}" destId="{048199D7-A915-4094-A84E-2ED94DAAE185}" srcOrd="0" destOrd="0" presId="urn:microsoft.com/office/officeart/2005/8/layout/vProcess5"/>
    <dgm:cxn modelId="{E14ABE8E-5AEE-4474-A0ED-5FFEBF4B8E25}" type="presOf" srcId="{B841CD94-4B08-4554-AD04-60289AAA3FB6}" destId="{5A33447A-2BBB-42CC-916C-EFC0F1CADE11}" srcOrd="0" destOrd="0" presId="urn:microsoft.com/office/officeart/2005/8/layout/vProcess5"/>
    <dgm:cxn modelId="{1F906064-FBD2-4464-9FE2-E296AD9C2F36}" type="presOf" srcId="{9850040E-F244-4F8A-9EE3-DA0E2839532C}" destId="{42ACBD4A-0A3D-40A3-A4B9-C37C1B7DD352}" srcOrd="1" destOrd="0" presId="urn:microsoft.com/office/officeart/2005/8/layout/vProcess5"/>
    <dgm:cxn modelId="{DF37FF79-3C72-422D-BEE7-B848B15F683B}" type="presOf" srcId="{AB1B5D63-8E36-46AB-A091-9DE45CD443D1}" destId="{FD862A89-DAED-4917-A386-DD8A9B335F01}" srcOrd="0" destOrd="0" presId="urn:microsoft.com/office/officeart/2005/8/layout/vProcess5"/>
    <dgm:cxn modelId="{DA27A159-B3AA-42A6-A811-46454931A0B6}" srcId="{7ACFB7C0-E628-499E-AB68-C49FFA93A007}" destId="{5D434F4E-6C05-4613-98CF-95072C0A2BE0}" srcOrd="3" destOrd="0" parTransId="{C450D053-1BA3-4379-B1EB-EDFA29965E17}" sibTransId="{6F44B008-E273-4ECC-90C2-B1E9797C004E}"/>
    <dgm:cxn modelId="{8EB0AAC7-E3A7-4483-B4BE-AF049EAD5D34}" srcId="{7ACFB7C0-E628-499E-AB68-C49FFA93A007}" destId="{5A3AAEFA-FF0B-4AC3-8350-49BB8CB00A1C}" srcOrd="0" destOrd="0" parTransId="{954094E6-52A2-40C1-82BE-C1C3EB373926}" sibTransId="{B841CD94-4B08-4554-AD04-60289AAA3FB6}"/>
    <dgm:cxn modelId="{C91C70FA-4AAE-4375-A5D2-D7B0CACAD4B8}" type="presOf" srcId="{CC69C662-91AC-4065-84CC-3125978AA757}" destId="{77194B39-23F1-4AF8-986C-828FFECEACEF}" srcOrd="0" destOrd="0" presId="urn:microsoft.com/office/officeart/2005/8/layout/vProcess5"/>
    <dgm:cxn modelId="{8AB52C4A-425C-4C0F-8ED3-2BB4B7122210}" srcId="{7ACFB7C0-E628-499E-AB68-C49FFA93A007}" destId="{CC69C662-91AC-4065-84CC-3125978AA757}" srcOrd="2" destOrd="0" parTransId="{6B390BDF-BB51-47CA-9FBA-226F86E0B035}" sibTransId="{AB1B5D63-8E36-46AB-A091-9DE45CD443D1}"/>
    <dgm:cxn modelId="{E02CB801-70D7-4877-AD24-7BF8849EE1D6}" type="presOf" srcId="{5A3AAEFA-FF0B-4AC3-8350-49BB8CB00A1C}" destId="{2560E1C8-C4BF-48A3-815E-CE5C8063D5E8}" srcOrd="0" destOrd="0" presId="urn:microsoft.com/office/officeart/2005/8/layout/vProcess5"/>
    <dgm:cxn modelId="{88B6C86E-C14A-43C8-A30F-77F87AC08BBB}" type="presOf" srcId="{7ACFB7C0-E628-499E-AB68-C49FFA93A007}" destId="{A9EF2FFA-EF61-4B91-B3D5-BFE016234605}" srcOrd="0" destOrd="0" presId="urn:microsoft.com/office/officeart/2005/8/layout/vProcess5"/>
    <dgm:cxn modelId="{C7BED404-0903-47D1-AFE7-59A40801EB47}" type="presOf" srcId="{5A3AAEFA-FF0B-4AC3-8350-49BB8CB00A1C}" destId="{D9B95168-4296-46D6-9665-BB07D8137764}" srcOrd="1" destOrd="0" presId="urn:microsoft.com/office/officeart/2005/8/layout/vProcess5"/>
    <dgm:cxn modelId="{63CE7DD6-4018-485B-8604-A1BBD71AC523}" type="presOf" srcId="{CC69C662-91AC-4065-84CC-3125978AA757}" destId="{645A0EDC-3303-46A9-BF83-3FA110234996}" srcOrd="1" destOrd="0" presId="urn:microsoft.com/office/officeart/2005/8/layout/vProcess5"/>
    <dgm:cxn modelId="{4652A0A3-9AB0-4E77-B2F1-A738BCB39646}" srcId="{7ACFB7C0-E628-499E-AB68-C49FFA93A007}" destId="{9850040E-F244-4F8A-9EE3-DA0E2839532C}" srcOrd="1" destOrd="0" parTransId="{75C14BD8-071D-4E45-88B9-32235EE5BE08}" sibTransId="{D06B9B82-93CC-40C5-849C-D77F49B0542B}"/>
    <dgm:cxn modelId="{BDDACC39-55E6-4114-B34D-5AF87C7E6B44}" type="presOf" srcId="{9850040E-F244-4F8A-9EE3-DA0E2839532C}" destId="{D421B814-370A-41F6-8689-644C42C5A9CC}" srcOrd="0" destOrd="0" presId="urn:microsoft.com/office/officeart/2005/8/layout/vProcess5"/>
    <dgm:cxn modelId="{F6B4AC56-29B4-4ECA-962F-205ABCC099A3}" type="presOf" srcId="{5D434F4E-6C05-4613-98CF-95072C0A2BE0}" destId="{75B3373A-CBA2-4289-8D1E-202DEA08DB9D}" srcOrd="1" destOrd="0" presId="urn:microsoft.com/office/officeart/2005/8/layout/vProcess5"/>
    <dgm:cxn modelId="{FED8ABCE-CB08-433E-8467-DA20B02CCE7F}" type="presParOf" srcId="{A9EF2FFA-EF61-4B91-B3D5-BFE016234605}" destId="{AB26253A-E7F7-499B-9336-26D4DDCDB91E}" srcOrd="0" destOrd="0" presId="urn:microsoft.com/office/officeart/2005/8/layout/vProcess5"/>
    <dgm:cxn modelId="{54B22DE4-3E01-4183-B504-64525B41BD97}" type="presParOf" srcId="{A9EF2FFA-EF61-4B91-B3D5-BFE016234605}" destId="{2560E1C8-C4BF-48A3-815E-CE5C8063D5E8}" srcOrd="1" destOrd="0" presId="urn:microsoft.com/office/officeart/2005/8/layout/vProcess5"/>
    <dgm:cxn modelId="{6A209D78-EB6A-44E6-9953-A7D29B5B39CC}" type="presParOf" srcId="{A9EF2FFA-EF61-4B91-B3D5-BFE016234605}" destId="{D421B814-370A-41F6-8689-644C42C5A9CC}" srcOrd="2" destOrd="0" presId="urn:microsoft.com/office/officeart/2005/8/layout/vProcess5"/>
    <dgm:cxn modelId="{06E611C6-8C47-4A0A-83E9-9DEA50604ABB}" type="presParOf" srcId="{A9EF2FFA-EF61-4B91-B3D5-BFE016234605}" destId="{77194B39-23F1-4AF8-986C-828FFECEACEF}" srcOrd="3" destOrd="0" presId="urn:microsoft.com/office/officeart/2005/8/layout/vProcess5"/>
    <dgm:cxn modelId="{3D4DC144-18F8-495D-9351-6CED5776A8B4}" type="presParOf" srcId="{A9EF2FFA-EF61-4B91-B3D5-BFE016234605}" destId="{048199D7-A915-4094-A84E-2ED94DAAE185}" srcOrd="4" destOrd="0" presId="urn:microsoft.com/office/officeart/2005/8/layout/vProcess5"/>
    <dgm:cxn modelId="{2DE7A6B4-4254-4DE5-A5AD-5B6422773CC0}" type="presParOf" srcId="{A9EF2FFA-EF61-4B91-B3D5-BFE016234605}" destId="{5A33447A-2BBB-42CC-916C-EFC0F1CADE11}" srcOrd="5" destOrd="0" presId="urn:microsoft.com/office/officeart/2005/8/layout/vProcess5"/>
    <dgm:cxn modelId="{8EE9204B-C437-45B9-908A-1D22D1404414}" type="presParOf" srcId="{A9EF2FFA-EF61-4B91-B3D5-BFE016234605}" destId="{420C2023-7016-42B2-8FDF-F472986EFA48}" srcOrd="6" destOrd="0" presId="urn:microsoft.com/office/officeart/2005/8/layout/vProcess5"/>
    <dgm:cxn modelId="{85FBF026-26F3-4362-BB0A-C4C65D320C9A}" type="presParOf" srcId="{A9EF2FFA-EF61-4B91-B3D5-BFE016234605}" destId="{FD862A89-DAED-4917-A386-DD8A9B335F01}" srcOrd="7" destOrd="0" presId="urn:microsoft.com/office/officeart/2005/8/layout/vProcess5"/>
    <dgm:cxn modelId="{047F3FA7-C1FA-4736-8DE8-A088C4373920}" type="presParOf" srcId="{A9EF2FFA-EF61-4B91-B3D5-BFE016234605}" destId="{D9B95168-4296-46D6-9665-BB07D8137764}" srcOrd="8" destOrd="0" presId="urn:microsoft.com/office/officeart/2005/8/layout/vProcess5"/>
    <dgm:cxn modelId="{19FAD586-8159-4BC9-B03A-87192DC65E9C}" type="presParOf" srcId="{A9EF2FFA-EF61-4B91-B3D5-BFE016234605}" destId="{42ACBD4A-0A3D-40A3-A4B9-C37C1B7DD352}" srcOrd="9" destOrd="0" presId="urn:microsoft.com/office/officeart/2005/8/layout/vProcess5"/>
    <dgm:cxn modelId="{9FA2E5A4-44FE-44B5-A069-E6EF6D862BF2}" type="presParOf" srcId="{A9EF2FFA-EF61-4B91-B3D5-BFE016234605}" destId="{645A0EDC-3303-46A9-BF83-3FA110234996}" srcOrd="10" destOrd="0" presId="urn:microsoft.com/office/officeart/2005/8/layout/vProcess5"/>
    <dgm:cxn modelId="{27168E43-EBF4-4BF0-B4C2-551BD5618805}" type="presParOf" srcId="{A9EF2FFA-EF61-4B91-B3D5-BFE016234605}" destId="{75B3373A-CBA2-4289-8D1E-202DEA08DB9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BF2D2A-2FA2-411E-9D7F-801A0E348AE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E90BE523-7C5D-4EED-8034-DBAC500BDE26}">
      <dgm:prSet/>
      <dgm:spPr>
        <a:solidFill>
          <a:srgbClr val="00B0F0"/>
        </a:solidFill>
      </dgm:spPr>
      <dgm:t>
        <a:bodyPr/>
        <a:lstStyle/>
        <a:p>
          <a:pPr rtl="0"/>
          <a:r>
            <a:rPr lang="en-US" b="0" i="0" baseline="0" smtClean="0">
              <a:solidFill>
                <a:schemeClr val="tx1"/>
              </a:solidFill>
              <a:latin typeface="Bernard MT Condensed" pitchFamily="18" charset="0"/>
            </a:rPr>
            <a:t>mimbar menyeru kepada sidang jemaah sekalian,</a:t>
          </a:r>
          <a:endParaRPr lang="en-US">
            <a:solidFill>
              <a:schemeClr val="tx1"/>
            </a:solidFill>
            <a:latin typeface="Bernard MT Condensed" pitchFamily="18" charset="0"/>
          </a:endParaRPr>
        </a:p>
      </dgm:t>
    </dgm:pt>
    <dgm:pt modelId="{921E731C-A077-47E1-AB30-0AE64AEA78A6}" type="parTrans" cxnId="{565BDEB2-CA7C-4501-B42F-D4A469CBAA19}">
      <dgm:prSet/>
      <dgm:spPr/>
      <dgm:t>
        <a:bodyPr/>
        <a:lstStyle/>
        <a:p>
          <a:endParaRPr lang="en-US">
            <a:latin typeface="Bernard MT Condensed" pitchFamily="18" charset="0"/>
          </a:endParaRPr>
        </a:p>
      </dgm:t>
    </dgm:pt>
    <dgm:pt modelId="{E36D6551-57CF-448B-B3ED-5217BFDE9B68}" type="sibTrans" cxnId="{565BDEB2-CA7C-4501-B42F-D4A469CBAA19}">
      <dgm:prSet/>
      <dgm:spPr/>
      <dgm:t>
        <a:bodyPr/>
        <a:lstStyle/>
        <a:p>
          <a:endParaRPr lang="en-US">
            <a:latin typeface="Bernard MT Condensed" pitchFamily="18" charset="0"/>
          </a:endParaRPr>
        </a:p>
      </dgm:t>
    </dgm:pt>
    <dgm:pt modelId="{E619B969-6635-4736-A7AE-B03212F587C8}">
      <dgm:prSet/>
      <dgm:spPr>
        <a:solidFill>
          <a:srgbClr val="C00000"/>
        </a:solidFill>
      </dgm:spPr>
      <dgm:t>
        <a:bodyPr/>
        <a:lstStyle/>
        <a:p>
          <a:pPr rtl="0"/>
          <a:r>
            <a:rPr lang="en-US" b="0" i="0" baseline="0" smtClean="0">
              <a:solidFill>
                <a:schemeClr val="tx1"/>
              </a:solidFill>
              <a:latin typeface="Bernard MT Condensed" pitchFamily="18" charset="0"/>
            </a:rPr>
            <a:t>marilah bersama-sama kita bersepakat meletakkan Islam mengatasi kepentingan lain </a:t>
          </a:r>
          <a:endParaRPr lang="en-US">
            <a:solidFill>
              <a:schemeClr val="tx1"/>
            </a:solidFill>
            <a:latin typeface="Bernard MT Condensed" pitchFamily="18" charset="0"/>
          </a:endParaRPr>
        </a:p>
      </dgm:t>
    </dgm:pt>
    <dgm:pt modelId="{2A4C78E0-4DFF-42DD-9284-754768D07B98}" type="parTrans" cxnId="{3E7A3605-A671-4001-9263-5905512F3279}">
      <dgm:prSet/>
      <dgm:spPr/>
      <dgm:t>
        <a:bodyPr/>
        <a:lstStyle/>
        <a:p>
          <a:endParaRPr lang="en-US">
            <a:latin typeface="Bernard MT Condensed" pitchFamily="18" charset="0"/>
          </a:endParaRPr>
        </a:p>
      </dgm:t>
    </dgm:pt>
    <dgm:pt modelId="{A9BC4E2E-12F0-42F3-9FDE-69C266E0C77C}" type="sibTrans" cxnId="{3E7A3605-A671-4001-9263-5905512F3279}">
      <dgm:prSet/>
      <dgm:spPr/>
      <dgm:t>
        <a:bodyPr/>
        <a:lstStyle/>
        <a:p>
          <a:endParaRPr lang="en-US">
            <a:latin typeface="Bernard MT Condensed" pitchFamily="18" charset="0"/>
          </a:endParaRPr>
        </a:p>
      </dgm:t>
    </dgm:pt>
    <dgm:pt modelId="{AF643ED7-85B3-4737-8875-EE6C4C319285}">
      <dgm:prSet/>
      <dgm:spPr>
        <a:solidFill>
          <a:srgbClr val="FFFF00"/>
        </a:solidFill>
      </dgm:spPr>
      <dgm:t>
        <a:bodyPr/>
        <a:lstStyle/>
        <a:p>
          <a:pPr rtl="0"/>
          <a:r>
            <a:rPr lang="en-US" b="0" i="0" baseline="0" smtClean="0">
              <a:solidFill>
                <a:schemeClr val="tx1"/>
              </a:solidFill>
              <a:latin typeface="Bernard MT Condensed" pitchFamily="18" charset="0"/>
            </a:rPr>
            <a:t>pengisian utama kemerdekaan negara kita. </a:t>
          </a:r>
          <a:endParaRPr lang="en-US">
            <a:solidFill>
              <a:schemeClr val="tx1"/>
            </a:solidFill>
            <a:latin typeface="Bernard MT Condensed" pitchFamily="18" charset="0"/>
          </a:endParaRPr>
        </a:p>
      </dgm:t>
    </dgm:pt>
    <dgm:pt modelId="{2557A5B0-CF43-4CF9-9433-871F8123E4BB}" type="parTrans" cxnId="{E06B11FC-4A3A-46D4-95A0-60934DF63839}">
      <dgm:prSet/>
      <dgm:spPr/>
      <dgm:t>
        <a:bodyPr/>
        <a:lstStyle/>
        <a:p>
          <a:endParaRPr lang="en-US">
            <a:latin typeface="Bernard MT Condensed" pitchFamily="18" charset="0"/>
          </a:endParaRPr>
        </a:p>
      </dgm:t>
    </dgm:pt>
    <dgm:pt modelId="{08B4202A-2C50-4767-8CE7-084C4946AA1F}" type="sibTrans" cxnId="{E06B11FC-4A3A-46D4-95A0-60934DF63839}">
      <dgm:prSet/>
      <dgm:spPr/>
      <dgm:t>
        <a:bodyPr/>
        <a:lstStyle/>
        <a:p>
          <a:endParaRPr lang="en-US">
            <a:latin typeface="Bernard MT Condensed" pitchFamily="18" charset="0"/>
          </a:endParaRPr>
        </a:p>
      </dgm:t>
    </dgm:pt>
    <dgm:pt modelId="{4EBE512E-A52F-489A-A921-3B65E07DBBA7}" type="pres">
      <dgm:prSet presAssocID="{C6BF2D2A-2FA2-411E-9D7F-801A0E348AE5}" presName="Name0" presStyleCnt="0">
        <dgm:presLayoutVars>
          <dgm:chPref val="1"/>
          <dgm:dir/>
          <dgm:animOne val="branch"/>
          <dgm:animLvl val="lvl"/>
          <dgm:resizeHandles/>
        </dgm:presLayoutVars>
      </dgm:prSet>
      <dgm:spPr/>
      <dgm:t>
        <a:bodyPr/>
        <a:lstStyle/>
        <a:p>
          <a:endParaRPr lang="en-US"/>
        </a:p>
      </dgm:t>
    </dgm:pt>
    <dgm:pt modelId="{F6EC38DB-034D-4F0D-9076-741AD1C21D84}" type="pres">
      <dgm:prSet presAssocID="{E90BE523-7C5D-4EED-8034-DBAC500BDE26}" presName="vertOne" presStyleCnt="0"/>
      <dgm:spPr/>
    </dgm:pt>
    <dgm:pt modelId="{A4B07BB4-66D5-4343-B34E-E210B1D8D5A2}" type="pres">
      <dgm:prSet presAssocID="{E90BE523-7C5D-4EED-8034-DBAC500BDE26}" presName="txOne" presStyleLbl="node0" presStyleIdx="0" presStyleCnt="3">
        <dgm:presLayoutVars>
          <dgm:chPref val="3"/>
        </dgm:presLayoutVars>
      </dgm:prSet>
      <dgm:spPr/>
      <dgm:t>
        <a:bodyPr/>
        <a:lstStyle/>
        <a:p>
          <a:endParaRPr lang="en-US"/>
        </a:p>
      </dgm:t>
    </dgm:pt>
    <dgm:pt modelId="{4A763A0A-4200-4F17-B383-B6947C7D9AFE}" type="pres">
      <dgm:prSet presAssocID="{E90BE523-7C5D-4EED-8034-DBAC500BDE26}" presName="horzOne" presStyleCnt="0"/>
      <dgm:spPr/>
    </dgm:pt>
    <dgm:pt modelId="{B6646621-ACD3-4F80-8C44-E246CF43E1D7}" type="pres">
      <dgm:prSet presAssocID="{E36D6551-57CF-448B-B3ED-5217BFDE9B68}" presName="sibSpaceOne" presStyleCnt="0"/>
      <dgm:spPr/>
    </dgm:pt>
    <dgm:pt modelId="{9EFD1C6C-AA65-47C0-97A3-1AEBE37D0503}" type="pres">
      <dgm:prSet presAssocID="{E619B969-6635-4736-A7AE-B03212F587C8}" presName="vertOne" presStyleCnt="0"/>
      <dgm:spPr/>
    </dgm:pt>
    <dgm:pt modelId="{F2B61DB8-89D9-4999-833A-E168EE70159B}" type="pres">
      <dgm:prSet presAssocID="{E619B969-6635-4736-A7AE-B03212F587C8}" presName="txOne" presStyleLbl="node0" presStyleIdx="1" presStyleCnt="3">
        <dgm:presLayoutVars>
          <dgm:chPref val="3"/>
        </dgm:presLayoutVars>
      </dgm:prSet>
      <dgm:spPr/>
      <dgm:t>
        <a:bodyPr/>
        <a:lstStyle/>
        <a:p>
          <a:endParaRPr lang="en-US"/>
        </a:p>
      </dgm:t>
    </dgm:pt>
    <dgm:pt modelId="{C1B9A096-A2D1-429A-BE8F-9CA9D163931C}" type="pres">
      <dgm:prSet presAssocID="{E619B969-6635-4736-A7AE-B03212F587C8}" presName="horzOne" presStyleCnt="0"/>
      <dgm:spPr/>
    </dgm:pt>
    <dgm:pt modelId="{F90FAE06-9AD4-44EA-9181-305C69A18AC5}" type="pres">
      <dgm:prSet presAssocID="{A9BC4E2E-12F0-42F3-9FDE-69C266E0C77C}" presName="sibSpaceOne" presStyleCnt="0"/>
      <dgm:spPr/>
    </dgm:pt>
    <dgm:pt modelId="{1D5F92F0-4AE4-4994-BDF4-C7F2BB514AEB}" type="pres">
      <dgm:prSet presAssocID="{AF643ED7-85B3-4737-8875-EE6C4C319285}" presName="vertOne" presStyleCnt="0"/>
      <dgm:spPr/>
    </dgm:pt>
    <dgm:pt modelId="{0F1549C9-8387-4FE9-B0E9-0DC3B58E87BE}" type="pres">
      <dgm:prSet presAssocID="{AF643ED7-85B3-4737-8875-EE6C4C319285}" presName="txOne" presStyleLbl="node0" presStyleIdx="2" presStyleCnt="3">
        <dgm:presLayoutVars>
          <dgm:chPref val="3"/>
        </dgm:presLayoutVars>
      </dgm:prSet>
      <dgm:spPr/>
      <dgm:t>
        <a:bodyPr/>
        <a:lstStyle/>
        <a:p>
          <a:endParaRPr lang="en-US"/>
        </a:p>
      </dgm:t>
    </dgm:pt>
    <dgm:pt modelId="{FC91AC54-A3F0-4968-A7E6-E1004CDE8588}" type="pres">
      <dgm:prSet presAssocID="{AF643ED7-85B3-4737-8875-EE6C4C319285}" presName="horzOne" presStyleCnt="0"/>
      <dgm:spPr/>
    </dgm:pt>
  </dgm:ptLst>
  <dgm:cxnLst>
    <dgm:cxn modelId="{565BDEB2-CA7C-4501-B42F-D4A469CBAA19}" srcId="{C6BF2D2A-2FA2-411E-9D7F-801A0E348AE5}" destId="{E90BE523-7C5D-4EED-8034-DBAC500BDE26}" srcOrd="0" destOrd="0" parTransId="{921E731C-A077-47E1-AB30-0AE64AEA78A6}" sibTransId="{E36D6551-57CF-448B-B3ED-5217BFDE9B68}"/>
    <dgm:cxn modelId="{B284B4ED-CB6F-498C-9EC7-6A53D3E3122B}" type="presOf" srcId="{C6BF2D2A-2FA2-411E-9D7F-801A0E348AE5}" destId="{4EBE512E-A52F-489A-A921-3B65E07DBBA7}" srcOrd="0" destOrd="0" presId="urn:microsoft.com/office/officeart/2005/8/layout/hierarchy4"/>
    <dgm:cxn modelId="{E06B11FC-4A3A-46D4-95A0-60934DF63839}" srcId="{C6BF2D2A-2FA2-411E-9D7F-801A0E348AE5}" destId="{AF643ED7-85B3-4737-8875-EE6C4C319285}" srcOrd="2" destOrd="0" parTransId="{2557A5B0-CF43-4CF9-9433-871F8123E4BB}" sibTransId="{08B4202A-2C50-4767-8CE7-084C4946AA1F}"/>
    <dgm:cxn modelId="{3E7A3605-A671-4001-9263-5905512F3279}" srcId="{C6BF2D2A-2FA2-411E-9D7F-801A0E348AE5}" destId="{E619B969-6635-4736-A7AE-B03212F587C8}" srcOrd="1" destOrd="0" parTransId="{2A4C78E0-4DFF-42DD-9284-754768D07B98}" sibTransId="{A9BC4E2E-12F0-42F3-9FDE-69C266E0C77C}"/>
    <dgm:cxn modelId="{3695ACCB-72D9-46B3-BEA3-101A9F796995}" type="presOf" srcId="{AF643ED7-85B3-4737-8875-EE6C4C319285}" destId="{0F1549C9-8387-4FE9-B0E9-0DC3B58E87BE}" srcOrd="0" destOrd="0" presId="urn:microsoft.com/office/officeart/2005/8/layout/hierarchy4"/>
    <dgm:cxn modelId="{FB5E5CD3-809B-4C24-87FC-E38178ED1740}" type="presOf" srcId="{E619B969-6635-4736-A7AE-B03212F587C8}" destId="{F2B61DB8-89D9-4999-833A-E168EE70159B}" srcOrd="0" destOrd="0" presId="urn:microsoft.com/office/officeart/2005/8/layout/hierarchy4"/>
    <dgm:cxn modelId="{B1B76231-2023-4DAD-928D-FC51A5A741C7}" type="presOf" srcId="{E90BE523-7C5D-4EED-8034-DBAC500BDE26}" destId="{A4B07BB4-66D5-4343-B34E-E210B1D8D5A2}" srcOrd="0" destOrd="0" presId="urn:microsoft.com/office/officeart/2005/8/layout/hierarchy4"/>
    <dgm:cxn modelId="{2048E282-55DD-4664-8444-B410CB021443}" type="presParOf" srcId="{4EBE512E-A52F-489A-A921-3B65E07DBBA7}" destId="{F6EC38DB-034D-4F0D-9076-741AD1C21D84}" srcOrd="0" destOrd="0" presId="urn:microsoft.com/office/officeart/2005/8/layout/hierarchy4"/>
    <dgm:cxn modelId="{95756162-B4F9-48B6-A1B3-F7DB8E543D38}" type="presParOf" srcId="{F6EC38DB-034D-4F0D-9076-741AD1C21D84}" destId="{A4B07BB4-66D5-4343-B34E-E210B1D8D5A2}" srcOrd="0" destOrd="0" presId="urn:microsoft.com/office/officeart/2005/8/layout/hierarchy4"/>
    <dgm:cxn modelId="{5B1204B6-359A-4B24-9DBF-49CF9F1B6887}" type="presParOf" srcId="{F6EC38DB-034D-4F0D-9076-741AD1C21D84}" destId="{4A763A0A-4200-4F17-B383-B6947C7D9AFE}" srcOrd="1" destOrd="0" presId="urn:microsoft.com/office/officeart/2005/8/layout/hierarchy4"/>
    <dgm:cxn modelId="{6344026D-1BEC-4843-8071-66833244D9B5}" type="presParOf" srcId="{4EBE512E-A52F-489A-A921-3B65E07DBBA7}" destId="{B6646621-ACD3-4F80-8C44-E246CF43E1D7}" srcOrd="1" destOrd="0" presId="urn:microsoft.com/office/officeart/2005/8/layout/hierarchy4"/>
    <dgm:cxn modelId="{295062FC-19A4-44E2-8182-BC959F2190AC}" type="presParOf" srcId="{4EBE512E-A52F-489A-A921-3B65E07DBBA7}" destId="{9EFD1C6C-AA65-47C0-97A3-1AEBE37D0503}" srcOrd="2" destOrd="0" presId="urn:microsoft.com/office/officeart/2005/8/layout/hierarchy4"/>
    <dgm:cxn modelId="{7F16D73F-5431-4128-82D9-585A84E93D21}" type="presParOf" srcId="{9EFD1C6C-AA65-47C0-97A3-1AEBE37D0503}" destId="{F2B61DB8-89D9-4999-833A-E168EE70159B}" srcOrd="0" destOrd="0" presId="urn:microsoft.com/office/officeart/2005/8/layout/hierarchy4"/>
    <dgm:cxn modelId="{9CC32880-DD5B-4F2C-A7BC-04A7B22C1097}" type="presParOf" srcId="{9EFD1C6C-AA65-47C0-97A3-1AEBE37D0503}" destId="{C1B9A096-A2D1-429A-BE8F-9CA9D163931C}" srcOrd="1" destOrd="0" presId="urn:microsoft.com/office/officeart/2005/8/layout/hierarchy4"/>
    <dgm:cxn modelId="{D7199E6E-3257-4F8C-891E-A912F5B182F6}" type="presParOf" srcId="{4EBE512E-A52F-489A-A921-3B65E07DBBA7}" destId="{F90FAE06-9AD4-44EA-9181-305C69A18AC5}" srcOrd="3" destOrd="0" presId="urn:microsoft.com/office/officeart/2005/8/layout/hierarchy4"/>
    <dgm:cxn modelId="{BB4E518B-CE54-4928-8DAA-755391C6E940}" type="presParOf" srcId="{4EBE512E-A52F-489A-A921-3B65E07DBBA7}" destId="{1D5F92F0-4AE4-4994-BDF4-C7F2BB514AEB}" srcOrd="4" destOrd="0" presId="urn:microsoft.com/office/officeart/2005/8/layout/hierarchy4"/>
    <dgm:cxn modelId="{3C70A301-45CB-4ADF-940C-5B22FF631F8E}" type="presParOf" srcId="{1D5F92F0-4AE4-4994-BDF4-C7F2BB514AEB}" destId="{0F1549C9-8387-4FE9-B0E9-0DC3B58E87BE}" srcOrd="0" destOrd="0" presId="urn:microsoft.com/office/officeart/2005/8/layout/hierarchy4"/>
    <dgm:cxn modelId="{02910BAC-CD6A-4860-90BE-8C5637563E1E}" type="presParOf" srcId="{1D5F92F0-4AE4-4994-BDF4-C7F2BB514AEB}" destId="{FC91AC54-A3F0-4968-A7E6-E1004CDE858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2E618-FF03-4DD3-B419-866A7B57001D}"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45CD7533-EC56-4776-8592-1CCEC26C01FE}">
      <dgm:prSet/>
      <dgm:spPr>
        <a:solidFill>
          <a:srgbClr val="00B0F0"/>
        </a:solidFill>
      </dgm:spPr>
      <dgm:t>
        <a:bodyPr/>
        <a:lstStyle/>
        <a:p>
          <a:pPr rtl="0"/>
          <a:r>
            <a:rPr lang="en-US" dirty="0" smtClean="0">
              <a:solidFill>
                <a:schemeClr val="tx1"/>
              </a:solidFill>
              <a:latin typeface="Bernard MT Condensed" pitchFamily="18" charset="0"/>
            </a:rPr>
            <a:t>31 </a:t>
          </a:r>
          <a:r>
            <a:rPr lang="en-US" dirty="0" err="1" smtClean="0">
              <a:solidFill>
                <a:schemeClr val="tx1"/>
              </a:solidFill>
              <a:latin typeface="Bernard MT Condensed" pitchFamily="18" charset="0"/>
            </a:rPr>
            <a:t>Ogos</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menyambut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kemerdekaan</a:t>
          </a:r>
          <a:endParaRPr lang="en-US" dirty="0">
            <a:solidFill>
              <a:schemeClr val="tx1"/>
            </a:solidFill>
            <a:latin typeface="Bernard MT Condensed" pitchFamily="18" charset="0"/>
          </a:endParaRPr>
        </a:p>
      </dgm:t>
    </dgm:pt>
    <dgm:pt modelId="{395EB54E-B167-4210-AD55-B61A071EA020}" type="parTrans" cxnId="{0A42CFFC-0D08-48B1-8635-B70F1E3C164C}">
      <dgm:prSet/>
      <dgm:spPr/>
      <dgm:t>
        <a:bodyPr/>
        <a:lstStyle/>
        <a:p>
          <a:endParaRPr lang="en-US">
            <a:solidFill>
              <a:schemeClr val="tx1"/>
            </a:solidFill>
            <a:latin typeface="Bernard MT Condensed" pitchFamily="18" charset="0"/>
          </a:endParaRPr>
        </a:p>
      </dgm:t>
    </dgm:pt>
    <dgm:pt modelId="{E1E234B1-0FF6-4173-9B34-762478760C12}" type="sibTrans" cxnId="{0A42CFFC-0D08-48B1-8635-B70F1E3C164C}">
      <dgm:prSet/>
      <dgm:spPr/>
      <dgm:t>
        <a:bodyPr/>
        <a:lstStyle/>
        <a:p>
          <a:endParaRPr lang="en-US">
            <a:solidFill>
              <a:schemeClr val="tx1"/>
            </a:solidFill>
            <a:latin typeface="Bernard MT Condensed" pitchFamily="18" charset="0"/>
          </a:endParaRPr>
        </a:p>
      </dgm:t>
    </dgm:pt>
    <dgm:pt modelId="{50FFDA90-A88A-43D0-975A-C5D32E427BF5}">
      <dgm:prSet/>
      <dgm:spPr>
        <a:solidFill>
          <a:srgbClr val="CC00CC"/>
        </a:solidFill>
      </dgm:spPr>
      <dgm:t>
        <a:bodyPr/>
        <a:lstStyle/>
        <a:p>
          <a:pPr rtl="0"/>
          <a:r>
            <a:rPr lang="en-US" dirty="0" smtClean="0">
              <a:solidFill>
                <a:schemeClr val="tx1"/>
              </a:solidFill>
              <a:latin typeface="Bernard MT Condensed" pitchFamily="18" charset="0"/>
            </a:rPr>
            <a:t>16 September </a:t>
          </a:r>
          <a:r>
            <a:rPr lang="en-US" dirty="0" err="1" smtClean="0">
              <a:solidFill>
                <a:schemeClr val="tx1"/>
              </a:solidFill>
              <a:latin typeface="Bernard MT Condensed" pitchFamily="18" charset="0"/>
            </a:rPr>
            <a:t>sambutan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Hari</a:t>
          </a:r>
          <a:r>
            <a:rPr lang="en-US" dirty="0" smtClean="0">
              <a:solidFill>
                <a:schemeClr val="tx1"/>
              </a:solidFill>
              <a:latin typeface="Bernard MT Condensed" pitchFamily="18" charset="0"/>
            </a:rPr>
            <a:t> Malaysia</a:t>
          </a:r>
          <a:endParaRPr lang="en-US" dirty="0">
            <a:solidFill>
              <a:schemeClr val="tx1"/>
            </a:solidFill>
            <a:latin typeface="Bernard MT Condensed" pitchFamily="18" charset="0"/>
          </a:endParaRPr>
        </a:p>
      </dgm:t>
    </dgm:pt>
    <dgm:pt modelId="{E5683834-526C-44C4-9DCE-A10972742704}" type="parTrans" cxnId="{E8132EFF-A1BC-415A-B3BD-64BA46920188}">
      <dgm:prSet/>
      <dgm:spPr/>
      <dgm:t>
        <a:bodyPr/>
        <a:lstStyle/>
        <a:p>
          <a:endParaRPr lang="en-US">
            <a:solidFill>
              <a:schemeClr val="tx1"/>
            </a:solidFill>
            <a:latin typeface="Bernard MT Condensed" pitchFamily="18" charset="0"/>
          </a:endParaRPr>
        </a:p>
      </dgm:t>
    </dgm:pt>
    <dgm:pt modelId="{5F137C18-65AA-4BE2-8E88-D1F50CC25509}" type="sibTrans" cxnId="{E8132EFF-A1BC-415A-B3BD-64BA46920188}">
      <dgm:prSet/>
      <dgm:spPr/>
      <dgm:t>
        <a:bodyPr/>
        <a:lstStyle/>
        <a:p>
          <a:endParaRPr lang="en-US">
            <a:solidFill>
              <a:schemeClr val="tx1"/>
            </a:solidFill>
            <a:latin typeface="Bernard MT Condensed" pitchFamily="18" charset="0"/>
          </a:endParaRPr>
        </a:p>
      </dgm:t>
    </dgm:pt>
    <dgm:pt modelId="{7BF2FF33-88CB-4620-9E63-548D436274B2}">
      <dgm:prSet/>
      <dgm:spPr>
        <a:solidFill>
          <a:srgbClr val="FFC000"/>
        </a:solidFill>
      </dgm:spPr>
      <dgm:t>
        <a:bodyPr/>
        <a:lstStyle/>
        <a:p>
          <a:pPr rtl="0"/>
          <a:r>
            <a:rPr lang="en-US" dirty="0" err="1" smtClean="0">
              <a:solidFill>
                <a:schemeClr val="tx1"/>
              </a:solidFill>
              <a:latin typeface="Bernard MT Condensed" pitchFamily="18" charset="0"/>
            </a:rPr>
            <a:t>tahun</a:t>
          </a:r>
          <a:r>
            <a:rPr lang="en-US" dirty="0" smtClean="0">
              <a:solidFill>
                <a:schemeClr val="tx1"/>
              </a:solidFill>
              <a:latin typeface="Bernard MT Condensed" pitchFamily="18" charset="0"/>
            </a:rPr>
            <a:t> 1963 </a:t>
          </a:r>
          <a:r>
            <a:rPr lang="en-US" dirty="0" err="1" smtClean="0">
              <a:solidFill>
                <a:schemeClr val="tx1"/>
              </a:solidFill>
              <a:latin typeface="Bernard MT Condensed" pitchFamily="18" charset="0"/>
            </a:rPr>
            <a:t>terbentuklah</a:t>
          </a:r>
          <a:r>
            <a:rPr lang="en-US" dirty="0" smtClean="0">
              <a:solidFill>
                <a:schemeClr val="tx1"/>
              </a:solidFill>
              <a:latin typeface="Bernard MT Condensed" pitchFamily="18" charset="0"/>
            </a:rPr>
            <a:t> Malaysia</a:t>
          </a:r>
          <a:endParaRPr lang="en-US" dirty="0">
            <a:solidFill>
              <a:schemeClr val="tx1"/>
            </a:solidFill>
            <a:latin typeface="Bernard MT Condensed" pitchFamily="18" charset="0"/>
          </a:endParaRPr>
        </a:p>
      </dgm:t>
    </dgm:pt>
    <dgm:pt modelId="{3D99BB78-3615-4A63-BD16-1D3A4C1EB8DF}" type="parTrans" cxnId="{A87A3259-FDBF-4C9E-B9C1-C56A45E9A148}">
      <dgm:prSet/>
      <dgm:spPr/>
      <dgm:t>
        <a:bodyPr/>
        <a:lstStyle/>
        <a:p>
          <a:endParaRPr lang="en-US">
            <a:solidFill>
              <a:schemeClr val="tx1"/>
            </a:solidFill>
            <a:latin typeface="Bernard MT Condensed" pitchFamily="18" charset="0"/>
          </a:endParaRPr>
        </a:p>
      </dgm:t>
    </dgm:pt>
    <dgm:pt modelId="{3C7341E2-E30C-4C4B-9445-CCC021E866FB}" type="sibTrans" cxnId="{A87A3259-FDBF-4C9E-B9C1-C56A45E9A148}">
      <dgm:prSet/>
      <dgm:spPr/>
      <dgm:t>
        <a:bodyPr/>
        <a:lstStyle/>
        <a:p>
          <a:endParaRPr lang="en-US">
            <a:solidFill>
              <a:schemeClr val="tx1"/>
            </a:solidFill>
            <a:latin typeface="Bernard MT Condensed" pitchFamily="18" charset="0"/>
          </a:endParaRPr>
        </a:p>
      </dgm:t>
    </dgm:pt>
    <dgm:pt modelId="{8F9ACECA-9A70-48A7-976C-9061DB52B533}" type="pres">
      <dgm:prSet presAssocID="{8FB2E618-FF03-4DD3-B419-866A7B57001D}" presName="linearFlow" presStyleCnt="0">
        <dgm:presLayoutVars>
          <dgm:dir/>
          <dgm:resizeHandles val="exact"/>
        </dgm:presLayoutVars>
      </dgm:prSet>
      <dgm:spPr/>
      <dgm:t>
        <a:bodyPr/>
        <a:lstStyle/>
        <a:p>
          <a:endParaRPr lang="en-US"/>
        </a:p>
      </dgm:t>
    </dgm:pt>
    <dgm:pt modelId="{10D42A97-D562-422A-A049-E724F575347A}" type="pres">
      <dgm:prSet presAssocID="{45CD7533-EC56-4776-8592-1CCEC26C01FE}" presName="comp" presStyleCnt="0"/>
      <dgm:spPr/>
    </dgm:pt>
    <dgm:pt modelId="{4D54CAD6-443C-4D8F-BFC4-10A172A971EA}" type="pres">
      <dgm:prSet presAssocID="{45CD7533-EC56-4776-8592-1CCEC26C01FE}" presName="rect2" presStyleLbl="node1" presStyleIdx="0" presStyleCnt="3">
        <dgm:presLayoutVars>
          <dgm:bulletEnabled val="1"/>
        </dgm:presLayoutVars>
      </dgm:prSet>
      <dgm:spPr/>
      <dgm:t>
        <a:bodyPr/>
        <a:lstStyle/>
        <a:p>
          <a:endParaRPr lang="en-US"/>
        </a:p>
      </dgm:t>
    </dgm:pt>
    <dgm:pt modelId="{F13E74DE-59E1-4BDC-AAA2-B49D239D907B}" type="pres">
      <dgm:prSet presAssocID="{45CD7533-EC56-4776-8592-1CCEC26C01FE}"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dgm:spPr>
    </dgm:pt>
    <dgm:pt modelId="{68AEBCF7-01D0-4954-AA3B-767A30DAF898}" type="pres">
      <dgm:prSet presAssocID="{E1E234B1-0FF6-4173-9B34-762478760C12}" presName="sibTrans" presStyleCnt="0"/>
      <dgm:spPr/>
    </dgm:pt>
    <dgm:pt modelId="{AE72C95D-96C7-4F16-B21E-DAEA07C7D599}" type="pres">
      <dgm:prSet presAssocID="{50FFDA90-A88A-43D0-975A-C5D32E427BF5}" presName="comp" presStyleCnt="0"/>
      <dgm:spPr/>
    </dgm:pt>
    <dgm:pt modelId="{A862E552-BF0D-4316-8390-9E03EB13AB09}" type="pres">
      <dgm:prSet presAssocID="{50FFDA90-A88A-43D0-975A-C5D32E427BF5}" presName="rect2" presStyleLbl="node1" presStyleIdx="1" presStyleCnt="3">
        <dgm:presLayoutVars>
          <dgm:bulletEnabled val="1"/>
        </dgm:presLayoutVars>
      </dgm:prSet>
      <dgm:spPr/>
      <dgm:t>
        <a:bodyPr/>
        <a:lstStyle/>
        <a:p>
          <a:endParaRPr lang="en-US"/>
        </a:p>
      </dgm:t>
    </dgm:pt>
    <dgm:pt modelId="{B676636C-2E29-4F9E-964E-B5DEA0D326A1}" type="pres">
      <dgm:prSet presAssocID="{50FFDA90-A88A-43D0-975A-C5D32E427BF5}" presName="rect1" presStyleLbl="lnNod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dgm:spPr>
    </dgm:pt>
    <dgm:pt modelId="{81067045-AE87-497A-B256-F96B261B09DA}" type="pres">
      <dgm:prSet presAssocID="{5F137C18-65AA-4BE2-8E88-D1F50CC25509}" presName="sibTrans" presStyleCnt="0"/>
      <dgm:spPr/>
    </dgm:pt>
    <dgm:pt modelId="{D867A9BC-6FF1-4E14-A3D1-C10B01480F8F}" type="pres">
      <dgm:prSet presAssocID="{7BF2FF33-88CB-4620-9E63-548D436274B2}" presName="comp" presStyleCnt="0"/>
      <dgm:spPr/>
    </dgm:pt>
    <dgm:pt modelId="{4A584D20-0048-4AF1-805E-01434636D2FC}" type="pres">
      <dgm:prSet presAssocID="{7BF2FF33-88CB-4620-9E63-548D436274B2}" presName="rect2" presStyleLbl="node1" presStyleIdx="2" presStyleCnt="3">
        <dgm:presLayoutVars>
          <dgm:bulletEnabled val="1"/>
        </dgm:presLayoutVars>
      </dgm:prSet>
      <dgm:spPr/>
      <dgm:t>
        <a:bodyPr/>
        <a:lstStyle/>
        <a:p>
          <a:endParaRPr lang="en-US"/>
        </a:p>
      </dgm:t>
    </dgm:pt>
    <dgm:pt modelId="{3FF30030-6C22-4F56-8FEA-AE2DA3914A2C}" type="pres">
      <dgm:prSet presAssocID="{7BF2FF33-88CB-4620-9E63-548D436274B2}" presName="rect1" presStyleLbl="lnNod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dgm:spPr>
    </dgm:pt>
  </dgm:ptLst>
  <dgm:cxnLst>
    <dgm:cxn modelId="{E8132EFF-A1BC-415A-B3BD-64BA46920188}" srcId="{8FB2E618-FF03-4DD3-B419-866A7B57001D}" destId="{50FFDA90-A88A-43D0-975A-C5D32E427BF5}" srcOrd="1" destOrd="0" parTransId="{E5683834-526C-44C4-9DCE-A10972742704}" sibTransId="{5F137C18-65AA-4BE2-8E88-D1F50CC25509}"/>
    <dgm:cxn modelId="{38DD25DE-8DD6-48BE-8DFA-EE63423512E4}" type="presOf" srcId="{7BF2FF33-88CB-4620-9E63-548D436274B2}" destId="{4A584D20-0048-4AF1-805E-01434636D2FC}" srcOrd="0" destOrd="0" presId="urn:microsoft.com/office/officeart/2008/layout/AlternatingPictureBlocks"/>
    <dgm:cxn modelId="{A87A3259-FDBF-4C9E-B9C1-C56A45E9A148}" srcId="{8FB2E618-FF03-4DD3-B419-866A7B57001D}" destId="{7BF2FF33-88CB-4620-9E63-548D436274B2}" srcOrd="2" destOrd="0" parTransId="{3D99BB78-3615-4A63-BD16-1D3A4C1EB8DF}" sibTransId="{3C7341E2-E30C-4C4B-9445-CCC021E866FB}"/>
    <dgm:cxn modelId="{32C05169-D0C4-4242-A21B-CB59C22A2B16}" type="presOf" srcId="{50FFDA90-A88A-43D0-975A-C5D32E427BF5}" destId="{A862E552-BF0D-4316-8390-9E03EB13AB09}" srcOrd="0" destOrd="0" presId="urn:microsoft.com/office/officeart/2008/layout/AlternatingPictureBlocks"/>
    <dgm:cxn modelId="{0A42CFFC-0D08-48B1-8635-B70F1E3C164C}" srcId="{8FB2E618-FF03-4DD3-B419-866A7B57001D}" destId="{45CD7533-EC56-4776-8592-1CCEC26C01FE}" srcOrd="0" destOrd="0" parTransId="{395EB54E-B167-4210-AD55-B61A071EA020}" sibTransId="{E1E234B1-0FF6-4173-9B34-762478760C12}"/>
    <dgm:cxn modelId="{F1E105DC-C7C7-4957-BE5A-961C08D42955}" type="presOf" srcId="{45CD7533-EC56-4776-8592-1CCEC26C01FE}" destId="{4D54CAD6-443C-4D8F-BFC4-10A172A971EA}" srcOrd="0" destOrd="0" presId="urn:microsoft.com/office/officeart/2008/layout/AlternatingPictureBlocks"/>
    <dgm:cxn modelId="{1680CEAD-3826-400B-B638-9547BCDAC1BA}" type="presOf" srcId="{8FB2E618-FF03-4DD3-B419-866A7B57001D}" destId="{8F9ACECA-9A70-48A7-976C-9061DB52B533}" srcOrd="0" destOrd="0" presId="urn:microsoft.com/office/officeart/2008/layout/AlternatingPictureBlocks"/>
    <dgm:cxn modelId="{A76CCAD7-8922-4159-A137-AD38E107854A}" type="presParOf" srcId="{8F9ACECA-9A70-48A7-976C-9061DB52B533}" destId="{10D42A97-D562-422A-A049-E724F575347A}" srcOrd="0" destOrd="0" presId="urn:microsoft.com/office/officeart/2008/layout/AlternatingPictureBlocks"/>
    <dgm:cxn modelId="{3127F462-55C8-4BB6-A942-6DB01F4FB9ED}" type="presParOf" srcId="{10D42A97-D562-422A-A049-E724F575347A}" destId="{4D54CAD6-443C-4D8F-BFC4-10A172A971EA}" srcOrd="0" destOrd="0" presId="urn:microsoft.com/office/officeart/2008/layout/AlternatingPictureBlocks"/>
    <dgm:cxn modelId="{1EE08DC3-6DA1-4EB0-8E0A-24E49E405A68}" type="presParOf" srcId="{10D42A97-D562-422A-A049-E724F575347A}" destId="{F13E74DE-59E1-4BDC-AAA2-B49D239D907B}" srcOrd="1" destOrd="0" presId="urn:microsoft.com/office/officeart/2008/layout/AlternatingPictureBlocks"/>
    <dgm:cxn modelId="{9BECB291-7F96-4B18-AA28-41287840A044}" type="presParOf" srcId="{8F9ACECA-9A70-48A7-976C-9061DB52B533}" destId="{68AEBCF7-01D0-4954-AA3B-767A30DAF898}" srcOrd="1" destOrd="0" presId="urn:microsoft.com/office/officeart/2008/layout/AlternatingPictureBlocks"/>
    <dgm:cxn modelId="{C84D35D4-6546-4000-A89C-20FA0D0C265A}" type="presParOf" srcId="{8F9ACECA-9A70-48A7-976C-9061DB52B533}" destId="{AE72C95D-96C7-4F16-B21E-DAEA07C7D599}" srcOrd="2" destOrd="0" presId="urn:microsoft.com/office/officeart/2008/layout/AlternatingPictureBlocks"/>
    <dgm:cxn modelId="{F9D96D1E-385F-4977-BBC1-BDC2BDA97671}" type="presParOf" srcId="{AE72C95D-96C7-4F16-B21E-DAEA07C7D599}" destId="{A862E552-BF0D-4316-8390-9E03EB13AB09}" srcOrd="0" destOrd="0" presId="urn:microsoft.com/office/officeart/2008/layout/AlternatingPictureBlocks"/>
    <dgm:cxn modelId="{F019B87B-0112-4CBF-BEBD-EC96FBD03189}" type="presParOf" srcId="{AE72C95D-96C7-4F16-B21E-DAEA07C7D599}" destId="{B676636C-2E29-4F9E-964E-B5DEA0D326A1}" srcOrd="1" destOrd="0" presId="urn:microsoft.com/office/officeart/2008/layout/AlternatingPictureBlocks"/>
    <dgm:cxn modelId="{75E1F4D5-B420-4410-B5F2-E230ED199224}" type="presParOf" srcId="{8F9ACECA-9A70-48A7-976C-9061DB52B533}" destId="{81067045-AE87-497A-B256-F96B261B09DA}" srcOrd="3" destOrd="0" presId="urn:microsoft.com/office/officeart/2008/layout/AlternatingPictureBlocks"/>
    <dgm:cxn modelId="{873D975C-5BC8-4151-8DD4-E6CB8723A723}" type="presParOf" srcId="{8F9ACECA-9A70-48A7-976C-9061DB52B533}" destId="{D867A9BC-6FF1-4E14-A3D1-C10B01480F8F}" srcOrd="4" destOrd="0" presId="urn:microsoft.com/office/officeart/2008/layout/AlternatingPictureBlocks"/>
    <dgm:cxn modelId="{ABBDB865-39D7-4AA6-A1DE-46D9DBC0616B}" type="presParOf" srcId="{D867A9BC-6FF1-4E14-A3D1-C10B01480F8F}" destId="{4A584D20-0048-4AF1-805E-01434636D2FC}" srcOrd="0" destOrd="0" presId="urn:microsoft.com/office/officeart/2008/layout/AlternatingPictureBlocks"/>
    <dgm:cxn modelId="{B74D4F9B-B103-49D6-9049-91A1E9195E73}" type="presParOf" srcId="{D867A9BC-6FF1-4E14-A3D1-C10B01480F8F}" destId="{3FF30030-6C22-4F56-8FEA-AE2DA3914A2C}"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7F171-10AD-4E4B-BA3A-ECBDE319668C}"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7E442ACB-DF81-4CCD-85E2-8802C2A0D1FA}">
      <dgm:prSet custT="1"/>
      <dgm:spPr>
        <a:solidFill>
          <a:srgbClr val="0000FF"/>
        </a:solidFill>
      </dgm:spPr>
      <dgm:t>
        <a:bodyPr/>
        <a:lstStyle/>
        <a:p>
          <a:pPr algn="ctr" rtl="0"/>
          <a:r>
            <a:rPr lang="en-US" sz="2400" dirty="0" err="1" smtClean="0">
              <a:solidFill>
                <a:schemeClr val="bg1"/>
              </a:solidFill>
              <a:latin typeface="Bodoni MT Black" pitchFamily="18" charset="0"/>
            </a:rPr>
            <a:t>Tarikh</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keramat</a:t>
          </a:r>
          <a:r>
            <a:rPr lang="en-US" sz="2400" dirty="0" smtClean="0">
              <a:solidFill>
                <a:schemeClr val="bg1"/>
              </a:solidFill>
              <a:latin typeface="Bodoni MT Black" pitchFamily="18" charset="0"/>
            </a:rPr>
            <a:t> yang </a:t>
          </a:r>
          <a:r>
            <a:rPr lang="en-US" sz="2400" dirty="0" err="1" smtClean="0">
              <a:solidFill>
                <a:schemeClr val="bg1"/>
              </a:solidFill>
              <a:latin typeface="Bodoni MT Black" pitchFamily="18" charset="0"/>
            </a:rPr>
            <a:t>saban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tahun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diraikan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ini</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merupakan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satu</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nikmat</a:t>
          </a:r>
          <a:r>
            <a:rPr lang="en-US" sz="2400" dirty="0" smtClean="0">
              <a:solidFill>
                <a:schemeClr val="bg1"/>
              </a:solidFill>
              <a:latin typeface="Bodoni MT Black" pitchFamily="18" charset="0"/>
            </a:rPr>
            <a:t> yang </a:t>
          </a:r>
          <a:r>
            <a:rPr lang="en-US" sz="2400" dirty="0" err="1" smtClean="0">
              <a:solidFill>
                <a:schemeClr val="bg1"/>
              </a:solidFill>
              <a:latin typeface="Bodoni MT Black" pitchFamily="18" charset="0"/>
            </a:rPr>
            <a:t>amat</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besar</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wajib</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disyukuri</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dihayati</a:t>
          </a:r>
          <a:r>
            <a:rPr lang="en-US" sz="2400" dirty="0" smtClean="0">
              <a:solidFill>
                <a:schemeClr val="bg1"/>
              </a:solidFill>
              <a:latin typeface="Bodoni MT Black" pitchFamily="18" charset="0"/>
            </a:rPr>
            <a:t>. </a:t>
          </a:r>
          <a:endParaRPr lang="en-US" sz="2400" dirty="0">
            <a:solidFill>
              <a:schemeClr val="bg1"/>
            </a:solidFill>
            <a:latin typeface="Bodoni MT Black" pitchFamily="18" charset="0"/>
          </a:endParaRPr>
        </a:p>
      </dgm:t>
    </dgm:pt>
    <dgm:pt modelId="{34B9EF58-F6E0-4B07-B211-E6DF1824F3D5}" type="parTrans" cxnId="{402FED44-9571-42BB-B850-983BDB03C087}">
      <dgm:prSet/>
      <dgm:spPr/>
      <dgm:t>
        <a:bodyPr/>
        <a:lstStyle/>
        <a:p>
          <a:pPr algn="ctr"/>
          <a:endParaRPr lang="en-US" sz="2400">
            <a:solidFill>
              <a:schemeClr val="tx1"/>
            </a:solidFill>
            <a:latin typeface="Bodoni MT Black" pitchFamily="18" charset="0"/>
          </a:endParaRPr>
        </a:p>
      </dgm:t>
    </dgm:pt>
    <dgm:pt modelId="{484919C4-FA81-4EC5-AB5E-FFBDFD545E2A}" type="sibTrans" cxnId="{402FED44-9571-42BB-B850-983BDB03C087}">
      <dgm:prSet/>
      <dgm:spPr/>
      <dgm:t>
        <a:bodyPr/>
        <a:lstStyle/>
        <a:p>
          <a:pPr algn="ctr"/>
          <a:endParaRPr lang="en-US" sz="2400">
            <a:solidFill>
              <a:schemeClr val="tx1"/>
            </a:solidFill>
            <a:latin typeface="Bodoni MT Black" pitchFamily="18" charset="0"/>
          </a:endParaRPr>
        </a:p>
      </dgm:t>
    </dgm:pt>
    <dgm:pt modelId="{92EF779F-7A6E-4BA0-B3C3-BB511B2E153C}">
      <dgm:prSet custT="1"/>
      <dgm:spPr>
        <a:solidFill>
          <a:srgbClr val="C00000"/>
        </a:solidFill>
      </dgm:spPr>
      <dgm:t>
        <a:bodyPr/>
        <a:lstStyle/>
        <a:p>
          <a:pPr algn="ctr" rtl="0"/>
          <a:r>
            <a:rPr lang="en-US" sz="2400" dirty="0" err="1" smtClean="0">
              <a:solidFill>
                <a:schemeClr val="bg1"/>
              </a:solidFill>
              <a:latin typeface="Bodoni MT Black" pitchFamily="18" charset="0"/>
            </a:rPr>
            <a:t>Penghayatan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terhadap</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nikmat</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kemerdekaan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ini</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perlu</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ditonjolkan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bukan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setakat</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dizahirkan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melalui</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perbuatan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malah</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dijiwai</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berdasarkan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landasan</a:t>
          </a:r>
          <a:r>
            <a:rPr lang="en-US" sz="2400" dirty="0" smtClean="0">
              <a:solidFill>
                <a:schemeClr val="bg1"/>
              </a:solidFill>
              <a:latin typeface="Bodoni MT Black" pitchFamily="18" charset="0"/>
            </a:rPr>
            <a:t> </a:t>
          </a:r>
          <a:r>
            <a:rPr lang="en-US" sz="2400" dirty="0" err="1" smtClean="0">
              <a:solidFill>
                <a:schemeClr val="bg1"/>
              </a:solidFill>
              <a:latin typeface="Bodoni MT Black" pitchFamily="18" charset="0"/>
            </a:rPr>
            <a:t>syariat</a:t>
          </a:r>
          <a:r>
            <a:rPr lang="en-US" sz="2400" dirty="0" smtClean="0">
              <a:solidFill>
                <a:schemeClr val="bg1"/>
              </a:solidFill>
              <a:latin typeface="Bodoni MT Black" pitchFamily="18" charset="0"/>
            </a:rPr>
            <a:t> </a:t>
          </a:r>
          <a:endParaRPr lang="en-US" sz="2400" dirty="0">
            <a:solidFill>
              <a:schemeClr val="bg1"/>
            </a:solidFill>
            <a:latin typeface="Bodoni MT Black" pitchFamily="18" charset="0"/>
          </a:endParaRPr>
        </a:p>
      </dgm:t>
    </dgm:pt>
    <dgm:pt modelId="{A5FCA26E-499F-47FB-A0BD-DB60AFC51043}" type="parTrans" cxnId="{5E8DF4C2-D146-4461-A75D-D5588756D18A}">
      <dgm:prSet/>
      <dgm:spPr/>
      <dgm:t>
        <a:bodyPr/>
        <a:lstStyle/>
        <a:p>
          <a:pPr algn="ctr"/>
          <a:endParaRPr lang="en-US" sz="2400">
            <a:solidFill>
              <a:schemeClr val="tx1"/>
            </a:solidFill>
            <a:latin typeface="Bodoni MT Black" pitchFamily="18" charset="0"/>
          </a:endParaRPr>
        </a:p>
      </dgm:t>
    </dgm:pt>
    <dgm:pt modelId="{F66DEFB9-F812-4989-97CC-BEA8D1E03F8E}" type="sibTrans" cxnId="{5E8DF4C2-D146-4461-A75D-D5588756D18A}">
      <dgm:prSet/>
      <dgm:spPr/>
      <dgm:t>
        <a:bodyPr/>
        <a:lstStyle/>
        <a:p>
          <a:pPr algn="ctr"/>
          <a:endParaRPr lang="en-US" sz="2400">
            <a:solidFill>
              <a:schemeClr val="tx1"/>
            </a:solidFill>
            <a:latin typeface="Bodoni MT Black" pitchFamily="18" charset="0"/>
          </a:endParaRPr>
        </a:p>
      </dgm:t>
    </dgm:pt>
    <dgm:pt modelId="{4B660DA8-658A-4140-8FD2-21F43295FDEA}">
      <dgm:prSet custT="1"/>
      <dgm:spPr>
        <a:solidFill>
          <a:srgbClr val="FFFF00"/>
        </a:solidFill>
      </dgm:spPr>
      <dgm:t>
        <a:bodyPr/>
        <a:lstStyle/>
        <a:p>
          <a:pPr algn="ctr" rtl="0"/>
          <a:r>
            <a:rPr lang="en-US" sz="2400" smtClean="0">
              <a:solidFill>
                <a:schemeClr val="tx1"/>
              </a:solidFill>
              <a:latin typeface="Bodoni MT Black" pitchFamily="18" charset="0"/>
            </a:rPr>
            <a:t>digariskan oleh Allah SWT dan dilaksanakan oleh Rasulullah SAW sebagai satu model yang lengkap dan sempurna. </a:t>
          </a:r>
          <a:endParaRPr lang="en-US" sz="2400">
            <a:solidFill>
              <a:schemeClr val="tx1"/>
            </a:solidFill>
            <a:latin typeface="Bodoni MT Black" pitchFamily="18" charset="0"/>
          </a:endParaRPr>
        </a:p>
      </dgm:t>
    </dgm:pt>
    <dgm:pt modelId="{0C083757-E776-4B4C-99FE-F0054704916D}" type="parTrans" cxnId="{2C09CB66-9A16-4583-8C06-422026A28B11}">
      <dgm:prSet/>
      <dgm:spPr/>
      <dgm:t>
        <a:bodyPr/>
        <a:lstStyle/>
        <a:p>
          <a:pPr algn="ctr"/>
          <a:endParaRPr lang="en-US" sz="2400">
            <a:solidFill>
              <a:schemeClr val="tx1"/>
            </a:solidFill>
            <a:latin typeface="Bodoni MT Black" pitchFamily="18" charset="0"/>
          </a:endParaRPr>
        </a:p>
      </dgm:t>
    </dgm:pt>
    <dgm:pt modelId="{245F38EF-E9C9-47B7-AD44-09D133C0DB8B}" type="sibTrans" cxnId="{2C09CB66-9A16-4583-8C06-422026A28B11}">
      <dgm:prSet/>
      <dgm:spPr/>
      <dgm:t>
        <a:bodyPr/>
        <a:lstStyle/>
        <a:p>
          <a:pPr algn="ctr"/>
          <a:endParaRPr lang="en-US" sz="2400">
            <a:solidFill>
              <a:schemeClr val="tx1"/>
            </a:solidFill>
            <a:latin typeface="Bodoni MT Black" pitchFamily="18" charset="0"/>
          </a:endParaRPr>
        </a:p>
      </dgm:t>
    </dgm:pt>
    <dgm:pt modelId="{AEA1B4E0-BEA9-429D-96D6-EABFE0744A39}" type="pres">
      <dgm:prSet presAssocID="{E0D7F171-10AD-4E4B-BA3A-ECBDE319668C}" presName="Name0" presStyleCnt="0">
        <dgm:presLayoutVars>
          <dgm:chMax val="3"/>
          <dgm:chPref val="1"/>
          <dgm:dir/>
          <dgm:animLvl val="lvl"/>
          <dgm:resizeHandles/>
        </dgm:presLayoutVars>
      </dgm:prSet>
      <dgm:spPr/>
      <dgm:t>
        <a:bodyPr/>
        <a:lstStyle/>
        <a:p>
          <a:endParaRPr lang="en-US"/>
        </a:p>
      </dgm:t>
    </dgm:pt>
    <dgm:pt modelId="{94A4C0ED-0F9D-4EF0-99E9-DE8793542BE1}" type="pres">
      <dgm:prSet presAssocID="{E0D7F171-10AD-4E4B-BA3A-ECBDE319668C}" presName="outerBox" presStyleCnt="0"/>
      <dgm:spPr/>
    </dgm:pt>
    <dgm:pt modelId="{426A03CE-1167-4FD5-A3CD-58D50B006332}" type="pres">
      <dgm:prSet presAssocID="{E0D7F171-10AD-4E4B-BA3A-ECBDE319668C}" presName="outerBoxParent" presStyleLbl="node1" presStyleIdx="0" presStyleCnt="3"/>
      <dgm:spPr/>
      <dgm:t>
        <a:bodyPr/>
        <a:lstStyle/>
        <a:p>
          <a:endParaRPr lang="en-US"/>
        </a:p>
      </dgm:t>
    </dgm:pt>
    <dgm:pt modelId="{4201EE14-6B00-404F-9AF3-B10F15FCAE73}" type="pres">
      <dgm:prSet presAssocID="{E0D7F171-10AD-4E4B-BA3A-ECBDE319668C}" presName="outerBoxChildren" presStyleCnt="0"/>
      <dgm:spPr/>
    </dgm:pt>
    <dgm:pt modelId="{FC7B582A-D407-4630-AB7F-858CC1BB855D}" type="pres">
      <dgm:prSet presAssocID="{E0D7F171-10AD-4E4B-BA3A-ECBDE319668C}" presName="middleBox" presStyleCnt="0"/>
      <dgm:spPr/>
    </dgm:pt>
    <dgm:pt modelId="{5D2B3492-5915-44E5-B9CB-7AC0F6AA29D0}" type="pres">
      <dgm:prSet presAssocID="{E0D7F171-10AD-4E4B-BA3A-ECBDE319668C}" presName="middleBoxParent" presStyleLbl="node1" presStyleIdx="1" presStyleCnt="3"/>
      <dgm:spPr/>
      <dgm:t>
        <a:bodyPr/>
        <a:lstStyle/>
        <a:p>
          <a:endParaRPr lang="en-US"/>
        </a:p>
      </dgm:t>
    </dgm:pt>
    <dgm:pt modelId="{663E8943-1097-49C9-93E4-AD9FDD2DA998}" type="pres">
      <dgm:prSet presAssocID="{E0D7F171-10AD-4E4B-BA3A-ECBDE319668C}" presName="middleBoxChildren" presStyleCnt="0"/>
      <dgm:spPr/>
    </dgm:pt>
    <dgm:pt modelId="{03730040-3527-48F3-8B92-F87DECD286EB}" type="pres">
      <dgm:prSet presAssocID="{E0D7F171-10AD-4E4B-BA3A-ECBDE319668C}" presName="centerBox" presStyleCnt="0"/>
      <dgm:spPr/>
    </dgm:pt>
    <dgm:pt modelId="{3428A147-8EEC-4D38-A66E-0C927B06E0A7}" type="pres">
      <dgm:prSet presAssocID="{E0D7F171-10AD-4E4B-BA3A-ECBDE319668C}" presName="centerBoxParent" presStyleLbl="node1" presStyleIdx="2" presStyleCnt="3" custScaleY="82558" custLinFactNeighborX="242" custLinFactNeighborY="8721"/>
      <dgm:spPr/>
      <dgm:t>
        <a:bodyPr/>
        <a:lstStyle/>
        <a:p>
          <a:endParaRPr lang="en-US"/>
        </a:p>
      </dgm:t>
    </dgm:pt>
  </dgm:ptLst>
  <dgm:cxnLst>
    <dgm:cxn modelId="{5E8DF4C2-D146-4461-A75D-D5588756D18A}" srcId="{E0D7F171-10AD-4E4B-BA3A-ECBDE319668C}" destId="{92EF779F-7A6E-4BA0-B3C3-BB511B2E153C}" srcOrd="1" destOrd="0" parTransId="{A5FCA26E-499F-47FB-A0BD-DB60AFC51043}" sibTransId="{F66DEFB9-F812-4989-97CC-BEA8D1E03F8E}"/>
    <dgm:cxn modelId="{85ABEDE2-7A11-4BCA-8FA6-8F0303F3DE7C}" type="presOf" srcId="{4B660DA8-658A-4140-8FD2-21F43295FDEA}" destId="{3428A147-8EEC-4D38-A66E-0C927B06E0A7}" srcOrd="0" destOrd="0" presId="urn:microsoft.com/office/officeart/2005/8/layout/target2"/>
    <dgm:cxn modelId="{B2C120BC-C106-49A5-AADD-DF8D37C2666D}" type="presOf" srcId="{7E442ACB-DF81-4CCD-85E2-8802C2A0D1FA}" destId="{426A03CE-1167-4FD5-A3CD-58D50B006332}" srcOrd="0" destOrd="0" presId="urn:microsoft.com/office/officeart/2005/8/layout/target2"/>
    <dgm:cxn modelId="{402FED44-9571-42BB-B850-983BDB03C087}" srcId="{E0D7F171-10AD-4E4B-BA3A-ECBDE319668C}" destId="{7E442ACB-DF81-4CCD-85E2-8802C2A0D1FA}" srcOrd="0" destOrd="0" parTransId="{34B9EF58-F6E0-4B07-B211-E6DF1824F3D5}" sibTransId="{484919C4-FA81-4EC5-AB5E-FFBDFD545E2A}"/>
    <dgm:cxn modelId="{2C09CB66-9A16-4583-8C06-422026A28B11}" srcId="{E0D7F171-10AD-4E4B-BA3A-ECBDE319668C}" destId="{4B660DA8-658A-4140-8FD2-21F43295FDEA}" srcOrd="2" destOrd="0" parTransId="{0C083757-E776-4B4C-99FE-F0054704916D}" sibTransId="{245F38EF-E9C9-47B7-AD44-09D133C0DB8B}"/>
    <dgm:cxn modelId="{2CFE05D7-883B-476F-8968-71D49951E49E}" type="presOf" srcId="{E0D7F171-10AD-4E4B-BA3A-ECBDE319668C}" destId="{AEA1B4E0-BEA9-429D-96D6-EABFE0744A39}" srcOrd="0" destOrd="0" presId="urn:microsoft.com/office/officeart/2005/8/layout/target2"/>
    <dgm:cxn modelId="{5F27071B-8CFC-4C5D-8606-0F2D5EE7847A}" type="presOf" srcId="{92EF779F-7A6E-4BA0-B3C3-BB511B2E153C}" destId="{5D2B3492-5915-44E5-B9CB-7AC0F6AA29D0}" srcOrd="0" destOrd="0" presId="urn:microsoft.com/office/officeart/2005/8/layout/target2"/>
    <dgm:cxn modelId="{AC06CDE8-8E00-4A6A-AF50-8C5A1E1704C4}" type="presParOf" srcId="{AEA1B4E0-BEA9-429D-96D6-EABFE0744A39}" destId="{94A4C0ED-0F9D-4EF0-99E9-DE8793542BE1}" srcOrd="0" destOrd="0" presId="urn:microsoft.com/office/officeart/2005/8/layout/target2"/>
    <dgm:cxn modelId="{EB7E0BF6-33AD-4AE0-B610-CD9E8829915B}" type="presParOf" srcId="{94A4C0ED-0F9D-4EF0-99E9-DE8793542BE1}" destId="{426A03CE-1167-4FD5-A3CD-58D50B006332}" srcOrd="0" destOrd="0" presId="urn:microsoft.com/office/officeart/2005/8/layout/target2"/>
    <dgm:cxn modelId="{6800B286-A354-4437-9C49-31EA42BEF19E}" type="presParOf" srcId="{94A4C0ED-0F9D-4EF0-99E9-DE8793542BE1}" destId="{4201EE14-6B00-404F-9AF3-B10F15FCAE73}" srcOrd="1" destOrd="0" presId="urn:microsoft.com/office/officeart/2005/8/layout/target2"/>
    <dgm:cxn modelId="{CBC65373-D7AB-48BA-B621-F1D50FA03129}" type="presParOf" srcId="{AEA1B4E0-BEA9-429D-96D6-EABFE0744A39}" destId="{FC7B582A-D407-4630-AB7F-858CC1BB855D}" srcOrd="1" destOrd="0" presId="urn:microsoft.com/office/officeart/2005/8/layout/target2"/>
    <dgm:cxn modelId="{55934A56-9C1A-47B0-9FF1-6F2111A8F2F7}" type="presParOf" srcId="{FC7B582A-D407-4630-AB7F-858CC1BB855D}" destId="{5D2B3492-5915-44E5-B9CB-7AC0F6AA29D0}" srcOrd="0" destOrd="0" presId="urn:microsoft.com/office/officeart/2005/8/layout/target2"/>
    <dgm:cxn modelId="{D4729667-F47A-4D94-AC58-0F8230C75843}" type="presParOf" srcId="{FC7B582A-D407-4630-AB7F-858CC1BB855D}" destId="{663E8943-1097-49C9-93E4-AD9FDD2DA998}" srcOrd="1" destOrd="0" presId="urn:microsoft.com/office/officeart/2005/8/layout/target2"/>
    <dgm:cxn modelId="{447AC30A-7EBE-49E1-93F5-9FF0612D5E30}" type="presParOf" srcId="{AEA1B4E0-BEA9-429D-96D6-EABFE0744A39}" destId="{03730040-3527-48F3-8B92-F87DECD286EB}" srcOrd="2" destOrd="0" presId="urn:microsoft.com/office/officeart/2005/8/layout/target2"/>
    <dgm:cxn modelId="{4A9069D9-16D5-4DA4-B1EC-F7294E6F4C8E}" type="presParOf" srcId="{03730040-3527-48F3-8B92-F87DECD286EB}" destId="{3428A147-8EEC-4D38-A66E-0C927B06E0A7}"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6F7B91-ABCC-4853-8AE6-95A370D9DE9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5A4914A-E124-4331-8E41-DB6EB8D2824C}">
      <dgm:prSet custT="1"/>
      <dgm:spPr>
        <a:solidFill>
          <a:srgbClr val="0000FF"/>
        </a:solidFill>
      </dgm:spPr>
      <dgm:t>
        <a:bodyPr/>
        <a:lstStyle/>
        <a:p>
          <a:pPr rtl="0"/>
          <a:r>
            <a:rPr lang="en-US" sz="3200" dirty="0" smtClean="0">
              <a:latin typeface="Bernard MT Condensed" pitchFamily="18" charset="0"/>
            </a:rPr>
            <a:t>Islam agama </a:t>
          </a:r>
          <a:r>
            <a:rPr lang="en-US" sz="3200" dirty="0" err="1" smtClean="0">
              <a:latin typeface="Bernard MT Condensed" pitchFamily="18" charset="0"/>
            </a:rPr>
            <a:t>pembebasan</a:t>
          </a:r>
          <a:r>
            <a:rPr lang="en-US" sz="3200" dirty="0" smtClean="0">
              <a:latin typeface="Bernard MT Condensed" pitchFamily="18" charset="0"/>
            </a:rPr>
            <a:t> </a:t>
          </a:r>
          <a:r>
            <a:rPr lang="en-US" sz="3200" dirty="0" err="1" smtClean="0">
              <a:latin typeface="Bernard MT Condensed" pitchFamily="18" charset="0"/>
            </a:rPr>
            <a:t>dan</a:t>
          </a:r>
          <a:r>
            <a:rPr lang="en-US" sz="3200" dirty="0" smtClean="0">
              <a:latin typeface="Bernard MT Condensed" pitchFamily="18" charset="0"/>
            </a:rPr>
            <a:t> </a:t>
          </a:r>
          <a:r>
            <a:rPr lang="en-US" sz="3200" dirty="0" err="1" smtClean="0">
              <a:latin typeface="Bernard MT Condensed" pitchFamily="18" charset="0"/>
            </a:rPr>
            <a:t>kemerdekaan</a:t>
          </a:r>
          <a:endParaRPr lang="en-US" sz="3200" dirty="0">
            <a:latin typeface="Bernard MT Condensed" pitchFamily="18" charset="0"/>
          </a:endParaRPr>
        </a:p>
      </dgm:t>
    </dgm:pt>
    <dgm:pt modelId="{BE34F4DE-B1A6-4E93-A15D-05AB126C13F1}" type="parTrans" cxnId="{8230A68F-5A1E-49D3-A775-49AA2D345B20}">
      <dgm:prSet/>
      <dgm:spPr/>
      <dgm:t>
        <a:bodyPr/>
        <a:lstStyle/>
        <a:p>
          <a:endParaRPr lang="en-US" sz="3200">
            <a:latin typeface="Poor Richard" pitchFamily="18" charset="0"/>
          </a:endParaRPr>
        </a:p>
      </dgm:t>
    </dgm:pt>
    <dgm:pt modelId="{A5CD22F9-9DF9-4593-B5B4-BE00A41B4973}" type="sibTrans" cxnId="{8230A68F-5A1E-49D3-A775-49AA2D345B20}">
      <dgm:prSet/>
      <dgm:spPr/>
      <dgm:t>
        <a:bodyPr/>
        <a:lstStyle/>
        <a:p>
          <a:endParaRPr lang="en-US" sz="3200">
            <a:latin typeface="Poor Richard" pitchFamily="18" charset="0"/>
          </a:endParaRPr>
        </a:p>
      </dgm:t>
    </dgm:pt>
    <dgm:pt modelId="{6D23BEFD-2785-47E6-B0D4-02AACA8035A8}">
      <dgm:prSet custT="1"/>
      <dgm:spPr>
        <a:solidFill>
          <a:schemeClr val="bg1"/>
        </a:solidFill>
        <a:ln>
          <a:solidFill>
            <a:srgbClr val="FF0000"/>
          </a:solidFill>
        </a:ln>
        <a:effectLst>
          <a:glow rad="101600">
            <a:srgbClr val="FF0000">
              <a:alpha val="60000"/>
            </a:srgbClr>
          </a:glow>
        </a:effectLst>
      </dgm:spPr>
      <dgm:t>
        <a:bodyPr/>
        <a:lstStyle/>
        <a:p>
          <a:pPr algn="l" rtl="0"/>
          <a:r>
            <a:rPr lang="en-US" sz="3200" dirty="0" err="1" smtClean="0">
              <a:solidFill>
                <a:schemeClr val="tx1"/>
              </a:solidFill>
              <a:latin typeface="Bernard MT Condensed" pitchFamily="18" charset="0"/>
            </a:rPr>
            <a:t>Kemerdekaan</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bagi</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seorang</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muslim</a:t>
          </a:r>
          <a:r>
            <a:rPr lang="en-US" sz="3200" dirty="0" smtClean="0">
              <a:solidFill>
                <a:schemeClr val="tx1"/>
              </a:solidFill>
              <a:latin typeface="Bernard MT Condensed" pitchFamily="18" charset="0"/>
            </a:rPr>
            <a:t>: </a:t>
          </a:r>
        </a:p>
        <a:p>
          <a:pPr algn="l" rtl="0"/>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pengabdiannya</a:t>
          </a:r>
          <a:r>
            <a:rPr lang="en-US" sz="3200" dirty="0" smtClean="0">
              <a:solidFill>
                <a:schemeClr val="tx1"/>
              </a:solidFill>
              <a:latin typeface="Bernard MT Condensed" pitchFamily="18" charset="0"/>
            </a:rPr>
            <a:t> yang </a:t>
          </a:r>
          <a:r>
            <a:rPr lang="en-US" sz="3200" dirty="0" err="1" smtClean="0">
              <a:solidFill>
                <a:schemeClr val="tx1"/>
              </a:solidFill>
              <a:latin typeface="Bernard MT Condensed" pitchFamily="18" charset="0"/>
            </a:rPr>
            <a:t>hakiki</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kepada</a:t>
          </a:r>
          <a:r>
            <a:rPr lang="en-US" sz="3200" dirty="0" smtClean="0">
              <a:solidFill>
                <a:schemeClr val="tx1"/>
              </a:solidFill>
              <a:latin typeface="Bernard MT Condensed" pitchFamily="18" charset="0"/>
            </a:rPr>
            <a:t> Allah 	SWT </a:t>
          </a:r>
        </a:p>
        <a:p>
          <a:pPr algn="l" rtl="0"/>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hanya</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meng</a:t>
          </a:r>
          <a:r>
            <a:rPr lang="en-MY" sz="3200" dirty="0" smtClean="0">
              <a:solidFill>
                <a:schemeClr val="tx1"/>
              </a:solidFill>
              <a:latin typeface="Bernard MT Condensed" pitchFamily="18" charset="0"/>
            </a:rPr>
            <a:t>E</a:t>
          </a:r>
          <a:r>
            <a:rPr lang="en-US" sz="3200" dirty="0" err="1" smtClean="0">
              <a:solidFill>
                <a:schemeClr val="tx1"/>
              </a:solidFill>
              <a:latin typeface="Bernard MT Condensed" pitchFamily="18" charset="0"/>
            </a:rPr>
            <a:t>sakan</a:t>
          </a:r>
          <a:r>
            <a:rPr lang="en-US" sz="3200" dirty="0" smtClean="0">
              <a:solidFill>
                <a:schemeClr val="tx1"/>
              </a:solidFill>
              <a:latin typeface="Bernard MT Condensed" pitchFamily="18" charset="0"/>
            </a:rPr>
            <a:t> Allah</a:t>
          </a:r>
          <a:r>
            <a:rPr lang="en-MY" sz="3200" dirty="0" smtClean="0">
              <a:solidFill>
                <a:schemeClr val="tx1"/>
              </a:solidFill>
              <a:latin typeface="Bernard MT Condensed" pitchFamily="18" charset="0"/>
            </a:rPr>
            <a:t> SWT</a:t>
          </a:r>
          <a:r>
            <a:rPr lang="en-US" sz="3200" dirty="0" smtClean="0">
              <a:solidFill>
                <a:schemeClr val="tx1"/>
              </a:solidFill>
              <a:latin typeface="Bernard MT Condensed" pitchFamily="18" charset="0"/>
            </a:rPr>
            <a:t> </a:t>
          </a:r>
        </a:p>
        <a:p>
          <a:pPr algn="l" rtl="0"/>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Bebas</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dari</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tawanan</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hawa</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nafsu</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kepada</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pengabdian</a:t>
          </a:r>
          <a:r>
            <a:rPr lang="en-US" sz="3200" dirty="0" smtClean="0">
              <a:solidFill>
                <a:schemeClr val="tx1"/>
              </a:solidFill>
              <a:latin typeface="Bernard MT Condensed" pitchFamily="18" charset="0"/>
            </a:rPr>
            <a:t> </a:t>
          </a:r>
          <a:r>
            <a:rPr lang="en-US" sz="3200" dirty="0" err="1" smtClean="0">
              <a:solidFill>
                <a:schemeClr val="tx1"/>
              </a:solidFill>
              <a:latin typeface="Bernard MT Condensed" pitchFamily="18" charset="0"/>
            </a:rPr>
            <a:t>kepada</a:t>
          </a:r>
          <a:r>
            <a:rPr lang="en-US" sz="3200" dirty="0" smtClean="0">
              <a:solidFill>
                <a:schemeClr val="tx1"/>
              </a:solidFill>
              <a:latin typeface="Bernard MT Condensed" pitchFamily="18" charset="0"/>
            </a:rPr>
            <a:t> Allah SWT </a:t>
          </a:r>
          <a:endParaRPr lang="en-US" sz="3200" dirty="0">
            <a:solidFill>
              <a:schemeClr val="tx1"/>
            </a:solidFill>
            <a:latin typeface="Bernard MT Condensed" pitchFamily="18" charset="0"/>
          </a:endParaRPr>
        </a:p>
      </dgm:t>
    </dgm:pt>
    <dgm:pt modelId="{A3562A5E-639F-4380-A815-71CE57C5D0D4}" type="parTrans" cxnId="{200E4EF9-44F8-498A-8721-0CE4DB510DBC}">
      <dgm:prSet/>
      <dgm:spPr/>
      <dgm:t>
        <a:bodyPr/>
        <a:lstStyle/>
        <a:p>
          <a:endParaRPr lang="en-US" sz="3200">
            <a:latin typeface="Poor Richard" pitchFamily="18" charset="0"/>
          </a:endParaRPr>
        </a:p>
      </dgm:t>
    </dgm:pt>
    <dgm:pt modelId="{BB449F4A-4670-4E2F-8FFD-49F1F0147CA6}" type="sibTrans" cxnId="{200E4EF9-44F8-498A-8721-0CE4DB510DBC}">
      <dgm:prSet/>
      <dgm:spPr/>
      <dgm:t>
        <a:bodyPr/>
        <a:lstStyle/>
        <a:p>
          <a:endParaRPr lang="en-US" sz="3200">
            <a:latin typeface="Poor Richard" pitchFamily="18" charset="0"/>
          </a:endParaRPr>
        </a:p>
      </dgm:t>
    </dgm:pt>
    <dgm:pt modelId="{35A6A993-F7FC-4512-82E2-9541297FC316}" type="pres">
      <dgm:prSet presAssocID="{1F6F7B91-ABCC-4853-8AE6-95A370D9DE9A}" presName="Name0" presStyleCnt="0">
        <dgm:presLayoutVars>
          <dgm:dir/>
          <dgm:animLvl val="lvl"/>
          <dgm:resizeHandles val="exact"/>
        </dgm:presLayoutVars>
      </dgm:prSet>
      <dgm:spPr/>
      <dgm:t>
        <a:bodyPr/>
        <a:lstStyle/>
        <a:p>
          <a:endParaRPr lang="en-US"/>
        </a:p>
      </dgm:t>
    </dgm:pt>
    <dgm:pt modelId="{950249F7-8A8E-4D21-959E-208AD1342066}" type="pres">
      <dgm:prSet presAssocID="{6D23BEFD-2785-47E6-B0D4-02AACA8035A8}" presName="boxAndChildren" presStyleCnt="0"/>
      <dgm:spPr/>
    </dgm:pt>
    <dgm:pt modelId="{8963DF28-2436-4CB0-95F7-FEA5C70E20A4}" type="pres">
      <dgm:prSet presAssocID="{6D23BEFD-2785-47E6-B0D4-02AACA8035A8}" presName="parentTextBox" presStyleLbl="node1" presStyleIdx="0" presStyleCnt="2"/>
      <dgm:spPr/>
      <dgm:t>
        <a:bodyPr/>
        <a:lstStyle/>
        <a:p>
          <a:endParaRPr lang="en-US"/>
        </a:p>
      </dgm:t>
    </dgm:pt>
    <dgm:pt modelId="{7981D42C-F926-473B-A0FD-5894453E64E7}" type="pres">
      <dgm:prSet presAssocID="{A5CD22F9-9DF9-4593-B5B4-BE00A41B4973}" presName="sp" presStyleCnt="0"/>
      <dgm:spPr/>
    </dgm:pt>
    <dgm:pt modelId="{962109FA-88BC-464B-90C1-E80AF440A303}" type="pres">
      <dgm:prSet presAssocID="{25A4914A-E124-4331-8E41-DB6EB8D2824C}" presName="arrowAndChildren" presStyleCnt="0"/>
      <dgm:spPr/>
    </dgm:pt>
    <dgm:pt modelId="{D8983C2B-D377-4365-AEDD-74625E5EB7F3}" type="pres">
      <dgm:prSet presAssocID="{25A4914A-E124-4331-8E41-DB6EB8D2824C}" presName="parentTextArrow" presStyleLbl="node1" presStyleIdx="1" presStyleCnt="2" custScaleY="27636" custLinFactNeighborY="-1356"/>
      <dgm:spPr/>
      <dgm:t>
        <a:bodyPr/>
        <a:lstStyle/>
        <a:p>
          <a:endParaRPr lang="en-US"/>
        </a:p>
      </dgm:t>
    </dgm:pt>
  </dgm:ptLst>
  <dgm:cxnLst>
    <dgm:cxn modelId="{200E4EF9-44F8-498A-8721-0CE4DB510DBC}" srcId="{1F6F7B91-ABCC-4853-8AE6-95A370D9DE9A}" destId="{6D23BEFD-2785-47E6-B0D4-02AACA8035A8}" srcOrd="1" destOrd="0" parTransId="{A3562A5E-639F-4380-A815-71CE57C5D0D4}" sibTransId="{BB449F4A-4670-4E2F-8FFD-49F1F0147CA6}"/>
    <dgm:cxn modelId="{88449821-028A-4E39-B9B6-8D5E634AEA75}" type="presOf" srcId="{25A4914A-E124-4331-8E41-DB6EB8D2824C}" destId="{D8983C2B-D377-4365-AEDD-74625E5EB7F3}" srcOrd="0" destOrd="0" presId="urn:microsoft.com/office/officeart/2005/8/layout/process4"/>
    <dgm:cxn modelId="{8230A68F-5A1E-49D3-A775-49AA2D345B20}" srcId="{1F6F7B91-ABCC-4853-8AE6-95A370D9DE9A}" destId="{25A4914A-E124-4331-8E41-DB6EB8D2824C}" srcOrd="0" destOrd="0" parTransId="{BE34F4DE-B1A6-4E93-A15D-05AB126C13F1}" sibTransId="{A5CD22F9-9DF9-4593-B5B4-BE00A41B4973}"/>
    <dgm:cxn modelId="{34BC006A-9300-4B55-8321-D689774F127E}" type="presOf" srcId="{6D23BEFD-2785-47E6-B0D4-02AACA8035A8}" destId="{8963DF28-2436-4CB0-95F7-FEA5C70E20A4}" srcOrd="0" destOrd="0" presId="urn:microsoft.com/office/officeart/2005/8/layout/process4"/>
    <dgm:cxn modelId="{27C011F1-87A6-4D27-B410-06E69F83D633}" type="presOf" srcId="{1F6F7B91-ABCC-4853-8AE6-95A370D9DE9A}" destId="{35A6A993-F7FC-4512-82E2-9541297FC316}" srcOrd="0" destOrd="0" presId="urn:microsoft.com/office/officeart/2005/8/layout/process4"/>
    <dgm:cxn modelId="{DBD57FB3-F0CE-4059-B1F7-679D3612D39E}" type="presParOf" srcId="{35A6A993-F7FC-4512-82E2-9541297FC316}" destId="{950249F7-8A8E-4D21-959E-208AD1342066}" srcOrd="0" destOrd="0" presId="urn:microsoft.com/office/officeart/2005/8/layout/process4"/>
    <dgm:cxn modelId="{C29299FA-9596-450F-80E9-57898E2E33B2}" type="presParOf" srcId="{950249F7-8A8E-4D21-959E-208AD1342066}" destId="{8963DF28-2436-4CB0-95F7-FEA5C70E20A4}" srcOrd="0" destOrd="0" presId="urn:microsoft.com/office/officeart/2005/8/layout/process4"/>
    <dgm:cxn modelId="{9F186188-B60F-4D06-8F5C-293F19F51A53}" type="presParOf" srcId="{35A6A993-F7FC-4512-82E2-9541297FC316}" destId="{7981D42C-F926-473B-A0FD-5894453E64E7}" srcOrd="1" destOrd="0" presId="urn:microsoft.com/office/officeart/2005/8/layout/process4"/>
    <dgm:cxn modelId="{F71EDE68-71F5-4867-8394-2E568879F339}" type="presParOf" srcId="{35A6A993-F7FC-4512-82E2-9541297FC316}" destId="{962109FA-88BC-464B-90C1-E80AF440A303}" srcOrd="2" destOrd="0" presId="urn:microsoft.com/office/officeart/2005/8/layout/process4"/>
    <dgm:cxn modelId="{E5792B44-5C64-4C4B-9FC8-87491FB33FC9}" type="presParOf" srcId="{962109FA-88BC-464B-90C1-E80AF440A303}" destId="{D8983C2B-D377-4365-AEDD-74625E5EB7F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F84248-6B7F-49E6-8053-0D195C1F816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103BAD1-6509-4F32-B4F5-6E56B0986C38}">
      <dgm:prSet/>
      <dgm:spPr>
        <a:solidFill>
          <a:srgbClr val="FFFF00"/>
        </a:solidFill>
      </dgm:spPr>
      <dgm:t>
        <a:bodyPr/>
        <a:lstStyle/>
        <a:p>
          <a:pPr rtl="0"/>
          <a:r>
            <a:rPr lang="en-US" dirty="0" err="1" smtClean="0">
              <a:solidFill>
                <a:schemeClr val="tx1"/>
              </a:solidFill>
              <a:latin typeface="Bernard MT Condensed" pitchFamily="18" charset="0"/>
            </a:rPr>
            <a:t>Ungkapan</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disebut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oleh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Rub’i</a:t>
          </a:r>
          <a:r>
            <a:rPr lang="en-US" dirty="0" smtClean="0">
              <a:solidFill>
                <a:schemeClr val="tx1"/>
              </a:solidFill>
              <a:latin typeface="Bernard MT Condensed" pitchFamily="18" charset="0"/>
            </a:rPr>
            <a:t> bin Amir </a:t>
          </a:r>
          <a:r>
            <a:rPr lang="en-US" dirty="0" err="1" smtClean="0">
              <a:solidFill>
                <a:schemeClr val="tx1"/>
              </a:solidFill>
              <a:latin typeface="Bernard MT Condensed" pitchFamily="18" charset="0"/>
            </a:rPr>
            <a:t>kepada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panglima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Parsi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Rustum</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jelas</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menjelaskan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maksud</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kemerdekaan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dalam</a:t>
          </a:r>
          <a:r>
            <a:rPr lang="en-US" dirty="0" smtClean="0">
              <a:solidFill>
                <a:schemeClr val="tx1"/>
              </a:solidFill>
              <a:latin typeface="Bernard MT Condensed" pitchFamily="18" charset="0"/>
            </a:rPr>
            <a:t> Islam. </a:t>
          </a:r>
          <a:endParaRPr lang="en-US" dirty="0">
            <a:solidFill>
              <a:schemeClr val="tx1"/>
            </a:solidFill>
            <a:latin typeface="Bernard MT Condensed" pitchFamily="18" charset="0"/>
          </a:endParaRPr>
        </a:p>
      </dgm:t>
    </dgm:pt>
    <dgm:pt modelId="{F9E87B4C-4F2C-4846-9B89-D2EF7019486D}" type="parTrans" cxnId="{7CEF46E5-2AC5-413D-84EE-C3D52CEE38C8}">
      <dgm:prSet/>
      <dgm:spPr/>
      <dgm:t>
        <a:bodyPr/>
        <a:lstStyle/>
        <a:p>
          <a:endParaRPr lang="en-US">
            <a:latin typeface="Bernard MT Condensed" pitchFamily="18" charset="0"/>
          </a:endParaRPr>
        </a:p>
      </dgm:t>
    </dgm:pt>
    <dgm:pt modelId="{390521E9-5744-495C-A7FC-8359CCC70F5B}" type="sibTrans" cxnId="{7CEF46E5-2AC5-413D-84EE-C3D52CEE38C8}">
      <dgm:prSet/>
      <dgm:spPr/>
      <dgm:t>
        <a:bodyPr/>
        <a:lstStyle/>
        <a:p>
          <a:endParaRPr lang="en-US">
            <a:latin typeface="Bernard MT Condensed" pitchFamily="18" charset="0"/>
          </a:endParaRPr>
        </a:p>
      </dgm:t>
    </dgm:pt>
    <dgm:pt modelId="{00A765AD-8E67-4A97-AC96-9A1BADE208CA}">
      <dgm:prSet/>
      <dgm:spPr>
        <a:solidFill>
          <a:srgbClr val="FF0000"/>
        </a:solidFill>
      </dgm:spPr>
      <dgm:t>
        <a:bodyPr/>
        <a:lstStyle/>
        <a:p>
          <a:pPr rtl="0"/>
          <a:r>
            <a:rPr lang="en-US" smtClean="0">
              <a:latin typeface="Bernard MT Condensed" pitchFamily="18" charset="0"/>
            </a:rPr>
            <a:t>Apabila ditanya oleh Rustum, apakah sebab umat Islam datang ke Parsi? </a:t>
          </a:r>
          <a:endParaRPr lang="en-US">
            <a:latin typeface="Bernard MT Condensed" pitchFamily="18" charset="0"/>
          </a:endParaRPr>
        </a:p>
      </dgm:t>
    </dgm:pt>
    <dgm:pt modelId="{D3B8271F-7756-44CD-A79B-9B9E1AC0EE3B}" type="parTrans" cxnId="{CE54D772-20D9-43BF-969E-FBB081099DA4}">
      <dgm:prSet/>
      <dgm:spPr/>
      <dgm:t>
        <a:bodyPr/>
        <a:lstStyle/>
        <a:p>
          <a:endParaRPr lang="en-US">
            <a:latin typeface="Bernard MT Condensed" pitchFamily="18" charset="0"/>
          </a:endParaRPr>
        </a:p>
      </dgm:t>
    </dgm:pt>
    <dgm:pt modelId="{D95D6DB9-9F1F-493C-BE93-CA452DCC70BF}" type="sibTrans" cxnId="{CE54D772-20D9-43BF-969E-FBB081099DA4}">
      <dgm:prSet/>
      <dgm:spPr/>
      <dgm:t>
        <a:bodyPr/>
        <a:lstStyle/>
        <a:p>
          <a:endParaRPr lang="en-US">
            <a:latin typeface="Bernard MT Condensed" pitchFamily="18" charset="0"/>
          </a:endParaRPr>
        </a:p>
      </dgm:t>
    </dgm:pt>
    <dgm:pt modelId="{55D39A3D-FB05-4014-A507-746E8CDE33BA}">
      <dgm:prSet/>
      <dgm:spPr>
        <a:solidFill>
          <a:srgbClr val="0000FF"/>
        </a:solidFill>
      </dgm:spPr>
      <dgm:t>
        <a:bodyPr/>
        <a:lstStyle/>
        <a:p>
          <a:pPr rtl="0"/>
          <a:r>
            <a:rPr lang="en-US" smtClean="0">
              <a:latin typeface="Bernard MT Condensed" pitchFamily="18" charset="0"/>
            </a:rPr>
            <a:t>Adakah kerana ketiadaan makanan atau berhajat kepada kemewahan. </a:t>
          </a:r>
          <a:endParaRPr lang="en-US">
            <a:latin typeface="Bernard MT Condensed" pitchFamily="18" charset="0"/>
          </a:endParaRPr>
        </a:p>
      </dgm:t>
    </dgm:pt>
    <dgm:pt modelId="{0DD6C05E-7394-4616-B1F9-2C8B9A6B5C87}" type="parTrans" cxnId="{F9E48134-089E-490B-A79B-183380593703}">
      <dgm:prSet/>
      <dgm:spPr/>
      <dgm:t>
        <a:bodyPr/>
        <a:lstStyle/>
        <a:p>
          <a:endParaRPr lang="en-US">
            <a:latin typeface="Bernard MT Condensed" pitchFamily="18" charset="0"/>
          </a:endParaRPr>
        </a:p>
      </dgm:t>
    </dgm:pt>
    <dgm:pt modelId="{BCEAC5E1-F2F5-4EF0-9D4F-4228F5F1C150}" type="sibTrans" cxnId="{F9E48134-089E-490B-A79B-183380593703}">
      <dgm:prSet/>
      <dgm:spPr/>
      <dgm:t>
        <a:bodyPr/>
        <a:lstStyle/>
        <a:p>
          <a:endParaRPr lang="en-US">
            <a:latin typeface="Bernard MT Condensed" pitchFamily="18" charset="0"/>
          </a:endParaRPr>
        </a:p>
      </dgm:t>
    </dgm:pt>
    <dgm:pt modelId="{CB7F806F-485F-4DA7-B27F-8C1FD2B193C3}" type="pres">
      <dgm:prSet presAssocID="{57F84248-6B7F-49E6-8053-0D195C1F816F}" presName="Name0" presStyleCnt="0">
        <dgm:presLayoutVars>
          <dgm:dir/>
          <dgm:resizeHandles val="exact"/>
        </dgm:presLayoutVars>
      </dgm:prSet>
      <dgm:spPr/>
      <dgm:t>
        <a:bodyPr/>
        <a:lstStyle/>
        <a:p>
          <a:endParaRPr lang="en-US"/>
        </a:p>
      </dgm:t>
    </dgm:pt>
    <dgm:pt modelId="{1922BC24-4B99-4D20-9424-587B6E10255E}" type="pres">
      <dgm:prSet presAssocID="{E103BAD1-6509-4F32-B4F5-6E56B0986C38}" presName="node" presStyleLbl="node1" presStyleIdx="0" presStyleCnt="3">
        <dgm:presLayoutVars>
          <dgm:bulletEnabled val="1"/>
        </dgm:presLayoutVars>
      </dgm:prSet>
      <dgm:spPr/>
      <dgm:t>
        <a:bodyPr/>
        <a:lstStyle/>
        <a:p>
          <a:endParaRPr lang="en-US"/>
        </a:p>
      </dgm:t>
    </dgm:pt>
    <dgm:pt modelId="{404328B4-944F-42E6-8EA9-571A7586752F}" type="pres">
      <dgm:prSet presAssocID="{390521E9-5744-495C-A7FC-8359CCC70F5B}" presName="sibTrans" presStyleCnt="0"/>
      <dgm:spPr/>
    </dgm:pt>
    <dgm:pt modelId="{C54F16E0-FF38-4C36-9AD9-E73051F5A8AE}" type="pres">
      <dgm:prSet presAssocID="{00A765AD-8E67-4A97-AC96-9A1BADE208CA}" presName="node" presStyleLbl="node1" presStyleIdx="1" presStyleCnt="3">
        <dgm:presLayoutVars>
          <dgm:bulletEnabled val="1"/>
        </dgm:presLayoutVars>
      </dgm:prSet>
      <dgm:spPr/>
      <dgm:t>
        <a:bodyPr/>
        <a:lstStyle/>
        <a:p>
          <a:endParaRPr lang="en-US"/>
        </a:p>
      </dgm:t>
    </dgm:pt>
    <dgm:pt modelId="{9209CFB0-1AA4-4C6F-9DFB-34A69C569A04}" type="pres">
      <dgm:prSet presAssocID="{D95D6DB9-9F1F-493C-BE93-CA452DCC70BF}" presName="sibTrans" presStyleCnt="0"/>
      <dgm:spPr/>
    </dgm:pt>
    <dgm:pt modelId="{5A3F9F66-6326-41C7-9EA1-5680B504DE2A}" type="pres">
      <dgm:prSet presAssocID="{55D39A3D-FB05-4014-A507-746E8CDE33BA}" presName="node" presStyleLbl="node1" presStyleIdx="2" presStyleCnt="3">
        <dgm:presLayoutVars>
          <dgm:bulletEnabled val="1"/>
        </dgm:presLayoutVars>
      </dgm:prSet>
      <dgm:spPr/>
      <dgm:t>
        <a:bodyPr/>
        <a:lstStyle/>
        <a:p>
          <a:endParaRPr lang="en-US"/>
        </a:p>
      </dgm:t>
    </dgm:pt>
  </dgm:ptLst>
  <dgm:cxnLst>
    <dgm:cxn modelId="{FD8D0DB4-CDB2-403E-81C9-1AED08253D2E}" type="presOf" srcId="{55D39A3D-FB05-4014-A507-746E8CDE33BA}" destId="{5A3F9F66-6326-41C7-9EA1-5680B504DE2A}" srcOrd="0" destOrd="0" presId="urn:microsoft.com/office/officeart/2005/8/layout/hList6"/>
    <dgm:cxn modelId="{DCF78083-09B0-49A1-9C23-BF33E97604DC}" type="presOf" srcId="{00A765AD-8E67-4A97-AC96-9A1BADE208CA}" destId="{C54F16E0-FF38-4C36-9AD9-E73051F5A8AE}" srcOrd="0" destOrd="0" presId="urn:microsoft.com/office/officeart/2005/8/layout/hList6"/>
    <dgm:cxn modelId="{C54D1E76-190E-4AF8-B10D-420518B6688C}" type="presOf" srcId="{57F84248-6B7F-49E6-8053-0D195C1F816F}" destId="{CB7F806F-485F-4DA7-B27F-8C1FD2B193C3}" srcOrd="0" destOrd="0" presId="urn:microsoft.com/office/officeart/2005/8/layout/hList6"/>
    <dgm:cxn modelId="{4E533C08-DA92-45BF-9F88-56241D9B3630}" type="presOf" srcId="{E103BAD1-6509-4F32-B4F5-6E56B0986C38}" destId="{1922BC24-4B99-4D20-9424-587B6E10255E}" srcOrd="0" destOrd="0" presId="urn:microsoft.com/office/officeart/2005/8/layout/hList6"/>
    <dgm:cxn modelId="{CE54D772-20D9-43BF-969E-FBB081099DA4}" srcId="{57F84248-6B7F-49E6-8053-0D195C1F816F}" destId="{00A765AD-8E67-4A97-AC96-9A1BADE208CA}" srcOrd="1" destOrd="0" parTransId="{D3B8271F-7756-44CD-A79B-9B9E1AC0EE3B}" sibTransId="{D95D6DB9-9F1F-493C-BE93-CA452DCC70BF}"/>
    <dgm:cxn modelId="{7CEF46E5-2AC5-413D-84EE-C3D52CEE38C8}" srcId="{57F84248-6B7F-49E6-8053-0D195C1F816F}" destId="{E103BAD1-6509-4F32-B4F5-6E56B0986C38}" srcOrd="0" destOrd="0" parTransId="{F9E87B4C-4F2C-4846-9B89-D2EF7019486D}" sibTransId="{390521E9-5744-495C-A7FC-8359CCC70F5B}"/>
    <dgm:cxn modelId="{F9E48134-089E-490B-A79B-183380593703}" srcId="{57F84248-6B7F-49E6-8053-0D195C1F816F}" destId="{55D39A3D-FB05-4014-A507-746E8CDE33BA}" srcOrd="2" destOrd="0" parTransId="{0DD6C05E-7394-4616-B1F9-2C8B9A6B5C87}" sibTransId="{BCEAC5E1-F2F5-4EF0-9D4F-4228F5F1C150}"/>
    <dgm:cxn modelId="{7376E4C7-26AB-46D2-8BB8-36C856272125}" type="presParOf" srcId="{CB7F806F-485F-4DA7-B27F-8C1FD2B193C3}" destId="{1922BC24-4B99-4D20-9424-587B6E10255E}" srcOrd="0" destOrd="0" presId="urn:microsoft.com/office/officeart/2005/8/layout/hList6"/>
    <dgm:cxn modelId="{1D4F2BFD-47AF-4086-8BF8-1A13C1E7E3ED}" type="presParOf" srcId="{CB7F806F-485F-4DA7-B27F-8C1FD2B193C3}" destId="{404328B4-944F-42E6-8EA9-571A7586752F}" srcOrd="1" destOrd="0" presId="urn:microsoft.com/office/officeart/2005/8/layout/hList6"/>
    <dgm:cxn modelId="{0DC1D89D-6438-49B5-9996-3F20C42FA914}" type="presParOf" srcId="{CB7F806F-485F-4DA7-B27F-8C1FD2B193C3}" destId="{C54F16E0-FF38-4C36-9AD9-E73051F5A8AE}" srcOrd="2" destOrd="0" presId="urn:microsoft.com/office/officeart/2005/8/layout/hList6"/>
    <dgm:cxn modelId="{5F323500-A9C7-47E8-8382-A9B36C58B0D6}" type="presParOf" srcId="{CB7F806F-485F-4DA7-B27F-8C1FD2B193C3}" destId="{9209CFB0-1AA4-4C6F-9DFB-34A69C569A04}" srcOrd="3" destOrd="0" presId="urn:microsoft.com/office/officeart/2005/8/layout/hList6"/>
    <dgm:cxn modelId="{5EE7723D-55F3-439B-8FAB-CEAF3AE71ED5}" type="presParOf" srcId="{CB7F806F-485F-4DA7-B27F-8C1FD2B193C3}" destId="{5A3F9F66-6326-41C7-9EA1-5680B504DE2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2D5AF1-EF20-4468-8BA2-4CDDFB44485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0B60BBB-FD43-45B2-9D11-7B3AE498F84C}">
      <dgm:prSet/>
      <dgm:spPr>
        <a:solidFill>
          <a:schemeClr val="bg1"/>
        </a:solidFill>
        <a:ln>
          <a:solidFill>
            <a:srgbClr val="FF0000"/>
          </a:solidFill>
        </a:ln>
      </dgm:spPr>
      <dgm:t>
        <a:bodyPr/>
        <a:lstStyle/>
        <a:p>
          <a:pPr algn="ctr" rtl="0"/>
          <a:r>
            <a:rPr lang="en-US" dirty="0" err="1" smtClean="0">
              <a:solidFill>
                <a:schemeClr val="tx1"/>
              </a:solidFill>
              <a:latin typeface="Bernard MT Condensed" pitchFamily="18" charset="0"/>
            </a:rPr>
            <a:t>Kemerdekaan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tanah</a:t>
          </a:r>
          <a:r>
            <a:rPr lang="en-US" dirty="0" smtClean="0">
              <a:solidFill>
                <a:schemeClr val="tx1"/>
              </a:solidFill>
              <a:latin typeface="Bernard MT Condensed" pitchFamily="18" charset="0"/>
            </a:rPr>
            <a:t> air </a:t>
          </a:r>
          <a:r>
            <a:rPr lang="en-US" dirty="0" err="1" smtClean="0">
              <a:solidFill>
                <a:schemeClr val="tx1"/>
              </a:solidFill>
              <a:latin typeface="Bernard MT Condensed" pitchFamily="18" charset="0"/>
            </a:rPr>
            <a:t>perlu</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diisi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dengan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mengajak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seluruh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umat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kembali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kepada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kehidupan</a:t>
          </a:r>
          <a:r>
            <a:rPr lang="en-US" dirty="0" smtClean="0">
              <a:solidFill>
                <a:schemeClr val="tx1"/>
              </a:solidFill>
              <a:latin typeface="Bernard MT Condensed" pitchFamily="18" charset="0"/>
            </a:rPr>
            <a:t> Islam. </a:t>
          </a:r>
          <a:endParaRPr lang="en-US" dirty="0">
            <a:solidFill>
              <a:schemeClr val="tx1"/>
            </a:solidFill>
            <a:latin typeface="Bernard MT Condensed" pitchFamily="18" charset="0"/>
          </a:endParaRPr>
        </a:p>
      </dgm:t>
    </dgm:pt>
    <dgm:pt modelId="{DA81A574-FC1D-4EFE-B425-4E7DBA5B90EC}" type="parTrans" cxnId="{FA03A5D2-70C1-45CB-9109-FFFBE10BEB8E}">
      <dgm:prSet/>
      <dgm:spPr/>
      <dgm:t>
        <a:bodyPr/>
        <a:lstStyle/>
        <a:p>
          <a:pPr algn="ctr"/>
          <a:endParaRPr lang="en-US">
            <a:solidFill>
              <a:schemeClr val="tx1"/>
            </a:solidFill>
            <a:latin typeface="Bernard MT Condensed" pitchFamily="18" charset="0"/>
          </a:endParaRPr>
        </a:p>
      </dgm:t>
    </dgm:pt>
    <dgm:pt modelId="{F532A506-55E6-4AB4-8553-8E0731F728AD}" type="sibTrans" cxnId="{FA03A5D2-70C1-45CB-9109-FFFBE10BEB8E}">
      <dgm:prSet/>
      <dgm:spPr/>
      <dgm:t>
        <a:bodyPr/>
        <a:lstStyle/>
        <a:p>
          <a:pPr algn="ctr"/>
          <a:endParaRPr lang="en-US">
            <a:solidFill>
              <a:schemeClr val="tx1"/>
            </a:solidFill>
            <a:latin typeface="Bernard MT Condensed" pitchFamily="18" charset="0"/>
          </a:endParaRPr>
        </a:p>
      </dgm:t>
    </dgm:pt>
    <dgm:pt modelId="{02A57D25-8721-491E-902C-6FC36780D908}">
      <dgm:prSet/>
      <dgm:spPr>
        <a:solidFill>
          <a:schemeClr val="bg1"/>
        </a:solidFill>
        <a:ln>
          <a:solidFill>
            <a:srgbClr val="FF0000"/>
          </a:solidFill>
        </a:ln>
      </dgm:spPr>
      <dgm:t>
        <a:bodyPr/>
        <a:lstStyle/>
        <a:p>
          <a:pPr algn="ctr" rtl="0"/>
          <a:r>
            <a:rPr lang="en-US" smtClean="0">
              <a:solidFill>
                <a:schemeClr val="tx1"/>
              </a:solidFill>
              <a:latin typeface="Bernard MT Condensed" pitchFamily="18" charset="0"/>
            </a:rPr>
            <a:t>sebelum merdeka, penjajah yang mentadbir dan merekalah yang meletakkan peraturan dan undang-undang untuk dipatuhi oleh rakyat tanah jajahannya. </a:t>
          </a:r>
          <a:endParaRPr lang="en-US">
            <a:solidFill>
              <a:schemeClr val="tx1"/>
            </a:solidFill>
            <a:latin typeface="Bernard MT Condensed" pitchFamily="18" charset="0"/>
          </a:endParaRPr>
        </a:p>
      </dgm:t>
    </dgm:pt>
    <dgm:pt modelId="{33BBAAAA-84FD-476F-A792-E75AC7108C79}" type="parTrans" cxnId="{ED9DEC00-BC92-4048-BF73-E90DB4CC3FDB}">
      <dgm:prSet/>
      <dgm:spPr/>
      <dgm:t>
        <a:bodyPr/>
        <a:lstStyle/>
        <a:p>
          <a:pPr algn="ctr"/>
          <a:endParaRPr lang="en-US">
            <a:solidFill>
              <a:schemeClr val="tx1"/>
            </a:solidFill>
            <a:latin typeface="Bernard MT Condensed" pitchFamily="18" charset="0"/>
          </a:endParaRPr>
        </a:p>
      </dgm:t>
    </dgm:pt>
    <dgm:pt modelId="{C47BC10F-10FC-46D1-BE31-48E9C57B4515}" type="sibTrans" cxnId="{ED9DEC00-BC92-4048-BF73-E90DB4CC3FDB}">
      <dgm:prSet/>
      <dgm:spPr/>
      <dgm:t>
        <a:bodyPr/>
        <a:lstStyle/>
        <a:p>
          <a:pPr algn="ctr"/>
          <a:endParaRPr lang="en-US">
            <a:solidFill>
              <a:schemeClr val="tx1"/>
            </a:solidFill>
            <a:latin typeface="Bernard MT Condensed" pitchFamily="18" charset="0"/>
          </a:endParaRPr>
        </a:p>
      </dgm:t>
    </dgm:pt>
    <dgm:pt modelId="{06BB5494-89A5-4567-9D4B-3175A03AFB21}">
      <dgm:prSet/>
      <dgm:spPr>
        <a:solidFill>
          <a:schemeClr val="bg1"/>
        </a:solidFill>
        <a:ln>
          <a:solidFill>
            <a:srgbClr val="FF0000"/>
          </a:solidFill>
        </a:ln>
      </dgm:spPr>
      <dgm:t>
        <a:bodyPr/>
        <a:lstStyle/>
        <a:p>
          <a:pPr algn="ctr" rtl="0"/>
          <a:r>
            <a:rPr lang="en-US" dirty="0" err="1" smtClean="0">
              <a:solidFill>
                <a:schemeClr val="tx1"/>
              </a:solidFill>
              <a:latin typeface="Bernard MT Condensed" pitchFamily="18" charset="0"/>
            </a:rPr>
            <a:t>penjajah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mengurus</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mentadbir</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negara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ini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mengikut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undang-undang</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perlembagaan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mereka</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tidak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berteraskan</a:t>
          </a:r>
          <a:r>
            <a:rPr lang="en-US" dirty="0" smtClean="0">
              <a:solidFill>
                <a:schemeClr val="tx1"/>
              </a:solidFill>
              <a:latin typeface="Bernard MT Condensed" pitchFamily="18" charset="0"/>
            </a:rPr>
            <a:t> al-Quran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al-</a:t>
          </a:r>
          <a:r>
            <a:rPr lang="en-US" dirty="0" err="1" smtClean="0">
              <a:solidFill>
                <a:schemeClr val="tx1"/>
              </a:solidFill>
              <a:latin typeface="Bernard MT Condensed" pitchFamily="18" charset="0"/>
            </a:rPr>
            <a:t>Sunnah</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25680464-F6F1-4868-AC01-EF4F3DD99722}" type="parTrans" cxnId="{2E7FECCB-8FD9-4169-AFB7-D6B93940906F}">
      <dgm:prSet/>
      <dgm:spPr/>
      <dgm:t>
        <a:bodyPr/>
        <a:lstStyle/>
        <a:p>
          <a:pPr algn="ctr"/>
          <a:endParaRPr lang="en-US">
            <a:solidFill>
              <a:schemeClr val="tx1"/>
            </a:solidFill>
            <a:latin typeface="Bernard MT Condensed" pitchFamily="18" charset="0"/>
          </a:endParaRPr>
        </a:p>
      </dgm:t>
    </dgm:pt>
    <dgm:pt modelId="{895D458D-6971-4266-8B09-423F6BD4A23A}" type="sibTrans" cxnId="{2E7FECCB-8FD9-4169-AFB7-D6B93940906F}">
      <dgm:prSet/>
      <dgm:spPr/>
      <dgm:t>
        <a:bodyPr/>
        <a:lstStyle/>
        <a:p>
          <a:pPr algn="ctr"/>
          <a:endParaRPr lang="en-US">
            <a:solidFill>
              <a:schemeClr val="tx1"/>
            </a:solidFill>
            <a:latin typeface="Bernard MT Condensed" pitchFamily="18" charset="0"/>
          </a:endParaRPr>
        </a:p>
      </dgm:t>
    </dgm:pt>
    <dgm:pt modelId="{A877D322-53D3-4A3D-AC7E-FB9567848D63}" type="pres">
      <dgm:prSet presAssocID="{772D5AF1-EF20-4468-8BA2-4CDDFB444859}" presName="outerComposite" presStyleCnt="0">
        <dgm:presLayoutVars>
          <dgm:chMax val="5"/>
          <dgm:dir/>
          <dgm:resizeHandles val="exact"/>
        </dgm:presLayoutVars>
      </dgm:prSet>
      <dgm:spPr/>
      <dgm:t>
        <a:bodyPr/>
        <a:lstStyle/>
        <a:p>
          <a:endParaRPr lang="en-US"/>
        </a:p>
      </dgm:t>
    </dgm:pt>
    <dgm:pt modelId="{2B1C7037-67F4-4E86-A837-AE07F1912666}" type="pres">
      <dgm:prSet presAssocID="{772D5AF1-EF20-4468-8BA2-4CDDFB444859}" presName="dummyMaxCanvas" presStyleCnt="0">
        <dgm:presLayoutVars/>
      </dgm:prSet>
      <dgm:spPr/>
    </dgm:pt>
    <dgm:pt modelId="{D838F650-B038-48D9-95BC-34EFF5481A44}" type="pres">
      <dgm:prSet presAssocID="{772D5AF1-EF20-4468-8BA2-4CDDFB444859}" presName="ThreeNodes_1" presStyleLbl="node1" presStyleIdx="0" presStyleCnt="3">
        <dgm:presLayoutVars>
          <dgm:bulletEnabled val="1"/>
        </dgm:presLayoutVars>
      </dgm:prSet>
      <dgm:spPr/>
      <dgm:t>
        <a:bodyPr/>
        <a:lstStyle/>
        <a:p>
          <a:endParaRPr lang="en-US"/>
        </a:p>
      </dgm:t>
    </dgm:pt>
    <dgm:pt modelId="{3346243A-DB05-4AF0-B318-16E6BF23E221}" type="pres">
      <dgm:prSet presAssocID="{772D5AF1-EF20-4468-8BA2-4CDDFB444859}" presName="ThreeNodes_2" presStyleLbl="node1" presStyleIdx="1" presStyleCnt="3">
        <dgm:presLayoutVars>
          <dgm:bulletEnabled val="1"/>
        </dgm:presLayoutVars>
      </dgm:prSet>
      <dgm:spPr/>
      <dgm:t>
        <a:bodyPr/>
        <a:lstStyle/>
        <a:p>
          <a:endParaRPr lang="en-US"/>
        </a:p>
      </dgm:t>
    </dgm:pt>
    <dgm:pt modelId="{ED0F3A3A-C03D-4B69-AD0B-87BA87D114FE}" type="pres">
      <dgm:prSet presAssocID="{772D5AF1-EF20-4468-8BA2-4CDDFB444859}" presName="ThreeNodes_3" presStyleLbl="node1" presStyleIdx="2" presStyleCnt="3">
        <dgm:presLayoutVars>
          <dgm:bulletEnabled val="1"/>
        </dgm:presLayoutVars>
      </dgm:prSet>
      <dgm:spPr/>
      <dgm:t>
        <a:bodyPr/>
        <a:lstStyle/>
        <a:p>
          <a:endParaRPr lang="en-US"/>
        </a:p>
      </dgm:t>
    </dgm:pt>
    <dgm:pt modelId="{402078AB-2216-473A-BB6C-691D1A16CBCF}" type="pres">
      <dgm:prSet presAssocID="{772D5AF1-EF20-4468-8BA2-4CDDFB444859}" presName="ThreeConn_1-2" presStyleLbl="fgAccFollowNode1" presStyleIdx="0" presStyleCnt="2">
        <dgm:presLayoutVars>
          <dgm:bulletEnabled val="1"/>
        </dgm:presLayoutVars>
      </dgm:prSet>
      <dgm:spPr/>
      <dgm:t>
        <a:bodyPr/>
        <a:lstStyle/>
        <a:p>
          <a:endParaRPr lang="en-US"/>
        </a:p>
      </dgm:t>
    </dgm:pt>
    <dgm:pt modelId="{A57E976B-CFCF-4618-9318-FA53A637DF8B}" type="pres">
      <dgm:prSet presAssocID="{772D5AF1-EF20-4468-8BA2-4CDDFB444859}" presName="ThreeConn_2-3" presStyleLbl="fgAccFollowNode1" presStyleIdx="1" presStyleCnt="2">
        <dgm:presLayoutVars>
          <dgm:bulletEnabled val="1"/>
        </dgm:presLayoutVars>
      </dgm:prSet>
      <dgm:spPr/>
      <dgm:t>
        <a:bodyPr/>
        <a:lstStyle/>
        <a:p>
          <a:endParaRPr lang="en-US"/>
        </a:p>
      </dgm:t>
    </dgm:pt>
    <dgm:pt modelId="{1BAA214A-E694-4FF3-8307-90E4FEB4B7D6}" type="pres">
      <dgm:prSet presAssocID="{772D5AF1-EF20-4468-8BA2-4CDDFB444859}" presName="ThreeNodes_1_text" presStyleLbl="node1" presStyleIdx="2" presStyleCnt="3">
        <dgm:presLayoutVars>
          <dgm:bulletEnabled val="1"/>
        </dgm:presLayoutVars>
      </dgm:prSet>
      <dgm:spPr/>
      <dgm:t>
        <a:bodyPr/>
        <a:lstStyle/>
        <a:p>
          <a:endParaRPr lang="en-US"/>
        </a:p>
      </dgm:t>
    </dgm:pt>
    <dgm:pt modelId="{A9977A42-0E8F-4107-B57E-0A976B50D44F}" type="pres">
      <dgm:prSet presAssocID="{772D5AF1-EF20-4468-8BA2-4CDDFB444859}" presName="ThreeNodes_2_text" presStyleLbl="node1" presStyleIdx="2" presStyleCnt="3">
        <dgm:presLayoutVars>
          <dgm:bulletEnabled val="1"/>
        </dgm:presLayoutVars>
      </dgm:prSet>
      <dgm:spPr/>
      <dgm:t>
        <a:bodyPr/>
        <a:lstStyle/>
        <a:p>
          <a:endParaRPr lang="en-US"/>
        </a:p>
      </dgm:t>
    </dgm:pt>
    <dgm:pt modelId="{0FEAD150-B623-4094-86A5-3B1018577982}" type="pres">
      <dgm:prSet presAssocID="{772D5AF1-EF20-4468-8BA2-4CDDFB444859}" presName="ThreeNodes_3_text" presStyleLbl="node1" presStyleIdx="2" presStyleCnt="3">
        <dgm:presLayoutVars>
          <dgm:bulletEnabled val="1"/>
        </dgm:presLayoutVars>
      </dgm:prSet>
      <dgm:spPr/>
      <dgm:t>
        <a:bodyPr/>
        <a:lstStyle/>
        <a:p>
          <a:endParaRPr lang="en-US"/>
        </a:p>
      </dgm:t>
    </dgm:pt>
  </dgm:ptLst>
  <dgm:cxnLst>
    <dgm:cxn modelId="{2E7FECCB-8FD9-4169-AFB7-D6B93940906F}" srcId="{772D5AF1-EF20-4468-8BA2-4CDDFB444859}" destId="{06BB5494-89A5-4567-9D4B-3175A03AFB21}" srcOrd="2" destOrd="0" parTransId="{25680464-F6F1-4868-AC01-EF4F3DD99722}" sibTransId="{895D458D-6971-4266-8B09-423F6BD4A23A}"/>
    <dgm:cxn modelId="{F5055C14-77A8-4517-8F63-EA699AC12FDD}" type="presOf" srcId="{C47BC10F-10FC-46D1-BE31-48E9C57B4515}" destId="{A57E976B-CFCF-4618-9318-FA53A637DF8B}" srcOrd="0" destOrd="0" presId="urn:microsoft.com/office/officeart/2005/8/layout/vProcess5"/>
    <dgm:cxn modelId="{A519286C-050B-450A-8925-AEAFF8C58BBF}" type="presOf" srcId="{772D5AF1-EF20-4468-8BA2-4CDDFB444859}" destId="{A877D322-53D3-4A3D-AC7E-FB9567848D63}" srcOrd="0" destOrd="0" presId="urn:microsoft.com/office/officeart/2005/8/layout/vProcess5"/>
    <dgm:cxn modelId="{8C97C140-94C0-4420-86C5-B4392006F9A1}" type="presOf" srcId="{02A57D25-8721-491E-902C-6FC36780D908}" destId="{A9977A42-0E8F-4107-B57E-0A976B50D44F}" srcOrd="1" destOrd="0" presId="urn:microsoft.com/office/officeart/2005/8/layout/vProcess5"/>
    <dgm:cxn modelId="{ED9DEC00-BC92-4048-BF73-E90DB4CC3FDB}" srcId="{772D5AF1-EF20-4468-8BA2-4CDDFB444859}" destId="{02A57D25-8721-491E-902C-6FC36780D908}" srcOrd="1" destOrd="0" parTransId="{33BBAAAA-84FD-476F-A792-E75AC7108C79}" sibTransId="{C47BC10F-10FC-46D1-BE31-48E9C57B4515}"/>
    <dgm:cxn modelId="{E80CD061-7904-4944-AE57-9AE1ECB6FF10}" type="presOf" srcId="{06BB5494-89A5-4567-9D4B-3175A03AFB21}" destId="{ED0F3A3A-C03D-4B69-AD0B-87BA87D114FE}" srcOrd="0" destOrd="0" presId="urn:microsoft.com/office/officeart/2005/8/layout/vProcess5"/>
    <dgm:cxn modelId="{A33F644F-56B2-4722-8E59-CF6DC439F880}" type="presOf" srcId="{02A57D25-8721-491E-902C-6FC36780D908}" destId="{3346243A-DB05-4AF0-B318-16E6BF23E221}" srcOrd="0" destOrd="0" presId="urn:microsoft.com/office/officeart/2005/8/layout/vProcess5"/>
    <dgm:cxn modelId="{B150B092-8F67-4098-82FF-DC32E9209D7D}" type="presOf" srcId="{06BB5494-89A5-4567-9D4B-3175A03AFB21}" destId="{0FEAD150-B623-4094-86A5-3B1018577982}" srcOrd="1" destOrd="0" presId="urn:microsoft.com/office/officeart/2005/8/layout/vProcess5"/>
    <dgm:cxn modelId="{0332B763-61CD-4151-9C24-CC347A9A1FBE}" type="presOf" srcId="{F532A506-55E6-4AB4-8553-8E0731F728AD}" destId="{402078AB-2216-473A-BB6C-691D1A16CBCF}" srcOrd="0" destOrd="0" presId="urn:microsoft.com/office/officeart/2005/8/layout/vProcess5"/>
    <dgm:cxn modelId="{1134D255-3206-44A8-8169-8727249FF493}" type="presOf" srcId="{A0B60BBB-FD43-45B2-9D11-7B3AE498F84C}" destId="{1BAA214A-E694-4FF3-8307-90E4FEB4B7D6}" srcOrd="1" destOrd="0" presId="urn:microsoft.com/office/officeart/2005/8/layout/vProcess5"/>
    <dgm:cxn modelId="{BD6A9F9D-7989-41BB-8AD7-36025EE8DD05}" type="presOf" srcId="{A0B60BBB-FD43-45B2-9D11-7B3AE498F84C}" destId="{D838F650-B038-48D9-95BC-34EFF5481A44}" srcOrd="0" destOrd="0" presId="urn:microsoft.com/office/officeart/2005/8/layout/vProcess5"/>
    <dgm:cxn modelId="{FA03A5D2-70C1-45CB-9109-FFFBE10BEB8E}" srcId="{772D5AF1-EF20-4468-8BA2-4CDDFB444859}" destId="{A0B60BBB-FD43-45B2-9D11-7B3AE498F84C}" srcOrd="0" destOrd="0" parTransId="{DA81A574-FC1D-4EFE-B425-4E7DBA5B90EC}" sibTransId="{F532A506-55E6-4AB4-8553-8E0731F728AD}"/>
    <dgm:cxn modelId="{B36FBEA6-E205-4E49-9FC3-29BB576B73E2}" type="presParOf" srcId="{A877D322-53D3-4A3D-AC7E-FB9567848D63}" destId="{2B1C7037-67F4-4E86-A837-AE07F1912666}" srcOrd="0" destOrd="0" presId="urn:microsoft.com/office/officeart/2005/8/layout/vProcess5"/>
    <dgm:cxn modelId="{D38E7AE4-D1ED-4A5D-BC46-813D69695DEC}" type="presParOf" srcId="{A877D322-53D3-4A3D-AC7E-FB9567848D63}" destId="{D838F650-B038-48D9-95BC-34EFF5481A44}" srcOrd="1" destOrd="0" presId="urn:microsoft.com/office/officeart/2005/8/layout/vProcess5"/>
    <dgm:cxn modelId="{B2EEFA4B-50B1-4EBA-9A64-CC33C4CF3132}" type="presParOf" srcId="{A877D322-53D3-4A3D-AC7E-FB9567848D63}" destId="{3346243A-DB05-4AF0-B318-16E6BF23E221}" srcOrd="2" destOrd="0" presId="urn:microsoft.com/office/officeart/2005/8/layout/vProcess5"/>
    <dgm:cxn modelId="{1F2C25CE-26B0-4E4B-9282-7B33520B09C9}" type="presParOf" srcId="{A877D322-53D3-4A3D-AC7E-FB9567848D63}" destId="{ED0F3A3A-C03D-4B69-AD0B-87BA87D114FE}" srcOrd="3" destOrd="0" presId="urn:microsoft.com/office/officeart/2005/8/layout/vProcess5"/>
    <dgm:cxn modelId="{E91DB29A-360D-44AF-84BD-B69857FDE5F7}" type="presParOf" srcId="{A877D322-53D3-4A3D-AC7E-FB9567848D63}" destId="{402078AB-2216-473A-BB6C-691D1A16CBCF}" srcOrd="4" destOrd="0" presId="urn:microsoft.com/office/officeart/2005/8/layout/vProcess5"/>
    <dgm:cxn modelId="{47B8FF4A-40E9-45DE-9C54-62DB77299D44}" type="presParOf" srcId="{A877D322-53D3-4A3D-AC7E-FB9567848D63}" destId="{A57E976B-CFCF-4618-9318-FA53A637DF8B}" srcOrd="5" destOrd="0" presId="urn:microsoft.com/office/officeart/2005/8/layout/vProcess5"/>
    <dgm:cxn modelId="{DDF577B8-5962-44B2-BDE3-3060C3D401A1}" type="presParOf" srcId="{A877D322-53D3-4A3D-AC7E-FB9567848D63}" destId="{1BAA214A-E694-4FF3-8307-90E4FEB4B7D6}" srcOrd="6" destOrd="0" presId="urn:microsoft.com/office/officeart/2005/8/layout/vProcess5"/>
    <dgm:cxn modelId="{ACB39FED-BF40-4BAE-8EF6-A36D0B10E01F}" type="presParOf" srcId="{A877D322-53D3-4A3D-AC7E-FB9567848D63}" destId="{A9977A42-0E8F-4107-B57E-0A976B50D44F}" srcOrd="7" destOrd="0" presId="urn:microsoft.com/office/officeart/2005/8/layout/vProcess5"/>
    <dgm:cxn modelId="{01795D50-9E47-4619-8A77-4F397B190228}" type="presParOf" srcId="{A877D322-53D3-4A3D-AC7E-FB9567848D63}" destId="{0FEAD150-B623-4094-86A5-3B101857798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0EC3D6-5409-467E-855E-7F2AFF2C64E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6037BC0-5489-4CD1-858A-CF6CDE4D05A3}">
      <dgm:prSet custT="1"/>
      <dgm:spPr>
        <a:solidFill>
          <a:schemeClr val="bg1"/>
        </a:solidFill>
        <a:ln>
          <a:solidFill>
            <a:srgbClr val="0000FF"/>
          </a:solidFill>
        </a:ln>
      </dgm:spPr>
      <dgm:t>
        <a:bodyPr/>
        <a:lstStyle/>
        <a:p>
          <a:pPr algn="ctr" rtl="0"/>
          <a:r>
            <a:rPr lang="en-US" sz="2000" dirty="0" err="1" smtClean="0">
              <a:solidFill>
                <a:srgbClr val="0000FF"/>
              </a:solidFill>
              <a:latin typeface="Bernard MT Condensed" pitchFamily="18" charset="0"/>
            </a:rPr>
            <a:t>Tempoh</a:t>
          </a:r>
          <a:r>
            <a:rPr lang="en-US" sz="2000" dirty="0" smtClean="0">
              <a:solidFill>
                <a:srgbClr val="0000FF"/>
              </a:solidFill>
              <a:latin typeface="Bernard MT Condensed" pitchFamily="18" charset="0"/>
            </a:rPr>
            <a:t> 400 </a:t>
          </a:r>
          <a:r>
            <a:rPr lang="en-US" sz="2000" dirty="0" err="1" smtClean="0">
              <a:solidFill>
                <a:srgbClr val="0000FF"/>
              </a:solidFill>
              <a:latin typeface="Bernard MT Condensed" pitchFamily="18" charset="0"/>
            </a:rPr>
            <a:t>tahun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penjajahan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Portugis</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sehingga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negara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merdeka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dari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penjajahan</a:t>
          </a:r>
          <a:r>
            <a:rPr lang="en-US" sz="2000" dirty="0" smtClean="0">
              <a:solidFill>
                <a:srgbClr val="0000FF"/>
              </a:solidFill>
              <a:latin typeface="Bernard MT Condensed" pitchFamily="18" charset="0"/>
            </a:rPr>
            <a:t> British, Tanah </a:t>
          </a:r>
          <a:r>
            <a:rPr lang="en-US" sz="2000" dirty="0" err="1" smtClean="0">
              <a:solidFill>
                <a:srgbClr val="0000FF"/>
              </a:solidFill>
              <a:latin typeface="Bernard MT Condensed" pitchFamily="18" charset="0"/>
            </a:rPr>
            <a:t>Melayu</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telah</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melalui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satu</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transformasi</a:t>
          </a:r>
          <a:r>
            <a:rPr lang="en-US" sz="2000" dirty="0" smtClean="0">
              <a:solidFill>
                <a:srgbClr val="0000FF"/>
              </a:solidFill>
              <a:latin typeface="Bernard MT Condensed" pitchFamily="18" charset="0"/>
            </a:rPr>
            <a:t> yang </a:t>
          </a:r>
          <a:r>
            <a:rPr lang="en-US" sz="2000" dirty="0" err="1" smtClean="0">
              <a:solidFill>
                <a:srgbClr val="0000FF"/>
              </a:solidFill>
              <a:latin typeface="Bernard MT Condensed" pitchFamily="18" charset="0"/>
            </a:rPr>
            <a:t>menyeluruh</a:t>
          </a:r>
          <a:r>
            <a:rPr lang="en-US" sz="2000" dirty="0" smtClean="0">
              <a:solidFill>
                <a:srgbClr val="0000FF"/>
              </a:solidFill>
              <a:latin typeface="Bernard MT Condensed" pitchFamily="18" charset="0"/>
            </a:rPr>
            <a:t>. </a:t>
          </a:r>
          <a:endParaRPr lang="en-US" sz="2000" dirty="0">
            <a:solidFill>
              <a:srgbClr val="0000FF"/>
            </a:solidFill>
            <a:latin typeface="Bernard MT Condensed" pitchFamily="18" charset="0"/>
          </a:endParaRPr>
        </a:p>
      </dgm:t>
    </dgm:pt>
    <dgm:pt modelId="{EF2D0C8F-90C1-4210-BBC4-D97E837BA5EE}" type="parTrans" cxnId="{85078543-6F9A-46F1-898E-8A69FB968B6B}">
      <dgm:prSet/>
      <dgm:spPr/>
      <dgm:t>
        <a:bodyPr/>
        <a:lstStyle/>
        <a:p>
          <a:pPr algn="ctr"/>
          <a:endParaRPr lang="en-US" sz="2000">
            <a:solidFill>
              <a:srgbClr val="0000FF"/>
            </a:solidFill>
            <a:latin typeface="Bernard MT Condensed" pitchFamily="18" charset="0"/>
          </a:endParaRPr>
        </a:p>
      </dgm:t>
    </dgm:pt>
    <dgm:pt modelId="{6DA8B58A-784C-4980-AF58-9ED5C74950B5}" type="sibTrans" cxnId="{85078543-6F9A-46F1-898E-8A69FB968B6B}">
      <dgm:prSet custT="1"/>
      <dgm:spPr/>
      <dgm:t>
        <a:bodyPr/>
        <a:lstStyle/>
        <a:p>
          <a:pPr algn="ctr"/>
          <a:endParaRPr lang="en-US" sz="2000">
            <a:solidFill>
              <a:srgbClr val="0000FF"/>
            </a:solidFill>
            <a:latin typeface="Bernard MT Condensed" pitchFamily="18" charset="0"/>
          </a:endParaRPr>
        </a:p>
      </dgm:t>
    </dgm:pt>
    <dgm:pt modelId="{4BB773BF-FDD8-4181-8B49-A13B5D61E324}">
      <dgm:prSet custT="1"/>
      <dgm:spPr>
        <a:solidFill>
          <a:schemeClr val="bg1"/>
        </a:solidFill>
        <a:ln>
          <a:solidFill>
            <a:srgbClr val="FF0000"/>
          </a:solidFill>
        </a:ln>
      </dgm:spPr>
      <dgm:t>
        <a:bodyPr/>
        <a:lstStyle/>
        <a:p>
          <a:pPr algn="ctr" rtl="0"/>
          <a:r>
            <a:rPr lang="en-MY" sz="2000" smtClean="0">
              <a:solidFill>
                <a:srgbClr val="FF0000"/>
              </a:solidFill>
              <a:latin typeface="Bernard MT Condensed" pitchFamily="18" charset="0"/>
            </a:rPr>
            <a:t>sekularisasi</a:t>
          </a:r>
          <a:r>
            <a:rPr lang="en-US" sz="2000" smtClean="0">
              <a:solidFill>
                <a:srgbClr val="FF0000"/>
              </a:solidFill>
              <a:latin typeface="Bernard MT Condensed" pitchFamily="18" charset="0"/>
            </a:rPr>
            <a:t> kehidupan umat Islam terus berlaku sehingga wujud satu dikotomi yang jelas antara urusan keduniaan dan urusan ibadah. </a:t>
          </a:r>
          <a:endParaRPr lang="en-US" sz="2000">
            <a:solidFill>
              <a:srgbClr val="FF0000"/>
            </a:solidFill>
            <a:latin typeface="Bernard MT Condensed" pitchFamily="18" charset="0"/>
          </a:endParaRPr>
        </a:p>
      </dgm:t>
    </dgm:pt>
    <dgm:pt modelId="{91FAA968-7615-4870-9F01-0C829C254A62}" type="parTrans" cxnId="{C3B6EAD0-1B82-462F-BF9E-AC9C51A6C81E}">
      <dgm:prSet/>
      <dgm:spPr/>
      <dgm:t>
        <a:bodyPr/>
        <a:lstStyle/>
        <a:p>
          <a:pPr algn="ctr"/>
          <a:endParaRPr lang="en-US" sz="2000">
            <a:solidFill>
              <a:srgbClr val="0000FF"/>
            </a:solidFill>
            <a:latin typeface="Bernard MT Condensed" pitchFamily="18" charset="0"/>
          </a:endParaRPr>
        </a:p>
      </dgm:t>
    </dgm:pt>
    <dgm:pt modelId="{AA28A642-A67C-4544-81A4-3BF8EAD8DE31}" type="sibTrans" cxnId="{C3B6EAD0-1B82-462F-BF9E-AC9C51A6C81E}">
      <dgm:prSet custT="1"/>
      <dgm:spPr/>
      <dgm:t>
        <a:bodyPr/>
        <a:lstStyle/>
        <a:p>
          <a:pPr algn="ctr"/>
          <a:endParaRPr lang="en-US" sz="2000">
            <a:solidFill>
              <a:srgbClr val="0000FF"/>
            </a:solidFill>
            <a:latin typeface="Bernard MT Condensed" pitchFamily="18" charset="0"/>
          </a:endParaRPr>
        </a:p>
      </dgm:t>
    </dgm:pt>
    <dgm:pt modelId="{BCE6A266-6769-4381-ADFF-F1A026BEC745}">
      <dgm:prSet custT="1"/>
      <dgm:spPr>
        <a:solidFill>
          <a:schemeClr val="bg1"/>
        </a:solidFill>
        <a:ln>
          <a:solidFill>
            <a:srgbClr val="0000FF"/>
          </a:solidFill>
        </a:ln>
      </dgm:spPr>
      <dgm:t>
        <a:bodyPr/>
        <a:lstStyle/>
        <a:p>
          <a:pPr algn="ctr" rtl="0"/>
          <a:r>
            <a:rPr lang="en-MY" sz="2000" dirty="0" err="1" smtClean="0">
              <a:solidFill>
                <a:srgbClr val="0000FF"/>
              </a:solidFill>
              <a:latin typeface="Bernard MT Condensed" pitchFamily="18" charset="0"/>
            </a:rPr>
            <a:t>Kesannya</a:t>
          </a:r>
          <a:r>
            <a:rPr lang="en-MY" sz="2000" dirty="0" smtClean="0">
              <a:solidFill>
                <a:srgbClr val="0000FF"/>
              </a:solidFill>
              <a:latin typeface="Bernard MT Condensed" pitchFamily="18" charset="0"/>
            </a:rPr>
            <a:t> w</a:t>
          </a:r>
          <a:r>
            <a:rPr lang="en-US" sz="2000" dirty="0" err="1" smtClean="0">
              <a:solidFill>
                <a:srgbClr val="0000FF"/>
              </a:solidFill>
              <a:latin typeface="Bernard MT Condensed" pitchFamily="18" charset="0"/>
            </a:rPr>
            <a:t>ujud</a:t>
          </a:r>
          <a:r>
            <a:rPr lang="en-MY" sz="2000" dirty="0" err="1" smtClean="0">
              <a:solidFill>
                <a:srgbClr val="0000FF"/>
              </a:solidFill>
              <a:latin typeface="Bernard MT Condensed" pitchFamily="18" charset="0"/>
            </a:rPr>
            <a:t>lah</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pertubuhan-pertubuhan</a:t>
          </a:r>
          <a:r>
            <a:rPr lang="en-US" sz="2000" dirty="0" smtClean="0">
              <a:solidFill>
                <a:srgbClr val="0000FF"/>
              </a:solidFill>
              <a:latin typeface="Bernard MT Condensed" pitchFamily="18" charset="0"/>
            </a:rPr>
            <a:t> </a:t>
          </a:r>
          <a:r>
            <a:rPr lang="en-MY" sz="2000" dirty="0" err="1" smtClean="0">
              <a:solidFill>
                <a:srgbClr val="0000FF"/>
              </a:solidFill>
              <a:latin typeface="Bernard MT Condensed" pitchFamily="18" charset="0"/>
            </a:rPr>
            <a:t>serta</a:t>
          </a:r>
          <a:r>
            <a:rPr lang="en-MY"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gerakan</a:t>
          </a:r>
          <a:r>
            <a:rPr lang="en-MY" sz="2000" dirty="0" smtClean="0">
              <a:solidFill>
                <a:srgbClr val="0000FF"/>
              </a:solidFill>
              <a:latin typeface="Bernard MT Condensed" pitchFamily="18" charset="0"/>
            </a:rPr>
            <a:t>-</a:t>
          </a:r>
          <a:r>
            <a:rPr lang="en-MY" sz="2000" dirty="0" err="1" smtClean="0">
              <a:solidFill>
                <a:srgbClr val="0000FF"/>
              </a:solidFill>
              <a:latin typeface="Bernard MT Condensed" pitchFamily="18" charset="0"/>
            </a:rPr>
            <a:t>gerakan</a:t>
          </a:r>
          <a:r>
            <a:rPr lang="en-US" sz="2000" dirty="0" smtClean="0">
              <a:solidFill>
                <a:srgbClr val="0000FF"/>
              </a:solidFill>
              <a:latin typeface="Bernard MT Condensed" pitchFamily="18" charset="0"/>
            </a:rPr>
            <a:t> yang </a:t>
          </a:r>
          <a:r>
            <a:rPr lang="en-US" sz="2000" dirty="0" err="1" smtClean="0">
              <a:solidFill>
                <a:srgbClr val="0000FF"/>
              </a:solidFill>
              <a:latin typeface="Bernard MT Condensed" pitchFamily="18" charset="0"/>
            </a:rPr>
            <a:t>berselindung</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atas</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cogan</a:t>
          </a:r>
          <a:r>
            <a:rPr lang="en-US" sz="2000" dirty="0" smtClean="0">
              <a:solidFill>
                <a:srgbClr val="0000FF"/>
              </a:solidFill>
              <a:latin typeface="Bernard MT Condensed" pitchFamily="18" charset="0"/>
            </a:rPr>
            <a:t> kata </a:t>
          </a:r>
          <a:r>
            <a:rPr lang="en-US" sz="2000" dirty="0" err="1" smtClean="0">
              <a:solidFill>
                <a:srgbClr val="0000FF"/>
              </a:solidFill>
              <a:latin typeface="Bernard MT Condensed" pitchFamily="18" charset="0"/>
            </a:rPr>
            <a:t>hak</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asasi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dan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demokrasi</a:t>
          </a:r>
          <a:r>
            <a:rPr lang="en-US" sz="2000" dirty="0" smtClean="0">
              <a:solidFill>
                <a:srgbClr val="0000FF"/>
              </a:solidFill>
              <a:latin typeface="Bernard MT Condensed" pitchFamily="18" charset="0"/>
            </a:rPr>
            <a:t> yang </a:t>
          </a:r>
          <a:r>
            <a:rPr lang="en-US" sz="2000" dirty="0" err="1" smtClean="0">
              <a:solidFill>
                <a:srgbClr val="0000FF"/>
              </a:solidFill>
              <a:latin typeface="Bernard MT Condensed" pitchFamily="18" charset="0"/>
            </a:rPr>
            <a:t>berjalan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dengan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begitu</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sistematik</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sehingga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tujuan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utama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mereka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tercapai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bagi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memisahkan</a:t>
          </a:r>
          <a:r>
            <a:rPr lang="en-US" sz="2000" dirty="0" smtClean="0">
              <a:solidFill>
                <a:srgbClr val="0000FF"/>
              </a:solidFill>
              <a:latin typeface="Bernard MT Condensed" pitchFamily="18" charset="0"/>
            </a:rPr>
            <a:t> agama </a:t>
          </a:r>
          <a:r>
            <a:rPr lang="en-US" sz="2000" dirty="0" err="1" smtClean="0">
              <a:solidFill>
                <a:srgbClr val="0000FF"/>
              </a:solidFill>
              <a:latin typeface="Bernard MT Condensed" pitchFamily="18" charset="0"/>
            </a:rPr>
            <a:t>daripada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menjadi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pegangan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dan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pedoman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kehidupan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bermasyarakat</a:t>
          </a:r>
          <a:endParaRPr lang="en-US" sz="2000" dirty="0">
            <a:solidFill>
              <a:srgbClr val="0000FF"/>
            </a:solidFill>
            <a:latin typeface="Bernard MT Condensed" pitchFamily="18" charset="0"/>
          </a:endParaRPr>
        </a:p>
      </dgm:t>
    </dgm:pt>
    <dgm:pt modelId="{7461DFFC-7336-4D8E-835F-43C0B816BD01}" type="parTrans" cxnId="{E461BBB5-4F81-4FE1-A5AD-91F0A9F03415}">
      <dgm:prSet/>
      <dgm:spPr/>
      <dgm:t>
        <a:bodyPr/>
        <a:lstStyle/>
        <a:p>
          <a:pPr algn="ctr"/>
          <a:endParaRPr lang="en-US" sz="2000">
            <a:solidFill>
              <a:srgbClr val="0000FF"/>
            </a:solidFill>
            <a:latin typeface="Bernard MT Condensed" pitchFamily="18" charset="0"/>
          </a:endParaRPr>
        </a:p>
      </dgm:t>
    </dgm:pt>
    <dgm:pt modelId="{C85230DF-AD11-4BD7-B74D-A87FDE17C00D}" type="sibTrans" cxnId="{E461BBB5-4F81-4FE1-A5AD-91F0A9F03415}">
      <dgm:prSet/>
      <dgm:spPr/>
      <dgm:t>
        <a:bodyPr/>
        <a:lstStyle/>
        <a:p>
          <a:pPr algn="ctr"/>
          <a:endParaRPr lang="en-US" sz="2000">
            <a:solidFill>
              <a:srgbClr val="0000FF"/>
            </a:solidFill>
            <a:latin typeface="Bernard MT Condensed" pitchFamily="18" charset="0"/>
          </a:endParaRPr>
        </a:p>
      </dgm:t>
    </dgm:pt>
    <dgm:pt modelId="{6B32147D-8B2B-44B2-87D8-6F499096F234}" type="pres">
      <dgm:prSet presAssocID="{710EC3D6-5409-467E-855E-7F2AFF2C64E6}" presName="outerComposite" presStyleCnt="0">
        <dgm:presLayoutVars>
          <dgm:chMax val="5"/>
          <dgm:dir/>
          <dgm:resizeHandles val="exact"/>
        </dgm:presLayoutVars>
      </dgm:prSet>
      <dgm:spPr/>
      <dgm:t>
        <a:bodyPr/>
        <a:lstStyle/>
        <a:p>
          <a:endParaRPr lang="en-US"/>
        </a:p>
      </dgm:t>
    </dgm:pt>
    <dgm:pt modelId="{26D394E0-B2FF-4A12-AA58-0DAAF6FE71DD}" type="pres">
      <dgm:prSet presAssocID="{710EC3D6-5409-467E-855E-7F2AFF2C64E6}" presName="dummyMaxCanvas" presStyleCnt="0">
        <dgm:presLayoutVars/>
      </dgm:prSet>
      <dgm:spPr/>
    </dgm:pt>
    <dgm:pt modelId="{FDAE9B81-5E83-4285-8005-CD66FD2BFA42}" type="pres">
      <dgm:prSet presAssocID="{710EC3D6-5409-467E-855E-7F2AFF2C64E6}" presName="ThreeNodes_1" presStyleLbl="node1" presStyleIdx="0" presStyleCnt="3">
        <dgm:presLayoutVars>
          <dgm:bulletEnabled val="1"/>
        </dgm:presLayoutVars>
      </dgm:prSet>
      <dgm:spPr/>
      <dgm:t>
        <a:bodyPr/>
        <a:lstStyle/>
        <a:p>
          <a:endParaRPr lang="en-US"/>
        </a:p>
      </dgm:t>
    </dgm:pt>
    <dgm:pt modelId="{CC308E63-36B1-4B55-97B4-C4CA4409C346}" type="pres">
      <dgm:prSet presAssocID="{710EC3D6-5409-467E-855E-7F2AFF2C64E6}" presName="ThreeNodes_2" presStyleLbl="node1" presStyleIdx="1" presStyleCnt="3">
        <dgm:presLayoutVars>
          <dgm:bulletEnabled val="1"/>
        </dgm:presLayoutVars>
      </dgm:prSet>
      <dgm:spPr/>
      <dgm:t>
        <a:bodyPr/>
        <a:lstStyle/>
        <a:p>
          <a:endParaRPr lang="en-US"/>
        </a:p>
      </dgm:t>
    </dgm:pt>
    <dgm:pt modelId="{71820F5E-5C47-4EB6-8C2E-E7F5FF797940}" type="pres">
      <dgm:prSet presAssocID="{710EC3D6-5409-467E-855E-7F2AFF2C64E6}" presName="ThreeNodes_3" presStyleLbl="node1" presStyleIdx="2" presStyleCnt="3">
        <dgm:presLayoutVars>
          <dgm:bulletEnabled val="1"/>
        </dgm:presLayoutVars>
      </dgm:prSet>
      <dgm:spPr/>
      <dgm:t>
        <a:bodyPr/>
        <a:lstStyle/>
        <a:p>
          <a:endParaRPr lang="en-US"/>
        </a:p>
      </dgm:t>
    </dgm:pt>
    <dgm:pt modelId="{1FE99C5B-D7F6-4AF1-ACBF-70AEC6AA7393}" type="pres">
      <dgm:prSet presAssocID="{710EC3D6-5409-467E-855E-7F2AFF2C64E6}" presName="ThreeConn_1-2" presStyleLbl="fgAccFollowNode1" presStyleIdx="0" presStyleCnt="2">
        <dgm:presLayoutVars>
          <dgm:bulletEnabled val="1"/>
        </dgm:presLayoutVars>
      </dgm:prSet>
      <dgm:spPr/>
      <dgm:t>
        <a:bodyPr/>
        <a:lstStyle/>
        <a:p>
          <a:endParaRPr lang="en-US"/>
        </a:p>
      </dgm:t>
    </dgm:pt>
    <dgm:pt modelId="{09B15821-C474-4073-B46D-5C9A9219EF2A}" type="pres">
      <dgm:prSet presAssocID="{710EC3D6-5409-467E-855E-7F2AFF2C64E6}" presName="ThreeConn_2-3" presStyleLbl="fgAccFollowNode1" presStyleIdx="1" presStyleCnt="2">
        <dgm:presLayoutVars>
          <dgm:bulletEnabled val="1"/>
        </dgm:presLayoutVars>
      </dgm:prSet>
      <dgm:spPr/>
      <dgm:t>
        <a:bodyPr/>
        <a:lstStyle/>
        <a:p>
          <a:endParaRPr lang="en-US"/>
        </a:p>
      </dgm:t>
    </dgm:pt>
    <dgm:pt modelId="{ECE7A245-FA50-4979-990C-FE9314ACCEA3}" type="pres">
      <dgm:prSet presAssocID="{710EC3D6-5409-467E-855E-7F2AFF2C64E6}" presName="ThreeNodes_1_text" presStyleLbl="node1" presStyleIdx="2" presStyleCnt="3">
        <dgm:presLayoutVars>
          <dgm:bulletEnabled val="1"/>
        </dgm:presLayoutVars>
      </dgm:prSet>
      <dgm:spPr/>
      <dgm:t>
        <a:bodyPr/>
        <a:lstStyle/>
        <a:p>
          <a:endParaRPr lang="en-US"/>
        </a:p>
      </dgm:t>
    </dgm:pt>
    <dgm:pt modelId="{12A0A632-CC57-47B5-A64B-6ECFCCB52F03}" type="pres">
      <dgm:prSet presAssocID="{710EC3D6-5409-467E-855E-7F2AFF2C64E6}" presName="ThreeNodes_2_text" presStyleLbl="node1" presStyleIdx="2" presStyleCnt="3">
        <dgm:presLayoutVars>
          <dgm:bulletEnabled val="1"/>
        </dgm:presLayoutVars>
      </dgm:prSet>
      <dgm:spPr/>
      <dgm:t>
        <a:bodyPr/>
        <a:lstStyle/>
        <a:p>
          <a:endParaRPr lang="en-US"/>
        </a:p>
      </dgm:t>
    </dgm:pt>
    <dgm:pt modelId="{F3465271-6AC5-4624-A46D-641F54EA3CEA}" type="pres">
      <dgm:prSet presAssocID="{710EC3D6-5409-467E-855E-7F2AFF2C64E6}" presName="ThreeNodes_3_text" presStyleLbl="node1" presStyleIdx="2" presStyleCnt="3">
        <dgm:presLayoutVars>
          <dgm:bulletEnabled val="1"/>
        </dgm:presLayoutVars>
      </dgm:prSet>
      <dgm:spPr/>
      <dgm:t>
        <a:bodyPr/>
        <a:lstStyle/>
        <a:p>
          <a:endParaRPr lang="en-US"/>
        </a:p>
      </dgm:t>
    </dgm:pt>
  </dgm:ptLst>
  <dgm:cxnLst>
    <dgm:cxn modelId="{3CEC71EC-F573-416B-BDA6-692E433CDB0F}" type="presOf" srcId="{BCE6A266-6769-4381-ADFF-F1A026BEC745}" destId="{F3465271-6AC5-4624-A46D-641F54EA3CEA}" srcOrd="1" destOrd="0" presId="urn:microsoft.com/office/officeart/2005/8/layout/vProcess5"/>
    <dgm:cxn modelId="{E461BBB5-4F81-4FE1-A5AD-91F0A9F03415}" srcId="{710EC3D6-5409-467E-855E-7F2AFF2C64E6}" destId="{BCE6A266-6769-4381-ADFF-F1A026BEC745}" srcOrd="2" destOrd="0" parTransId="{7461DFFC-7336-4D8E-835F-43C0B816BD01}" sibTransId="{C85230DF-AD11-4BD7-B74D-A87FDE17C00D}"/>
    <dgm:cxn modelId="{E5DC54DF-EBDC-4B7C-973F-4DD1FC7838CE}" type="presOf" srcId="{BCE6A266-6769-4381-ADFF-F1A026BEC745}" destId="{71820F5E-5C47-4EB6-8C2E-E7F5FF797940}" srcOrd="0" destOrd="0" presId="urn:microsoft.com/office/officeart/2005/8/layout/vProcess5"/>
    <dgm:cxn modelId="{85078543-6F9A-46F1-898E-8A69FB968B6B}" srcId="{710EC3D6-5409-467E-855E-7F2AFF2C64E6}" destId="{46037BC0-5489-4CD1-858A-CF6CDE4D05A3}" srcOrd="0" destOrd="0" parTransId="{EF2D0C8F-90C1-4210-BBC4-D97E837BA5EE}" sibTransId="{6DA8B58A-784C-4980-AF58-9ED5C74950B5}"/>
    <dgm:cxn modelId="{47D20283-2A84-4A7B-A356-B1E78F4AA36B}" type="presOf" srcId="{710EC3D6-5409-467E-855E-7F2AFF2C64E6}" destId="{6B32147D-8B2B-44B2-87D8-6F499096F234}" srcOrd="0" destOrd="0" presId="urn:microsoft.com/office/officeart/2005/8/layout/vProcess5"/>
    <dgm:cxn modelId="{81F10406-CF75-4177-BE94-08FD50E5F263}" type="presOf" srcId="{4BB773BF-FDD8-4181-8B49-A13B5D61E324}" destId="{12A0A632-CC57-47B5-A64B-6ECFCCB52F03}" srcOrd="1" destOrd="0" presId="urn:microsoft.com/office/officeart/2005/8/layout/vProcess5"/>
    <dgm:cxn modelId="{01765B79-0EC6-40F8-8C87-E120C448EB22}" type="presOf" srcId="{4BB773BF-FDD8-4181-8B49-A13B5D61E324}" destId="{CC308E63-36B1-4B55-97B4-C4CA4409C346}" srcOrd="0" destOrd="0" presId="urn:microsoft.com/office/officeart/2005/8/layout/vProcess5"/>
    <dgm:cxn modelId="{F534C207-D108-41ED-A395-742227B6446F}" type="presOf" srcId="{46037BC0-5489-4CD1-858A-CF6CDE4D05A3}" destId="{FDAE9B81-5E83-4285-8005-CD66FD2BFA42}" srcOrd="0" destOrd="0" presId="urn:microsoft.com/office/officeart/2005/8/layout/vProcess5"/>
    <dgm:cxn modelId="{C3B6EAD0-1B82-462F-BF9E-AC9C51A6C81E}" srcId="{710EC3D6-5409-467E-855E-7F2AFF2C64E6}" destId="{4BB773BF-FDD8-4181-8B49-A13B5D61E324}" srcOrd="1" destOrd="0" parTransId="{91FAA968-7615-4870-9F01-0C829C254A62}" sibTransId="{AA28A642-A67C-4544-81A4-3BF8EAD8DE31}"/>
    <dgm:cxn modelId="{CC655159-7001-4992-AFEC-2760445D02F3}" type="presOf" srcId="{6DA8B58A-784C-4980-AF58-9ED5C74950B5}" destId="{1FE99C5B-D7F6-4AF1-ACBF-70AEC6AA7393}" srcOrd="0" destOrd="0" presId="urn:microsoft.com/office/officeart/2005/8/layout/vProcess5"/>
    <dgm:cxn modelId="{1139AEA5-B510-4D25-91E6-FBD314A7720F}" type="presOf" srcId="{46037BC0-5489-4CD1-858A-CF6CDE4D05A3}" destId="{ECE7A245-FA50-4979-990C-FE9314ACCEA3}" srcOrd="1" destOrd="0" presId="urn:microsoft.com/office/officeart/2005/8/layout/vProcess5"/>
    <dgm:cxn modelId="{D3AEFF52-5BE8-4C9A-804A-27340A13125F}" type="presOf" srcId="{AA28A642-A67C-4544-81A4-3BF8EAD8DE31}" destId="{09B15821-C474-4073-B46D-5C9A9219EF2A}" srcOrd="0" destOrd="0" presId="urn:microsoft.com/office/officeart/2005/8/layout/vProcess5"/>
    <dgm:cxn modelId="{721F86D5-7063-49DE-9F13-AEE01FB36577}" type="presParOf" srcId="{6B32147D-8B2B-44B2-87D8-6F499096F234}" destId="{26D394E0-B2FF-4A12-AA58-0DAAF6FE71DD}" srcOrd="0" destOrd="0" presId="urn:microsoft.com/office/officeart/2005/8/layout/vProcess5"/>
    <dgm:cxn modelId="{1313A289-9B75-4F01-98E4-5983EE843CD5}" type="presParOf" srcId="{6B32147D-8B2B-44B2-87D8-6F499096F234}" destId="{FDAE9B81-5E83-4285-8005-CD66FD2BFA42}" srcOrd="1" destOrd="0" presId="urn:microsoft.com/office/officeart/2005/8/layout/vProcess5"/>
    <dgm:cxn modelId="{583F40B4-97C8-4758-A7E7-8E9C4FAAE729}" type="presParOf" srcId="{6B32147D-8B2B-44B2-87D8-6F499096F234}" destId="{CC308E63-36B1-4B55-97B4-C4CA4409C346}" srcOrd="2" destOrd="0" presId="urn:microsoft.com/office/officeart/2005/8/layout/vProcess5"/>
    <dgm:cxn modelId="{972DB5ED-2A7C-406D-87A4-1E2995C5B7FC}" type="presParOf" srcId="{6B32147D-8B2B-44B2-87D8-6F499096F234}" destId="{71820F5E-5C47-4EB6-8C2E-E7F5FF797940}" srcOrd="3" destOrd="0" presId="urn:microsoft.com/office/officeart/2005/8/layout/vProcess5"/>
    <dgm:cxn modelId="{FF8F7901-5A1D-4453-BA2C-4F30E82F0D83}" type="presParOf" srcId="{6B32147D-8B2B-44B2-87D8-6F499096F234}" destId="{1FE99C5B-D7F6-4AF1-ACBF-70AEC6AA7393}" srcOrd="4" destOrd="0" presId="urn:microsoft.com/office/officeart/2005/8/layout/vProcess5"/>
    <dgm:cxn modelId="{4E759BE8-35CE-4933-87A7-19558C32EA1C}" type="presParOf" srcId="{6B32147D-8B2B-44B2-87D8-6F499096F234}" destId="{09B15821-C474-4073-B46D-5C9A9219EF2A}" srcOrd="5" destOrd="0" presId="urn:microsoft.com/office/officeart/2005/8/layout/vProcess5"/>
    <dgm:cxn modelId="{C0239C18-58BF-41CB-91A6-25DE37FCE5A4}" type="presParOf" srcId="{6B32147D-8B2B-44B2-87D8-6F499096F234}" destId="{ECE7A245-FA50-4979-990C-FE9314ACCEA3}" srcOrd="6" destOrd="0" presId="urn:microsoft.com/office/officeart/2005/8/layout/vProcess5"/>
    <dgm:cxn modelId="{43CA1EA0-6601-4F31-9D6E-89F831F5E487}" type="presParOf" srcId="{6B32147D-8B2B-44B2-87D8-6F499096F234}" destId="{12A0A632-CC57-47B5-A64B-6ECFCCB52F03}" srcOrd="7" destOrd="0" presId="urn:microsoft.com/office/officeart/2005/8/layout/vProcess5"/>
    <dgm:cxn modelId="{C9CDCA7F-4B3E-499B-85DD-60C312181B71}" type="presParOf" srcId="{6B32147D-8B2B-44B2-87D8-6F499096F234}" destId="{F3465271-6AC5-4624-A46D-641F54EA3CE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B7BFDD-9DEF-401F-A21E-A1FB3E148826}" type="doc">
      <dgm:prSet loTypeId="urn:microsoft.com/office/officeart/2005/8/layout/process4" loCatId="list" qsTypeId="urn:microsoft.com/office/officeart/2005/8/quickstyle/simple1" qsCatId="simple" csTypeId="urn:microsoft.com/office/officeart/2005/8/colors/colorful5" csCatId="colorful"/>
      <dgm:spPr/>
      <dgm:t>
        <a:bodyPr/>
        <a:lstStyle/>
        <a:p>
          <a:endParaRPr lang="en-US"/>
        </a:p>
      </dgm:t>
    </dgm:pt>
    <dgm:pt modelId="{7854CA86-307E-446D-B9E1-9BF495CE63F1}">
      <dgm:prSet/>
      <dgm:spPr/>
      <dgm:t>
        <a:bodyPr/>
        <a:lstStyle/>
        <a:p>
          <a:pPr rtl="0"/>
          <a:r>
            <a:rPr lang="en-MY" smtClean="0">
              <a:solidFill>
                <a:srgbClr val="0000FF"/>
              </a:solidFill>
              <a:latin typeface="Berlin Sans FB" pitchFamily="34" charset="0"/>
            </a:rPr>
            <a:t>P</a:t>
          </a:r>
          <a:r>
            <a:rPr lang="en-US" smtClean="0">
              <a:solidFill>
                <a:srgbClr val="0000FF"/>
              </a:solidFill>
              <a:latin typeface="Berlin Sans FB" pitchFamily="34" charset="0"/>
            </a:rPr>
            <a:t>eruntukan undang-undang ini telah menyediakan tapak asas </a:t>
          </a:r>
          <a:r>
            <a:rPr lang="en-MY" smtClean="0">
              <a:solidFill>
                <a:srgbClr val="0000FF"/>
              </a:solidFill>
              <a:latin typeface="Berlin Sans FB" pitchFamily="34" charset="0"/>
            </a:rPr>
            <a:t>kepada </a:t>
          </a:r>
          <a:r>
            <a:rPr lang="en-US" smtClean="0">
              <a:solidFill>
                <a:srgbClr val="0000FF"/>
              </a:solidFill>
              <a:latin typeface="Berlin Sans FB" pitchFamily="34" charset="0"/>
            </a:rPr>
            <a:t>umat Islam yang menjadi majoriti penduduk negara ini s</a:t>
          </a:r>
          <a:r>
            <a:rPr lang="en-MY" smtClean="0">
              <a:solidFill>
                <a:srgbClr val="0000FF"/>
              </a:solidFill>
              <a:latin typeface="Berlin Sans FB" pitchFamily="34" charset="0"/>
            </a:rPr>
            <a:t>ewajibnya</a:t>
          </a:r>
          <a:r>
            <a:rPr lang="en-US" smtClean="0">
              <a:solidFill>
                <a:srgbClr val="0000FF"/>
              </a:solidFill>
              <a:latin typeface="Berlin Sans FB" pitchFamily="34" charset="0"/>
            </a:rPr>
            <a:t> menjadikan syariat Islam sebagai pegangan d</a:t>
          </a:r>
          <a:r>
            <a:rPr lang="en-MY" smtClean="0">
              <a:solidFill>
                <a:srgbClr val="0000FF"/>
              </a:solidFill>
              <a:latin typeface="Berlin Sans FB" pitchFamily="34" charset="0"/>
            </a:rPr>
            <a:t>engan</a:t>
          </a:r>
          <a:r>
            <a:rPr lang="en-US" smtClean="0">
              <a:solidFill>
                <a:srgbClr val="0000FF"/>
              </a:solidFill>
              <a:latin typeface="Berlin Sans FB" pitchFamily="34" charset="0"/>
            </a:rPr>
            <a:t> mempraktikkan</a:t>
          </a:r>
          <a:r>
            <a:rPr lang="en-MY" smtClean="0">
              <a:solidFill>
                <a:srgbClr val="0000FF"/>
              </a:solidFill>
              <a:latin typeface="Berlin Sans FB" pitchFamily="34" charset="0"/>
            </a:rPr>
            <a:t>nya </a:t>
          </a:r>
          <a:r>
            <a:rPr lang="en-US" smtClean="0">
              <a:solidFill>
                <a:srgbClr val="0000FF"/>
              </a:solidFill>
              <a:latin typeface="Berlin Sans FB" pitchFamily="34" charset="0"/>
            </a:rPr>
            <a:t>dalam kehidupan untuk menikmati kemerdekaan sebenar. </a:t>
          </a:r>
          <a:endParaRPr lang="en-US">
            <a:solidFill>
              <a:srgbClr val="0000FF"/>
            </a:solidFill>
            <a:latin typeface="Berlin Sans FB" pitchFamily="34" charset="0"/>
          </a:endParaRPr>
        </a:p>
      </dgm:t>
    </dgm:pt>
    <dgm:pt modelId="{CF3D56C5-45CF-4E0D-99BE-2AA4E22AD02F}" type="parTrans" cxnId="{0DA578C0-2AC7-478D-9387-01F9F0724EC3}">
      <dgm:prSet/>
      <dgm:spPr/>
      <dgm:t>
        <a:bodyPr/>
        <a:lstStyle/>
        <a:p>
          <a:endParaRPr lang="en-US">
            <a:solidFill>
              <a:srgbClr val="0000FF"/>
            </a:solidFill>
            <a:latin typeface="Berlin Sans FB" pitchFamily="34" charset="0"/>
          </a:endParaRPr>
        </a:p>
      </dgm:t>
    </dgm:pt>
    <dgm:pt modelId="{C786E8A6-BB9B-466B-AFCC-9A5CB3643B9E}" type="sibTrans" cxnId="{0DA578C0-2AC7-478D-9387-01F9F0724EC3}">
      <dgm:prSet/>
      <dgm:spPr/>
      <dgm:t>
        <a:bodyPr/>
        <a:lstStyle/>
        <a:p>
          <a:endParaRPr lang="en-US">
            <a:solidFill>
              <a:srgbClr val="0000FF"/>
            </a:solidFill>
            <a:latin typeface="Berlin Sans FB" pitchFamily="34" charset="0"/>
          </a:endParaRPr>
        </a:p>
      </dgm:t>
    </dgm:pt>
    <dgm:pt modelId="{E7064941-54ED-4C7C-AB44-380BD5A3FD4F}">
      <dgm:prSet/>
      <dgm:spPr/>
      <dgm:t>
        <a:bodyPr/>
        <a:lstStyle/>
        <a:p>
          <a:pPr rtl="0"/>
          <a:r>
            <a:rPr lang="en-US" smtClean="0">
              <a:solidFill>
                <a:srgbClr val="0000FF"/>
              </a:solidFill>
              <a:latin typeface="Berlin Sans FB" pitchFamily="34" charset="0"/>
            </a:rPr>
            <a:t>usaha-usaha yang dilakukan oleh pemerintah bagi memartabatkan agama Islam di negara ini, bukan sahaja dari sudut menyediakan kemudahan tetapi juga dalam usaha membangunkan negara mengikut acuan syariah</a:t>
          </a:r>
          <a:r>
            <a:rPr lang="en-MY" smtClean="0">
              <a:solidFill>
                <a:srgbClr val="0000FF"/>
              </a:solidFill>
              <a:latin typeface="Berlin Sans FB" pitchFamily="34" charset="0"/>
            </a:rPr>
            <a:t>. </a:t>
          </a:r>
          <a:endParaRPr lang="en-US">
            <a:solidFill>
              <a:srgbClr val="0000FF"/>
            </a:solidFill>
            <a:latin typeface="Berlin Sans FB" pitchFamily="34" charset="0"/>
          </a:endParaRPr>
        </a:p>
      </dgm:t>
    </dgm:pt>
    <dgm:pt modelId="{A22096E3-EE48-408B-9BEF-B936158B40CF}" type="parTrans" cxnId="{61BCF7ED-803C-462B-970F-371070D4A97A}">
      <dgm:prSet/>
      <dgm:spPr/>
      <dgm:t>
        <a:bodyPr/>
        <a:lstStyle/>
        <a:p>
          <a:endParaRPr lang="en-US">
            <a:solidFill>
              <a:srgbClr val="0000FF"/>
            </a:solidFill>
            <a:latin typeface="Berlin Sans FB" pitchFamily="34" charset="0"/>
          </a:endParaRPr>
        </a:p>
      </dgm:t>
    </dgm:pt>
    <dgm:pt modelId="{8E75F7CF-62F1-4917-9373-AE760EDD5765}" type="sibTrans" cxnId="{61BCF7ED-803C-462B-970F-371070D4A97A}">
      <dgm:prSet/>
      <dgm:spPr/>
      <dgm:t>
        <a:bodyPr/>
        <a:lstStyle/>
        <a:p>
          <a:endParaRPr lang="en-US">
            <a:solidFill>
              <a:srgbClr val="0000FF"/>
            </a:solidFill>
            <a:latin typeface="Berlin Sans FB" pitchFamily="34" charset="0"/>
          </a:endParaRPr>
        </a:p>
      </dgm:t>
    </dgm:pt>
    <dgm:pt modelId="{07D721BC-89B5-418B-B8F5-3C772A0A2B0C}">
      <dgm:prSet/>
      <dgm:spPr/>
      <dgm:t>
        <a:bodyPr/>
        <a:lstStyle/>
        <a:p>
          <a:pPr rtl="0"/>
          <a:r>
            <a:rPr lang="en-MY" smtClean="0">
              <a:solidFill>
                <a:srgbClr val="0000FF"/>
              </a:solidFill>
              <a:latin typeface="Berlin Sans FB" pitchFamily="34" charset="0"/>
            </a:rPr>
            <a:t>kerajaan turut bertindak tegas ke atas kumpulan-kumpulan yang menyeleweng dan membenteras fahaman-fahaman yang bercanggah dengan syariat Islam demi menjaga akidah umat Islam termasuklah yang terkini isu yang ditimbulkan oleh golongan Ateis.</a:t>
          </a:r>
          <a:r>
            <a:rPr lang="en-US" smtClean="0">
              <a:solidFill>
                <a:srgbClr val="0000FF"/>
              </a:solidFill>
              <a:latin typeface="Berlin Sans FB" pitchFamily="34" charset="0"/>
            </a:rPr>
            <a:t> </a:t>
          </a:r>
          <a:endParaRPr lang="en-US">
            <a:solidFill>
              <a:srgbClr val="0000FF"/>
            </a:solidFill>
            <a:latin typeface="Berlin Sans FB" pitchFamily="34" charset="0"/>
          </a:endParaRPr>
        </a:p>
      </dgm:t>
    </dgm:pt>
    <dgm:pt modelId="{C39FD918-6082-4585-89A9-8A51E2EBAFF1}" type="parTrans" cxnId="{EAFEE43E-51F3-4A4D-8F6D-C78637E4D56C}">
      <dgm:prSet/>
      <dgm:spPr/>
      <dgm:t>
        <a:bodyPr/>
        <a:lstStyle/>
        <a:p>
          <a:endParaRPr lang="en-US">
            <a:solidFill>
              <a:srgbClr val="0000FF"/>
            </a:solidFill>
            <a:latin typeface="Berlin Sans FB" pitchFamily="34" charset="0"/>
          </a:endParaRPr>
        </a:p>
      </dgm:t>
    </dgm:pt>
    <dgm:pt modelId="{4A0EF4F3-B732-4F86-86DA-223068FFE63C}" type="sibTrans" cxnId="{EAFEE43E-51F3-4A4D-8F6D-C78637E4D56C}">
      <dgm:prSet/>
      <dgm:spPr/>
      <dgm:t>
        <a:bodyPr/>
        <a:lstStyle/>
        <a:p>
          <a:endParaRPr lang="en-US">
            <a:solidFill>
              <a:srgbClr val="0000FF"/>
            </a:solidFill>
            <a:latin typeface="Berlin Sans FB" pitchFamily="34" charset="0"/>
          </a:endParaRPr>
        </a:p>
      </dgm:t>
    </dgm:pt>
    <dgm:pt modelId="{98403586-9487-4C7F-82F1-D6E2116F8076}" type="pres">
      <dgm:prSet presAssocID="{85B7BFDD-9DEF-401F-A21E-A1FB3E148826}" presName="Name0" presStyleCnt="0">
        <dgm:presLayoutVars>
          <dgm:dir/>
          <dgm:animLvl val="lvl"/>
          <dgm:resizeHandles val="exact"/>
        </dgm:presLayoutVars>
      </dgm:prSet>
      <dgm:spPr/>
    </dgm:pt>
    <dgm:pt modelId="{5B5D6CB0-35FF-485C-A736-A9B0377FE676}" type="pres">
      <dgm:prSet presAssocID="{07D721BC-89B5-418B-B8F5-3C772A0A2B0C}" presName="boxAndChildren" presStyleCnt="0"/>
      <dgm:spPr/>
    </dgm:pt>
    <dgm:pt modelId="{0EA88A9B-4A97-4776-A7AF-BABC7E042DBB}" type="pres">
      <dgm:prSet presAssocID="{07D721BC-89B5-418B-B8F5-3C772A0A2B0C}" presName="parentTextBox" presStyleLbl="node1" presStyleIdx="0" presStyleCnt="3"/>
      <dgm:spPr/>
    </dgm:pt>
    <dgm:pt modelId="{528CBA08-3086-4E48-AC92-0819E3F557FC}" type="pres">
      <dgm:prSet presAssocID="{8E75F7CF-62F1-4917-9373-AE760EDD5765}" presName="sp" presStyleCnt="0"/>
      <dgm:spPr/>
    </dgm:pt>
    <dgm:pt modelId="{549EF3E8-0A97-4640-9BCD-496328B8D9C8}" type="pres">
      <dgm:prSet presAssocID="{E7064941-54ED-4C7C-AB44-380BD5A3FD4F}" presName="arrowAndChildren" presStyleCnt="0"/>
      <dgm:spPr/>
    </dgm:pt>
    <dgm:pt modelId="{B184B1B1-CF59-440C-8264-8C06DE39A7F9}" type="pres">
      <dgm:prSet presAssocID="{E7064941-54ED-4C7C-AB44-380BD5A3FD4F}" presName="parentTextArrow" presStyleLbl="node1" presStyleIdx="1" presStyleCnt="3"/>
      <dgm:spPr/>
    </dgm:pt>
    <dgm:pt modelId="{AE0DF01D-7CBB-4DF9-8696-320BBD5EE8DF}" type="pres">
      <dgm:prSet presAssocID="{C786E8A6-BB9B-466B-AFCC-9A5CB3643B9E}" presName="sp" presStyleCnt="0"/>
      <dgm:spPr/>
    </dgm:pt>
    <dgm:pt modelId="{1869FFA9-C658-4E89-A589-105478964EDD}" type="pres">
      <dgm:prSet presAssocID="{7854CA86-307E-446D-B9E1-9BF495CE63F1}" presName="arrowAndChildren" presStyleCnt="0"/>
      <dgm:spPr/>
    </dgm:pt>
    <dgm:pt modelId="{0F8942F0-1FE9-4DD9-80E6-F41623572504}" type="pres">
      <dgm:prSet presAssocID="{7854CA86-307E-446D-B9E1-9BF495CE63F1}" presName="parentTextArrow" presStyleLbl="node1" presStyleIdx="2" presStyleCnt="3"/>
      <dgm:spPr/>
    </dgm:pt>
  </dgm:ptLst>
  <dgm:cxnLst>
    <dgm:cxn modelId="{B975C569-BB99-4B53-BD14-2D16553239D0}" type="presOf" srcId="{85B7BFDD-9DEF-401F-A21E-A1FB3E148826}" destId="{98403586-9487-4C7F-82F1-D6E2116F8076}" srcOrd="0" destOrd="0" presId="urn:microsoft.com/office/officeart/2005/8/layout/process4"/>
    <dgm:cxn modelId="{0DA578C0-2AC7-478D-9387-01F9F0724EC3}" srcId="{85B7BFDD-9DEF-401F-A21E-A1FB3E148826}" destId="{7854CA86-307E-446D-B9E1-9BF495CE63F1}" srcOrd="0" destOrd="0" parTransId="{CF3D56C5-45CF-4E0D-99BE-2AA4E22AD02F}" sibTransId="{C786E8A6-BB9B-466B-AFCC-9A5CB3643B9E}"/>
    <dgm:cxn modelId="{EAFEE43E-51F3-4A4D-8F6D-C78637E4D56C}" srcId="{85B7BFDD-9DEF-401F-A21E-A1FB3E148826}" destId="{07D721BC-89B5-418B-B8F5-3C772A0A2B0C}" srcOrd="2" destOrd="0" parTransId="{C39FD918-6082-4585-89A9-8A51E2EBAFF1}" sibTransId="{4A0EF4F3-B732-4F86-86DA-223068FFE63C}"/>
    <dgm:cxn modelId="{61BCF7ED-803C-462B-970F-371070D4A97A}" srcId="{85B7BFDD-9DEF-401F-A21E-A1FB3E148826}" destId="{E7064941-54ED-4C7C-AB44-380BD5A3FD4F}" srcOrd="1" destOrd="0" parTransId="{A22096E3-EE48-408B-9BEF-B936158B40CF}" sibTransId="{8E75F7CF-62F1-4917-9373-AE760EDD5765}"/>
    <dgm:cxn modelId="{13A59727-6D3E-44BD-885A-34A2399F7D1D}" type="presOf" srcId="{07D721BC-89B5-418B-B8F5-3C772A0A2B0C}" destId="{0EA88A9B-4A97-4776-A7AF-BABC7E042DBB}" srcOrd="0" destOrd="0" presId="urn:microsoft.com/office/officeart/2005/8/layout/process4"/>
    <dgm:cxn modelId="{5CE9CF92-B4FE-4313-B747-7AE8E5752F9B}" type="presOf" srcId="{7854CA86-307E-446D-B9E1-9BF495CE63F1}" destId="{0F8942F0-1FE9-4DD9-80E6-F41623572504}" srcOrd="0" destOrd="0" presId="urn:microsoft.com/office/officeart/2005/8/layout/process4"/>
    <dgm:cxn modelId="{7A1EDC54-682C-42BF-BEEF-93E8634EC950}" type="presOf" srcId="{E7064941-54ED-4C7C-AB44-380BD5A3FD4F}" destId="{B184B1B1-CF59-440C-8264-8C06DE39A7F9}" srcOrd="0" destOrd="0" presId="urn:microsoft.com/office/officeart/2005/8/layout/process4"/>
    <dgm:cxn modelId="{EC807FAB-441A-414E-BFAB-FF0BE21FE094}" type="presParOf" srcId="{98403586-9487-4C7F-82F1-D6E2116F8076}" destId="{5B5D6CB0-35FF-485C-A736-A9B0377FE676}" srcOrd="0" destOrd="0" presId="urn:microsoft.com/office/officeart/2005/8/layout/process4"/>
    <dgm:cxn modelId="{138F9FDA-3346-459A-A2D8-21C9F9B34454}" type="presParOf" srcId="{5B5D6CB0-35FF-485C-A736-A9B0377FE676}" destId="{0EA88A9B-4A97-4776-A7AF-BABC7E042DBB}" srcOrd="0" destOrd="0" presId="urn:microsoft.com/office/officeart/2005/8/layout/process4"/>
    <dgm:cxn modelId="{75A0D51F-FA2B-4750-AD71-0D874F01434F}" type="presParOf" srcId="{98403586-9487-4C7F-82F1-D6E2116F8076}" destId="{528CBA08-3086-4E48-AC92-0819E3F557FC}" srcOrd="1" destOrd="0" presId="urn:microsoft.com/office/officeart/2005/8/layout/process4"/>
    <dgm:cxn modelId="{93C9A4FB-32DF-426E-9EFB-F25C2A00E3A4}" type="presParOf" srcId="{98403586-9487-4C7F-82F1-D6E2116F8076}" destId="{549EF3E8-0A97-4640-9BCD-496328B8D9C8}" srcOrd="2" destOrd="0" presId="urn:microsoft.com/office/officeart/2005/8/layout/process4"/>
    <dgm:cxn modelId="{684C9860-51B9-4E31-A32D-B145689B3781}" type="presParOf" srcId="{549EF3E8-0A97-4640-9BCD-496328B8D9C8}" destId="{B184B1B1-CF59-440C-8264-8C06DE39A7F9}" srcOrd="0" destOrd="0" presId="urn:microsoft.com/office/officeart/2005/8/layout/process4"/>
    <dgm:cxn modelId="{6F207EEB-C5EC-4F92-AE64-44FDEEEBDCE0}" type="presParOf" srcId="{98403586-9487-4C7F-82F1-D6E2116F8076}" destId="{AE0DF01D-7CBB-4DF9-8696-320BBD5EE8DF}" srcOrd="3" destOrd="0" presId="urn:microsoft.com/office/officeart/2005/8/layout/process4"/>
    <dgm:cxn modelId="{031E827E-FABD-4F20-B59C-0AFAC3686405}" type="presParOf" srcId="{98403586-9487-4C7F-82F1-D6E2116F8076}" destId="{1869FFA9-C658-4E89-A589-105478964EDD}" srcOrd="4" destOrd="0" presId="urn:microsoft.com/office/officeart/2005/8/layout/process4"/>
    <dgm:cxn modelId="{C5A2B1BA-3E92-4DA7-A2A9-F3BA6B64588E}" type="presParOf" srcId="{1869FFA9-C658-4E89-A589-105478964EDD}" destId="{0F8942F0-1FE9-4DD9-80E6-F416235725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94E82D-DC8C-4EC8-BEA0-DE0165681AB1}"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E2FB8BE3-98BC-40A6-B532-983EF2CADFA3}">
      <dgm:prSet/>
      <dgm:spPr/>
      <dgm:t>
        <a:bodyPr/>
        <a:lstStyle/>
        <a:p>
          <a:pPr algn="ctr" rtl="0"/>
          <a:r>
            <a:rPr lang="en-US" dirty="0" err="1" smtClean="0">
              <a:solidFill>
                <a:srgbClr val="0000FF"/>
              </a:solidFill>
              <a:latin typeface="Bernard MT Condensed" pitchFamily="18" charset="0"/>
            </a:rPr>
            <a:t>Kemerdekaan</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negara</a:t>
          </a:r>
          <a:r>
            <a:rPr lang="en-US" dirty="0" smtClean="0">
              <a:solidFill>
                <a:srgbClr val="0000FF"/>
              </a:solidFill>
              <a:latin typeface="Bernard MT Condensed" pitchFamily="18" charset="0"/>
            </a:rPr>
            <a:t> yang </a:t>
          </a:r>
          <a:r>
            <a:rPr lang="en-US" dirty="0" err="1" smtClean="0">
              <a:solidFill>
                <a:srgbClr val="0000FF"/>
              </a:solidFill>
              <a:latin typeface="Bernard MT Condensed" pitchFamily="18" charset="0"/>
            </a:rPr>
            <a:t>kita</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nikmati</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ini</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adalah</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anugerah</a:t>
          </a:r>
          <a:r>
            <a:rPr lang="en-US" dirty="0" smtClean="0">
              <a:solidFill>
                <a:srgbClr val="0000FF"/>
              </a:solidFill>
              <a:latin typeface="Bernard MT Condensed" pitchFamily="18" charset="0"/>
            </a:rPr>
            <a:t> Allah SWT yang </a:t>
          </a:r>
          <a:r>
            <a:rPr lang="en-US" dirty="0" err="1" smtClean="0">
              <a:solidFill>
                <a:srgbClr val="0000FF"/>
              </a:solidFill>
              <a:latin typeface="Bernard MT Condensed" pitchFamily="18" charset="0"/>
            </a:rPr>
            <a:t>wajib</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disyukuri</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dan</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dipelihara</a:t>
          </a:r>
          <a:r>
            <a:rPr lang="en-US" dirty="0" smtClean="0">
              <a:solidFill>
                <a:srgbClr val="0000FF"/>
              </a:solidFill>
              <a:latin typeface="Bernard MT Condensed" pitchFamily="18" charset="0"/>
            </a:rPr>
            <a:t>. </a:t>
          </a:r>
          <a:endParaRPr lang="en-US" dirty="0">
            <a:solidFill>
              <a:srgbClr val="0000FF"/>
            </a:solidFill>
            <a:latin typeface="Bernard MT Condensed" pitchFamily="18" charset="0"/>
          </a:endParaRPr>
        </a:p>
      </dgm:t>
    </dgm:pt>
    <dgm:pt modelId="{3F31394D-42D9-4B44-B4F1-C5034D8563E9}" type="parTrans" cxnId="{A96CDBFF-E160-45D9-B684-92FB5EF145C9}">
      <dgm:prSet/>
      <dgm:spPr/>
      <dgm:t>
        <a:bodyPr/>
        <a:lstStyle/>
        <a:p>
          <a:pPr algn="ctr"/>
          <a:endParaRPr lang="en-US">
            <a:solidFill>
              <a:srgbClr val="0000FF"/>
            </a:solidFill>
            <a:latin typeface="Bernard MT Condensed" pitchFamily="18" charset="0"/>
          </a:endParaRPr>
        </a:p>
      </dgm:t>
    </dgm:pt>
    <dgm:pt modelId="{4F642259-34B5-4C72-B18A-019D572864DB}" type="sibTrans" cxnId="{A96CDBFF-E160-45D9-B684-92FB5EF145C9}">
      <dgm:prSet/>
      <dgm:spPr/>
      <dgm:t>
        <a:bodyPr/>
        <a:lstStyle/>
        <a:p>
          <a:pPr algn="ctr"/>
          <a:endParaRPr lang="en-US">
            <a:solidFill>
              <a:srgbClr val="0000FF"/>
            </a:solidFill>
            <a:latin typeface="Bernard MT Condensed" pitchFamily="18" charset="0"/>
          </a:endParaRPr>
        </a:p>
      </dgm:t>
    </dgm:pt>
    <dgm:pt modelId="{6C8FB83D-34E8-4367-A83E-D25518162AE7}">
      <dgm:prSet/>
      <dgm:spPr/>
      <dgm:t>
        <a:bodyPr/>
        <a:lstStyle/>
        <a:p>
          <a:pPr algn="ctr" rtl="0"/>
          <a:r>
            <a:rPr lang="en-MY" dirty="0" err="1" smtClean="0">
              <a:solidFill>
                <a:srgbClr val="FFFF00"/>
              </a:solidFill>
              <a:latin typeface="Bernard MT Condensed" pitchFamily="18" charset="0"/>
            </a:rPr>
            <a:t>Pelbagai</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nikmat</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telah</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dirasai</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oleh</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rakyat</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hasil</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dari</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kemerdekaan</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Pelbagai</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pembangunan</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dan</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prasarana</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untuk</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keselesaan</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rakyat</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telah</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disediakan</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oleh</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pemerintah</a:t>
          </a:r>
          <a:r>
            <a:rPr lang="en-MY" dirty="0" smtClean="0">
              <a:solidFill>
                <a:srgbClr val="FFFF00"/>
              </a:solidFill>
              <a:latin typeface="Bernard MT Condensed" pitchFamily="18" charset="0"/>
            </a:rPr>
            <a:t> di </a:t>
          </a:r>
          <a:r>
            <a:rPr lang="en-MY" dirty="0" err="1" smtClean="0">
              <a:solidFill>
                <a:srgbClr val="FFFF00"/>
              </a:solidFill>
              <a:latin typeface="Bernard MT Condensed" pitchFamily="18" charset="0"/>
            </a:rPr>
            <a:t>negara</a:t>
          </a:r>
          <a:r>
            <a:rPr lang="en-MY" dirty="0" smtClean="0">
              <a:solidFill>
                <a:srgbClr val="FFFF00"/>
              </a:solidFill>
              <a:latin typeface="Bernard MT Condensed" pitchFamily="18" charset="0"/>
            </a:rPr>
            <a:t> </a:t>
          </a:r>
          <a:r>
            <a:rPr lang="en-MY" dirty="0" err="1" smtClean="0">
              <a:solidFill>
                <a:srgbClr val="FFFF00"/>
              </a:solidFill>
              <a:latin typeface="Bernard MT Condensed" pitchFamily="18" charset="0"/>
            </a:rPr>
            <a:t>ini</a:t>
          </a:r>
          <a:r>
            <a:rPr lang="en-MY" dirty="0" smtClean="0">
              <a:solidFill>
                <a:srgbClr val="FFFF00"/>
              </a:solidFill>
              <a:latin typeface="Bernard MT Condensed" pitchFamily="18" charset="0"/>
            </a:rPr>
            <a:t>. </a:t>
          </a:r>
          <a:endParaRPr lang="en-US" dirty="0">
            <a:solidFill>
              <a:srgbClr val="FFFF00"/>
            </a:solidFill>
            <a:latin typeface="Bernard MT Condensed" pitchFamily="18" charset="0"/>
          </a:endParaRPr>
        </a:p>
      </dgm:t>
    </dgm:pt>
    <dgm:pt modelId="{D2B77C19-6FA9-4C99-8A72-169151260DE0}" type="parTrans" cxnId="{912F9FE9-C12F-4C37-92E7-8DABE9D55AA5}">
      <dgm:prSet/>
      <dgm:spPr/>
      <dgm:t>
        <a:bodyPr/>
        <a:lstStyle/>
        <a:p>
          <a:pPr algn="ctr"/>
          <a:endParaRPr lang="en-US">
            <a:solidFill>
              <a:srgbClr val="0000FF"/>
            </a:solidFill>
            <a:latin typeface="Bernard MT Condensed" pitchFamily="18" charset="0"/>
          </a:endParaRPr>
        </a:p>
      </dgm:t>
    </dgm:pt>
    <dgm:pt modelId="{7165DA54-6B25-4C74-A017-8E7B55DB3D44}" type="sibTrans" cxnId="{912F9FE9-C12F-4C37-92E7-8DABE9D55AA5}">
      <dgm:prSet/>
      <dgm:spPr/>
      <dgm:t>
        <a:bodyPr/>
        <a:lstStyle/>
        <a:p>
          <a:pPr algn="ctr"/>
          <a:endParaRPr lang="en-US">
            <a:solidFill>
              <a:srgbClr val="0000FF"/>
            </a:solidFill>
            <a:latin typeface="Bernard MT Condensed" pitchFamily="18" charset="0"/>
          </a:endParaRPr>
        </a:p>
      </dgm:t>
    </dgm:pt>
    <dgm:pt modelId="{FB0B22E5-65A0-4811-861F-076FB05687D0}" type="pres">
      <dgm:prSet presAssocID="{2294E82D-DC8C-4EC8-BEA0-DE0165681AB1}" presName="Name0" presStyleCnt="0">
        <dgm:presLayoutVars>
          <dgm:chMax val="7"/>
          <dgm:chPref val="7"/>
          <dgm:dir/>
        </dgm:presLayoutVars>
      </dgm:prSet>
      <dgm:spPr/>
      <dgm:t>
        <a:bodyPr/>
        <a:lstStyle/>
        <a:p>
          <a:endParaRPr lang="en-US"/>
        </a:p>
      </dgm:t>
    </dgm:pt>
    <dgm:pt modelId="{721C5517-4856-4C45-AF17-49F2112D23CC}" type="pres">
      <dgm:prSet presAssocID="{2294E82D-DC8C-4EC8-BEA0-DE0165681AB1}" presName="Name1" presStyleCnt="0"/>
      <dgm:spPr/>
    </dgm:pt>
    <dgm:pt modelId="{D72DD63F-C769-447E-9763-3230604D8CCC}" type="pres">
      <dgm:prSet presAssocID="{2294E82D-DC8C-4EC8-BEA0-DE0165681AB1}" presName="cycle" presStyleCnt="0"/>
      <dgm:spPr/>
    </dgm:pt>
    <dgm:pt modelId="{D9B9CA28-2CCE-4094-BAE0-E5D287549D55}" type="pres">
      <dgm:prSet presAssocID="{2294E82D-DC8C-4EC8-BEA0-DE0165681AB1}" presName="srcNode" presStyleLbl="node1" presStyleIdx="0" presStyleCnt="2"/>
      <dgm:spPr/>
    </dgm:pt>
    <dgm:pt modelId="{7CA34533-9B34-4120-8428-68D172A66EB8}" type="pres">
      <dgm:prSet presAssocID="{2294E82D-DC8C-4EC8-BEA0-DE0165681AB1}" presName="conn" presStyleLbl="parChTrans1D2" presStyleIdx="0" presStyleCnt="1"/>
      <dgm:spPr/>
      <dgm:t>
        <a:bodyPr/>
        <a:lstStyle/>
        <a:p>
          <a:endParaRPr lang="en-US"/>
        </a:p>
      </dgm:t>
    </dgm:pt>
    <dgm:pt modelId="{417610BF-2786-4B9E-AA0C-2EACE0B8EA47}" type="pres">
      <dgm:prSet presAssocID="{2294E82D-DC8C-4EC8-BEA0-DE0165681AB1}" presName="extraNode" presStyleLbl="node1" presStyleIdx="0" presStyleCnt="2"/>
      <dgm:spPr/>
    </dgm:pt>
    <dgm:pt modelId="{D909B00D-FDF6-4331-BB80-25D3441E2C91}" type="pres">
      <dgm:prSet presAssocID="{2294E82D-DC8C-4EC8-BEA0-DE0165681AB1}" presName="dstNode" presStyleLbl="node1" presStyleIdx="0" presStyleCnt="2"/>
      <dgm:spPr/>
    </dgm:pt>
    <dgm:pt modelId="{3FE5A24F-3769-4B5D-BFF8-25371C035B02}" type="pres">
      <dgm:prSet presAssocID="{E2FB8BE3-98BC-40A6-B532-983EF2CADFA3}" presName="text_1" presStyleLbl="node1" presStyleIdx="0" presStyleCnt="2">
        <dgm:presLayoutVars>
          <dgm:bulletEnabled val="1"/>
        </dgm:presLayoutVars>
      </dgm:prSet>
      <dgm:spPr/>
      <dgm:t>
        <a:bodyPr/>
        <a:lstStyle/>
        <a:p>
          <a:endParaRPr lang="en-US"/>
        </a:p>
      </dgm:t>
    </dgm:pt>
    <dgm:pt modelId="{E4BD65BF-1DCC-4A0C-9F23-E56EBB7B49EB}" type="pres">
      <dgm:prSet presAssocID="{E2FB8BE3-98BC-40A6-B532-983EF2CADFA3}" presName="accent_1" presStyleCnt="0"/>
      <dgm:spPr/>
    </dgm:pt>
    <dgm:pt modelId="{4111DF07-A556-46E0-AA8F-1F456732C531}" type="pres">
      <dgm:prSet presAssocID="{E2FB8BE3-98BC-40A6-B532-983EF2CADFA3}" presName="accentRepeatNode" presStyleLbl="solidFgAcc1" presStyleIdx="0" presStyleCnt="2"/>
      <dgm:spPr/>
    </dgm:pt>
    <dgm:pt modelId="{11812D42-20AA-495C-8C12-0BABA2292349}" type="pres">
      <dgm:prSet presAssocID="{6C8FB83D-34E8-4367-A83E-D25518162AE7}" presName="text_2" presStyleLbl="node1" presStyleIdx="1" presStyleCnt="2">
        <dgm:presLayoutVars>
          <dgm:bulletEnabled val="1"/>
        </dgm:presLayoutVars>
      </dgm:prSet>
      <dgm:spPr/>
      <dgm:t>
        <a:bodyPr/>
        <a:lstStyle/>
        <a:p>
          <a:endParaRPr lang="en-US"/>
        </a:p>
      </dgm:t>
    </dgm:pt>
    <dgm:pt modelId="{2317B152-7F8F-49FC-BF1E-E0F09893115F}" type="pres">
      <dgm:prSet presAssocID="{6C8FB83D-34E8-4367-A83E-D25518162AE7}" presName="accent_2" presStyleCnt="0"/>
      <dgm:spPr/>
    </dgm:pt>
    <dgm:pt modelId="{1CDB11BF-72EF-4152-8E82-E79B5A8EF728}" type="pres">
      <dgm:prSet presAssocID="{6C8FB83D-34E8-4367-A83E-D25518162AE7}" presName="accentRepeatNode" presStyleLbl="solidFgAcc1" presStyleIdx="1" presStyleCnt="2"/>
      <dgm:spPr/>
    </dgm:pt>
  </dgm:ptLst>
  <dgm:cxnLst>
    <dgm:cxn modelId="{E7D6AADB-2929-4EB3-A674-CB43CA264A21}" type="presOf" srcId="{4F642259-34B5-4C72-B18A-019D572864DB}" destId="{7CA34533-9B34-4120-8428-68D172A66EB8}" srcOrd="0" destOrd="0" presId="urn:microsoft.com/office/officeart/2008/layout/VerticalCurvedList"/>
    <dgm:cxn modelId="{7B9266CB-561A-4B8C-BBB6-E52346B867C4}" type="presOf" srcId="{2294E82D-DC8C-4EC8-BEA0-DE0165681AB1}" destId="{FB0B22E5-65A0-4811-861F-076FB05687D0}" srcOrd="0" destOrd="0" presId="urn:microsoft.com/office/officeart/2008/layout/VerticalCurvedList"/>
    <dgm:cxn modelId="{D3743E08-73FD-494E-9CCA-B900EB2E6BDA}" type="presOf" srcId="{E2FB8BE3-98BC-40A6-B532-983EF2CADFA3}" destId="{3FE5A24F-3769-4B5D-BFF8-25371C035B02}" srcOrd="0" destOrd="0" presId="urn:microsoft.com/office/officeart/2008/layout/VerticalCurvedList"/>
    <dgm:cxn modelId="{912F9FE9-C12F-4C37-92E7-8DABE9D55AA5}" srcId="{2294E82D-DC8C-4EC8-BEA0-DE0165681AB1}" destId="{6C8FB83D-34E8-4367-A83E-D25518162AE7}" srcOrd="1" destOrd="0" parTransId="{D2B77C19-6FA9-4C99-8A72-169151260DE0}" sibTransId="{7165DA54-6B25-4C74-A017-8E7B55DB3D44}"/>
    <dgm:cxn modelId="{9A06245D-603D-4CC1-B427-00B14C61C79B}" type="presOf" srcId="{6C8FB83D-34E8-4367-A83E-D25518162AE7}" destId="{11812D42-20AA-495C-8C12-0BABA2292349}" srcOrd="0" destOrd="0" presId="urn:microsoft.com/office/officeart/2008/layout/VerticalCurvedList"/>
    <dgm:cxn modelId="{A96CDBFF-E160-45D9-B684-92FB5EF145C9}" srcId="{2294E82D-DC8C-4EC8-BEA0-DE0165681AB1}" destId="{E2FB8BE3-98BC-40A6-B532-983EF2CADFA3}" srcOrd="0" destOrd="0" parTransId="{3F31394D-42D9-4B44-B4F1-C5034D8563E9}" sibTransId="{4F642259-34B5-4C72-B18A-019D572864DB}"/>
    <dgm:cxn modelId="{22852F35-DD1B-449F-A4CF-BF4DC2F5240C}" type="presParOf" srcId="{FB0B22E5-65A0-4811-861F-076FB05687D0}" destId="{721C5517-4856-4C45-AF17-49F2112D23CC}" srcOrd="0" destOrd="0" presId="urn:microsoft.com/office/officeart/2008/layout/VerticalCurvedList"/>
    <dgm:cxn modelId="{6B042C71-5401-4FE6-8877-0EA182BADFDC}" type="presParOf" srcId="{721C5517-4856-4C45-AF17-49F2112D23CC}" destId="{D72DD63F-C769-447E-9763-3230604D8CCC}" srcOrd="0" destOrd="0" presId="urn:microsoft.com/office/officeart/2008/layout/VerticalCurvedList"/>
    <dgm:cxn modelId="{28EEC042-4A57-4764-890C-4A47C3761EDC}" type="presParOf" srcId="{D72DD63F-C769-447E-9763-3230604D8CCC}" destId="{D9B9CA28-2CCE-4094-BAE0-E5D287549D55}" srcOrd="0" destOrd="0" presId="urn:microsoft.com/office/officeart/2008/layout/VerticalCurvedList"/>
    <dgm:cxn modelId="{5A916050-AB4D-4D66-9577-4505B744C1E1}" type="presParOf" srcId="{D72DD63F-C769-447E-9763-3230604D8CCC}" destId="{7CA34533-9B34-4120-8428-68D172A66EB8}" srcOrd="1" destOrd="0" presId="urn:microsoft.com/office/officeart/2008/layout/VerticalCurvedList"/>
    <dgm:cxn modelId="{32D4B4D8-16E9-4D9C-8640-C66F5955B360}" type="presParOf" srcId="{D72DD63F-C769-447E-9763-3230604D8CCC}" destId="{417610BF-2786-4B9E-AA0C-2EACE0B8EA47}" srcOrd="2" destOrd="0" presId="urn:microsoft.com/office/officeart/2008/layout/VerticalCurvedList"/>
    <dgm:cxn modelId="{EBCCCA37-C5FD-47E4-ADB4-FC004DEFA8E6}" type="presParOf" srcId="{D72DD63F-C769-447E-9763-3230604D8CCC}" destId="{D909B00D-FDF6-4331-BB80-25D3441E2C91}" srcOrd="3" destOrd="0" presId="urn:microsoft.com/office/officeart/2008/layout/VerticalCurvedList"/>
    <dgm:cxn modelId="{BF0C3AB9-CBBB-4233-B826-4EFC96412960}" type="presParOf" srcId="{721C5517-4856-4C45-AF17-49F2112D23CC}" destId="{3FE5A24F-3769-4B5D-BFF8-25371C035B02}" srcOrd="1" destOrd="0" presId="urn:microsoft.com/office/officeart/2008/layout/VerticalCurvedList"/>
    <dgm:cxn modelId="{07E46733-A92A-4C32-8C9E-F222B117D6C8}" type="presParOf" srcId="{721C5517-4856-4C45-AF17-49F2112D23CC}" destId="{E4BD65BF-1DCC-4A0C-9F23-E56EBB7B49EB}" srcOrd="2" destOrd="0" presId="urn:microsoft.com/office/officeart/2008/layout/VerticalCurvedList"/>
    <dgm:cxn modelId="{93C6A62A-BF5C-4A4E-867D-F3CA02812412}" type="presParOf" srcId="{E4BD65BF-1DCC-4A0C-9F23-E56EBB7B49EB}" destId="{4111DF07-A556-46E0-AA8F-1F456732C531}" srcOrd="0" destOrd="0" presId="urn:microsoft.com/office/officeart/2008/layout/VerticalCurvedList"/>
    <dgm:cxn modelId="{85A7AF90-2F10-4CC1-8320-532C1FCB4142}" type="presParOf" srcId="{721C5517-4856-4C45-AF17-49F2112D23CC}" destId="{11812D42-20AA-495C-8C12-0BABA2292349}" srcOrd="3" destOrd="0" presId="urn:microsoft.com/office/officeart/2008/layout/VerticalCurvedList"/>
    <dgm:cxn modelId="{A7ADF1D2-C8D5-410D-A8A7-BF3EC99C11BC}" type="presParOf" srcId="{721C5517-4856-4C45-AF17-49F2112D23CC}" destId="{2317B152-7F8F-49FC-BF1E-E0F09893115F}" srcOrd="4" destOrd="0" presId="urn:microsoft.com/office/officeart/2008/layout/VerticalCurvedList"/>
    <dgm:cxn modelId="{7AA939B3-DA47-4983-9E16-CBECA0F45B6F}" type="presParOf" srcId="{2317B152-7F8F-49FC-BF1E-E0F09893115F}" destId="{1CDB11BF-72EF-4152-8E82-E79B5A8EF7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mendapat perlindungan dan rahmat dari Allah SWT  di dunia dan di akhirat</a:t>
          </a:r>
          <a:endParaRPr lang="en-US" sz="20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CA3FB-1475-44A7-B5C5-07C3E9B99904}">
      <dsp:nvSpPr>
        <dsp:cNvPr id="0" name=""/>
        <dsp:cNvSpPr/>
      </dsp:nvSpPr>
      <dsp:spPr>
        <a:xfrm rot="10800000">
          <a:off x="2101565" y="2757"/>
          <a:ext cx="5878068" cy="2483996"/>
        </a:xfrm>
        <a:prstGeom prst="homePlat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5373" tIns="91440" rIns="170688" bIns="91440" numCol="1" spcCol="1270" anchor="ctr" anchorCtr="0">
          <a:noAutofit/>
        </a:bodyPr>
        <a:lstStyle/>
        <a:p>
          <a:pPr lvl="0" algn="ctr" defTabSz="1066800" rtl="0">
            <a:lnSpc>
              <a:spcPct val="90000"/>
            </a:lnSpc>
            <a:spcBef>
              <a:spcPct val="0"/>
            </a:spcBef>
            <a:spcAft>
              <a:spcPct val="35000"/>
            </a:spcAft>
          </a:pPr>
          <a:r>
            <a:rPr lang="en-MY" sz="2400" kern="1200" dirty="0" err="1" smtClean="0">
              <a:latin typeface="Bernard MT Condensed" pitchFamily="18" charset="0"/>
            </a:rPr>
            <a:t>sistem</a:t>
          </a:r>
          <a:r>
            <a:rPr lang="en-MY" sz="2400" kern="1200" dirty="0" smtClean="0">
              <a:latin typeface="Bernard MT Condensed" pitchFamily="18" charset="0"/>
            </a:rPr>
            <a:t> </a:t>
          </a:r>
          <a:r>
            <a:rPr lang="en-MY" sz="2400" kern="1200" dirty="0" err="1" smtClean="0">
              <a:latin typeface="Bernard MT Condensed" pitchFamily="18" charset="0"/>
            </a:rPr>
            <a:t>pengangkutan</a:t>
          </a:r>
          <a:r>
            <a:rPr lang="en-MY" sz="2400" kern="1200" dirty="0" smtClean="0">
              <a:latin typeface="Bernard MT Condensed" pitchFamily="18" charset="0"/>
            </a:rPr>
            <a:t> </a:t>
          </a:r>
          <a:r>
            <a:rPr lang="en-MY" sz="2400" kern="1200" dirty="0" err="1" smtClean="0">
              <a:latin typeface="Bernard MT Condensed" pitchFamily="18" charset="0"/>
            </a:rPr>
            <a:t>awam</a:t>
          </a:r>
          <a:r>
            <a:rPr lang="en-MY" sz="2400" kern="1200" dirty="0" smtClean="0">
              <a:latin typeface="Bernard MT Condensed" pitchFamily="18" charset="0"/>
            </a:rPr>
            <a:t> </a:t>
          </a:r>
          <a:r>
            <a:rPr lang="en-MY" sz="2400" kern="1200" dirty="0" err="1" smtClean="0">
              <a:latin typeface="Bernard MT Condensed" pitchFamily="18" charset="0"/>
            </a:rPr>
            <a:t>moden</a:t>
          </a:r>
          <a:r>
            <a:rPr lang="en-MY" sz="2400" kern="1200" dirty="0" smtClean="0">
              <a:latin typeface="Bernard MT Condensed" pitchFamily="18" charset="0"/>
            </a:rPr>
            <a:t> </a:t>
          </a:r>
          <a:r>
            <a:rPr lang="en-MY" sz="2400" kern="1200" dirty="0" err="1" smtClean="0">
              <a:latin typeface="Bernard MT Condensed" pitchFamily="18" charset="0"/>
            </a:rPr>
            <a:t>bertaraf</a:t>
          </a:r>
          <a:r>
            <a:rPr lang="en-MY" sz="2400" kern="1200" dirty="0" smtClean="0">
              <a:latin typeface="Bernard MT Condensed" pitchFamily="18" charset="0"/>
            </a:rPr>
            <a:t> </a:t>
          </a:r>
          <a:r>
            <a:rPr lang="en-MY" sz="2400" kern="1200" dirty="0" err="1" smtClean="0">
              <a:latin typeface="Bernard MT Condensed" pitchFamily="18" charset="0"/>
            </a:rPr>
            <a:t>dunia</a:t>
          </a:r>
          <a:r>
            <a:rPr lang="en-MY" sz="2400" kern="1200" dirty="0" smtClean="0">
              <a:latin typeface="Bernard MT Condensed" pitchFamily="18" charset="0"/>
            </a:rPr>
            <a:t>, Mass Rapid Transit (MRT) </a:t>
          </a:r>
          <a:r>
            <a:rPr lang="en-MY" sz="2400" kern="1200" dirty="0" err="1" smtClean="0">
              <a:latin typeface="Bernard MT Condensed" pitchFamily="18" charset="0"/>
            </a:rPr>
            <a:t>laluan</a:t>
          </a:r>
          <a:r>
            <a:rPr lang="en-MY" sz="2400" kern="1200" dirty="0" smtClean="0">
              <a:latin typeface="Bernard MT Condensed" pitchFamily="18" charset="0"/>
            </a:rPr>
            <a:t> Sungai </a:t>
          </a:r>
          <a:r>
            <a:rPr lang="en-MY" sz="2400" kern="1200" dirty="0" err="1" smtClean="0">
              <a:latin typeface="Bernard MT Condensed" pitchFamily="18" charset="0"/>
            </a:rPr>
            <a:t>Buloh</a:t>
          </a:r>
          <a:r>
            <a:rPr lang="en-MY" sz="2400" kern="1200" dirty="0" smtClean="0">
              <a:latin typeface="Bernard MT Condensed" pitchFamily="18" charset="0"/>
            </a:rPr>
            <a:t> </a:t>
          </a:r>
          <a:r>
            <a:rPr lang="en-MY" sz="2400" kern="1200" dirty="0" err="1" smtClean="0">
              <a:latin typeface="Bernard MT Condensed" pitchFamily="18" charset="0"/>
            </a:rPr>
            <a:t>hingga</a:t>
          </a:r>
          <a:r>
            <a:rPr lang="en-MY" sz="2400" kern="1200" dirty="0" smtClean="0">
              <a:latin typeface="Bernard MT Condensed" pitchFamily="18" charset="0"/>
            </a:rPr>
            <a:t> </a:t>
          </a:r>
          <a:r>
            <a:rPr lang="en-MY" sz="2400" kern="1200" dirty="0" err="1" smtClean="0">
              <a:latin typeface="Bernard MT Condensed" pitchFamily="18" charset="0"/>
            </a:rPr>
            <a:t>Kajang</a:t>
          </a:r>
          <a:r>
            <a:rPr lang="en-MY" sz="2400" kern="1200" dirty="0" smtClean="0">
              <a:latin typeface="Bernard MT Condensed" pitchFamily="18" charset="0"/>
            </a:rPr>
            <a:t> </a:t>
          </a:r>
          <a:r>
            <a:rPr lang="en-MY" sz="2400" kern="1200" dirty="0" err="1" smtClean="0">
              <a:latin typeface="Bernard MT Condensed" pitchFamily="18" charset="0"/>
            </a:rPr>
            <a:t>telah</a:t>
          </a:r>
          <a:r>
            <a:rPr lang="en-MY" sz="2400" kern="1200" dirty="0" smtClean="0">
              <a:latin typeface="Bernard MT Condensed" pitchFamily="18" charset="0"/>
            </a:rPr>
            <a:t> </a:t>
          </a:r>
          <a:r>
            <a:rPr lang="en-MY" sz="2400" kern="1200" dirty="0" err="1" smtClean="0">
              <a:latin typeface="Bernard MT Condensed" pitchFamily="18" charset="0"/>
            </a:rPr>
            <a:t>dilancarkan</a:t>
          </a:r>
          <a:r>
            <a:rPr lang="en-MY" sz="2400" kern="1200" dirty="0" smtClean="0">
              <a:latin typeface="Bernard MT Condensed" pitchFamily="18" charset="0"/>
            </a:rPr>
            <a:t> </a:t>
          </a:r>
          <a:r>
            <a:rPr lang="en-MY" sz="2400" kern="1200" dirty="0" err="1" smtClean="0">
              <a:latin typeface="Bernard MT Condensed" pitchFamily="18" charset="0"/>
            </a:rPr>
            <a:t>pada</a:t>
          </a:r>
          <a:r>
            <a:rPr lang="en-MY" sz="2400" kern="1200" dirty="0" smtClean="0">
              <a:latin typeface="Bernard MT Condensed" pitchFamily="18" charset="0"/>
            </a:rPr>
            <a:t> 17 </a:t>
          </a:r>
          <a:r>
            <a:rPr lang="en-MY" sz="2400" kern="1200" dirty="0" err="1" smtClean="0">
              <a:latin typeface="Bernard MT Condensed" pitchFamily="18" charset="0"/>
            </a:rPr>
            <a:t>Julai</a:t>
          </a:r>
          <a:r>
            <a:rPr lang="en-MY" sz="2400" kern="1200" dirty="0" smtClean="0">
              <a:latin typeface="Bernard MT Condensed" pitchFamily="18" charset="0"/>
            </a:rPr>
            <a:t> 2017</a:t>
          </a:r>
          <a:r>
            <a:rPr lang="en-US" sz="2400" kern="1200" dirty="0" smtClean="0">
              <a:latin typeface="Bernard MT Condensed" pitchFamily="18" charset="0"/>
            </a:rPr>
            <a:t>. </a:t>
          </a:r>
          <a:endParaRPr lang="en-US" sz="2400" kern="1200" dirty="0">
            <a:latin typeface="Bernard MT Condensed" pitchFamily="18" charset="0"/>
          </a:endParaRPr>
        </a:p>
      </dsp:txBody>
      <dsp:txXfrm rot="10800000">
        <a:off x="2722564" y="2757"/>
        <a:ext cx="5257069" cy="2483996"/>
      </dsp:txXfrm>
    </dsp:sp>
    <dsp:sp modelId="{D6656072-0B31-42C4-A37C-90CA3C52A21E}">
      <dsp:nvSpPr>
        <dsp:cNvPr id="0" name=""/>
        <dsp:cNvSpPr/>
      </dsp:nvSpPr>
      <dsp:spPr>
        <a:xfrm>
          <a:off x="859566" y="2757"/>
          <a:ext cx="2483996" cy="24839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97C4A-4E97-4250-87C9-2D8881CCEAC5}">
      <dsp:nvSpPr>
        <dsp:cNvPr id="0" name=""/>
        <dsp:cNvSpPr/>
      </dsp:nvSpPr>
      <dsp:spPr>
        <a:xfrm rot="10800000">
          <a:off x="2101565" y="3228245"/>
          <a:ext cx="5878068" cy="2483996"/>
        </a:xfrm>
        <a:prstGeom prst="homePlat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5373" tIns="91440" rIns="170688" bIns="91440" numCol="1" spcCol="1270" anchor="ctr" anchorCtr="0">
          <a:noAutofit/>
        </a:bodyPr>
        <a:lstStyle/>
        <a:p>
          <a:pPr lvl="0" algn="ctr" defTabSz="1066800" rtl="0">
            <a:lnSpc>
              <a:spcPct val="90000"/>
            </a:lnSpc>
            <a:spcBef>
              <a:spcPct val="0"/>
            </a:spcBef>
            <a:spcAft>
              <a:spcPct val="35000"/>
            </a:spcAft>
          </a:pPr>
          <a:r>
            <a:rPr lang="en-MY" sz="2400" kern="1200" dirty="0" err="1" smtClean="0">
              <a:solidFill>
                <a:srgbClr val="FF0000"/>
              </a:solidFill>
              <a:latin typeface="Bernard MT Condensed" pitchFamily="18" charset="0"/>
            </a:rPr>
            <a:t>Perkhidmatan</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baru</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dalam</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pengangkutan</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awam</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ini</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telah</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membawa</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lonjakan</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tersendiri</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sebagai</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permulaan</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kepada</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banyak</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lagi</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projek-projek</a:t>
          </a:r>
          <a:r>
            <a:rPr lang="en-MY" sz="2400" kern="1200" dirty="0" smtClean="0">
              <a:solidFill>
                <a:srgbClr val="FF0000"/>
              </a:solidFill>
              <a:latin typeface="Bernard MT Condensed" pitchFamily="18" charset="0"/>
            </a:rPr>
            <a:t> infra </a:t>
          </a:r>
          <a:r>
            <a:rPr lang="en-MY" sz="2400" kern="1200" dirty="0" err="1" smtClean="0">
              <a:solidFill>
                <a:srgbClr val="FF0000"/>
              </a:solidFill>
              <a:latin typeface="Bernard MT Condensed" pitchFamily="18" charset="0"/>
            </a:rPr>
            <a:t>rakyat</a:t>
          </a:r>
          <a:r>
            <a:rPr lang="en-MY" sz="2400" kern="1200" dirty="0" smtClean="0">
              <a:solidFill>
                <a:srgbClr val="FF0000"/>
              </a:solidFill>
              <a:latin typeface="Bernard MT Condensed" pitchFamily="18" charset="0"/>
            </a:rPr>
            <a:t> yang </a:t>
          </a:r>
          <a:r>
            <a:rPr lang="en-MY" sz="2400" kern="1200" dirty="0" err="1" smtClean="0">
              <a:solidFill>
                <a:srgbClr val="FF0000"/>
              </a:solidFill>
              <a:latin typeface="Bernard MT Condensed" pitchFamily="18" charset="0"/>
            </a:rPr>
            <a:t>akan</a:t>
          </a:r>
          <a:r>
            <a:rPr lang="en-MY" sz="2400" kern="1200" dirty="0" smtClean="0">
              <a:solidFill>
                <a:srgbClr val="FF0000"/>
              </a:solidFill>
              <a:latin typeface="Bernard MT Condensed" pitchFamily="18" charset="0"/>
            </a:rPr>
            <a:t> </a:t>
          </a:r>
          <a:r>
            <a:rPr lang="en-MY" sz="2400" kern="1200" dirty="0" err="1" smtClean="0">
              <a:solidFill>
                <a:srgbClr val="FF0000"/>
              </a:solidFill>
              <a:latin typeface="Bernard MT Condensed" pitchFamily="18" charset="0"/>
            </a:rPr>
            <a:t>dibangunkan</a:t>
          </a:r>
          <a:r>
            <a:rPr lang="en-MY" sz="2400" kern="1200" dirty="0" smtClean="0">
              <a:solidFill>
                <a:srgbClr val="FF0000"/>
              </a:solidFill>
              <a:latin typeface="Bernard MT Condensed" pitchFamily="18" charset="0"/>
            </a:rPr>
            <a:t>.</a:t>
          </a:r>
          <a:endParaRPr lang="en-US" sz="2400" kern="1200" dirty="0">
            <a:solidFill>
              <a:srgbClr val="FF0000"/>
            </a:solidFill>
            <a:latin typeface="Bernard MT Condensed" pitchFamily="18" charset="0"/>
          </a:endParaRPr>
        </a:p>
      </dsp:txBody>
      <dsp:txXfrm rot="10800000">
        <a:off x="2722564" y="3228245"/>
        <a:ext cx="5257069" cy="2483996"/>
      </dsp:txXfrm>
    </dsp:sp>
    <dsp:sp modelId="{6BD12751-6CB4-4427-8BE4-B673DB5893CA}">
      <dsp:nvSpPr>
        <dsp:cNvPr id="0" name=""/>
        <dsp:cNvSpPr/>
      </dsp:nvSpPr>
      <dsp:spPr>
        <a:xfrm>
          <a:off x="859566" y="3228245"/>
          <a:ext cx="2483996" cy="24839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F4EE9-DDDF-478A-8353-ECE3EA7FB4A6}">
      <dsp:nvSpPr>
        <dsp:cNvPr id="0" name=""/>
        <dsp:cNvSpPr/>
      </dsp:nvSpPr>
      <dsp:spPr>
        <a:xfrm>
          <a:off x="0" y="3035388"/>
          <a:ext cx="7848600" cy="1991543"/>
        </a:xfrm>
        <a:prstGeom prst="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MY" sz="2900" kern="1200" dirty="0" err="1" smtClean="0">
              <a:latin typeface="Bernard MT Condensed" pitchFamily="18" charset="0"/>
            </a:rPr>
            <a:t>Sesuai</a:t>
          </a:r>
          <a:r>
            <a:rPr lang="en-MY" sz="2900" kern="1200" dirty="0" smtClean="0">
              <a:latin typeface="Bernard MT Condensed" pitchFamily="18" charset="0"/>
            </a:rPr>
            <a:t> </a:t>
          </a:r>
          <a:r>
            <a:rPr lang="en-MY" sz="2900" kern="1200" dirty="0" err="1" smtClean="0">
              <a:latin typeface="Bernard MT Condensed" pitchFamily="18" charset="0"/>
            </a:rPr>
            <a:t>dengan</a:t>
          </a:r>
          <a:r>
            <a:rPr lang="en-MY" sz="2900" kern="1200" dirty="0" smtClean="0">
              <a:latin typeface="Bernard MT Condensed" pitchFamily="18" charset="0"/>
            </a:rPr>
            <a:t> </a:t>
          </a:r>
          <a:r>
            <a:rPr lang="en-MY" sz="2900" kern="1200" dirty="0" err="1" smtClean="0">
              <a:latin typeface="Bernard MT Condensed" pitchFamily="18" charset="0"/>
            </a:rPr>
            <a:t>tema</a:t>
          </a:r>
          <a:r>
            <a:rPr lang="en-MY" sz="2900" kern="1200" dirty="0" smtClean="0">
              <a:latin typeface="Bernard MT Condensed" pitchFamily="18" charset="0"/>
            </a:rPr>
            <a:t> </a:t>
          </a:r>
          <a:r>
            <a:rPr lang="en-MY" sz="2900" kern="1200" dirty="0" err="1" smtClean="0">
              <a:latin typeface="Bernard MT Condensed" pitchFamily="18" charset="0"/>
            </a:rPr>
            <a:t>Hari</a:t>
          </a:r>
          <a:r>
            <a:rPr lang="en-MY" sz="2900" kern="1200" dirty="0" smtClean="0">
              <a:latin typeface="Bernard MT Condensed" pitchFamily="18" charset="0"/>
            </a:rPr>
            <a:t> </a:t>
          </a:r>
          <a:r>
            <a:rPr lang="en-MY" sz="2900" kern="1200" dirty="0" err="1" smtClean="0">
              <a:latin typeface="Bernard MT Condensed" pitchFamily="18" charset="0"/>
            </a:rPr>
            <a:t>Kemerdekaan</a:t>
          </a:r>
          <a:r>
            <a:rPr lang="en-MY" sz="2900" kern="1200" dirty="0" smtClean="0">
              <a:latin typeface="Bernard MT Condensed" pitchFamily="18" charset="0"/>
            </a:rPr>
            <a:t> </a:t>
          </a:r>
          <a:r>
            <a:rPr lang="en-MY" sz="2900" kern="1200" dirty="0" err="1" smtClean="0">
              <a:latin typeface="Bernard MT Condensed" pitchFamily="18" charset="0"/>
            </a:rPr>
            <a:t>pada</a:t>
          </a:r>
          <a:r>
            <a:rPr lang="en-MY" sz="2900" kern="1200" dirty="0" smtClean="0">
              <a:latin typeface="Bernard MT Condensed" pitchFamily="18" charset="0"/>
            </a:rPr>
            <a:t> </a:t>
          </a:r>
          <a:r>
            <a:rPr lang="en-MY" sz="2900" kern="1200" dirty="0" err="1" smtClean="0">
              <a:latin typeface="Bernard MT Condensed" pitchFamily="18" charset="0"/>
            </a:rPr>
            <a:t>tahun</a:t>
          </a:r>
          <a:r>
            <a:rPr lang="en-MY" sz="2900" kern="1200" dirty="0" smtClean="0">
              <a:latin typeface="Bernard MT Condensed" pitchFamily="18" charset="0"/>
            </a:rPr>
            <a:t> </a:t>
          </a:r>
          <a:r>
            <a:rPr lang="en-MY" sz="2900" kern="1200" dirty="0" err="1" smtClean="0">
              <a:latin typeface="Bernard MT Condensed" pitchFamily="18" charset="0"/>
            </a:rPr>
            <a:t>ini</a:t>
          </a:r>
          <a:r>
            <a:rPr lang="en-MY" sz="2900" kern="1200" dirty="0" smtClean="0">
              <a:latin typeface="Bernard MT Condensed" pitchFamily="18" charset="0"/>
            </a:rPr>
            <a:t> </a:t>
          </a:r>
          <a:r>
            <a:rPr lang="en-MY" sz="2900" kern="1200" dirty="0" err="1" smtClean="0">
              <a:latin typeface="Bernard MT Condensed" pitchFamily="18" charset="0"/>
            </a:rPr>
            <a:t>iaitu</a:t>
          </a:r>
          <a:r>
            <a:rPr lang="en-MY" sz="2900" kern="1200" dirty="0" smtClean="0">
              <a:latin typeface="Bernard MT Condensed" pitchFamily="18" charset="0"/>
            </a:rPr>
            <a:t> </a:t>
          </a:r>
          <a:r>
            <a:rPr lang="en-MY" sz="2900" b="1" kern="1200" dirty="0" err="1" smtClean="0">
              <a:latin typeface="Bernard MT Condensed" pitchFamily="18" charset="0"/>
            </a:rPr>
            <a:t>Negaraku</a:t>
          </a:r>
          <a:r>
            <a:rPr lang="en-MY" sz="2900" b="1" kern="1200" dirty="0" smtClean="0">
              <a:latin typeface="Bernard MT Condensed" pitchFamily="18" charset="0"/>
            </a:rPr>
            <a:t> </a:t>
          </a:r>
          <a:r>
            <a:rPr lang="en-MY" sz="2900" b="1" kern="1200" dirty="0" err="1" smtClean="0">
              <a:latin typeface="Bernard MT Condensed" pitchFamily="18" charset="0"/>
            </a:rPr>
            <a:t>Sehati</a:t>
          </a:r>
          <a:r>
            <a:rPr lang="en-MY" sz="2900" b="1" kern="1200" dirty="0" smtClean="0">
              <a:latin typeface="Bernard MT Condensed" pitchFamily="18" charset="0"/>
            </a:rPr>
            <a:t> </a:t>
          </a:r>
          <a:r>
            <a:rPr lang="en-MY" sz="2900" b="1" kern="1200" dirty="0" err="1" smtClean="0">
              <a:latin typeface="Bernard MT Condensed" pitchFamily="18" charset="0"/>
            </a:rPr>
            <a:t>Sejiwa</a:t>
          </a:r>
          <a:r>
            <a:rPr lang="en-MY" sz="2900" kern="1200" dirty="0" smtClean="0">
              <a:latin typeface="Bernard MT Condensed" pitchFamily="18" charset="0"/>
            </a:rPr>
            <a:t>. </a:t>
          </a:r>
          <a:r>
            <a:rPr lang="en-US" sz="2900" kern="1200" dirty="0" smtClean="0">
              <a:latin typeface="Bernard MT Condensed" pitchFamily="18" charset="0"/>
            </a:rPr>
            <a:t> </a:t>
          </a:r>
          <a:endParaRPr lang="en-US" sz="2900" kern="1200" dirty="0">
            <a:latin typeface="Bernard MT Condensed" pitchFamily="18" charset="0"/>
          </a:endParaRPr>
        </a:p>
      </dsp:txBody>
      <dsp:txXfrm>
        <a:off x="0" y="3035388"/>
        <a:ext cx="7848600" cy="1991543"/>
      </dsp:txXfrm>
    </dsp:sp>
    <dsp:sp modelId="{7F44DA62-D62E-41CD-AF1A-FC1EF541C1FB}">
      <dsp:nvSpPr>
        <dsp:cNvPr id="0" name=""/>
        <dsp:cNvSpPr/>
      </dsp:nvSpPr>
      <dsp:spPr>
        <a:xfrm rot="10800000">
          <a:off x="0" y="2267"/>
          <a:ext cx="7848600" cy="3062993"/>
        </a:xfrm>
        <a:prstGeom prst="upArrowCallou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n-MY" sz="2900" kern="1200" dirty="0" err="1" smtClean="0">
              <a:latin typeface="Bernard MT Condensed" pitchFamily="18" charset="0"/>
            </a:rPr>
            <a:t>Sebagai</a:t>
          </a:r>
          <a:r>
            <a:rPr lang="en-MY" sz="2900" kern="1200" dirty="0" smtClean="0">
              <a:latin typeface="Bernard MT Condensed" pitchFamily="18" charset="0"/>
            </a:rPr>
            <a:t> </a:t>
          </a:r>
          <a:r>
            <a:rPr lang="en-MY" sz="2900" kern="1200" dirty="0" err="1" smtClean="0">
              <a:latin typeface="Bernard MT Condensed" pitchFamily="18" charset="0"/>
            </a:rPr>
            <a:t>rakyat</a:t>
          </a:r>
          <a:r>
            <a:rPr lang="en-MY" sz="2900" kern="1200" dirty="0" smtClean="0">
              <a:latin typeface="Bernard MT Condensed" pitchFamily="18" charset="0"/>
            </a:rPr>
            <a:t> </a:t>
          </a:r>
          <a:r>
            <a:rPr lang="en-MY" sz="2900" kern="1200" dirty="0" err="1" smtClean="0">
              <a:latin typeface="Bernard MT Condensed" pitchFamily="18" charset="0"/>
            </a:rPr>
            <a:t>bagi</a:t>
          </a:r>
          <a:r>
            <a:rPr lang="en-MY" sz="2900" kern="1200" dirty="0" smtClean="0">
              <a:latin typeface="Bernard MT Condensed" pitchFamily="18" charset="0"/>
            </a:rPr>
            <a:t> </a:t>
          </a:r>
          <a:r>
            <a:rPr lang="en-MY" sz="2900" kern="1200" dirty="0" err="1" smtClean="0">
              <a:latin typeface="Bernard MT Condensed" pitchFamily="18" charset="0"/>
            </a:rPr>
            <a:t>sebuah</a:t>
          </a:r>
          <a:r>
            <a:rPr lang="en-MY" sz="2900" kern="1200" dirty="0" smtClean="0">
              <a:latin typeface="Bernard MT Condensed" pitchFamily="18" charset="0"/>
            </a:rPr>
            <a:t> </a:t>
          </a:r>
          <a:r>
            <a:rPr lang="en-MY" sz="2900" kern="1200" dirty="0" err="1" smtClean="0">
              <a:latin typeface="Bernard MT Condensed" pitchFamily="18" charset="0"/>
            </a:rPr>
            <a:t>negara</a:t>
          </a:r>
          <a:r>
            <a:rPr lang="en-MY" sz="2900" kern="1200" dirty="0" smtClean="0">
              <a:latin typeface="Bernard MT Condensed" pitchFamily="18" charset="0"/>
            </a:rPr>
            <a:t> yang </a:t>
          </a:r>
          <a:r>
            <a:rPr lang="en-MY" sz="2900" kern="1200" dirty="0" err="1" smtClean="0">
              <a:latin typeface="Bernard MT Condensed" pitchFamily="18" charset="0"/>
            </a:rPr>
            <a:t>merdeka</a:t>
          </a:r>
          <a:r>
            <a:rPr lang="en-MY" sz="2900" kern="1200" dirty="0" smtClean="0">
              <a:latin typeface="Bernard MT Condensed" pitchFamily="18" charset="0"/>
            </a:rPr>
            <a:t> </a:t>
          </a:r>
          <a:r>
            <a:rPr lang="en-MY" sz="2900" kern="1200" dirty="0" err="1" smtClean="0">
              <a:latin typeface="Bernard MT Condensed" pitchFamily="18" charset="0"/>
            </a:rPr>
            <a:t>sudah</a:t>
          </a:r>
          <a:r>
            <a:rPr lang="en-MY" sz="2900" kern="1200" dirty="0" smtClean="0">
              <a:latin typeface="Bernard MT Condensed" pitchFamily="18" charset="0"/>
            </a:rPr>
            <a:t> </a:t>
          </a:r>
          <a:r>
            <a:rPr lang="en-MY" sz="2900" kern="1200" dirty="0" err="1" smtClean="0">
              <a:latin typeface="Bernard MT Condensed" pitchFamily="18" charset="0"/>
            </a:rPr>
            <a:t>semestinya</a:t>
          </a:r>
          <a:r>
            <a:rPr lang="en-MY" sz="2900" kern="1200" dirty="0" smtClean="0">
              <a:latin typeface="Bernard MT Condensed" pitchFamily="18" charset="0"/>
            </a:rPr>
            <a:t> </a:t>
          </a:r>
          <a:r>
            <a:rPr lang="en-MY" sz="2900" kern="1200" dirty="0" err="1" smtClean="0">
              <a:latin typeface="Bernard MT Condensed" pitchFamily="18" charset="0"/>
            </a:rPr>
            <a:t>kita</a:t>
          </a:r>
          <a:r>
            <a:rPr lang="en-MY" sz="2900" kern="1200" dirty="0" smtClean="0">
              <a:latin typeface="Bernard MT Condensed" pitchFamily="18" charset="0"/>
            </a:rPr>
            <a:t> </a:t>
          </a:r>
          <a:r>
            <a:rPr lang="en-MY" sz="2900" kern="1200" dirty="0" err="1" smtClean="0">
              <a:latin typeface="Bernard MT Condensed" pitchFamily="18" charset="0"/>
            </a:rPr>
            <a:t>menyokong</a:t>
          </a:r>
          <a:r>
            <a:rPr lang="en-MY" sz="2900" kern="1200" dirty="0" smtClean="0">
              <a:latin typeface="Bernard MT Condensed" pitchFamily="18" charset="0"/>
            </a:rPr>
            <a:t> </a:t>
          </a:r>
          <a:r>
            <a:rPr lang="en-MY" sz="2900" kern="1200" dirty="0" err="1" smtClean="0">
              <a:latin typeface="Bernard MT Condensed" pitchFamily="18" charset="0"/>
            </a:rPr>
            <a:t>usaha-usaha</a:t>
          </a:r>
          <a:r>
            <a:rPr lang="en-MY" sz="2900" kern="1200" dirty="0" smtClean="0">
              <a:latin typeface="Bernard MT Condensed" pitchFamily="18" charset="0"/>
            </a:rPr>
            <a:t> </a:t>
          </a:r>
          <a:r>
            <a:rPr lang="en-MY" sz="2900" kern="1200" dirty="0" err="1" smtClean="0">
              <a:latin typeface="Bernard MT Condensed" pitchFamily="18" charset="0"/>
            </a:rPr>
            <a:t>pembangunan</a:t>
          </a:r>
          <a:r>
            <a:rPr lang="en-MY" sz="2900" kern="1200" dirty="0" smtClean="0">
              <a:latin typeface="Bernard MT Condensed" pitchFamily="18" charset="0"/>
            </a:rPr>
            <a:t> yang </a:t>
          </a:r>
          <a:r>
            <a:rPr lang="en-MY" sz="2900" kern="1200" dirty="0" err="1" smtClean="0">
              <a:latin typeface="Bernard MT Condensed" pitchFamily="18" charset="0"/>
            </a:rPr>
            <a:t>dilaksanakan</a:t>
          </a:r>
          <a:r>
            <a:rPr lang="en-MY" sz="2900" kern="1200" dirty="0" smtClean="0">
              <a:latin typeface="Bernard MT Condensed" pitchFamily="18" charset="0"/>
            </a:rPr>
            <a:t> </a:t>
          </a:r>
          <a:r>
            <a:rPr lang="en-MY" sz="2900" kern="1200" dirty="0" err="1" smtClean="0">
              <a:latin typeface="Bernard MT Condensed" pitchFamily="18" charset="0"/>
            </a:rPr>
            <a:t>oleh</a:t>
          </a:r>
          <a:r>
            <a:rPr lang="en-MY" sz="2900" kern="1200" dirty="0" smtClean="0">
              <a:latin typeface="Bernard MT Condensed" pitchFamily="18" charset="0"/>
            </a:rPr>
            <a:t> </a:t>
          </a:r>
          <a:r>
            <a:rPr lang="en-MY" sz="2900" kern="1200" dirty="0" err="1" smtClean="0">
              <a:latin typeface="Bernard MT Condensed" pitchFamily="18" charset="0"/>
            </a:rPr>
            <a:t>pihak</a:t>
          </a:r>
          <a:r>
            <a:rPr lang="en-MY" sz="2900" kern="1200" dirty="0" smtClean="0">
              <a:latin typeface="Bernard MT Condensed" pitchFamily="18" charset="0"/>
            </a:rPr>
            <a:t> </a:t>
          </a:r>
          <a:r>
            <a:rPr lang="en-MY" sz="2900" kern="1200" dirty="0" err="1" smtClean="0">
              <a:latin typeface="Bernard MT Condensed" pitchFamily="18" charset="0"/>
            </a:rPr>
            <a:t>pemerintah</a:t>
          </a:r>
          <a:r>
            <a:rPr lang="en-MY" sz="2900" kern="1200" dirty="0" smtClean="0">
              <a:latin typeface="Bernard MT Condensed" pitchFamily="18" charset="0"/>
            </a:rPr>
            <a:t>. </a:t>
          </a:r>
          <a:endParaRPr lang="en-US" sz="2900" kern="1200" dirty="0">
            <a:latin typeface="Bernard MT Condensed" pitchFamily="18" charset="0"/>
          </a:endParaRPr>
        </a:p>
      </dsp:txBody>
      <dsp:txXfrm rot="10800000">
        <a:off x="0" y="2267"/>
        <a:ext cx="7848600" cy="19902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25BBC-0BA2-4490-9847-8ACDE7D00E44}">
      <dsp:nvSpPr>
        <dsp:cNvPr id="0" name=""/>
        <dsp:cNvSpPr/>
      </dsp:nvSpPr>
      <dsp:spPr>
        <a:xfrm>
          <a:off x="0" y="0"/>
          <a:ext cx="7772400" cy="2057400"/>
        </a:xfrm>
        <a:prstGeom prst="roundRect">
          <a:avLst>
            <a:gd name="adj" fmla="val 10000"/>
          </a:avLst>
        </a:prstGeom>
        <a:solidFill>
          <a:schemeClr val="bg1"/>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rgbClr val="0000FF"/>
              </a:solidFill>
              <a:latin typeface="Berlin Sans FB" pitchFamily="34" charset="0"/>
            </a:rPr>
            <a:t>Kemudahan dan keselesaan hidup kita di bumi Malaysia ini, sentiasa menjadikan Malaysia sebagai tempat tumpuan dalam segenap aspek. </a:t>
          </a:r>
          <a:endParaRPr lang="en-US" sz="2500" kern="1200">
            <a:solidFill>
              <a:srgbClr val="0000FF"/>
            </a:solidFill>
            <a:latin typeface="Berlin Sans FB" pitchFamily="34" charset="0"/>
          </a:endParaRPr>
        </a:p>
      </dsp:txBody>
      <dsp:txXfrm>
        <a:off x="60259" y="60259"/>
        <a:ext cx="5552305" cy="1936882"/>
      </dsp:txXfrm>
    </dsp:sp>
    <dsp:sp modelId="{4D84F56A-2084-486B-87BE-5801A90BE899}">
      <dsp:nvSpPr>
        <dsp:cNvPr id="0" name=""/>
        <dsp:cNvSpPr/>
      </dsp:nvSpPr>
      <dsp:spPr>
        <a:xfrm>
          <a:off x="685799" y="2400300"/>
          <a:ext cx="7772400" cy="2057400"/>
        </a:xfrm>
        <a:prstGeom prst="roundRect">
          <a:avLst>
            <a:gd name="adj" fmla="val 10000"/>
          </a:avLst>
        </a:prstGeom>
        <a:solidFill>
          <a:schemeClr val="bg1"/>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solidFill>
                <a:srgbClr val="0000FF"/>
              </a:solidFill>
              <a:latin typeface="Berlin Sans FB" pitchFamily="34" charset="0"/>
            </a:rPr>
            <a:t>Malaysia </a:t>
          </a:r>
          <a:r>
            <a:rPr lang="en-US" sz="2500" kern="1200" dirty="0" err="1" smtClean="0">
              <a:solidFill>
                <a:srgbClr val="0000FF"/>
              </a:solidFill>
              <a:latin typeface="Berlin Sans FB" pitchFamily="34" charset="0"/>
            </a:rPr>
            <a:t>menjadi</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tuan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rumah</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Sukan</a:t>
          </a:r>
          <a:r>
            <a:rPr lang="en-US" sz="2500" kern="1200" dirty="0" smtClean="0">
              <a:solidFill>
                <a:srgbClr val="0000FF"/>
              </a:solidFill>
              <a:latin typeface="Berlin Sans FB" pitchFamily="34" charset="0"/>
            </a:rPr>
            <a:t> SEA. </a:t>
          </a:r>
          <a:endParaRPr lang="en-US" sz="2500" kern="1200" dirty="0">
            <a:solidFill>
              <a:srgbClr val="0000FF"/>
            </a:solidFill>
            <a:latin typeface="Berlin Sans FB" pitchFamily="34" charset="0"/>
          </a:endParaRPr>
        </a:p>
      </dsp:txBody>
      <dsp:txXfrm>
        <a:off x="746058" y="2460559"/>
        <a:ext cx="5628772" cy="1936882"/>
      </dsp:txXfrm>
    </dsp:sp>
    <dsp:sp modelId="{8E8B73CB-0D5A-4A1A-87DF-4C3B25442DEB}">
      <dsp:nvSpPr>
        <dsp:cNvPr id="0" name=""/>
        <dsp:cNvSpPr/>
      </dsp:nvSpPr>
      <dsp:spPr>
        <a:xfrm>
          <a:off x="1371599" y="4800600"/>
          <a:ext cx="7772400" cy="2057400"/>
        </a:xfrm>
        <a:prstGeom prst="roundRect">
          <a:avLst>
            <a:gd name="adj" fmla="val 10000"/>
          </a:avLst>
        </a:prstGeom>
        <a:solidFill>
          <a:schemeClr val="bg1"/>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err="1" smtClean="0">
              <a:solidFill>
                <a:srgbClr val="0000FF"/>
              </a:solidFill>
              <a:latin typeface="Berlin Sans FB" pitchFamily="34" charset="0"/>
            </a:rPr>
            <a:t>Perjuangan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para</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atlet</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negara</a:t>
          </a:r>
          <a:r>
            <a:rPr lang="en-US" sz="2500" kern="1200" dirty="0" smtClean="0">
              <a:solidFill>
                <a:srgbClr val="0000FF"/>
              </a:solidFill>
              <a:latin typeface="Berlin Sans FB" pitchFamily="34" charset="0"/>
            </a:rPr>
            <a:t> yang </a:t>
          </a:r>
          <a:r>
            <a:rPr lang="en-US" sz="2500" kern="1200" dirty="0" err="1" smtClean="0">
              <a:solidFill>
                <a:srgbClr val="0000FF"/>
              </a:solidFill>
              <a:latin typeface="Berlin Sans FB" pitchFamily="34" charset="0"/>
            </a:rPr>
            <a:t>membawa</a:t>
          </a:r>
          <a:r>
            <a:rPr lang="en-US" sz="2500" kern="1200" dirty="0" smtClean="0">
              <a:solidFill>
                <a:srgbClr val="0000FF"/>
              </a:solidFill>
              <a:latin typeface="Berlin Sans FB" pitchFamily="34" charset="0"/>
            </a:rPr>
            <a:t> Malaysia </a:t>
          </a:r>
          <a:r>
            <a:rPr lang="en-US" sz="2500" kern="1200" dirty="0" err="1" smtClean="0">
              <a:solidFill>
                <a:srgbClr val="0000FF"/>
              </a:solidFill>
              <a:latin typeface="Berlin Sans FB" pitchFamily="34" charset="0"/>
            </a:rPr>
            <a:t>ke</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mercu</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kejayaan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bukanlah</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perjuangan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perseorangan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tetapi</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membawa</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komitmen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dan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semangat</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seluruh</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warga</a:t>
          </a:r>
          <a:r>
            <a:rPr lang="en-US" sz="2500" kern="1200" dirty="0" smtClean="0">
              <a:solidFill>
                <a:srgbClr val="0000FF"/>
              </a:solidFill>
              <a:latin typeface="Berlin Sans FB" pitchFamily="34" charset="0"/>
            </a:rPr>
            <a:t> Malaysia.</a:t>
          </a:r>
          <a:endParaRPr lang="en-US" sz="2500" kern="1200" dirty="0">
            <a:solidFill>
              <a:srgbClr val="0000FF"/>
            </a:solidFill>
            <a:latin typeface="Berlin Sans FB" pitchFamily="34" charset="0"/>
          </a:endParaRPr>
        </a:p>
      </dsp:txBody>
      <dsp:txXfrm>
        <a:off x="1431858" y="4860859"/>
        <a:ext cx="5628772" cy="1936882"/>
      </dsp:txXfrm>
    </dsp:sp>
    <dsp:sp modelId="{595AD358-5AD0-4B97-8394-D0DFBE2A6333}">
      <dsp:nvSpPr>
        <dsp:cNvPr id="0" name=""/>
        <dsp:cNvSpPr/>
      </dsp:nvSpPr>
      <dsp:spPr>
        <a:xfrm>
          <a:off x="6435090" y="1560195"/>
          <a:ext cx="1337310" cy="13373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latin typeface="Berlin Sans FB" pitchFamily="34" charset="0"/>
          </a:endParaRPr>
        </a:p>
      </dsp:txBody>
      <dsp:txXfrm>
        <a:off x="6735985" y="1560195"/>
        <a:ext cx="735520" cy="1006326"/>
      </dsp:txXfrm>
    </dsp:sp>
    <dsp:sp modelId="{2341FF01-89F3-4B53-84A1-FC4EB85E1B6D}">
      <dsp:nvSpPr>
        <dsp:cNvPr id="0" name=""/>
        <dsp:cNvSpPr/>
      </dsp:nvSpPr>
      <dsp:spPr>
        <a:xfrm>
          <a:off x="7120890" y="3946779"/>
          <a:ext cx="1337310" cy="13373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latin typeface="Berlin Sans FB" pitchFamily="34" charset="0"/>
          </a:endParaRPr>
        </a:p>
      </dsp:txBody>
      <dsp:txXfrm>
        <a:off x="7421785" y="3946779"/>
        <a:ext cx="735520" cy="10063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7EAA9-0AB0-4FDC-8A2A-1562352E55FC}">
      <dsp:nvSpPr>
        <dsp:cNvPr id="0" name=""/>
        <dsp:cNvSpPr/>
      </dsp:nvSpPr>
      <dsp:spPr>
        <a:xfrm>
          <a:off x="0" y="516119"/>
          <a:ext cx="7620000" cy="83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863DC-92F0-4E60-BCB3-9D0A16744A80}">
      <dsp:nvSpPr>
        <dsp:cNvPr id="0" name=""/>
        <dsp:cNvSpPr/>
      </dsp:nvSpPr>
      <dsp:spPr>
        <a:xfrm>
          <a:off x="381000" y="29039"/>
          <a:ext cx="5334000" cy="97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ctr" defTabSz="1466850" rtl="0">
            <a:lnSpc>
              <a:spcPct val="90000"/>
            </a:lnSpc>
            <a:spcBef>
              <a:spcPct val="0"/>
            </a:spcBef>
            <a:spcAft>
              <a:spcPct val="35000"/>
            </a:spcAft>
          </a:pPr>
          <a:r>
            <a:rPr lang="en-US" sz="3300" kern="1200" dirty="0" err="1" smtClean="0">
              <a:solidFill>
                <a:schemeClr val="tx1"/>
              </a:solidFill>
              <a:latin typeface="Baskerville Old Face" pitchFamily="18" charset="0"/>
            </a:rPr>
            <a:t>kita</a:t>
          </a:r>
          <a:r>
            <a:rPr lang="en-US" sz="3300" kern="1200" dirty="0" smtClean="0">
              <a:solidFill>
                <a:schemeClr val="tx1"/>
              </a:solidFill>
              <a:latin typeface="Baskerville Old Face" pitchFamily="18" charset="0"/>
            </a:rPr>
            <a:t> </a:t>
          </a:r>
          <a:r>
            <a:rPr lang="en-US" sz="3300" kern="1200" dirty="0" err="1" smtClean="0">
              <a:solidFill>
                <a:schemeClr val="tx1"/>
              </a:solidFill>
              <a:latin typeface="Baskerville Old Face" pitchFamily="18" charset="0"/>
            </a:rPr>
            <a:t>mendoakan</a:t>
          </a:r>
          <a:r>
            <a:rPr lang="en-US" sz="3300" kern="1200" dirty="0" smtClean="0">
              <a:solidFill>
                <a:schemeClr val="tx1"/>
              </a:solidFill>
              <a:latin typeface="Baskerville Old Face" pitchFamily="18" charset="0"/>
            </a:rPr>
            <a:t> agar Allah SWT </a:t>
          </a:r>
          <a:endParaRPr lang="en-US" sz="3300" kern="1200" dirty="0">
            <a:solidFill>
              <a:schemeClr val="tx1"/>
            </a:solidFill>
            <a:latin typeface="Baskerville Old Face" pitchFamily="18" charset="0"/>
          </a:endParaRPr>
        </a:p>
      </dsp:txBody>
      <dsp:txXfrm>
        <a:off x="428555" y="76594"/>
        <a:ext cx="5238890" cy="879050"/>
      </dsp:txXfrm>
    </dsp:sp>
    <dsp:sp modelId="{A26F04D0-1A86-4032-923A-C21E884C66BA}">
      <dsp:nvSpPr>
        <dsp:cNvPr id="0" name=""/>
        <dsp:cNvSpPr/>
      </dsp:nvSpPr>
      <dsp:spPr>
        <a:xfrm>
          <a:off x="0" y="2013000"/>
          <a:ext cx="7620000" cy="8316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5EA5DFF0-C2B3-4095-9EF4-5FFB25115D82}">
      <dsp:nvSpPr>
        <dsp:cNvPr id="0" name=""/>
        <dsp:cNvSpPr/>
      </dsp:nvSpPr>
      <dsp:spPr>
        <a:xfrm>
          <a:off x="381000" y="1525919"/>
          <a:ext cx="5334000" cy="97416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ctr" defTabSz="1466850" rtl="0">
            <a:lnSpc>
              <a:spcPct val="90000"/>
            </a:lnSpc>
            <a:spcBef>
              <a:spcPct val="0"/>
            </a:spcBef>
            <a:spcAft>
              <a:spcPct val="35000"/>
            </a:spcAft>
          </a:pPr>
          <a:r>
            <a:rPr lang="en-US" sz="3300" kern="1200" dirty="0" err="1" smtClean="0">
              <a:solidFill>
                <a:schemeClr val="tx1"/>
              </a:solidFill>
              <a:latin typeface="Baskerville Old Face" pitchFamily="18" charset="0"/>
            </a:rPr>
            <a:t>permudahkan</a:t>
          </a:r>
          <a:r>
            <a:rPr lang="en-US" sz="3300" kern="1200" dirty="0" smtClean="0">
              <a:solidFill>
                <a:schemeClr val="tx1"/>
              </a:solidFill>
              <a:latin typeface="Baskerville Old Face" pitchFamily="18" charset="0"/>
            </a:rPr>
            <a:t> </a:t>
          </a:r>
          <a:r>
            <a:rPr lang="en-US" sz="3300" kern="1200" dirty="0" err="1" smtClean="0">
              <a:solidFill>
                <a:schemeClr val="tx1"/>
              </a:solidFill>
              <a:latin typeface="Baskerville Old Face" pitchFamily="18" charset="0"/>
            </a:rPr>
            <a:t>segala</a:t>
          </a:r>
          <a:r>
            <a:rPr lang="en-US" sz="3300" kern="1200" dirty="0" smtClean="0">
              <a:solidFill>
                <a:schemeClr val="tx1"/>
              </a:solidFill>
              <a:latin typeface="Baskerville Old Face" pitchFamily="18" charset="0"/>
            </a:rPr>
            <a:t> </a:t>
          </a:r>
          <a:r>
            <a:rPr lang="en-US" sz="3300" kern="1200" dirty="0" err="1" smtClean="0">
              <a:solidFill>
                <a:schemeClr val="tx1"/>
              </a:solidFill>
              <a:latin typeface="Baskerville Old Face" pitchFamily="18" charset="0"/>
            </a:rPr>
            <a:t>urusan</a:t>
          </a:r>
          <a:r>
            <a:rPr lang="en-US" sz="3300" kern="1200" dirty="0" smtClean="0">
              <a:solidFill>
                <a:schemeClr val="tx1"/>
              </a:solidFill>
              <a:latin typeface="Baskerville Old Face" pitchFamily="18" charset="0"/>
            </a:rPr>
            <a:t> </a:t>
          </a:r>
          <a:r>
            <a:rPr lang="en-US" sz="3300" kern="1200" dirty="0" err="1" smtClean="0">
              <a:solidFill>
                <a:schemeClr val="tx1"/>
              </a:solidFill>
              <a:latin typeface="Baskerville Old Face" pitchFamily="18" charset="0"/>
            </a:rPr>
            <a:t>atlet-atlet</a:t>
          </a:r>
          <a:r>
            <a:rPr lang="en-US" sz="3300" kern="1200" dirty="0" smtClean="0">
              <a:solidFill>
                <a:schemeClr val="tx1"/>
              </a:solidFill>
              <a:latin typeface="Baskerville Old Face" pitchFamily="18" charset="0"/>
            </a:rPr>
            <a:t> </a:t>
          </a:r>
          <a:endParaRPr lang="en-US" sz="3300" kern="1200" dirty="0">
            <a:solidFill>
              <a:schemeClr val="tx1"/>
            </a:solidFill>
            <a:latin typeface="Baskerville Old Face" pitchFamily="18" charset="0"/>
          </a:endParaRPr>
        </a:p>
      </dsp:txBody>
      <dsp:txXfrm>
        <a:off x="428555" y="1573474"/>
        <a:ext cx="5238890" cy="879050"/>
      </dsp:txXfrm>
    </dsp:sp>
    <dsp:sp modelId="{9F19B775-7451-4864-85FD-FA2373E6C47D}">
      <dsp:nvSpPr>
        <dsp:cNvPr id="0" name=""/>
        <dsp:cNvSpPr/>
      </dsp:nvSpPr>
      <dsp:spPr>
        <a:xfrm>
          <a:off x="0" y="3509880"/>
          <a:ext cx="7620000" cy="8316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6A215395-00B3-4A3B-84F0-22D9641BB10F}">
      <dsp:nvSpPr>
        <dsp:cNvPr id="0" name=""/>
        <dsp:cNvSpPr/>
      </dsp:nvSpPr>
      <dsp:spPr>
        <a:xfrm>
          <a:off x="381000" y="3022800"/>
          <a:ext cx="5334000" cy="97416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ctr" defTabSz="1466850" rtl="0">
            <a:lnSpc>
              <a:spcPct val="90000"/>
            </a:lnSpc>
            <a:spcBef>
              <a:spcPct val="0"/>
            </a:spcBef>
            <a:spcAft>
              <a:spcPct val="35000"/>
            </a:spcAft>
          </a:pPr>
          <a:r>
            <a:rPr lang="en-US" sz="3300" kern="1200" smtClean="0">
              <a:solidFill>
                <a:schemeClr val="tx1"/>
              </a:solidFill>
              <a:latin typeface="Baskerville Old Face" pitchFamily="18" charset="0"/>
            </a:rPr>
            <a:t>memperolehi kejayaan </a:t>
          </a:r>
          <a:endParaRPr lang="en-US" sz="3300" kern="1200">
            <a:solidFill>
              <a:schemeClr val="tx1"/>
            </a:solidFill>
            <a:latin typeface="Baskerville Old Face" pitchFamily="18" charset="0"/>
          </a:endParaRPr>
        </a:p>
      </dsp:txBody>
      <dsp:txXfrm>
        <a:off x="428555" y="3070355"/>
        <a:ext cx="5238890" cy="879050"/>
      </dsp:txXfrm>
    </dsp:sp>
    <dsp:sp modelId="{10EEB8D5-F498-4D02-8A73-93891E3CB08D}">
      <dsp:nvSpPr>
        <dsp:cNvPr id="0" name=""/>
        <dsp:cNvSpPr/>
      </dsp:nvSpPr>
      <dsp:spPr>
        <a:xfrm>
          <a:off x="0" y="5006759"/>
          <a:ext cx="7620000" cy="8316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1E289681-892D-4EB4-95D6-5675E8BDD99E}">
      <dsp:nvSpPr>
        <dsp:cNvPr id="0" name=""/>
        <dsp:cNvSpPr/>
      </dsp:nvSpPr>
      <dsp:spPr>
        <a:xfrm>
          <a:off x="381000" y="4519680"/>
          <a:ext cx="5334000" cy="9741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ctr" defTabSz="1466850" rtl="0">
            <a:lnSpc>
              <a:spcPct val="90000"/>
            </a:lnSpc>
            <a:spcBef>
              <a:spcPct val="0"/>
            </a:spcBef>
            <a:spcAft>
              <a:spcPct val="35000"/>
            </a:spcAft>
          </a:pPr>
          <a:r>
            <a:rPr lang="en-US" sz="3300" kern="1200" smtClean="0">
              <a:solidFill>
                <a:schemeClr val="tx1"/>
              </a:solidFill>
              <a:latin typeface="Baskerville Old Face" pitchFamily="18" charset="0"/>
            </a:rPr>
            <a:t>dapat mengharumkan nama negara. </a:t>
          </a:r>
          <a:endParaRPr lang="en-US" sz="3300" kern="1200">
            <a:solidFill>
              <a:schemeClr val="tx1"/>
            </a:solidFill>
            <a:latin typeface="Baskerville Old Face" pitchFamily="18" charset="0"/>
          </a:endParaRPr>
        </a:p>
      </dsp:txBody>
      <dsp:txXfrm>
        <a:off x="428555" y="4567235"/>
        <a:ext cx="5238890" cy="8790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0E1C8-C4BF-48A3-815E-CE5C8063D5E8}">
      <dsp:nvSpPr>
        <dsp:cNvPr id="0" name=""/>
        <dsp:cNvSpPr/>
      </dsp:nvSpPr>
      <dsp:spPr>
        <a:xfrm>
          <a:off x="0" y="0"/>
          <a:ext cx="6217920" cy="13914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solidFill>
                <a:schemeClr val="tx1"/>
              </a:solidFill>
              <a:latin typeface="Berlin Sans FB" pitchFamily="34" charset="0"/>
            </a:rPr>
            <a:t>Semoga semangat kesukanan dapat menyemarakkan lagi semangat cintakan negara, </a:t>
          </a:r>
          <a:endParaRPr lang="en-US" sz="2700" kern="1200">
            <a:solidFill>
              <a:schemeClr val="tx1"/>
            </a:solidFill>
            <a:latin typeface="Berlin Sans FB" pitchFamily="34" charset="0"/>
          </a:endParaRPr>
        </a:p>
      </dsp:txBody>
      <dsp:txXfrm>
        <a:off x="40753" y="40753"/>
        <a:ext cx="4598903" cy="1309906"/>
      </dsp:txXfrm>
    </dsp:sp>
    <dsp:sp modelId="{D421B814-370A-41F6-8689-644C42C5A9CC}">
      <dsp:nvSpPr>
        <dsp:cNvPr id="0" name=""/>
        <dsp:cNvSpPr/>
      </dsp:nvSpPr>
      <dsp:spPr>
        <a:xfrm>
          <a:off x="520750" y="1644396"/>
          <a:ext cx="6217920" cy="139141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solidFill>
                <a:schemeClr val="tx1"/>
              </a:solidFill>
              <a:latin typeface="Berlin Sans FB" pitchFamily="34" charset="0"/>
            </a:rPr>
            <a:t>memperluaskan dan memperkukuhkan semangat kekitaan, </a:t>
          </a:r>
          <a:endParaRPr lang="en-US" sz="2700" kern="1200">
            <a:solidFill>
              <a:schemeClr val="tx1"/>
            </a:solidFill>
            <a:latin typeface="Berlin Sans FB" pitchFamily="34" charset="0"/>
          </a:endParaRPr>
        </a:p>
      </dsp:txBody>
      <dsp:txXfrm>
        <a:off x="561503" y="1685149"/>
        <a:ext cx="4711245" cy="1309905"/>
      </dsp:txXfrm>
    </dsp:sp>
    <dsp:sp modelId="{77194B39-23F1-4AF8-986C-828FFECEACEF}">
      <dsp:nvSpPr>
        <dsp:cNvPr id="0" name=""/>
        <dsp:cNvSpPr/>
      </dsp:nvSpPr>
      <dsp:spPr>
        <a:xfrm>
          <a:off x="1033729" y="3288792"/>
          <a:ext cx="6217920" cy="139141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solidFill>
                <a:schemeClr val="tx1"/>
              </a:solidFill>
              <a:latin typeface="Berlin Sans FB" pitchFamily="34" charset="0"/>
            </a:rPr>
            <a:t>kebersamaan, saling memahami dan hormat menghormati </a:t>
          </a:r>
          <a:endParaRPr lang="en-US" sz="2700" kern="1200">
            <a:solidFill>
              <a:schemeClr val="tx1"/>
            </a:solidFill>
            <a:latin typeface="Berlin Sans FB" pitchFamily="34" charset="0"/>
          </a:endParaRPr>
        </a:p>
      </dsp:txBody>
      <dsp:txXfrm>
        <a:off x="1074482" y="3329545"/>
        <a:ext cx="4719017" cy="1309905"/>
      </dsp:txXfrm>
    </dsp:sp>
    <dsp:sp modelId="{048199D7-A915-4094-A84E-2ED94DAAE185}">
      <dsp:nvSpPr>
        <dsp:cNvPr id="0" name=""/>
        <dsp:cNvSpPr/>
      </dsp:nvSpPr>
      <dsp:spPr>
        <a:xfrm>
          <a:off x="1554479" y="4933188"/>
          <a:ext cx="6217920" cy="13914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solidFill>
                <a:schemeClr val="tx1"/>
              </a:solidFill>
              <a:latin typeface="Berlin Sans FB" pitchFamily="34" charset="0"/>
            </a:rPr>
            <a:t>dalam kalangan rakyat Malaysia yang berbilang kaum dan budaya. </a:t>
          </a:r>
          <a:endParaRPr lang="en-US" sz="2700" kern="1200">
            <a:solidFill>
              <a:schemeClr val="tx1"/>
            </a:solidFill>
            <a:latin typeface="Berlin Sans FB" pitchFamily="34" charset="0"/>
          </a:endParaRPr>
        </a:p>
      </dsp:txBody>
      <dsp:txXfrm>
        <a:off x="1595232" y="4973941"/>
        <a:ext cx="4711245" cy="1309905"/>
      </dsp:txXfrm>
    </dsp:sp>
    <dsp:sp modelId="{5A33447A-2BBB-42CC-916C-EFC0F1CADE11}">
      <dsp:nvSpPr>
        <dsp:cNvPr id="0" name=""/>
        <dsp:cNvSpPr/>
      </dsp:nvSpPr>
      <dsp:spPr>
        <a:xfrm>
          <a:off x="5313502" y="1065695"/>
          <a:ext cx="904417" cy="90441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lin Sans FB" pitchFamily="34" charset="0"/>
          </a:endParaRPr>
        </a:p>
      </dsp:txBody>
      <dsp:txXfrm>
        <a:off x="5516996" y="1065695"/>
        <a:ext cx="497429" cy="680574"/>
      </dsp:txXfrm>
    </dsp:sp>
    <dsp:sp modelId="{420C2023-7016-42B2-8FDF-F472986EFA48}">
      <dsp:nvSpPr>
        <dsp:cNvPr id="0" name=""/>
        <dsp:cNvSpPr/>
      </dsp:nvSpPr>
      <dsp:spPr>
        <a:xfrm>
          <a:off x="5834253" y="2710091"/>
          <a:ext cx="904417" cy="90441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lin Sans FB" pitchFamily="34" charset="0"/>
          </a:endParaRPr>
        </a:p>
      </dsp:txBody>
      <dsp:txXfrm>
        <a:off x="6037747" y="2710091"/>
        <a:ext cx="497429" cy="680574"/>
      </dsp:txXfrm>
    </dsp:sp>
    <dsp:sp modelId="{FD862A89-DAED-4917-A386-DD8A9B335F01}">
      <dsp:nvSpPr>
        <dsp:cNvPr id="0" name=""/>
        <dsp:cNvSpPr/>
      </dsp:nvSpPr>
      <dsp:spPr>
        <a:xfrm>
          <a:off x="6347231" y="4354487"/>
          <a:ext cx="904417" cy="90441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lin Sans FB" pitchFamily="34" charset="0"/>
          </a:endParaRPr>
        </a:p>
      </dsp:txBody>
      <dsp:txXfrm>
        <a:off x="6550725" y="4354487"/>
        <a:ext cx="497429" cy="6805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07BB4-66D5-4343-B34E-E210B1D8D5A2}">
      <dsp:nvSpPr>
        <dsp:cNvPr id="0" name=""/>
        <dsp:cNvSpPr/>
      </dsp:nvSpPr>
      <dsp:spPr>
        <a:xfrm>
          <a:off x="5640" y="0"/>
          <a:ext cx="2280791" cy="518160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i="0" kern="1200" baseline="0" smtClean="0">
              <a:solidFill>
                <a:schemeClr val="tx1"/>
              </a:solidFill>
              <a:latin typeface="Bernard MT Condensed" pitchFamily="18" charset="0"/>
            </a:rPr>
            <a:t>mimbar menyeru kepada sidang jemaah sekalian,</a:t>
          </a:r>
          <a:endParaRPr lang="en-US" sz="2400" kern="1200">
            <a:solidFill>
              <a:schemeClr val="tx1"/>
            </a:solidFill>
            <a:latin typeface="Bernard MT Condensed" pitchFamily="18" charset="0"/>
          </a:endParaRPr>
        </a:p>
      </dsp:txBody>
      <dsp:txXfrm>
        <a:off x="72442" y="66802"/>
        <a:ext cx="2147187" cy="5047996"/>
      </dsp:txXfrm>
    </dsp:sp>
    <dsp:sp modelId="{F2B61DB8-89D9-4999-833A-E168EE70159B}">
      <dsp:nvSpPr>
        <dsp:cNvPr id="0" name=""/>
        <dsp:cNvSpPr/>
      </dsp:nvSpPr>
      <dsp:spPr>
        <a:xfrm>
          <a:off x="2669604" y="0"/>
          <a:ext cx="2280791" cy="518160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i="0" kern="1200" baseline="0" smtClean="0">
              <a:solidFill>
                <a:schemeClr val="tx1"/>
              </a:solidFill>
              <a:latin typeface="Bernard MT Condensed" pitchFamily="18" charset="0"/>
            </a:rPr>
            <a:t>marilah bersama-sama kita bersepakat meletakkan Islam mengatasi kepentingan lain </a:t>
          </a:r>
          <a:endParaRPr lang="en-US" sz="2400" kern="1200">
            <a:solidFill>
              <a:schemeClr val="tx1"/>
            </a:solidFill>
            <a:latin typeface="Bernard MT Condensed" pitchFamily="18" charset="0"/>
          </a:endParaRPr>
        </a:p>
      </dsp:txBody>
      <dsp:txXfrm>
        <a:off x="2736406" y="66802"/>
        <a:ext cx="2147187" cy="5047996"/>
      </dsp:txXfrm>
    </dsp:sp>
    <dsp:sp modelId="{0F1549C9-8387-4FE9-B0E9-0DC3B58E87BE}">
      <dsp:nvSpPr>
        <dsp:cNvPr id="0" name=""/>
        <dsp:cNvSpPr/>
      </dsp:nvSpPr>
      <dsp:spPr>
        <a:xfrm>
          <a:off x="5333568" y="0"/>
          <a:ext cx="2280791" cy="518160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i="0" kern="1200" baseline="0" smtClean="0">
              <a:solidFill>
                <a:schemeClr val="tx1"/>
              </a:solidFill>
              <a:latin typeface="Bernard MT Condensed" pitchFamily="18" charset="0"/>
            </a:rPr>
            <a:t>pengisian utama kemerdekaan negara kita. </a:t>
          </a:r>
          <a:endParaRPr lang="en-US" sz="2400" kern="1200">
            <a:solidFill>
              <a:schemeClr val="tx1"/>
            </a:solidFill>
            <a:latin typeface="Bernard MT Condensed" pitchFamily="18" charset="0"/>
          </a:endParaRPr>
        </a:p>
      </dsp:txBody>
      <dsp:txXfrm>
        <a:off x="5400370" y="66802"/>
        <a:ext cx="2147187" cy="5047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4CAD6-443C-4D8F-BFC4-10A172A971EA}">
      <dsp:nvSpPr>
        <dsp:cNvPr id="0" name=""/>
        <dsp:cNvSpPr/>
      </dsp:nvSpPr>
      <dsp:spPr>
        <a:xfrm>
          <a:off x="3379260" y="2129"/>
          <a:ext cx="4550636" cy="205818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solidFill>
                <a:schemeClr val="tx1"/>
              </a:solidFill>
              <a:latin typeface="Bernard MT Condensed" pitchFamily="18" charset="0"/>
            </a:rPr>
            <a:t>31 </a:t>
          </a:r>
          <a:r>
            <a:rPr lang="en-US" sz="4200" kern="1200" dirty="0" err="1" smtClean="0">
              <a:solidFill>
                <a:schemeClr val="tx1"/>
              </a:solidFill>
              <a:latin typeface="Bernard MT Condensed" pitchFamily="18" charset="0"/>
            </a:rPr>
            <a:t>Ogos</a:t>
          </a:r>
          <a:r>
            <a:rPr lang="en-US" sz="4200" kern="1200" dirty="0" smtClean="0">
              <a:solidFill>
                <a:schemeClr val="tx1"/>
              </a:solidFill>
              <a:latin typeface="Bernard MT Condensed" pitchFamily="18" charset="0"/>
            </a:rPr>
            <a:t> </a:t>
          </a:r>
          <a:r>
            <a:rPr lang="en-US" sz="4200" kern="1200" dirty="0" err="1" smtClean="0">
              <a:solidFill>
                <a:schemeClr val="tx1"/>
              </a:solidFill>
              <a:latin typeface="Bernard MT Condensed" pitchFamily="18" charset="0"/>
            </a:rPr>
            <a:t>menyambut</a:t>
          </a:r>
          <a:r>
            <a:rPr lang="en-US" sz="4200" kern="1200" dirty="0" smtClean="0">
              <a:solidFill>
                <a:schemeClr val="tx1"/>
              </a:solidFill>
              <a:latin typeface="Bernard MT Condensed" pitchFamily="18" charset="0"/>
            </a:rPr>
            <a:t> </a:t>
          </a:r>
          <a:r>
            <a:rPr lang="en-US" sz="4200" kern="1200" dirty="0" err="1" smtClean="0">
              <a:solidFill>
                <a:schemeClr val="tx1"/>
              </a:solidFill>
              <a:latin typeface="Bernard MT Condensed" pitchFamily="18" charset="0"/>
            </a:rPr>
            <a:t>kemerdekaan</a:t>
          </a:r>
          <a:endParaRPr lang="en-US" sz="4200" kern="1200" dirty="0">
            <a:solidFill>
              <a:schemeClr val="tx1"/>
            </a:solidFill>
            <a:latin typeface="Bernard MT Condensed" pitchFamily="18" charset="0"/>
          </a:endParaRPr>
        </a:p>
      </dsp:txBody>
      <dsp:txXfrm>
        <a:off x="3379260" y="2129"/>
        <a:ext cx="4550636" cy="2058180"/>
      </dsp:txXfrm>
    </dsp:sp>
    <dsp:sp modelId="{F13E74DE-59E1-4BDC-AAA2-B49D239D907B}">
      <dsp:nvSpPr>
        <dsp:cNvPr id="0" name=""/>
        <dsp:cNvSpPr/>
      </dsp:nvSpPr>
      <dsp:spPr>
        <a:xfrm>
          <a:off x="1137902" y="2129"/>
          <a:ext cx="2037598" cy="20581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62E552-BF0D-4316-8390-9E03EB13AB09}">
      <dsp:nvSpPr>
        <dsp:cNvPr id="0" name=""/>
        <dsp:cNvSpPr/>
      </dsp:nvSpPr>
      <dsp:spPr>
        <a:xfrm>
          <a:off x="1137902" y="2399909"/>
          <a:ext cx="4550636" cy="2058180"/>
        </a:xfrm>
        <a:prstGeom prst="rect">
          <a:avLst/>
        </a:prstGeom>
        <a:solidFill>
          <a:srgbClr val="CC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solidFill>
                <a:schemeClr val="tx1"/>
              </a:solidFill>
              <a:latin typeface="Bernard MT Condensed" pitchFamily="18" charset="0"/>
            </a:rPr>
            <a:t>16 September </a:t>
          </a:r>
          <a:r>
            <a:rPr lang="en-US" sz="4200" kern="1200" dirty="0" err="1" smtClean="0">
              <a:solidFill>
                <a:schemeClr val="tx1"/>
              </a:solidFill>
              <a:latin typeface="Bernard MT Condensed" pitchFamily="18" charset="0"/>
            </a:rPr>
            <a:t>sambutan</a:t>
          </a:r>
          <a:r>
            <a:rPr lang="en-US" sz="4200" kern="1200" dirty="0" smtClean="0">
              <a:solidFill>
                <a:schemeClr val="tx1"/>
              </a:solidFill>
              <a:latin typeface="Bernard MT Condensed" pitchFamily="18" charset="0"/>
            </a:rPr>
            <a:t> </a:t>
          </a:r>
          <a:r>
            <a:rPr lang="en-US" sz="4200" kern="1200" dirty="0" err="1" smtClean="0">
              <a:solidFill>
                <a:schemeClr val="tx1"/>
              </a:solidFill>
              <a:latin typeface="Bernard MT Condensed" pitchFamily="18" charset="0"/>
            </a:rPr>
            <a:t>Hari</a:t>
          </a:r>
          <a:r>
            <a:rPr lang="en-US" sz="4200" kern="1200" dirty="0" smtClean="0">
              <a:solidFill>
                <a:schemeClr val="tx1"/>
              </a:solidFill>
              <a:latin typeface="Bernard MT Condensed" pitchFamily="18" charset="0"/>
            </a:rPr>
            <a:t> Malaysia</a:t>
          </a:r>
          <a:endParaRPr lang="en-US" sz="4200" kern="1200" dirty="0">
            <a:solidFill>
              <a:schemeClr val="tx1"/>
            </a:solidFill>
            <a:latin typeface="Bernard MT Condensed" pitchFamily="18" charset="0"/>
          </a:endParaRPr>
        </a:p>
      </dsp:txBody>
      <dsp:txXfrm>
        <a:off x="1137902" y="2399909"/>
        <a:ext cx="4550636" cy="2058180"/>
      </dsp:txXfrm>
    </dsp:sp>
    <dsp:sp modelId="{B676636C-2E29-4F9E-964E-B5DEA0D326A1}">
      <dsp:nvSpPr>
        <dsp:cNvPr id="0" name=""/>
        <dsp:cNvSpPr/>
      </dsp:nvSpPr>
      <dsp:spPr>
        <a:xfrm>
          <a:off x="5892298" y="2399909"/>
          <a:ext cx="2037598" cy="20581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84D20-0048-4AF1-805E-01434636D2FC}">
      <dsp:nvSpPr>
        <dsp:cNvPr id="0" name=""/>
        <dsp:cNvSpPr/>
      </dsp:nvSpPr>
      <dsp:spPr>
        <a:xfrm>
          <a:off x="3379260" y="4797689"/>
          <a:ext cx="4550636" cy="205818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err="1" smtClean="0">
              <a:solidFill>
                <a:schemeClr val="tx1"/>
              </a:solidFill>
              <a:latin typeface="Bernard MT Condensed" pitchFamily="18" charset="0"/>
            </a:rPr>
            <a:t>tahun</a:t>
          </a:r>
          <a:r>
            <a:rPr lang="en-US" sz="4200" kern="1200" dirty="0" smtClean="0">
              <a:solidFill>
                <a:schemeClr val="tx1"/>
              </a:solidFill>
              <a:latin typeface="Bernard MT Condensed" pitchFamily="18" charset="0"/>
            </a:rPr>
            <a:t> 1963 </a:t>
          </a:r>
          <a:r>
            <a:rPr lang="en-US" sz="4200" kern="1200" dirty="0" err="1" smtClean="0">
              <a:solidFill>
                <a:schemeClr val="tx1"/>
              </a:solidFill>
              <a:latin typeface="Bernard MT Condensed" pitchFamily="18" charset="0"/>
            </a:rPr>
            <a:t>terbentuklah</a:t>
          </a:r>
          <a:r>
            <a:rPr lang="en-US" sz="4200" kern="1200" dirty="0" smtClean="0">
              <a:solidFill>
                <a:schemeClr val="tx1"/>
              </a:solidFill>
              <a:latin typeface="Bernard MT Condensed" pitchFamily="18" charset="0"/>
            </a:rPr>
            <a:t> Malaysia</a:t>
          </a:r>
          <a:endParaRPr lang="en-US" sz="4200" kern="1200" dirty="0">
            <a:solidFill>
              <a:schemeClr val="tx1"/>
            </a:solidFill>
            <a:latin typeface="Bernard MT Condensed" pitchFamily="18" charset="0"/>
          </a:endParaRPr>
        </a:p>
      </dsp:txBody>
      <dsp:txXfrm>
        <a:off x="3379260" y="4797689"/>
        <a:ext cx="4550636" cy="2058180"/>
      </dsp:txXfrm>
    </dsp:sp>
    <dsp:sp modelId="{3FF30030-6C22-4F56-8FEA-AE2DA3914A2C}">
      <dsp:nvSpPr>
        <dsp:cNvPr id="0" name=""/>
        <dsp:cNvSpPr/>
      </dsp:nvSpPr>
      <dsp:spPr>
        <a:xfrm>
          <a:off x="1137902" y="4797689"/>
          <a:ext cx="2037598" cy="20581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A03CE-1167-4FD5-A3CD-58D50B006332}">
      <dsp:nvSpPr>
        <dsp:cNvPr id="0" name=""/>
        <dsp:cNvSpPr/>
      </dsp:nvSpPr>
      <dsp:spPr>
        <a:xfrm>
          <a:off x="0" y="0"/>
          <a:ext cx="8763000" cy="6553200"/>
        </a:xfrm>
        <a:prstGeom prst="roundRect">
          <a:avLst>
            <a:gd name="adj" fmla="val 8500"/>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5086011" numCol="1" spcCol="1270" anchor="t" anchorCtr="0">
          <a:noAutofit/>
        </a:bodyPr>
        <a:lstStyle/>
        <a:p>
          <a:pPr lvl="0" algn="ctr" defTabSz="1066800" rtl="0">
            <a:lnSpc>
              <a:spcPct val="90000"/>
            </a:lnSpc>
            <a:spcBef>
              <a:spcPct val="0"/>
            </a:spcBef>
            <a:spcAft>
              <a:spcPct val="35000"/>
            </a:spcAft>
          </a:pPr>
          <a:r>
            <a:rPr lang="en-US" sz="2400" kern="1200" dirty="0" err="1" smtClean="0">
              <a:solidFill>
                <a:schemeClr val="bg1"/>
              </a:solidFill>
              <a:latin typeface="Bodoni MT Black" pitchFamily="18" charset="0"/>
            </a:rPr>
            <a:t>Tarikh</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keramat</a:t>
          </a:r>
          <a:r>
            <a:rPr lang="en-US" sz="2400" kern="1200" dirty="0" smtClean="0">
              <a:solidFill>
                <a:schemeClr val="bg1"/>
              </a:solidFill>
              <a:latin typeface="Bodoni MT Black" pitchFamily="18" charset="0"/>
            </a:rPr>
            <a:t> yang </a:t>
          </a:r>
          <a:r>
            <a:rPr lang="en-US" sz="2400" kern="1200" dirty="0" err="1" smtClean="0">
              <a:solidFill>
                <a:schemeClr val="bg1"/>
              </a:solidFill>
              <a:latin typeface="Bodoni MT Black" pitchFamily="18" charset="0"/>
            </a:rPr>
            <a:t>saban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tahun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diraikan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ini</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merupakan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satu</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nikmat</a:t>
          </a:r>
          <a:r>
            <a:rPr lang="en-US" sz="2400" kern="1200" dirty="0" smtClean="0">
              <a:solidFill>
                <a:schemeClr val="bg1"/>
              </a:solidFill>
              <a:latin typeface="Bodoni MT Black" pitchFamily="18" charset="0"/>
            </a:rPr>
            <a:t> yang </a:t>
          </a:r>
          <a:r>
            <a:rPr lang="en-US" sz="2400" kern="1200" dirty="0" err="1" smtClean="0">
              <a:solidFill>
                <a:schemeClr val="bg1"/>
              </a:solidFill>
              <a:latin typeface="Bodoni MT Black" pitchFamily="18" charset="0"/>
            </a:rPr>
            <a:t>amat</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besar</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wajib</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disyukuri</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dihayati</a:t>
          </a:r>
          <a:r>
            <a:rPr lang="en-US" sz="2400" kern="1200" dirty="0" smtClean="0">
              <a:solidFill>
                <a:schemeClr val="bg1"/>
              </a:solidFill>
              <a:latin typeface="Bodoni MT Black" pitchFamily="18" charset="0"/>
            </a:rPr>
            <a:t>. </a:t>
          </a:r>
          <a:endParaRPr lang="en-US" sz="2400" kern="1200" dirty="0">
            <a:solidFill>
              <a:schemeClr val="bg1"/>
            </a:solidFill>
            <a:latin typeface="Bodoni MT Black" pitchFamily="18" charset="0"/>
          </a:endParaRPr>
        </a:p>
      </dsp:txBody>
      <dsp:txXfrm>
        <a:off x="163146" y="163146"/>
        <a:ext cx="8436708" cy="6226908"/>
      </dsp:txXfrm>
    </dsp:sp>
    <dsp:sp modelId="{5D2B3492-5915-44E5-B9CB-7AC0F6AA29D0}">
      <dsp:nvSpPr>
        <dsp:cNvPr id="0" name=""/>
        <dsp:cNvSpPr/>
      </dsp:nvSpPr>
      <dsp:spPr>
        <a:xfrm>
          <a:off x="219075" y="1638300"/>
          <a:ext cx="8324850" cy="4587240"/>
        </a:xfrm>
        <a:prstGeom prst="roundRect">
          <a:avLst>
            <a:gd name="adj" fmla="val 105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912897" numCol="1" spcCol="1270" anchor="t" anchorCtr="0">
          <a:noAutofit/>
        </a:bodyPr>
        <a:lstStyle/>
        <a:p>
          <a:pPr lvl="0" algn="ctr" defTabSz="1066800" rtl="0">
            <a:lnSpc>
              <a:spcPct val="90000"/>
            </a:lnSpc>
            <a:spcBef>
              <a:spcPct val="0"/>
            </a:spcBef>
            <a:spcAft>
              <a:spcPct val="35000"/>
            </a:spcAft>
          </a:pPr>
          <a:r>
            <a:rPr lang="en-US" sz="2400" kern="1200" dirty="0" err="1" smtClean="0">
              <a:solidFill>
                <a:schemeClr val="bg1"/>
              </a:solidFill>
              <a:latin typeface="Bodoni MT Black" pitchFamily="18" charset="0"/>
            </a:rPr>
            <a:t>Penghayatan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terhadap</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nikmat</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kemerdekaan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ini</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perlu</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ditonjolkan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bukan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setakat</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dizahirkan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melalui</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perbuatan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malah</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dijiwai</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berdasarkan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landasan</a:t>
          </a:r>
          <a:r>
            <a:rPr lang="en-US" sz="2400" kern="1200" dirty="0" smtClean="0">
              <a:solidFill>
                <a:schemeClr val="bg1"/>
              </a:solidFill>
              <a:latin typeface="Bodoni MT Black" pitchFamily="18" charset="0"/>
            </a:rPr>
            <a:t> </a:t>
          </a:r>
          <a:r>
            <a:rPr lang="en-US" sz="2400" kern="1200" dirty="0" err="1" smtClean="0">
              <a:solidFill>
                <a:schemeClr val="bg1"/>
              </a:solidFill>
              <a:latin typeface="Bodoni MT Black" pitchFamily="18" charset="0"/>
            </a:rPr>
            <a:t>syariat</a:t>
          </a:r>
          <a:r>
            <a:rPr lang="en-US" sz="2400" kern="1200" dirty="0" smtClean="0">
              <a:solidFill>
                <a:schemeClr val="bg1"/>
              </a:solidFill>
              <a:latin typeface="Bodoni MT Black" pitchFamily="18" charset="0"/>
            </a:rPr>
            <a:t> </a:t>
          </a:r>
          <a:endParaRPr lang="en-US" sz="2400" kern="1200" dirty="0">
            <a:solidFill>
              <a:schemeClr val="bg1"/>
            </a:solidFill>
            <a:latin typeface="Bodoni MT Black" pitchFamily="18" charset="0"/>
          </a:endParaRPr>
        </a:p>
      </dsp:txBody>
      <dsp:txXfrm>
        <a:off x="360148" y="1779373"/>
        <a:ext cx="8042704" cy="4305094"/>
      </dsp:txXfrm>
    </dsp:sp>
    <dsp:sp modelId="{3428A147-8EEC-4D38-A66E-0C927B06E0A7}">
      <dsp:nvSpPr>
        <dsp:cNvPr id="0" name=""/>
        <dsp:cNvSpPr/>
      </dsp:nvSpPr>
      <dsp:spPr>
        <a:xfrm>
          <a:off x="457235" y="3733803"/>
          <a:ext cx="7886700" cy="2164076"/>
        </a:xfrm>
        <a:prstGeom prst="roundRect">
          <a:avLst>
            <a:gd name="adj" fmla="val 105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70688" numCol="1" spcCol="1270" anchor="t" anchorCtr="0">
          <a:noAutofit/>
        </a:bodyPr>
        <a:lstStyle/>
        <a:p>
          <a:pPr lvl="0" algn="ctr" defTabSz="1066800" rtl="0">
            <a:lnSpc>
              <a:spcPct val="90000"/>
            </a:lnSpc>
            <a:spcBef>
              <a:spcPct val="0"/>
            </a:spcBef>
            <a:spcAft>
              <a:spcPct val="35000"/>
            </a:spcAft>
          </a:pPr>
          <a:r>
            <a:rPr lang="en-US" sz="2400" kern="1200" smtClean="0">
              <a:solidFill>
                <a:schemeClr val="tx1"/>
              </a:solidFill>
              <a:latin typeface="Bodoni MT Black" pitchFamily="18" charset="0"/>
            </a:rPr>
            <a:t>digariskan oleh Allah SWT dan dilaksanakan oleh Rasulullah SAW sebagai satu model yang lengkap dan sempurna. </a:t>
          </a:r>
          <a:endParaRPr lang="en-US" sz="2400" kern="1200">
            <a:solidFill>
              <a:schemeClr val="tx1"/>
            </a:solidFill>
            <a:latin typeface="Bodoni MT Black" pitchFamily="18" charset="0"/>
          </a:endParaRPr>
        </a:p>
      </dsp:txBody>
      <dsp:txXfrm>
        <a:off x="523788" y="3800356"/>
        <a:ext cx="7753594" cy="2030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3DF28-2436-4CB0-95F7-FEA5C70E20A4}">
      <dsp:nvSpPr>
        <dsp:cNvPr id="0" name=""/>
        <dsp:cNvSpPr/>
      </dsp:nvSpPr>
      <dsp:spPr>
        <a:xfrm>
          <a:off x="0" y="1728781"/>
          <a:ext cx="8610600" cy="4213919"/>
        </a:xfrm>
        <a:prstGeom prst="rect">
          <a:avLst/>
        </a:prstGeom>
        <a:solidFill>
          <a:schemeClr val="bg1"/>
        </a:solidFill>
        <a:ln w="25400" cap="flat" cmpd="sng" algn="ctr">
          <a:solidFill>
            <a:srgbClr val="FF0000"/>
          </a:solidFill>
          <a:prstDash val="solid"/>
        </a:ln>
        <a:effectLst>
          <a:glow rad="101600">
            <a:srgbClr val="FF0000">
              <a:alpha val="6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rtl="0">
            <a:lnSpc>
              <a:spcPct val="90000"/>
            </a:lnSpc>
            <a:spcBef>
              <a:spcPct val="0"/>
            </a:spcBef>
            <a:spcAft>
              <a:spcPct val="35000"/>
            </a:spcAft>
          </a:pPr>
          <a:r>
            <a:rPr lang="en-US" sz="3200" kern="1200" dirty="0" err="1" smtClean="0">
              <a:solidFill>
                <a:schemeClr val="tx1"/>
              </a:solidFill>
              <a:latin typeface="Bernard MT Condensed" pitchFamily="18" charset="0"/>
            </a:rPr>
            <a:t>Kemerdekaan</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bagi</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seorang</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muslim</a:t>
          </a:r>
          <a:r>
            <a:rPr lang="en-US" sz="3200" kern="1200" dirty="0" smtClean="0">
              <a:solidFill>
                <a:schemeClr val="tx1"/>
              </a:solidFill>
              <a:latin typeface="Bernard MT Condensed" pitchFamily="18" charset="0"/>
            </a:rPr>
            <a:t>: </a:t>
          </a:r>
        </a:p>
        <a:p>
          <a:pPr lvl="0" algn="l" defTabSz="1422400" rtl="0">
            <a:lnSpc>
              <a:spcPct val="90000"/>
            </a:lnSpc>
            <a:spcBef>
              <a:spcPct val="0"/>
            </a:spcBef>
            <a:spcAft>
              <a:spcPct val="35000"/>
            </a:spcAft>
          </a:pP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pengabdiannya</a:t>
          </a:r>
          <a:r>
            <a:rPr lang="en-US" sz="3200" kern="1200" dirty="0" smtClean="0">
              <a:solidFill>
                <a:schemeClr val="tx1"/>
              </a:solidFill>
              <a:latin typeface="Bernard MT Condensed" pitchFamily="18" charset="0"/>
            </a:rPr>
            <a:t> yang </a:t>
          </a:r>
          <a:r>
            <a:rPr lang="en-US" sz="3200" kern="1200" dirty="0" err="1" smtClean="0">
              <a:solidFill>
                <a:schemeClr val="tx1"/>
              </a:solidFill>
              <a:latin typeface="Bernard MT Condensed" pitchFamily="18" charset="0"/>
            </a:rPr>
            <a:t>hakiki</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kepada</a:t>
          </a:r>
          <a:r>
            <a:rPr lang="en-US" sz="3200" kern="1200" dirty="0" smtClean="0">
              <a:solidFill>
                <a:schemeClr val="tx1"/>
              </a:solidFill>
              <a:latin typeface="Bernard MT Condensed" pitchFamily="18" charset="0"/>
            </a:rPr>
            <a:t> Allah 	SWT </a:t>
          </a:r>
        </a:p>
        <a:p>
          <a:pPr lvl="0" algn="l" defTabSz="1422400" rtl="0">
            <a:lnSpc>
              <a:spcPct val="90000"/>
            </a:lnSpc>
            <a:spcBef>
              <a:spcPct val="0"/>
            </a:spcBef>
            <a:spcAft>
              <a:spcPct val="35000"/>
            </a:spcAft>
          </a:pP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hanya</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meng</a:t>
          </a:r>
          <a:r>
            <a:rPr lang="en-MY" sz="3200" kern="1200" dirty="0" smtClean="0">
              <a:solidFill>
                <a:schemeClr val="tx1"/>
              </a:solidFill>
              <a:latin typeface="Bernard MT Condensed" pitchFamily="18" charset="0"/>
            </a:rPr>
            <a:t>E</a:t>
          </a:r>
          <a:r>
            <a:rPr lang="en-US" sz="3200" kern="1200" dirty="0" err="1" smtClean="0">
              <a:solidFill>
                <a:schemeClr val="tx1"/>
              </a:solidFill>
              <a:latin typeface="Bernard MT Condensed" pitchFamily="18" charset="0"/>
            </a:rPr>
            <a:t>sakan</a:t>
          </a:r>
          <a:r>
            <a:rPr lang="en-US" sz="3200" kern="1200" dirty="0" smtClean="0">
              <a:solidFill>
                <a:schemeClr val="tx1"/>
              </a:solidFill>
              <a:latin typeface="Bernard MT Condensed" pitchFamily="18" charset="0"/>
            </a:rPr>
            <a:t> Allah</a:t>
          </a:r>
          <a:r>
            <a:rPr lang="en-MY" sz="3200" kern="1200" dirty="0" smtClean="0">
              <a:solidFill>
                <a:schemeClr val="tx1"/>
              </a:solidFill>
              <a:latin typeface="Bernard MT Condensed" pitchFamily="18" charset="0"/>
            </a:rPr>
            <a:t> SWT</a:t>
          </a:r>
          <a:r>
            <a:rPr lang="en-US" sz="3200" kern="1200" dirty="0" smtClean="0">
              <a:solidFill>
                <a:schemeClr val="tx1"/>
              </a:solidFill>
              <a:latin typeface="Bernard MT Condensed" pitchFamily="18" charset="0"/>
            </a:rPr>
            <a:t> </a:t>
          </a:r>
        </a:p>
        <a:p>
          <a:pPr lvl="0" algn="l" defTabSz="1422400" rtl="0">
            <a:lnSpc>
              <a:spcPct val="90000"/>
            </a:lnSpc>
            <a:spcBef>
              <a:spcPct val="0"/>
            </a:spcBef>
            <a:spcAft>
              <a:spcPct val="35000"/>
            </a:spcAft>
          </a:pP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Bebas</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dari</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tawanan</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hawa</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nafsu</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kepada</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pengabdian</a:t>
          </a:r>
          <a:r>
            <a:rPr lang="en-US" sz="3200" kern="1200" dirty="0" smtClean="0">
              <a:solidFill>
                <a:schemeClr val="tx1"/>
              </a:solidFill>
              <a:latin typeface="Bernard MT Condensed" pitchFamily="18" charset="0"/>
            </a:rPr>
            <a:t> </a:t>
          </a:r>
          <a:r>
            <a:rPr lang="en-US" sz="3200" kern="1200" dirty="0" err="1" smtClean="0">
              <a:solidFill>
                <a:schemeClr val="tx1"/>
              </a:solidFill>
              <a:latin typeface="Bernard MT Condensed" pitchFamily="18" charset="0"/>
            </a:rPr>
            <a:t>kepada</a:t>
          </a:r>
          <a:r>
            <a:rPr lang="en-US" sz="3200" kern="1200" dirty="0" smtClean="0">
              <a:solidFill>
                <a:schemeClr val="tx1"/>
              </a:solidFill>
              <a:latin typeface="Bernard MT Condensed" pitchFamily="18" charset="0"/>
            </a:rPr>
            <a:t> Allah SWT </a:t>
          </a:r>
          <a:endParaRPr lang="en-US" sz="3200" kern="1200" dirty="0">
            <a:solidFill>
              <a:schemeClr val="tx1"/>
            </a:solidFill>
            <a:latin typeface="Bernard MT Condensed" pitchFamily="18" charset="0"/>
          </a:endParaRPr>
        </a:p>
      </dsp:txBody>
      <dsp:txXfrm>
        <a:off x="0" y="1728781"/>
        <a:ext cx="8610600" cy="4213919"/>
      </dsp:txXfrm>
    </dsp:sp>
    <dsp:sp modelId="{D8983C2B-D377-4365-AEDD-74625E5EB7F3}">
      <dsp:nvSpPr>
        <dsp:cNvPr id="0" name=""/>
        <dsp:cNvSpPr/>
      </dsp:nvSpPr>
      <dsp:spPr>
        <a:xfrm rot="10800000">
          <a:off x="0" y="0"/>
          <a:ext cx="8610600" cy="1791091"/>
        </a:xfrm>
        <a:prstGeom prst="upArrowCallou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latin typeface="Bernard MT Condensed" pitchFamily="18" charset="0"/>
            </a:rPr>
            <a:t>Islam agama </a:t>
          </a:r>
          <a:r>
            <a:rPr lang="en-US" sz="3200" kern="1200" dirty="0" err="1" smtClean="0">
              <a:latin typeface="Bernard MT Condensed" pitchFamily="18" charset="0"/>
            </a:rPr>
            <a:t>pembebasan</a:t>
          </a:r>
          <a:r>
            <a:rPr lang="en-US" sz="3200" kern="1200" dirty="0" smtClean="0">
              <a:latin typeface="Bernard MT Condensed" pitchFamily="18" charset="0"/>
            </a:rPr>
            <a:t> </a:t>
          </a:r>
          <a:r>
            <a:rPr lang="en-US" sz="3200" kern="1200" dirty="0" err="1" smtClean="0">
              <a:latin typeface="Bernard MT Condensed" pitchFamily="18" charset="0"/>
            </a:rPr>
            <a:t>dan</a:t>
          </a:r>
          <a:r>
            <a:rPr lang="en-US" sz="3200" kern="1200" dirty="0" smtClean="0">
              <a:latin typeface="Bernard MT Condensed" pitchFamily="18" charset="0"/>
            </a:rPr>
            <a:t> </a:t>
          </a:r>
          <a:r>
            <a:rPr lang="en-US" sz="3200" kern="1200" dirty="0" err="1" smtClean="0">
              <a:latin typeface="Bernard MT Condensed" pitchFamily="18" charset="0"/>
            </a:rPr>
            <a:t>kemerdekaan</a:t>
          </a:r>
          <a:endParaRPr lang="en-US" sz="3200" kern="1200" dirty="0">
            <a:latin typeface="Bernard MT Condensed" pitchFamily="18" charset="0"/>
          </a:endParaRPr>
        </a:p>
      </dsp:txBody>
      <dsp:txXfrm rot="10800000">
        <a:off x="0" y="0"/>
        <a:ext cx="8610600" cy="1163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2BC24-4B99-4D20-9424-587B6E10255E}">
      <dsp:nvSpPr>
        <dsp:cNvPr id="0" name=""/>
        <dsp:cNvSpPr/>
      </dsp:nvSpPr>
      <dsp:spPr>
        <a:xfrm rot="16200000">
          <a:off x="-1801536" y="1802494"/>
          <a:ext cx="6096000" cy="2491010"/>
        </a:xfrm>
        <a:prstGeom prst="flowChartManualOperati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79" bIns="0" numCol="1" spcCol="1270" anchor="ctr" anchorCtr="0">
          <a:noAutofit/>
        </a:bodyPr>
        <a:lstStyle/>
        <a:p>
          <a:pPr lvl="0" algn="ctr" defTabSz="1155700" rtl="0">
            <a:lnSpc>
              <a:spcPct val="90000"/>
            </a:lnSpc>
            <a:spcBef>
              <a:spcPct val="0"/>
            </a:spcBef>
            <a:spcAft>
              <a:spcPct val="35000"/>
            </a:spcAft>
          </a:pPr>
          <a:r>
            <a:rPr lang="en-US" sz="2600" kern="1200" dirty="0" err="1" smtClean="0">
              <a:solidFill>
                <a:schemeClr val="tx1"/>
              </a:solidFill>
              <a:latin typeface="Bernard MT Condensed" pitchFamily="18" charset="0"/>
            </a:rPr>
            <a:t>Ungkapan</a:t>
          </a:r>
          <a:r>
            <a:rPr lang="en-US" sz="2600" kern="1200" dirty="0" smtClean="0">
              <a:solidFill>
                <a:schemeClr val="tx1"/>
              </a:solidFill>
              <a:latin typeface="Bernard MT Condensed" pitchFamily="18" charset="0"/>
            </a:rPr>
            <a:t> yang </a:t>
          </a:r>
          <a:r>
            <a:rPr lang="en-US" sz="2600" kern="1200" dirty="0" err="1" smtClean="0">
              <a:solidFill>
                <a:schemeClr val="tx1"/>
              </a:solidFill>
              <a:latin typeface="Bernard MT Condensed" pitchFamily="18" charset="0"/>
            </a:rPr>
            <a:t>disebut</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oleh</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Rub’i</a:t>
          </a:r>
          <a:r>
            <a:rPr lang="en-US" sz="2600" kern="1200" dirty="0" smtClean="0">
              <a:solidFill>
                <a:schemeClr val="tx1"/>
              </a:solidFill>
              <a:latin typeface="Bernard MT Condensed" pitchFamily="18" charset="0"/>
            </a:rPr>
            <a:t> bin Amir </a:t>
          </a:r>
          <a:r>
            <a:rPr lang="en-US" sz="2600" kern="1200" dirty="0" err="1" smtClean="0">
              <a:solidFill>
                <a:schemeClr val="tx1"/>
              </a:solidFill>
              <a:latin typeface="Bernard MT Condensed" pitchFamily="18" charset="0"/>
            </a:rPr>
            <a:t>kepada</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panglima</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Parsi</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Rustum</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jelas</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menjelaskan</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maksud</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kemerdekaan</a:t>
          </a:r>
          <a:r>
            <a:rPr lang="en-US" sz="2600" kern="1200" dirty="0" smtClean="0">
              <a:solidFill>
                <a:schemeClr val="tx1"/>
              </a:solidFill>
              <a:latin typeface="Bernard MT Condensed" pitchFamily="18" charset="0"/>
            </a:rPr>
            <a:t> </a:t>
          </a:r>
          <a:r>
            <a:rPr lang="en-US" sz="2600" kern="1200" dirty="0" err="1" smtClean="0">
              <a:solidFill>
                <a:schemeClr val="tx1"/>
              </a:solidFill>
              <a:latin typeface="Bernard MT Condensed" pitchFamily="18" charset="0"/>
            </a:rPr>
            <a:t>dalam</a:t>
          </a:r>
          <a:r>
            <a:rPr lang="en-US" sz="2600" kern="1200" dirty="0" smtClean="0">
              <a:solidFill>
                <a:schemeClr val="tx1"/>
              </a:solidFill>
              <a:latin typeface="Bernard MT Condensed" pitchFamily="18" charset="0"/>
            </a:rPr>
            <a:t> Islam. </a:t>
          </a:r>
          <a:endParaRPr lang="en-US" sz="2600" kern="1200" dirty="0">
            <a:solidFill>
              <a:schemeClr val="tx1"/>
            </a:solidFill>
            <a:latin typeface="Bernard MT Condensed" pitchFamily="18" charset="0"/>
          </a:endParaRPr>
        </a:p>
      </dsp:txBody>
      <dsp:txXfrm rot="5400000">
        <a:off x="959" y="1219199"/>
        <a:ext cx="2491010" cy="3657600"/>
      </dsp:txXfrm>
    </dsp:sp>
    <dsp:sp modelId="{C54F16E0-FF38-4C36-9AD9-E73051F5A8AE}">
      <dsp:nvSpPr>
        <dsp:cNvPr id="0" name=""/>
        <dsp:cNvSpPr/>
      </dsp:nvSpPr>
      <dsp:spPr>
        <a:xfrm rot="16200000">
          <a:off x="876299" y="1802494"/>
          <a:ext cx="6096000" cy="2491010"/>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79" bIns="0" numCol="1" spcCol="1270" anchor="ctr" anchorCtr="0">
          <a:noAutofit/>
        </a:bodyPr>
        <a:lstStyle/>
        <a:p>
          <a:pPr lvl="0" algn="ctr" defTabSz="1155700" rtl="0">
            <a:lnSpc>
              <a:spcPct val="90000"/>
            </a:lnSpc>
            <a:spcBef>
              <a:spcPct val="0"/>
            </a:spcBef>
            <a:spcAft>
              <a:spcPct val="35000"/>
            </a:spcAft>
          </a:pPr>
          <a:r>
            <a:rPr lang="en-US" sz="2600" kern="1200" smtClean="0">
              <a:latin typeface="Bernard MT Condensed" pitchFamily="18" charset="0"/>
            </a:rPr>
            <a:t>Apabila ditanya oleh Rustum, apakah sebab umat Islam datang ke Parsi? </a:t>
          </a:r>
          <a:endParaRPr lang="en-US" sz="2600" kern="1200">
            <a:latin typeface="Bernard MT Condensed" pitchFamily="18" charset="0"/>
          </a:endParaRPr>
        </a:p>
      </dsp:txBody>
      <dsp:txXfrm rot="5400000">
        <a:off x="2678794" y="1219199"/>
        <a:ext cx="2491010" cy="3657600"/>
      </dsp:txXfrm>
    </dsp:sp>
    <dsp:sp modelId="{5A3F9F66-6326-41C7-9EA1-5680B504DE2A}">
      <dsp:nvSpPr>
        <dsp:cNvPr id="0" name=""/>
        <dsp:cNvSpPr/>
      </dsp:nvSpPr>
      <dsp:spPr>
        <a:xfrm rot="16200000">
          <a:off x="3554136" y="1802494"/>
          <a:ext cx="6096000" cy="2491010"/>
        </a:xfrm>
        <a:prstGeom prst="flowChartManualOperation">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79" bIns="0" numCol="1" spcCol="1270" anchor="ctr" anchorCtr="0">
          <a:noAutofit/>
        </a:bodyPr>
        <a:lstStyle/>
        <a:p>
          <a:pPr lvl="0" algn="ctr" defTabSz="1155700" rtl="0">
            <a:lnSpc>
              <a:spcPct val="90000"/>
            </a:lnSpc>
            <a:spcBef>
              <a:spcPct val="0"/>
            </a:spcBef>
            <a:spcAft>
              <a:spcPct val="35000"/>
            </a:spcAft>
          </a:pPr>
          <a:r>
            <a:rPr lang="en-US" sz="2600" kern="1200" smtClean="0">
              <a:latin typeface="Bernard MT Condensed" pitchFamily="18" charset="0"/>
            </a:rPr>
            <a:t>Adakah kerana ketiadaan makanan atau berhajat kepada kemewahan. </a:t>
          </a:r>
          <a:endParaRPr lang="en-US" sz="2600" kern="1200">
            <a:latin typeface="Bernard MT Condensed" pitchFamily="18" charset="0"/>
          </a:endParaRPr>
        </a:p>
      </dsp:txBody>
      <dsp:txXfrm rot="5400000">
        <a:off x="5356631" y="1219199"/>
        <a:ext cx="2491010" cy="365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8F650-B038-48D9-95BC-34EFF5481A44}">
      <dsp:nvSpPr>
        <dsp:cNvPr id="0" name=""/>
        <dsp:cNvSpPr/>
      </dsp:nvSpPr>
      <dsp:spPr>
        <a:xfrm>
          <a:off x="0" y="0"/>
          <a:ext cx="7189470" cy="1760220"/>
        </a:xfrm>
        <a:prstGeom prst="roundRect">
          <a:avLst>
            <a:gd name="adj" fmla="val 10000"/>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err="1" smtClean="0">
              <a:solidFill>
                <a:schemeClr val="tx1"/>
              </a:solidFill>
              <a:latin typeface="Bernard MT Condensed" pitchFamily="18" charset="0"/>
            </a:rPr>
            <a:t>Kemerdekaan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tanah</a:t>
          </a:r>
          <a:r>
            <a:rPr lang="en-US" sz="2300" kern="1200" dirty="0" smtClean="0">
              <a:solidFill>
                <a:schemeClr val="tx1"/>
              </a:solidFill>
              <a:latin typeface="Bernard MT Condensed" pitchFamily="18" charset="0"/>
            </a:rPr>
            <a:t> air </a:t>
          </a:r>
          <a:r>
            <a:rPr lang="en-US" sz="2300" kern="1200" dirty="0" err="1" smtClean="0">
              <a:solidFill>
                <a:schemeClr val="tx1"/>
              </a:solidFill>
              <a:latin typeface="Bernard MT Condensed" pitchFamily="18" charset="0"/>
            </a:rPr>
            <a:t>perlu</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diisi</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dengan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mengajak</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seluruh</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umat</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kembali</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kepada</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kehidupan</a:t>
          </a:r>
          <a:r>
            <a:rPr lang="en-US" sz="2300" kern="1200" dirty="0" smtClean="0">
              <a:solidFill>
                <a:schemeClr val="tx1"/>
              </a:solidFill>
              <a:latin typeface="Bernard MT Condensed" pitchFamily="18" charset="0"/>
            </a:rPr>
            <a:t> Islam. </a:t>
          </a:r>
          <a:endParaRPr lang="en-US" sz="2300" kern="1200" dirty="0">
            <a:solidFill>
              <a:schemeClr val="tx1"/>
            </a:solidFill>
            <a:latin typeface="Bernard MT Condensed" pitchFamily="18" charset="0"/>
          </a:endParaRPr>
        </a:p>
      </dsp:txBody>
      <dsp:txXfrm>
        <a:off x="51555" y="51555"/>
        <a:ext cx="5290055" cy="1657110"/>
      </dsp:txXfrm>
    </dsp:sp>
    <dsp:sp modelId="{3346243A-DB05-4AF0-B318-16E6BF23E221}">
      <dsp:nvSpPr>
        <dsp:cNvPr id="0" name=""/>
        <dsp:cNvSpPr/>
      </dsp:nvSpPr>
      <dsp:spPr>
        <a:xfrm>
          <a:off x="634364" y="2053589"/>
          <a:ext cx="7189470" cy="1760220"/>
        </a:xfrm>
        <a:prstGeom prst="roundRect">
          <a:avLst>
            <a:gd name="adj" fmla="val 10000"/>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nard MT Condensed" pitchFamily="18" charset="0"/>
            </a:rPr>
            <a:t>sebelum merdeka, penjajah yang mentadbir dan merekalah yang meletakkan peraturan dan undang-undang untuk dipatuhi oleh rakyat tanah jajahannya. </a:t>
          </a:r>
          <a:endParaRPr lang="en-US" sz="2300" kern="1200">
            <a:solidFill>
              <a:schemeClr val="tx1"/>
            </a:solidFill>
            <a:latin typeface="Bernard MT Condensed" pitchFamily="18" charset="0"/>
          </a:endParaRPr>
        </a:p>
      </dsp:txBody>
      <dsp:txXfrm>
        <a:off x="685919" y="2105144"/>
        <a:ext cx="5307852" cy="1657110"/>
      </dsp:txXfrm>
    </dsp:sp>
    <dsp:sp modelId="{ED0F3A3A-C03D-4B69-AD0B-87BA87D114FE}">
      <dsp:nvSpPr>
        <dsp:cNvPr id="0" name=""/>
        <dsp:cNvSpPr/>
      </dsp:nvSpPr>
      <dsp:spPr>
        <a:xfrm>
          <a:off x="1268729" y="4107179"/>
          <a:ext cx="7189470" cy="1760220"/>
        </a:xfrm>
        <a:prstGeom prst="roundRect">
          <a:avLst>
            <a:gd name="adj" fmla="val 10000"/>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err="1" smtClean="0">
              <a:solidFill>
                <a:schemeClr val="tx1"/>
              </a:solidFill>
              <a:latin typeface="Bernard MT Condensed" pitchFamily="18" charset="0"/>
            </a:rPr>
            <a:t>penjajah</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akan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mengurus</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dan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mentadbir</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negara</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ini</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mengikut</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undang-undang</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dan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perlembagaan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mereka</a:t>
          </a:r>
          <a:r>
            <a:rPr lang="en-US" sz="2300" kern="1200" dirty="0" smtClean="0">
              <a:solidFill>
                <a:schemeClr val="tx1"/>
              </a:solidFill>
              <a:latin typeface="Bernard MT Condensed" pitchFamily="18" charset="0"/>
            </a:rPr>
            <a:t> yang </a:t>
          </a:r>
          <a:r>
            <a:rPr lang="en-US" sz="2300" kern="1200" dirty="0" err="1" smtClean="0">
              <a:solidFill>
                <a:schemeClr val="tx1"/>
              </a:solidFill>
              <a:latin typeface="Bernard MT Condensed" pitchFamily="18" charset="0"/>
            </a:rPr>
            <a:t>tidak</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berteraskan</a:t>
          </a:r>
          <a:r>
            <a:rPr lang="en-US" sz="2300" kern="1200" dirty="0" smtClean="0">
              <a:solidFill>
                <a:schemeClr val="tx1"/>
              </a:solidFill>
              <a:latin typeface="Bernard MT Condensed" pitchFamily="18" charset="0"/>
            </a:rPr>
            <a:t> al-Quran </a:t>
          </a:r>
          <a:r>
            <a:rPr lang="en-US" sz="2300" kern="1200" dirty="0" err="1" smtClean="0">
              <a:solidFill>
                <a:schemeClr val="tx1"/>
              </a:solidFill>
              <a:latin typeface="Bernard MT Condensed" pitchFamily="18" charset="0"/>
            </a:rPr>
            <a:t>dan</a:t>
          </a:r>
          <a:r>
            <a:rPr lang="en-US" sz="2300" kern="1200" dirty="0" smtClean="0">
              <a:solidFill>
                <a:schemeClr val="tx1"/>
              </a:solidFill>
              <a:latin typeface="Bernard MT Condensed" pitchFamily="18" charset="0"/>
            </a:rPr>
            <a:t> al-</a:t>
          </a:r>
          <a:r>
            <a:rPr lang="en-US" sz="2300" kern="1200" dirty="0" err="1" smtClean="0">
              <a:solidFill>
                <a:schemeClr val="tx1"/>
              </a:solidFill>
              <a:latin typeface="Bernard MT Condensed" pitchFamily="18" charset="0"/>
            </a:rPr>
            <a:t>Sunnah</a:t>
          </a:r>
          <a:r>
            <a:rPr lang="en-US" sz="2300" kern="1200" dirty="0" smtClean="0">
              <a:solidFill>
                <a:schemeClr val="tx1"/>
              </a:solidFill>
              <a:latin typeface="Bernard MT Condensed" pitchFamily="18" charset="0"/>
            </a:rPr>
            <a:t>. </a:t>
          </a:r>
          <a:endParaRPr lang="en-US" sz="2300" kern="1200" dirty="0">
            <a:solidFill>
              <a:schemeClr val="tx1"/>
            </a:solidFill>
            <a:latin typeface="Bernard MT Condensed" pitchFamily="18" charset="0"/>
          </a:endParaRPr>
        </a:p>
      </dsp:txBody>
      <dsp:txXfrm>
        <a:off x="1320284" y="4158734"/>
        <a:ext cx="5307852" cy="1657110"/>
      </dsp:txXfrm>
    </dsp:sp>
    <dsp:sp modelId="{402078AB-2216-473A-BB6C-691D1A16CBCF}">
      <dsp:nvSpPr>
        <dsp:cNvPr id="0" name=""/>
        <dsp:cNvSpPr/>
      </dsp:nvSpPr>
      <dsp:spPr>
        <a:xfrm>
          <a:off x="6045327" y="1334833"/>
          <a:ext cx="1144143" cy="11441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6302759" y="1334833"/>
        <a:ext cx="629279" cy="860968"/>
      </dsp:txXfrm>
    </dsp:sp>
    <dsp:sp modelId="{A57E976B-CFCF-4618-9318-FA53A637DF8B}">
      <dsp:nvSpPr>
        <dsp:cNvPr id="0" name=""/>
        <dsp:cNvSpPr/>
      </dsp:nvSpPr>
      <dsp:spPr>
        <a:xfrm>
          <a:off x="6679692" y="3376688"/>
          <a:ext cx="1144143" cy="11441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6937124" y="3376688"/>
        <a:ext cx="629279" cy="860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E9B81-5E83-4285-8005-CD66FD2BFA42}">
      <dsp:nvSpPr>
        <dsp:cNvPr id="0" name=""/>
        <dsp:cNvSpPr/>
      </dsp:nvSpPr>
      <dsp:spPr>
        <a:xfrm>
          <a:off x="0" y="0"/>
          <a:ext cx="7642860" cy="2057400"/>
        </a:xfrm>
        <a:prstGeom prst="roundRect">
          <a:avLst>
            <a:gd name="adj" fmla="val 10000"/>
          </a:avLst>
        </a:prstGeom>
        <a:solidFill>
          <a:schemeClr val="bg1"/>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solidFill>
                <a:srgbClr val="0000FF"/>
              </a:solidFill>
              <a:latin typeface="Bernard MT Condensed" pitchFamily="18" charset="0"/>
            </a:rPr>
            <a:t>Tempoh</a:t>
          </a:r>
          <a:r>
            <a:rPr lang="en-US" sz="2000" kern="1200" dirty="0" smtClean="0">
              <a:solidFill>
                <a:srgbClr val="0000FF"/>
              </a:solidFill>
              <a:latin typeface="Bernard MT Condensed" pitchFamily="18" charset="0"/>
            </a:rPr>
            <a:t> 400 </a:t>
          </a:r>
          <a:r>
            <a:rPr lang="en-US" sz="2000" kern="1200" dirty="0" err="1" smtClean="0">
              <a:solidFill>
                <a:srgbClr val="0000FF"/>
              </a:solidFill>
              <a:latin typeface="Bernard MT Condensed" pitchFamily="18" charset="0"/>
            </a:rPr>
            <a:t>tahun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penjajahan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Portugis</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sehingga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negara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merdeka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dari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penjajahan</a:t>
          </a:r>
          <a:r>
            <a:rPr lang="en-US" sz="2000" kern="1200" dirty="0" smtClean="0">
              <a:solidFill>
                <a:srgbClr val="0000FF"/>
              </a:solidFill>
              <a:latin typeface="Bernard MT Condensed" pitchFamily="18" charset="0"/>
            </a:rPr>
            <a:t> British, Tanah </a:t>
          </a:r>
          <a:r>
            <a:rPr lang="en-US" sz="2000" kern="1200" dirty="0" err="1" smtClean="0">
              <a:solidFill>
                <a:srgbClr val="0000FF"/>
              </a:solidFill>
              <a:latin typeface="Bernard MT Condensed" pitchFamily="18" charset="0"/>
            </a:rPr>
            <a:t>Melayu</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telah</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melalui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satu</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transformasi</a:t>
          </a:r>
          <a:r>
            <a:rPr lang="en-US" sz="2000" kern="1200" dirty="0" smtClean="0">
              <a:solidFill>
                <a:srgbClr val="0000FF"/>
              </a:solidFill>
              <a:latin typeface="Bernard MT Condensed" pitchFamily="18" charset="0"/>
            </a:rPr>
            <a:t> yang </a:t>
          </a:r>
          <a:r>
            <a:rPr lang="en-US" sz="2000" kern="1200" dirty="0" err="1" smtClean="0">
              <a:solidFill>
                <a:srgbClr val="0000FF"/>
              </a:solidFill>
              <a:latin typeface="Bernard MT Condensed" pitchFamily="18" charset="0"/>
            </a:rPr>
            <a:t>menyeluruh</a:t>
          </a:r>
          <a:r>
            <a:rPr lang="en-US" sz="2000" kern="1200" dirty="0" smtClean="0">
              <a:solidFill>
                <a:srgbClr val="0000FF"/>
              </a:solidFill>
              <a:latin typeface="Bernard MT Condensed" pitchFamily="18" charset="0"/>
            </a:rPr>
            <a:t>. </a:t>
          </a:r>
          <a:endParaRPr lang="en-US" sz="2000" kern="1200" dirty="0">
            <a:solidFill>
              <a:srgbClr val="0000FF"/>
            </a:solidFill>
            <a:latin typeface="Bernard MT Condensed" pitchFamily="18" charset="0"/>
          </a:endParaRPr>
        </a:p>
      </dsp:txBody>
      <dsp:txXfrm>
        <a:off x="60259" y="60259"/>
        <a:ext cx="5422765" cy="1936882"/>
      </dsp:txXfrm>
    </dsp:sp>
    <dsp:sp modelId="{CC308E63-36B1-4B55-97B4-C4CA4409C346}">
      <dsp:nvSpPr>
        <dsp:cNvPr id="0" name=""/>
        <dsp:cNvSpPr/>
      </dsp:nvSpPr>
      <dsp:spPr>
        <a:xfrm>
          <a:off x="674369" y="2400300"/>
          <a:ext cx="7642860" cy="2057400"/>
        </a:xfrm>
        <a:prstGeom prst="roundRect">
          <a:avLst>
            <a:gd name="adj" fmla="val 10000"/>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MY" sz="2000" kern="1200" smtClean="0">
              <a:solidFill>
                <a:srgbClr val="FF0000"/>
              </a:solidFill>
              <a:latin typeface="Bernard MT Condensed" pitchFamily="18" charset="0"/>
            </a:rPr>
            <a:t>sekularisasi</a:t>
          </a:r>
          <a:r>
            <a:rPr lang="en-US" sz="2000" kern="1200" smtClean="0">
              <a:solidFill>
                <a:srgbClr val="FF0000"/>
              </a:solidFill>
              <a:latin typeface="Bernard MT Condensed" pitchFamily="18" charset="0"/>
            </a:rPr>
            <a:t> kehidupan umat Islam terus berlaku sehingga wujud satu dikotomi yang jelas antara urusan keduniaan dan urusan ibadah. </a:t>
          </a:r>
          <a:endParaRPr lang="en-US" sz="2000" kern="1200">
            <a:solidFill>
              <a:srgbClr val="FF0000"/>
            </a:solidFill>
            <a:latin typeface="Bernard MT Condensed" pitchFamily="18" charset="0"/>
          </a:endParaRPr>
        </a:p>
      </dsp:txBody>
      <dsp:txXfrm>
        <a:off x="734628" y="2460559"/>
        <a:ext cx="5510662" cy="1936882"/>
      </dsp:txXfrm>
    </dsp:sp>
    <dsp:sp modelId="{71820F5E-5C47-4EB6-8C2E-E7F5FF797940}">
      <dsp:nvSpPr>
        <dsp:cNvPr id="0" name=""/>
        <dsp:cNvSpPr/>
      </dsp:nvSpPr>
      <dsp:spPr>
        <a:xfrm>
          <a:off x="1348739" y="4800600"/>
          <a:ext cx="7642860" cy="2057400"/>
        </a:xfrm>
        <a:prstGeom prst="roundRect">
          <a:avLst>
            <a:gd name="adj" fmla="val 10000"/>
          </a:avLst>
        </a:prstGeom>
        <a:solidFill>
          <a:schemeClr val="bg1"/>
        </a:solidFill>
        <a:ln w="2540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MY" sz="2000" kern="1200" dirty="0" err="1" smtClean="0">
              <a:solidFill>
                <a:srgbClr val="0000FF"/>
              </a:solidFill>
              <a:latin typeface="Bernard MT Condensed" pitchFamily="18" charset="0"/>
            </a:rPr>
            <a:t>Kesannya</a:t>
          </a:r>
          <a:r>
            <a:rPr lang="en-MY" sz="2000" kern="1200" dirty="0" smtClean="0">
              <a:solidFill>
                <a:srgbClr val="0000FF"/>
              </a:solidFill>
              <a:latin typeface="Bernard MT Condensed" pitchFamily="18" charset="0"/>
            </a:rPr>
            <a:t> w</a:t>
          </a:r>
          <a:r>
            <a:rPr lang="en-US" sz="2000" kern="1200" dirty="0" err="1" smtClean="0">
              <a:solidFill>
                <a:srgbClr val="0000FF"/>
              </a:solidFill>
              <a:latin typeface="Bernard MT Condensed" pitchFamily="18" charset="0"/>
            </a:rPr>
            <a:t>ujud</a:t>
          </a:r>
          <a:r>
            <a:rPr lang="en-MY" sz="2000" kern="1200" dirty="0" err="1" smtClean="0">
              <a:solidFill>
                <a:srgbClr val="0000FF"/>
              </a:solidFill>
              <a:latin typeface="Bernard MT Condensed" pitchFamily="18" charset="0"/>
            </a:rPr>
            <a:t>lah</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pertubuhan-pertubuhan</a:t>
          </a:r>
          <a:r>
            <a:rPr lang="en-US" sz="2000" kern="1200" dirty="0" smtClean="0">
              <a:solidFill>
                <a:srgbClr val="0000FF"/>
              </a:solidFill>
              <a:latin typeface="Bernard MT Condensed" pitchFamily="18" charset="0"/>
            </a:rPr>
            <a:t> </a:t>
          </a:r>
          <a:r>
            <a:rPr lang="en-MY" sz="2000" kern="1200" dirty="0" err="1" smtClean="0">
              <a:solidFill>
                <a:srgbClr val="0000FF"/>
              </a:solidFill>
              <a:latin typeface="Bernard MT Condensed" pitchFamily="18" charset="0"/>
            </a:rPr>
            <a:t>serta</a:t>
          </a:r>
          <a:r>
            <a:rPr lang="en-MY"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gerakan</a:t>
          </a:r>
          <a:r>
            <a:rPr lang="en-MY" sz="2000" kern="1200" dirty="0" smtClean="0">
              <a:solidFill>
                <a:srgbClr val="0000FF"/>
              </a:solidFill>
              <a:latin typeface="Bernard MT Condensed" pitchFamily="18" charset="0"/>
            </a:rPr>
            <a:t>-</a:t>
          </a:r>
          <a:r>
            <a:rPr lang="en-MY" sz="2000" kern="1200" dirty="0" err="1" smtClean="0">
              <a:solidFill>
                <a:srgbClr val="0000FF"/>
              </a:solidFill>
              <a:latin typeface="Bernard MT Condensed" pitchFamily="18" charset="0"/>
            </a:rPr>
            <a:t>gerakan</a:t>
          </a:r>
          <a:r>
            <a:rPr lang="en-US" sz="2000" kern="1200" dirty="0" smtClean="0">
              <a:solidFill>
                <a:srgbClr val="0000FF"/>
              </a:solidFill>
              <a:latin typeface="Bernard MT Condensed" pitchFamily="18" charset="0"/>
            </a:rPr>
            <a:t> yang </a:t>
          </a:r>
          <a:r>
            <a:rPr lang="en-US" sz="2000" kern="1200" dirty="0" err="1" smtClean="0">
              <a:solidFill>
                <a:srgbClr val="0000FF"/>
              </a:solidFill>
              <a:latin typeface="Bernard MT Condensed" pitchFamily="18" charset="0"/>
            </a:rPr>
            <a:t>berselindung</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atas</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cogan</a:t>
          </a:r>
          <a:r>
            <a:rPr lang="en-US" sz="2000" kern="1200" dirty="0" smtClean="0">
              <a:solidFill>
                <a:srgbClr val="0000FF"/>
              </a:solidFill>
              <a:latin typeface="Bernard MT Condensed" pitchFamily="18" charset="0"/>
            </a:rPr>
            <a:t> kata </a:t>
          </a:r>
          <a:r>
            <a:rPr lang="en-US" sz="2000" kern="1200" dirty="0" err="1" smtClean="0">
              <a:solidFill>
                <a:srgbClr val="0000FF"/>
              </a:solidFill>
              <a:latin typeface="Bernard MT Condensed" pitchFamily="18" charset="0"/>
            </a:rPr>
            <a:t>hak</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asasi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dan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demokrasi</a:t>
          </a:r>
          <a:r>
            <a:rPr lang="en-US" sz="2000" kern="1200" dirty="0" smtClean="0">
              <a:solidFill>
                <a:srgbClr val="0000FF"/>
              </a:solidFill>
              <a:latin typeface="Bernard MT Condensed" pitchFamily="18" charset="0"/>
            </a:rPr>
            <a:t> yang </a:t>
          </a:r>
          <a:r>
            <a:rPr lang="en-US" sz="2000" kern="1200" dirty="0" err="1" smtClean="0">
              <a:solidFill>
                <a:srgbClr val="0000FF"/>
              </a:solidFill>
              <a:latin typeface="Bernard MT Condensed" pitchFamily="18" charset="0"/>
            </a:rPr>
            <a:t>berjalan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dengan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begitu</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sistematik</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sehingga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tujuan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utama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mereka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tercapai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bagi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memisahkan</a:t>
          </a:r>
          <a:r>
            <a:rPr lang="en-US" sz="2000" kern="1200" dirty="0" smtClean="0">
              <a:solidFill>
                <a:srgbClr val="0000FF"/>
              </a:solidFill>
              <a:latin typeface="Bernard MT Condensed" pitchFamily="18" charset="0"/>
            </a:rPr>
            <a:t> agama </a:t>
          </a:r>
          <a:r>
            <a:rPr lang="en-US" sz="2000" kern="1200" dirty="0" err="1" smtClean="0">
              <a:solidFill>
                <a:srgbClr val="0000FF"/>
              </a:solidFill>
              <a:latin typeface="Bernard MT Condensed" pitchFamily="18" charset="0"/>
            </a:rPr>
            <a:t>daripada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menjadi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pegangan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dan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pedoman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kehidupan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bermasyarakat</a:t>
          </a:r>
          <a:endParaRPr lang="en-US" sz="2000" kern="1200" dirty="0">
            <a:solidFill>
              <a:srgbClr val="0000FF"/>
            </a:solidFill>
            <a:latin typeface="Bernard MT Condensed" pitchFamily="18" charset="0"/>
          </a:endParaRPr>
        </a:p>
      </dsp:txBody>
      <dsp:txXfrm>
        <a:off x="1408998" y="4860859"/>
        <a:ext cx="5510662" cy="1936882"/>
      </dsp:txXfrm>
    </dsp:sp>
    <dsp:sp modelId="{1FE99C5B-D7F6-4AF1-ACBF-70AEC6AA7393}">
      <dsp:nvSpPr>
        <dsp:cNvPr id="0" name=""/>
        <dsp:cNvSpPr/>
      </dsp:nvSpPr>
      <dsp:spPr>
        <a:xfrm>
          <a:off x="6305550" y="1560195"/>
          <a:ext cx="1337310" cy="13373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rgbClr val="0000FF"/>
            </a:solidFill>
            <a:latin typeface="Bernard MT Condensed" pitchFamily="18" charset="0"/>
          </a:endParaRPr>
        </a:p>
      </dsp:txBody>
      <dsp:txXfrm>
        <a:off x="6606445" y="1560195"/>
        <a:ext cx="735520" cy="1006326"/>
      </dsp:txXfrm>
    </dsp:sp>
    <dsp:sp modelId="{09B15821-C474-4073-B46D-5C9A9219EF2A}">
      <dsp:nvSpPr>
        <dsp:cNvPr id="0" name=""/>
        <dsp:cNvSpPr/>
      </dsp:nvSpPr>
      <dsp:spPr>
        <a:xfrm>
          <a:off x="6979920" y="3946779"/>
          <a:ext cx="1337310" cy="133731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rgbClr val="0000FF"/>
            </a:solidFill>
            <a:latin typeface="Bernard MT Condensed" pitchFamily="18" charset="0"/>
          </a:endParaRPr>
        </a:p>
      </dsp:txBody>
      <dsp:txXfrm>
        <a:off x="7280815" y="3946779"/>
        <a:ext cx="735520" cy="10063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88A9B-4A97-4776-A7AF-BABC7E042DBB}">
      <dsp:nvSpPr>
        <dsp:cNvPr id="0" name=""/>
        <dsp:cNvSpPr/>
      </dsp:nvSpPr>
      <dsp:spPr>
        <a:xfrm>
          <a:off x="0" y="4474062"/>
          <a:ext cx="8610600" cy="14684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MY" sz="2100" kern="1200" smtClean="0">
              <a:solidFill>
                <a:srgbClr val="0000FF"/>
              </a:solidFill>
              <a:latin typeface="Berlin Sans FB" pitchFamily="34" charset="0"/>
            </a:rPr>
            <a:t>kerajaan turut bertindak tegas ke atas kumpulan-kumpulan yang menyeleweng dan membenteras fahaman-fahaman yang bercanggah dengan syariat Islam demi menjaga akidah umat Islam termasuklah yang terkini isu yang ditimbulkan oleh golongan Ateis.</a:t>
          </a:r>
          <a:r>
            <a:rPr lang="en-US" sz="2100" kern="1200" smtClean="0">
              <a:solidFill>
                <a:srgbClr val="0000FF"/>
              </a:solidFill>
              <a:latin typeface="Berlin Sans FB" pitchFamily="34" charset="0"/>
            </a:rPr>
            <a:t> </a:t>
          </a:r>
          <a:endParaRPr lang="en-US" sz="2100" kern="1200">
            <a:solidFill>
              <a:srgbClr val="0000FF"/>
            </a:solidFill>
            <a:latin typeface="Berlin Sans FB" pitchFamily="34" charset="0"/>
          </a:endParaRPr>
        </a:p>
      </dsp:txBody>
      <dsp:txXfrm>
        <a:off x="0" y="4474062"/>
        <a:ext cx="8610600" cy="1468487"/>
      </dsp:txXfrm>
    </dsp:sp>
    <dsp:sp modelId="{B184B1B1-CF59-440C-8264-8C06DE39A7F9}">
      <dsp:nvSpPr>
        <dsp:cNvPr id="0" name=""/>
        <dsp:cNvSpPr/>
      </dsp:nvSpPr>
      <dsp:spPr>
        <a:xfrm rot="10800000">
          <a:off x="0" y="2237556"/>
          <a:ext cx="8610600" cy="2258533"/>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smtClean="0">
              <a:solidFill>
                <a:srgbClr val="0000FF"/>
              </a:solidFill>
              <a:latin typeface="Berlin Sans FB" pitchFamily="34" charset="0"/>
            </a:rPr>
            <a:t>usaha-usaha yang dilakukan oleh pemerintah bagi memartabatkan agama Islam di negara ini, bukan sahaja dari sudut menyediakan kemudahan tetapi juga dalam usaha membangunkan negara mengikut acuan syariah</a:t>
          </a:r>
          <a:r>
            <a:rPr lang="en-MY" sz="2100" kern="1200" smtClean="0">
              <a:solidFill>
                <a:srgbClr val="0000FF"/>
              </a:solidFill>
              <a:latin typeface="Berlin Sans FB" pitchFamily="34" charset="0"/>
            </a:rPr>
            <a:t>. </a:t>
          </a:r>
          <a:endParaRPr lang="en-US" sz="2100" kern="1200">
            <a:solidFill>
              <a:srgbClr val="0000FF"/>
            </a:solidFill>
            <a:latin typeface="Berlin Sans FB" pitchFamily="34" charset="0"/>
          </a:endParaRPr>
        </a:p>
      </dsp:txBody>
      <dsp:txXfrm rot="10800000">
        <a:off x="0" y="2237556"/>
        <a:ext cx="8610600" cy="1467527"/>
      </dsp:txXfrm>
    </dsp:sp>
    <dsp:sp modelId="{0F8942F0-1FE9-4DD9-80E6-F41623572504}">
      <dsp:nvSpPr>
        <dsp:cNvPr id="0" name=""/>
        <dsp:cNvSpPr/>
      </dsp:nvSpPr>
      <dsp:spPr>
        <a:xfrm rot="10800000">
          <a:off x="0" y="1050"/>
          <a:ext cx="8610600" cy="2258533"/>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MY" sz="2100" kern="1200" smtClean="0">
              <a:solidFill>
                <a:srgbClr val="0000FF"/>
              </a:solidFill>
              <a:latin typeface="Berlin Sans FB" pitchFamily="34" charset="0"/>
            </a:rPr>
            <a:t>P</a:t>
          </a:r>
          <a:r>
            <a:rPr lang="en-US" sz="2100" kern="1200" smtClean="0">
              <a:solidFill>
                <a:srgbClr val="0000FF"/>
              </a:solidFill>
              <a:latin typeface="Berlin Sans FB" pitchFamily="34" charset="0"/>
            </a:rPr>
            <a:t>eruntukan undang-undang ini telah menyediakan tapak asas </a:t>
          </a:r>
          <a:r>
            <a:rPr lang="en-MY" sz="2100" kern="1200" smtClean="0">
              <a:solidFill>
                <a:srgbClr val="0000FF"/>
              </a:solidFill>
              <a:latin typeface="Berlin Sans FB" pitchFamily="34" charset="0"/>
            </a:rPr>
            <a:t>kepada </a:t>
          </a:r>
          <a:r>
            <a:rPr lang="en-US" sz="2100" kern="1200" smtClean="0">
              <a:solidFill>
                <a:srgbClr val="0000FF"/>
              </a:solidFill>
              <a:latin typeface="Berlin Sans FB" pitchFamily="34" charset="0"/>
            </a:rPr>
            <a:t>umat Islam yang menjadi majoriti penduduk negara ini s</a:t>
          </a:r>
          <a:r>
            <a:rPr lang="en-MY" sz="2100" kern="1200" smtClean="0">
              <a:solidFill>
                <a:srgbClr val="0000FF"/>
              </a:solidFill>
              <a:latin typeface="Berlin Sans FB" pitchFamily="34" charset="0"/>
            </a:rPr>
            <a:t>ewajibnya</a:t>
          </a:r>
          <a:r>
            <a:rPr lang="en-US" sz="2100" kern="1200" smtClean="0">
              <a:solidFill>
                <a:srgbClr val="0000FF"/>
              </a:solidFill>
              <a:latin typeface="Berlin Sans FB" pitchFamily="34" charset="0"/>
            </a:rPr>
            <a:t> menjadikan syariat Islam sebagai pegangan d</a:t>
          </a:r>
          <a:r>
            <a:rPr lang="en-MY" sz="2100" kern="1200" smtClean="0">
              <a:solidFill>
                <a:srgbClr val="0000FF"/>
              </a:solidFill>
              <a:latin typeface="Berlin Sans FB" pitchFamily="34" charset="0"/>
            </a:rPr>
            <a:t>engan</a:t>
          </a:r>
          <a:r>
            <a:rPr lang="en-US" sz="2100" kern="1200" smtClean="0">
              <a:solidFill>
                <a:srgbClr val="0000FF"/>
              </a:solidFill>
              <a:latin typeface="Berlin Sans FB" pitchFamily="34" charset="0"/>
            </a:rPr>
            <a:t> mempraktikkan</a:t>
          </a:r>
          <a:r>
            <a:rPr lang="en-MY" sz="2100" kern="1200" smtClean="0">
              <a:solidFill>
                <a:srgbClr val="0000FF"/>
              </a:solidFill>
              <a:latin typeface="Berlin Sans FB" pitchFamily="34" charset="0"/>
            </a:rPr>
            <a:t>nya </a:t>
          </a:r>
          <a:r>
            <a:rPr lang="en-US" sz="2100" kern="1200" smtClean="0">
              <a:solidFill>
                <a:srgbClr val="0000FF"/>
              </a:solidFill>
              <a:latin typeface="Berlin Sans FB" pitchFamily="34" charset="0"/>
            </a:rPr>
            <a:t>dalam kehidupan untuk menikmati kemerdekaan sebenar. </a:t>
          </a:r>
          <a:endParaRPr lang="en-US" sz="2100" kern="1200">
            <a:solidFill>
              <a:srgbClr val="0000FF"/>
            </a:solidFill>
            <a:latin typeface="Berlin Sans FB" pitchFamily="34" charset="0"/>
          </a:endParaRPr>
        </a:p>
      </dsp:txBody>
      <dsp:txXfrm rot="10800000">
        <a:off x="0" y="1050"/>
        <a:ext cx="8610600" cy="14675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34533-9B34-4120-8428-68D172A66EB8}">
      <dsp:nvSpPr>
        <dsp:cNvPr id="0" name=""/>
        <dsp:cNvSpPr/>
      </dsp:nvSpPr>
      <dsp:spPr>
        <a:xfrm>
          <a:off x="-5642443" y="-870422"/>
          <a:ext cx="6770044" cy="6770044"/>
        </a:xfrm>
        <a:prstGeom prst="blockArc">
          <a:avLst>
            <a:gd name="adj1" fmla="val 18900000"/>
            <a:gd name="adj2" fmla="val 2700000"/>
            <a:gd name="adj3" fmla="val 31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5A24F-3769-4B5D-BFF8-25371C035B02}">
      <dsp:nvSpPr>
        <dsp:cNvPr id="0" name=""/>
        <dsp:cNvSpPr/>
      </dsp:nvSpPr>
      <dsp:spPr>
        <a:xfrm>
          <a:off x="924492" y="718471"/>
          <a:ext cx="7278578" cy="143674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414" tIns="60960" rIns="60960" bIns="60960" numCol="1" spcCol="1270" anchor="ctr" anchorCtr="0">
          <a:noAutofit/>
        </a:bodyPr>
        <a:lstStyle/>
        <a:p>
          <a:pPr lvl="0" algn="ctr" defTabSz="1066800" rtl="0">
            <a:lnSpc>
              <a:spcPct val="90000"/>
            </a:lnSpc>
            <a:spcBef>
              <a:spcPct val="0"/>
            </a:spcBef>
            <a:spcAft>
              <a:spcPct val="35000"/>
            </a:spcAft>
          </a:pPr>
          <a:r>
            <a:rPr lang="en-US" sz="2400" kern="1200" dirty="0" err="1" smtClean="0">
              <a:solidFill>
                <a:srgbClr val="0000FF"/>
              </a:solidFill>
              <a:latin typeface="Bernard MT Condensed" pitchFamily="18" charset="0"/>
            </a:rPr>
            <a:t>Kemerdekaan</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negara</a:t>
          </a:r>
          <a:r>
            <a:rPr lang="en-US" sz="2400" kern="1200" dirty="0" smtClean="0">
              <a:solidFill>
                <a:srgbClr val="0000FF"/>
              </a:solidFill>
              <a:latin typeface="Bernard MT Condensed" pitchFamily="18" charset="0"/>
            </a:rPr>
            <a:t> yang </a:t>
          </a:r>
          <a:r>
            <a:rPr lang="en-US" sz="2400" kern="1200" dirty="0" err="1" smtClean="0">
              <a:solidFill>
                <a:srgbClr val="0000FF"/>
              </a:solidFill>
              <a:latin typeface="Bernard MT Condensed" pitchFamily="18" charset="0"/>
            </a:rPr>
            <a:t>kita</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nikmati</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ini</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adalah</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anugerah</a:t>
          </a:r>
          <a:r>
            <a:rPr lang="en-US" sz="2400" kern="1200" dirty="0" smtClean="0">
              <a:solidFill>
                <a:srgbClr val="0000FF"/>
              </a:solidFill>
              <a:latin typeface="Bernard MT Condensed" pitchFamily="18" charset="0"/>
            </a:rPr>
            <a:t> Allah SWT yang </a:t>
          </a:r>
          <a:r>
            <a:rPr lang="en-US" sz="2400" kern="1200" dirty="0" err="1" smtClean="0">
              <a:solidFill>
                <a:srgbClr val="0000FF"/>
              </a:solidFill>
              <a:latin typeface="Bernard MT Condensed" pitchFamily="18" charset="0"/>
            </a:rPr>
            <a:t>wajib</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disyukuri</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dan</a:t>
          </a:r>
          <a:r>
            <a:rPr lang="en-US" sz="2400" kern="1200" dirty="0" smtClean="0">
              <a:solidFill>
                <a:srgbClr val="0000FF"/>
              </a:solidFill>
              <a:latin typeface="Bernard MT Condensed" pitchFamily="18" charset="0"/>
            </a:rPr>
            <a:t> </a:t>
          </a:r>
          <a:r>
            <a:rPr lang="en-US" sz="2400" kern="1200" dirty="0" err="1" smtClean="0">
              <a:solidFill>
                <a:srgbClr val="0000FF"/>
              </a:solidFill>
              <a:latin typeface="Bernard MT Condensed" pitchFamily="18" charset="0"/>
            </a:rPr>
            <a:t>dipelihara</a:t>
          </a:r>
          <a:r>
            <a:rPr lang="en-US" sz="2400" kern="1200" dirty="0" smtClean="0">
              <a:solidFill>
                <a:srgbClr val="0000FF"/>
              </a:solidFill>
              <a:latin typeface="Bernard MT Condensed" pitchFamily="18" charset="0"/>
            </a:rPr>
            <a:t>. </a:t>
          </a:r>
          <a:endParaRPr lang="en-US" sz="2400" kern="1200" dirty="0">
            <a:solidFill>
              <a:srgbClr val="0000FF"/>
            </a:solidFill>
            <a:latin typeface="Bernard MT Condensed" pitchFamily="18" charset="0"/>
          </a:endParaRPr>
        </a:p>
      </dsp:txBody>
      <dsp:txXfrm>
        <a:off x="924492" y="718471"/>
        <a:ext cx="7278578" cy="1436741"/>
      </dsp:txXfrm>
    </dsp:sp>
    <dsp:sp modelId="{4111DF07-A556-46E0-AA8F-1F456732C531}">
      <dsp:nvSpPr>
        <dsp:cNvPr id="0" name=""/>
        <dsp:cNvSpPr/>
      </dsp:nvSpPr>
      <dsp:spPr>
        <a:xfrm>
          <a:off x="26529" y="538878"/>
          <a:ext cx="1795927" cy="179592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12D42-20AA-495C-8C12-0BABA2292349}">
      <dsp:nvSpPr>
        <dsp:cNvPr id="0" name=""/>
        <dsp:cNvSpPr/>
      </dsp:nvSpPr>
      <dsp:spPr>
        <a:xfrm>
          <a:off x="924492" y="2873986"/>
          <a:ext cx="7278578" cy="143674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0414" tIns="60960" rIns="60960" bIns="60960" numCol="1" spcCol="1270" anchor="ctr" anchorCtr="0">
          <a:noAutofit/>
        </a:bodyPr>
        <a:lstStyle/>
        <a:p>
          <a:pPr lvl="0" algn="ctr" defTabSz="1066800" rtl="0">
            <a:lnSpc>
              <a:spcPct val="90000"/>
            </a:lnSpc>
            <a:spcBef>
              <a:spcPct val="0"/>
            </a:spcBef>
            <a:spcAft>
              <a:spcPct val="35000"/>
            </a:spcAft>
          </a:pPr>
          <a:r>
            <a:rPr lang="en-MY" sz="2400" kern="1200" dirty="0" err="1" smtClean="0">
              <a:solidFill>
                <a:srgbClr val="FFFF00"/>
              </a:solidFill>
              <a:latin typeface="Bernard MT Condensed" pitchFamily="18" charset="0"/>
            </a:rPr>
            <a:t>Pelbagai</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nikmat</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telah</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dirasai</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oleh</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rakyat</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hasil</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dari</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kemerdekaan</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Pelbagai</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pembangunan</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dan</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prasarana</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untuk</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keselesaan</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rakyat</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telah</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disediakan</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oleh</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pemerintah</a:t>
          </a:r>
          <a:r>
            <a:rPr lang="en-MY" sz="2400" kern="1200" dirty="0" smtClean="0">
              <a:solidFill>
                <a:srgbClr val="FFFF00"/>
              </a:solidFill>
              <a:latin typeface="Bernard MT Condensed" pitchFamily="18" charset="0"/>
            </a:rPr>
            <a:t> di </a:t>
          </a:r>
          <a:r>
            <a:rPr lang="en-MY" sz="2400" kern="1200" dirty="0" err="1" smtClean="0">
              <a:solidFill>
                <a:srgbClr val="FFFF00"/>
              </a:solidFill>
              <a:latin typeface="Bernard MT Condensed" pitchFamily="18" charset="0"/>
            </a:rPr>
            <a:t>negara</a:t>
          </a:r>
          <a:r>
            <a:rPr lang="en-MY" sz="2400" kern="1200" dirty="0" smtClean="0">
              <a:solidFill>
                <a:srgbClr val="FFFF00"/>
              </a:solidFill>
              <a:latin typeface="Bernard MT Condensed" pitchFamily="18" charset="0"/>
            </a:rPr>
            <a:t> </a:t>
          </a:r>
          <a:r>
            <a:rPr lang="en-MY" sz="2400" kern="1200" dirty="0" err="1" smtClean="0">
              <a:solidFill>
                <a:srgbClr val="FFFF00"/>
              </a:solidFill>
              <a:latin typeface="Bernard MT Condensed" pitchFamily="18" charset="0"/>
            </a:rPr>
            <a:t>ini</a:t>
          </a:r>
          <a:r>
            <a:rPr lang="en-MY" sz="2400" kern="1200" dirty="0" smtClean="0">
              <a:solidFill>
                <a:srgbClr val="FFFF00"/>
              </a:solidFill>
              <a:latin typeface="Bernard MT Condensed" pitchFamily="18" charset="0"/>
            </a:rPr>
            <a:t>. </a:t>
          </a:r>
          <a:endParaRPr lang="en-US" sz="2400" kern="1200" dirty="0">
            <a:solidFill>
              <a:srgbClr val="FFFF00"/>
            </a:solidFill>
            <a:latin typeface="Bernard MT Condensed" pitchFamily="18" charset="0"/>
          </a:endParaRPr>
        </a:p>
      </dsp:txBody>
      <dsp:txXfrm>
        <a:off x="924492" y="2873986"/>
        <a:ext cx="7278578" cy="1436741"/>
      </dsp:txXfrm>
    </dsp:sp>
    <dsp:sp modelId="{1CDB11BF-72EF-4152-8E82-E79B5A8EF728}">
      <dsp:nvSpPr>
        <dsp:cNvPr id="0" name=""/>
        <dsp:cNvSpPr/>
      </dsp:nvSpPr>
      <dsp:spPr>
        <a:xfrm>
          <a:off x="26529" y="2694393"/>
          <a:ext cx="1795927" cy="1795927"/>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24/8/2017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24/8/2017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24/8/2017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24/8/2017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24/8/2017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24/8/2017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24/8/2017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24/8/2017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24/8/2017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24/8/2017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24/8/2017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24/8/2017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24/8/2017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 y="0"/>
            <a:ext cx="91530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6215" y="5181600"/>
            <a:ext cx="7391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25 </a:t>
            </a:r>
            <a:r>
              <a:rPr lang="en-US" sz="4800" b="1" dirty="0" err="1"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Ogos</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 </a:t>
            </a:r>
            <a:r>
              <a:rPr lang="en-US" sz="4800" b="1" dirty="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03 </a:t>
            </a:r>
            <a:r>
              <a:rPr lang="en-US" sz="4800" b="1" dirty="0" err="1"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Zulhijjah</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 1438</a:t>
            </a:r>
            <a:endParaRPr lang="en-US" sz="4800" b="1" dirty="0">
              <a:ln w="1905">
                <a:solidFill>
                  <a:schemeClr val="tx1"/>
                </a:solidFill>
              </a:ln>
              <a:solidFill>
                <a:srgbClr val="C00000"/>
              </a:solidFill>
              <a:effectLst>
                <a:innerShdw blurRad="69850" dist="43180" dir="5400000">
                  <a:srgbClr val="000000">
                    <a:alpha val="65000"/>
                  </a:srgbClr>
                </a:innerShdw>
              </a:effectLst>
              <a:latin typeface="Brush Script MT" pitchFamily="66" charset="0"/>
            </a:endParaRPr>
          </a:p>
        </p:txBody>
      </p:sp>
      <p:sp>
        <p:nvSpPr>
          <p:cNvPr id="3" name="Rectangle 2"/>
          <p:cNvSpPr/>
          <p:nvPr/>
        </p:nvSpPr>
        <p:spPr>
          <a:xfrm>
            <a:off x="457200" y="2057400"/>
            <a:ext cx="5903863" cy="1754326"/>
          </a:xfrm>
          <a:prstGeom prst="rect">
            <a:avLst/>
          </a:prstGeom>
        </p:spPr>
        <p:style>
          <a:lnRef idx="0">
            <a:scrgbClr r="0" g="0" b="0"/>
          </a:lnRef>
          <a:fillRef idx="1001">
            <a:schemeClr val="lt1"/>
          </a:fillRef>
          <a:effectRef idx="0">
            <a:scrgbClr r="0" g="0" b="0"/>
          </a:effectRef>
          <a:fontRef idx="major"/>
        </p:style>
        <p:txBody>
          <a:bodyPr wrap="square" lIns="91440" tIns="45720" rIns="91440" bIns="45720">
            <a:spAutoFit/>
          </a:bodyPr>
          <a:lstStyle/>
          <a:p>
            <a:pPr algn="ctr"/>
            <a:r>
              <a:rPr lang="en-US" sz="5400" dirty="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rPr>
              <a:t>NIKMAT </a:t>
            </a:r>
            <a:endParaRPr lang="en-US" sz="5400"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endParaRPr>
          </a:p>
          <a:p>
            <a:pPr algn="ctr"/>
            <a:r>
              <a:rPr lang="en-US" sz="5400"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rPr>
              <a:t>KEMERDEKAAN</a:t>
            </a:r>
            <a:endParaRPr lang="en-US" sz="5400" dirty="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185281593"/>
              </p:ext>
            </p:extLst>
          </p:nvPr>
        </p:nvGraphicFramePr>
        <p:xfrm>
          <a:off x="685800" y="381000"/>
          <a:ext cx="7848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sp>
        <p:nvSpPr>
          <p:cNvPr id="3" name="Rectangle 2"/>
          <p:cNvSpPr/>
          <p:nvPr/>
        </p:nvSpPr>
        <p:spPr>
          <a:xfrm>
            <a:off x="304800" y="1295400"/>
            <a:ext cx="8610600" cy="3108543"/>
          </a:xfrm>
          <a:prstGeom prst="rect">
            <a:avLst/>
          </a:prstGeom>
        </p:spPr>
        <p:txBody>
          <a:bodyPr wrap="square">
            <a:spAutoFit/>
          </a:bodyPr>
          <a:lstStyle/>
          <a:p>
            <a:pPr algn="ctr"/>
            <a:r>
              <a:rPr lang="en-US" sz="2800"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Maka</a:t>
            </a:r>
            <a:r>
              <a:rPr lang="en-US" sz="28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dijawab</a:t>
            </a:r>
            <a:r>
              <a:rPr lang="en-US" sz="28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oleh</a:t>
            </a:r>
            <a:r>
              <a:rPr lang="en-US" sz="28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Rub’i</a:t>
            </a:r>
            <a:r>
              <a:rPr lang="en-US" sz="28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bin Amir </a:t>
            </a:r>
            <a:r>
              <a:rPr lang="en-US" sz="28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a:t>
            </a:r>
          </a:p>
          <a:p>
            <a:pPr algn="ctr"/>
            <a:r>
              <a:rPr lang="en-US" sz="28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Kami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datang</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untuk</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mengeluarkan</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manusia</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dari</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kegelapan</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dunia</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kepada</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cahaya</a:t>
            </a:r>
            <a:r>
              <a:rPr lang="en-US" sz="2800" dirty="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rPr>
              <a:t> Islam, </a:t>
            </a:r>
            <a:endParaRPr lang="en-US" sz="2800" dirty="0" smtClean="0">
              <a:ln w="18415" cmpd="sng">
                <a:solidFill>
                  <a:schemeClr val="tx1"/>
                </a:solidFill>
                <a:prstDash val="solid"/>
              </a:ln>
              <a:solidFill>
                <a:srgbClr val="0000FF"/>
              </a:solidFill>
              <a:effectLst>
                <a:outerShdw blurRad="63500" dir="3600000" algn="tl" rotWithShape="0">
                  <a:srgbClr val="000000">
                    <a:alpha val="70000"/>
                  </a:srgbClr>
                </a:outerShdw>
              </a:effectLst>
              <a:latin typeface="Bernard MT Condensed" pitchFamily="18" charset="0"/>
            </a:endParaRPr>
          </a:p>
          <a:p>
            <a:pPr algn="ctr"/>
            <a:r>
              <a:rPr lang="en-US" sz="280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kami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datang</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untuk</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mengeluarkan</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manusia</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dari</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kesempitan</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dunia</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kepada</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keluasan</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dunia</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dan</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akhirat</a:t>
            </a:r>
            <a:r>
              <a:rPr lang="en-US" sz="28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endParaRPr lang="en-US" sz="280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Bernard MT Condensed" pitchFamily="18" charset="0"/>
            </a:endParaRPr>
          </a:p>
          <a:p>
            <a:pPr algn="ctr"/>
            <a:r>
              <a:rPr lang="en-US" sz="28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Kami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datang</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untuk</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membebaskan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dari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kezaliman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agama-agama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kepada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keadilan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rPr>
              <a:t> Islam.”</a:t>
            </a:r>
          </a:p>
        </p:txBody>
      </p:sp>
    </p:spTree>
    <p:extLst>
      <p:ext uri="{BB962C8B-B14F-4D97-AF65-F5344CB8AC3E}">
        <p14:creationId xmlns:p14="http://schemas.microsoft.com/office/powerpoint/2010/main" val="101399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863376512"/>
              </p:ext>
            </p:extLst>
          </p:nvPr>
        </p:nvGraphicFramePr>
        <p:xfrm>
          <a:off x="381000" y="228600"/>
          <a:ext cx="8458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729090022"/>
              </p:ext>
            </p:extLst>
          </p:nvPr>
        </p:nvGraphicFramePr>
        <p:xfrm>
          <a:off x="76200" y="0"/>
          <a:ext cx="8991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213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447800"/>
            <a:ext cx="8534400" cy="3539430"/>
          </a:xfrm>
          <a:prstGeom prst="rect">
            <a:avLst/>
          </a:prstGeom>
        </p:spPr>
        <p:txBody>
          <a:bodyPr wrap="square">
            <a:spAutoFit/>
          </a:bodyPr>
          <a:lstStyle/>
          <a:p>
            <a:pPr algn="ctr"/>
            <a:r>
              <a:rPr lang="en-US" sz="3200" dirty="0" err="1">
                <a:latin typeface="Bernard MT Condensed" pitchFamily="18" charset="0"/>
              </a:rPr>
              <a:t>Apabila</a:t>
            </a:r>
            <a:r>
              <a:rPr lang="en-US" sz="3200" dirty="0">
                <a:latin typeface="Bernard MT Condensed" pitchFamily="18" charset="0"/>
              </a:rPr>
              <a:t> </a:t>
            </a:r>
            <a:r>
              <a:rPr lang="en-MY" sz="3200" dirty="0">
                <a:latin typeface="Bernard MT Condensed" pitchFamily="18" charset="0"/>
              </a:rPr>
              <a:t>n</a:t>
            </a:r>
            <a:r>
              <a:rPr lang="en-US" sz="3200" dirty="0" err="1">
                <a:latin typeface="Bernard MT Condensed" pitchFamily="18" charset="0"/>
              </a:rPr>
              <a:t>egara</a:t>
            </a:r>
            <a:r>
              <a:rPr lang="en-US" sz="3200" dirty="0">
                <a:latin typeface="Bernard MT Condensed" pitchFamily="18" charset="0"/>
              </a:rPr>
              <a:t> </a:t>
            </a:r>
            <a:r>
              <a:rPr lang="en-US" sz="3200" dirty="0" err="1">
                <a:latin typeface="Bernard MT Condensed" pitchFamily="18" charset="0"/>
              </a:rPr>
              <a:t>kita</a:t>
            </a:r>
            <a:r>
              <a:rPr lang="en-US" sz="3200" dirty="0">
                <a:latin typeface="Bernard MT Condensed" pitchFamily="18" charset="0"/>
              </a:rPr>
              <a:t> </a:t>
            </a:r>
            <a:r>
              <a:rPr lang="en-US" sz="3200" dirty="0" err="1">
                <a:latin typeface="Bernard MT Condensed" pitchFamily="18" charset="0"/>
              </a:rPr>
              <a:t>merdeka</a:t>
            </a:r>
            <a:r>
              <a:rPr lang="en-US" sz="3200" dirty="0">
                <a:latin typeface="Bernard MT Condensed" pitchFamily="18" charset="0"/>
              </a:rPr>
              <a:t> </a:t>
            </a:r>
            <a:r>
              <a:rPr lang="en-US" sz="3200" dirty="0" err="1">
                <a:latin typeface="Bernard MT Condensed" pitchFamily="18" charset="0"/>
              </a:rPr>
              <a:t>dan</a:t>
            </a:r>
            <a:r>
              <a:rPr lang="en-US" sz="3200" dirty="0">
                <a:latin typeface="Bernard MT Condensed" pitchFamily="18" charset="0"/>
              </a:rPr>
              <a:t> </a:t>
            </a:r>
            <a:r>
              <a:rPr lang="en-US" sz="3200" dirty="0" err="1">
                <a:latin typeface="Bernard MT Condensed" pitchFamily="18" charset="0"/>
              </a:rPr>
              <a:t>telah</a:t>
            </a:r>
            <a:r>
              <a:rPr lang="en-US" sz="3200" dirty="0">
                <a:latin typeface="Bernard MT Condensed" pitchFamily="18" charset="0"/>
              </a:rPr>
              <a:t> </a:t>
            </a:r>
            <a:r>
              <a:rPr lang="en-US" sz="3200" dirty="0" err="1">
                <a:latin typeface="Bernard MT Condensed" pitchFamily="18" charset="0"/>
              </a:rPr>
              <a:t>menjadikan</a:t>
            </a:r>
            <a:r>
              <a:rPr lang="en-US" sz="3200" dirty="0">
                <a:latin typeface="Bernard MT Condensed" pitchFamily="18" charset="0"/>
              </a:rPr>
              <a:t> Islam </a:t>
            </a:r>
            <a:r>
              <a:rPr lang="en-US" sz="3200" dirty="0" err="1">
                <a:latin typeface="Bernard MT Condensed" pitchFamily="18" charset="0"/>
              </a:rPr>
              <a:t>sebagai</a:t>
            </a:r>
            <a:r>
              <a:rPr lang="en-US" sz="3200" dirty="0">
                <a:latin typeface="Bernard MT Condensed" pitchFamily="18" charset="0"/>
              </a:rPr>
              <a:t> </a:t>
            </a:r>
            <a:r>
              <a:rPr lang="en-US" sz="3200" dirty="0" err="1">
                <a:ln>
                  <a:solidFill>
                    <a:schemeClr val="tx1"/>
                  </a:solidFill>
                </a:ln>
                <a:solidFill>
                  <a:srgbClr val="0000FF"/>
                </a:solidFill>
                <a:latin typeface="Bernard MT Condensed" pitchFamily="18" charset="0"/>
              </a:rPr>
              <a:t>teras</a:t>
            </a:r>
            <a:r>
              <a:rPr lang="en-US" sz="3200" dirty="0">
                <a:latin typeface="Bernard MT Condensed" pitchFamily="18" charset="0"/>
              </a:rPr>
              <a:t> d</a:t>
            </a:r>
            <a:r>
              <a:rPr lang="en-MY" sz="3200" dirty="0" err="1">
                <a:latin typeface="Bernard MT Condensed" pitchFamily="18" charset="0"/>
              </a:rPr>
              <a:t>engan</a:t>
            </a:r>
            <a:r>
              <a:rPr lang="en-MY" sz="3200" dirty="0">
                <a:latin typeface="Bernard MT Condensed" pitchFamily="18" charset="0"/>
              </a:rPr>
              <a:t> </a:t>
            </a:r>
            <a:r>
              <a:rPr lang="en-MY" sz="3200" dirty="0" err="1">
                <a:latin typeface="Bernard MT Condensed" pitchFamily="18" charset="0"/>
              </a:rPr>
              <a:t>mengabadikan</a:t>
            </a:r>
            <a:r>
              <a:rPr lang="en-US" sz="3200" dirty="0">
                <a:latin typeface="Bernard MT Condensed" pitchFamily="18" charset="0"/>
              </a:rPr>
              <a:t> </a:t>
            </a:r>
            <a:r>
              <a:rPr lang="en-US" sz="3200" dirty="0" err="1">
                <a:latin typeface="Bernard MT Condensed" pitchFamily="18" charset="0"/>
              </a:rPr>
              <a:t>dalam</a:t>
            </a:r>
            <a:r>
              <a:rPr lang="en-US" sz="3200" dirty="0">
                <a:latin typeface="Bernard MT Condensed" pitchFamily="18" charset="0"/>
              </a:rPr>
              <a:t> </a:t>
            </a:r>
            <a:r>
              <a:rPr lang="en-US" sz="3200" dirty="0" err="1">
                <a:ln>
                  <a:solidFill>
                    <a:schemeClr val="tx1"/>
                  </a:solidFill>
                </a:ln>
                <a:solidFill>
                  <a:srgbClr val="FF0000"/>
                </a:solidFill>
                <a:latin typeface="Bernard MT Condensed" pitchFamily="18" charset="0"/>
              </a:rPr>
              <a:t>perkara</a:t>
            </a:r>
            <a:r>
              <a:rPr lang="en-US" sz="3200" dirty="0">
                <a:ln>
                  <a:solidFill>
                    <a:schemeClr val="tx1"/>
                  </a:solidFill>
                </a:ln>
                <a:solidFill>
                  <a:srgbClr val="FF0000"/>
                </a:solidFill>
                <a:latin typeface="Bernard MT Condensed" pitchFamily="18" charset="0"/>
              </a:rPr>
              <a:t> 3 (1) </a:t>
            </a:r>
            <a:r>
              <a:rPr lang="en-US" sz="3200" dirty="0" err="1" smtClean="0">
                <a:ln>
                  <a:solidFill>
                    <a:schemeClr val="tx1"/>
                  </a:solidFill>
                </a:ln>
                <a:solidFill>
                  <a:srgbClr val="FF0000"/>
                </a:solidFill>
                <a:latin typeface="Bernard MT Condensed" pitchFamily="18" charset="0"/>
              </a:rPr>
              <a:t>Perlembagaan</a:t>
            </a:r>
            <a:r>
              <a:rPr lang="en-US" sz="3200" dirty="0" smtClean="0">
                <a:ln>
                  <a:solidFill>
                    <a:schemeClr val="tx1"/>
                  </a:solidFill>
                </a:ln>
                <a:solidFill>
                  <a:srgbClr val="FF0000"/>
                </a:solidFill>
                <a:latin typeface="Bernard MT Condensed" pitchFamily="18" charset="0"/>
              </a:rPr>
              <a:t> Persekutuan </a:t>
            </a:r>
            <a:r>
              <a:rPr lang="en-US" sz="3200" dirty="0">
                <a:latin typeface="Bernard MT Condensed" pitchFamily="18" charset="0"/>
              </a:rPr>
              <a:t>yang </a:t>
            </a:r>
            <a:r>
              <a:rPr lang="en-US" sz="3200" dirty="0" err="1">
                <a:latin typeface="Bernard MT Condensed" pitchFamily="18" charset="0"/>
              </a:rPr>
              <a:t>memaktubkan</a:t>
            </a:r>
            <a:r>
              <a:rPr lang="en-US" sz="3200" dirty="0">
                <a:latin typeface="Bernard MT Condensed" pitchFamily="18" charset="0"/>
              </a:rPr>
              <a:t> “</a:t>
            </a:r>
            <a:r>
              <a:rPr lang="en-US" sz="3200" dirty="0">
                <a:ln>
                  <a:solidFill>
                    <a:schemeClr val="tx1"/>
                  </a:solidFill>
                </a:ln>
                <a:solidFill>
                  <a:srgbClr val="FFFF00"/>
                </a:solidFill>
                <a:latin typeface="Bernard MT Condensed" pitchFamily="18" charset="0"/>
              </a:rPr>
              <a:t>Islam </a:t>
            </a:r>
            <a:r>
              <a:rPr lang="en-US" sz="3200" dirty="0" err="1">
                <a:ln>
                  <a:solidFill>
                    <a:schemeClr val="tx1"/>
                  </a:solidFill>
                </a:ln>
                <a:solidFill>
                  <a:srgbClr val="FFFF00"/>
                </a:solidFill>
                <a:latin typeface="Bernard MT Condensed" pitchFamily="18" charset="0"/>
              </a:rPr>
              <a:t>ialah</a:t>
            </a:r>
            <a:r>
              <a:rPr lang="en-US" sz="3200" dirty="0">
                <a:ln>
                  <a:solidFill>
                    <a:schemeClr val="tx1"/>
                  </a:solidFill>
                </a:ln>
                <a:solidFill>
                  <a:srgbClr val="FFFF00"/>
                </a:solidFill>
                <a:latin typeface="Bernard MT Condensed" pitchFamily="18" charset="0"/>
              </a:rPr>
              <a:t> agama </a:t>
            </a:r>
            <a:r>
              <a:rPr lang="en-US" sz="3200" dirty="0" err="1">
                <a:ln>
                  <a:solidFill>
                    <a:schemeClr val="tx1"/>
                  </a:solidFill>
                </a:ln>
                <a:solidFill>
                  <a:srgbClr val="FFFF00"/>
                </a:solidFill>
                <a:latin typeface="Bernard MT Condensed" pitchFamily="18" charset="0"/>
              </a:rPr>
              <a:t>bagi</a:t>
            </a:r>
            <a:r>
              <a:rPr lang="en-US" sz="3200" dirty="0">
                <a:ln>
                  <a:solidFill>
                    <a:schemeClr val="tx1"/>
                  </a:solidFill>
                </a:ln>
                <a:solidFill>
                  <a:srgbClr val="FFFF00"/>
                </a:solidFill>
                <a:latin typeface="Bernard MT Condensed" pitchFamily="18" charset="0"/>
              </a:rPr>
              <a:t> Persekutuan; </a:t>
            </a:r>
            <a:r>
              <a:rPr lang="en-US" sz="3200" dirty="0" err="1">
                <a:ln>
                  <a:solidFill>
                    <a:schemeClr val="tx1"/>
                  </a:solidFill>
                </a:ln>
                <a:solidFill>
                  <a:srgbClr val="FFFF00"/>
                </a:solidFill>
                <a:latin typeface="Bernard MT Condensed" pitchFamily="18" charset="0"/>
              </a:rPr>
              <a:t>tetapi</a:t>
            </a:r>
            <a:r>
              <a:rPr lang="en-US" sz="3200" dirty="0">
                <a:ln>
                  <a:solidFill>
                    <a:schemeClr val="tx1"/>
                  </a:solidFill>
                </a:ln>
                <a:solidFill>
                  <a:srgbClr val="FFFF00"/>
                </a:solidFill>
                <a:latin typeface="Bernard MT Condensed" pitchFamily="18" charset="0"/>
              </a:rPr>
              <a:t> agama-agama lain </a:t>
            </a:r>
            <a:r>
              <a:rPr lang="en-US" sz="3200" dirty="0" err="1">
                <a:ln>
                  <a:solidFill>
                    <a:schemeClr val="tx1"/>
                  </a:solidFill>
                </a:ln>
                <a:solidFill>
                  <a:srgbClr val="FFFF00"/>
                </a:solidFill>
                <a:latin typeface="Bernard MT Condensed" pitchFamily="18" charset="0"/>
              </a:rPr>
              <a:t>boleh</a:t>
            </a:r>
            <a:r>
              <a:rPr lang="en-US" sz="3200" dirty="0">
                <a:ln>
                  <a:solidFill>
                    <a:schemeClr val="tx1"/>
                  </a:solidFill>
                </a:ln>
                <a:solidFill>
                  <a:srgbClr val="FFFF00"/>
                </a:solidFill>
                <a:latin typeface="Bernard MT Condensed" pitchFamily="18" charset="0"/>
              </a:rPr>
              <a:t> </a:t>
            </a:r>
            <a:r>
              <a:rPr lang="en-US" sz="3200" dirty="0" err="1">
                <a:ln>
                  <a:solidFill>
                    <a:schemeClr val="tx1"/>
                  </a:solidFill>
                </a:ln>
                <a:solidFill>
                  <a:srgbClr val="FFFF00"/>
                </a:solidFill>
                <a:latin typeface="Bernard MT Condensed" pitchFamily="18" charset="0"/>
              </a:rPr>
              <a:t>diamalkan</a:t>
            </a:r>
            <a:r>
              <a:rPr lang="en-US" sz="3200" dirty="0">
                <a:ln>
                  <a:solidFill>
                    <a:schemeClr val="tx1"/>
                  </a:solidFill>
                </a:ln>
                <a:solidFill>
                  <a:srgbClr val="FFFF00"/>
                </a:solidFill>
                <a:latin typeface="Bernard MT Condensed" pitchFamily="18" charset="0"/>
              </a:rPr>
              <a:t> </a:t>
            </a:r>
            <a:r>
              <a:rPr lang="en-US" sz="3200" dirty="0" err="1">
                <a:ln>
                  <a:solidFill>
                    <a:schemeClr val="tx1"/>
                  </a:solidFill>
                </a:ln>
                <a:solidFill>
                  <a:srgbClr val="FFFF00"/>
                </a:solidFill>
                <a:latin typeface="Bernard MT Condensed" pitchFamily="18" charset="0"/>
              </a:rPr>
              <a:t>dengan</a:t>
            </a:r>
            <a:r>
              <a:rPr lang="en-US" sz="3200" dirty="0">
                <a:ln>
                  <a:solidFill>
                    <a:schemeClr val="tx1"/>
                  </a:solidFill>
                </a:ln>
                <a:solidFill>
                  <a:srgbClr val="FFFF00"/>
                </a:solidFill>
                <a:latin typeface="Bernard MT Condensed" pitchFamily="18" charset="0"/>
              </a:rPr>
              <a:t> </a:t>
            </a:r>
            <a:r>
              <a:rPr lang="en-US" sz="3200" dirty="0" err="1">
                <a:ln>
                  <a:solidFill>
                    <a:schemeClr val="tx1"/>
                  </a:solidFill>
                </a:ln>
                <a:solidFill>
                  <a:srgbClr val="FFFF00"/>
                </a:solidFill>
                <a:latin typeface="Bernard MT Condensed" pitchFamily="18" charset="0"/>
              </a:rPr>
              <a:t>aman</a:t>
            </a:r>
            <a:r>
              <a:rPr lang="en-US" sz="3200" dirty="0">
                <a:ln>
                  <a:solidFill>
                    <a:schemeClr val="tx1"/>
                  </a:solidFill>
                </a:ln>
                <a:solidFill>
                  <a:srgbClr val="FFFF00"/>
                </a:solidFill>
                <a:latin typeface="Bernard MT Condensed" pitchFamily="18" charset="0"/>
              </a:rPr>
              <a:t> </a:t>
            </a:r>
            <a:r>
              <a:rPr lang="en-US" sz="3200" dirty="0" err="1">
                <a:ln>
                  <a:solidFill>
                    <a:schemeClr val="tx1"/>
                  </a:solidFill>
                </a:ln>
                <a:solidFill>
                  <a:srgbClr val="FFFF00"/>
                </a:solidFill>
                <a:latin typeface="Bernard MT Condensed" pitchFamily="18" charset="0"/>
              </a:rPr>
              <a:t>dan</a:t>
            </a:r>
            <a:r>
              <a:rPr lang="en-US" sz="3200" dirty="0">
                <a:ln>
                  <a:solidFill>
                    <a:schemeClr val="tx1"/>
                  </a:solidFill>
                </a:ln>
                <a:solidFill>
                  <a:srgbClr val="FFFF00"/>
                </a:solidFill>
                <a:latin typeface="Bernard MT Condensed" pitchFamily="18" charset="0"/>
              </a:rPr>
              <a:t> </a:t>
            </a:r>
            <a:r>
              <a:rPr lang="en-US" sz="3200" dirty="0" err="1">
                <a:ln>
                  <a:solidFill>
                    <a:schemeClr val="tx1"/>
                  </a:solidFill>
                </a:ln>
                <a:solidFill>
                  <a:srgbClr val="FFFF00"/>
                </a:solidFill>
                <a:latin typeface="Bernard MT Condensed" pitchFamily="18" charset="0"/>
              </a:rPr>
              <a:t>damai</a:t>
            </a:r>
            <a:r>
              <a:rPr lang="en-US" sz="3200" dirty="0">
                <a:ln>
                  <a:solidFill>
                    <a:schemeClr val="tx1"/>
                  </a:solidFill>
                </a:ln>
                <a:solidFill>
                  <a:srgbClr val="FFFF00"/>
                </a:solidFill>
                <a:latin typeface="Bernard MT Condensed" pitchFamily="18" charset="0"/>
              </a:rPr>
              <a:t> di </a:t>
            </a:r>
            <a:r>
              <a:rPr lang="en-US" sz="3200" dirty="0" err="1">
                <a:ln>
                  <a:solidFill>
                    <a:schemeClr val="tx1"/>
                  </a:solidFill>
                </a:ln>
                <a:solidFill>
                  <a:srgbClr val="FFFF00"/>
                </a:solidFill>
                <a:latin typeface="Bernard MT Condensed" pitchFamily="18" charset="0"/>
              </a:rPr>
              <a:t>mana-mana</a:t>
            </a:r>
            <a:r>
              <a:rPr lang="en-US" sz="3200" dirty="0">
                <a:ln>
                  <a:solidFill>
                    <a:schemeClr val="tx1"/>
                  </a:solidFill>
                </a:ln>
                <a:solidFill>
                  <a:srgbClr val="FFFF00"/>
                </a:solidFill>
                <a:latin typeface="Bernard MT Condensed" pitchFamily="18" charset="0"/>
              </a:rPr>
              <a:t> </a:t>
            </a:r>
            <a:r>
              <a:rPr lang="en-US" sz="3200" dirty="0" err="1">
                <a:ln>
                  <a:solidFill>
                    <a:schemeClr val="tx1"/>
                  </a:solidFill>
                </a:ln>
                <a:solidFill>
                  <a:srgbClr val="FFFF00"/>
                </a:solidFill>
                <a:latin typeface="Bernard MT Condensed" pitchFamily="18" charset="0"/>
              </a:rPr>
              <a:t>Bahagian</a:t>
            </a:r>
            <a:r>
              <a:rPr lang="en-US" sz="3200" dirty="0">
                <a:ln>
                  <a:solidFill>
                    <a:schemeClr val="tx1"/>
                  </a:solidFill>
                </a:ln>
                <a:solidFill>
                  <a:srgbClr val="FFFF00"/>
                </a:solidFill>
                <a:latin typeface="Bernard MT Condensed" pitchFamily="18" charset="0"/>
              </a:rPr>
              <a:t> Persekutuan</a:t>
            </a:r>
            <a:r>
              <a:rPr lang="en-US" sz="3200" dirty="0" smtClean="0">
                <a:latin typeface="Bernard MT Condensed" pitchFamily="18" charset="0"/>
              </a:rPr>
              <a:t>”</a:t>
            </a:r>
            <a:endParaRPr lang="en-US" sz="3200" dirty="0">
              <a:latin typeface="Bernard MT Condensed" pitchFamily="18" charset="0"/>
            </a:endParaRPr>
          </a:p>
        </p:txBody>
      </p:sp>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graphicFrame>
        <p:nvGraphicFramePr>
          <p:cNvPr id="5" name="Diagram 4"/>
          <p:cNvGraphicFramePr/>
          <p:nvPr>
            <p:extLst>
              <p:ext uri="{D42A27DB-BD31-4B8C-83A1-F6EECF244321}">
                <p14:modId xmlns:p14="http://schemas.microsoft.com/office/powerpoint/2010/main" val="3138802939"/>
              </p:ext>
            </p:extLst>
          </p:nvPr>
        </p:nvGraphicFramePr>
        <p:xfrm>
          <a:off x="228600" y="304800"/>
          <a:ext cx="8610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370951545"/>
              </p:ext>
            </p:extLst>
          </p:nvPr>
        </p:nvGraphicFramePr>
        <p:xfrm>
          <a:off x="457200" y="609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675898753"/>
              </p:ext>
            </p:extLst>
          </p:nvPr>
        </p:nvGraphicFramePr>
        <p:xfrm>
          <a:off x="152400" y="381000"/>
          <a:ext cx="8839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73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002106947"/>
              </p:ext>
            </p:extLst>
          </p:nvPr>
        </p:nvGraphicFramePr>
        <p:xfrm>
          <a:off x="838200" y="609600"/>
          <a:ext cx="7848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5815" y="1371600"/>
            <a:ext cx="7696200" cy="4708981"/>
          </a:xfrm>
          <a:prstGeom prst="rect">
            <a:avLst/>
          </a:prstGeom>
        </p:spPr>
        <p:txBody>
          <a:bodyPr wrap="square">
            <a:spAutoFit/>
          </a:bodyPr>
          <a:lstStyle/>
          <a:p>
            <a:pPr algn="ctr" rtl="1"/>
            <a:r>
              <a:rPr lang="ar-SA" sz="6000" b="1" dirty="0" smtClean="0">
                <a:ln>
                  <a:solidFill>
                    <a:schemeClr val="tx1"/>
                  </a:solidFill>
                </a:ln>
                <a:solidFill>
                  <a:srgbClr val="0000FF"/>
                </a:solidFill>
                <a:effectLst>
                  <a:glow rad="101600">
                    <a:schemeClr val="bg1">
                      <a:alpha val="60000"/>
                    </a:schemeClr>
                  </a:glow>
                </a:effectLst>
                <a:latin typeface="QCF_P087" pitchFamily="2" charset="2"/>
                <a:cs typeface="QCF_P087" pitchFamily="2" charset="2"/>
              </a:rPr>
              <a:t>ﯵ </a:t>
            </a:r>
            <a:r>
              <a:rPr lang="ar-SA" sz="6000" b="1" dirty="0">
                <a:ln>
                  <a:solidFill>
                    <a:schemeClr val="tx1"/>
                  </a:solidFill>
                </a:ln>
                <a:solidFill>
                  <a:srgbClr val="0000FF"/>
                </a:solidFill>
                <a:effectLst>
                  <a:glow rad="101600">
                    <a:schemeClr val="bg1">
                      <a:alpha val="60000"/>
                    </a:schemeClr>
                  </a:glow>
                </a:effectLst>
                <a:latin typeface="QCF_P087" pitchFamily="2" charset="2"/>
                <a:cs typeface="QCF_P087" pitchFamily="2" charset="2"/>
              </a:rPr>
              <a:t>ﯶ ﯷ ﯸ ﯹ ﯺ ﯻ ﯼ ﯽ ﯾ ﯿ ﰀ ﰁ ﰂ ﰃ ﰄ ﰅ ﰆ ﰇ ﰈ ﰉ ﰊ ﰋ ﰌ ﰍ ﰎ ﰏ ﰐ ﰑ ﰒ </a:t>
            </a:r>
            <a:r>
              <a:rPr lang="ar-SA" sz="6000" b="1" dirty="0" smtClean="0">
                <a:ln>
                  <a:solidFill>
                    <a:schemeClr val="tx1"/>
                  </a:solidFill>
                </a:ln>
                <a:solidFill>
                  <a:srgbClr val="0000FF"/>
                </a:solidFill>
                <a:effectLst>
                  <a:glow rad="101600">
                    <a:schemeClr val="bg1">
                      <a:alpha val="60000"/>
                    </a:schemeClr>
                  </a:glow>
                </a:effectLst>
                <a:latin typeface="QCF_P087" pitchFamily="2" charset="2"/>
                <a:cs typeface="QCF_P087" pitchFamily="2" charset="2"/>
              </a:rPr>
              <a:t>ﰓ</a:t>
            </a:r>
            <a:endParaRPr lang="en-US" sz="6000" dirty="0">
              <a:ln>
                <a:solidFill>
                  <a:schemeClr val="tx1"/>
                </a:solidFill>
              </a:ln>
              <a:solidFill>
                <a:srgbClr val="0000FF"/>
              </a:solidFill>
              <a:effectLst>
                <a:glow rad="101600">
                  <a:schemeClr val="bg1">
                    <a:alpha val="60000"/>
                  </a:schemeClr>
                </a:glow>
              </a:effectLst>
              <a:latin typeface="QCF_P087" pitchFamily="2" charset="2"/>
              <a:cs typeface="QCF_P087" pitchFamily="2" charset="2"/>
            </a:endParaRPr>
          </a:p>
        </p:txBody>
      </p:sp>
      <p:sp>
        <p:nvSpPr>
          <p:cNvPr id="3" name="Rectangle 2"/>
          <p:cNvSpPr/>
          <p:nvPr/>
        </p:nvSpPr>
        <p:spPr>
          <a:xfrm>
            <a:off x="17060" y="76200"/>
            <a:ext cx="5017720" cy="769441"/>
          </a:xfrm>
          <a:prstGeom prst="rect">
            <a:avLst/>
          </a:prstGeom>
        </p:spPr>
        <p:txBody>
          <a:bodyPr wrap="none">
            <a:spAutoFit/>
          </a:bodyPr>
          <a:lstStyle/>
          <a:p>
            <a:r>
              <a:rPr lang="en-US" sz="4400" dirty="0">
                <a:ln>
                  <a:solidFill>
                    <a:schemeClr val="tx1"/>
                  </a:solidFill>
                </a:ln>
                <a:solidFill>
                  <a:srgbClr val="FFFF00"/>
                </a:solidFill>
                <a:effectLst>
                  <a:glow rad="101600">
                    <a:schemeClr val="bg1">
                      <a:alpha val="60000"/>
                    </a:schemeClr>
                  </a:glow>
                </a:effectLst>
                <a:latin typeface="Bernard MT Condensed" pitchFamily="18" charset="0"/>
              </a:rPr>
              <a:t>surah an-</a:t>
            </a:r>
            <a:r>
              <a:rPr lang="en-US" sz="4400" dirty="0" err="1">
                <a:ln>
                  <a:solidFill>
                    <a:schemeClr val="tx1"/>
                  </a:solidFill>
                </a:ln>
                <a:solidFill>
                  <a:srgbClr val="FFFF00"/>
                </a:solidFill>
                <a:effectLst>
                  <a:glow rad="101600">
                    <a:schemeClr val="bg1">
                      <a:alpha val="60000"/>
                    </a:schemeClr>
                  </a:glow>
                </a:effectLst>
                <a:latin typeface="Bernard MT Condensed" pitchFamily="18" charset="0"/>
              </a:rPr>
              <a:t>Nisa</a:t>
            </a:r>
            <a:r>
              <a:rPr lang="en-US" sz="4400" dirty="0">
                <a:ln>
                  <a:solidFill>
                    <a:schemeClr val="tx1"/>
                  </a:solidFill>
                </a:ln>
                <a:solidFill>
                  <a:srgbClr val="FFFF00"/>
                </a:solidFill>
                <a:effectLst>
                  <a:glow rad="101600">
                    <a:schemeClr val="bg1">
                      <a:alpha val="60000"/>
                    </a:schemeClr>
                  </a:glow>
                </a:effectLst>
                <a:latin typeface="Bernard MT Condensed" pitchFamily="18" charset="0"/>
              </a:rPr>
              <a:t>’ </a:t>
            </a:r>
            <a:r>
              <a:rPr lang="en-US" sz="4400" dirty="0" err="1">
                <a:ln>
                  <a:solidFill>
                    <a:schemeClr val="tx1"/>
                  </a:solidFill>
                </a:ln>
                <a:solidFill>
                  <a:srgbClr val="FFFF00"/>
                </a:solidFill>
                <a:effectLst>
                  <a:glow rad="101600">
                    <a:schemeClr val="bg1">
                      <a:alpha val="60000"/>
                    </a:schemeClr>
                  </a:glow>
                </a:effectLst>
                <a:latin typeface="Bernard MT Condensed" pitchFamily="18" charset="0"/>
              </a:rPr>
              <a:t>ayat</a:t>
            </a:r>
            <a:r>
              <a:rPr lang="en-US" sz="4400" dirty="0">
                <a:ln>
                  <a:solidFill>
                    <a:schemeClr val="tx1"/>
                  </a:solidFill>
                </a:ln>
                <a:solidFill>
                  <a:srgbClr val="FFFF00"/>
                </a:solidFill>
                <a:effectLst>
                  <a:glow rad="101600">
                    <a:schemeClr val="bg1">
                      <a:alpha val="60000"/>
                    </a:schemeClr>
                  </a:glow>
                </a:effectLst>
                <a:latin typeface="Bernard MT Condensed" pitchFamily="18" charset="0"/>
              </a:rPr>
              <a:t> 59</a:t>
            </a:r>
          </a:p>
        </p:txBody>
      </p:sp>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385" y="1143000"/>
            <a:ext cx="8153400" cy="4401205"/>
          </a:xfrm>
          <a:prstGeom prst="rect">
            <a:avLst/>
          </a:prstGeom>
        </p:spPr>
        <p:txBody>
          <a:bodyPr wrap="square">
            <a:spAutoFit/>
          </a:bodyPr>
          <a:lstStyle/>
          <a:p>
            <a:pPr algn="just" rtl="1"/>
            <a:r>
              <a:rPr lang="ar-EG" sz="4000" b="1" dirty="0">
                <a:ln>
                  <a:solidFill>
                    <a:schemeClr val="tx1"/>
                  </a:solidFill>
                </a:ln>
                <a:solidFill>
                  <a:srgbClr val="FFFF00"/>
                </a:solidFill>
                <a:effectLst>
                  <a:glow rad="101600">
                    <a:schemeClr val="bg1">
                      <a:alpha val="60000"/>
                    </a:schemeClr>
                  </a:glow>
                </a:effectLst>
                <a:cs typeface="Traditional Arabic" pitchFamily="2" charset="-78"/>
              </a:rPr>
              <a:t>الحَمْدُ لِلَّهِ، الحَمْدُ لِلَّهِ الَّذِي مَنَّ عَلَيْنَا بِنِعْمَةِ الأَمْنِ وَالإِسْتِقْرَارِ، أَحْمَدُهُ سُبْحَانَهُ وَأَشْكُرُهُ وَأَسْأَلُهُ الْعِظَّةَ وَالإِعْتِبَارِ، وَأَشْهَدُ أَنْ لاَّ إِلَهَ إِلاَّ اللهُ وَحْدَهُ لاَ شَرِيْكَ لَهُ الْقَآئِلِ: وَكُلُّ شَيْءٍ عِنْدَهُ بِمِقْدَارٍ، وَأَشْهَدُ أَنَّ سَيِّدَنَا وَنَبِيَّنَا مُحَمَّدًا عَبْدُهُ وَرَسُوْلُهُ دَعَا إِلَى اللهِ بِحِكْمَةٍ وَّاقْتِدَارٍ، صَلَّى اللهُ عَلَيْهِ وَعَلَى آلِهِ وَصَحْبِهِ مَا تَعَاقَبَ اللَّيْلُ وَالنَّهَارُ. أَمَّا بَعْدُ: فَأُوْصِيْكُمْ وَنَفْسِي بِتَقْوَى اللهِ. </a:t>
            </a:r>
            <a:endParaRPr lang="en-US" sz="4000" dirty="0">
              <a:ln>
                <a:solidFill>
                  <a:schemeClr val="tx1"/>
                </a:solidFill>
              </a:ln>
              <a:solidFill>
                <a:srgbClr val="FFFF00"/>
              </a:solidFill>
              <a:effectLst>
                <a:glow rad="101600">
                  <a:schemeClr val="bg1">
                    <a:alpha val="6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sp>
        <p:nvSpPr>
          <p:cNvPr id="3" name="Rectangle 2"/>
          <p:cNvSpPr/>
          <p:nvPr/>
        </p:nvSpPr>
        <p:spPr>
          <a:xfrm>
            <a:off x="345743" y="990600"/>
            <a:ext cx="8458200"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MY" sz="3600" b="1" dirty="0" err="1">
                <a:ln>
                  <a:solidFill>
                    <a:schemeClr val="tx1"/>
                  </a:solidFill>
                </a:ln>
                <a:solidFill>
                  <a:srgbClr val="FF0000"/>
                </a:solidFill>
                <a:effectLst>
                  <a:glow rad="101600">
                    <a:schemeClr val="bg1">
                      <a:alpha val="60000"/>
                    </a:schemeClr>
                  </a:glow>
                </a:effectLst>
                <a:latin typeface="Brush Script MT" pitchFamily="66" charset="0"/>
              </a:rPr>
              <a:t>Maksudnya</a:t>
            </a:r>
            <a:r>
              <a:rPr lang="en-MY" sz="3600" b="1" dirty="0">
                <a:ln>
                  <a:solidFill>
                    <a:schemeClr val="tx1"/>
                  </a:solidFill>
                </a:ln>
                <a:solidFill>
                  <a:srgbClr val="FF0000"/>
                </a:solidFill>
                <a:effectLst>
                  <a:glow rad="101600">
                    <a:schemeClr val="bg1">
                      <a:alpha val="60000"/>
                    </a:schemeClr>
                  </a:glow>
                </a:effectLst>
                <a:latin typeface="Brush Script MT" pitchFamily="66" charset="0"/>
              </a:rPr>
              <a:t>:</a:t>
            </a:r>
            <a:r>
              <a:rPr lang="en-MY" sz="3600" dirty="0">
                <a:ln>
                  <a:solidFill>
                    <a:schemeClr val="tx1"/>
                  </a:solidFill>
                </a:ln>
                <a:solidFill>
                  <a:srgbClr val="FF0000"/>
                </a:solidFill>
                <a:effectLst>
                  <a:glow rad="101600">
                    <a:schemeClr val="bg1">
                      <a:alpha val="60000"/>
                    </a:schemeClr>
                  </a:glow>
                </a:effectLst>
                <a:latin typeface="Brush Script MT" pitchFamily="66" charset="0"/>
              </a:rPr>
              <a:t> </a:t>
            </a:r>
            <a:endParaRPr lang="en-MY" sz="3600" dirty="0" smtClean="0">
              <a:ln>
                <a:solidFill>
                  <a:schemeClr val="tx1"/>
                </a:solidFill>
              </a:ln>
              <a:solidFill>
                <a:srgbClr val="FF0000"/>
              </a:solidFill>
              <a:effectLst>
                <a:glow rad="101600">
                  <a:schemeClr val="bg1">
                    <a:alpha val="60000"/>
                  </a:schemeClr>
                </a:glow>
              </a:effectLst>
              <a:latin typeface="Brush Script MT" pitchFamily="66" charset="0"/>
            </a:endParaRPr>
          </a:p>
          <a:p>
            <a:pPr algn="ctr"/>
            <a:r>
              <a:rPr lang="en-MY" sz="3600" dirty="0" smtClean="0">
                <a:ln>
                  <a:solidFill>
                    <a:schemeClr val="tx1"/>
                  </a:solidFill>
                </a:ln>
                <a:solidFill>
                  <a:srgbClr val="FF0000"/>
                </a:solidFill>
                <a:effectLst>
                  <a:glow rad="101600">
                    <a:schemeClr val="bg1">
                      <a:alpha val="60000"/>
                    </a:schemeClr>
                  </a:glow>
                </a:effectLst>
                <a:latin typeface="Brush Script MT" pitchFamily="66" charset="0"/>
              </a:rPr>
              <a:t>“</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Wahai</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orang yang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beriman</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taatlah</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kamu</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kepada</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Allah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dan</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Rasul</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dan</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kepada</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Ulil-Amri</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dari</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kalangan</a:t>
            </a:r>
            <a:r>
              <a:rPr lang="en-US" sz="3600" i="1" dirty="0">
                <a:ln>
                  <a:solidFill>
                    <a:schemeClr val="tx1"/>
                  </a:solidFill>
                </a:ln>
                <a:solidFill>
                  <a:srgbClr val="0000FF"/>
                </a:solidFill>
                <a:effectLst>
                  <a:glow rad="101600">
                    <a:schemeClr val="bg1">
                      <a:alpha val="60000"/>
                    </a:schemeClr>
                  </a:glow>
                </a:effectLst>
                <a:latin typeface="Brush Script MT" pitchFamily="66" charset="0"/>
              </a:rPr>
              <a:t> </a:t>
            </a:r>
            <a:r>
              <a:rPr lang="en-US" sz="3600" i="1" dirty="0" err="1">
                <a:ln>
                  <a:solidFill>
                    <a:schemeClr val="tx1"/>
                  </a:solidFill>
                </a:ln>
                <a:solidFill>
                  <a:srgbClr val="0000FF"/>
                </a:solidFill>
                <a:effectLst>
                  <a:glow rad="101600">
                    <a:schemeClr val="bg1">
                      <a:alpha val="60000"/>
                    </a:schemeClr>
                  </a:glow>
                </a:effectLst>
                <a:latin typeface="Brush Script MT" pitchFamily="66" charset="0"/>
              </a:rPr>
              <a:t>kamu</a:t>
            </a:r>
            <a:r>
              <a:rPr lang="en-US" sz="3600" i="1" dirty="0">
                <a:ln>
                  <a:solidFill>
                    <a:schemeClr val="tx1"/>
                  </a:solidFill>
                </a:ln>
                <a:solidFill>
                  <a:srgbClr val="0000FF"/>
                </a:solidFill>
                <a:effectLst>
                  <a:glow rad="101600">
                    <a:schemeClr val="bg1">
                      <a:alpha val="60000"/>
                    </a:schemeClr>
                  </a:glow>
                </a:effectLst>
                <a:latin typeface="Brush Script MT" pitchFamily="66" charset="0"/>
              </a:rPr>
              <a:t>.</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Kemudian</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jika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kamu</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berselisih</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dalam</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sesuatu</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perkara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maka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kembalikanlah</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ia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kepada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Allah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dan</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Rasul-Nya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jika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benar</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kamu</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beriman</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kepada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Allah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dan</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hari</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akhirat</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Yang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demikian</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adalah</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lebih</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baik</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bagi</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kamu</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dan</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lebih</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elok</a:t>
            </a:r>
            <a:r>
              <a:rPr lang="en-US" sz="3600" i="1" dirty="0">
                <a:ln>
                  <a:solidFill>
                    <a:schemeClr val="tx1"/>
                  </a:solidFill>
                </a:ln>
                <a:solidFill>
                  <a:srgbClr val="FF0000"/>
                </a:solidFill>
                <a:effectLst>
                  <a:glow rad="101600">
                    <a:schemeClr val="bg1">
                      <a:alpha val="60000"/>
                    </a:schemeClr>
                  </a:glow>
                </a:effectLst>
                <a:latin typeface="Brush Script MT" pitchFamily="66" charset="0"/>
              </a:rPr>
              <a:t> pula </a:t>
            </a:r>
            <a:r>
              <a:rPr lang="en-US" sz="3600" i="1" dirty="0" err="1">
                <a:ln>
                  <a:solidFill>
                    <a:schemeClr val="tx1"/>
                  </a:solidFill>
                </a:ln>
                <a:solidFill>
                  <a:srgbClr val="FF0000"/>
                </a:solidFill>
                <a:effectLst>
                  <a:glow rad="101600">
                    <a:schemeClr val="bg1">
                      <a:alpha val="60000"/>
                    </a:schemeClr>
                  </a:glow>
                </a:effectLst>
                <a:latin typeface="Brush Script MT" pitchFamily="66" charset="0"/>
              </a:rPr>
              <a:t>kesudahannya</a:t>
            </a:r>
            <a:r>
              <a:rPr lang="en-US" sz="3600" i="1" dirty="0">
                <a:ln>
                  <a:solidFill>
                    <a:schemeClr val="tx1"/>
                  </a:solidFill>
                </a:ln>
                <a:solidFill>
                  <a:srgbClr val="FF0000"/>
                </a:solidFill>
                <a:effectLst>
                  <a:glow rad="101600">
                    <a:schemeClr val="bg1">
                      <a:alpha val="60000"/>
                    </a:schemeClr>
                  </a:glow>
                </a:effectLst>
                <a:latin typeface="Brush Script MT" pitchFamily="66" charset="0"/>
              </a:rPr>
              <a:t>.</a:t>
            </a:r>
            <a:r>
              <a:rPr lang="en-MY" sz="3600" i="1" dirty="0">
                <a:ln>
                  <a:solidFill>
                    <a:schemeClr val="tx1"/>
                  </a:solidFill>
                </a:ln>
                <a:solidFill>
                  <a:srgbClr val="FF0000"/>
                </a:solidFill>
                <a:effectLst>
                  <a:glow rad="101600">
                    <a:schemeClr val="bg1">
                      <a:alpha val="60000"/>
                    </a:schemeClr>
                  </a:glow>
                </a:effectLst>
                <a:latin typeface="Brush Script MT" pitchFamily="66" charset="0"/>
              </a:rPr>
              <a:t>”</a:t>
            </a:r>
            <a:endParaRPr lang="en-US" sz="3600" dirty="0">
              <a:ln>
                <a:solidFill>
                  <a:schemeClr val="tx1"/>
                </a:solidFill>
              </a:ln>
              <a:solidFill>
                <a:srgbClr val="FF0000"/>
              </a:solidFill>
              <a:effectLst>
                <a:glow rad="101600">
                  <a:schemeClr val="bg1">
                    <a:alpha val="60000"/>
                  </a:schemeClr>
                </a:glow>
              </a:effectLst>
              <a:latin typeface="Brush Script MT" pitchFamily="66" charset="0"/>
            </a:endParaRPr>
          </a:p>
        </p:txBody>
      </p:sp>
    </p:spTree>
    <p:extLst>
      <p:ext uri="{BB962C8B-B14F-4D97-AF65-F5344CB8AC3E}">
        <p14:creationId xmlns:p14="http://schemas.microsoft.com/office/powerpoint/2010/main" val="1310271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83337389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069696622"/>
              </p:ext>
            </p:extLst>
          </p:nvPr>
        </p:nvGraphicFramePr>
        <p:xfrm>
          <a:off x="1066800" y="495300"/>
          <a:ext cx="7620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003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graphicFrame>
        <p:nvGraphicFramePr>
          <p:cNvPr id="5" name="Diagram 4"/>
          <p:cNvGraphicFramePr/>
          <p:nvPr>
            <p:extLst>
              <p:ext uri="{D42A27DB-BD31-4B8C-83A1-F6EECF244321}">
                <p14:modId xmlns:p14="http://schemas.microsoft.com/office/powerpoint/2010/main" val="418322436"/>
              </p:ext>
            </p:extLst>
          </p:nvPr>
        </p:nvGraphicFramePr>
        <p:xfrm>
          <a:off x="914400" y="304800"/>
          <a:ext cx="7772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601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85225533"/>
              </p:ext>
            </p:extLst>
          </p:nvPr>
        </p:nvGraphicFramePr>
        <p:xfrm>
          <a:off x="762000" y="685800"/>
          <a:ext cx="7620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graphicFrame>
        <p:nvGraphicFramePr>
          <p:cNvPr id="3" name="Table 2"/>
          <p:cNvGraphicFramePr>
            <a:graphicFrameLocks noGrp="1"/>
          </p:cNvGraphicFramePr>
          <p:nvPr>
            <p:extLst>
              <p:ext uri="{D42A27DB-BD31-4B8C-83A1-F6EECF244321}">
                <p14:modId xmlns:p14="http://schemas.microsoft.com/office/powerpoint/2010/main" val="1494614409"/>
              </p:ext>
            </p:extLst>
          </p:nvPr>
        </p:nvGraphicFramePr>
        <p:xfrm>
          <a:off x="190500" y="1295400"/>
          <a:ext cx="8763000" cy="5015923"/>
        </p:xfrm>
        <a:graphic>
          <a:graphicData uri="http://schemas.openxmlformats.org/drawingml/2006/table">
            <a:tbl>
              <a:tblPr>
                <a:tableStyleId>{5C22544A-7EE6-4342-B048-85BDC9FD1C3A}</a:tableStyleId>
              </a:tblPr>
              <a:tblGrid>
                <a:gridCol w="1222573"/>
                <a:gridCol w="7540427"/>
              </a:tblGrid>
              <a:tr h="983961">
                <a:tc>
                  <a:txBody>
                    <a:bodyPr/>
                    <a:lstStyle/>
                    <a:p>
                      <a:pPr marL="0" marR="0" algn="just">
                        <a:lnSpc>
                          <a:spcPct val="150000"/>
                        </a:lnSpc>
                        <a:spcBef>
                          <a:spcPts val="0"/>
                        </a:spcBef>
                        <a:spcAft>
                          <a:spcPts val="0"/>
                        </a:spcAft>
                      </a:pPr>
                      <a:r>
                        <a:rPr lang="en-US" sz="2000" dirty="0" err="1">
                          <a:solidFill>
                            <a:srgbClr val="0000FF"/>
                          </a:solidFill>
                          <a:effectLst/>
                          <a:latin typeface="Bernard MT Condensed" pitchFamily="18" charset="0"/>
                        </a:rPr>
                        <a:t>Pertama</a:t>
                      </a:r>
                      <a:r>
                        <a:rPr lang="en-US" sz="2000" dirty="0">
                          <a:solidFill>
                            <a:srgbClr val="0000FF"/>
                          </a:solidFill>
                          <a:effectLst/>
                          <a:latin typeface="Bernard MT Condensed" pitchFamily="18" charset="0"/>
                        </a:rPr>
                        <a:t>:</a:t>
                      </a:r>
                      <a:endParaRPr lang="en-US" sz="2000" dirty="0">
                        <a:solidFill>
                          <a:srgbClr val="0000FF"/>
                        </a:solidFill>
                        <a:effectLst/>
                        <a:latin typeface="Bernard MT Condensed" pitchFamily="18" charset="0"/>
                        <a:ea typeface="Calibri"/>
                        <a:cs typeface="Arial"/>
                      </a:endParaRPr>
                    </a:p>
                  </a:txBody>
                  <a:tcPr marL="68580" marR="68580" marT="0" marB="0"/>
                </a:tc>
                <a:tc>
                  <a:txBody>
                    <a:bodyPr/>
                    <a:lstStyle/>
                    <a:p>
                      <a:pPr marL="0" marR="0" algn="just">
                        <a:lnSpc>
                          <a:spcPct val="150000"/>
                        </a:lnSpc>
                        <a:spcBef>
                          <a:spcPts val="0"/>
                        </a:spcBef>
                        <a:spcAft>
                          <a:spcPts val="0"/>
                        </a:spcAft>
                      </a:pPr>
                      <a:r>
                        <a:rPr lang="en-MY" sz="2000" dirty="0" err="1">
                          <a:solidFill>
                            <a:srgbClr val="0000FF"/>
                          </a:solidFill>
                          <a:effectLst/>
                          <a:latin typeface="Bernard MT Condensed" pitchFamily="18" charset="0"/>
                        </a:rPr>
                        <a:t>Kemakmuran</a:t>
                      </a:r>
                      <a:r>
                        <a:rPr lang="en-MY" sz="2000" dirty="0">
                          <a:solidFill>
                            <a:srgbClr val="0000FF"/>
                          </a:solidFill>
                          <a:effectLst/>
                          <a:latin typeface="Bernard MT Condensed" pitchFamily="18" charset="0"/>
                        </a:rPr>
                        <a:t>, </a:t>
                      </a:r>
                      <a:r>
                        <a:rPr lang="en-MY" sz="2000" dirty="0" err="1">
                          <a:solidFill>
                            <a:srgbClr val="0000FF"/>
                          </a:solidFill>
                          <a:effectLst/>
                          <a:latin typeface="Bernard MT Condensed" pitchFamily="18" charset="0"/>
                        </a:rPr>
                        <a:t>keamanan</a:t>
                      </a:r>
                      <a:r>
                        <a:rPr lang="en-MY" sz="2000" dirty="0">
                          <a:solidFill>
                            <a:srgbClr val="0000FF"/>
                          </a:solidFill>
                          <a:effectLst/>
                          <a:latin typeface="Bernard MT Condensed" pitchFamily="18" charset="0"/>
                        </a:rPr>
                        <a:t> </a:t>
                      </a:r>
                      <a:r>
                        <a:rPr lang="en-MY" sz="2000" dirty="0" err="1">
                          <a:solidFill>
                            <a:srgbClr val="0000FF"/>
                          </a:solidFill>
                          <a:effectLst/>
                          <a:latin typeface="Bernard MT Condensed" pitchFamily="18" charset="0"/>
                        </a:rPr>
                        <a:t>dan</a:t>
                      </a:r>
                      <a:r>
                        <a:rPr lang="en-MY" sz="2000" dirty="0">
                          <a:solidFill>
                            <a:srgbClr val="0000FF"/>
                          </a:solidFill>
                          <a:effectLst/>
                          <a:latin typeface="Bernard MT Condensed" pitchFamily="18" charset="0"/>
                        </a:rPr>
                        <a:t> </a:t>
                      </a:r>
                      <a:r>
                        <a:rPr lang="ms-MY" sz="2000" dirty="0">
                          <a:solidFill>
                            <a:srgbClr val="0000FF"/>
                          </a:solidFill>
                          <a:effectLst/>
                          <a:latin typeface="Bernard MT Condensed" pitchFamily="18" charset="0"/>
                        </a:rPr>
                        <a:t>kedaulatan sebuah negara merupakan satu nikmat terbesar yang patut disyukuri. </a:t>
                      </a:r>
                      <a:endParaRPr lang="en-US" sz="2000" dirty="0">
                        <a:solidFill>
                          <a:srgbClr val="0000FF"/>
                        </a:solidFill>
                        <a:effectLst/>
                        <a:latin typeface="Bernard MT Condensed" pitchFamily="18" charset="0"/>
                        <a:ea typeface="Calibri"/>
                        <a:cs typeface="Arial"/>
                      </a:endParaRPr>
                    </a:p>
                  </a:txBody>
                  <a:tcPr marL="68580" marR="68580" marT="0" marB="0"/>
                </a:tc>
              </a:tr>
              <a:tr h="2064039">
                <a:tc>
                  <a:txBody>
                    <a:bodyPr/>
                    <a:lstStyle/>
                    <a:p>
                      <a:pPr marL="0" marR="0" algn="just">
                        <a:lnSpc>
                          <a:spcPct val="150000"/>
                        </a:lnSpc>
                        <a:spcBef>
                          <a:spcPts val="0"/>
                        </a:spcBef>
                        <a:spcAft>
                          <a:spcPts val="0"/>
                        </a:spcAft>
                      </a:pPr>
                      <a:r>
                        <a:rPr lang="en-US" sz="2000" dirty="0" err="1">
                          <a:solidFill>
                            <a:srgbClr val="FF0000"/>
                          </a:solidFill>
                          <a:effectLst/>
                          <a:latin typeface="Bernard MT Condensed" pitchFamily="18" charset="0"/>
                        </a:rPr>
                        <a:t>Kedua</a:t>
                      </a:r>
                      <a:r>
                        <a:rPr lang="en-US" sz="2000" dirty="0">
                          <a:solidFill>
                            <a:srgbClr val="FF0000"/>
                          </a:solidFill>
                          <a:effectLst/>
                          <a:latin typeface="Bernard MT Condensed" pitchFamily="18" charset="0"/>
                        </a:rPr>
                        <a:t>:</a:t>
                      </a:r>
                      <a:endParaRPr lang="en-US" sz="2000" dirty="0">
                        <a:solidFill>
                          <a:srgbClr val="FF0000"/>
                        </a:solidFill>
                        <a:effectLst/>
                        <a:latin typeface="Bernard MT Condensed" pitchFamily="18" charset="0"/>
                        <a:ea typeface="Calibri"/>
                        <a:cs typeface="Arial"/>
                      </a:endParaRPr>
                    </a:p>
                  </a:txBody>
                  <a:tcPr marL="68580" marR="68580" marT="0" marB="0"/>
                </a:tc>
                <a:tc>
                  <a:txBody>
                    <a:bodyPr/>
                    <a:lstStyle/>
                    <a:p>
                      <a:pPr marL="0" marR="0" algn="just">
                        <a:lnSpc>
                          <a:spcPct val="150000"/>
                        </a:lnSpc>
                        <a:spcBef>
                          <a:spcPts val="0"/>
                        </a:spcBef>
                        <a:spcAft>
                          <a:spcPts val="0"/>
                        </a:spcAft>
                      </a:pPr>
                      <a:r>
                        <a:rPr lang="en-US" sz="2000" dirty="0" err="1" smtClean="0">
                          <a:solidFill>
                            <a:srgbClr val="FF0000"/>
                          </a:solidFill>
                          <a:effectLst/>
                          <a:latin typeface="Bernard MT Condensed" pitchFamily="18" charset="0"/>
                        </a:rPr>
                        <a:t>Perjuangan</a:t>
                      </a:r>
                      <a:r>
                        <a:rPr lang="en-US" sz="2000" dirty="0" smtClean="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kemerdekaan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sebenarnya</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masih</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perlu</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diteruskan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bagi</a:t>
                      </a:r>
                      <a:r>
                        <a:rPr lang="en-US" sz="2000" dirty="0">
                          <a:solidFill>
                            <a:srgbClr val="FF0000"/>
                          </a:solidFill>
                          <a:effectLst/>
                          <a:latin typeface="Bernard MT Condensed" pitchFamily="18" charset="0"/>
                        </a:rPr>
                        <a:t> men</a:t>
                      </a:r>
                      <a:r>
                        <a:rPr lang="en-MY" sz="2000" dirty="0" err="1">
                          <a:solidFill>
                            <a:srgbClr val="FF0000"/>
                          </a:solidFill>
                          <a:effectLst/>
                          <a:latin typeface="Bernard MT Condensed" pitchFamily="18" charset="0"/>
                        </a:rPr>
                        <a:t>angani</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penjajahan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budaya</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globalisasi</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dan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fahaman-fahaman</a:t>
                      </a:r>
                      <a:r>
                        <a:rPr lang="en-US" sz="2000" dirty="0">
                          <a:solidFill>
                            <a:srgbClr val="FF0000"/>
                          </a:solidFill>
                          <a:effectLst/>
                          <a:latin typeface="Bernard MT Condensed" pitchFamily="18" charset="0"/>
                        </a:rPr>
                        <a:t> yang </a:t>
                      </a:r>
                      <a:r>
                        <a:rPr lang="en-US" sz="2000" dirty="0" err="1">
                          <a:solidFill>
                            <a:srgbClr val="FF0000"/>
                          </a:solidFill>
                          <a:effectLst/>
                          <a:latin typeface="Bernard MT Condensed" pitchFamily="18" charset="0"/>
                        </a:rPr>
                        <a:t>bertopengkan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kebebasan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hak</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asasi</a:t>
                      </a:r>
                      <a:r>
                        <a:rPr lang="en-US" sz="2000" dirty="0">
                          <a:solidFill>
                            <a:srgbClr val="FF0000"/>
                          </a:solidFill>
                          <a:effectLst/>
                          <a:latin typeface="Bernard MT Condensed" pitchFamily="18" charset="0"/>
                        </a:rPr>
                        <a:t> yang </a:t>
                      </a:r>
                      <a:r>
                        <a:rPr lang="en-US" sz="2000" dirty="0" err="1">
                          <a:solidFill>
                            <a:srgbClr val="FF0000"/>
                          </a:solidFill>
                          <a:effectLst/>
                          <a:latin typeface="Bernard MT Condensed" pitchFamily="18" charset="0"/>
                        </a:rPr>
                        <a:t>memisahkan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antara</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kehidupan</a:t>
                      </a:r>
                      <a:r>
                        <a:rPr lang="en-US" sz="2000" dirty="0">
                          <a:solidFill>
                            <a:srgbClr val="FF0000"/>
                          </a:solidFill>
                          <a:effectLst/>
                          <a:latin typeface="Bernard MT Condensed" pitchFamily="18" charset="0"/>
                        </a:rPr>
                        <a:t> </a:t>
                      </a:r>
                      <a:r>
                        <a:rPr lang="en-US" sz="2000" dirty="0" err="1">
                          <a:solidFill>
                            <a:srgbClr val="FF0000"/>
                          </a:solidFill>
                          <a:effectLst/>
                          <a:latin typeface="Bernard MT Condensed" pitchFamily="18" charset="0"/>
                        </a:rPr>
                        <a:t>dan</a:t>
                      </a:r>
                      <a:r>
                        <a:rPr lang="en-US" sz="2000" dirty="0">
                          <a:solidFill>
                            <a:srgbClr val="FF0000"/>
                          </a:solidFill>
                          <a:effectLst/>
                          <a:latin typeface="Bernard MT Condensed" pitchFamily="18" charset="0"/>
                        </a:rPr>
                        <a:t> agama. </a:t>
                      </a:r>
                      <a:endParaRPr lang="en-US" sz="2000" dirty="0">
                        <a:solidFill>
                          <a:srgbClr val="FF0000"/>
                        </a:solidFill>
                        <a:effectLst/>
                        <a:latin typeface="Bernard MT Condensed" pitchFamily="18" charset="0"/>
                        <a:ea typeface="Calibri"/>
                        <a:cs typeface="Arial"/>
                      </a:endParaRPr>
                    </a:p>
                  </a:txBody>
                  <a:tcPr marL="68580" marR="68580" marT="0" marB="0"/>
                </a:tc>
              </a:tr>
              <a:tr h="1967923">
                <a:tc>
                  <a:txBody>
                    <a:bodyPr/>
                    <a:lstStyle/>
                    <a:p>
                      <a:pPr marL="0" marR="0" algn="just">
                        <a:lnSpc>
                          <a:spcPct val="150000"/>
                        </a:lnSpc>
                        <a:spcBef>
                          <a:spcPts val="0"/>
                        </a:spcBef>
                        <a:spcAft>
                          <a:spcPts val="0"/>
                        </a:spcAft>
                      </a:pPr>
                      <a:r>
                        <a:rPr lang="en-US" sz="2000" dirty="0" err="1">
                          <a:effectLst/>
                          <a:latin typeface="Bernard MT Condensed" pitchFamily="18" charset="0"/>
                        </a:rPr>
                        <a:t>Ketiga</a:t>
                      </a:r>
                      <a:r>
                        <a:rPr lang="en-US" sz="2000" dirty="0">
                          <a:effectLst/>
                          <a:latin typeface="Bernard MT Condensed" pitchFamily="18" charset="0"/>
                        </a:rPr>
                        <a:t>:</a:t>
                      </a:r>
                      <a:endParaRPr lang="en-US" sz="2000" dirty="0">
                        <a:effectLst/>
                        <a:latin typeface="Bernard MT Condensed" pitchFamily="18" charset="0"/>
                        <a:ea typeface="Calibri"/>
                        <a:cs typeface="Arial"/>
                      </a:endParaRPr>
                    </a:p>
                  </a:txBody>
                  <a:tcPr marL="68580" marR="68580" marT="0" marB="0"/>
                </a:tc>
                <a:tc>
                  <a:txBody>
                    <a:bodyPr/>
                    <a:lstStyle/>
                    <a:p>
                      <a:pPr marL="0" marR="0" algn="just">
                        <a:lnSpc>
                          <a:spcPct val="150000"/>
                        </a:lnSpc>
                        <a:spcBef>
                          <a:spcPts val="0"/>
                        </a:spcBef>
                        <a:spcAft>
                          <a:spcPts val="0"/>
                        </a:spcAft>
                      </a:pPr>
                      <a:r>
                        <a:rPr lang="en-US" sz="2000" dirty="0" err="1">
                          <a:effectLst/>
                          <a:latin typeface="Bernard MT Condensed" pitchFamily="18" charset="0"/>
                        </a:rPr>
                        <a:t>Peruntukan</a:t>
                      </a:r>
                      <a:r>
                        <a:rPr lang="en-US" sz="2000" dirty="0">
                          <a:effectLst/>
                          <a:latin typeface="Bernard MT Condensed" pitchFamily="18" charset="0"/>
                        </a:rPr>
                        <a:t> </a:t>
                      </a:r>
                      <a:r>
                        <a:rPr lang="en-US" sz="2000" dirty="0" err="1">
                          <a:effectLst/>
                          <a:latin typeface="Bernard MT Condensed" pitchFamily="18" charset="0"/>
                        </a:rPr>
                        <a:t>undang-undang</a:t>
                      </a:r>
                      <a:r>
                        <a:rPr lang="en-US" sz="2000" dirty="0">
                          <a:effectLst/>
                          <a:latin typeface="Bernard MT Condensed" pitchFamily="18" charset="0"/>
                        </a:rPr>
                        <a:t> </a:t>
                      </a:r>
                      <a:r>
                        <a:rPr lang="en-US" sz="2000" dirty="0" err="1">
                          <a:effectLst/>
                          <a:latin typeface="Bernard MT Condensed" pitchFamily="18" charset="0"/>
                        </a:rPr>
                        <a:t>dalam</a:t>
                      </a:r>
                      <a:r>
                        <a:rPr lang="en-US" sz="2000" dirty="0">
                          <a:effectLst/>
                          <a:latin typeface="Bernard MT Condensed" pitchFamily="18" charset="0"/>
                        </a:rPr>
                        <a:t> </a:t>
                      </a:r>
                      <a:r>
                        <a:rPr lang="en-US" sz="2000" dirty="0" err="1">
                          <a:effectLst/>
                          <a:latin typeface="Bernard MT Condensed" pitchFamily="18" charset="0"/>
                        </a:rPr>
                        <a:t>perlembagaan</a:t>
                      </a:r>
                      <a:r>
                        <a:rPr lang="en-US" sz="2000" dirty="0">
                          <a:effectLst/>
                          <a:latin typeface="Bernard MT Condensed" pitchFamily="18" charset="0"/>
                        </a:rPr>
                        <a:t> </a:t>
                      </a:r>
                      <a:r>
                        <a:rPr lang="en-US" sz="2000" dirty="0" err="1">
                          <a:effectLst/>
                          <a:latin typeface="Bernard MT Condensed" pitchFamily="18" charset="0"/>
                        </a:rPr>
                        <a:t>telah</a:t>
                      </a:r>
                      <a:r>
                        <a:rPr lang="en-US" sz="2000" dirty="0">
                          <a:effectLst/>
                          <a:latin typeface="Bernard MT Condensed" pitchFamily="18" charset="0"/>
                        </a:rPr>
                        <a:t> </a:t>
                      </a:r>
                      <a:r>
                        <a:rPr lang="en-US" sz="2000" dirty="0" err="1">
                          <a:effectLst/>
                          <a:latin typeface="Bernard MT Condensed" pitchFamily="18" charset="0"/>
                        </a:rPr>
                        <a:t>menyediakan</a:t>
                      </a:r>
                      <a:r>
                        <a:rPr lang="en-US" sz="2000" dirty="0">
                          <a:effectLst/>
                          <a:latin typeface="Bernard MT Condensed" pitchFamily="18" charset="0"/>
                        </a:rPr>
                        <a:t> </a:t>
                      </a:r>
                      <a:r>
                        <a:rPr lang="en-US" sz="2000" dirty="0" err="1">
                          <a:effectLst/>
                          <a:latin typeface="Bernard MT Condensed" pitchFamily="18" charset="0"/>
                        </a:rPr>
                        <a:t>tapak</a:t>
                      </a:r>
                      <a:r>
                        <a:rPr lang="en-US" sz="2000" dirty="0">
                          <a:effectLst/>
                          <a:latin typeface="Bernard MT Condensed" pitchFamily="18" charset="0"/>
                        </a:rPr>
                        <a:t> </a:t>
                      </a:r>
                      <a:r>
                        <a:rPr lang="en-US" sz="2000" dirty="0" err="1">
                          <a:effectLst/>
                          <a:latin typeface="Bernard MT Condensed" pitchFamily="18" charset="0"/>
                        </a:rPr>
                        <a:t>asas</a:t>
                      </a:r>
                      <a:r>
                        <a:rPr lang="en-US" sz="2000" dirty="0">
                          <a:effectLst/>
                          <a:latin typeface="Bernard MT Condensed" pitchFamily="18" charset="0"/>
                        </a:rPr>
                        <a:t> </a:t>
                      </a:r>
                      <a:r>
                        <a:rPr lang="en-US" sz="2000" dirty="0" err="1">
                          <a:effectLst/>
                          <a:latin typeface="Bernard MT Condensed" pitchFamily="18" charset="0"/>
                        </a:rPr>
                        <a:t>bagi</a:t>
                      </a:r>
                      <a:r>
                        <a:rPr lang="en-US" sz="2000" dirty="0">
                          <a:effectLst/>
                          <a:latin typeface="Bernard MT Condensed" pitchFamily="18" charset="0"/>
                        </a:rPr>
                        <a:t> </a:t>
                      </a:r>
                      <a:r>
                        <a:rPr lang="en-US" sz="2000" dirty="0" err="1">
                          <a:effectLst/>
                          <a:latin typeface="Bernard MT Condensed" pitchFamily="18" charset="0"/>
                        </a:rPr>
                        <a:t>umat</a:t>
                      </a:r>
                      <a:r>
                        <a:rPr lang="en-US" sz="2000" dirty="0">
                          <a:effectLst/>
                          <a:latin typeface="Bernard MT Condensed" pitchFamily="18" charset="0"/>
                        </a:rPr>
                        <a:t> Islam </a:t>
                      </a:r>
                      <a:r>
                        <a:rPr lang="en-US" sz="2000" dirty="0" err="1">
                          <a:effectLst/>
                          <a:latin typeface="Bernard MT Condensed" pitchFamily="18" charset="0"/>
                        </a:rPr>
                        <a:t>untuk</a:t>
                      </a:r>
                      <a:r>
                        <a:rPr lang="en-US" sz="2000" dirty="0">
                          <a:effectLst/>
                          <a:latin typeface="Bernard MT Condensed" pitchFamily="18" charset="0"/>
                        </a:rPr>
                        <a:t> </a:t>
                      </a:r>
                      <a:r>
                        <a:rPr lang="en-US" sz="2000" dirty="0" err="1">
                          <a:effectLst/>
                          <a:latin typeface="Bernard MT Condensed" pitchFamily="18" charset="0"/>
                        </a:rPr>
                        <a:t>menjadikan</a:t>
                      </a:r>
                      <a:r>
                        <a:rPr lang="en-US" sz="2000" dirty="0">
                          <a:effectLst/>
                          <a:latin typeface="Bernard MT Condensed" pitchFamily="18" charset="0"/>
                        </a:rPr>
                        <a:t> </a:t>
                      </a:r>
                      <a:r>
                        <a:rPr lang="en-US" sz="2000" dirty="0" err="1">
                          <a:effectLst/>
                          <a:latin typeface="Bernard MT Condensed" pitchFamily="18" charset="0"/>
                        </a:rPr>
                        <a:t>syariat</a:t>
                      </a:r>
                      <a:r>
                        <a:rPr lang="en-US" sz="2000" dirty="0">
                          <a:effectLst/>
                          <a:latin typeface="Bernard MT Condensed" pitchFamily="18" charset="0"/>
                        </a:rPr>
                        <a:t> Islam </a:t>
                      </a:r>
                      <a:r>
                        <a:rPr lang="en-US" sz="2000" dirty="0" err="1">
                          <a:effectLst/>
                          <a:latin typeface="Bernard MT Condensed" pitchFamily="18" charset="0"/>
                        </a:rPr>
                        <a:t>sebagai</a:t>
                      </a:r>
                      <a:r>
                        <a:rPr lang="en-US" sz="2000" dirty="0">
                          <a:effectLst/>
                          <a:latin typeface="Bernard MT Condensed" pitchFamily="18" charset="0"/>
                        </a:rPr>
                        <a:t> </a:t>
                      </a:r>
                      <a:r>
                        <a:rPr lang="en-US" sz="2000" dirty="0" err="1">
                          <a:effectLst/>
                          <a:latin typeface="Bernard MT Condensed" pitchFamily="18" charset="0"/>
                        </a:rPr>
                        <a:t>pegangan</a:t>
                      </a:r>
                      <a:r>
                        <a:rPr lang="en-US" sz="2000" dirty="0">
                          <a:effectLst/>
                          <a:latin typeface="Bernard MT Condensed" pitchFamily="18" charset="0"/>
                        </a:rPr>
                        <a:t> </a:t>
                      </a:r>
                      <a:r>
                        <a:rPr lang="en-US" sz="2000" dirty="0" err="1">
                          <a:effectLst/>
                          <a:latin typeface="Bernard MT Condensed" pitchFamily="18" charset="0"/>
                        </a:rPr>
                        <a:t>dan</a:t>
                      </a:r>
                      <a:r>
                        <a:rPr lang="en-US" sz="2000" dirty="0">
                          <a:effectLst/>
                          <a:latin typeface="Bernard MT Condensed" pitchFamily="18" charset="0"/>
                        </a:rPr>
                        <a:t> </a:t>
                      </a:r>
                      <a:r>
                        <a:rPr lang="en-US" sz="2000" dirty="0" err="1">
                          <a:effectLst/>
                          <a:latin typeface="Bernard MT Condensed" pitchFamily="18" charset="0"/>
                        </a:rPr>
                        <a:t>mempraktikkan</a:t>
                      </a:r>
                      <a:r>
                        <a:rPr lang="en-US" sz="2000" dirty="0">
                          <a:effectLst/>
                          <a:latin typeface="Bernard MT Condensed" pitchFamily="18" charset="0"/>
                        </a:rPr>
                        <a:t> </a:t>
                      </a:r>
                      <a:r>
                        <a:rPr lang="en-US" sz="2000" dirty="0" err="1">
                          <a:effectLst/>
                          <a:latin typeface="Bernard MT Condensed" pitchFamily="18" charset="0"/>
                        </a:rPr>
                        <a:t>dalam</a:t>
                      </a:r>
                      <a:r>
                        <a:rPr lang="en-US" sz="2000" dirty="0">
                          <a:effectLst/>
                          <a:latin typeface="Bernard MT Condensed" pitchFamily="18" charset="0"/>
                        </a:rPr>
                        <a:t> </a:t>
                      </a:r>
                      <a:r>
                        <a:rPr lang="en-US" sz="2000" dirty="0" err="1">
                          <a:effectLst/>
                          <a:latin typeface="Bernard MT Condensed" pitchFamily="18" charset="0"/>
                        </a:rPr>
                        <a:t>kehidupan</a:t>
                      </a:r>
                      <a:r>
                        <a:rPr lang="en-US" sz="2000" dirty="0">
                          <a:effectLst/>
                          <a:latin typeface="Bernard MT Condensed" pitchFamily="18" charset="0"/>
                        </a:rPr>
                        <a:t> </a:t>
                      </a:r>
                      <a:r>
                        <a:rPr lang="en-US" sz="2000" dirty="0" err="1">
                          <a:effectLst/>
                          <a:latin typeface="Bernard MT Condensed" pitchFamily="18" charset="0"/>
                        </a:rPr>
                        <a:t>untuk</a:t>
                      </a:r>
                      <a:r>
                        <a:rPr lang="en-US" sz="2000" dirty="0">
                          <a:effectLst/>
                          <a:latin typeface="Bernard MT Condensed" pitchFamily="18" charset="0"/>
                        </a:rPr>
                        <a:t> </a:t>
                      </a:r>
                      <a:r>
                        <a:rPr lang="en-US" sz="2000" dirty="0" err="1">
                          <a:effectLst/>
                          <a:latin typeface="Bernard MT Condensed" pitchFamily="18" charset="0"/>
                        </a:rPr>
                        <a:t>menikmati</a:t>
                      </a:r>
                      <a:r>
                        <a:rPr lang="en-US" sz="2000" dirty="0">
                          <a:effectLst/>
                          <a:latin typeface="Bernard MT Condensed" pitchFamily="18" charset="0"/>
                        </a:rPr>
                        <a:t> </a:t>
                      </a:r>
                      <a:r>
                        <a:rPr lang="en-US" sz="2000" dirty="0" err="1">
                          <a:effectLst/>
                          <a:latin typeface="Bernard MT Condensed" pitchFamily="18" charset="0"/>
                        </a:rPr>
                        <a:t>kemerdekaan</a:t>
                      </a:r>
                      <a:r>
                        <a:rPr lang="en-US" sz="2000" dirty="0">
                          <a:effectLst/>
                          <a:latin typeface="Bernard MT Condensed" pitchFamily="18" charset="0"/>
                        </a:rPr>
                        <a:t> </a:t>
                      </a:r>
                      <a:r>
                        <a:rPr lang="en-US" sz="2000" dirty="0" err="1">
                          <a:effectLst/>
                          <a:latin typeface="Bernard MT Condensed" pitchFamily="18" charset="0"/>
                        </a:rPr>
                        <a:t>sebenar</a:t>
                      </a:r>
                      <a:r>
                        <a:rPr lang="en-US" sz="2000" dirty="0">
                          <a:effectLst/>
                          <a:latin typeface="Bernard MT Condensed" pitchFamily="18" charset="0"/>
                        </a:rPr>
                        <a:t>. </a:t>
                      </a:r>
                      <a:endParaRPr lang="en-US" sz="2000" dirty="0">
                        <a:effectLst/>
                        <a:latin typeface="Bernard MT Condensed" pitchFamily="18" charset="0"/>
                        <a:ea typeface="Calibri"/>
                        <a:cs typeface="Arial"/>
                      </a:endParaRPr>
                    </a:p>
                  </a:txBody>
                  <a:tcPr marL="68580" marR="68580" marT="0" marB="0"/>
                </a:tc>
              </a:tr>
            </a:tbl>
          </a:graphicData>
        </a:graphic>
      </p:graphicFrame>
      <p:sp>
        <p:nvSpPr>
          <p:cNvPr id="5" name="Flowchart: Document 4"/>
          <p:cNvSpPr/>
          <p:nvPr/>
        </p:nvSpPr>
        <p:spPr>
          <a:xfrm>
            <a:off x="0" y="0"/>
            <a:ext cx="9144000" cy="1069848"/>
          </a:xfrm>
          <a:prstGeom prst="flowChartDocumen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FF0000"/>
                </a:solidFill>
                <a:latin typeface="Poor Richard" pitchFamily="18" charset="0"/>
              </a:rPr>
              <a:t>Intipati</a:t>
            </a:r>
            <a:r>
              <a:rPr lang="en-US" sz="4400" dirty="0" smtClean="0">
                <a:solidFill>
                  <a:srgbClr val="FF0000"/>
                </a:solidFill>
                <a:latin typeface="Poor Richard" pitchFamily="18" charset="0"/>
              </a:rPr>
              <a:t> </a:t>
            </a:r>
            <a:r>
              <a:rPr lang="en-US" sz="4400" dirty="0" err="1" smtClean="0">
                <a:solidFill>
                  <a:srgbClr val="FF0000"/>
                </a:solidFill>
                <a:latin typeface="Poor Richard" pitchFamily="18" charset="0"/>
              </a:rPr>
              <a:t>Khutbah</a:t>
            </a:r>
            <a:r>
              <a:rPr lang="en-US" sz="4400" dirty="0" smtClean="0">
                <a:latin typeface="Poor Richard" pitchFamily="18" charset="0"/>
              </a:rPr>
              <a:t>:</a:t>
            </a:r>
            <a:endParaRPr lang="en-US" sz="4400" dirty="0">
              <a:latin typeface="Poor Richard" pitchFamily="18" charset="0"/>
            </a:endParaRPr>
          </a:p>
        </p:txBody>
      </p:sp>
    </p:spTree>
    <p:extLst>
      <p:ext uri="{BB962C8B-B14F-4D97-AF65-F5344CB8AC3E}">
        <p14:creationId xmlns:p14="http://schemas.microsoft.com/office/powerpoint/2010/main" val="1261992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solidFill>
                  <a:srgbClr val="FFFF00"/>
                </a:soli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solidFill>
                <a:srgbClr val="FFFF00"/>
              </a:soli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432964" y="1905000"/>
            <a:ext cx="8229600" cy="3785652"/>
          </a:xfrm>
          <a:prstGeom prst="rect">
            <a:avLst/>
          </a:prstGeom>
        </p:spPr>
        <p:txBody>
          <a:bodyPr wrap="square">
            <a:spAutoFit/>
          </a:bodyPr>
          <a:lstStyle/>
          <a:p>
            <a:pPr algn="ctr" rtl="1"/>
            <a:r>
              <a:rPr lang="ar-SA" sz="6000" b="1" dirty="0">
                <a:ln>
                  <a:solidFill>
                    <a:schemeClr val="tx1"/>
                  </a:solidFill>
                </a:ln>
                <a:solidFill>
                  <a:srgbClr val="FF0000"/>
                </a:solidFill>
                <a:effectLst>
                  <a:glow rad="101600">
                    <a:schemeClr val="bg1">
                      <a:alpha val="60000"/>
                    </a:schemeClr>
                  </a:glow>
                </a:effectLst>
                <a:latin typeface="QCF_P337" pitchFamily="2" charset="2"/>
                <a:cs typeface="QCF_P337" pitchFamily="2" charset="2"/>
              </a:rPr>
              <a:t>ﮄ ﮅ ﮆ ﮇ ﮈ ﮉ ﮊ ﮋ ﮌ ﮍ ﮎ ﮏ ﮐ ﮑ ﮒ ﮓ ﮔ ﮕ </a:t>
            </a:r>
            <a:r>
              <a:rPr lang="ar-SA" sz="6000" b="1" dirty="0" smtClean="0">
                <a:ln>
                  <a:solidFill>
                    <a:schemeClr val="tx1"/>
                  </a:solidFill>
                </a:ln>
                <a:solidFill>
                  <a:srgbClr val="FF0000"/>
                </a:solidFill>
                <a:effectLst>
                  <a:glow rad="101600">
                    <a:schemeClr val="bg1">
                      <a:alpha val="60000"/>
                    </a:schemeClr>
                  </a:glow>
                </a:effectLst>
                <a:latin typeface="QCF_P337" pitchFamily="2" charset="2"/>
                <a:cs typeface="QCF_P337" pitchFamily="2" charset="2"/>
              </a:rPr>
              <a:t>ﮖ</a:t>
            </a:r>
            <a:endParaRPr lang="en-US" sz="6000" dirty="0">
              <a:ln>
                <a:solidFill>
                  <a:schemeClr val="tx1"/>
                </a:solidFill>
              </a:ln>
              <a:solidFill>
                <a:srgbClr val="FF0000"/>
              </a:solidFill>
              <a:effectLst>
                <a:glow rad="101600">
                  <a:schemeClr val="bg1">
                    <a:alpha val="60000"/>
                  </a:schemeClr>
                </a:glow>
              </a:effectLst>
              <a:latin typeface="QCF_P337" pitchFamily="2" charset="2"/>
              <a:cs typeface="QCF_P337"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27</a:t>
            </a:fld>
            <a:endParaRPr lang="en-MY"/>
          </a:p>
        </p:txBody>
      </p:sp>
      <p:sp>
        <p:nvSpPr>
          <p:cNvPr id="3" name="Rectangle 2"/>
          <p:cNvSpPr/>
          <p:nvPr/>
        </p:nvSpPr>
        <p:spPr>
          <a:xfrm>
            <a:off x="631209" y="762000"/>
            <a:ext cx="7982803" cy="4524315"/>
          </a:xfrm>
          <a:prstGeom prst="rect">
            <a:avLst/>
          </a:prstGeom>
        </p:spPr>
        <p:txBody>
          <a:bodyPr wrap="square">
            <a:spAutoFit/>
          </a:bodyPr>
          <a:lstStyle/>
          <a:p>
            <a:pPr algn="ctr"/>
            <a:r>
              <a:rPr lang="en-MY" sz="3200" b="1" dirty="0" err="1">
                <a:ln>
                  <a:solidFill>
                    <a:schemeClr val="tx1"/>
                  </a:solidFill>
                </a:ln>
                <a:solidFill>
                  <a:srgbClr val="0000FF"/>
                </a:solidFill>
                <a:effectLst>
                  <a:glow rad="101600">
                    <a:schemeClr val="bg1">
                      <a:alpha val="60000"/>
                    </a:schemeClr>
                  </a:glow>
                </a:effectLst>
                <a:latin typeface="Poor Richard" pitchFamily="18" charset="0"/>
              </a:rPr>
              <a:t>Bermaksud</a:t>
            </a:r>
            <a:r>
              <a:rPr lang="en-MY" sz="3200" b="1" dirty="0">
                <a:ln>
                  <a:solidFill>
                    <a:schemeClr val="tx1"/>
                  </a:solidFill>
                </a:ln>
                <a:solidFill>
                  <a:srgbClr val="0000FF"/>
                </a:solidFill>
                <a:effectLst>
                  <a:glow rad="101600">
                    <a:schemeClr val="bg1">
                      <a:alpha val="60000"/>
                    </a:schemeClr>
                  </a:glow>
                </a:effectLst>
                <a:latin typeface="Poor Richard" pitchFamily="18" charset="0"/>
              </a:rPr>
              <a:t>:</a:t>
            </a:r>
            <a:r>
              <a:rPr lang="en-MY" sz="3200" dirty="0">
                <a:ln>
                  <a:solidFill>
                    <a:schemeClr val="tx1"/>
                  </a:solidFill>
                </a:ln>
                <a:solidFill>
                  <a:srgbClr val="0000FF"/>
                </a:solidFill>
                <a:effectLst>
                  <a:glow rad="101600">
                    <a:schemeClr val="bg1">
                      <a:alpha val="60000"/>
                    </a:schemeClr>
                  </a:glow>
                </a:effectLst>
                <a:latin typeface="Poor Richard" pitchFamily="18" charset="0"/>
              </a:rPr>
              <a:t> </a:t>
            </a:r>
            <a:endParaRPr lang="en-MY" sz="3200" dirty="0" smtClean="0">
              <a:ln>
                <a:solidFill>
                  <a:schemeClr val="tx1"/>
                </a:solidFill>
              </a:ln>
              <a:solidFill>
                <a:srgbClr val="0000FF"/>
              </a:solidFill>
              <a:effectLst>
                <a:glow rad="101600">
                  <a:schemeClr val="bg1">
                    <a:alpha val="60000"/>
                  </a:schemeClr>
                </a:glow>
              </a:effectLst>
              <a:latin typeface="Poor Richard" pitchFamily="18" charset="0"/>
            </a:endParaRPr>
          </a:p>
          <a:p>
            <a:pPr algn="ctr"/>
            <a:r>
              <a:rPr lang="en-US" sz="3200" dirty="0" smtClean="0">
                <a:ln>
                  <a:solidFill>
                    <a:schemeClr val="tx1"/>
                  </a:solidFill>
                </a:ln>
                <a:solidFill>
                  <a:srgbClr val="0000FF"/>
                </a:solidFill>
                <a:effectLst>
                  <a:glow rad="101600">
                    <a:schemeClr val="bg1">
                      <a:alpha val="60000"/>
                    </a:schemeClr>
                  </a:glow>
                </a:effectLst>
                <a:latin typeface="Poor Richard" pitchFamily="18" charset="0"/>
              </a:rPr>
              <a:t>“</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Iaitu</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mereka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umat</a:t>
            </a:r>
            <a:r>
              <a:rPr lang="en-US" sz="3200" i="1" dirty="0">
                <a:ln>
                  <a:solidFill>
                    <a:schemeClr val="tx1"/>
                  </a:solidFill>
                </a:ln>
                <a:solidFill>
                  <a:srgbClr val="0000FF"/>
                </a:solidFill>
                <a:effectLst>
                  <a:glow rad="101600">
                    <a:schemeClr val="bg1">
                      <a:alpha val="60000"/>
                    </a:schemeClr>
                  </a:glow>
                </a:effectLst>
                <a:latin typeface="Poor Richard" pitchFamily="18" charset="0"/>
              </a:rPr>
              <a:t> Islam) yang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jika</a:t>
            </a:r>
            <a:r>
              <a:rPr lang="en-US" sz="3200" i="1" dirty="0">
                <a:ln>
                  <a:solidFill>
                    <a:schemeClr val="tx1"/>
                  </a:solidFill>
                </a:ln>
                <a:solidFill>
                  <a:srgbClr val="0000FF"/>
                </a:solidFill>
                <a:effectLst>
                  <a:glow rad="101600">
                    <a:schemeClr val="bg1">
                      <a:alpha val="60000"/>
                    </a:schemeClr>
                  </a:glow>
                </a:effectLst>
                <a:latin typeface="Poor Richard" pitchFamily="18" charset="0"/>
              </a:rPr>
              <a:t> Kami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berikan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mereka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kekuasaan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memerintah</a:t>
            </a:r>
            <a:r>
              <a:rPr lang="en-US" sz="3200" i="1" dirty="0">
                <a:ln>
                  <a:solidFill>
                    <a:schemeClr val="tx1"/>
                  </a:solidFill>
                </a:ln>
                <a:solidFill>
                  <a:srgbClr val="0000FF"/>
                </a:solidFill>
                <a:effectLst>
                  <a:glow rad="101600">
                    <a:schemeClr val="bg1">
                      <a:alpha val="60000"/>
                    </a:schemeClr>
                  </a:glow>
                </a:effectLst>
                <a:latin typeface="Poor Richard" pitchFamily="18" charset="0"/>
              </a:rPr>
              <a:t> di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bumi</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nescaya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mereka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mendirikan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sembahyang</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serta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memberi</a:t>
            </a:r>
            <a:r>
              <a:rPr lang="en-US" sz="3200" i="1" dirty="0">
                <a:ln>
                  <a:solidFill>
                    <a:schemeClr val="tx1"/>
                  </a:solidFill>
                </a:ln>
                <a:solidFill>
                  <a:srgbClr val="0000FF"/>
                </a:solidFill>
                <a:effectLst>
                  <a:glow rad="101600">
                    <a:schemeClr val="bg1">
                      <a:alpha val="60000"/>
                    </a:schemeClr>
                  </a:glow>
                </a:effectLst>
                <a:latin typeface="Poor Richard" pitchFamily="18" charset="0"/>
              </a:rPr>
              <a:t> zakat,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dan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mereka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menyuruh</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berbuat</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kebaikan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serta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melarang</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dari</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melakukan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kejahatan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dan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perkara</a:t>
            </a:r>
            <a:r>
              <a:rPr lang="en-US" sz="3200" i="1" dirty="0">
                <a:ln>
                  <a:solidFill>
                    <a:schemeClr val="tx1"/>
                  </a:solidFill>
                </a:ln>
                <a:solidFill>
                  <a:srgbClr val="0000FF"/>
                </a:solidFill>
                <a:effectLst>
                  <a:glow rad="101600">
                    <a:schemeClr val="bg1">
                      <a:alpha val="60000"/>
                    </a:schemeClr>
                  </a:glow>
                </a:effectLst>
                <a:latin typeface="Poor Richard" pitchFamily="18" charset="0"/>
              </a:rPr>
              <a:t> yang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mungkar</a:t>
            </a:r>
            <a:r>
              <a:rPr lang="en-US" sz="3200" i="1" dirty="0">
                <a:ln>
                  <a:solidFill>
                    <a:schemeClr val="tx1"/>
                  </a:solidFill>
                </a:ln>
                <a:solidFill>
                  <a:srgbClr val="0000FF"/>
                </a:solidFill>
                <a:effectLst>
                  <a:glow rad="101600">
                    <a:schemeClr val="bg1">
                      <a:alpha val="60000"/>
                    </a:schemeClr>
                  </a:glow>
                </a:effectLst>
                <a:latin typeface="Poor Richard" pitchFamily="18" charset="0"/>
              </a:rPr>
              <a:t>. Dan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ingatlah</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bagi</a:t>
            </a:r>
            <a:r>
              <a:rPr lang="en-US" sz="3200" i="1" dirty="0">
                <a:ln>
                  <a:solidFill>
                    <a:schemeClr val="tx1"/>
                  </a:solidFill>
                </a:ln>
                <a:solidFill>
                  <a:srgbClr val="0000FF"/>
                </a:solidFill>
                <a:effectLst>
                  <a:glow rad="101600">
                    <a:schemeClr val="bg1">
                      <a:alpha val="60000"/>
                    </a:schemeClr>
                  </a:glow>
                </a:effectLst>
                <a:latin typeface="Poor Richard" pitchFamily="18" charset="0"/>
              </a:rPr>
              <a:t> Allah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jualah</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kesudahan</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segala</a:t>
            </a:r>
            <a:r>
              <a:rPr lang="en-US" sz="3200" i="1" dirty="0">
                <a:ln>
                  <a:solidFill>
                    <a:schemeClr val="tx1"/>
                  </a:solidFill>
                </a:ln>
                <a:solidFill>
                  <a:srgbClr val="0000FF"/>
                </a:solidFill>
                <a:effectLst>
                  <a:glow rad="101600">
                    <a:schemeClr val="bg1">
                      <a:alpha val="60000"/>
                    </a:schemeClr>
                  </a:glow>
                </a:effectLst>
                <a:latin typeface="Poor Richard" pitchFamily="18" charset="0"/>
              </a:rPr>
              <a:t> </a:t>
            </a:r>
            <a:r>
              <a:rPr lang="en-US" sz="3200" i="1" dirty="0" err="1">
                <a:ln>
                  <a:solidFill>
                    <a:schemeClr val="tx1"/>
                  </a:solidFill>
                </a:ln>
                <a:solidFill>
                  <a:srgbClr val="0000FF"/>
                </a:solidFill>
                <a:effectLst>
                  <a:glow rad="101600">
                    <a:schemeClr val="bg1">
                      <a:alpha val="60000"/>
                    </a:schemeClr>
                  </a:glow>
                </a:effectLst>
                <a:latin typeface="Poor Richard" pitchFamily="18" charset="0"/>
              </a:rPr>
              <a:t>urusan</a:t>
            </a:r>
            <a:r>
              <a:rPr lang="en-US" sz="3200" i="1" dirty="0" smtClean="0">
                <a:ln>
                  <a:solidFill>
                    <a:schemeClr val="tx1"/>
                  </a:solidFill>
                </a:ln>
                <a:solidFill>
                  <a:srgbClr val="0000FF"/>
                </a:solidFill>
                <a:effectLst>
                  <a:glow rad="101600">
                    <a:schemeClr val="bg1">
                      <a:alpha val="60000"/>
                    </a:schemeClr>
                  </a:glow>
                </a:effectLst>
                <a:latin typeface="Poor Richard" pitchFamily="18" charset="0"/>
              </a:rPr>
              <a:t>.</a:t>
            </a:r>
            <a:r>
              <a:rPr lang="en-US" sz="3200" dirty="0" smtClean="0">
                <a:ln>
                  <a:solidFill>
                    <a:schemeClr val="tx1"/>
                  </a:solidFill>
                </a:ln>
                <a:solidFill>
                  <a:srgbClr val="0000FF"/>
                </a:solidFill>
                <a:effectLst>
                  <a:glow rad="101600">
                    <a:schemeClr val="bg1">
                      <a:alpha val="60000"/>
                    </a:schemeClr>
                  </a:glow>
                </a:effectLst>
                <a:latin typeface="Poor Richard" pitchFamily="18" charset="0"/>
              </a:rPr>
              <a:t>”</a:t>
            </a:r>
          </a:p>
          <a:p>
            <a:pPr algn="ctr"/>
            <a:r>
              <a:rPr lang="en-US" sz="3200" b="1" dirty="0" smtClean="0">
                <a:ln>
                  <a:solidFill>
                    <a:schemeClr val="tx1"/>
                  </a:solidFill>
                </a:ln>
                <a:solidFill>
                  <a:srgbClr val="0000FF"/>
                </a:solidFill>
                <a:effectLst>
                  <a:glow rad="101600">
                    <a:schemeClr val="bg1">
                      <a:alpha val="60000"/>
                    </a:schemeClr>
                  </a:glow>
                </a:effectLst>
                <a:latin typeface="Poor Richard" pitchFamily="18" charset="0"/>
              </a:rPr>
              <a:t>(</a:t>
            </a:r>
            <a:r>
              <a:rPr lang="en-US" sz="3200" b="1" dirty="0">
                <a:ln>
                  <a:solidFill>
                    <a:schemeClr val="tx1"/>
                  </a:solidFill>
                </a:ln>
                <a:solidFill>
                  <a:srgbClr val="0000FF"/>
                </a:solidFill>
                <a:effectLst>
                  <a:glow rad="101600">
                    <a:schemeClr val="bg1">
                      <a:alpha val="60000"/>
                    </a:schemeClr>
                  </a:glow>
                </a:effectLst>
                <a:latin typeface="Poor Richard" pitchFamily="18" charset="0"/>
              </a:rPr>
              <a:t>Surah al-Hajj </a:t>
            </a:r>
            <a:r>
              <a:rPr lang="en-US" sz="3200" b="1" dirty="0" err="1">
                <a:ln>
                  <a:solidFill>
                    <a:schemeClr val="tx1"/>
                  </a:solidFill>
                </a:ln>
                <a:solidFill>
                  <a:srgbClr val="0000FF"/>
                </a:solidFill>
                <a:effectLst>
                  <a:glow rad="101600">
                    <a:schemeClr val="bg1">
                      <a:alpha val="60000"/>
                    </a:schemeClr>
                  </a:glow>
                </a:effectLst>
                <a:latin typeface="Poor Richard" pitchFamily="18" charset="0"/>
              </a:rPr>
              <a:t>ayat</a:t>
            </a:r>
            <a:r>
              <a:rPr lang="en-US" sz="3200" b="1" dirty="0">
                <a:ln>
                  <a:solidFill>
                    <a:schemeClr val="tx1"/>
                  </a:solidFill>
                </a:ln>
                <a:solidFill>
                  <a:srgbClr val="0000FF"/>
                </a:solidFill>
                <a:effectLst>
                  <a:glow rad="101600">
                    <a:schemeClr val="bg1">
                      <a:alpha val="60000"/>
                    </a:schemeClr>
                  </a:glow>
                </a:effectLst>
                <a:latin typeface="Poor Richard" pitchFamily="18" charset="0"/>
              </a:rPr>
              <a:t> 41)</a:t>
            </a:r>
            <a:endParaRPr lang="en-US" sz="3200" dirty="0">
              <a:ln>
                <a:solidFill>
                  <a:schemeClr val="tx1"/>
                </a:solidFill>
              </a:ln>
              <a:solidFill>
                <a:srgbClr val="0000FF"/>
              </a:solidFill>
              <a:effectLst>
                <a:glow rad="101600">
                  <a:schemeClr val="bg1">
                    <a:alpha val="60000"/>
                  </a:schemeClr>
                </a:glow>
              </a:effectLst>
              <a:latin typeface="Poor Richard" pitchFamily="18" charset="0"/>
            </a:endParaRPr>
          </a:p>
        </p:txBody>
      </p:sp>
    </p:spTree>
    <p:extLst>
      <p:ext uri="{BB962C8B-B14F-4D97-AF65-F5344CB8AC3E}">
        <p14:creationId xmlns:p14="http://schemas.microsoft.com/office/powerpoint/2010/main" val="1815385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29</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5522" y="1066800"/>
            <a:ext cx="8229600" cy="4154984"/>
          </a:xfrm>
          <a:prstGeom prst="rect">
            <a:avLst/>
          </a:prstGeom>
        </p:spPr>
        <p:txBody>
          <a:bodyPr wrap="square">
            <a:spAutoFit/>
          </a:bodyPr>
          <a:lstStyle/>
          <a:p>
            <a:pPr algn="just" rtl="1"/>
            <a:r>
              <a:rPr lang="ar-EG" sz="4800" b="1" dirty="0">
                <a:ln>
                  <a:solidFill>
                    <a:schemeClr val="tx1"/>
                  </a:solidFill>
                </a:ln>
                <a:solidFill>
                  <a:srgbClr val="0000FF"/>
                </a:solidFill>
                <a:effectLst>
                  <a:glow rad="101600">
                    <a:schemeClr val="bg1">
                      <a:alpha val="60000"/>
                    </a:schemeClr>
                  </a:glow>
                </a:effectLst>
                <a:cs typeface="Traditional Arabic" pitchFamily="2" charset="-78"/>
              </a:rPr>
              <a:t>قَالَ اللهُ </a:t>
            </a:r>
            <a:r>
              <a:rPr lang="ar-EG" sz="4800" b="1" dirty="0" smtClean="0">
                <a:ln>
                  <a:solidFill>
                    <a:schemeClr val="tx1"/>
                  </a:solidFill>
                </a:ln>
                <a:solidFill>
                  <a:srgbClr val="0000FF"/>
                </a:solidFill>
                <a:effectLst>
                  <a:glow rad="101600">
                    <a:schemeClr val="bg1">
                      <a:alpha val="60000"/>
                    </a:schemeClr>
                  </a:glow>
                </a:effectLst>
                <a:cs typeface="Traditional Arabic" pitchFamily="2" charset="-78"/>
              </a:rPr>
              <a:t>تَعَالَى</a:t>
            </a:r>
            <a:r>
              <a:rPr lang="en-US" sz="4800" b="1" dirty="0" smtClean="0">
                <a:ln>
                  <a:solidFill>
                    <a:schemeClr val="tx1"/>
                  </a:solidFill>
                </a:ln>
                <a:solidFill>
                  <a:srgbClr val="0000FF"/>
                </a:solidFill>
                <a:effectLst>
                  <a:glow rad="101600">
                    <a:schemeClr val="bg1">
                      <a:alpha val="60000"/>
                    </a:schemeClr>
                  </a:glow>
                </a:effectLst>
                <a:cs typeface="Traditional Arabic" pitchFamily="2" charset="-78"/>
              </a:rPr>
              <a:t>:</a:t>
            </a:r>
            <a:endParaRPr lang="en-US" sz="4800" dirty="0">
              <a:ln>
                <a:solidFill>
                  <a:schemeClr val="tx1"/>
                </a:solidFill>
              </a:ln>
              <a:solidFill>
                <a:srgbClr val="0000FF"/>
              </a:solidFill>
              <a:effectLst>
                <a:glow rad="101600">
                  <a:schemeClr val="bg1">
                    <a:alpha val="60000"/>
                  </a:schemeClr>
                </a:glow>
              </a:effectLst>
              <a:cs typeface="Traditional Arabic" pitchFamily="2" charset="-78"/>
            </a:endParaRPr>
          </a:p>
          <a:p>
            <a:pPr algn="just" rtl="1"/>
            <a:r>
              <a:rPr lang="ar-SA" sz="5400" b="1" dirty="0">
                <a:ln>
                  <a:solidFill>
                    <a:schemeClr val="tx1"/>
                  </a:solidFill>
                </a:ln>
                <a:solidFill>
                  <a:srgbClr val="0000FF"/>
                </a:solidFill>
                <a:effectLst>
                  <a:glow rad="101600">
                    <a:schemeClr val="bg1">
                      <a:alpha val="60000"/>
                    </a:schemeClr>
                  </a:glow>
                </a:effectLst>
                <a:latin typeface="QCF_P019" pitchFamily="2" charset="2"/>
                <a:cs typeface="QCF_P019" pitchFamily="2" charset="2"/>
              </a:rPr>
              <a:t>ﯵ ﯶ ﯷ ﯸ ﯹ ﯺ ﯻ ﯼ ﯽ ﯾ ﯿ ﰀ ﰁ ﰂ ﰃ ﰄ ﰅ ﰆ ﰇ ﰈ ﰉ ﰊ ﰋ ﰌ ﰍ ﰎ ﰏ ﰐ ﰑ ﰒ ﰓ ﰔ ﰕ</a:t>
            </a:r>
            <a:endParaRPr lang="en-US" sz="5400" dirty="0">
              <a:ln>
                <a:solidFill>
                  <a:schemeClr val="tx1"/>
                </a:solidFill>
              </a:ln>
              <a:solidFill>
                <a:srgbClr val="0000FF"/>
              </a:solidFill>
              <a:effectLst>
                <a:glow rad="101600">
                  <a:schemeClr val="bg1">
                    <a:alpha val="60000"/>
                  </a:schemeClr>
                </a:glow>
              </a:effectLst>
              <a:latin typeface="QCF_P019" pitchFamily="2" charset="2"/>
              <a:cs typeface="QCF_P019" pitchFamily="2" charset="2"/>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624300200"/>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42</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chemeClr val="tx1"/>
                  </a:solidFill>
                </a:ln>
                <a:solidFill>
                  <a:srgbClr val="FF00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chemeClr val="tx1"/>
                  </a:solidFill>
                </a:ln>
                <a:solidFill>
                  <a:srgbClr val="FF0000"/>
                </a:solidFill>
                <a:effectLst>
                  <a:glow rad="101600">
                    <a:schemeClr val="bg1">
                      <a:alpha val="60000"/>
                    </a:schemeClr>
                  </a:glow>
                </a:effectLst>
                <a:latin typeface="QCF_P277" pitchFamily="2" charset="2"/>
                <a:ea typeface="Times New Roman" pitchFamily="18" charset="0"/>
                <a:cs typeface="QCF_P277" pitchFamily="2" charset="2"/>
              </a:rPr>
              <a:t> </a:t>
            </a:r>
            <a:endParaRPr lang="en-US" sz="3600" dirty="0">
              <a:ln>
                <a:solidFill>
                  <a:schemeClr val="tx1"/>
                </a:solidFill>
              </a:ln>
              <a:solidFill>
                <a:srgbClr val="FF0000"/>
              </a:solidFill>
              <a:effectLst>
                <a:glow rad="101600">
                  <a:schemeClr val="bg1">
                    <a:alpha val="60000"/>
                  </a:schemeClr>
                </a:glo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chemeClr val="accent3">
                      <a:lumMod val="75000"/>
                    </a:schemeClr>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accent3">
                      <a:lumMod val="75000"/>
                    </a:schemeClr>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solidFill>
                  <a:srgbClr val="FF0000"/>
                </a:soli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solidFill>
                  <a:srgbClr val="FF000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solidFill>
                  <a:srgbClr val="FF0000"/>
                </a:soli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solidFill>
                  <a:srgbClr val="FF000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a:t>
            </a:r>
            <a:endParaRPr lang="en-MY"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3" name="Rectangle 2"/>
          <p:cNvSpPr/>
          <p:nvPr/>
        </p:nvSpPr>
        <p:spPr>
          <a:xfrm>
            <a:off x="1676400" y="2306472"/>
            <a:ext cx="5903863" cy="1754326"/>
          </a:xfrm>
          <a:prstGeom prst="rect">
            <a:avLst/>
          </a:prstGeom>
        </p:spPr>
        <p:style>
          <a:lnRef idx="0">
            <a:scrgbClr r="0" g="0" b="0"/>
          </a:lnRef>
          <a:fillRef idx="1001">
            <a:schemeClr val="lt1"/>
          </a:fillRef>
          <a:effectRef idx="0">
            <a:scrgbClr r="0" g="0" b="0"/>
          </a:effectRef>
          <a:fontRef idx="major"/>
        </p:style>
        <p:txBody>
          <a:bodyPr wrap="square" lIns="91440" tIns="45720" rIns="91440" bIns="45720">
            <a:spAutoFit/>
          </a:bodyPr>
          <a:lstStyle/>
          <a:p>
            <a:pPr algn="ctr"/>
            <a:r>
              <a:rPr lang="en-US" sz="5400" dirty="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rPr>
              <a:t>NIKMAT </a:t>
            </a:r>
            <a:endParaRPr lang="en-US" sz="5400"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endParaRPr>
          </a:p>
          <a:p>
            <a:pPr algn="ctr"/>
            <a:r>
              <a:rPr lang="en-US" sz="5400"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rPr>
              <a:t>KEMERDEKAAN</a:t>
            </a:r>
            <a:endParaRPr lang="en-US" sz="5400" dirty="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latin typeface="Berlin Sans FB Demi"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787716812"/>
              </p:ext>
            </p:extLst>
          </p:nvPr>
        </p:nvGraphicFramePr>
        <p:xfrm>
          <a:off x="0" y="0"/>
          <a:ext cx="9067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graphicFrame>
        <p:nvGraphicFramePr>
          <p:cNvPr id="7" name="Diagram 6"/>
          <p:cNvGraphicFramePr/>
          <p:nvPr>
            <p:extLst>
              <p:ext uri="{D42A27DB-BD31-4B8C-83A1-F6EECF244321}">
                <p14:modId xmlns:p14="http://schemas.microsoft.com/office/powerpoint/2010/main" val="3032091178"/>
              </p:ext>
            </p:extLst>
          </p:nvPr>
        </p:nvGraphicFramePr>
        <p:xfrm>
          <a:off x="228600" y="152400"/>
          <a:ext cx="8763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326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1651931796"/>
              </p:ext>
            </p:extLst>
          </p:nvPr>
        </p:nvGraphicFramePr>
        <p:xfrm>
          <a:off x="304800" y="228600"/>
          <a:ext cx="8610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p:cNvSpPr/>
          <p:nvPr/>
        </p:nvSpPr>
        <p:spPr>
          <a:xfrm rot="20286010">
            <a:off x="1444329" y="3323635"/>
            <a:ext cx="489204"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20286010">
            <a:off x="1444327" y="4741059"/>
            <a:ext cx="489204"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286010">
            <a:off x="1444328" y="4177283"/>
            <a:ext cx="489204"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9</a:t>
            </a:fld>
            <a:endParaRPr lang="en-MY"/>
          </a:p>
        </p:txBody>
      </p:sp>
      <p:sp>
        <p:nvSpPr>
          <p:cNvPr id="3" name="Rectangle 2"/>
          <p:cNvSpPr/>
          <p:nvPr/>
        </p:nvSpPr>
        <p:spPr>
          <a:xfrm>
            <a:off x="1" y="2743200"/>
            <a:ext cx="9117686" cy="2123658"/>
          </a:xfrm>
          <a:prstGeom prst="rect">
            <a:avLst/>
          </a:prstGeom>
        </p:spPr>
        <p:txBody>
          <a:bodyPr wrap="square">
            <a:spAutoFit/>
          </a:bodyPr>
          <a:lstStyle/>
          <a:p>
            <a:pPr algn="ctr"/>
            <a:r>
              <a:rPr lang="en-US" sz="4400" b="1" dirty="0" err="1" smtClean="0">
                <a:ln>
                  <a:solidFill>
                    <a:schemeClr val="tx1"/>
                  </a:solidFill>
                </a:ln>
                <a:solidFill>
                  <a:srgbClr val="00CC00"/>
                </a:solidFill>
                <a:effectLst>
                  <a:glow rad="101600">
                    <a:schemeClr val="bg1">
                      <a:alpha val="60000"/>
                    </a:schemeClr>
                  </a:glow>
                </a:effectLst>
                <a:latin typeface="Brush Script MT" pitchFamily="66" charset="0"/>
              </a:rPr>
              <a:t>Bermaksud</a:t>
            </a:r>
            <a:r>
              <a:rPr lang="en-US" sz="4400" dirty="0">
                <a:ln>
                  <a:solidFill>
                    <a:schemeClr val="tx1"/>
                  </a:solidFill>
                </a:ln>
                <a:solidFill>
                  <a:srgbClr val="00CC00"/>
                </a:solidFill>
                <a:effectLst>
                  <a:glow rad="101600">
                    <a:schemeClr val="bg1">
                      <a:alpha val="60000"/>
                    </a:schemeClr>
                  </a:glow>
                </a:effectLst>
                <a:latin typeface="Brush Script MT" pitchFamily="66" charset="0"/>
              </a:rPr>
              <a:t>: </a:t>
            </a:r>
            <a:endParaRPr lang="en-US" sz="4400" dirty="0" smtClean="0">
              <a:ln>
                <a:solidFill>
                  <a:schemeClr val="tx1"/>
                </a:solidFill>
              </a:ln>
              <a:solidFill>
                <a:srgbClr val="00CC00"/>
              </a:solidFill>
              <a:effectLst>
                <a:glow rad="101600">
                  <a:schemeClr val="bg1">
                    <a:alpha val="60000"/>
                  </a:schemeClr>
                </a:glow>
              </a:effectLst>
              <a:latin typeface="Brush Script MT" pitchFamily="66" charset="0"/>
            </a:endParaRPr>
          </a:p>
          <a:p>
            <a:pPr algn="ctr"/>
            <a:r>
              <a:rPr lang="en-US" sz="4400" i="1" dirty="0" err="1" smtClean="0">
                <a:ln>
                  <a:solidFill>
                    <a:schemeClr val="tx1"/>
                  </a:solidFill>
                </a:ln>
                <a:solidFill>
                  <a:srgbClr val="00CC00"/>
                </a:solidFill>
                <a:effectLst>
                  <a:glow rad="101600">
                    <a:schemeClr val="bg1">
                      <a:alpha val="60000"/>
                    </a:schemeClr>
                  </a:glow>
                </a:effectLst>
                <a:latin typeface="Brush Script MT" pitchFamily="66" charset="0"/>
              </a:rPr>
              <a:t>Tidak</a:t>
            </a:r>
            <a:r>
              <a:rPr lang="en-US" sz="4400" i="1" dirty="0" smtClean="0">
                <a:ln>
                  <a:solidFill>
                    <a:schemeClr val="tx1"/>
                  </a:solidFill>
                </a:ln>
                <a:solidFill>
                  <a:srgbClr val="00CC00"/>
                </a:solidFill>
                <a:effectLst>
                  <a:glow rad="101600">
                    <a:schemeClr val="bg1">
                      <a:alpha val="60000"/>
                    </a:schemeClr>
                  </a:glow>
                </a:effectLst>
                <a:latin typeface="Brush Script MT" pitchFamily="66" charset="0"/>
              </a:rPr>
              <a:t> </a:t>
            </a:r>
            <a:r>
              <a:rPr lang="en-US" sz="4400" i="1" dirty="0" err="1">
                <a:ln>
                  <a:solidFill>
                    <a:schemeClr val="tx1"/>
                  </a:solidFill>
                </a:ln>
                <a:solidFill>
                  <a:srgbClr val="00CC00"/>
                </a:solidFill>
                <a:effectLst>
                  <a:glow rad="101600">
                    <a:schemeClr val="bg1">
                      <a:alpha val="60000"/>
                    </a:schemeClr>
                  </a:glow>
                </a:effectLst>
                <a:latin typeface="Brush Script MT" pitchFamily="66" charset="0"/>
              </a:rPr>
              <a:t>aku</a:t>
            </a:r>
            <a:r>
              <a:rPr lang="en-US" sz="4400" i="1" dirty="0">
                <a:ln>
                  <a:solidFill>
                    <a:schemeClr val="tx1"/>
                  </a:solidFill>
                </a:ln>
                <a:solidFill>
                  <a:srgbClr val="00CC00"/>
                </a:solidFill>
                <a:effectLst>
                  <a:glow rad="101600">
                    <a:schemeClr val="bg1">
                      <a:alpha val="60000"/>
                    </a:schemeClr>
                  </a:glow>
                </a:effectLst>
                <a:latin typeface="Brush Script MT" pitchFamily="66" charset="0"/>
              </a:rPr>
              <a:t> </a:t>
            </a:r>
            <a:r>
              <a:rPr lang="en-US" sz="4400" i="1" dirty="0" err="1">
                <a:ln>
                  <a:solidFill>
                    <a:schemeClr val="tx1"/>
                  </a:solidFill>
                </a:ln>
                <a:solidFill>
                  <a:srgbClr val="00CC00"/>
                </a:solidFill>
                <a:effectLst>
                  <a:glow rad="101600">
                    <a:schemeClr val="bg1">
                      <a:alpha val="60000"/>
                    </a:schemeClr>
                  </a:glow>
                </a:effectLst>
                <a:latin typeface="Brush Script MT" pitchFamily="66" charset="0"/>
              </a:rPr>
              <a:t>jadikan</a:t>
            </a:r>
            <a:r>
              <a:rPr lang="en-US" sz="4400" i="1" dirty="0">
                <a:ln>
                  <a:solidFill>
                    <a:schemeClr val="tx1"/>
                  </a:solidFill>
                </a:ln>
                <a:solidFill>
                  <a:srgbClr val="00CC00"/>
                </a:solidFill>
                <a:effectLst>
                  <a:glow rad="101600">
                    <a:schemeClr val="bg1">
                      <a:alpha val="60000"/>
                    </a:schemeClr>
                  </a:glow>
                </a:effectLst>
                <a:latin typeface="Brush Script MT" pitchFamily="66" charset="0"/>
              </a:rPr>
              <a:t> Jin </a:t>
            </a:r>
            <a:r>
              <a:rPr lang="en-US" sz="4400" i="1" dirty="0" err="1">
                <a:ln>
                  <a:solidFill>
                    <a:schemeClr val="tx1"/>
                  </a:solidFill>
                </a:ln>
                <a:solidFill>
                  <a:srgbClr val="00CC00"/>
                </a:solidFill>
                <a:effectLst>
                  <a:glow rad="101600">
                    <a:schemeClr val="bg1">
                      <a:alpha val="60000"/>
                    </a:schemeClr>
                  </a:glow>
                </a:effectLst>
                <a:latin typeface="Brush Script MT" pitchFamily="66" charset="0"/>
              </a:rPr>
              <a:t>dan</a:t>
            </a:r>
            <a:r>
              <a:rPr lang="en-US" sz="4400" i="1" dirty="0">
                <a:ln>
                  <a:solidFill>
                    <a:schemeClr val="tx1"/>
                  </a:solidFill>
                </a:ln>
                <a:solidFill>
                  <a:srgbClr val="00CC00"/>
                </a:solidFill>
                <a:effectLst>
                  <a:glow rad="101600">
                    <a:schemeClr val="bg1">
                      <a:alpha val="60000"/>
                    </a:schemeClr>
                  </a:glow>
                </a:effectLst>
                <a:latin typeface="Brush Script MT" pitchFamily="66" charset="0"/>
              </a:rPr>
              <a:t> </a:t>
            </a:r>
            <a:r>
              <a:rPr lang="en-US" sz="4400" i="1" dirty="0" err="1" smtClean="0">
                <a:ln>
                  <a:solidFill>
                    <a:schemeClr val="tx1"/>
                  </a:solidFill>
                </a:ln>
                <a:solidFill>
                  <a:srgbClr val="00CC00"/>
                </a:solidFill>
                <a:effectLst>
                  <a:glow rad="101600">
                    <a:schemeClr val="bg1">
                      <a:alpha val="60000"/>
                    </a:schemeClr>
                  </a:glow>
                </a:effectLst>
                <a:latin typeface="Brush Script MT" pitchFamily="66" charset="0"/>
              </a:rPr>
              <a:t>manusia</a:t>
            </a:r>
            <a:r>
              <a:rPr lang="en-US" sz="4400" i="1" dirty="0" smtClean="0">
                <a:ln>
                  <a:solidFill>
                    <a:schemeClr val="tx1"/>
                  </a:solidFill>
                </a:ln>
                <a:solidFill>
                  <a:srgbClr val="00CC00"/>
                </a:solidFill>
                <a:effectLst>
                  <a:glow rad="101600">
                    <a:schemeClr val="bg1">
                      <a:alpha val="60000"/>
                    </a:schemeClr>
                  </a:glow>
                </a:effectLst>
                <a:latin typeface="Brush Script MT" pitchFamily="66" charset="0"/>
              </a:rPr>
              <a:t> </a:t>
            </a:r>
            <a:r>
              <a:rPr lang="en-US" sz="4400" i="1" dirty="0" err="1" smtClean="0">
                <a:ln>
                  <a:solidFill>
                    <a:schemeClr val="tx1"/>
                  </a:solidFill>
                </a:ln>
                <a:solidFill>
                  <a:srgbClr val="00CC00"/>
                </a:solidFill>
                <a:effectLst>
                  <a:glow rad="101600">
                    <a:schemeClr val="bg1">
                      <a:alpha val="60000"/>
                    </a:schemeClr>
                  </a:glow>
                </a:effectLst>
                <a:latin typeface="Brush Script MT" pitchFamily="66" charset="0"/>
              </a:rPr>
              <a:t>melainkan</a:t>
            </a:r>
            <a:r>
              <a:rPr lang="en-US" sz="4400" i="1" dirty="0" smtClean="0">
                <a:ln>
                  <a:solidFill>
                    <a:schemeClr val="tx1"/>
                  </a:solidFill>
                </a:ln>
                <a:solidFill>
                  <a:srgbClr val="00CC00"/>
                </a:solidFill>
                <a:effectLst>
                  <a:glow rad="101600">
                    <a:schemeClr val="bg1">
                      <a:alpha val="60000"/>
                    </a:schemeClr>
                  </a:glow>
                </a:effectLst>
                <a:latin typeface="Brush Script MT" pitchFamily="66" charset="0"/>
              </a:rPr>
              <a:t> </a:t>
            </a:r>
            <a:r>
              <a:rPr lang="en-US" sz="4400" i="1" dirty="0" err="1">
                <a:ln>
                  <a:solidFill>
                    <a:schemeClr val="tx1"/>
                  </a:solidFill>
                </a:ln>
                <a:solidFill>
                  <a:srgbClr val="00CC00"/>
                </a:solidFill>
                <a:effectLst>
                  <a:glow rad="101600">
                    <a:schemeClr val="bg1">
                      <a:alpha val="60000"/>
                    </a:schemeClr>
                  </a:glow>
                </a:effectLst>
                <a:latin typeface="Brush Script MT" pitchFamily="66" charset="0"/>
              </a:rPr>
              <a:t>untuk</a:t>
            </a:r>
            <a:r>
              <a:rPr lang="en-US" sz="4400" i="1" dirty="0">
                <a:ln>
                  <a:solidFill>
                    <a:schemeClr val="tx1"/>
                  </a:solidFill>
                </a:ln>
                <a:solidFill>
                  <a:srgbClr val="00CC00"/>
                </a:solidFill>
                <a:effectLst>
                  <a:glow rad="101600">
                    <a:schemeClr val="bg1">
                      <a:alpha val="60000"/>
                    </a:schemeClr>
                  </a:glow>
                </a:effectLst>
                <a:latin typeface="Brush Script MT" pitchFamily="66" charset="0"/>
              </a:rPr>
              <a:t> </a:t>
            </a:r>
            <a:r>
              <a:rPr lang="en-US" sz="4400" i="1" dirty="0" err="1">
                <a:ln>
                  <a:solidFill>
                    <a:schemeClr val="tx1"/>
                  </a:solidFill>
                </a:ln>
                <a:solidFill>
                  <a:srgbClr val="00CC00"/>
                </a:solidFill>
                <a:effectLst>
                  <a:glow rad="101600">
                    <a:schemeClr val="bg1">
                      <a:alpha val="60000"/>
                    </a:schemeClr>
                  </a:glow>
                </a:effectLst>
                <a:latin typeface="Brush Script MT" pitchFamily="66" charset="0"/>
              </a:rPr>
              <a:t>menyembah</a:t>
            </a:r>
            <a:r>
              <a:rPr lang="en-US" sz="4400" i="1" dirty="0">
                <a:ln>
                  <a:solidFill>
                    <a:schemeClr val="tx1"/>
                  </a:solidFill>
                </a:ln>
                <a:solidFill>
                  <a:srgbClr val="00CC00"/>
                </a:solidFill>
                <a:effectLst>
                  <a:glow rad="101600">
                    <a:schemeClr val="bg1">
                      <a:alpha val="60000"/>
                    </a:schemeClr>
                  </a:glow>
                </a:effectLst>
                <a:latin typeface="Brush Script MT" pitchFamily="66" charset="0"/>
              </a:rPr>
              <a:t> </a:t>
            </a:r>
            <a:r>
              <a:rPr lang="en-US" sz="4400" i="1" dirty="0" err="1">
                <a:ln>
                  <a:solidFill>
                    <a:schemeClr val="tx1"/>
                  </a:solidFill>
                </a:ln>
                <a:solidFill>
                  <a:srgbClr val="00CC00"/>
                </a:solidFill>
                <a:effectLst>
                  <a:glow rad="101600">
                    <a:schemeClr val="bg1">
                      <a:alpha val="60000"/>
                    </a:schemeClr>
                  </a:glow>
                </a:effectLst>
                <a:latin typeface="Brush Script MT" pitchFamily="66" charset="0"/>
              </a:rPr>
              <a:t>Aku</a:t>
            </a:r>
            <a:r>
              <a:rPr lang="en-US" sz="4400" dirty="0">
                <a:ln>
                  <a:solidFill>
                    <a:schemeClr val="tx1"/>
                  </a:solidFill>
                </a:ln>
                <a:solidFill>
                  <a:srgbClr val="00CC00"/>
                </a:solidFill>
                <a:effectLst>
                  <a:glow rad="101600">
                    <a:schemeClr val="bg1">
                      <a:alpha val="60000"/>
                    </a:schemeClr>
                  </a:glow>
                </a:effectLst>
                <a:latin typeface="Brush Script MT" pitchFamily="66" charset="0"/>
              </a:rPr>
              <a:t>”.</a:t>
            </a:r>
          </a:p>
        </p:txBody>
      </p:sp>
      <p:sp>
        <p:nvSpPr>
          <p:cNvPr id="4" name="Rectangle 3"/>
          <p:cNvSpPr/>
          <p:nvPr/>
        </p:nvSpPr>
        <p:spPr>
          <a:xfrm>
            <a:off x="2238667" y="533400"/>
            <a:ext cx="4666663" cy="646331"/>
          </a:xfrm>
          <a:prstGeom prst="rect">
            <a:avLst/>
          </a:prstGeom>
        </p:spPr>
        <p:txBody>
          <a:bodyPr wrap="none">
            <a:spAutoFit/>
          </a:bodyPr>
          <a:lstStyle/>
          <a:p>
            <a:pPr algn="ctr"/>
            <a:r>
              <a:rPr lang="en-US" sz="3600" dirty="0">
                <a:ln>
                  <a:solidFill>
                    <a:schemeClr val="tx1"/>
                  </a:solidFill>
                </a:ln>
                <a:solidFill>
                  <a:srgbClr val="FF0000"/>
                </a:solidFill>
                <a:effectLst>
                  <a:glow rad="101600">
                    <a:schemeClr val="bg1">
                      <a:alpha val="60000"/>
                    </a:schemeClr>
                  </a:glow>
                </a:effectLst>
                <a:latin typeface="Bernard MT Condensed" pitchFamily="18" charset="0"/>
              </a:rPr>
              <a:t>Surah al-</a:t>
            </a:r>
            <a:r>
              <a:rPr lang="en-US" sz="3600" dirty="0" err="1">
                <a:ln>
                  <a:solidFill>
                    <a:schemeClr val="tx1"/>
                  </a:solidFill>
                </a:ln>
                <a:solidFill>
                  <a:srgbClr val="FF0000"/>
                </a:solidFill>
                <a:effectLst>
                  <a:glow rad="101600">
                    <a:schemeClr val="bg1">
                      <a:alpha val="60000"/>
                    </a:schemeClr>
                  </a:glow>
                </a:effectLst>
                <a:latin typeface="Bernard MT Condensed" pitchFamily="18" charset="0"/>
              </a:rPr>
              <a:t>Zaariyat</a:t>
            </a:r>
            <a:r>
              <a:rPr lang="en-US" sz="3600" dirty="0">
                <a:ln>
                  <a:solidFill>
                    <a:schemeClr val="tx1"/>
                  </a:solidFill>
                </a:ln>
                <a:solidFill>
                  <a:srgbClr val="FF0000"/>
                </a:solidFill>
                <a:effectLst>
                  <a:glow rad="101600">
                    <a:schemeClr val="bg1">
                      <a:alpha val="60000"/>
                    </a:schemeClr>
                  </a:glow>
                </a:effectLst>
                <a:latin typeface="Bernard MT Condensed" pitchFamily="18" charset="0"/>
              </a:rPr>
              <a:t> </a:t>
            </a:r>
            <a:r>
              <a:rPr lang="en-US" sz="3600" dirty="0" err="1">
                <a:ln>
                  <a:solidFill>
                    <a:schemeClr val="tx1"/>
                  </a:solidFill>
                </a:ln>
                <a:solidFill>
                  <a:srgbClr val="FF0000"/>
                </a:solidFill>
                <a:effectLst>
                  <a:glow rad="101600">
                    <a:schemeClr val="bg1">
                      <a:alpha val="60000"/>
                    </a:schemeClr>
                  </a:glow>
                </a:effectLst>
                <a:latin typeface="Bernard MT Condensed" pitchFamily="18" charset="0"/>
              </a:rPr>
              <a:t>ayat</a:t>
            </a:r>
            <a:r>
              <a:rPr lang="en-US" sz="3600" dirty="0">
                <a:ln>
                  <a:solidFill>
                    <a:schemeClr val="tx1"/>
                  </a:solidFill>
                </a:ln>
                <a:solidFill>
                  <a:srgbClr val="FF0000"/>
                </a:solidFill>
                <a:effectLst>
                  <a:glow rad="101600">
                    <a:schemeClr val="bg1">
                      <a:alpha val="60000"/>
                    </a:schemeClr>
                  </a:glow>
                </a:effectLst>
                <a:latin typeface="Bernard MT Condensed" pitchFamily="18" charset="0"/>
              </a:rPr>
              <a:t> </a:t>
            </a:r>
            <a:r>
              <a:rPr lang="en-US" sz="3600" dirty="0" smtClean="0">
                <a:ln>
                  <a:solidFill>
                    <a:schemeClr val="tx1"/>
                  </a:solidFill>
                </a:ln>
                <a:solidFill>
                  <a:srgbClr val="FF0000"/>
                </a:solidFill>
                <a:effectLst>
                  <a:glow rad="101600">
                    <a:schemeClr val="bg1">
                      <a:alpha val="60000"/>
                    </a:schemeClr>
                  </a:glow>
                </a:effectLst>
                <a:latin typeface="Bernard MT Condensed" pitchFamily="18" charset="0"/>
              </a:rPr>
              <a:t>56</a:t>
            </a:r>
            <a:endParaRPr lang="en-US" sz="3600" dirty="0">
              <a:ln>
                <a:solidFill>
                  <a:schemeClr val="tx1"/>
                </a:solidFill>
              </a:ln>
              <a:solidFill>
                <a:srgbClr val="FF0000"/>
              </a:solidFill>
              <a:effectLst>
                <a:glow rad="101600">
                  <a:schemeClr val="bg1">
                    <a:alpha val="60000"/>
                  </a:schemeClr>
                </a:glow>
              </a:effectLst>
              <a:latin typeface="Bernard MT Condensed" pitchFamily="18" charset="0"/>
            </a:endParaRPr>
          </a:p>
        </p:txBody>
      </p:sp>
      <p:sp>
        <p:nvSpPr>
          <p:cNvPr id="5" name="Rectangle 4"/>
          <p:cNvSpPr/>
          <p:nvPr/>
        </p:nvSpPr>
        <p:spPr>
          <a:xfrm>
            <a:off x="381000" y="1524000"/>
            <a:ext cx="8736687" cy="1015663"/>
          </a:xfrm>
          <a:prstGeom prst="rect">
            <a:avLst/>
          </a:prstGeom>
        </p:spPr>
        <p:txBody>
          <a:bodyPr wrap="none">
            <a:spAutoFit/>
          </a:bodyPr>
          <a:lstStyle/>
          <a:p>
            <a:r>
              <a:rPr lang="ar-SA" sz="6000" dirty="0">
                <a:ln>
                  <a:solidFill>
                    <a:schemeClr val="tx1"/>
                  </a:solidFill>
                </a:ln>
                <a:solidFill>
                  <a:srgbClr val="0000FF"/>
                </a:solidFill>
                <a:effectLst>
                  <a:glow rad="101600">
                    <a:schemeClr val="bg1">
                      <a:alpha val="60000"/>
                    </a:schemeClr>
                  </a:glow>
                </a:effectLst>
                <a:latin typeface="QCF_P523" pitchFamily="2" charset="2"/>
                <a:cs typeface="QCF_P523" pitchFamily="2" charset="2"/>
              </a:rPr>
              <a:t>ﭳ ﭴ ﭵ ﭶ ﭷ ﭸ ﭹ</a:t>
            </a:r>
            <a:endParaRPr lang="en-US" sz="6000" dirty="0">
              <a:ln>
                <a:solidFill>
                  <a:schemeClr val="tx1"/>
                </a:solidFill>
              </a:ln>
              <a:solidFill>
                <a:srgbClr val="0000FF"/>
              </a:solidFill>
              <a:effectLst>
                <a:glow rad="101600">
                  <a:schemeClr val="bg1">
                    <a:alpha val="60000"/>
                  </a:schemeClr>
                </a:glow>
              </a:effectLst>
            </a:endParaRPr>
          </a:p>
        </p:txBody>
      </p:sp>
    </p:spTree>
    <p:extLst>
      <p:ext uri="{BB962C8B-B14F-4D97-AF65-F5344CB8AC3E}">
        <p14:creationId xmlns:p14="http://schemas.microsoft.com/office/powerpoint/2010/main" val="2343086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7457</TotalTime>
  <Words>1796</Words>
  <Application>Microsoft Office PowerPoint</Application>
  <PresentationFormat>On-screen Show (4:3)</PresentationFormat>
  <Paragraphs>125</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730</cp:revision>
  <dcterms:created xsi:type="dcterms:W3CDTF">2014-12-10T01:16:34Z</dcterms:created>
  <dcterms:modified xsi:type="dcterms:W3CDTF">2017-08-24T07:54:15Z</dcterms:modified>
</cp:coreProperties>
</file>