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72" r:id="rId1"/>
  </p:sldMasterIdLst>
  <p:notesMasterIdLst>
    <p:notesMasterId r:id="rId49"/>
  </p:notesMasterIdLst>
  <p:handoutMasterIdLst>
    <p:handoutMasterId r:id="rId50"/>
  </p:handoutMasterIdLst>
  <p:sldIdLst>
    <p:sldId id="256" r:id="rId2"/>
    <p:sldId id="318" r:id="rId3"/>
    <p:sldId id="258" r:id="rId4"/>
    <p:sldId id="259" r:id="rId5"/>
    <p:sldId id="260" r:id="rId6"/>
    <p:sldId id="261" r:id="rId7"/>
    <p:sldId id="319" r:id="rId8"/>
    <p:sldId id="320" r:id="rId9"/>
    <p:sldId id="262" r:id="rId10"/>
    <p:sldId id="321" r:id="rId11"/>
    <p:sldId id="263" r:id="rId12"/>
    <p:sldId id="322" r:id="rId13"/>
    <p:sldId id="264" r:id="rId14"/>
    <p:sldId id="265" r:id="rId15"/>
    <p:sldId id="323" r:id="rId16"/>
    <p:sldId id="324" r:id="rId17"/>
    <p:sldId id="325" r:id="rId18"/>
    <p:sldId id="266" r:id="rId19"/>
    <p:sldId id="326" r:id="rId20"/>
    <p:sldId id="327" r:id="rId21"/>
    <p:sldId id="328" r:id="rId22"/>
    <p:sldId id="329" r:id="rId23"/>
    <p:sldId id="331" r:id="rId24"/>
    <p:sldId id="330" r:id="rId25"/>
    <p:sldId id="267" r:id="rId26"/>
    <p:sldId id="268" r:id="rId27"/>
    <p:sldId id="332" r:id="rId28"/>
    <p:sldId id="269" r:id="rId29"/>
    <p:sldId id="305" r:id="rId30"/>
    <p:sldId id="333" r:id="rId31"/>
    <p:sldId id="276" r:id="rId32"/>
    <p:sldId id="278" r:id="rId33"/>
    <p:sldId id="279" r:id="rId34"/>
    <p:sldId id="334" r:id="rId35"/>
    <p:sldId id="299" r:id="rId36"/>
    <p:sldId id="281" r:id="rId37"/>
    <p:sldId id="300" r:id="rId38"/>
    <p:sldId id="282" r:id="rId39"/>
    <p:sldId id="283" r:id="rId40"/>
    <p:sldId id="301" r:id="rId41"/>
    <p:sldId id="284" r:id="rId42"/>
    <p:sldId id="302" r:id="rId43"/>
    <p:sldId id="285" r:id="rId44"/>
    <p:sldId id="303" r:id="rId45"/>
    <p:sldId id="286" r:id="rId46"/>
    <p:sldId id="304" r:id="rId47"/>
    <p:sldId id="28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0"/>
  </p:normalViewPr>
  <p:slideViewPr>
    <p:cSldViewPr>
      <p:cViewPr>
        <p:scale>
          <a:sx n="90" d="100"/>
          <a:sy n="90" d="100"/>
        </p:scale>
        <p:origin x="-510" y="-4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A8DF5-2F69-48DF-BB74-63B63DF70E2A}" type="doc">
      <dgm:prSet loTypeId="urn:microsoft.com/office/officeart/2005/8/layout/venn2" loCatId="relationship" qsTypeId="urn:microsoft.com/office/officeart/2005/8/quickstyle/simple5" qsCatId="simple" csTypeId="urn:microsoft.com/office/officeart/2005/8/colors/colorful3" csCatId="colorful" phldr="1"/>
      <dgm:spPr/>
      <dgm:t>
        <a:bodyPr/>
        <a:lstStyle/>
        <a:p>
          <a:endParaRPr lang="en-US"/>
        </a:p>
      </dgm:t>
    </dgm:pt>
    <dgm:pt modelId="{7981431E-FA47-4E6E-BA50-618AF78A9F80}">
      <dgm:prSet phldrT="[Text]"/>
      <dgm:spPr>
        <a:effectLst>
          <a:outerShdw blurRad="152400" dist="317500" dir="5400000" sx="90000" sy="-19000" rotWithShape="0">
            <a:prstClr val="black">
              <a:alpha val="15000"/>
            </a:prstClr>
          </a:outerShdw>
        </a:effectLst>
      </dgm:spPr>
      <dgm:t>
        <a:bodyPr/>
        <a:lstStyle/>
        <a:p>
          <a:r>
            <a:rPr lang="en-US" b="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ISLAM</a:t>
          </a:r>
          <a:endParaRPr lang="en-US" b="0" cap="none" spc="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dgm:t>
    </dgm:pt>
    <dgm:pt modelId="{AA4ACA50-3E76-4389-8A99-62776CA38287}" type="parTrans" cxnId="{65DA76F1-98FC-4005-8522-0D91A7CD453D}">
      <dgm:prSet/>
      <dgm:spPr/>
      <dgm:t>
        <a:bodyPr/>
        <a:lstStyle/>
        <a:p>
          <a:endParaRPr lang="en-US">
            <a:solidFill>
              <a:schemeClr val="tx1"/>
            </a:solidFill>
          </a:endParaRPr>
        </a:p>
      </dgm:t>
    </dgm:pt>
    <dgm:pt modelId="{8CDE139E-7159-49C6-B432-6E563CE06E35}" type="sibTrans" cxnId="{65DA76F1-98FC-4005-8522-0D91A7CD453D}">
      <dgm:prSet/>
      <dgm:spPr/>
      <dgm:t>
        <a:bodyPr/>
        <a:lstStyle/>
        <a:p>
          <a:endParaRPr lang="en-US">
            <a:solidFill>
              <a:schemeClr val="tx1"/>
            </a:solidFill>
          </a:endParaRPr>
        </a:p>
      </dgm:t>
    </dgm:pt>
    <dgm:pt modelId="{7CEF4FBE-DF9A-4E89-BCE3-DA9E5BC69286}">
      <dgm:prSet phldrT="[Text]"/>
      <dgm:spPr/>
      <dgm:t>
        <a:bodyPr/>
        <a:lstStyle/>
        <a:p>
          <a:r>
            <a:rPr lang="en-US" b="0" cap="none" spc="0" dirty="0" smtClean="0">
              <a:ln w="18415" cmpd="sng">
                <a:solidFill>
                  <a:srgbClr val="FFFF00"/>
                </a:solidFill>
                <a:prstDash val="solid"/>
              </a:ln>
              <a:solidFill>
                <a:srgbClr val="FFFF00"/>
              </a:solidFill>
              <a:effectLst>
                <a:glow rad="101600">
                  <a:srgbClr val="0000FF">
                    <a:alpha val="60000"/>
                  </a:srgbClr>
                </a:glow>
                <a:outerShdw blurRad="63500" dir="3600000" algn="tl" rotWithShape="0">
                  <a:srgbClr val="000000">
                    <a:alpha val="70000"/>
                  </a:srgbClr>
                </a:outerShdw>
              </a:effectLst>
            </a:rPr>
            <a:t>IMAN</a:t>
          </a:r>
          <a:endParaRPr lang="en-US" b="0" cap="none" spc="0" dirty="0">
            <a:ln w="18415" cmpd="sng">
              <a:solidFill>
                <a:srgbClr val="FFFF00"/>
              </a:solidFill>
              <a:prstDash val="solid"/>
            </a:ln>
            <a:solidFill>
              <a:srgbClr val="FFFF00"/>
            </a:solidFill>
            <a:effectLst>
              <a:glow rad="101600">
                <a:srgbClr val="0000FF">
                  <a:alpha val="60000"/>
                </a:srgbClr>
              </a:glow>
              <a:outerShdw blurRad="63500" dir="3600000" algn="tl" rotWithShape="0">
                <a:srgbClr val="000000">
                  <a:alpha val="70000"/>
                </a:srgbClr>
              </a:outerShdw>
            </a:effectLst>
          </a:endParaRPr>
        </a:p>
      </dgm:t>
    </dgm:pt>
    <dgm:pt modelId="{927C7959-BE8B-43D1-A162-C01D9E77BC3C}" type="parTrans" cxnId="{04CD696D-47A4-492B-8A71-EE5C8867DC6C}">
      <dgm:prSet/>
      <dgm:spPr/>
      <dgm:t>
        <a:bodyPr/>
        <a:lstStyle/>
        <a:p>
          <a:endParaRPr lang="en-US">
            <a:solidFill>
              <a:schemeClr val="tx1"/>
            </a:solidFill>
          </a:endParaRPr>
        </a:p>
      </dgm:t>
    </dgm:pt>
    <dgm:pt modelId="{57C4CAFA-33B0-49B5-9C61-2AFF6FC1D219}" type="sibTrans" cxnId="{04CD696D-47A4-492B-8A71-EE5C8867DC6C}">
      <dgm:prSet/>
      <dgm:spPr/>
      <dgm:t>
        <a:bodyPr/>
        <a:lstStyle/>
        <a:p>
          <a:endParaRPr lang="en-US">
            <a:solidFill>
              <a:schemeClr val="tx1"/>
            </a:solidFill>
          </a:endParaRPr>
        </a:p>
      </dgm:t>
    </dgm:pt>
    <dgm:pt modelId="{6CA55232-7BF2-4BBE-BE52-B7B6DE932136}" type="pres">
      <dgm:prSet presAssocID="{603A8DF5-2F69-48DF-BB74-63B63DF70E2A}" presName="Name0" presStyleCnt="0">
        <dgm:presLayoutVars>
          <dgm:chMax val="7"/>
          <dgm:resizeHandles val="exact"/>
        </dgm:presLayoutVars>
      </dgm:prSet>
      <dgm:spPr/>
      <dgm:t>
        <a:bodyPr/>
        <a:lstStyle/>
        <a:p>
          <a:endParaRPr lang="en-US"/>
        </a:p>
      </dgm:t>
    </dgm:pt>
    <dgm:pt modelId="{5F75A9E2-3D2F-4C3B-990B-52F7FD01E946}" type="pres">
      <dgm:prSet presAssocID="{603A8DF5-2F69-48DF-BB74-63B63DF70E2A}" presName="comp1" presStyleCnt="0"/>
      <dgm:spPr/>
    </dgm:pt>
    <dgm:pt modelId="{CB9749A5-48AA-4893-845D-D2A07D1B9C17}" type="pres">
      <dgm:prSet presAssocID="{603A8DF5-2F69-48DF-BB74-63B63DF70E2A}" presName="circle1" presStyleLbl="node1" presStyleIdx="0" presStyleCnt="2"/>
      <dgm:spPr/>
      <dgm:t>
        <a:bodyPr/>
        <a:lstStyle/>
        <a:p>
          <a:endParaRPr lang="en-US"/>
        </a:p>
      </dgm:t>
    </dgm:pt>
    <dgm:pt modelId="{0F3301C3-88B4-4EBB-87AF-E5C7BE6E61AC}" type="pres">
      <dgm:prSet presAssocID="{603A8DF5-2F69-48DF-BB74-63B63DF70E2A}" presName="c1text" presStyleLbl="node1" presStyleIdx="0" presStyleCnt="2">
        <dgm:presLayoutVars>
          <dgm:bulletEnabled val="1"/>
        </dgm:presLayoutVars>
      </dgm:prSet>
      <dgm:spPr/>
      <dgm:t>
        <a:bodyPr/>
        <a:lstStyle/>
        <a:p>
          <a:endParaRPr lang="en-US"/>
        </a:p>
      </dgm:t>
    </dgm:pt>
    <dgm:pt modelId="{BCD604DC-99A4-4BC0-A8EF-72E9B8B2CCB6}" type="pres">
      <dgm:prSet presAssocID="{603A8DF5-2F69-48DF-BB74-63B63DF70E2A}" presName="comp2" presStyleCnt="0"/>
      <dgm:spPr/>
    </dgm:pt>
    <dgm:pt modelId="{4E8B554F-BA80-45E5-99C0-8F768CF4466D}" type="pres">
      <dgm:prSet presAssocID="{603A8DF5-2F69-48DF-BB74-63B63DF70E2A}" presName="circle2" presStyleLbl="node1" presStyleIdx="1" presStyleCnt="2"/>
      <dgm:spPr/>
      <dgm:t>
        <a:bodyPr/>
        <a:lstStyle/>
        <a:p>
          <a:endParaRPr lang="en-US"/>
        </a:p>
      </dgm:t>
    </dgm:pt>
    <dgm:pt modelId="{55352149-0AAF-4298-8073-E8879694E0F7}" type="pres">
      <dgm:prSet presAssocID="{603A8DF5-2F69-48DF-BB74-63B63DF70E2A}" presName="c2text" presStyleLbl="node1" presStyleIdx="1" presStyleCnt="2">
        <dgm:presLayoutVars>
          <dgm:bulletEnabled val="1"/>
        </dgm:presLayoutVars>
      </dgm:prSet>
      <dgm:spPr/>
      <dgm:t>
        <a:bodyPr/>
        <a:lstStyle/>
        <a:p>
          <a:endParaRPr lang="en-US"/>
        </a:p>
      </dgm:t>
    </dgm:pt>
  </dgm:ptLst>
  <dgm:cxnLst>
    <dgm:cxn modelId="{3AE45E66-9D05-440B-A80C-821D92E8007A}" type="presOf" srcId="{7CEF4FBE-DF9A-4E89-BCE3-DA9E5BC69286}" destId="{4E8B554F-BA80-45E5-99C0-8F768CF4466D}" srcOrd="0" destOrd="0" presId="urn:microsoft.com/office/officeart/2005/8/layout/venn2"/>
    <dgm:cxn modelId="{70D11FFB-6F4B-4DD5-8572-994FDE0CD8A2}" type="presOf" srcId="{603A8DF5-2F69-48DF-BB74-63B63DF70E2A}" destId="{6CA55232-7BF2-4BBE-BE52-B7B6DE932136}" srcOrd="0" destOrd="0" presId="urn:microsoft.com/office/officeart/2005/8/layout/venn2"/>
    <dgm:cxn modelId="{C6F8BEA3-39FF-47A5-B9E1-ED7B14F52D6B}" type="presOf" srcId="{7CEF4FBE-DF9A-4E89-BCE3-DA9E5BC69286}" destId="{55352149-0AAF-4298-8073-E8879694E0F7}" srcOrd="1" destOrd="0" presId="urn:microsoft.com/office/officeart/2005/8/layout/venn2"/>
    <dgm:cxn modelId="{04CD696D-47A4-492B-8A71-EE5C8867DC6C}" srcId="{603A8DF5-2F69-48DF-BB74-63B63DF70E2A}" destId="{7CEF4FBE-DF9A-4E89-BCE3-DA9E5BC69286}" srcOrd="1" destOrd="0" parTransId="{927C7959-BE8B-43D1-A162-C01D9E77BC3C}" sibTransId="{57C4CAFA-33B0-49B5-9C61-2AFF6FC1D219}"/>
    <dgm:cxn modelId="{F6561BB2-66F1-454E-88C2-619BEDEC5169}" type="presOf" srcId="{7981431E-FA47-4E6E-BA50-618AF78A9F80}" destId="{0F3301C3-88B4-4EBB-87AF-E5C7BE6E61AC}" srcOrd="1" destOrd="0" presId="urn:microsoft.com/office/officeart/2005/8/layout/venn2"/>
    <dgm:cxn modelId="{65DA76F1-98FC-4005-8522-0D91A7CD453D}" srcId="{603A8DF5-2F69-48DF-BB74-63B63DF70E2A}" destId="{7981431E-FA47-4E6E-BA50-618AF78A9F80}" srcOrd="0" destOrd="0" parTransId="{AA4ACA50-3E76-4389-8A99-62776CA38287}" sibTransId="{8CDE139E-7159-49C6-B432-6E563CE06E35}"/>
    <dgm:cxn modelId="{D29F126F-AC93-41C6-A5AD-4E3D6CFFB247}" type="presOf" srcId="{7981431E-FA47-4E6E-BA50-618AF78A9F80}" destId="{CB9749A5-48AA-4893-845D-D2A07D1B9C17}" srcOrd="0" destOrd="0" presId="urn:microsoft.com/office/officeart/2005/8/layout/venn2"/>
    <dgm:cxn modelId="{DF608E7B-7DCA-4C73-8EC7-6D84FD5F238E}" type="presParOf" srcId="{6CA55232-7BF2-4BBE-BE52-B7B6DE932136}" destId="{5F75A9E2-3D2F-4C3B-990B-52F7FD01E946}" srcOrd="0" destOrd="0" presId="urn:microsoft.com/office/officeart/2005/8/layout/venn2"/>
    <dgm:cxn modelId="{A64F1B32-E1C5-4A41-B825-010CD2EDE457}" type="presParOf" srcId="{5F75A9E2-3D2F-4C3B-990B-52F7FD01E946}" destId="{CB9749A5-48AA-4893-845D-D2A07D1B9C17}" srcOrd="0" destOrd="0" presId="urn:microsoft.com/office/officeart/2005/8/layout/venn2"/>
    <dgm:cxn modelId="{DB345B45-3520-41A4-B32A-9F16D672B969}" type="presParOf" srcId="{5F75A9E2-3D2F-4C3B-990B-52F7FD01E946}" destId="{0F3301C3-88B4-4EBB-87AF-E5C7BE6E61AC}" srcOrd="1" destOrd="0" presId="urn:microsoft.com/office/officeart/2005/8/layout/venn2"/>
    <dgm:cxn modelId="{0A03E59D-0F23-442C-8326-2E46D288DFD6}" type="presParOf" srcId="{6CA55232-7BF2-4BBE-BE52-B7B6DE932136}" destId="{BCD604DC-99A4-4BC0-A8EF-72E9B8B2CCB6}" srcOrd="1" destOrd="0" presId="urn:microsoft.com/office/officeart/2005/8/layout/venn2"/>
    <dgm:cxn modelId="{517631D2-7599-4CFF-A0AD-B1B7E312E673}" type="presParOf" srcId="{BCD604DC-99A4-4BC0-A8EF-72E9B8B2CCB6}" destId="{4E8B554F-BA80-45E5-99C0-8F768CF4466D}" srcOrd="0" destOrd="0" presId="urn:microsoft.com/office/officeart/2005/8/layout/venn2"/>
    <dgm:cxn modelId="{29007643-468F-4B6C-A369-E3F7F7E1906B}" type="presParOf" srcId="{BCD604DC-99A4-4BC0-A8EF-72E9B8B2CCB6}" destId="{55352149-0AAF-4298-8073-E8879694E0F7}" srcOrd="1" destOrd="0" presId="urn:microsoft.com/office/officeart/2005/8/layout/venn2"/>
  </dgm:cxnLst>
  <dgm:bg>
    <a:effectLst>
      <a:outerShdw blurRad="152400" dist="317500" dir="5400000" sx="90000" sy="-19000" rotWithShape="0">
        <a:prstClr val="black">
          <a:alpha val="15000"/>
        </a:prstClr>
      </a:outerShdw>
    </a:effect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9749A5-48AA-4893-845D-D2A07D1B9C17}">
      <dsp:nvSpPr>
        <dsp:cNvPr id="0" name=""/>
        <dsp:cNvSpPr/>
      </dsp:nvSpPr>
      <dsp:spPr>
        <a:xfrm>
          <a:off x="896156" y="0"/>
          <a:ext cx="3559944" cy="3559944"/>
        </a:xfrm>
        <a:prstGeom prst="ellipse">
          <a:avLst/>
        </a:prstGeom>
        <a:gradFill rotWithShape="0">
          <a:gsLst>
            <a:gs pos="0">
              <a:schemeClr val="accent3">
                <a:hueOff val="0"/>
                <a:satOff val="0"/>
                <a:lumOff val="0"/>
                <a:alphaOff val="0"/>
                <a:tint val="43000"/>
                <a:satMod val="165000"/>
              </a:schemeClr>
            </a:gs>
            <a:gs pos="55000">
              <a:schemeClr val="accent3">
                <a:hueOff val="0"/>
                <a:satOff val="0"/>
                <a:lumOff val="0"/>
                <a:alphaOff val="0"/>
                <a:tint val="83000"/>
                <a:satMod val="155000"/>
              </a:schemeClr>
            </a:gs>
            <a:gs pos="100000">
              <a:schemeClr val="accent3">
                <a:hueOff val="0"/>
                <a:satOff val="0"/>
                <a:lumOff val="0"/>
                <a:alphaOff val="0"/>
                <a:shade val="85000"/>
              </a:schemeClr>
            </a:gs>
          </a:gsLst>
          <a:path path="circle">
            <a:fillToRect l="-40000" t="-90000" r="140000" b="190000"/>
          </a:path>
        </a:gradFill>
        <a:ln>
          <a:noFill/>
        </a:ln>
        <a:effectLst>
          <a:outerShdw blurRad="152400" dist="317500" dir="5400000" sx="90000" sy="-19000" rotWithShape="0">
            <a:prstClr val="black">
              <a:alpha val="15000"/>
            </a:prstClr>
          </a:outerShdw>
        </a:effectLst>
        <a:scene3d>
          <a:camera prst="orthographicFront" fov="0">
            <a:rot lat="0" lon="0" rev="0"/>
          </a:camera>
          <a:lightRig rig="flat" dir="t">
            <a:rot lat="0" lon="0" rev="20040000"/>
          </a:lightRig>
        </a:scene3d>
        <a:sp3d contourW="12700" prstMaterial="dkEdge">
          <a:bevelT w="25400" h="38100" prst="convex"/>
          <a:contourClr>
            <a:scrgbClr r="0" g="0" b="0">
              <a:satMod val="115000"/>
            </a:scrgb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0" kern="120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ISLAM</a:t>
          </a:r>
          <a:endParaRPr lang="en-US" sz="2200" b="0" kern="1200" cap="none" spc="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dsp:txBody>
      <dsp:txXfrm>
        <a:off x="1741642" y="266995"/>
        <a:ext cx="1868970" cy="605190"/>
      </dsp:txXfrm>
    </dsp:sp>
    <dsp:sp modelId="{4E8B554F-BA80-45E5-99C0-8F768CF4466D}">
      <dsp:nvSpPr>
        <dsp:cNvPr id="0" name=""/>
        <dsp:cNvSpPr/>
      </dsp:nvSpPr>
      <dsp:spPr>
        <a:xfrm>
          <a:off x="1341149" y="889985"/>
          <a:ext cx="2669958" cy="2669958"/>
        </a:xfrm>
        <a:prstGeom prst="ellipse">
          <a:avLst/>
        </a:prstGeom>
        <a:gradFill rotWithShape="0">
          <a:gsLst>
            <a:gs pos="0">
              <a:schemeClr val="accent3">
                <a:hueOff val="-16539272"/>
                <a:satOff val="26822"/>
                <a:lumOff val="197"/>
                <a:alphaOff val="0"/>
                <a:tint val="43000"/>
                <a:satMod val="165000"/>
              </a:schemeClr>
            </a:gs>
            <a:gs pos="55000">
              <a:schemeClr val="accent3">
                <a:hueOff val="-16539272"/>
                <a:satOff val="26822"/>
                <a:lumOff val="197"/>
                <a:alphaOff val="0"/>
                <a:tint val="83000"/>
                <a:satMod val="155000"/>
              </a:schemeClr>
            </a:gs>
            <a:gs pos="100000">
              <a:schemeClr val="accent3">
                <a:hueOff val="-16539272"/>
                <a:satOff val="26822"/>
                <a:lumOff val="197"/>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3">
              <a:hueOff val="-16539272"/>
              <a:satOff val="26822"/>
              <a:lumOff val="197"/>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0" kern="1200" cap="none" spc="0" dirty="0" smtClean="0">
              <a:ln w="18415" cmpd="sng">
                <a:solidFill>
                  <a:srgbClr val="FFFF00"/>
                </a:solidFill>
                <a:prstDash val="solid"/>
              </a:ln>
              <a:solidFill>
                <a:srgbClr val="FFFF00"/>
              </a:solidFill>
              <a:effectLst>
                <a:glow rad="101600">
                  <a:srgbClr val="0000FF">
                    <a:alpha val="60000"/>
                  </a:srgbClr>
                </a:glow>
                <a:outerShdw blurRad="63500" dir="3600000" algn="tl" rotWithShape="0">
                  <a:srgbClr val="000000">
                    <a:alpha val="70000"/>
                  </a:srgbClr>
                </a:outerShdw>
              </a:effectLst>
            </a:rPr>
            <a:t>IMAN</a:t>
          </a:r>
          <a:endParaRPr lang="en-US" sz="2200" b="0" kern="1200" cap="none" spc="0" dirty="0">
            <a:ln w="18415" cmpd="sng">
              <a:solidFill>
                <a:srgbClr val="FFFF00"/>
              </a:solidFill>
              <a:prstDash val="solid"/>
            </a:ln>
            <a:solidFill>
              <a:srgbClr val="FFFF00"/>
            </a:solidFill>
            <a:effectLst>
              <a:glow rad="101600">
                <a:srgbClr val="0000FF">
                  <a:alpha val="60000"/>
                </a:srgbClr>
              </a:glow>
              <a:outerShdw blurRad="63500" dir="3600000" algn="tl" rotWithShape="0">
                <a:srgbClr val="000000">
                  <a:alpha val="70000"/>
                </a:srgbClr>
              </a:outerShdw>
            </a:effectLst>
          </a:endParaRPr>
        </a:p>
      </dsp:txBody>
      <dsp:txXfrm>
        <a:off x="1732155" y="1557475"/>
        <a:ext cx="1887945" cy="1334979"/>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F3B11E-90AB-44CC-9BD6-6FD98BBEAED0}" type="datetimeFigureOut">
              <a:rPr lang="en-US" smtClean="0"/>
              <a:pPr/>
              <a:t>7/1/2016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792E09-5D6D-41E6-94A7-F958D0222CBC}"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7/1/2016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p14="http://schemas.microsoft.com/office/powerpoint/2010/main" xmlns="" val="23792787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DE141DE7-2094-4F1F-93B1-80FCD95DBDF4}" type="datetime1">
              <a:rPr lang="en-US" smtClean="0"/>
              <a:pPr/>
              <a:t>7/1/2016</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1C7AA28-366A-4997-BBC8-D6BEB1ED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9A0E9A-DB7C-4B05-B204-680A26F824FC}" type="datetime1">
              <a:rPr lang="en-US" smtClean="0"/>
              <a:pPr/>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3DD529-37F7-4077-A89F-0EE95DDD8EED}" type="datetime1">
              <a:rPr lang="en-US" smtClean="0"/>
              <a:pPr/>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599746-17C7-4E26-9878-92A8A406AACB}" type="datetime1">
              <a:rPr lang="en-US" smtClean="0"/>
              <a:pPr/>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8039C40-67A1-4C17-AC03-4D47D07D1A17}" type="datetime1">
              <a:rPr lang="en-US" smtClean="0"/>
              <a:pPr/>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AB8612-E0C5-4F01-99CF-E0895F4827BC}" type="datetime1">
              <a:rPr lang="en-US" smtClean="0"/>
              <a:pPr/>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074D8B4C-E8B9-41CD-B039-0144BC3147D5}" type="datetime1">
              <a:rPr lang="en-US" smtClean="0"/>
              <a:pPr/>
              <a:t>7/1/2016</a:t>
            </a:fld>
            <a:endParaRPr lang="en-US"/>
          </a:p>
        </p:txBody>
      </p:sp>
      <p:sp>
        <p:nvSpPr>
          <p:cNvPr id="27" name="Slide Number Placeholder 26"/>
          <p:cNvSpPr>
            <a:spLocks noGrp="1"/>
          </p:cNvSpPr>
          <p:nvPr>
            <p:ph type="sldNum" sz="quarter" idx="11"/>
          </p:nvPr>
        </p:nvSpPr>
        <p:spPr/>
        <p:txBody>
          <a:bodyPr rtlCol="0"/>
          <a:lstStyle/>
          <a:p>
            <a:fld id="{01C7AA28-366A-4997-BBC8-D6BEB1ED3AC1}"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D263037E-92C9-469B-BF5D-CE2605119BFD}" type="datetime1">
              <a:rPr lang="en-US" smtClean="0"/>
              <a:pPr/>
              <a:t>7/1/2016</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01C7AA28-366A-4997-BBC8-D6BEB1ED3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F1857-2BB1-485C-A1ED-65E4B283ECF3}" type="datetime1">
              <a:rPr lang="en-US" smtClean="0"/>
              <a:pPr/>
              <a:t>7/1/2016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0DFBE8-99D7-4BA0-814C-1D4DAC7B9789}" type="datetime1">
              <a:rPr lang="en-US" smtClean="0"/>
              <a:pPr/>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B68ACA-CA43-4F2F-8098-EE6529949A28}" type="datetime1">
              <a:rPr lang="en-US" smtClean="0"/>
              <a:pPr/>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827CB8C-8FF2-4D43-ADA4-46CCDFFFD8BF}" type="datetime1">
              <a:rPr lang="en-US" smtClean="0"/>
              <a:pPr/>
              <a:t>7/1/2016</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1C7AA28-366A-4997-BBC8-D6BEB1ED3A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ages1.png"/>
          <p:cNvPicPr>
            <a:picLocks noChangeAspect="1"/>
          </p:cNvPicPr>
          <p:nvPr/>
        </p:nvPicPr>
        <p:blipFill>
          <a:blip r:embed="rId3" cstate="print"/>
          <a:stretch>
            <a:fillRect/>
          </a:stretch>
        </p:blipFill>
        <p:spPr>
          <a:xfrm>
            <a:off x="6372200" y="2996952"/>
            <a:ext cx="2543175" cy="2448272"/>
          </a:xfrm>
          <a:prstGeom prst="ellipse">
            <a:avLst/>
          </a:prstGeom>
          <a:ln>
            <a:noFill/>
          </a:ln>
          <a:effectLst>
            <a:softEdge rad="112500"/>
          </a:effectLst>
        </p:spPr>
      </p:pic>
      <p:pic>
        <p:nvPicPr>
          <p:cNvPr id="10" name="Picture 9" descr="download1.jpg"/>
          <p:cNvPicPr>
            <a:picLocks noChangeAspect="1"/>
          </p:cNvPicPr>
          <p:nvPr/>
        </p:nvPicPr>
        <p:blipFill>
          <a:blip r:embed="rId4" cstate="print">
            <a:clrChange>
              <a:clrFrom>
                <a:srgbClr val="EEEDEB"/>
              </a:clrFrom>
              <a:clrTo>
                <a:srgbClr val="EEEDEB">
                  <a:alpha val="0"/>
                </a:srgbClr>
              </a:clrTo>
            </a:clrChange>
          </a:blip>
          <a:stretch>
            <a:fillRect/>
          </a:stretch>
        </p:blipFill>
        <p:spPr>
          <a:xfrm>
            <a:off x="971600" y="1628800"/>
            <a:ext cx="1524000" cy="3009900"/>
          </a:xfrm>
          <a:prstGeom prst="rect">
            <a:avLst/>
          </a:prstGeom>
        </p:spPr>
      </p:pic>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5" cstate="print"/>
            <a:stretch>
              <a:fillRect/>
            </a:stretch>
          </p:blipFill>
          <p:spPr>
            <a:xfrm>
              <a:off x="0" y="0"/>
              <a:ext cx="9144000" cy="1000108"/>
            </a:xfrm>
            <a:prstGeom prst="rect">
              <a:avLst/>
            </a:prstGeom>
          </p:spPr>
        </p:pic>
        <p:pic>
          <p:nvPicPr>
            <p:cNvPr id="7" name="Picture 6"/>
            <p:cNvPicPr>
              <a:picLocks noChangeAspect="1"/>
            </p:cNvPicPr>
            <p:nvPr/>
          </p:nvPicPr>
          <p:blipFill>
            <a:blip r:embed="rId6"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1" name="Rectangle 30"/>
          <p:cNvSpPr/>
          <p:nvPr/>
        </p:nvSpPr>
        <p:spPr>
          <a:xfrm>
            <a:off x="1691680" y="1840756"/>
            <a:ext cx="5904656" cy="3046988"/>
          </a:xfrm>
          <a:prstGeom prst="rect">
            <a:avLst/>
          </a:prstGeom>
          <a:noFill/>
        </p:spPr>
        <p:txBody>
          <a:bodyPr wrap="square" lIns="91440" tIns="45720" rIns="91440" bIns="45720">
            <a:spAutoFit/>
          </a:bodyPr>
          <a:lstStyle/>
          <a:p>
            <a:pPr algn="ctr"/>
            <a:r>
              <a:rPr lang="en-US" sz="4800" dirty="0" smtClean="0">
                <a:ln w="18415" cmpd="sng">
                  <a:solidFill>
                    <a:srgbClr val="0000FF"/>
                  </a:solidFill>
                  <a:prstDash val="solid"/>
                </a:ln>
                <a:solidFill>
                  <a:srgbClr val="0000FF"/>
                </a:solidFill>
                <a:effectLst>
                  <a:glow rad="101600">
                    <a:srgbClr val="FFFF00">
                      <a:alpha val="40000"/>
                    </a:srgbClr>
                  </a:glow>
                  <a:outerShdw blurRad="63500" dir="3600000" algn="tl" rotWithShape="0">
                    <a:srgbClr val="000000">
                      <a:alpha val="70000"/>
                    </a:srgbClr>
                  </a:outerShdw>
                </a:effectLst>
              </a:rPr>
              <a:t>NILAI PERPADUAN DALAM SAMBUTAN IDUL FITRI</a:t>
            </a:r>
            <a:endParaRPr lang="en-US" sz="4800" dirty="0">
              <a:ln w="18415" cmpd="sng">
                <a:solidFill>
                  <a:srgbClr val="0000FF"/>
                </a:solidFill>
                <a:prstDash val="solid"/>
              </a:ln>
              <a:solidFill>
                <a:srgbClr val="0000FF"/>
              </a:solidFill>
              <a:effectLst>
                <a:glow rad="101600">
                  <a:srgbClr val="FFFF00">
                    <a:alpha val="40000"/>
                  </a:srgbClr>
                </a:glow>
                <a:outerShdw blurRad="63500" dir="3600000" algn="tl" rotWithShape="0">
                  <a:srgbClr val="000000">
                    <a:alpha val="70000"/>
                  </a:srgbClr>
                </a:outerShdw>
              </a:effectLst>
            </a:endParaRPr>
          </a:p>
        </p:txBody>
      </p:sp>
      <p:sp>
        <p:nvSpPr>
          <p:cNvPr id="33" name="Rounded Rectangle 32"/>
          <p:cNvSpPr/>
          <p:nvPr/>
        </p:nvSpPr>
        <p:spPr>
          <a:xfrm>
            <a:off x="2814324" y="5146566"/>
            <a:ext cx="3913871" cy="442674"/>
          </a:xfrm>
          <a:prstGeom prst="roundRect">
            <a:avLst/>
          </a:prstGeom>
          <a:solidFill>
            <a:srgbClr val="002060"/>
          </a:solidFill>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(06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Julai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2016 / 01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Syawal</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1437</a:t>
            </a: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107504" y="1124744"/>
            <a:ext cx="8928992" cy="369332"/>
          </a:xfrm>
          <a:prstGeom prst="rect">
            <a:avLst/>
          </a:prstGeom>
        </p:spPr>
        <p:txBody>
          <a:bodyPr wrap="square">
            <a:spAutoFit/>
          </a:bodyPr>
          <a:lstStyle/>
          <a:p>
            <a:pPr algn="ctr"/>
            <a:r>
              <a:rPr lang="en-US" dirty="0" err="1" smtClean="0">
                <a:ln>
                  <a:solidFill>
                    <a:schemeClr val="tx1"/>
                  </a:solidFill>
                </a:ln>
              </a:rPr>
              <a:t>Firman</a:t>
            </a:r>
            <a:r>
              <a:rPr lang="en-US" dirty="0" smtClean="0">
                <a:ln>
                  <a:solidFill>
                    <a:schemeClr val="tx1"/>
                  </a:solidFill>
                </a:ln>
              </a:rPr>
              <a:t> Allah S.W.T</a:t>
            </a:r>
            <a:endParaRPr lang="en-US" dirty="0">
              <a:ln>
                <a:solidFill>
                  <a:schemeClr val="tx1"/>
                </a:solidFill>
              </a:ln>
            </a:endParaRPr>
          </a:p>
        </p:txBody>
      </p:sp>
      <p:sp>
        <p:nvSpPr>
          <p:cNvPr id="11" name="Rectangle 10"/>
          <p:cNvSpPr/>
          <p:nvPr/>
        </p:nvSpPr>
        <p:spPr>
          <a:xfrm>
            <a:off x="3420167" y="6011996"/>
            <a:ext cx="2491388" cy="369332"/>
          </a:xfrm>
          <a:prstGeom prst="rect">
            <a:avLst/>
          </a:prstGeom>
        </p:spPr>
        <p:txBody>
          <a:bodyPr wrap="none">
            <a:spAutoFit/>
          </a:bodyPr>
          <a:lstStyle/>
          <a:p>
            <a:pPr algn="ctr"/>
            <a:r>
              <a:rPr lang="ms-MY" dirty="0" smtClean="0">
                <a:ln>
                  <a:solidFill>
                    <a:schemeClr val="tx1"/>
                  </a:solidFill>
                </a:ln>
              </a:rPr>
              <a:t>Surah Al-Baqarah: 197</a:t>
            </a:r>
            <a:endParaRPr lang="en-US" dirty="0">
              <a:ln>
                <a:solidFill>
                  <a:schemeClr val="tx1"/>
                </a:solidFill>
              </a:ln>
            </a:endParaRPr>
          </a:p>
        </p:txBody>
      </p:sp>
      <p:sp>
        <p:nvSpPr>
          <p:cNvPr id="62465" name="Rectangle 1"/>
          <p:cNvSpPr>
            <a:spLocks noChangeArrowheads="1"/>
          </p:cNvSpPr>
          <p:nvPr/>
        </p:nvSpPr>
        <p:spPr bwMode="auto">
          <a:xfrm>
            <a:off x="755576" y="1494944"/>
            <a:ext cx="7632848" cy="1862048"/>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4000" i="0" u="none" strike="noStrike" normalizeH="0" baseline="0" dirty="0" smtClean="0">
                <a:ln>
                  <a:solidFill>
                    <a:srgbClr val="0000FF"/>
                  </a:solidFill>
                </a:ln>
                <a:solidFill>
                  <a:srgbClr val="0000FF"/>
                </a:solidFill>
                <a:latin typeface="QCF_P031" pitchFamily="2" charset="2"/>
                <a:ea typeface="Calibri" pitchFamily="34" charset="0"/>
                <a:cs typeface="Arabic Transparent" pitchFamily="2" charset="-78"/>
              </a:rPr>
              <a:t>﴿</a:t>
            </a:r>
            <a:r>
              <a:rPr kumimoji="0" lang="ar-SA" sz="4000" i="0" u="none" strike="noStrike" normalizeH="0" baseline="0" dirty="0" smtClean="0">
                <a:ln>
                  <a:solidFill>
                    <a:srgbClr val="0000FF"/>
                  </a:solidFill>
                </a:ln>
                <a:solidFill>
                  <a:srgbClr val="0000FF"/>
                </a:solidFill>
                <a:latin typeface="QCF_P031" pitchFamily="2" charset="2"/>
                <a:ea typeface="Calibri" pitchFamily="34" charset="0"/>
                <a:cs typeface="QCF_P031" pitchFamily="2" charset="2"/>
              </a:rPr>
              <a:t>ﭢ ﭣ ﭤ ﭥ ﭦ ﭧ ﭨ ﭩ ﭪ ﭫ ﭬ ﭭ ﭮ ﭯ ﭰ ﭱ</a:t>
            </a:r>
            <a:r>
              <a:rPr kumimoji="0" lang="ar-SA" sz="4000" i="0" u="none" strike="noStrike" normalizeH="0" baseline="0" dirty="0" smtClean="0">
                <a:ln>
                  <a:solidFill>
                    <a:srgbClr val="0000FF"/>
                  </a:solidFill>
                </a:ln>
                <a:solidFill>
                  <a:srgbClr val="0000FF"/>
                </a:solidFill>
                <a:latin typeface="QCF_P031" pitchFamily="2" charset="2"/>
                <a:ea typeface="Calibri" pitchFamily="34" charset="0"/>
                <a:cs typeface="Arabic Transparent" pitchFamily="2" charset="-78"/>
              </a:rPr>
              <a:t>﴾</a:t>
            </a:r>
            <a:endParaRPr kumimoji="0" lang="ar-SA" sz="4000" i="0" u="none" strike="noStrike" normalizeH="0" baseline="0" dirty="0" smtClean="0">
              <a:ln>
                <a:solidFill>
                  <a:srgbClr val="0000FF"/>
                </a:solidFill>
              </a:ln>
              <a:solidFill>
                <a:srgbClr val="0000FF"/>
              </a:solidFill>
              <a:latin typeface="Arial" pitchFamily="34" charset="0"/>
              <a:cs typeface="Arial" pitchFamily="34" charset="0"/>
            </a:endParaRPr>
          </a:p>
        </p:txBody>
      </p:sp>
      <p:sp>
        <p:nvSpPr>
          <p:cNvPr id="14" name="Rectangle 13"/>
          <p:cNvSpPr/>
          <p:nvPr/>
        </p:nvSpPr>
        <p:spPr>
          <a:xfrm>
            <a:off x="683568" y="3284984"/>
            <a:ext cx="7920880" cy="2585323"/>
          </a:xfrm>
          <a:prstGeom prst="rect">
            <a:avLst/>
          </a:prstGeom>
        </p:spPr>
        <p:txBody>
          <a:bodyPr wrap="square">
            <a:spAutoFit/>
          </a:bodyPr>
          <a:lstStyle/>
          <a:p>
            <a:pPr algn="ctr">
              <a:lnSpc>
                <a:spcPct val="150000"/>
              </a:lnSpc>
            </a:pPr>
            <a:r>
              <a:rPr lang="en-US" dirty="0" err="1" smtClean="0">
                <a:ln>
                  <a:solidFill>
                    <a:schemeClr val="tx1"/>
                  </a:solidFill>
                </a:ln>
              </a:rPr>
              <a:t>Maksudnya</a:t>
            </a:r>
            <a:r>
              <a:rPr lang="en-US" dirty="0" smtClean="0">
                <a:ln>
                  <a:solidFill>
                    <a:schemeClr val="tx1"/>
                  </a:solidFill>
                </a:ln>
              </a:rPr>
              <a:t>: </a:t>
            </a:r>
          </a:p>
          <a:p>
            <a:pPr algn="ctr">
              <a:lnSpc>
                <a:spcPct val="150000"/>
              </a:lnSpc>
            </a:pPr>
            <a:r>
              <a:rPr lang="en-US" dirty="0" smtClean="0">
                <a:ln>
                  <a:solidFill>
                    <a:schemeClr val="tx1"/>
                  </a:solidFill>
                </a:ln>
              </a:rPr>
              <a:t>“</a:t>
            </a:r>
            <a:r>
              <a:rPr lang="en-US" i="1" dirty="0" smtClean="0">
                <a:ln>
                  <a:solidFill>
                    <a:schemeClr val="tx1"/>
                  </a:solidFill>
                </a:ln>
              </a:rPr>
              <a:t>Dan </a:t>
            </a:r>
            <a:r>
              <a:rPr lang="en-US" i="1" dirty="0" err="1" smtClean="0">
                <a:ln>
                  <a:solidFill>
                    <a:schemeClr val="tx1"/>
                  </a:solidFill>
                </a:ln>
              </a:rPr>
              <a:t>apa</a:t>
            </a:r>
            <a:r>
              <a:rPr lang="en-US" i="1" dirty="0" smtClean="0">
                <a:ln>
                  <a:solidFill>
                    <a:schemeClr val="tx1"/>
                  </a:solidFill>
                </a:ln>
              </a:rPr>
              <a:t> </a:t>
            </a:r>
            <a:r>
              <a:rPr lang="en-US" i="1" dirty="0" err="1" smtClean="0">
                <a:ln>
                  <a:solidFill>
                    <a:schemeClr val="tx1"/>
                  </a:solidFill>
                </a:ln>
              </a:rPr>
              <a:t>jua</a:t>
            </a:r>
            <a:r>
              <a:rPr lang="en-US" i="1" dirty="0" smtClean="0">
                <a:ln>
                  <a:solidFill>
                    <a:schemeClr val="tx1"/>
                  </a:solidFill>
                </a:ln>
              </a:rPr>
              <a:t> </a:t>
            </a:r>
            <a:r>
              <a:rPr lang="en-US" i="1" dirty="0" err="1" smtClean="0">
                <a:ln>
                  <a:solidFill>
                    <a:schemeClr val="tx1"/>
                  </a:solidFill>
                </a:ln>
              </a:rPr>
              <a:t>kebaikan</a:t>
            </a:r>
            <a:r>
              <a:rPr lang="en-US" i="1" dirty="0" smtClean="0">
                <a:ln>
                  <a:solidFill>
                    <a:schemeClr val="tx1"/>
                  </a:solidFill>
                </a:ln>
              </a:rPr>
              <a:t> yang </a:t>
            </a:r>
            <a:r>
              <a:rPr lang="en-US" i="1" dirty="0" err="1" smtClean="0">
                <a:ln>
                  <a:solidFill>
                    <a:schemeClr val="tx1"/>
                  </a:solidFill>
                </a:ln>
              </a:rPr>
              <a:t>kamu</a:t>
            </a:r>
            <a:r>
              <a:rPr lang="en-US" i="1" dirty="0" smtClean="0">
                <a:ln>
                  <a:solidFill>
                    <a:schemeClr val="tx1"/>
                  </a:solidFill>
                </a:ln>
              </a:rPr>
              <a:t> </a:t>
            </a:r>
            <a:r>
              <a:rPr lang="en-US" i="1" dirty="0" err="1" smtClean="0">
                <a:ln>
                  <a:solidFill>
                    <a:schemeClr val="tx1"/>
                  </a:solidFill>
                </a:ln>
              </a:rPr>
              <a:t>kerjakan</a:t>
            </a:r>
            <a:r>
              <a:rPr lang="en-US" i="1" dirty="0" smtClean="0">
                <a:ln>
                  <a:solidFill>
                    <a:schemeClr val="tx1"/>
                  </a:solidFill>
                </a:ln>
              </a:rPr>
              <a:t> </a:t>
            </a:r>
            <a:r>
              <a:rPr lang="en-US" i="1" dirty="0" err="1" smtClean="0">
                <a:ln>
                  <a:solidFill>
                    <a:schemeClr val="tx1"/>
                  </a:solidFill>
                </a:ln>
              </a:rPr>
              <a:t>adalah</a:t>
            </a:r>
            <a:r>
              <a:rPr lang="en-US" i="1" dirty="0" smtClean="0">
                <a:ln>
                  <a:solidFill>
                    <a:schemeClr val="tx1"/>
                  </a:solidFill>
                </a:ln>
              </a:rPr>
              <a:t> </a:t>
            </a:r>
            <a:r>
              <a:rPr lang="en-US" i="1" dirty="0" err="1" smtClean="0">
                <a:ln>
                  <a:solidFill>
                    <a:schemeClr val="tx1"/>
                  </a:solidFill>
                </a:ln>
              </a:rPr>
              <a:t>diketahui</a:t>
            </a:r>
            <a:r>
              <a:rPr lang="en-US" i="1" dirty="0" smtClean="0">
                <a:ln>
                  <a:solidFill>
                    <a:schemeClr val="tx1"/>
                  </a:solidFill>
                </a:ln>
              </a:rPr>
              <a:t> </a:t>
            </a:r>
            <a:r>
              <a:rPr lang="en-US" i="1" dirty="0" err="1" smtClean="0">
                <a:ln>
                  <a:solidFill>
                    <a:schemeClr val="tx1"/>
                  </a:solidFill>
                </a:ln>
              </a:rPr>
              <a:t>oleh</a:t>
            </a:r>
            <a:r>
              <a:rPr lang="en-US" i="1" dirty="0" smtClean="0">
                <a:ln>
                  <a:solidFill>
                    <a:schemeClr val="tx1"/>
                  </a:solidFill>
                </a:ln>
              </a:rPr>
              <a:t> Allah; </a:t>
            </a:r>
            <a:r>
              <a:rPr lang="en-US" i="1" dirty="0" err="1" smtClean="0">
                <a:ln>
                  <a:solidFill>
                    <a:schemeClr val="tx1"/>
                  </a:solidFill>
                </a:ln>
              </a:rPr>
              <a:t>dan</a:t>
            </a:r>
            <a:r>
              <a:rPr lang="en-US" i="1" dirty="0" smtClean="0">
                <a:ln>
                  <a:solidFill>
                    <a:schemeClr val="tx1"/>
                  </a:solidFill>
                </a:ln>
              </a:rPr>
              <a:t> </a:t>
            </a:r>
            <a:r>
              <a:rPr lang="en-US" i="1" dirty="0" err="1" smtClean="0">
                <a:ln>
                  <a:solidFill>
                    <a:schemeClr val="tx1"/>
                  </a:solidFill>
                </a:ln>
              </a:rPr>
              <a:t>hendaklah</a:t>
            </a:r>
            <a:r>
              <a:rPr lang="en-US" i="1" dirty="0" smtClean="0">
                <a:ln>
                  <a:solidFill>
                    <a:schemeClr val="tx1"/>
                  </a:solidFill>
                </a:ln>
              </a:rPr>
              <a:t> </a:t>
            </a:r>
            <a:r>
              <a:rPr lang="en-US" i="1" dirty="0" err="1" smtClean="0">
                <a:ln>
                  <a:solidFill>
                    <a:schemeClr val="tx1"/>
                  </a:solidFill>
                </a:ln>
              </a:rPr>
              <a:t>kamu</a:t>
            </a:r>
            <a:r>
              <a:rPr lang="en-US" i="1" dirty="0" smtClean="0">
                <a:ln>
                  <a:solidFill>
                    <a:schemeClr val="tx1"/>
                  </a:solidFill>
                </a:ln>
              </a:rPr>
              <a:t> </a:t>
            </a:r>
            <a:r>
              <a:rPr lang="en-US" i="1" dirty="0" err="1" smtClean="0">
                <a:ln>
                  <a:solidFill>
                    <a:schemeClr val="tx1"/>
                  </a:solidFill>
                </a:ln>
              </a:rPr>
              <a:t>membawa</a:t>
            </a:r>
            <a:r>
              <a:rPr lang="en-US" i="1" dirty="0" smtClean="0">
                <a:ln>
                  <a:solidFill>
                    <a:schemeClr val="tx1"/>
                  </a:solidFill>
                </a:ln>
              </a:rPr>
              <a:t> </a:t>
            </a:r>
            <a:r>
              <a:rPr lang="en-US" i="1" dirty="0" err="1" smtClean="0">
                <a:ln>
                  <a:solidFill>
                    <a:schemeClr val="tx1"/>
                  </a:solidFill>
                </a:ln>
              </a:rPr>
              <a:t>bekal</a:t>
            </a:r>
            <a:r>
              <a:rPr lang="en-US" i="1" dirty="0" smtClean="0">
                <a:ln>
                  <a:solidFill>
                    <a:schemeClr val="tx1"/>
                  </a:solidFill>
                </a:ln>
              </a:rPr>
              <a:t> </a:t>
            </a:r>
            <a:r>
              <a:rPr lang="en-US" i="1" dirty="0" err="1" smtClean="0">
                <a:ln>
                  <a:solidFill>
                    <a:schemeClr val="tx1"/>
                  </a:solidFill>
                </a:ln>
              </a:rPr>
              <a:t>dengan</a:t>
            </a:r>
            <a:r>
              <a:rPr lang="en-US" i="1" dirty="0" smtClean="0">
                <a:ln>
                  <a:solidFill>
                    <a:schemeClr val="tx1"/>
                  </a:solidFill>
                </a:ln>
              </a:rPr>
              <a:t> </a:t>
            </a:r>
            <a:r>
              <a:rPr lang="en-US" i="1" dirty="0" err="1" smtClean="0">
                <a:ln>
                  <a:solidFill>
                    <a:schemeClr val="tx1"/>
                  </a:solidFill>
                </a:ln>
              </a:rPr>
              <a:t>cukupnya</a:t>
            </a:r>
            <a:r>
              <a:rPr lang="en-US" i="1" dirty="0" smtClean="0">
                <a:ln>
                  <a:solidFill>
                    <a:schemeClr val="tx1"/>
                  </a:solidFill>
                </a:ln>
              </a:rPr>
              <a:t>, </a:t>
            </a:r>
            <a:r>
              <a:rPr lang="en-US" i="1" dirty="0" err="1" smtClean="0">
                <a:ln>
                  <a:solidFill>
                    <a:schemeClr val="tx1"/>
                  </a:solidFill>
                </a:ln>
              </a:rPr>
              <a:t>kerana</a:t>
            </a:r>
            <a:r>
              <a:rPr lang="en-US" i="1" dirty="0" smtClean="0">
                <a:ln>
                  <a:solidFill>
                    <a:schemeClr val="tx1"/>
                  </a:solidFill>
                </a:ln>
              </a:rPr>
              <a:t> </a:t>
            </a:r>
            <a:r>
              <a:rPr lang="en-US" i="1" dirty="0" err="1" smtClean="0">
                <a:ln>
                  <a:solidFill>
                    <a:schemeClr val="tx1"/>
                  </a:solidFill>
                </a:ln>
              </a:rPr>
              <a:t>sesungguhnya</a:t>
            </a:r>
            <a:r>
              <a:rPr lang="en-US" i="1" dirty="0" smtClean="0">
                <a:ln>
                  <a:solidFill>
                    <a:schemeClr val="tx1"/>
                  </a:solidFill>
                </a:ln>
              </a:rPr>
              <a:t> </a:t>
            </a:r>
            <a:r>
              <a:rPr lang="en-US" i="1" dirty="0" err="1" smtClean="0">
                <a:ln>
                  <a:solidFill>
                    <a:schemeClr val="tx1"/>
                  </a:solidFill>
                </a:ln>
              </a:rPr>
              <a:t>sebaik-baik</a:t>
            </a:r>
            <a:r>
              <a:rPr lang="en-US" i="1" dirty="0" smtClean="0">
                <a:ln>
                  <a:solidFill>
                    <a:schemeClr val="tx1"/>
                  </a:solidFill>
                </a:ln>
              </a:rPr>
              <a:t> </a:t>
            </a:r>
            <a:r>
              <a:rPr lang="en-US" i="1" dirty="0" err="1" smtClean="0">
                <a:ln>
                  <a:solidFill>
                    <a:schemeClr val="tx1"/>
                  </a:solidFill>
                </a:ln>
              </a:rPr>
              <a:t>bekal</a:t>
            </a:r>
            <a:r>
              <a:rPr lang="en-US" i="1" dirty="0" smtClean="0">
                <a:ln>
                  <a:solidFill>
                    <a:schemeClr val="tx1"/>
                  </a:solidFill>
                </a:ln>
              </a:rPr>
              <a:t> </a:t>
            </a:r>
            <a:r>
              <a:rPr lang="en-US" i="1" dirty="0" err="1" smtClean="0">
                <a:ln>
                  <a:solidFill>
                    <a:schemeClr val="tx1"/>
                  </a:solidFill>
                </a:ln>
              </a:rPr>
              <a:t>itu</a:t>
            </a:r>
            <a:r>
              <a:rPr lang="en-US" i="1" dirty="0" smtClean="0">
                <a:ln>
                  <a:solidFill>
                    <a:schemeClr val="tx1"/>
                  </a:solidFill>
                </a:ln>
              </a:rPr>
              <a:t> </a:t>
            </a:r>
            <a:r>
              <a:rPr lang="en-US" i="1" dirty="0" err="1" smtClean="0">
                <a:ln>
                  <a:solidFill>
                    <a:schemeClr val="tx1"/>
                  </a:solidFill>
                </a:ln>
              </a:rPr>
              <a:t>ial</a:t>
            </a:r>
            <a:r>
              <a:rPr lang="en-US" i="1" dirty="0" err="1" smtClean="0">
                <a:ln>
                  <a:solidFill>
                    <a:schemeClr val="tx1"/>
                  </a:solidFill>
                </a:ln>
              </a:rPr>
              <a:t>ah</a:t>
            </a:r>
            <a:r>
              <a:rPr lang="en-US" i="1" dirty="0" smtClean="0">
                <a:ln>
                  <a:solidFill>
                    <a:schemeClr val="tx1"/>
                  </a:solidFill>
                </a:ln>
              </a:rPr>
              <a:t> </a:t>
            </a:r>
            <a:r>
              <a:rPr lang="en-US" i="1" dirty="0" err="1" smtClean="0">
                <a:ln>
                  <a:solidFill>
                    <a:schemeClr val="tx1"/>
                  </a:solidFill>
                </a:ln>
              </a:rPr>
              <a:t>memelihara</a:t>
            </a:r>
            <a:r>
              <a:rPr lang="en-US" i="1" dirty="0" smtClean="0">
                <a:ln>
                  <a:solidFill>
                    <a:schemeClr val="tx1"/>
                  </a:solidFill>
                </a:ln>
              </a:rPr>
              <a:t> </a:t>
            </a:r>
            <a:r>
              <a:rPr lang="en-US" i="1" dirty="0" err="1" smtClean="0">
                <a:ln>
                  <a:solidFill>
                    <a:schemeClr val="tx1"/>
                  </a:solidFill>
                </a:ln>
              </a:rPr>
              <a:t>diri</a:t>
            </a:r>
            <a:r>
              <a:rPr lang="en-US" i="1" dirty="0" smtClean="0">
                <a:ln>
                  <a:solidFill>
                    <a:schemeClr val="tx1"/>
                  </a:solidFill>
                </a:ln>
              </a:rPr>
              <a:t> (</a:t>
            </a:r>
            <a:r>
              <a:rPr lang="en-US" i="1" dirty="0" err="1" smtClean="0">
                <a:ln>
                  <a:solidFill>
                    <a:schemeClr val="tx1"/>
                  </a:solidFill>
                </a:ln>
              </a:rPr>
              <a:t>dari</a:t>
            </a:r>
            <a:r>
              <a:rPr lang="en-US" i="1" dirty="0" smtClean="0">
                <a:ln>
                  <a:solidFill>
                    <a:schemeClr val="tx1"/>
                  </a:solidFill>
                </a:ln>
              </a:rPr>
              <a:t> </a:t>
            </a:r>
            <a:r>
              <a:rPr lang="en-US" i="1" dirty="0" err="1" smtClean="0">
                <a:ln>
                  <a:solidFill>
                    <a:schemeClr val="tx1"/>
                  </a:solidFill>
                </a:ln>
              </a:rPr>
              <a:t>keaiban</a:t>
            </a:r>
            <a:r>
              <a:rPr lang="en-US" i="1" dirty="0" smtClean="0">
                <a:ln>
                  <a:solidFill>
                    <a:schemeClr val="tx1"/>
                  </a:solidFill>
                </a:ln>
              </a:rPr>
              <a:t> </a:t>
            </a:r>
            <a:r>
              <a:rPr lang="en-US" i="1" dirty="0" err="1" smtClean="0">
                <a:ln>
                  <a:solidFill>
                    <a:schemeClr val="tx1"/>
                  </a:solidFill>
                </a:ln>
              </a:rPr>
              <a:t>meminta</a:t>
            </a:r>
            <a:r>
              <a:rPr lang="en-US" i="1" dirty="0" smtClean="0">
                <a:ln>
                  <a:solidFill>
                    <a:schemeClr val="tx1"/>
                  </a:solidFill>
                </a:ln>
              </a:rPr>
              <a:t> </a:t>
            </a:r>
            <a:r>
              <a:rPr lang="en-US" i="1" dirty="0" err="1" smtClean="0">
                <a:ln>
                  <a:solidFill>
                    <a:schemeClr val="tx1"/>
                  </a:solidFill>
                </a:ln>
              </a:rPr>
              <a:t>sedekah</a:t>
            </a:r>
            <a:r>
              <a:rPr lang="en-US" i="1" dirty="0" smtClean="0">
                <a:ln>
                  <a:solidFill>
                    <a:schemeClr val="tx1"/>
                  </a:solidFill>
                </a:ln>
              </a:rPr>
              <a:t>); </a:t>
            </a:r>
            <a:r>
              <a:rPr lang="en-US" i="1" dirty="0" err="1" smtClean="0">
                <a:ln>
                  <a:solidFill>
                    <a:schemeClr val="tx1"/>
                  </a:solidFill>
                </a:ln>
              </a:rPr>
              <a:t>dan</a:t>
            </a:r>
            <a:r>
              <a:rPr lang="en-US" i="1" dirty="0" smtClean="0">
                <a:ln>
                  <a:solidFill>
                    <a:schemeClr val="tx1"/>
                  </a:solidFill>
                </a:ln>
              </a:rPr>
              <a:t> </a:t>
            </a:r>
            <a:r>
              <a:rPr lang="en-US" i="1" dirty="0" err="1" smtClean="0">
                <a:ln>
                  <a:solidFill>
                    <a:schemeClr val="tx1"/>
                  </a:solidFill>
                </a:ln>
              </a:rPr>
              <a:t>takwa</a:t>
            </a:r>
            <a:r>
              <a:rPr lang="en-US" i="1" dirty="0" smtClean="0">
                <a:ln>
                  <a:solidFill>
                    <a:schemeClr val="tx1"/>
                  </a:solidFill>
                </a:ln>
              </a:rPr>
              <a:t>; </a:t>
            </a:r>
            <a:r>
              <a:rPr lang="en-US" i="1" dirty="0" err="1" smtClean="0">
                <a:ln>
                  <a:solidFill>
                    <a:schemeClr val="tx1"/>
                  </a:solidFill>
                </a:ln>
              </a:rPr>
              <a:t>dan</a:t>
            </a:r>
            <a:r>
              <a:rPr lang="en-US" i="1" dirty="0" smtClean="0">
                <a:ln>
                  <a:solidFill>
                    <a:schemeClr val="tx1"/>
                  </a:solidFill>
                </a:ln>
              </a:rPr>
              <a:t> </a:t>
            </a:r>
            <a:r>
              <a:rPr lang="en-US" i="1" dirty="0" err="1" smtClean="0">
                <a:ln>
                  <a:solidFill>
                    <a:schemeClr val="tx1"/>
                  </a:solidFill>
                </a:ln>
              </a:rPr>
              <a:t>bertakwalah</a:t>
            </a:r>
            <a:r>
              <a:rPr lang="en-US" i="1" dirty="0" smtClean="0">
                <a:ln>
                  <a:solidFill>
                    <a:schemeClr val="tx1"/>
                  </a:solidFill>
                </a:ln>
              </a:rPr>
              <a:t> </a:t>
            </a:r>
            <a:r>
              <a:rPr lang="en-US" i="1" dirty="0" err="1" smtClean="0">
                <a:ln>
                  <a:solidFill>
                    <a:schemeClr val="tx1"/>
                  </a:solidFill>
                </a:ln>
              </a:rPr>
              <a:t>kepada</a:t>
            </a:r>
            <a:r>
              <a:rPr lang="en-US" i="1" dirty="0" smtClean="0">
                <a:ln>
                  <a:solidFill>
                    <a:schemeClr val="tx1"/>
                  </a:solidFill>
                </a:ln>
              </a:rPr>
              <a:t>-Ku </a:t>
            </a:r>
            <a:r>
              <a:rPr lang="en-US" i="1" dirty="0" err="1" smtClean="0">
                <a:ln>
                  <a:solidFill>
                    <a:schemeClr val="tx1"/>
                  </a:solidFill>
                </a:ln>
              </a:rPr>
              <a:t>wahai</a:t>
            </a:r>
            <a:r>
              <a:rPr lang="en-US" i="1" dirty="0" smtClean="0">
                <a:ln>
                  <a:solidFill>
                    <a:schemeClr val="tx1"/>
                  </a:solidFill>
                </a:ln>
              </a:rPr>
              <a:t> </a:t>
            </a:r>
            <a:r>
              <a:rPr lang="en-US" i="1" dirty="0" err="1" smtClean="0">
                <a:ln>
                  <a:solidFill>
                    <a:schemeClr val="tx1"/>
                  </a:solidFill>
                </a:ln>
              </a:rPr>
              <a:t>orang</a:t>
            </a:r>
            <a:r>
              <a:rPr lang="en-US" i="1" dirty="0" smtClean="0">
                <a:ln>
                  <a:solidFill>
                    <a:schemeClr val="tx1"/>
                  </a:solidFill>
                </a:ln>
              </a:rPr>
              <a:t> yang </a:t>
            </a:r>
            <a:r>
              <a:rPr lang="en-US" i="1" dirty="0" err="1" smtClean="0">
                <a:ln>
                  <a:solidFill>
                    <a:schemeClr val="tx1"/>
                  </a:solidFill>
                </a:ln>
              </a:rPr>
              <a:t>berakal</a:t>
            </a:r>
            <a:r>
              <a:rPr lang="en-US" i="1" dirty="0" smtClean="0">
                <a:ln>
                  <a:solidFill>
                    <a:schemeClr val="tx1"/>
                  </a:solidFill>
                </a:ln>
              </a:rPr>
              <a:t> (yang </a:t>
            </a:r>
            <a:r>
              <a:rPr lang="en-US" i="1" dirty="0" err="1" smtClean="0">
                <a:ln>
                  <a:solidFill>
                    <a:schemeClr val="tx1"/>
                  </a:solidFill>
                </a:ln>
              </a:rPr>
              <a:t>dapat</a:t>
            </a:r>
            <a:r>
              <a:rPr lang="en-US" i="1" dirty="0" smtClean="0">
                <a:ln>
                  <a:solidFill>
                    <a:schemeClr val="tx1"/>
                  </a:solidFill>
                </a:ln>
              </a:rPr>
              <a:t> </a:t>
            </a:r>
            <a:r>
              <a:rPr lang="en-US" i="1" dirty="0" err="1" smtClean="0">
                <a:ln>
                  <a:solidFill>
                    <a:schemeClr val="tx1"/>
                  </a:solidFill>
                </a:ln>
              </a:rPr>
              <a:t>memikir</a:t>
            </a:r>
            <a:r>
              <a:rPr lang="en-US" i="1" dirty="0" smtClean="0">
                <a:ln>
                  <a:solidFill>
                    <a:schemeClr val="tx1"/>
                  </a:solidFill>
                </a:ln>
              </a:rPr>
              <a:t> </a:t>
            </a:r>
            <a:r>
              <a:rPr lang="en-US" i="1" dirty="0" err="1" smtClean="0">
                <a:ln>
                  <a:solidFill>
                    <a:schemeClr val="tx1"/>
                  </a:solidFill>
                </a:ln>
              </a:rPr>
              <a:t>dan</a:t>
            </a:r>
            <a:r>
              <a:rPr lang="en-US" i="1" dirty="0" smtClean="0">
                <a:ln>
                  <a:solidFill>
                    <a:schemeClr val="tx1"/>
                  </a:solidFill>
                </a:ln>
              </a:rPr>
              <a:t> </a:t>
            </a:r>
            <a:r>
              <a:rPr lang="en-US" i="1" dirty="0" err="1" smtClean="0">
                <a:ln>
                  <a:solidFill>
                    <a:schemeClr val="tx1"/>
                  </a:solidFill>
                </a:ln>
              </a:rPr>
              <a:t>memahaminya</a:t>
            </a:r>
            <a:r>
              <a:rPr lang="en-US" i="1" dirty="0" smtClean="0">
                <a:ln>
                  <a:solidFill>
                    <a:schemeClr val="tx1"/>
                  </a:solidFill>
                </a:ln>
              </a:rPr>
              <a:t>) .</a:t>
            </a:r>
            <a:r>
              <a:rPr lang="en-US" dirty="0" smtClean="0">
                <a:ln>
                  <a:solidFill>
                    <a:schemeClr val="tx1"/>
                  </a:solidFill>
                </a:ln>
              </a:rPr>
              <a:t>”</a:t>
            </a:r>
            <a:endParaRPr lang="en-US" dirty="0">
              <a:ln>
                <a:solidFill>
                  <a:schemeClr val="tx1"/>
                </a:solidFill>
              </a:ln>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928926" y="1268760"/>
            <a:ext cx="3200107" cy="584775"/>
          </a:xfrm>
          <a:prstGeom prst="rect">
            <a:avLst/>
          </a:prstGeom>
        </p:spPr>
        <p:txBody>
          <a:bodyPr wrap="none">
            <a:spAutoFit/>
          </a:bodyPr>
          <a:lstStyle/>
          <a:p>
            <a:r>
              <a:rPr lang="en-US" sz="3200"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TAJUK KHUTBAH</a:t>
            </a:r>
            <a:endParaRPr lang="en-US" sz="3200" dirty="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2" name="Group 11"/>
          <p:cNvGrpSpPr/>
          <p:nvPr/>
        </p:nvGrpSpPr>
        <p:grpSpPr>
          <a:xfrm>
            <a:off x="3851920" y="1844824"/>
            <a:ext cx="1008112" cy="144016"/>
            <a:chOff x="323528" y="1268760"/>
            <a:chExt cx="1008112" cy="144016"/>
          </a:xfrm>
        </p:grpSpPr>
        <p:sp>
          <p:nvSpPr>
            <p:cNvPr id="14" name="Oval 13"/>
            <p:cNvSpPr/>
            <p:nvPr/>
          </p:nvSpPr>
          <p:spPr>
            <a:xfrm>
              <a:off x="323528" y="1268760"/>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9552" y="12687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55576" y="1268760"/>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71600" y="126876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187624" y="1268760"/>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1403648" y="2492896"/>
            <a:ext cx="5976664" cy="2123658"/>
          </a:xfrm>
          <a:prstGeom prst="rect">
            <a:avLst/>
          </a:prstGeom>
        </p:spPr>
        <p:txBody>
          <a:bodyPr wrap="square">
            <a:spAutoFit/>
          </a:bodyPr>
          <a:lstStyle/>
          <a:p>
            <a:pPr algn="ctr"/>
            <a:r>
              <a:rPr lang="en-US" sz="440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NILAI PERPADUAN DALAM SAMBUTAN IDUL FITRI</a:t>
            </a:r>
            <a:endParaRPr lang="en-US" sz="4400" dirty="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755576" y="1578272"/>
            <a:ext cx="7704856" cy="4154984"/>
          </a:xfrm>
          <a:prstGeom prst="rect">
            <a:avLst/>
          </a:prstGeom>
        </p:spPr>
        <p:txBody>
          <a:bodyPr wrap="square">
            <a:spAutoFit/>
          </a:bodyPr>
          <a:lstStyle/>
          <a:p>
            <a:pPr marL="361950" indent="-361950" algn="just">
              <a:buClr>
                <a:srgbClr val="0000FF"/>
              </a:buClr>
              <a:buFont typeface="Wingdings" pitchFamily="2" charset="2"/>
              <a:buChar char="§"/>
            </a:pPr>
            <a:r>
              <a:rPr lang="en-US" sz="2400" dirty="0" err="1" smtClean="0">
                <a:ln>
                  <a:solidFill>
                    <a:schemeClr val="tx1"/>
                  </a:solidFill>
                </a:ln>
              </a:rPr>
              <a:t>Perhimpunan</a:t>
            </a:r>
            <a:r>
              <a:rPr lang="en-US" sz="2400" dirty="0" smtClean="0">
                <a:ln>
                  <a:solidFill>
                    <a:schemeClr val="tx1"/>
                  </a:solidFill>
                </a:ln>
              </a:rPr>
              <a:t> </a:t>
            </a:r>
            <a:r>
              <a:rPr lang="en-US" sz="2400" dirty="0" err="1" smtClean="0">
                <a:ln>
                  <a:solidFill>
                    <a:schemeClr val="tx1"/>
                  </a:solidFill>
                </a:ln>
              </a:rPr>
              <a:t>kita</a:t>
            </a:r>
            <a:r>
              <a:rPr lang="en-US" sz="2400" dirty="0" smtClean="0">
                <a:ln>
                  <a:solidFill>
                    <a:schemeClr val="tx1"/>
                  </a:solidFill>
                </a:ln>
              </a:rPr>
              <a:t> </a:t>
            </a:r>
            <a:r>
              <a:rPr lang="en-US" sz="2400" dirty="0" err="1" smtClean="0">
                <a:ln>
                  <a:solidFill>
                    <a:schemeClr val="tx1"/>
                  </a:solidFill>
                </a:ln>
              </a:rPr>
              <a:t>sempena</a:t>
            </a:r>
            <a:r>
              <a:rPr lang="en-US" sz="2400" dirty="0" smtClean="0">
                <a:ln>
                  <a:solidFill>
                    <a:schemeClr val="tx1"/>
                  </a:solidFill>
                </a:ln>
              </a:rPr>
              <a:t> </a:t>
            </a:r>
            <a:r>
              <a:rPr lang="en-US" sz="2400" dirty="0" err="1" smtClean="0">
                <a:ln>
                  <a:solidFill>
                    <a:schemeClr val="tx1"/>
                  </a:solidFill>
                </a:ln>
              </a:rPr>
              <a:t>menyambut</a:t>
            </a:r>
            <a:r>
              <a:rPr lang="en-US" sz="2400" dirty="0" smtClean="0">
                <a:ln>
                  <a:solidFill>
                    <a:schemeClr val="tx1"/>
                  </a:solidFill>
                </a:ln>
              </a:rPr>
              <a:t> </a:t>
            </a:r>
            <a:r>
              <a:rPr lang="en-US" sz="2400" dirty="0" err="1" smtClean="0">
                <a:ln>
                  <a:solidFill>
                    <a:schemeClr val="tx1"/>
                  </a:solidFill>
                </a:ln>
              </a:rPr>
              <a:t>hari</a:t>
            </a:r>
            <a:r>
              <a:rPr lang="en-US" sz="2400" dirty="0" smtClean="0">
                <a:ln>
                  <a:solidFill>
                    <a:schemeClr val="tx1"/>
                  </a:solidFill>
                </a:ln>
              </a:rPr>
              <a:t> </a:t>
            </a:r>
            <a:r>
              <a:rPr lang="en-US" sz="2400" dirty="0" err="1" smtClean="0">
                <a:ln>
                  <a:solidFill>
                    <a:schemeClr val="tx1"/>
                  </a:solidFill>
                </a:ln>
              </a:rPr>
              <a:t>bahagia</a:t>
            </a:r>
            <a:r>
              <a:rPr lang="en-US" sz="2400" dirty="0" smtClean="0">
                <a:ln>
                  <a:solidFill>
                    <a:schemeClr val="tx1"/>
                  </a:solidFill>
                </a:ln>
              </a:rPr>
              <a:t> </a:t>
            </a:r>
            <a:r>
              <a:rPr lang="en-US" sz="2400" dirty="0" err="1" smtClean="0">
                <a:ln>
                  <a:solidFill>
                    <a:schemeClr val="tx1"/>
                  </a:solidFill>
                </a:ln>
              </a:rPr>
              <a:t>ini</a:t>
            </a:r>
            <a:r>
              <a:rPr lang="en-US" sz="2400" dirty="0" smtClean="0">
                <a:ln>
                  <a:solidFill>
                    <a:schemeClr val="tx1"/>
                  </a:solidFill>
                </a:ln>
              </a:rPr>
              <a:t> </a:t>
            </a:r>
            <a:r>
              <a:rPr lang="en-US" sz="2400" dirty="0" err="1" smtClean="0">
                <a:ln>
                  <a:solidFill>
                    <a:schemeClr val="tx1"/>
                  </a:solidFill>
                </a:ln>
              </a:rPr>
              <a:t>adalah</a:t>
            </a:r>
            <a:r>
              <a:rPr lang="en-US" sz="2400" dirty="0" smtClean="0">
                <a:ln>
                  <a:solidFill>
                    <a:schemeClr val="tx1"/>
                  </a:solidFill>
                </a:ln>
              </a:rPr>
              <a:t> </a:t>
            </a:r>
            <a:r>
              <a:rPr lang="en-US" sz="2400" dirty="0" err="1" smtClean="0">
                <a:ln>
                  <a:solidFill>
                    <a:schemeClr val="tx1"/>
                  </a:solidFill>
                </a:ln>
              </a:rPr>
              <a:t>berasaskan</a:t>
            </a:r>
            <a:r>
              <a:rPr lang="en-US" sz="2400" dirty="0" smtClean="0">
                <a:ln>
                  <a:solidFill>
                    <a:schemeClr val="tx1"/>
                  </a:solidFill>
                </a:ln>
              </a:rPr>
              <a:t> </a:t>
            </a:r>
            <a:r>
              <a:rPr lang="en-US" sz="2400" dirty="0" err="1" smtClean="0">
                <a:ln>
                  <a:solidFill>
                    <a:schemeClr val="tx1"/>
                  </a:solidFill>
                </a:ln>
              </a:rPr>
              <a:t>kepada</a:t>
            </a:r>
            <a:r>
              <a:rPr lang="en-US" sz="2400" dirty="0" smtClean="0">
                <a:ln>
                  <a:solidFill>
                    <a:schemeClr val="tx1"/>
                  </a:solidFill>
                </a:ln>
              </a:rPr>
              <a:t> </a:t>
            </a:r>
            <a:r>
              <a:rPr lang="en-US" sz="2400" dirty="0" err="1" smtClean="0">
                <a:ln>
                  <a:solidFill>
                    <a:schemeClr val="tx1"/>
                  </a:solidFill>
                </a:ln>
              </a:rPr>
              <a:t>semangat</a:t>
            </a:r>
            <a:r>
              <a:rPr lang="en-US" sz="2400" dirty="0" smtClean="0">
                <a:ln>
                  <a:solidFill>
                    <a:schemeClr val="tx1"/>
                  </a:solidFill>
                </a:ln>
              </a:rPr>
              <a:t> </a:t>
            </a:r>
            <a:r>
              <a:rPr lang="en-US" sz="2400" dirty="0" smtClean="0">
                <a:ln>
                  <a:solidFill>
                    <a:srgbClr val="FFFF00"/>
                  </a:solidFill>
                </a:ln>
                <a:solidFill>
                  <a:srgbClr val="FFFF00"/>
                </a:solidFill>
                <a:effectLst>
                  <a:glow rad="101600">
                    <a:srgbClr val="FF0000">
                      <a:alpha val="60000"/>
                    </a:srgbClr>
                  </a:glow>
                </a:effectLst>
              </a:rPr>
              <a:t>KESATUAN</a:t>
            </a:r>
            <a:r>
              <a:rPr lang="en-US" sz="2400" dirty="0" smtClean="0">
                <a:ln>
                  <a:solidFill>
                    <a:schemeClr val="tx1"/>
                  </a:solidFill>
                </a:ln>
              </a:rPr>
              <a:t> </a:t>
            </a:r>
            <a:r>
              <a:rPr lang="en-US" sz="2400" dirty="0" err="1" smtClean="0">
                <a:ln>
                  <a:solidFill>
                    <a:schemeClr val="tx1"/>
                  </a:solidFill>
                </a:ln>
              </a:rPr>
              <a:t>dan</a:t>
            </a:r>
            <a:r>
              <a:rPr lang="en-US" sz="2400" dirty="0" smtClean="0">
                <a:ln>
                  <a:solidFill>
                    <a:schemeClr val="tx1"/>
                  </a:solidFill>
                </a:ln>
              </a:rPr>
              <a:t> </a:t>
            </a:r>
            <a:r>
              <a:rPr lang="en-US" sz="2400" dirty="0" smtClean="0">
                <a:ln>
                  <a:solidFill>
                    <a:srgbClr val="FFFF00"/>
                  </a:solidFill>
                </a:ln>
                <a:solidFill>
                  <a:srgbClr val="FFFF00"/>
                </a:solidFill>
                <a:effectLst>
                  <a:glow rad="101600">
                    <a:srgbClr val="FF0000">
                      <a:alpha val="60000"/>
                    </a:srgbClr>
                  </a:glow>
                </a:effectLst>
              </a:rPr>
              <a:t>PERPADUAN</a:t>
            </a:r>
            <a:r>
              <a:rPr lang="en-US" sz="2400" dirty="0" smtClean="0">
                <a:ln>
                  <a:solidFill>
                    <a:schemeClr val="tx1"/>
                  </a:solidFill>
                </a:ln>
              </a:rPr>
              <a:t> yang </a:t>
            </a:r>
            <a:r>
              <a:rPr lang="en-US" sz="2400" dirty="0" err="1" smtClean="0">
                <a:ln>
                  <a:solidFill>
                    <a:schemeClr val="tx1"/>
                  </a:solidFill>
                </a:ln>
              </a:rPr>
              <a:t>menjadi</a:t>
            </a:r>
            <a:r>
              <a:rPr lang="en-US" sz="2400" dirty="0" smtClean="0">
                <a:ln>
                  <a:solidFill>
                    <a:schemeClr val="tx1"/>
                  </a:solidFill>
                </a:ln>
              </a:rPr>
              <a:t> </a:t>
            </a:r>
            <a:r>
              <a:rPr lang="en-US" sz="2400" dirty="0" err="1" smtClean="0">
                <a:ln>
                  <a:solidFill>
                    <a:schemeClr val="tx1"/>
                  </a:solidFill>
                </a:ln>
              </a:rPr>
              <a:t>teras</a:t>
            </a:r>
            <a:r>
              <a:rPr lang="en-US" sz="2400" dirty="0" smtClean="0">
                <a:ln>
                  <a:solidFill>
                    <a:schemeClr val="tx1"/>
                  </a:solidFill>
                </a:ln>
              </a:rPr>
              <a:t> </a:t>
            </a:r>
            <a:r>
              <a:rPr lang="en-US" sz="2400" dirty="0" err="1" smtClean="0">
                <a:ln>
                  <a:solidFill>
                    <a:schemeClr val="tx1"/>
                  </a:solidFill>
                </a:ln>
              </a:rPr>
              <a:t>utamanya</a:t>
            </a:r>
            <a:r>
              <a:rPr lang="en-US" sz="2400" dirty="0" smtClean="0">
                <a:ln>
                  <a:solidFill>
                    <a:schemeClr val="tx1"/>
                  </a:solidFill>
                </a:ln>
              </a:rPr>
              <a:t>. </a:t>
            </a:r>
            <a:r>
              <a:rPr lang="ms-MY" sz="2400" dirty="0" smtClean="0">
                <a:ln>
                  <a:solidFill>
                    <a:schemeClr val="tx1"/>
                  </a:solidFill>
                </a:ln>
              </a:rPr>
              <a:t> </a:t>
            </a:r>
          </a:p>
          <a:p>
            <a:pPr marL="361950" indent="-361950" algn="just">
              <a:buClr>
                <a:srgbClr val="0000FF"/>
              </a:buClr>
              <a:buFont typeface="Wingdings" pitchFamily="2" charset="2"/>
              <a:buChar char="§"/>
            </a:pPr>
            <a:endParaRPr lang="ms-MY" sz="2400" dirty="0" smtClean="0">
              <a:ln>
                <a:solidFill>
                  <a:schemeClr val="tx1"/>
                </a:solidFill>
              </a:ln>
            </a:endParaRPr>
          </a:p>
          <a:p>
            <a:pPr marL="361950" indent="-361950" algn="just">
              <a:buClr>
                <a:srgbClr val="0000FF"/>
              </a:buClr>
              <a:buFont typeface="Wingdings" pitchFamily="2" charset="2"/>
              <a:buChar char="§"/>
            </a:pPr>
            <a:r>
              <a:rPr lang="en-US" sz="2400" dirty="0" err="1" smtClean="0">
                <a:ln>
                  <a:solidFill>
                    <a:schemeClr val="tx1"/>
                  </a:solidFill>
                </a:ln>
              </a:rPr>
              <a:t>Semangat</a:t>
            </a:r>
            <a:r>
              <a:rPr lang="en-US" sz="2400" dirty="0" smtClean="0">
                <a:ln>
                  <a:solidFill>
                    <a:schemeClr val="tx1"/>
                  </a:solidFill>
                </a:ln>
              </a:rPr>
              <a:t> </a:t>
            </a:r>
            <a:r>
              <a:rPr lang="en-US" sz="2400" dirty="0" err="1" smtClean="0">
                <a:ln>
                  <a:solidFill>
                    <a:schemeClr val="tx1"/>
                  </a:solidFill>
                </a:ln>
              </a:rPr>
              <a:t>ini</a:t>
            </a:r>
            <a:r>
              <a:rPr lang="en-US" sz="2400" dirty="0" smtClean="0">
                <a:ln>
                  <a:solidFill>
                    <a:schemeClr val="tx1"/>
                  </a:solidFill>
                </a:ln>
              </a:rPr>
              <a:t> </a:t>
            </a:r>
            <a:r>
              <a:rPr lang="en-US" sz="2400" dirty="0" err="1" smtClean="0">
                <a:ln>
                  <a:solidFill>
                    <a:schemeClr val="tx1"/>
                  </a:solidFill>
                </a:ln>
              </a:rPr>
              <a:t>diperkasakan</a:t>
            </a:r>
            <a:r>
              <a:rPr lang="en-US" sz="2400" dirty="0" smtClean="0">
                <a:ln>
                  <a:solidFill>
                    <a:schemeClr val="tx1"/>
                  </a:solidFill>
                </a:ln>
              </a:rPr>
              <a:t> </a:t>
            </a:r>
            <a:r>
              <a:rPr lang="en-US" sz="2400" dirty="0" err="1" smtClean="0">
                <a:ln>
                  <a:solidFill>
                    <a:schemeClr val="tx1"/>
                  </a:solidFill>
                </a:ln>
              </a:rPr>
              <a:t>lagi</a:t>
            </a:r>
            <a:r>
              <a:rPr lang="en-US" sz="2400" dirty="0" smtClean="0">
                <a:ln>
                  <a:solidFill>
                    <a:schemeClr val="tx1"/>
                  </a:solidFill>
                </a:ln>
              </a:rPr>
              <a:t> </a:t>
            </a:r>
            <a:r>
              <a:rPr lang="en-US" sz="2400" dirty="0" err="1" smtClean="0">
                <a:ln>
                  <a:solidFill>
                    <a:schemeClr val="tx1"/>
                  </a:solidFill>
                </a:ln>
              </a:rPr>
              <a:t>dengan</a:t>
            </a:r>
            <a:r>
              <a:rPr lang="en-US" sz="2400" dirty="0" smtClean="0">
                <a:ln>
                  <a:solidFill>
                    <a:schemeClr val="tx1"/>
                  </a:solidFill>
                </a:ln>
              </a:rPr>
              <a:t> </a:t>
            </a:r>
            <a:r>
              <a:rPr lang="en-US" sz="2400" dirty="0" smtClean="0">
                <a:ln>
                  <a:solidFill>
                    <a:srgbClr val="FFFF00"/>
                  </a:solidFill>
                </a:ln>
                <a:solidFill>
                  <a:srgbClr val="FFFF00"/>
                </a:solidFill>
                <a:effectLst>
                  <a:glow rad="101600">
                    <a:srgbClr val="FF0000">
                      <a:alpha val="60000"/>
                    </a:srgbClr>
                  </a:glow>
                </a:effectLst>
              </a:rPr>
              <a:t>KEBERKATAN RAMADAN</a:t>
            </a:r>
            <a:r>
              <a:rPr lang="en-US" sz="2400" dirty="0" smtClean="0">
                <a:ln>
                  <a:solidFill>
                    <a:schemeClr val="tx1"/>
                  </a:solidFill>
                </a:ln>
              </a:rPr>
              <a:t> yang </a:t>
            </a:r>
            <a:r>
              <a:rPr lang="en-US" sz="2400" dirty="0" err="1" smtClean="0">
                <a:ln>
                  <a:solidFill>
                    <a:schemeClr val="tx1"/>
                  </a:solidFill>
                </a:ln>
              </a:rPr>
              <a:t>baru</a:t>
            </a:r>
            <a:r>
              <a:rPr lang="en-US" sz="2400" dirty="0" smtClean="0">
                <a:ln>
                  <a:solidFill>
                    <a:schemeClr val="tx1"/>
                  </a:solidFill>
                </a:ln>
              </a:rPr>
              <a:t> </a:t>
            </a:r>
            <a:r>
              <a:rPr lang="en-US" sz="2400" dirty="0" err="1" smtClean="0">
                <a:ln>
                  <a:solidFill>
                    <a:schemeClr val="tx1"/>
                  </a:solidFill>
                </a:ln>
              </a:rPr>
              <a:t>meninggalkan</a:t>
            </a:r>
            <a:r>
              <a:rPr lang="en-US" sz="2400" dirty="0" smtClean="0">
                <a:ln>
                  <a:solidFill>
                    <a:schemeClr val="tx1"/>
                  </a:solidFill>
                </a:ln>
              </a:rPr>
              <a:t> </a:t>
            </a:r>
            <a:r>
              <a:rPr lang="en-US" sz="2400" dirty="0" err="1" smtClean="0">
                <a:ln>
                  <a:solidFill>
                    <a:schemeClr val="tx1"/>
                  </a:solidFill>
                </a:ln>
              </a:rPr>
              <a:t>kita</a:t>
            </a:r>
            <a:r>
              <a:rPr lang="en-US" sz="2400" dirty="0" smtClean="0">
                <a:ln>
                  <a:solidFill>
                    <a:schemeClr val="tx1"/>
                  </a:solidFill>
                </a:ln>
              </a:rPr>
              <a:t>, </a:t>
            </a:r>
            <a:r>
              <a:rPr lang="en-US" sz="2400" dirty="0" err="1" smtClean="0">
                <a:ln>
                  <a:solidFill>
                    <a:schemeClr val="tx1"/>
                  </a:solidFill>
                </a:ln>
              </a:rPr>
              <a:t>di</a:t>
            </a:r>
            <a:r>
              <a:rPr lang="en-US" sz="2400" dirty="0" smtClean="0">
                <a:ln>
                  <a:solidFill>
                    <a:schemeClr val="tx1"/>
                  </a:solidFill>
                </a:ln>
              </a:rPr>
              <a:t> </a:t>
            </a:r>
            <a:r>
              <a:rPr lang="en-US" sz="2400" dirty="0" err="1" smtClean="0">
                <a:ln>
                  <a:solidFill>
                    <a:schemeClr val="tx1"/>
                  </a:solidFill>
                </a:ln>
              </a:rPr>
              <a:t>mana</a:t>
            </a:r>
            <a:r>
              <a:rPr lang="en-US" sz="2400" dirty="0" smtClean="0">
                <a:ln>
                  <a:solidFill>
                    <a:schemeClr val="tx1"/>
                  </a:solidFill>
                </a:ln>
              </a:rPr>
              <a:t> </a:t>
            </a:r>
            <a:r>
              <a:rPr lang="en-US" sz="2400" dirty="0" err="1" smtClean="0">
                <a:ln>
                  <a:solidFill>
                    <a:schemeClr val="tx1"/>
                  </a:solidFill>
                </a:ln>
              </a:rPr>
              <a:t>pengisian</a:t>
            </a:r>
            <a:r>
              <a:rPr lang="en-US" sz="2400" dirty="0" smtClean="0">
                <a:ln>
                  <a:solidFill>
                    <a:schemeClr val="tx1"/>
                  </a:solidFill>
                </a:ln>
              </a:rPr>
              <a:t> </a:t>
            </a:r>
            <a:r>
              <a:rPr lang="en-US" sz="2400" dirty="0" err="1" smtClean="0">
                <a:ln>
                  <a:solidFill>
                    <a:schemeClr val="tx1"/>
                  </a:solidFill>
                </a:ln>
              </a:rPr>
              <a:t>pada</a:t>
            </a:r>
            <a:r>
              <a:rPr lang="en-US" sz="2400" dirty="0" smtClean="0">
                <a:ln>
                  <a:solidFill>
                    <a:schemeClr val="tx1"/>
                  </a:solidFill>
                </a:ln>
              </a:rPr>
              <a:t> </a:t>
            </a:r>
            <a:r>
              <a:rPr lang="en-US" sz="2400" dirty="0" err="1" smtClean="0">
                <a:ln>
                  <a:solidFill>
                    <a:schemeClr val="tx1"/>
                  </a:solidFill>
                </a:ln>
              </a:rPr>
              <a:t>siangnya</a:t>
            </a:r>
            <a:r>
              <a:rPr lang="en-US" sz="2400" dirty="0" smtClean="0">
                <a:ln>
                  <a:solidFill>
                    <a:schemeClr val="tx1"/>
                  </a:solidFill>
                </a:ln>
              </a:rPr>
              <a:t> </a:t>
            </a:r>
            <a:r>
              <a:rPr lang="en-US" sz="2400" dirty="0" err="1" smtClean="0">
                <a:ln>
                  <a:solidFill>
                    <a:schemeClr val="tx1"/>
                  </a:solidFill>
                </a:ln>
              </a:rPr>
              <a:t>dipenuhi</a:t>
            </a:r>
            <a:r>
              <a:rPr lang="en-US" sz="2400" dirty="0" smtClean="0">
                <a:ln>
                  <a:solidFill>
                    <a:schemeClr val="tx1"/>
                  </a:solidFill>
                </a:ln>
              </a:rPr>
              <a:t> </a:t>
            </a:r>
            <a:r>
              <a:rPr lang="en-US" sz="2400" dirty="0" err="1" smtClean="0">
                <a:ln>
                  <a:solidFill>
                    <a:schemeClr val="tx1"/>
                  </a:solidFill>
                </a:ln>
              </a:rPr>
              <a:t>dengan</a:t>
            </a:r>
            <a:r>
              <a:rPr lang="en-US" sz="2400" dirty="0" smtClean="0">
                <a:ln>
                  <a:solidFill>
                    <a:schemeClr val="tx1"/>
                  </a:solidFill>
                </a:ln>
              </a:rPr>
              <a:t> </a:t>
            </a:r>
            <a:r>
              <a:rPr lang="en-US" sz="2400" dirty="0" err="1" smtClean="0">
                <a:ln>
                  <a:solidFill>
                    <a:schemeClr val="tx1"/>
                  </a:solidFill>
                </a:ln>
              </a:rPr>
              <a:t>ibadah</a:t>
            </a:r>
            <a:r>
              <a:rPr lang="en-US" sz="2400" dirty="0" smtClean="0">
                <a:ln>
                  <a:solidFill>
                    <a:schemeClr val="tx1"/>
                  </a:solidFill>
                </a:ln>
              </a:rPr>
              <a:t> </a:t>
            </a:r>
            <a:r>
              <a:rPr lang="en-US" sz="2400" i="1" dirty="0" err="1" smtClean="0">
                <a:ln>
                  <a:solidFill>
                    <a:schemeClr val="tx1"/>
                  </a:solidFill>
                </a:ln>
              </a:rPr>
              <a:t>siyam</a:t>
            </a:r>
            <a:r>
              <a:rPr lang="en-US" sz="2400" dirty="0" smtClean="0">
                <a:ln>
                  <a:solidFill>
                    <a:schemeClr val="tx1"/>
                  </a:solidFill>
                </a:ln>
              </a:rPr>
              <a:t> (</a:t>
            </a:r>
            <a:r>
              <a:rPr lang="en-US" sz="2400" dirty="0" err="1" smtClean="0">
                <a:ln>
                  <a:solidFill>
                    <a:schemeClr val="tx1"/>
                  </a:solidFill>
                </a:ln>
              </a:rPr>
              <a:t>puasa</a:t>
            </a:r>
            <a:r>
              <a:rPr lang="en-US" sz="2400" dirty="0" smtClean="0">
                <a:ln>
                  <a:solidFill>
                    <a:schemeClr val="tx1"/>
                  </a:solidFill>
                </a:ln>
              </a:rPr>
              <a:t>), </a:t>
            </a:r>
            <a:r>
              <a:rPr lang="en-US" sz="2400" dirty="0" err="1" smtClean="0">
                <a:ln>
                  <a:solidFill>
                    <a:schemeClr val="tx1"/>
                  </a:solidFill>
                </a:ln>
              </a:rPr>
              <a:t>dan</a:t>
            </a:r>
            <a:r>
              <a:rPr lang="en-US" sz="2400" dirty="0" smtClean="0">
                <a:ln>
                  <a:solidFill>
                    <a:schemeClr val="tx1"/>
                  </a:solidFill>
                </a:ln>
              </a:rPr>
              <a:t> </a:t>
            </a:r>
            <a:r>
              <a:rPr lang="en-US" sz="2400" dirty="0" err="1" smtClean="0">
                <a:ln>
                  <a:solidFill>
                    <a:schemeClr val="tx1"/>
                  </a:solidFill>
                </a:ln>
              </a:rPr>
              <a:t>pada</a:t>
            </a:r>
            <a:r>
              <a:rPr lang="en-US" sz="2400" dirty="0" smtClean="0">
                <a:ln>
                  <a:solidFill>
                    <a:schemeClr val="tx1"/>
                  </a:solidFill>
                </a:ln>
              </a:rPr>
              <a:t> </a:t>
            </a:r>
            <a:r>
              <a:rPr lang="en-US" sz="2400" dirty="0" err="1" smtClean="0">
                <a:ln>
                  <a:solidFill>
                    <a:schemeClr val="tx1"/>
                  </a:solidFill>
                </a:ln>
              </a:rPr>
              <a:t>malamnya</a:t>
            </a:r>
            <a:r>
              <a:rPr lang="en-US" sz="2400" dirty="0" smtClean="0">
                <a:ln>
                  <a:solidFill>
                    <a:schemeClr val="tx1"/>
                  </a:solidFill>
                </a:ln>
              </a:rPr>
              <a:t> </a:t>
            </a:r>
            <a:r>
              <a:rPr lang="en-US" sz="2400" dirty="0" err="1" smtClean="0">
                <a:ln>
                  <a:solidFill>
                    <a:schemeClr val="tx1"/>
                  </a:solidFill>
                </a:ln>
              </a:rPr>
              <a:t>dipenuhi</a:t>
            </a:r>
            <a:r>
              <a:rPr lang="en-US" sz="2400" dirty="0" smtClean="0">
                <a:ln>
                  <a:solidFill>
                    <a:schemeClr val="tx1"/>
                  </a:solidFill>
                </a:ln>
              </a:rPr>
              <a:t> </a:t>
            </a:r>
            <a:r>
              <a:rPr lang="en-US" sz="2400" dirty="0" err="1" smtClean="0">
                <a:ln>
                  <a:solidFill>
                    <a:schemeClr val="tx1"/>
                  </a:solidFill>
                </a:ln>
              </a:rPr>
              <a:t>dengan</a:t>
            </a:r>
            <a:r>
              <a:rPr lang="en-US" sz="2400" dirty="0" smtClean="0">
                <a:ln>
                  <a:solidFill>
                    <a:schemeClr val="tx1"/>
                  </a:solidFill>
                </a:ln>
              </a:rPr>
              <a:t> </a:t>
            </a:r>
            <a:r>
              <a:rPr lang="en-US" sz="2400" dirty="0" err="1" smtClean="0">
                <a:ln>
                  <a:solidFill>
                    <a:schemeClr val="tx1"/>
                  </a:solidFill>
                </a:ln>
              </a:rPr>
              <a:t>ibadat</a:t>
            </a:r>
            <a:r>
              <a:rPr lang="en-US" sz="2400" dirty="0" smtClean="0">
                <a:ln>
                  <a:solidFill>
                    <a:schemeClr val="tx1"/>
                  </a:solidFill>
                </a:ln>
              </a:rPr>
              <a:t> </a:t>
            </a:r>
            <a:r>
              <a:rPr lang="en-US" sz="2400" i="1" dirty="0" err="1" smtClean="0">
                <a:ln>
                  <a:solidFill>
                    <a:schemeClr val="tx1"/>
                  </a:solidFill>
                </a:ln>
              </a:rPr>
              <a:t>qiam</a:t>
            </a:r>
            <a:r>
              <a:rPr lang="en-US" sz="2400" dirty="0" smtClean="0">
                <a:ln>
                  <a:solidFill>
                    <a:schemeClr val="tx1"/>
                  </a:solidFill>
                </a:ln>
              </a:rPr>
              <a:t> (</a:t>
            </a:r>
            <a:r>
              <a:rPr lang="en-US" sz="2400" dirty="0" err="1" smtClean="0">
                <a:ln>
                  <a:solidFill>
                    <a:schemeClr val="tx1"/>
                  </a:solidFill>
                </a:ln>
              </a:rPr>
              <a:t>solat</a:t>
            </a:r>
            <a:r>
              <a:rPr lang="en-US" sz="2400" dirty="0" smtClean="0">
                <a:ln>
                  <a:solidFill>
                    <a:schemeClr val="tx1"/>
                  </a:solidFill>
                </a:ln>
              </a:rPr>
              <a:t> </a:t>
            </a:r>
            <a:r>
              <a:rPr lang="en-US" sz="2400" dirty="0" err="1" smtClean="0">
                <a:ln>
                  <a:solidFill>
                    <a:schemeClr val="tx1"/>
                  </a:solidFill>
                </a:ln>
              </a:rPr>
              <a:t>sunat</a:t>
            </a:r>
            <a:r>
              <a:rPr lang="en-US" sz="2400" dirty="0" smtClean="0">
                <a:ln>
                  <a:solidFill>
                    <a:schemeClr val="tx1"/>
                  </a:solidFill>
                </a:ln>
              </a:rPr>
              <a:t>) yang </a:t>
            </a:r>
            <a:r>
              <a:rPr lang="en-US" sz="2400" dirty="0" err="1" smtClean="0">
                <a:ln>
                  <a:solidFill>
                    <a:schemeClr val="tx1"/>
                  </a:solidFill>
                </a:ln>
              </a:rPr>
              <a:t>dilaksanakan</a:t>
            </a:r>
            <a:r>
              <a:rPr lang="en-US" sz="2400" dirty="0" smtClean="0">
                <a:ln>
                  <a:solidFill>
                    <a:schemeClr val="tx1"/>
                  </a:solidFill>
                </a:ln>
              </a:rPr>
              <a:t> </a:t>
            </a:r>
            <a:r>
              <a:rPr lang="en-US" sz="2400" dirty="0" err="1" smtClean="0">
                <a:ln>
                  <a:solidFill>
                    <a:schemeClr val="tx1"/>
                  </a:solidFill>
                </a:ln>
              </a:rPr>
              <a:t>secara</a:t>
            </a:r>
            <a:r>
              <a:rPr lang="en-US" sz="2400" dirty="0" smtClean="0">
                <a:ln>
                  <a:solidFill>
                    <a:schemeClr val="tx1"/>
                  </a:solidFill>
                </a:ln>
              </a:rPr>
              <a:t> </a:t>
            </a:r>
            <a:r>
              <a:rPr lang="en-US" sz="2400" dirty="0" err="1" smtClean="0">
                <a:ln>
                  <a:solidFill>
                    <a:schemeClr val="tx1"/>
                  </a:solidFill>
                </a:ln>
              </a:rPr>
              <a:t>berjemaah</a:t>
            </a:r>
            <a:r>
              <a:rPr lang="en-US" sz="2400" dirty="0" smtClean="0">
                <a:ln>
                  <a:solidFill>
                    <a:schemeClr val="tx1"/>
                  </a:solidFill>
                </a:ln>
              </a:rPr>
              <a:t> </a:t>
            </a:r>
            <a:r>
              <a:rPr lang="en-US" sz="2400" dirty="0" err="1" smtClean="0">
                <a:ln>
                  <a:solidFill>
                    <a:schemeClr val="tx1"/>
                  </a:solidFill>
                </a:ln>
              </a:rPr>
              <a:t>tanpa</a:t>
            </a:r>
            <a:r>
              <a:rPr lang="en-US" sz="2400" dirty="0" smtClean="0">
                <a:ln>
                  <a:solidFill>
                    <a:schemeClr val="tx1"/>
                  </a:solidFill>
                </a:ln>
              </a:rPr>
              <a:t> </a:t>
            </a:r>
            <a:r>
              <a:rPr lang="en-US" sz="2400" dirty="0" err="1" smtClean="0">
                <a:ln>
                  <a:solidFill>
                    <a:schemeClr val="tx1"/>
                  </a:solidFill>
                </a:ln>
              </a:rPr>
              <a:t>mengenal</a:t>
            </a:r>
            <a:r>
              <a:rPr lang="en-US" sz="2400" dirty="0" smtClean="0">
                <a:ln>
                  <a:solidFill>
                    <a:schemeClr val="tx1"/>
                  </a:solidFill>
                </a:ln>
              </a:rPr>
              <a:t> </a:t>
            </a:r>
            <a:r>
              <a:rPr lang="en-US" sz="2400" dirty="0" err="1" smtClean="0">
                <a:ln>
                  <a:solidFill>
                    <a:schemeClr val="tx1"/>
                  </a:solidFill>
                </a:ln>
              </a:rPr>
              <a:t>erti</a:t>
            </a:r>
            <a:r>
              <a:rPr lang="en-US" sz="2400" dirty="0" smtClean="0">
                <a:ln>
                  <a:solidFill>
                    <a:schemeClr val="tx1"/>
                  </a:solidFill>
                </a:ln>
              </a:rPr>
              <a:t> status </a:t>
            </a:r>
            <a:r>
              <a:rPr lang="en-US" sz="2400" dirty="0" err="1" smtClean="0">
                <a:ln>
                  <a:solidFill>
                    <a:schemeClr val="tx1"/>
                  </a:solidFill>
                </a:ln>
              </a:rPr>
              <a:t>miskin</a:t>
            </a:r>
            <a:r>
              <a:rPr lang="en-US" sz="2400" dirty="0" smtClean="0">
                <a:ln>
                  <a:solidFill>
                    <a:schemeClr val="tx1"/>
                  </a:solidFill>
                </a:ln>
              </a:rPr>
              <a:t>, </a:t>
            </a:r>
            <a:r>
              <a:rPr lang="en-US" sz="2400" dirty="0" err="1" smtClean="0">
                <a:ln>
                  <a:solidFill>
                    <a:schemeClr val="tx1"/>
                  </a:solidFill>
                </a:ln>
              </a:rPr>
              <a:t>kaya</a:t>
            </a:r>
            <a:r>
              <a:rPr lang="en-US" sz="2400" dirty="0" smtClean="0">
                <a:ln>
                  <a:solidFill>
                    <a:schemeClr val="tx1"/>
                  </a:solidFill>
                </a:ln>
              </a:rPr>
              <a:t>, </a:t>
            </a:r>
            <a:r>
              <a:rPr lang="en-US" sz="2400" dirty="0" err="1" smtClean="0">
                <a:ln>
                  <a:solidFill>
                    <a:schemeClr val="tx1"/>
                  </a:solidFill>
                </a:ln>
              </a:rPr>
              <a:t>berpangkat</a:t>
            </a:r>
            <a:r>
              <a:rPr lang="en-US" sz="2400" dirty="0" smtClean="0">
                <a:ln>
                  <a:solidFill>
                    <a:schemeClr val="tx1"/>
                  </a:solidFill>
                </a:ln>
              </a:rPr>
              <a:t> </a:t>
            </a:r>
            <a:r>
              <a:rPr lang="en-US" sz="2400" dirty="0" err="1" smtClean="0">
                <a:ln>
                  <a:solidFill>
                    <a:schemeClr val="tx1"/>
                  </a:solidFill>
                </a:ln>
              </a:rPr>
              <a:t>atau</a:t>
            </a:r>
            <a:r>
              <a:rPr lang="en-US" sz="2400" dirty="0" smtClean="0">
                <a:ln>
                  <a:solidFill>
                    <a:schemeClr val="tx1"/>
                  </a:solidFill>
                </a:ln>
              </a:rPr>
              <a:t> </a:t>
            </a:r>
            <a:r>
              <a:rPr lang="en-US" sz="2400" dirty="0" err="1" smtClean="0">
                <a:ln>
                  <a:solidFill>
                    <a:schemeClr val="tx1"/>
                  </a:solidFill>
                </a:ln>
              </a:rPr>
              <a:t>orang</a:t>
            </a:r>
            <a:r>
              <a:rPr lang="en-US" sz="2400" dirty="0" smtClean="0">
                <a:ln>
                  <a:solidFill>
                    <a:schemeClr val="tx1"/>
                  </a:solidFill>
                </a:ln>
              </a:rPr>
              <a:t> </a:t>
            </a:r>
            <a:r>
              <a:rPr lang="en-US" sz="2400" dirty="0" err="1" smtClean="0">
                <a:ln>
                  <a:solidFill>
                    <a:schemeClr val="tx1"/>
                  </a:solidFill>
                </a:ln>
              </a:rPr>
              <a:t>biasa</a:t>
            </a:r>
            <a:r>
              <a:rPr lang="en-US" sz="2400" dirty="0" smtClean="0">
                <a:ln>
                  <a:solidFill>
                    <a:schemeClr val="tx1"/>
                  </a:solidFill>
                </a:ln>
              </a:rPr>
              <a:t>.</a:t>
            </a:r>
            <a:endParaRPr lang="en-US" sz="2400" dirty="0">
              <a:ln>
                <a:solidFill>
                  <a:schemeClr val="tx1"/>
                </a:solidFill>
              </a:l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1190357"/>
            <a:ext cx="8208912" cy="5262979"/>
          </a:xfrm>
          <a:prstGeom prst="rect">
            <a:avLst/>
          </a:prstGeom>
        </p:spPr>
        <p:txBody>
          <a:bodyPr wrap="square">
            <a:spAutoFit/>
          </a:bodyPr>
          <a:lstStyle/>
          <a:p>
            <a:pPr marL="361950" indent="-361950" algn="just">
              <a:buClr>
                <a:srgbClr val="0000FF"/>
              </a:buClr>
              <a:buFont typeface="Wingdings" pitchFamily="2" charset="2"/>
              <a:buChar char="§"/>
            </a:pPr>
            <a:r>
              <a:rPr lang="en-US" sz="2200" dirty="0" err="1" smtClean="0">
                <a:ln>
                  <a:solidFill>
                    <a:schemeClr val="tx1"/>
                  </a:solidFill>
                </a:ln>
              </a:rPr>
              <a:t>Ini</a:t>
            </a:r>
            <a:r>
              <a:rPr lang="en-US" sz="2200" dirty="0" smtClean="0">
                <a:ln>
                  <a:solidFill>
                    <a:schemeClr val="tx1"/>
                  </a:solidFill>
                </a:ln>
              </a:rPr>
              <a:t> </a:t>
            </a:r>
            <a:r>
              <a:rPr lang="en-US" sz="2200" dirty="0" err="1" smtClean="0">
                <a:ln>
                  <a:solidFill>
                    <a:schemeClr val="tx1"/>
                  </a:solidFill>
                </a:ln>
              </a:rPr>
              <a:t>adalah</a:t>
            </a:r>
            <a:r>
              <a:rPr lang="en-US" sz="2200" dirty="0" smtClean="0">
                <a:ln>
                  <a:solidFill>
                    <a:schemeClr val="tx1"/>
                  </a:solidFill>
                </a:ln>
              </a:rPr>
              <a:t> </a:t>
            </a:r>
            <a:r>
              <a:rPr lang="en-US" sz="2200" dirty="0" err="1" smtClean="0">
                <a:ln>
                  <a:solidFill>
                    <a:schemeClr val="tx1"/>
                  </a:solidFill>
                </a:ln>
              </a:rPr>
              <a:t>manifestasi</a:t>
            </a:r>
            <a:r>
              <a:rPr lang="en-US" sz="2200" dirty="0" smtClean="0">
                <a:ln>
                  <a:solidFill>
                    <a:schemeClr val="tx1"/>
                  </a:solidFill>
                </a:ln>
              </a:rPr>
              <a:t> </a:t>
            </a:r>
            <a:r>
              <a:rPr lang="en-US" sz="2200" dirty="0" err="1" smtClean="0">
                <a:ln>
                  <a:solidFill>
                    <a:schemeClr val="tx1"/>
                  </a:solidFill>
                </a:ln>
              </a:rPr>
              <a:t>daripada</a:t>
            </a:r>
            <a:r>
              <a:rPr lang="en-US" sz="2200" dirty="0" smtClean="0">
                <a:ln>
                  <a:solidFill>
                    <a:schemeClr val="tx1"/>
                  </a:solidFill>
                </a:ln>
              </a:rPr>
              <a:t> </a:t>
            </a:r>
            <a:r>
              <a:rPr lang="en-US" sz="2400" dirty="0" smtClean="0">
                <a:ln>
                  <a:solidFill>
                    <a:srgbClr val="FFFF00"/>
                  </a:solidFill>
                </a:ln>
                <a:solidFill>
                  <a:srgbClr val="FFFF00"/>
                </a:solidFill>
                <a:effectLst>
                  <a:glow rad="101600">
                    <a:srgbClr val="FF0000">
                      <a:alpha val="60000"/>
                    </a:srgbClr>
                  </a:glow>
                </a:effectLst>
              </a:rPr>
              <a:t>DIDIKAN</a:t>
            </a:r>
            <a:r>
              <a:rPr lang="en-US" sz="2400" dirty="0" smtClean="0">
                <a:ln>
                  <a:solidFill>
                    <a:srgbClr val="FFFF00"/>
                  </a:solidFill>
                </a:ln>
                <a:solidFill>
                  <a:srgbClr val="FFFF00"/>
                </a:solidFill>
              </a:rPr>
              <a:t> </a:t>
            </a:r>
            <a:r>
              <a:rPr lang="en-US" sz="2400" dirty="0" smtClean="0">
                <a:ln>
                  <a:solidFill>
                    <a:srgbClr val="FFFF00"/>
                  </a:solidFill>
                </a:ln>
                <a:solidFill>
                  <a:srgbClr val="FFFF00"/>
                </a:solidFill>
                <a:effectLst>
                  <a:glow rad="101600">
                    <a:srgbClr val="FF0000">
                      <a:alpha val="60000"/>
                    </a:srgbClr>
                  </a:glow>
                </a:effectLst>
              </a:rPr>
              <a:t>RAMADAN</a:t>
            </a:r>
            <a:r>
              <a:rPr lang="en-US" sz="2400" dirty="0" smtClean="0">
                <a:ln>
                  <a:solidFill>
                    <a:srgbClr val="FFFF00"/>
                  </a:solidFill>
                </a:ln>
                <a:solidFill>
                  <a:srgbClr val="FFFF00"/>
                </a:solidFill>
              </a:rPr>
              <a:t> </a:t>
            </a:r>
            <a:r>
              <a:rPr lang="en-US" sz="2200" dirty="0" err="1" smtClean="0">
                <a:ln>
                  <a:solidFill>
                    <a:schemeClr val="tx1"/>
                  </a:solidFill>
                </a:ln>
              </a:rPr>
              <a:t>sebulan</a:t>
            </a:r>
            <a:r>
              <a:rPr lang="en-US" sz="2200" dirty="0" smtClean="0">
                <a:ln>
                  <a:solidFill>
                    <a:schemeClr val="tx1"/>
                  </a:solidFill>
                </a:ln>
              </a:rPr>
              <a:t> yang </a:t>
            </a:r>
            <a:r>
              <a:rPr lang="en-US" sz="2200" dirty="0" err="1" smtClean="0">
                <a:ln>
                  <a:solidFill>
                    <a:schemeClr val="tx1"/>
                  </a:solidFill>
                </a:ln>
              </a:rPr>
              <a:t>lalu</a:t>
            </a:r>
            <a:r>
              <a:rPr lang="en-US" sz="2200" dirty="0" smtClean="0">
                <a:ln>
                  <a:solidFill>
                    <a:schemeClr val="tx1"/>
                  </a:solidFill>
                </a:ln>
              </a:rPr>
              <a:t> yang </a:t>
            </a:r>
            <a:r>
              <a:rPr lang="en-US" sz="2200" dirty="0" err="1" smtClean="0">
                <a:ln>
                  <a:solidFill>
                    <a:schemeClr val="tx1"/>
                  </a:solidFill>
                </a:ln>
              </a:rPr>
              <a:t>mengeratkan</a:t>
            </a:r>
            <a:r>
              <a:rPr lang="en-US" sz="2200" dirty="0" smtClean="0">
                <a:ln>
                  <a:solidFill>
                    <a:schemeClr val="tx1"/>
                  </a:solidFill>
                </a:ln>
              </a:rPr>
              <a:t> </a:t>
            </a:r>
            <a:r>
              <a:rPr lang="en-US" sz="2200" dirty="0" err="1" smtClean="0">
                <a:ln>
                  <a:solidFill>
                    <a:schemeClr val="tx1"/>
                  </a:solidFill>
                </a:ln>
              </a:rPr>
              <a:t>hubungan</a:t>
            </a:r>
            <a:r>
              <a:rPr lang="en-US" sz="2200" dirty="0" smtClean="0">
                <a:ln>
                  <a:solidFill>
                    <a:schemeClr val="tx1"/>
                  </a:solidFill>
                </a:ln>
              </a:rPr>
              <a:t> </a:t>
            </a:r>
            <a:r>
              <a:rPr lang="en-US" sz="2200" dirty="0" err="1" smtClean="0">
                <a:ln>
                  <a:solidFill>
                    <a:schemeClr val="tx1"/>
                  </a:solidFill>
                </a:ln>
              </a:rPr>
              <a:t>kita</a:t>
            </a:r>
            <a:r>
              <a:rPr lang="en-US" sz="2200" dirty="0" smtClean="0">
                <a:ln>
                  <a:solidFill>
                    <a:schemeClr val="tx1"/>
                  </a:solidFill>
                </a:ln>
              </a:rPr>
              <a:t> </a:t>
            </a:r>
            <a:r>
              <a:rPr lang="en-US" sz="2200" dirty="0" err="1" smtClean="0">
                <a:ln>
                  <a:solidFill>
                    <a:schemeClr val="tx1"/>
                  </a:solidFill>
                </a:ln>
              </a:rPr>
              <a:t>dengan</a:t>
            </a:r>
            <a:r>
              <a:rPr lang="en-US" sz="2200" dirty="0" smtClean="0">
                <a:ln>
                  <a:solidFill>
                    <a:schemeClr val="tx1"/>
                  </a:solidFill>
                </a:ln>
              </a:rPr>
              <a:t> Allah, </a:t>
            </a:r>
            <a:r>
              <a:rPr lang="en-US" sz="2200" dirty="0" err="1" smtClean="0">
                <a:ln>
                  <a:solidFill>
                    <a:schemeClr val="tx1"/>
                  </a:solidFill>
                </a:ln>
              </a:rPr>
              <a:t>ahli</a:t>
            </a:r>
            <a:r>
              <a:rPr lang="en-US" sz="2200" dirty="0" smtClean="0">
                <a:ln>
                  <a:solidFill>
                    <a:schemeClr val="tx1"/>
                  </a:solidFill>
                </a:ln>
              </a:rPr>
              <a:t> </a:t>
            </a:r>
            <a:r>
              <a:rPr lang="en-US" sz="2200" dirty="0" err="1" smtClean="0">
                <a:ln>
                  <a:solidFill>
                    <a:schemeClr val="tx1"/>
                  </a:solidFill>
                </a:ln>
              </a:rPr>
              <a:t>keluarga</a:t>
            </a:r>
            <a:r>
              <a:rPr lang="en-US" sz="2200" dirty="0" smtClean="0">
                <a:ln>
                  <a:solidFill>
                    <a:schemeClr val="tx1"/>
                  </a:solidFill>
                </a:ln>
              </a:rPr>
              <a:t>, </a:t>
            </a:r>
            <a:r>
              <a:rPr lang="en-US" sz="2200" dirty="0" err="1" smtClean="0">
                <a:ln>
                  <a:solidFill>
                    <a:schemeClr val="tx1"/>
                  </a:solidFill>
                </a:ln>
              </a:rPr>
              <a:t>jiran</a:t>
            </a:r>
            <a:r>
              <a:rPr lang="en-US" sz="2200" dirty="0" smtClean="0">
                <a:ln>
                  <a:solidFill>
                    <a:schemeClr val="tx1"/>
                  </a:solidFill>
                </a:ln>
              </a:rPr>
              <a:t> </a:t>
            </a:r>
            <a:r>
              <a:rPr lang="en-US" sz="2200" dirty="0" err="1" smtClean="0">
                <a:ln>
                  <a:solidFill>
                    <a:schemeClr val="tx1"/>
                  </a:solidFill>
                </a:ln>
              </a:rPr>
              <a:t>tetangga</a:t>
            </a:r>
            <a:r>
              <a:rPr lang="en-US" sz="2200" dirty="0" smtClean="0">
                <a:ln>
                  <a:solidFill>
                    <a:schemeClr val="tx1"/>
                  </a:solidFill>
                </a:ln>
              </a:rPr>
              <a:t> </a:t>
            </a:r>
            <a:r>
              <a:rPr lang="en-US" sz="2200" dirty="0" err="1" smtClean="0">
                <a:ln>
                  <a:solidFill>
                    <a:schemeClr val="tx1"/>
                  </a:solidFill>
                </a:ln>
              </a:rPr>
              <a:t>dan</a:t>
            </a:r>
            <a:r>
              <a:rPr lang="en-US" sz="2200" dirty="0" smtClean="0">
                <a:ln>
                  <a:solidFill>
                    <a:schemeClr val="tx1"/>
                  </a:solidFill>
                </a:ln>
              </a:rPr>
              <a:t> </a:t>
            </a:r>
            <a:r>
              <a:rPr lang="en-US" sz="2200" dirty="0" err="1" smtClean="0">
                <a:ln>
                  <a:solidFill>
                    <a:schemeClr val="tx1"/>
                  </a:solidFill>
                </a:ln>
              </a:rPr>
              <a:t>masyarakat</a:t>
            </a:r>
            <a:r>
              <a:rPr lang="en-US" sz="2200" dirty="0" smtClean="0">
                <a:ln>
                  <a:solidFill>
                    <a:schemeClr val="tx1"/>
                  </a:solidFill>
                </a:ln>
              </a:rPr>
              <a:t> </a:t>
            </a:r>
            <a:r>
              <a:rPr lang="en-US" sz="2200" dirty="0" err="1" smtClean="0">
                <a:ln>
                  <a:solidFill>
                    <a:schemeClr val="tx1"/>
                  </a:solidFill>
                </a:ln>
              </a:rPr>
              <a:t>sekeliling</a:t>
            </a:r>
            <a:r>
              <a:rPr lang="en-US" sz="2200" dirty="0" smtClean="0">
                <a:ln>
                  <a:solidFill>
                    <a:schemeClr val="tx1"/>
                  </a:solidFill>
                </a:ln>
              </a:rPr>
              <a:t>.</a:t>
            </a:r>
            <a:endParaRPr lang="ms-MY" sz="2200" dirty="0" smtClean="0">
              <a:ln>
                <a:solidFill>
                  <a:schemeClr val="tx1"/>
                </a:solidFill>
              </a:ln>
            </a:endParaRPr>
          </a:p>
          <a:p>
            <a:pPr marL="361950" indent="-361950" algn="just">
              <a:buClr>
                <a:srgbClr val="0000FF"/>
              </a:buClr>
              <a:buFont typeface="Wingdings" pitchFamily="2" charset="2"/>
              <a:buChar char="§"/>
            </a:pPr>
            <a:endParaRPr lang="ms-MY" sz="2200" dirty="0" smtClean="0">
              <a:ln>
                <a:solidFill>
                  <a:schemeClr val="tx1"/>
                </a:solidFill>
              </a:ln>
            </a:endParaRPr>
          </a:p>
          <a:p>
            <a:pPr marL="361950" indent="-361950" algn="just">
              <a:buClr>
                <a:srgbClr val="0000FF"/>
              </a:buClr>
              <a:buFont typeface="Wingdings" pitchFamily="2" charset="2"/>
              <a:buChar char="§"/>
            </a:pPr>
            <a:r>
              <a:rPr lang="en-US" sz="2200" dirty="0" err="1" smtClean="0">
                <a:ln>
                  <a:solidFill>
                    <a:schemeClr val="tx1"/>
                  </a:solidFill>
                </a:ln>
              </a:rPr>
              <a:t>Disebabkan</a:t>
            </a:r>
            <a:r>
              <a:rPr lang="en-US" sz="2200" dirty="0" smtClean="0">
                <a:ln>
                  <a:solidFill>
                    <a:schemeClr val="tx1"/>
                  </a:solidFill>
                </a:ln>
              </a:rPr>
              <a:t> </a:t>
            </a:r>
            <a:r>
              <a:rPr lang="en-US" sz="2200" dirty="0" err="1" smtClean="0">
                <a:ln>
                  <a:solidFill>
                    <a:schemeClr val="tx1"/>
                  </a:solidFill>
                </a:ln>
              </a:rPr>
              <a:t>suasana</a:t>
            </a:r>
            <a:r>
              <a:rPr lang="en-US" sz="2200" dirty="0" smtClean="0">
                <a:ln>
                  <a:solidFill>
                    <a:schemeClr val="tx1"/>
                  </a:solidFill>
                </a:ln>
              </a:rPr>
              <a:t> </a:t>
            </a:r>
            <a:r>
              <a:rPr lang="en-US" sz="2200" dirty="0" err="1" smtClean="0">
                <a:ln>
                  <a:solidFill>
                    <a:schemeClr val="tx1"/>
                  </a:solidFill>
                </a:ln>
              </a:rPr>
              <a:t>berkat</a:t>
            </a:r>
            <a:r>
              <a:rPr lang="en-US" sz="2200" dirty="0" smtClean="0">
                <a:ln>
                  <a:solidFill>
                    <a:schemeClr val="tx1"/>
                  </a:solidFill>
                </a:ln>
              </a:rPr>
              <a:t> Ramadan yang </a:t>
            </a:r>
            <a:r>
              <a:rPr lang="en-US" sz="2200" dirty="0" err="1" smtClean="0">
                <a:ln>
                  <a:solidFill>
                    <a:schemeClr val="tx1"/>
                  </a:solidFill>
                </a:ln>
              </a:rPr>
              <a:t>mengandungi</a:t>
            </a:r>
            <a:r>
              <a:rPr lang="en-US" sz="2200" dirty="0" smtClean="0">
                <a:ln>
                  <a:solidFill>
                    <a:schemeClr val="tx1"/>
                  </a:solidFill>
                </a:ln>
              </a:rPr>
              <a:t> </a:t>
            </a:r>
            <a:r>
              <a:rPr lang="en-US" sz="2400" dirty="0" smtClean="0">
                <a:ln>
                  <a:solidFill>
                    <a:srgbClr val="FFFF00"/>
                  </a:solidFill>
                </a:ln>
                <a:solidFill>
                  <a:srgbClr val="FFFF00"/>
                </a:solidFill>
                <a:effectLst>
                  <a:glow rad="101600">
                    <a:srgbClr val="FF0000">
                      <a:alpha val="60000"/>
                    </a:srgbClr>
                  </a:glow>
                </a:effectLst>
              </a:rPr>
              <a:t>AKU JANJI (</a:t>
            </a:r>
            <a:r>
              <a:rPr lang="en-US" sz="2400" i="1" dirty="0" smtClean="0">
                <a:ln>
                  <a:solidFill>
                    <a:srgbClr val="FFFF00"/>
                  </a:solidFill>
                </a:ln>
                <a:solidFill>
                  <a:srgbClr val="FFFF00"/>
                </a:solidFill>
                <a:effectLst>
                  <a:glow rad="101600">
                    <a:srgbClr val="FF0000">
                      <a:alpha val="60000"/>
                    </a:srgbClr>
                  </a:glow>
                </a:effectLst>
              </a:rPr>
              <a:t>BAI’AH)</a:t>
            </a:r>
            <a:r>
              <a:rPr lang="en-US" sz="2400" dirty="0" smtClean="0">
                <a:ln>
                  <a:solidFill>
                    <a:srgbClr val="FFFF00"/>
                  </a:solidFill>
                </a:ln>
                <a:solidFill>
                  <a:srgbClr val="FFFF00"/>
                </a:solidFill>
                <a:effectLst>
                  <a:glow rad="101600">
                    <a:srgbClr val="FF0000">
                      <a:alpha val="60000"/>
                    </a:srgbClr>
                  </a:glow>
                </a:effectLst>
              </a:rPr>
              <a:t> IMAN YANG KUAT</a:t>
            </a:r>
            <a:r>
              <a:rPr lang="en-US" sz="2200" dirty="0" smtClean="0">
                <a:ln>
                  <a:solidFill>
                    <a:schemeClr val="tx1"/>
                  </a:solidFill>
                </a:ln>
              </a:rPr>
              <a:t>.</a:t>
            </a:r>
          </a:p>
          <a:p>
            <a:pPr marL="361950" indent="-361950" algn="just">
              <a:buClr>
                <a:srgbClr val="0000FF"/>
              </a:buClr>
              <a:buFont typeface="Wingdings" pitchFamily="2" charset="2"/>
              <a:buChar char="§"/>
            </a:pPr>
            <a:endParaRPr lang="en-US" sz="2200" dirty="0" smtClean="0">
              <a:ln>
                <a:solidFill>
                  <a:schemeClr val="tx1"/>
                </a:solidFill>
              </a:ln>
            </a:endParaRPr>
          </a:p>
          <a:p>
            <a:pPr marL="361950" indent="-361950" algn="just">
              <a:buClr>
                <a:srgbClr val="0000FF"/>
              </a:buClr>
              <a:buFont typeface="Wingdings" pitchFamily="2" charset="2"/>
              <a:buChar char="§"/>
            </a:pPr>
            <a:r>
              <a:rPr lang="en-US" sz="2200" dirty="0" err="1" smtClean="0">
                <a:ln>
                  <a:solidFill>
                    <a:schemeClr val="tx1"/>
                  </a:solidFill>
                </a:ln>
              </a:rPr>
              <a:t>Dengannya</a:t>
            </a:r>
            <a:r>
              <a:rPr lang="en-US" sz="2200" dirty="0" smtClean="0">
                <a:ln>
                  <a:solidFill>
                    <a:schemeClr val="tx1"/>
                  </a:solidFill>
                </a:ln>
              </a:rPr>
              <a:t> </a:t>
            </a:r>
            <a:r>
              <a:rPr lang="en-US" sz="2200" dirty="0" err="1" smtClean="0">
                <a:ln>
                  <a:solidFill>
                    <a:schemeClr val="tx1"/>
                  </a:solidFill>
                </a:ln>
              </a:rPr>
              <a:t>kita</a:t>
            </a:r>
            <a:r>
              <a:rPr lang="en-US" sz="2200" dirty="0" smtClean="0">
                <a:ln>
                  <a:solidFill>
                    <a:schemeClr val="tx1"/>
                  </a:solidFill>
                </a:ln>
              </a:rPr>
              <a:t> </a:t>
            </a:r>
            <a:r>
              <a:rPr lang="en-US" sz="2200" dirty="0" err="1" smtClean="0">
                <a:ln>
                  <a:solidFill>
                    <a:schemeClr val="tx1"/>
                  </a:solidFill>
                </a:ln>
              </a:rPr>
              <a:t>saling</a:t>
            </a:r>
            <a:r>
              <a:rPr lang="en-US" sz="2200" dirty="0" smtClean="0">
                <a:ln>
                  <a:solidFill>
                    <a:schemeClr val="tx1"/>
                  </a:solidFill>
                </a:ln>
              </a:rPr>
              <a:t> </a:t>
            </a:r>
            <a:r>
              <a:rPr lang="en-US" sz="2200" dirty="0" err="1" smtClean="0">
                <a:ln>
                  <a:solidFill>
                    <a:schemeClr val="tx1"/>
                  </a:solidFill>
                </a:ln>
              </a:rPr>
              <a:t>ingat-mengingati</a:t>
            </a:r>
            <a:r>
              <a:rPr lang="en-US" sz="2200" dirty="0" smtClean="0">
                <a:ln>
                  <a:solidFill>
                    <a:schemeClr val="tx1"/>
                  </a:solidFill>
                </a:ln>
              </a:rPr>
              <a:t>, </a:t>
            </a:r>
            <a:r>
              <a:rPr lang="en-US" sz="2200" dirty="0" err="1" smtClean="0">
                <a:ln>
                  <a:solidFill>
                    <a:schemeClr val="tx1"/>
                  </a:solidFill>
                </a:ln>
              </a:rPr>
              <a:t>memberi</a:t>
            </a:r>
            <a:r>
              <a:rPr lang="en-US" sz="2200" dirty="0" smtClean="0">
                <a:ln>
                  <a:solidFill>
                    <a:schemeClr val="tx1"/>
                  </a:solidFill>
                </a:ln>
              </a:rPr>
              <a:t> </a:t>
            </a:r>
            <a:r>
              <a:rPr lang="en-US" sz="2200" dirty="0" err="1" smtClean="0">
                <a:ln>
                  <a:solidFill>
                    <a:schemeClr val="tx1"/>
                  </a:solidFill>
                </a:ln>
              </a:rPr>
              <a:t>dan</a:t>
            </a:r>
            <a:r>
              <a:rPr lang="en-US" sz="2200" dirty="0" smtClean="0">
                <a:ln>
                  <a:solidFill>
                    <a:schemeClr val="tx1"/>
                  </a:solidFill>
                </a:ln>
              </a:rPr>
              <a:t> </a:t>
            </a:r>
            <a:r>
              <a:rPr lang="en-US" sz="2200" dirty="0" err="1" smtClean="0">
                <a:ln>
                  <a:solidFill>
                    <a:schemeClr val="tx1"/>
                  </a:solidFill>
                </a:ln>
              </a:rPr>
              <a:t>menerima</a:t>
            </a:r>
            <a:r>
              <a:rPr lang="en-US" sz="2200" dirty="0" smtClean="0">
                <a:ln>
                  <a:solidFill>
                    <a:schemeClr val="tx1"/>
                  </a:solidFill>
                </a:ln>
              </a:rPr>
              <a:t>, </a:t>
            </a:r>
            <a:r>
              <a:rPr lang="en-US" sz="2200" dirty="0" err="1" smtClean="0">
                <a:ln>
                  <a:solidFill>
                    <a:schemeClr val="tx1"/>
                  </a:solidFill>
                </a:ln>
              </a:rPr>
              <a:t>berlumba</a:t>
            </a:r>
            <a:r>
              <a:rPr lang="en-US" sz="2200" dirty="0" smtClean="0">
                <a:ln>
                  <a:solidFill>
                    <a:schemeClr val="tx1"/>
                  </a:solidFill>
                </a:ln>
              </a:rPr>
              <a:t> </a:t>
            </a:r>
            <a:r>
              <a:rPr lang="en-US" sz="2200" dirty="0" err="1" smtClean="0">
                <a:ln>
                  <a:solidFill>
                    <a:schemeClr val="tx1"/>
                  </a:solidFill>
                </a:ln>
              </a:rPr>
              <a:t>dalam</a:t>
            </a:r>
            <a:r>
              <a:rPr lang="en-US" sz="2200" dirty="0" smtClean="0">
                <a:ln>
                  <a:solidFill>
                    <a:schemeClr val="tx1"/>
                  </a:solidFill>
                </a:ln>
              </a:rPr>
              <a:t> </a:t>
            </a:r>
            <a:r>
              <a:rPr lang="en-US" sz="2200" dirty="0" err="1" smtClean="0">
                <a:ln>
                  <a:solidFill>
                    <a:schemeClr val="tx1"/>
                  </a:solidFill>
                </a:ln>
              </a:rPr>
              <a:t>membuat</a:t>
            </a:r>
            <a:r>
              <a:rPr lang="en-US" sz="2200" dirty="0" smtClean="0">
                <a:ln>
                  <a:solidFill>
                    <a:schemeClr val="tx1"/>
                  </a:solidFill>
                </a:ln>
              </a:rPr>
              <a:t> </a:t>
            </a:r>
            <a:r>
              <a:rPr lang="en-US" sz="2200" dirty="0" err="1" smtClean="0">
                <a:ln>
                  <a:solidFill>
                    <a:schemeClr val="tx1"/>
                  </a:solidFill>
                </a:ln>
              </a:rPr>
              <a:t>kebajikan</a:t>
            </a:r>
            <a:r>
              <a:rPr lang="en-US" sz="2200" dirty="0" smtClean="0">
                <a:ln>
                  <a:solidFill>
                    <a:schemeClr val="tx1"/>
                  </a:solidFill>
                </a:ln>
              </a:rPr>
              <a:t>, </a:t>
            </a:r>
            <a:r>
              <a:rPr lang="en-US" sz="2200" dirty="0" err="1" smtClean="0">
                <a:ln>
                  <a:solidFill>
                    <a:schemeClr val="tx1"/>
                  </a:solidFill>
                </a:ln>
              </a:rPr>
              <a:t>tegur-menegur</a:t>
            </a:r>
            <a:r>
              <a:rPr lang="en-US" sz="2200" dirty="0" smtClean="0">
                <a:ln>
                  <a:solidFill>
                    <a:schemeClr val="tx1"/>
                  </a:solidFill>
                </a:ln>
              </a:rPr>
              <a:t> </a:t>
            </a:r>
            <a:r>
              <a:rPr lang="en-US" sz="2200" dirty="0" err="1" smtClean="0">
                <a:ln>
                  <a:solidFill>
                    <a:schemeClr val="tx1"/>
                  </a:solidFill>
                </a:ln>
              </a:rPr>
              <a:t>dalam</a:t>
            </a:r>
            <a:r>
              <a:rPr lang="en-US" sz="2200" dirty="0" smtClean="0">
                <a:ln>
                  <a:solidFill>
                    <a:schemeClr val="tx1"/>
                  </a:solidFill>
                </a:ln>
              </a:rPr>
              <a:t> </a:t>
            </a:r>
            <a:r>
              <a:rPr lang="en-US" sz="2200" dirty="0" err="1" smtClean="0">
                <a:ln>
                  <a:solidFill>
                    <a:schemeClr val="tx1"/>
                  </a:solidFill>
                </a:ln>
              </a:rPr>
              <a:t>kekhilafan</a:t>
            </a:r>
            <a:r>
              <a:rPr lang="en-US" sz="2200" dirty="0" smtClean="0">
                <a:ln>
                  <a:solidFill>
                    <a:schemeClr val="tx1"/>
                  </a:solidFill>
                </a:ln>
              </a:rPr>
              <a:t>, </a:t>
            </a:r>
            <a:r>
              <a:rPr lang="en-US" sz="2200" dirty="0" err="1" smtClean="0">
                <a:ln>
                  <a:solidFill>
                    <a:schemeClr val="tx1"/>
                  </a:solidFill>
                </a:ln>
              </a:rPr>
              <a:t>saling</a:t>
            </a:r>
            <a:r>
              <a:rPr lang="en-US" sz="2200" dirty="0" smtClean="0">
                <a:ln>
                  <a:solidFill>
                    <a:schemeClr val="tx1"/>
                  </a:solidFill>
                </a:ln>
              </a:rPr>
              <a:t> </a:t>
            </a:r>
            <a:r>
              <a:rPr lang="en-US" sz="2200" dirty="0" err="1" smtClean="0">
                <a:ln>
                  <a:solidFill>
                    <a:schemeClr val="tx1"/>
                  </a:solidFill>
                </a:ln>
              </a:rPr>
              <a:t>lengkap-melengkapi</a:t>
            </a:r>
            <a:r>
              <a:rPr lang="en-US" sz="2200" dirty="0" smtClean="0">
                <a:ln>
                  <a:solidFill>
                    <a:schemeClr val="tx1"/>
                  </a:solidFill>
                </a:ln>
              </a:rPr>
              <a:t> </a:t>
            </a:r>
            <a:r>
              <a:rPr lang="en-US" sz="2200" dirty="0" err="1" smtClean="0">
                <a:ln>
                  <a:solidFill>
                    <a:schemeClr val="tx1"/>
                  </a:solidFill>
                </a:ln>
              </a:rPr>
              <a:t>dalam</a:t>
            </a:r>
            <a:r>
              <a:rPr lang="en-US" sz="2200" dirty="0" smtClean="0">
                <a:ln>
                  <a:solidFill>
                    <a:schemeClr val="tx1"/>
                  </a:solidFill>
                </a:ln>
              </a:rPr>
              <a:t> </a:t>
            </a:r>
            <a:r>
              <a:rPr lang="en-US" sz="2200" dirty="0" err="1" smtClean="0">
                <a:ln>
                  <a:solidFill>
                    <a:schemeClr val="tx1"/>
                  </a:solidFill>
                </a:ln>
              </a:rPr>
              <a:t>semangat</a:t>
            </a:r>
            <a:r>
              <a:rPr lang="en-US" sz="2200" dirty="0" smtClean="0">
                <a:ln>
                  <a:solidFill>
                    <a:schemeClr val="tx1"/>
                  </a:solidFill>
                </a:ln>
              </a:rPr>
              <a:t> </a:t>
            </a:r>
            <a:r>
              <a:rPr lang="en-US" sz="2200" dirty="0" err="1" smtClean="0">
                <a:ln>
                  <a:solidFill>
                    <a:schemeClr val="tx1"/>
                  </a:solidFill>
                </a:ln>
              </a:rPr>
              <a:t>persaudaraan</a:t>
            </a:r>
            <a:r>
              <a:rPr lang="en-US" sz="2200" dirty="0" smtClean="0">
                <a:ln>
                  <a:solidFill>
                    <a:schemeClr val="tx1"/>
                  </a:solidFill>
                </a:ln>
              </a:rPr>
              <a:t>, </a:t>
            </a:r>
            <a:r>
              <a:rPr lang="en-US" sz="2200" dirty="0" err="1" smtClean="0">
                <a:ln>
                  <a:solidFill>
                    <a:schemeClr val="tx1"/>
                  </a:solidFill>
                </a:ln>
              </a:rPr>
              <a:t>serta</a:t>
            </a:r>
            <a:r>
              <a:rPr lang="en-US" sz="2200" dirty="0" smtClean="0">
                <a:ln>
                  <a:solidFill>
                    <a:schemeClr val="tx1"/>
                  </a:solidFill>
                </a:ln>
              </a:rPr>
              <a:t> </a:t>
            </a:r>
            <a:r>
              <a:rPr lang="en-US" sz="2200" dirty="0" err="1" smtClean="0">
                <a:ln>
                  <a:solidFill>
                    <a:schemeClr val="tx1"/>
                  </a:solidFill>
                </a:ln>
              </a:rPr>
              <a:t>tinggi</a:t>
            </a:r>
            <a:r>
              <a:rPr lang="en-US" sz="2200" dirty="0" smtClean="0">
                <a:ln>
                  <a:solidFill>
                    <a:schemeClr val="tx1"/>
                  </a:solidFill>
                </a:ln>
              </a:rPr>
              <a:t> </a:t>
            </a:r>
            <a:r>
              <a:rPr lang="en-US" sz="2200" dirty="0" err="1" smtClean="0">
                <a:ln>
                  <a:solidFill>
                    <a:schemeClr val="tx1"/>
                  </a:solidFill>
                </a:ln>
              </a:rPr>
              <a:t>semangat</a:t>
            </a:r>
            <a:r>
              <a:rPr lang="en-US" sz="2200" dirty="0" smtClean="0">
                <a:ln>
                  <a:solidFill>
                    <a:schemeClr val="tx1"/>
                  </a:solidFill>
                </a:ln>
              </a:rPr>
              <a:t> </a:t>
            </a:r>
            <a:r>
              <a:rPr lang="en-US" sz="2200" dirty="0" err="1" smtClean="0">
                <a:ln>
                  <a:solidFill>
                    <a:schemeClr val="tx1"/>
                  </a:solidFill>
                </a:ln>
              </a:rPr>
              <a:t>kesatuan</a:t>
            </a:r>
            <a:r>
              <a:rPr lang="en-US" sz="2200" dirty="0" smtClean="0">
                <a:ln>
                  <a:solidFill>
                    <a:schemeClr val="tx1"/>
                  </a:solidFill>
                </a:ln>
              </a:rPr>
              <a:t> </a:t>
            </a:r>
            <a:r>
              <a:rPr lang="en-US" sz="2200" dirty="0" err="1" smtClean="0">
                <a:ln>
                  <a:solidFill>
                    <a:schemeClr val="tx1"/>
                  </a:solidFill>
                </a:ln>
              </a:rPr>
              <a:t>dan</a:t>
            </a:r>
            <a:r>
              <a:rPr lang="en-US" sz="2200" dirty="0" smtClean="0">
                <a:ln>
                  <a:solidFill>
                    <a:schemeClr val="tx1"/>
                  </a:solidFill>
                </a:ln>
              </a:rPr>
              <a:t> </a:t>
            </a:r>
            <a:r>
              <a:rPr lang="en-US" sz="2200" dirty="0" err="1" smtClean="0">
                <a:ln>
                  <a:solidFill>
                    <a:schemeClr val="tx1"/>
                  </a:solidFill>
                </a:ln>
              </a:rPr>
              <a:t>perpaduan</a:t>
            </a:r>
            <a:r>
              <a:rPr lang="en-US" sz="2200" dirty="0" smtClean="0">
                <a:ln>
                  <a:solidFill>
                    <a:schemeClr val="tx1"/>
                  </a:solidFill>
                </a:ln>
              </a:rPr>
              <a:t>.</a:t>
            </a:r>
          </a:p>
          <a:p>
            <a:pPr marL="361950" indent="-361950" algn="just">
              <a:buClr>
                <a:srgbClr val="0000FF"/>
              </a:buClr>
              <a:buFont typeface="Wingdings" pitchFamily="2" charset="2"/>
              <a:buChar char="§"/>
            </a:pPr>
            <a:endParaRPr lang="en-US" sz="2200" dirty="0" smtClean="0">
              <a:ln>
                <a:solidFill>
                  <a:schemeClr val="tx1"/>
                </a:solidFill>
              </a:ln>
            </a:endParaRPr>
          </a:p>
          <a:p>
            <a:pPr marL="361950" indent="-361950" algn="just">
              <a:buClr>
                <a:srgbClr val="0000FF"/>
              </a:buClr>
              <a:buFont typeface="Wingdings" pitchFamily="2" charset="2"/>
              <a:buChar char="§"/>
            </a:pPr>
            <a:r>
              <a:rPr lang="en-US" sz="2200" dirty="0" err="1" smtClean="0">
                <a:ln>
                  <a:solidFill>
                    <a:schemeClr val="tx1"/>
                  </a:solidFill>
                </a:ln>
              </a:rPr>
              <a:t>Keistimewaan</a:t>
            </a:r>
            <a:r>
              <a:rPr lang="en-US" sz="2200" dirty="0" smtClean="0">
                <a:ln>
                  <a:solidFill>
                    <a:schemeClr val="tx1"/>
                  </a:solidFill>
                </a:ln>
              </a:rPr>
              <a:t> </a:t>
            </a:r>
            <a:r>
              <a:rPr lang="en-US" sz="2200" dirty="0" err="1" smtClean="0">
                <a:ln>
                  <a:solidFill>
                    <a:schemeClr val="tx1"/>
                  </a:solidFill>
                </a:ln>
              </a:rPr>
              <a:t>Idul</a:t>
            </a:r>
            <a:r>
              <a:rPr lang="en-US" sz="2200" dirty="0" smtClean="0">
                <a:ln>
                  <a:solidFill>
                    <a:schemeClr val="tx1"/>
                  </a:solidFill>
                </a:ln>
              </a:rPr>
              <a:t> </a:t>
            </a:r>
            <a:r>
              <a:rPr lang="en-US" sz="2200" dirty="0" err="1" smtClean="0">
                <a:ln>
                  <a:solidFill>
                    <a:schemeClr val="tx1"/>
                  </a:solidFill>
                </a:ln>
              </a:rPr>
              <a:t>Fitri</a:t>
            </a:r>
            <a:r>
              <a:rPr lang="en-US" sz="2200" dirty="0" smtClean="0">
                <a:ln>
                  <a:solidFill>
                    <a:schemeClr val="tx1"/>
                  </a:solidFill>
                </a:ln>
              </a:rPr>
              <a:t> </a:t>
            </a:r>
            <a:r>
              <a:rPr lang="en-US" sz="2200" dirty="0" err="1" smtClean="0">
                <a:ln>
                  <a:solidFill>
                    <a:schemeClr val="tx1"/>
                  </a:solidFill>
                </a:ln>
              </a:rPr>
              <a:t>ini</a:t>
            </a:r>
            <a:r>
              <a:rPr lang="en-US" sz="2200" dirty="0" smtClean="0">
                <a:ln>
                  <a:solidFill>
                    <a:schemeClr val="tx1"/>
                  </a:solidFill>
                </a:ln>
              </a:rPr>
              <a:t> </a:t>
            </a:r>
            <a:r>
              <a:rPr lang="en-US" sz="2200" dirty="0" err="1" smtClean="0">
                <a:ln>
                  <a:solidFill>
                    <a:schemeClr val="tx1"/>
                  </a:solidFill>
                </a:ln>
              </a:rPr>
              <a:t>merentasi</a:t>
            </a:r>
            <a:r>
              <a:rPr lang="en-US" sz="2200" dirty="0" smtClean="0">
                <a:ln>
                  <a:solidFill>
                    <a:schemeClr val="tx1"/>
                  </a:solidFill>
                </a:ln>
              </a:rPr>
              <a:t> </a:t>
            </a:r>
            <a:r>
              <a:rPr lang="en-US" sz="2200" dirty="0" err="1" smtClean="0">
                <a:ln>
                  <a:solidFill>
                    <a:schemeClr val="tx1"/>
                  </a:solidFill>
                </a:ln>
              </a:rPr>
              <a:t>sempadan</a:t>
            </a:r>
            <a:r>
              <a:rPr lang="en-US" sz="2200" dirty="0" smtClean="0">
                <a:ln>
                  <a:solidFill>
                    <a:schemeClr val="tx1"/>
                  </a:solidFill>
                </a:ln>
              </a:rPr>
              <a:t> </a:t>
            </a:r>
            <a:r>
              <a:rPr lang="en-US" sz="2200" dirty="0" err="1" smtClean="0">
                <a:ln>
                  <a:solidFill>
                    <a:schemeClr val="tx1"/>
                  </a:solidFill>
                </a:ln>
              </a:rPr>
              <a:t>bangsa</a:t>
            </a:r>
            <a:r>
              <a:rPr lang="en-US" sz="2200" dirty="0" smtClean="0">
                <a:ln>
                  <a:solidFill>
                    <a:schemeClr val="tx1"/>
                  </a:solidFill>
                </a:ln>
              </a:rPr>
              <a:t> </a:t>
            </a:r>
            <a:r>
              <a:rPr lang="en-US" sz="2200" dirty="0" err="1" smtClean="0">
                <a:ln>
                  <a:solidFill>
                    <a:schemeClr val="tx1"/>
                  </a:solidFill>
                </a:ln>
              </a:rPr>
              <a:t>dan</a:t>
            </a:r>
            <a:r>
              <a:rPr lang="en-US" sz="2200" dirty="0" smtClean="0">
                <a:ln>
                  <a:solidFill>
                    <a:schemeClr val="tx1"/>
                  </a:solidFill>
                </a:ln>
              </a:rPr>
              <a:t> </a:t>
            </a:r>
            <a:r>
              <a:rPr lang="en-US" sz="2200" dirty="0" err="1" smtClean="0">
                <a:ln>
                  <a:solidFill>
                    <a:schemeClr val="tx1"/>
                  </a:solidFill>
                </a:ln>
              </a:rPr>
              <a:t>budaya</a:t>
            </a:r>
            <a:r>
              <a:rPr lang="en-US" sz="2200" dirty="0" smtClean="0">
                <a:ln>
                  <a:solidFill>
                    <a:schemeClr val="tx1"/>
                  </a:solidFill>
                </a:ln>
              </a:rPr>
              <a:t> yang </a:t>
            </a:r>
            <a:r>
              <a:rPr lang="en-US" sz="2200" dirty="0" err="1" smtClean="0">
                <a:ln>
                  <a:solidFill>
                    <a:schemeClr val="tx1"/>
                  </a:solidFill>
                </a:ln>
              </a:rPr>
              <a:t>disatukan</a:t>
            </a:r>
            <a:r>
              <a:rPr lang="en-US" sz="2200" dirty="0" smtClean="0">
                <a:ln>
                  <a:solidFill>
                    <a:schemeClr val="tx1"/>
                  </a:solidFill>
                </a:ln>
              </a:rPr>
              <a:t> </a:t>
            </a:r>
            <a:r>
              <a:rPr lang="en-US" sz="2200" dirty="0" err="1" smtClean="0">
                <a:ln>
                  <a:solidFill>
                    <a:schemeClr val="tx1"/>
                  </a:solidFill>
                </a:ln>
              </a:rPr>
              <a:t>oleh</a:t>
            </a:r>
            <a:r>
              <a:rPr lang="en-US" sz="2200" dirty="0" smtClean="0">
                <a:ln>
                  <a:solidFill>
                    <a:schemeClr val="tx1"/>
                  </a:solidFill>
                </a:ln>
              </a:rPr>
              <a:t> </a:t>
            </a:r>
            <a:r>
              <a:rPr lang="en-US" sz="2400" dirty="0" smtClean="0">
                <a:ln>
                  <a:solidFill>
                    <a:srgbClr val="FFFF00"/>
                  </a:solidFill>
                </a:ln>
                <a:solidFill>
                  <a:srgbClr val="FFFF00"/>
                </a:solidFill>
                <a:effectLst>
                  <a:glow rad="101600">
                    <a:srgbClr val="FF0000">
                      <a:alpha val="60000"/>
                    </a:srgbClr>
                  </a:glow>
                </a:effectLst>
              </a:rPr>
              <a:t>KALIMAH TAUHID</a:t>
            </a:r>
            <a:r>
              <a:rPr lang="en-US" sz="2200" dirty="0" smtClean="0">
                <a:ln>
                  <a:solidFill>
                    <a:schemeClr val="tx1"/>
                  </a:solidFill>
                </a:ln>
              </a:rPr>
              <a:t>.</a:t>
            </a:r>
            <a:endParaRPr lang="en-US" sz="2200" dirty="0">
              <a:ln>
                <a:solidFill>
                  <a:schemeClr val="tx1"/>
                </a:solidFill>
              </a:ln>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5841" name="Rectangle 1"/>
          <p:cNvSpPr>
            <a:spLocks noChangeArrowheads="1"/>
          </p:cNvSpPr>
          <p:nvPr/>
        </p:nvSpPr>
        <p:spPr bwMode="auto">
          <a:xfrm>
            <a:off x="971600" y="1196752"/>
            <a:ext cx="70202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solidFill>
                    <a:schemeClr val="tx1"/>
                  </a:solidFill>
                </a:ln>
                <a:effectLst/>
                <a:latin typeface="Traditional Arabic" pitchFamily="2" charset="-78"/>
                <a:ea typeface="Calibri" pitchFamily="34" charset="0"/>
                <a:cs typeface="Traditional Arabic" pitchFamily="2" charset="-78"/>
              </a:rPr>
              <a:t>ٱللهُ أَكْبَرُ ٱللهُ أَكْبَرُ ٱللهُ أَكْبَرُ، وَلِلَّهِ ٱلْحَمْدُ</a:t>
            </a:r>
            <a:endParaRPr kumimoji="0" lang="en-US" sz="2800" b="0" i="0" u="none" strike="noStrike" cap="none" normalizeH="0" baseline="0" dirty="0" smtClean="0">
              <a:ln>
                <a:solidFill>
                  <a:schemeClr val="tx1"/>
                </a:solidFill>
              </a:ln>
              <a:effectLst/>
              <a:latin typeface="Arial" pitchFamily="34" charset="0"/>
              <a:cs typeface="Traditional Arabic" pitchFamily="2" charset="-78"/>
            </a:endParaRPr>
          </a:p>
        </p:txBody>
      </p:sp>
      <p:sp>
        <p:nvSpPr>
          <p:cNvPr id="11" name="Rectangle 10"/>
          <p:cNvSpPr/>
          <p:nvPr/>
        </p:nvSpPr>
        <p:spPr>
          <a:xfrm>
            <a:off x="539552" y="1844824"/>
            <a:ext cx="7992888" cy="707886"/>
          </a:xfrm>
          <a:prstGeom prst="rect">
            <a:avLst/>
          </a:prstGeom>
        </p:spPr>
        <p:txBody>
          <a:bodyPr wrap="square">
            <a:spAutoFit/>
          </a:bodyPr>
          <a:lstStyle/>
          <a:p>
            <a:pPr algn="ctr"/>
            <a:r>
              <a:rPr lang="en-US" sz="2000" dirty="0" err="1" smtClean="0">
                <a:ln>
                  <a:solidFill>
                    <a:schemeClr val="tx1"/>
                  </a:solidFill>
                </a:ln>
              </a:rPr>
              <a:t>Langkah-langkah</a:t>
            </a:r>
            <a:r>
              <a:rPr lang="en-US" sz="2000" dirty="0" smtClean="0">
                <a:ln>
                  <a:solidFill>
                    <a:schemeClr val="tx1"/>
                  </a:solidFill>
                </a:ln>
              </a:rPr>
              <a:t> yang </a:t>
            </a:r>
            <a:r>
              <a:rPr lang="en-US" sz="2000" dirty="0" err="1" smtClean="0">
                <a:ln>
                  <a:solidFill>
                    <a:schemeClr val="tx1"/>
                  </a:solidFill>
                </a:ln>
              </a:rPr>
              <a:t>menunjangi</a:t>
            </a:r>
            <a:r>
              <a:rPr lang="en-US" sz="2000" dirty="0" smtClean="0">
                <a:ln>
                  <a:solidFill>
                    <a:schemeClr val="tx1"/>
                  </a:solidFill>
                </a:ln>
              </a:rPr>
              <a:t> </a:t>
            </a:r>
            <a:r>
              <a:rPr lang="en-US" sz="2000" dirty="0" err="1" smtClean="0">
                <a:ln>
                  <a:solidFill>
                    <a:schemeClr val="tx1"/>
                  </a:solidFill>
                </a:ln>
              </a:rPr>
              <a:t>kalimah</a:t>
            </a:r>
            <a:r>
              <a:rPr lang="en-US" sz="2000" dirty="0" smtClean="0">
                <a:ln>
                  <a:solidFill>
                    <a:schemeClr val="tx1"/>
                  </a:solidFill>
                </a:ln>
              </a:rPr>
              <a:t> </a:t>
            </a:r>
            <a:r>
              <a:rPr lang="en-US" sz="2000" dirty="0" err="1" smtClean="0">
                <a:ln>
                  <a:solidFill>
                    <a:schemeClr val="tx1"/>
                  </a:solidFill>
                </a:ln>
              </a:rPr>
              <a:t>ini</a:t>
            </a:r>
            <a:r>
              <a:rPr lang="en-US" sz="2000" dirty="0" smtClean="0">
                <a:ln>
                  <a:solidFill>
                    <a:schemeClr val="tx1"/>
                  </a:solidFill>
                </a:ln>
              </a:rPr>
              <a:t> </a:t>
            </a:r>
            <a:r>
              <a:rPr lang="en-US" sz="2000" dirty="0" err="1" smtClean="0">
                <a:ln>
                  <a:solidFill>
                    <a:schemeClr val="tx1"/>
                  </a:solidFill>
                </a:ln>
              </a:rPr>
              <a:t>perlu</a:t>
            </a:r>
            <a:r>
              <a:rPr lang="en-US" sz="2000" dirty="0" smtClean="0">
                <a:ln>
                  <a:solidFill>
                    <a:schemeClr val="tx1"/>
                  </a:solidFill>
                </a:ln>
              </a:rPr>
              <a:t> </a:t>
            </a:r>
            <a:r>
              <a:rPr lang="en-US" sz="2000" dirty="0" err="1" smtClean="0">
                <a:ln>
                  <a:solidFill>
                    <a:schemeClr val="tx1"/>
                  </a:solidFill>
                </a:ln>
              </a:rPr>
              <a:t>dihayati</a:t>
            </a:r>
            <a:r>
              <a:rPr lang="en-US" sz="2000" dirty="0" smtClean="0">
                <a:ln>
                  <a:solidFill>
                    <a:schemeClr val="tx1"/>
                  </a:solidFill>
                </a:ln>
              </a:rPr>
              <a:t> </a:t>
            </a:r>
            <a:r>
              <a:rPr lang="en-US" sz="2000" dirty="0" err="1" smtClean="0">
                <a:ln>
                  <a:solidFill>
                    <a:schemeClr val="tx1"/>
                  </a:solidFill>
                </a:ln>
              </a:rPr>
              <a:t>demi</a:t>
            </a:r>
            <a:r>
              <a:rPr lang="en-US" sz="2000" dirty="0" smtClean="0">
                <a:ln>
                  <a:solidFill>
                    <a:schemeClr val="tx1"/>
                  </a:solidFill>
                </a:ln>
              </a:rPr>
              <a:t> </a:t>
            </a:r>
            <a:r>
              <a:rPr lang="en-US" sz="2000" dirty="0" err="1" smtClean="0">
                <a:ln>
                  <a:solidFill>
                    <a:schemeClr val="tx1"/>
                  </a:solidFill>
                </a:ln>
              </a:rPr>
              <a:t>memastikan</a:t>
            </a:r>
            <a:r>
              <a:rPr lang="en-US" sz="2000" dirty="0" smtClean="0">
                <a:ln>
                  <a:solidFill>
                    <a:schemeClr val="tx1"/>
                  </a:solidFill>
                </a:ln>
              </a:rPr>
              <a:t> </a:t>
            </a:r>
            <a:r>
              <a:rPr lang="en-US" sz="2000" dirty="0" err="1" smtClean="0">
                <a:ln>
                  <a:solidFill>
                    <a:schemeClr val="tx1"/>
                  </a:solidFill>
                </a:ln>
              </a:rPr>
              <a:t>nilai-nilai</a:t>
            </a:r>
            <a:r>
              <a:rPr lang="en-US" sz="2000" dirty="0" smtClean="0">
                <a:ln>
                  <a:solidFill>
                    <a:schemeClr val="tx1"/>
                  </a:solidFill>
                </a:ln>
              </a:rPr>
              <a:t> </a:t>
            </a:r>
            <a:r>
              <a:rPr lang="en-US" sz="2000" dirty="0" err="1" smtClean="0">
                <a:ln>
                  <a:solidFill>
                    <a:schemeClr val="tx1"/>
                  </a:solidFill>
                </a:ln>
              </a:rPr>
              <a:t>tersebut</a:t>
            </a:r>
            <a:r>
              <a:rPr lang="en-US" sz="2000" dirty="0" smtClean="0">
                <a:ln>
                  <a:solidFill>
                    <a:schemeClr val="tx1"/>
                  </a:solidFill>
                </a:ln>
              </a:rPr>
              <a:t> </a:t>
            </a:r>
            <a:r>
              <a:rPr lang="en-US" sz="2000" dirty="0" err="1" smtClean="0">
                <a:ln>
                  <a:solidFill>
                    <a:schemeClr val="tx1"/>
                  </a:solidFill>
                </a:ln>
              </a:rPr>
              <a:t>terus</a:t>
            </a:r>
            <a:r>
              <a:rPr lang="en-US" sz="2000" dirty="0" smtClean="0">
                <a:ln>
                  <a:solidFill>
                    <a:schemeClr val="tx1"/>
                  </a:solidFill>
                </a:ln>
              </a:rPr>
              <a:t> </a:t>
            </a:r>
            <a:r>
              <a:rPr lang="en-US" sz="2000" dirty="0" err="1" smtClean="0">
                <a:ln>
                  <a:solidFill>
                    <a:schemeClr val="tx1"/>
                  </a:solidFill>
                </a:ln>
              </a:rPr>
              <a:t>sebati</a:t>
            </a:r>
            <a:r>
              <a:rPr lang="en-US" sz="2000" dirty="0" smtClean="0">
                <a:ln>
                  <a:solidFill>
                    <a:schemeClr val="tx1"/>
                  </a:solidFill>
                </a:ln>
              </a:rPr>
              <a:t> </a:t>
            </a:r>
            <a:r>
              <a:rPr lang="en-US" sz="2000" dirty="0" err="1" smtClean="0">
                <a:ln>
                  <a:solidFill>
                    <a:schemeClr val="tx1"/>
                  </a:solidFill>
                </a:ln>
              </a:rPr>
              <a:t>di</a:t>
            </a:r>
            <a:r>
              <a:rPr lang="en-US" sz="2000" dirty="0" smtClean="0">
                <a:ln>
                  <a:solidFill>
                    <a:schemeClr val="tx1"/>
                  </a:solidFill>
                </a:ln>
              </a:rPr>
              <a:t> </a:t>
            </a:r>
            <a:r>
              <a:rPr lang="en-US" sz="2000" dirty="0" err="1" smtClean="0">
                <a:ln>
                  <a:solidFill>
                    <a:schemeClr val="tx1"/>
                  </a:solidFill>
                </a:ln>
              </a:rPr>
              <a:t>dalam</a:t>
            </a:r>
            <a:r>
              <a:rPr lang="en-US" sz="2000" dirty="0" smtClean="0">
                <a:ln>
                  <a:solidFill>
                    <a:schemeClr val="tx1"/>
                  </a:solidFill>
                </a:ln>
              </a:rPr>
              <a:t> </a:t>
            </a:r>
            <a:r>
              <a:rPr lang="en-US" sz="2000" dirty="0" err="1" smtClean="0">
                <a:ln>
                  <a:solidFill>
                    <a:schemeClr val="tx1"/>
                  </a:solidFill>
                </a:ln>
              </a:rPr>
              <a:t>diri</a:t>
            </a:r>
            <a:r>
              <a:rPr lang="en-US" sz="2000" dirty="0" smtClean="0">
                <a:ln>
                  <a:solidFill>
                    <a:schemeClr val="tx1"/>
                  </a:solidFill>
                </a:ln>
              </a:rPr>
              <a:t> </a:t>
            </a:r>
            <a:r>
              <a:rPr lang="en-US" sz="2000" dirty="0" err="1" smtClean="0">
                <a:ln>
                  <a:solidFill>
                    <a:schemeClr val="tx1"/>
                  </a:solidFill>
                </a:ln>
              </a:rPr>
              <a:t>iaitu</a:t>
            </a:r>
            <a:r>
              <a:rPr lang="en-US" sz="2000" dirty="0" smtClean="0">
                <a:ln>
                  <a:solidFill>
                    <a:schemeClr val="tx1"/>
                  </a:solidFill>
                </a:ln>
              </a:rPr>
              <a:t>:</a:t>
            </a:r>
            <a:endParaRPr lang="en-US" sz="2000" dirty="0">
              <a:ln>
                <a:solidFill>
                  <a:schemeClr val="tx1"/>
                </a:solidFill>
              </a:ln>
            </a:endParaRPr>
          </a:p>
        </p:txBody>
      </p:sp>
      <p:sp>
        <p:nvSpPr>
          <p:cNvPr id="12" name="Rectangle 11"/>
          <p:cNvSpPr/>
          <p:nvPr/>
        </p:nvSpPr>
        <p:spPr>
          <a:xfrm>
            <a:off x="611560" y="2636912"/>
            <a:ext cx="7848872" cy="2862322"/>
          </a:xfrm>
          <a:prstGeom prst="rect">
            <a:avLst/>
          </a:prstGeom>
        </p:spPr>
        <p:txBody>
          <a:bodyPr wrap="square">
            <a:spAutoFit/>
          </a:bodyPr>
          <a:lstStyle/>
          <a:p>
            <a:pPr marL="361950" indent="-361950" algn="just">
              <a:buClr>
                <a:srgbClr val="0000FF"/>
              </a:buClr>
              <a:buFont typeface="Wingdings" pitchFamily="2" charset="2"/>
              <a:buChar char="§"/>
            </a:pPr>
            <a:r>
              <a:rPr lang="en-US" sz="2000" dirty="0" err="1" smtClean="0">
                <a:ln>
                  <a:solidFill>
                    <a:schemeClr val="tx1"/>
                  </a:solidFill>
                </a:ln>
              </a:rPr>
              <a:t>sentiasa</a:t>
            </a:r>
            <a:r>
              <a:rPr lang="en-US" sz="2000" dirty="0" smtClean="0">
                <a:ln>
                  <a:solidFill>
                    <a:schemeClr val="tx1"/>
                  </a:solidFill>
                </a:ln>
              </a:rPr>
              <a:t> </a:t>
            </a:r>
            <a:r>
              <a:rPr lang="en-US" sz="2000" dirty="0" err="1" smtClean="0">
                <a:ln>
                  <a:solidFill>
                    <a:schemeClr val="tx1"/>
                  </a:solidFill>
                </a:ln>
              </a:rPr>
              <a:t>bersyukur</a:t>
            </a:r>
            <a:r>
              <a:rPr lang="en-US" sz="2000" dirty="0" smtClean="0">
                <a:ln>
                  <a:solidFill>
                    <a:schemeClr val="tx1"/>
                  </a:solidFill>
                </a:ln>
              </a:rPr>
              <a:t> </a:t>
            </a:r>
            <a:r>
              <a:rPr lang="en-US" sz="2000" dirty="0" err="1" smtClean="0">
                <a:ln>
                  <a:solidFill>
                    <a:schemeClr val="tx1"/>
                  </a:solidFill>
                </a:ln>
              </a:rPr>
              <a:t>kepada</a:t>
            </a:r>
            <a:r>
              <a:rPr lang="en-US" sz="2000" dirty="0" smtClean="0">
                <a:ln>
                  <a:solidFill>
                    <a:schemeClr val="tx1"/>
                  </a:solidFill>
                </a:ln>
              </a:rPr>
              <a:t> Allah S.W.T yang </a:t>
            </a:r>
            <a:r>
              <a:rPr lang="en-US" sz="2000" dirty="0" err="1" smtClean="0">
                <a:ln>
                  <a:solidFill>
                    <a:schemeClr val="tx1"/>
                  </a:solidFill>
                </a:ln>
              </a:rPr>
              <a:t>telah</a:t>
            </a:r>
            <a:r>
              <a:rPr lang="en-US" sz="2000" dirty="0" smtClean="0">
                <a:ln>
                  <a:solidFill>
                    <a:schemeClr val="tx1"/>
                  </a:solidFill>
                </a:ln>
              </a:rPr>
              <a:t> </a:t>
            </a:r>
            <a:r>
              <a:rPr lang="en-US" sz="2000" dirty="0" err="1" smtClean="0">
                <a:ln>
                  <a:solidFill>
                    <a:schemeClr val="tx1"/>
                  </a:solidFill>
                </a:ln>
              </a:rPr>
              <a:t>merahmati</a:t>
            </a:r>
            <a:r>
              <a:rPr lang="en-US" sz="2000" dirty="0" smtClean="0">
                <a:ln>
                  <a:solidFill>
                    <a:schemeClr val="tx1"/>
                  </a:solidFill>
                </a:ln>
              </a:rPr>
              <a:t> </a:t>
            </a:r>
            <a:r>
              <a:rPr lang="en-US" sz="2000" dirty="0" err="1" smtClean="0">
                <a:ln>
                  <a:solidFill>
                    <a:schemeClr val="tx1"/>
                  </a:solidFill>
                </a:ln>
              </a:rPr>
              <a:t>kita</a:t>
            </a:r>
            <a:r>
              <a:rPr lang="en-US" sz="2000" dirty="0" smtClean="0">
                <a:ln>
                  <a:solidFill>
                    <a:schemeClr val="tx1"/>
                  </a:solidFill>
                </a:ln>
              </a:rPr>
              <a:t> </a:t>
            </a:r>
            <a:r>
              <a:rPr lang="en-US" sz="2000" dirty="0" err="1" smtClean="0">
                <a:ln>
                  <a:solidFill>
                    <a:schemeClr val="tx1"/>
                  </a:solidFill>
                </a:ln>
              </a:rPr>
              <a:t>sehingga</a:t>
            </a:r>
            <a:r>
              <a:rPr lang="en-US" sz="2000" dirty="0" smtClean="0">
                <a:ln>
                  <a:solidFill>
                    <a:schemeClr val="tx1"/>
                  </a:solidFill>
                </a:ln>
              </a:rPr>
              <a:t> </a:t>
            </a:r>
            <a:r>
              <a:rPr lang="en-US" sz="2000" dirty="0" err="1" smtClean="0">
                <a:ln>
                  <a:solidFill>
                    <a:schemeClr val="tx1"/>
                  </a:solidFill>
                </a:ln>
              </a:rPr>
              <a:t>berjaya</a:t>
            </a:r>
            <a:r>
              <a:rPr lang="en-US" sz="2000" dirty="0" smtClean="0">
                <a:ln>
                  <a:solidFill>
                    <a:schemeClr val="tx1"/>
                  </a:solidFill>
                </a:ln>
              </a:rPr>
              <a:t> </a:t>
            </a:r>
            <a:r>
              <a:rPr lang="en-US" sz="2000" dirty="0" err="1" smtClean="0">
                <a:ln>
                  <a:solidFill>
                    <a:schemeClr val="tx1"/>
                  </a:solidFill>
                </a:ln>
              </a:rPr>
              <a:t>menamatkan</a:t>
            </a:r>
            <a:r>
              <a:rPr lang="en-US" sz="2000" dirty="0" smtClean="0">
                <a:ln>
                  <a:solidFill>
                    <a:schemeClr val="tx1"/>
                  </a:solidFill>
                </a:ln>
              </a:rPr>
              <a:t> </a:t>
            </a:r>
            <a:r>
              <a:rPr lang="en-US" sz="2000" dirty="0" err="1" smtClean="0">
                <a:ln>
                  <a:solidFill>
                    <a:schemeClr val="tx1"/>
                  </a:solidFill>
                </a:ln>
              </a:rPr>
              <a:t>tempoh</a:t>
            </a:r>
            <a:r>
              <a:rPr lang="en-US" sz="2000" dirty="0" smtClean="0">
                <a:ln>
                  <a:solidFill>
                    <a:schemeClr val="tx1"/>
                  </a:solidFill>
                </a:ln>
              </a:rPr>
              <a:t> </a:t>
            </a:r>
            <a:r>
              <a:rPr lang="en-US" sz="2000" dirty="0" err="1" smtClean="0">
                <a:ln>
                  <a:solidFill>
                    <a:schemeClr val="tx1"/>
                  </a:solidFill>
                </a:ln>
              </a:rPr>
              <a:t>berpuasa</a:t>
            </a:r>
            <a:r>
              <a:rPr lang="en-US" sz="2000" dirty="0" smtClean="0">
                <a:ln>
                  <a:solidFill>
                    <a:schemeClr val="tx1"/>
                  </a:solidFill>
                </a:ln>
              </a:rPr>
              <a:t> </a:t>
            </a:r>
            <a:r>
              <a:rPr lang="en-US" sz="2000" dirty="0" err="1" smtClean="0">
                <a:ln>
                  <a:solidFill>
                    <a:schemeClr val="tx1"/>
                  </a:solidFill>
                </a:ln>
              </a:rPr>
              <a:t>dan</a:t>
            </a:r>
            <a:r>
              <a:rPr lang="en-US" sz="2000" dirty="0" smtClean="0">
                <a:ln>
                  <a:solidFill>
                    <a:schemeClr val="tx1"/>
                  </a:solidFill>
                </a:ln>
              </a:rPr>
              <a:t> </a:t>
            </a:r>
            <a:r>
              <a:rPr lang="en-US" sz="2000" dirty="0" err="1" smtClean="0">
                <a:ln>
                  <a:solidFill>
                    <a:schemeClr val="tx1"/>
                  </a:solidFill>
                </a:ln>
              </a:rPr>
              <a:t>mengharungi</a:t>
            </a:r>
            <a:r>
              <a:rPr lang="en-US" sz="2000" dirty="0" smtClean="0">
                <a:ln>
                  <a:solidFill>
                    <a:schemeClr val="tx1"/>
                  </a:solidFill>
                </a:ln>
              </a:rPr>
              <a:t> </a:t>
            </a:r>
            <a:r>
              <a:rPr lang="en-US" sz="2000" dirty="0" err="1" smtClean="0">
                <a:ln>
                  <a:solidFill>
                    <a:schemeClr val="tx1"/>
                  </a:solidFill>
                </a:ln>
              </a:rPr>
              <a:t>ujian</a:t>
            </a:r>
            <a:r>
              <a:rPr lang="en-US" sz="2000" dirty="0" smtClean="0">
                <a:ln>
                  <a:solidFill>
                    <a:schemeClr val="tx1"/>
                  </a:solidFill>
                </a:ln>
              </a:rPr>
              <a:t> </a:t>
            </a:r>
            <a:r>
              <a:rPr lang="en-US" sz="2000" dirty="0" err="1" smtClean="0">
                <a:ln>
                  <a:solidFill>
                    <a:schemeClr val="tx1"/>
                  </a:solidFill>
                </a:ln>
              </a:rPr>
              <a:t>dengan</a:t>
            </a:r>
            <a:r>
              <a:rPr lang="en-US" sz="2000" dirty="0" smtClean="0">
                <a:ln>
                  <a:solidFill>
                    <a:schemeClr val="tx1"/>
                  </a:solidFill>
                </a:ln>
              </a:rPr>
              <a:t> </a:t>
            </a:r>
            <a:r>
              <a:rPr lang="en-US" sz="2000" dirty="0" err="1" smtClean="0">
                <a:ln>
                  <a:solidFill>
                    <a:schemeClr val="tx1"/>
                  </a:solidFill>
                </a:ln>
              </a:rPr>
              <a:t>didikan</a:t>
            </a:r>
            <a:r>
              <a:rPr lang="en-US" sz="2000" dirty="0" smtClean="0">
                <a:ln>
                  <a:solidFill>
                    <a:schemeClr val="tx1"/>
                  </a:solidFill>
                </a:ln>
              </a:rPr>
              <a:t> Ramadan </a:t>
            </a:r>
            <a:r>
              <a:rPr lang="en-US" sz="2000" dirty="0" err="1" smtClean="0">
                <a:ln>
                  <a:solidFill>
                    <a:schemeClr val="tx1"/>
                  </a:solidFill>
                </a:ln>
              </a:rPr>
              <a:t>serta</a:t>
            </a:r>
            <a:r>
              <a:rPr lang="en-US" sz="2000" dirty="0" smtClean="0">
                <a:ln>
                  <a:solidFill>
                    <a:schemeClr val="tx1"/>
                  </a:solidFill>
                </a:ln>
              </a:rPr>
              <a:t> </a:t>
            </a:r>
            <a:r>
              <a:rPr lang="en-US" sz="2000" dirty="0" err="1" smtClean="0">
                <a:ln>
                  <a:solidFill>
                    <a:schemeClr val="tx1"/>
                  </a:solidFill>
                </a:ln>
              </a:rPr>
              <a:t>kembali</a:t>
            </a:r>
            <a:r>
              <a:rPr lang="en-US" sz="2000" dirty="0" smtClean="0">
                <a:ln>
                  <a:solidFill>
                    <a:schemeClr val="tx1"/>
                  </a:solidFill>
                </a:ln>
              </a:rPr>
              <a:t> </a:t>
            </a:r>
            <a:r>
              <a:rPr lang="en-US" sz="2000" dirty="0" err="1" smtClean="0">
                <a:ln>
                  <a:solidFill>
                    <a:schemeClr val="tx1"/>
                  </a:solidFill>
                </a:ln>
              </a:rPr>
              <a:t>kepada</a:t>
            </a:r>
            <a:r>
              <a:rPr lang="en-US" sz="2000" dirty="0" smtClean="0">
                <a:ln>
                  <a:solidFill>
                    <a:schemeClr val="tx1"/>
                  </a:solidFill>
                </a:ln>
              </a:rPr>
              <a:t> </a:t>
            </a:r>
            <a:r>
              <a:rPr lang="en-US" sz="2000" dirty="0" err="1" smtClean="0">
                <a:ln>
                  <a:solidFill>
                    <a:schemeClr val="tx1"/>
                  </a:solidFill>
                </a:ln>
              </a:rPr>
              <a:t>fitrah</a:t>
            </a:r>
            <a:r>
              <a:rPr lang="en-US" sz="2000" dirty="0" smtClean="0">
                <a:ln>
                  <a:solidFill>
                    <a:schemeClr val="tx1"/>
                  </a:solidFill>
                </a:ln>
              </a:rPr>
              <a:t>.</a:t>
            </a:r>
          </a:p>
          <a:p>
            <a:pPr marL="361950" indent="-361950" algn="just">
              <a:buClr>
                <a:srgbClr val="0000FF"/>
              </a:buClr>
              <a:buFont typeface="Wingdings" pitchFamily="2" charset="2"/>
              <a:buChar char="§"/>
            </a:pPr>
            <a:endParaRPr lang="en-US" sz="2000" dirty="0" smtClean="0">
              <a:ln>
                <a:solidFill>
                  <a:schemeClr val="tx1"/>
                </a:solidFill>
              </a:ln>
            </a:endParaRPr>
          </a:p>
          <a:p>
            <a:pPr marL="361950" indent="-361950" algn="just">
              <a:buClr>
                <a:srgbClr val="0000FF"/>
              </a:buClr>
              <a:buFont typeface="Wingdings" pitchFamily="2" charset="2"/>
              <a:buChar char="§"/>
            </a:pPr>
            <a:r>
              <a:rPr lang="en-US" sz="2000" dirty="0" err="1" smtClean="0">
                <a:ln>
                  <a:solidFill>
                    <a:schemeClr val="tx1"/>
                  </a:solidFill>
                </a:ln>
              </a:rPr>
              <a:t>sentiasa</a:t>
            </a:r>
            <a:r>
              <a:rPr lang="en-US" sz="2000" dirty="0" smtClean="0">
                <a:ln>
                  <a:solidFill>
                    <a:schemeClr val="tx1"/>
                  </a:solidFill>
                </a:ln>
              </a:rPr>
              <a:t> </a:t>
            </a:r>
            <a:r>
              <a:rPr lang="en-US" sz="2000" dirty="0" err="1" smtClean="0">
                <a:ln>
                  <a:solidFill>
                    <a:schemeClr val="tx1"/>
                  </a:solidFill>
                </a:ln>
              </a:rPr>
              <a:t>berharap</a:t>
            </a:r>
            <a:r>
              <a:rPr lang="en-US" sz="2000" dirty="0" smtClean="0">
                <a:ln>
                  <a:solidFill>
                    <a:schemeClr val="tx1"/>
                  </a:solidFill>
                </a:ln>
              </a:rPr>
              <a:t> </a:t>
            </a:r>
            <a:r>
              <a:rPr lang="en-US" sz="2000" dirty="0" err="1" smtClean="0">
                <a:ln>
                  <a:solidFill>
                    <a:schemeClr val="tx1"/>
                  </a:solidFill>
                </a:ln>
              </a:rPr>
              <a:t>dan</a:t>
            </a:r>
            <a:r>
              <a:rPr lang="en-US" sz="2000" dirty="0" smtClean="0">
                <a:ln>
                  <a:solidFill>
                    <a:schemeClr val="tx1"/>
                  </a:solidFill>
                </a:ln>
              </a:rPr>
              <a:t> </a:t>
            </a:r>
            <a:r>
              <a:rPr lang="en-US" sz="2000" dirty="0" err="1" smtClean="0">
                <a:ln>
                  <a:solidFill>
                    <a:schemeClr val="tx1"/>
                  </a:solidFill>
                </a:ln>
              </a:rPr>
              <a:t>bertaubat</a:t>
            </a:r>
            <a:r>
              <a:rPr lang="en-US" sz="2000" dirty="0" smtClean="0">
                <a:ln>
                  <a:solidFill>
                    <a:schemeClr val="tx1"/>
                  </a:solidFill>
                </a:ln>
              </a:rPr>
              <a:t> </a:t>
            </a:r>
            <a:r>
              <a:rPr lang="en-US" sz="2000" dirty="0" err="1" smtClean="0">
                <a:ln>
                  <a:solidFill>
                    <a:schemeClr val="tx1"/>
                  </a:solidFill>
                </a:ln>
              </a:rPr>
              <a:t>kepada</a:t>
            </a:r>
            <a:r>
              <a:rPr lang="en-US" sz="2000" dirty="0" smtClean="0">
                <a:ln>
                  <a:solidFill>
                    <a:schemeClr val="tx1"/>
                  </a:solidFill>
                </a:ln>
              </a:rPr>
              <a:t> Allah S.W.T agar </a:t>
            </a:r>
            <a:r>
              <a:rPr lang="en-US" sz="2000" dirty="0" err="1" smtClean="0">
                <a:ln>
                  <a:solidFill>
                    <a:schemeClr val="tx1"/>
                  </a:solidFill>
                </a:ln>
              </a:rPr>
              <a:t>mengampunkan</a:t>
            </a:r>
            <a:r>
              <a:rPr lang="en-US" sz="2000" dirty="0" smtClean="0">
                <a:ln>
                  <a:solidFill>
                    <a:schemeClr val="tx1"/>
                  </a:solidFill>
                </a:ln>
              </a:rPr>
              <a:t> </a:t>
            </a:r>
            <a:r>
              <a:rPr lang="en-US" sz="2000" dirty="0" err="1" smtClean="0">
                <a:ln>
                  <a:solidFill>
                    <a:schemeClr val="tx1"/>
                  </a:solidFill>
                </a:ln>
              </a:rPr>
              <a:t>segala</a:t>
            </a:r>
            <a:r>
              <a:rPr lang="en-US" sz="2000" dirty="0" smtClean="0">
                <a:ln>
                  <a:solidFill>
                    <a:schemeClr val="tx1"/>
                  </a:solidFill>
                </a:ln>
              </a:rPr>
              <a:t> </a:t>
            </a:r>
            <a:r>
              <a:rPr lang="en-US" sz="2000" dirty="0" err="1" smtClean="0">
                <a:ln>
                  <a:solidFill>
                    <a:schemeClr val="tx1"/>
                  </a:solidFill>
                </a:ln>
              </a:rPr>
              <a:t>dosa-dosa</a:t>
            </a:r>
            <a:r>
              <a:rPr lang="en-US" sz="2000" dirty="0" smtClean="0">
                <a:ln>
                  <a:solidFill>
                    <a:schemeClr val="tx1"/>
                  </a:solidFill>
                </a:ln>
              </a:rPr>
              <a:t> </a:t>
            </a:r>
            <a:r>
              <a:rPr lang="en-US" sz="2000" dirty="0" err="1" smtClean="0">
                <a:ln>
                  <a:solidFill>
                    <a:schemeClr val="tx1"/>
                  </a:solidFill>
                </a:ln>
              </a:rPr>
              <a:t>dan</a:t>
            </a:r>
            <a:r>
              <a:rPr lang="en-US" sz="2000" dirty="0" smtClean="0">
                <a:ln>
                  <a:solidFill>
                    <a:schemeClr val="tx1"/>
                  </a:solidFill>
                </a:ln>
              </a:rPr>
              <a:t> </a:t>
            </a:r>
            <a:r>
              <a:rPr lang="en-US" sz="2000" dirty="0" err="1" smtClean="0">
                <a:ln>
                  <a:solidFill>
                    <a:schemeClr val="tx1"/>
                  </a:solidFill>
                </a:ln>
              </a:rPr>
              <a:t>dilimpahkan</a:t>
            </a:r>
            <a:r>
              <a:rPr lang="en-US" sz="2000" dirty="0" smtClean="0">
                <a:ln>
                  <a:solidFill>
                    <a:schemeClr val="tx1"/>
                  </a:solidFill>
                </a:ln>
              </a:rPr>
              <a:t> </a:t>
            </a:r>
            <a:r>
              <a:rPr lang="en-US" sz="2000" dirty="0" err="1" smtClean="0">
                <a:ln>
                  <a:solidFill>
                    <a:schemeClr val="tx1"/>
                  </a:solidFill>
                </a:ln>
              </a:rPr>
              <a:t>rahmat</a:t>
            </a:r>
            <a:r>
              <a:rPr lang="en-US" sz="2000" dirty="0" smtClean="0">
                <a:ln>
                  <a:solidFill>
                    <a:schemeClr val="tx1"/>
                  </a:solidFill>
                </a:ln>
              </a:rPr>
              <a:t> yang </a:t>
            </a:r>
            <a:r>
              <a:rPr lang="en-US" sz="2000" dirty="0" err="1" smtClean="0">
                <a:ln>
                  <a:solidFill>
                    <a:schemeClr val="tx1"/>
                  </a:solidFill>
                </a:ln>
              </a:rPr>
              <a:t>berpanjangan</a:t>
            </a:r>
            <a:r>
              <a:rPr lang="en-US" sz="2000" dirty="0" smtClean="0">
                <a:ln>
                  <a:solidFill>
                    <a:schemeClr val="tx1"/>
                  </a:solidFill>
                </a:ln>
              </a:rPr>
              <a:t> </a:t>
            </a:r>
            <a:r>
              <a:rPr lang="en-US" sz="2000" dirty="0" err="1" smtClean="0">
                <a:ln>
                  <a:solidFill>
                    <a:schemeClr val="tx1"/>
                  </a:solidFill>
                </a:ln>
              </a:rPr>
              <a:t>serta</a:t>
            </a:r>
            <a:r>
              <a:rPr lang="en-US" sz="2000" dirty="0" smtClean="0">
                <a:ln>
                  <a:solidFill>
                    <a:schemeClr val="tx1"/>
                  </a:solidFill>
                </a:ln>
              </a:rPr>
              <a:t> </a:t>
            </a:r>
            <a:r>
              <a:rPr lang="en-US" sz="2000" dirty="0" err="1" smtClean="0">
                <a:ln>
                  <a:solidFill>
                    <a:schemeClr val="tx1"/>
                  </a:solidFill>
                </a:ln>
              </a:rPr>
              <a:t>diberi</a:t>
            </a:r>
            <a:r>
              <a:rPr lang="en-US" sz="2000" dirty="0" smtClean="0">
                <a:ln>
                  <a:solidFill>
                    <a:schemeClr val="tx1"/>
                  </a:solidFill>
                </a:ln>
              </a:rPr>
              <a:t> </a:t>
            </a:r>
            <a:r>
              <a:rPr lang="en-US" sz="2000" dirty="0" err="1" smtClean="0">
                <a:ln>
                  <a:solidFill>
                    <a:schemeClr val="tx1"/>
                  </a:solidFill>
                </a:ln>
              </a:rPr>
              <a:t>kesempatan</a:t>
            </a:r>
            <a:r>
              <a:rPr lang="en-US" sz="2000" dirty="0" smtClean="0">
                <a:ln>
                  <a:solidFill>
                    <a:schemeClr val="tx1"/>
                  </a:solidFill>
                </a:ln>
              </a:rPr>
              <a:t> </a:t>
            </a:r>
            <a:r>
              <a:rPr lang="en-US" sz="2000" dirty="0" err="1" smtClean="0">
                <a:ln>
                  <a:solidFill>
                    <a:schemeClr val="tx1"/>
                  </a:solidFill>
                </a:ln>
              </a:rPr>
              <a:t>untuk</a:t>
            </a:r>
            <a:r>
              <a:rPr lang="en-US" sz="2000" dirty="0" smtClean="0">
                <a:ln>
                  <a:solidFill>
                    <a:schemeClr val="tx1"/>
                  </a:solidFill>
                </a:ln>
              </a:rPr>
              <a:t> </a:t>
            </a:r>
            <a:r>
              <a:rPr lang="en-US" sz="2000" dirty="0" err="1" smtClean="0">
                <a:ln>
                  <a:solidFill>
                    <a:schemeClr val="tx1"/>
                  </a:solidFill>
                </a:ln>
              </a:rPr>
              <a:t>bertemu</a:t>
            </a:r>
            <a:r>
              <a:rPr lang="en-US" sz="2000" dirty="0" smtClean="0">
                <a:ln>
                  <a:solidFill>
                    <a:schemeClr val="tx1"/>
                  </a:solidFill>
                </a:ln>
              </a:rPr>
              <a:t> Ramadan yang </a:t>
            </a:r>
            <a:r>
              <a:rPr lang="en-US" sz="2000" dirty="0" err="1" smtClean="0">
                <a:ln>
                  <a:solidFill>
                    <a:schemeClr val="tx1"/>
                  </a:solidFill>
                </a:ln>
              </a:rPr>
              <a:t>akan</a:t>
            </a:r>
            <a:r>
              <a:rPr lang="en-US" sz="2000" dirty="0" smtClean="0">
                <a:ln>
                  <a:solidFill>
                    <a:schemeClr val="tx1"/>
                  </a:solidFill>
                </a:ln>
              </a:rPr>
              <a:t> </a:t>
            </a:r>
            <a:r>
              <a:rPr lang="en-US" sz="2000" dirty="0" err="1" smtClean="0">
                <a:ln>
                  <a:solidFill>
                    <a:schemeClr val="tx1"/>
                  </a:solidFill>
                </a:ln>
              </a:rPr>
              <a:t>datang</a:t>
            </a:r>
            <a:r>
              <a:rPr lang="en-US" sz="2000" dirty="0" smtClean="0">
                <a:ln>
                  <a:solidFill>
                    <a:schemeClr val="tx1"/>
                  </a:solidFill>
                </a:ln>
              </a:rPr>
              <a:t>.</a:t>
            </a:r>
            <a:endParaRPr lang="en-US" sz="2000" dirty="0">
              <a:ln>
                <a:solidFill>
                  <a:schemeClr val="tx1"/>
                </a:solidFill>
              </a:ln>
            </a:endParaRPr>
          </a:p>
        </p:txBody>
      </p:sp>
      <p:sp>
        <p:nvSpPr>
          <p:cNvPr id="14" name="Flowchart: Manual Input 13"/>
          <p:cNvSpPr/>
          <p:nvPr/>
        </p:nvSpPr>
        <p:spPr>
          <a:xfrm>
            <a:off x="395536" y="5445224"/>
            <a:ext cx="8280920" cy="879038"/>
          </a:xfrm>
          <a:prstGeom prst="flowChartManualInput">
            <a:avLst/>
          </a:prstGeom>
          <a:solidFill>
            <a:srgbClr val="FFC000"/>
          </a:solidFill>
          <a:ln w="38100">
            <a:solidFill>
              <a:srgbClr val="92D050"/>
            </a:solidFill>
          </a:ln>
        </p:spPr>
        <p:txBody>
          <a:bodyPr wrap="square">
            <a:spAutoFit/>
          </a:bodyPr>
          <a:lstStyle/>
          <a:p>
            <a:pPr algn="ctr"/>
            <a:r>
              <a:rPr lang="en-US" sz="2000" dirty="0" err="1" smtClean="0">
                <a:ln>
                  <a:solidFill>
                    <a:schemeClr val="tx1"/>
                  </a:solidFill>
                </a:ln>
              </a:rPr>
              <a:t>Semoga</a:t>
            </a:r>
            <a:r>
              <a:rPr lang="en-US" sz="2000" dirty="0" smtClean="0">
                <a:ln>
                  <a:solidFill>
                    <a:schemeClr val="tx1"/>
                  </a:solidFill>
                </a:ln>
              </a:rPr>
              <a:t> </a:t>
            </a:r>
            <a:r>
              <a:rPr lang="en-US" sz="2000" dirty="0" err="1" smtClean="0">
                <a:ln>
                  <a:solidFill>
                    <a:schemeClr val="tx1"/>
                  </a:solidFill>
                </a:ln>
              </a:rPr>
              <a:t>dengan</a:t>
            </a:r>
            <a:r>
              <a:rPr lang="en-US" sz="2000" dirty="0" smtClean="0">
                <a:ln>
                  <a:solidFill>
                    <a:schemeClr val="tx1"/>
                  </a:solidFill>
                </a:ln>
              </a:rPr>
              <a:t> </a:t>
            </a:r>
            <a:r>
              <a:rPr lang="en-US" sz="2000" dirty="0" err="1" smtClean="0">
                <a:ln>
                  <a:solidFill>
                    <a:schemeClr val="tx1"/>
                  </a:solidFill>
                </a:ln>
              </a:rPr>
              <a:t>itu</a:t>
            </a:r>
            <a:r>
              <a:rPr lang="en-US" sz="2000" dirty="0" smtClean="0">
                <a:ln>
                  <a:solidFill>
                    <a:schemeClr val="tx1"/>
                  </a:solidFill>
                </a:ln>
              </a:rPr>
              <a:t>, </a:t>
            </a:r>
            <a:r>
              <a:rPr lang="en-US" sz="2000" dirty="0" err="1" smtClean="0">
                <a:ln>
                  <a:solidFill>
                    <a:schemeClr val="tx1"/>
                  </a:solidFill>
                </a:ln>
              </a:rPr>
              <a:t>kita</a:t>
            </a:r>
            <a:r>
              <a:rPr lang="en-US" sz="2000" dirty="0" smtClean="0">
                <a:ln>
                  <a:solidFill>
                    <a:schemeClr val="tx1"/>
                  </a:solidFill>
                </a:ln>
              </a:rPr>
              <a:t> </a:t>
            </a:r>
            <a:r>
              <a:rPr lang="en-US" sz="2000" dirty="0" err="1" smtClean="0">
                <a:ln>
                  <a:solidFill>
                    <a:schemeClr val="tx1"/>
                  </a:solidFill>
                </a:ln>
              </a:rPr>
              <a:t>dapat</a:t>
            </a:r>
            <a:r>
              <a:rPr lang="en-US" sz="2000" dirty="0" smtClean="0">
                <a:ln>
                  <a:solidFill>
                    <a:schemeClr val="tx1"/>
                  </a:solidFill>
                </a:ln>
              </a:rPr>
              <a:t> </a:t>
            </a:r>
            <a:r>
              <a:rPr lang="en-US" sz="2000" dirty="0" err="1" smtClean="0">
                <a:ln>
                  <a:solidFill>
                    <a:schemeClr val="tx1"/>
                  </a:solidFill>
                </a:ln>
              </a:rPr>
              <a:t>mengekalkan</a:t>
            </a:r>
            <a:r>
              <a:rPr lang="en-US" sz="2000" dirty="0" smtClean="0">
                <a:ln>
                  <a:solidFill>
                    <a:schemeClr val="tx1"/>
                  </a:solidFill>
                </a:ln>
              </a:rPr>
              <a:t> momentum </a:t>
            </a:r>
            <a:r>
              <a:rPr lang="en-US" sz="2000" dirty="0" err="1" smtClean="0">
                <a:ln>
                  <a:solidFill>
                    <a:schemeClr val="tx1"/>
                  </a:solidFill>
                </a:ln>
              </a:rPr>
              <a:t>keimanan</a:t>
            </a:r>
            <a:r>
              <a:rPr lang="en-US" sz="2000" dirty="0" smtClean="0">
                <a:ln>
                  <a:solidFill>
                    <a:schemeClr val="tx1"/>
                  </a:solidFill>
                </a:ln>
              </a:rPr>
              <a:t> </a:t>
            </a:r>
            <a:r>
              <a:rPr lang="en-US" sz="2000" dirty="0" err="1" smtClean="0">
                <a:ln>
                  <a:solidFill>
                    <a:schemeClr val="tx1"/>
                  </a:solidFill>
                </a:ln>
              </a:rPr>
              <a:t>dan</a:t>
            </a:r>
            <a:r>
              <a:rPr lang="en-US" sz="2000" dirty="0" smtClean="0">
                <a:ln>
                  <a:solidFill>
                    <a:schemeClr val="tx1"/>
                  </a:solidFill>
                </a:ln>
              </a:rPr>
              <a:t> </a:t>
            </a:r>
            <a:r>
              <a:rPr lang="en-US" sz="2000" dirty="0" err="1" smtClean="0">
                <a:ln>
                  <a:solidFill>
                    <a:schemeClr val="tx1"/>
                  </a:solidFill>
                </a:ln>
              </a:rPr>
              <a:t>meninggikan</a:t>
            </a:r>
            <a:r>
              <a:rPr lang="en-US" sz="2000" dirty="0" smtClean="0">
                <a:ln>
                  <a:solidFill>
                    <a:schemeClr val="tx1"/>
                  </a:solidFill>
                </a:ln>
              </a:rPr>
              <a:t> </a:t>
            </a:r>
            <a:r>
              <a:rPr lang="en-US" sz="2000" dirty="0" err="1" smtClean="0">
                <a:ln>
                  <a:solidFill>
                    <a:schemeClr val="tx1"/>
                  </a:solidFill>
                </a:ln>
              </a:rPr>
              <a:t>darjat</a:t>
            </a:r>
            <a:r>
              <a:rPr lang="en-US" sz="2000" dirty="0" smtClean="0">
                <a:ln>
                  <a:solidFill>
                    <a:schemeClr val="tx1"/>
                  </a:solidFill>
                </a:ln>
              </a:rPr>
              <a:t> </a:t>
            </a:r>
            <a:r>
              <a:rPr lang="en-US" sz="2000" dirty="0" err="1" smtClean="0">
                <a:ln>
                  <a:solidFill>
                    <a:schemeClr val="tx1"/>
                  </a:solidFill>
                </a:ln>
              </a:rPr>
              <a:t>ketakwaan</a:t>
            </a:r>
            <a:r>
              <a:rPr lang="en-US" sz="2000" dirty="0" smtClean="0">
                <a:ln>
                  <a:solidFill>
                    <a:schemeClr val="tx1"/>
                  </a:solidFill>
                </a:ln>
              </a:rPr>
              <a:t> </a:t>
            </a:r>
            <a:r>
              <a:rPr lang="en-US" sz="2000" dirty="0" err="1" smtClean="0">
                <a:ln>
                  <a:solidFill>
                    <a:schemeClr val="tx1"/>
                  </a:solidFill>
                </a:ln>
              </a:rPr>
              <a:t>kita</a:t>
            </a:r>
            <a:r>
              <a:rPr lang="en-US" sz="2000" dirty="0" smtClean="0">
                <a:ln>
                  <a:solidFill>
                    <a:schemeClr val="tx1"/>
                  </a:solidFill>
                </a:ln>
              </a:rPr>
              <a:t> </a:t>
            </a:r>
            <a:r>
              <a:rPr lang="en-US" sz="2000" dirty="0" err="1" smtClean="0">
                <a:ln>
                  <a:solidFill>
                    <a:schemeClr val="tx1"/>
                  </a:solidFill>
                </a:ln>
              </a:rPr>
              <a:t>kepada</a:t>
            </a:r>
            <a:r>
              <a:rPr lang="en-US" sz="2000" dirty="0" smtClean="0">
                <a:ln>
                  <a:solidFill>
                    <a:schemeClr val="tx1"/>
                  </a:solidFill>
                </a:ln>
              </a:rPr>
              <a:t> Allah S.W.T.</a:t>
            </a:r>
            <a:endParaRPr lang="en-US" sz="2000" dirty="0">
              <a:ln>
                <a:solidFill>
                  <a:schemeClr val="tx1"/>
                </a:solidFill>
              </a:ln>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5841" name="Rectangle 1"/>
          <p:cNvSpPr>
            <a:spLocks noChangeArrowheads="1"/>
          </p:cNvSpPr>
          <p:nvPr/>
        </p:nvSpPr>
        <p:spPr bwMode="auto">
          <a:xfrm>
            <a:off x="971600" y="1196752"/>
            <a:ext cx="70202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solidFill>
                    <a:schemeClr val="tx1"/>
                  </a:solidFill>
                </a:ln>
                <a:effectLst/>
                <a:latin typeface="Traditional Arabic" pitchFamily="2" charset="-78"/>
                <a:ea typeface="Calibri" pitchFamily="34" charset="0"/>
                <a:cs typeface="Traditional Arabic" pitchFamily="2" charset="-78"/>
              </a:rPr>
              <a:t>ٱللهُ أَكْبَرُ ٱللهُ أَكْبَرُ ٱللهُ أَكْبَرُ، وَلِلَّهِ ٱلْحَمْدُ</a:t>
            </a:r>
            <a:endParaRPr kumimoji="0" lang="en-US" sz="2800" b="0" i="0" u="none" strike="noStrike" cap="none" normalizeH="0" baseline="0" dirty="0" smtClean="0">
              <a:ln>
                <a:solidFill>
                  <a:schemeClr val="tx1"/>
                </a:solidFill>
              </a:ln>
              <a:effectLst/>
              <a:latin typeface="Arial" pitchFamily="34" charset="0"/>
              <a:cs typeface="Traditional Arabic" pitchFamily="2" charset="-78"/>
            </a:endParaRPr>
          </a:p>
        </p:txBody>
      </p:sp>
      <p:sp>
        <p:nvSpPr>
          <p:cNvPr id="15" name="Flowchart: Document 14"/>
          <p:cNvSpPr/>
          <p:nvPr/>
        </p:nvSpPr>
        <p:spPr>
          <a:xfrm>
            <a:off x="539552" y="1844824"/>
            <a:ext cx="8208912" cy="955477"/>
          </a:xfrm>
          <a:prstGeom prst="flowChartDocumen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2000" dirty="0" smtClean="0">
                <a:ln>
                  <a:solidFill>
                    <a:schemeClr val="tx1"/>
                  </a:solidFill>
                </a:ln>
                <a:solidFill>
                  <a:schemeClr val="tx1"/>
                </a:solidFill>
              </a:rPr>
              <a:t>Di </a:t>
            </a:r>
            <a:r>
              <a:rPr lang="en-US" sz="2000" dirty="0" err="1" smtClean="0">
                <a:ln>
                  <a:solidFill>
                    <a:schemeClr val="tx1"/>
                  </a:solidFill>
                </a:ln>
                <a:solidFill>
                  <a:schemeClr val="tx1"/>
                </a:solidFill>
              </a:rPr>
              <a:t>samping</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menjayakan</a:t>
            </a:r>
            <a:r>
              <a:rPr lang="en-US" sz="2000" dirty="0" smtClean="0">
                <a:ln>
                  <a:solidFill>
                    <a:schemeClr val="tx1"/>
                  </a:solidFill>
                </a:ln>
                <a:solidFill>
                  <a:schemeClr val="tx1"/>
                </a:solidFill>
              </a:rPr>
              <a:t> agenda </a:t>
            </a:r>
            <a:r>
              <a:rPr lang="en-US" sz="2000" dirty="0" err="1" smtClean="0">
                <a:ln>
                  <a:solidFill>
                    <a:schemeClr val="tx1"/>
                  </a:solidFill>
                </a:ln>
                <a:solidFill>
                  <a:schemeClr val="tx1"/>
                </a:solidFill>
              </a:rPr>
              <a:t>sambutan</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Idul</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Fitri</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ini</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kita</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juga</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perlu</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memastikan</a:t>
            </a:r>
            <a:r>
              <a:rPr lang="en-US" sz="2000" dirty="0" smtClean="0">
                <a:ln>
                  <a:solidFill>
                    <a:schemeClr val="tx1"/>
                  </a:solidFill>
                </a:ln>
                <a:solidFill>
                  <a:schemeClr val="tx1"/>
                </a:solidFill>
              </a:rPr>
              <a:t> </a:t>
            </a:r>
            <a:r>
              <a:rPr lang="en-US" sz="2400" dirty="0" smtClean="0">
                <a:ln>
                  <a:solidFill>
                    <a:srgbClr val="FF0000"/>
                  </a:solidFill>
                </a:ln>
                <a:solidFill>
                  <a:srgbClr val="FF0000"/>
                </a:solidFill>
              </a:rPr>
              <a:t>KEHENDAK SYARAK </a:t>
            </a:r>
            <a:r>
              <a:rPr lang="en-US" sz="2000" dirty="0" err="1" smtClean="0">
                <a:ln>
                  <a:solidFill>
                    <a:schemeClr val="tx1"/>
                  </a:solidFill>
                </a:ln>
                <a:solidFill>
                  <a:schemeClr val="tx1"/>
                </a:solidFill>
              </a:rPr>
              <a:t>dipatuhi</a:t>
            </a:r>
            <a:r>
              <a:rPr lang="en-US" sz="2000" dirty="0" smtClean="0">
                <a:ln>
                  <a:solidFill>
                    <a:schemeClr val="tx1"/>
                  </a:solidFill>
                </a:ln>
                <a:solidFill>
                  <a:schemeClr val="tx1"/>
                </a:solidFill>
              </a:rPr>
              <a:t>.</a:t>
            </a:r>
            <a:endParaRPr lang="en-US" sz="2000" dirty="0">
              <a:ln>
                <a:solidFill>
                  <a:schemeClr val="tx1"/>
                </a:solidFill>
              </a:ln>
              <a:solidFill>
                <a:srgbClr val="FFFF00"/>
              </a:solidFill>
              <a:effectLst>
                <a:glow rad="101600">
                  <a:srgbClr val="FF0000">
                    <a:alpha val="60000"/>
                  </a:srgbClr>
                </a:glow>
              </a:effectLst>
            </a:endParaRPr>
          </a:p>
        </p:txBody>
      </p:sp>
      <p:sp>
        <p:nvSpPr>
          <p:cNvPr id="16" name="Flowchart: Document 15"/>
          <p:cNvSpPr/>
          <p:nvPr/>
        </p:nvSpPr>
        <p:spPr>
          <a:xfrm>
            <a:off x="539552" y="2950999"/>
            <a:ext cx="8208912" cy="1414105"/>
          </a:xfrm>
          <a:prstGeom prst="flowChartDocumen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2000" dirty="0" err="1" smtClean="0">
                <a:ln>
                  <a:solidFill>
                    <a:schemeClr val="tx1"/>
                  </a:solidFill>
                </a:ln>
                <a:solidFill>
                  <a:schemeClr val="tx1"/>
                </a:solidFill>
                <a:effectLst>
                  <a:glow rad="101600">
                    <a:srgbClr val="FFFF00">
                      <a:alpha val="60000"/>
                    </a:srgbClr>
                  </a:glow>
                </a:effectLst>
              </a:rPr>
              <a:t>Usahlah</a:t>
            </a:r>
            <a:r>
              <a:rPr lang="en-US" sz="2000" dirty="0" smtClean="0">
                <a:ln>
                  <a:solidFill>
                    <a:schemeClr val="tx1"/>
                  </a:solidFill>
                </a:ln>
                <a:solidFill>
                  <a:schemeClr val="tx1"/>
                </a:solidFill>
                <a:effectLst>
                  <a:glow rad="101600">
                    <a:srgbClr val="FFFF00">
                      <a:alpha val="60000"/>
                    </a:srgbClr>
                  </a:glow>
                </a:effectLst>
              </a:rPr>
              <a:t> </a:t>
            </a:r>
            <a:r>
              <a:rPr lang="en-US" sz="2000" dirty="0" err="1" smtClean="0">
                <a:ln>
                  <a:solidFill>
                    <a:schemeClr val="tx1"/>
                  </a:solidFill>
                </a:ln>
                <a:solidFill>
                  <a:schemeClr val="tx1"/>
                </a:solidFill>
                <a:effectLst>
                  <a:glow rad="101600">
                    <a:srgbClr val="FFFF00">
                      <a:alpha val="60000"/>
                    </a:srgbClr>
                  </a:glow>
                </a:effectLst>
              </a:rPr>
              <a:t>kita</a:t>
            </a:r>
            <a:r>
              <a:rPr lang="en-US" sz="2000" dirty="0" smtClean="0">
                <a:ln>
                  <a:solidFill>
                    <a:schemeClr val="tx1"/>
                  </a:solidFill>
                </a:ln>
                <a:solidFill>
                  <a:schemeClr val="tx1"/>
                </a:solidFill>
                <a:effectLst>
                  <a:glow rad="101600">
                    <a:srgbClr val="FFFF00">
                      <a:alpha val="60000"/>
                    </a:srgbClr>
                  </a:glow>
                </a:effectLst>
              </a:rPr>
              <a:t> </a:t>
            </a:r>
            <a:r>
              <a:rPr lang="en-US" sz="2000" dirty="0" err="1" smtClean="0">
                <a:ln>
                  <a:solidFill>
                    <a:schemeClr val="tx1"/>
                  </a:solidFill>
                </a:ln>
                <a:solidFill>
                  <a:schemeClr val="tx1"/>
                </a:solidFill>
                <a:effectLst>
                  <a:glow rad="101600">
                    <a:srgbClr val="FFFF00">
                      <a:alpha val="60000"/>
                    </a:srgbClr>
                  </a:glow>
                </a:effectLst>
              </a:rPr>
              <a:t>terlalu</a:t>
            </a:r>
            <a:r>
              <a:rPr lang="en-US" sz="2000" dirty="0" smtClean="0">
                <a:ln>
                  <a:solidFill>
                    <a:schemeClr val="tx1"/>
                  </a:solidFill>
                </a:ln>
                <a:solidFill>
                  <a:schemeClr val="tx1"/>
                </a:solidFill>
                <a:effectLst>
                  <a:glow rad="101600">
                    <a:srgbClr val="FFFF00">
                      <a:alpha val="60000"/>
                    </a:srgbClr>
                  </a:glow>
                </a:effectLst>
              </a:rPr>
              <a:t> </a:t>
            </a:r>
            <a:r>
              <a:rPr lang="en-US" sz="2000" dirty="0" err="1" smtClean="0">
                <a:ln>
                  <a:solidFill>
                    <a:schemeClr val="tx1"/>
                  </a:solidFill>
                </a:ln>
                <a:solidFill>
                  <a:schemeClr val="tx1"/>
                </a:solidFill>
                <a:effectLst>
                  <a:glow rad="101600">
                    <a:srgbClr val="FFFF00">
                      <a:alpha val="60000"/>
                    </a:srgbClr>
                  </a:glow>
                </a:effectLst>
              </a:rPr>
              <a:t>leka</a:t>
            </a:r>
            <a:r>
              <a:rPr lang="en-US" sz="2000" dirty="0" smtClean="0">
                <a:ln>
                  <a:solidFill>
                    <a:schemeClr val="tx1"/>
                  </a:solidFill>
                </a:ln>
                <a:solidFill>
                  <a:schemeClr val="tx1"/>
                </a:solidFill>
                <a:effectLst>
                  <a:glow rad="101600">
                    <a:srgbClr val="FFFF00">
                      <a:alpha val="60000"/>
                    </a:srgbClr>
                  </a:glow>
                </a:effectLst>
              </a:rPr>
              <a:t> </a:t>
            </a:r>
            <a:r>
              <a:rPr lang="en-US" sz="2000" dirty="0" err="1" smtClean="0">
                <a:ln>
                  <a:solidFill>
                    <a:schemeClr val="tx1"/>
                  </a:solidFill>
                </a:ln>
                <a:solidFill>
                  <a:schemeClr val="tx1"/>
                </a:solidFill>
                <a:effectLst>
                  <a:glow rad="101600">
                    <a:srgbClr val="FFFF00">
                      <a:alpha val="60000"/>
                    </a:srgbClr>
                  </a:glow>
                </a:effectLst>
              </a:rPr>
              <a:t>bergembira</a:t>
            </a:r>
            <a:r>
              <a:rPr lang="en-US" sz="2000" dirty="0" smtClean="0">
                <a:ln>
                  <a:solidFill>
                    <a:schemeClr val="tx1"/>
                  </a:solidFill>
                </a:ln>
                <a:solidFill>
                  <a:schemeClr val="tx1"/>
                </a:solidFill>
                <a:effectLst>
                  <a:glow rad="101600">
                    <a:srgbClr val="FFFF00">
                      <a:alpha val="60000"/>
                    </a:srgbClr>
                  </a:glow>
                </a:effectLst>
              </a:rPr>
              <a:t> </a:t>
            </a:r>
            <a:r>
              <a:rPr lang="en-US" sz="2000" dirty="0" err="1" smtClean="0">
                <a:ln>
                  <a:solidFill>
                    <a:schemeClr val="tx1"/>
                  </a:solidFill>
                </a:ln>
                <a:solidFill>
                  <a:schemeClr val="tx1"/>
                </a:solidFill>
                <a:effectLst>
                  <a:glow rad="101600">
                    <a:srgbClr val="FFFF00">
                      <a:alpha val="60000"/>
                    </a:srgbClr>
                  </a:glow>
                </a:effectLst>
              </a:rPr>
              <a:t>sehingga</a:t>
            </a:r>
            <a:r>
              <a:rPr lang="en-US" sz="2000" dirty="0" smtClean="0">
                <a:ln>
                  <a:solidFill>
                    <a:schemeClr val="tx1"/>
                  </a:solidFill>
                </a:ln>
                <a:solidFill>
                  <a:schemeClr val="tx1"/>
                </a:solidFill>
                <a:effectLst>
                  <a:glow rad="101600">
                    <a:srgbClr val="FFFF00">
                      <a:alpha val="60000"/>
                    </a:srgbClr>
                  </a:glow>
                </a:effectLst>
              </a:rPr>
              <a:t> </a:t>
            </a:r>
            <a:r>
              <a:rPr lang="en-US" sz="2400" dirty="0" smtClean="0">
                <a:ln>
                  <a:solidFill>
                    <a:srgbClr val="FF0000"/>
                  </a:solidFill>
                </a:ln>
                <a:solidFill>
                  <a:srgbClr val="FF0000"/>
                </a:solidFill>
              </a:rPr>
              <a:t>MELALAIKAN IBADAT</a:t>
            </a:r>
            <a:r>
              <a:rPr lang="en-US" sz="2400" dirty="0" smtClean="0">
                <a:ln>
                  <a:solidFill>
                    <a:schemeClr val="tx1"/>
                  </a:solidFill>
                </a:ln>
                <a:solidFill>
                  <a:schemeClr val="tx1"/>
                </a:solidFill>
                <a:effectLst>
                  <a:glow rad="101600">
                    <a:srgbClr val="FFFF00">
                      <a:alpha val="60000"/>
                    </a:srgbClr>
                  </a:glow>
                </a:effectLst>
              </a:rPr>
              <a:t> </a:t>
            </a:r>
            <a:r>
              <a:rPr lang="en-US" sz="2000" dirty="0" err="1" smtClean="0">
                <a:ln>
                  <a:solidFill>
                    <a:schemeClr val="tx1"/>
                  </a:solidFill>
                </a:ln>
                <a:solidFill>
                  <a:schemeClr val="tx1"/>
                </a:solidFill>
                <a:effectLst>
                  <a:glow rad="101600">
                    <a:srgbClr val="FFFF00">
                      <a:alpha val="60000"/>
                    </a:srgbClr>
                  </a:glow>
                </a:effectLst>
              </a:rPr>
              <a:t>fardhu</a:t>
            </a:r>
            <a:r>
              <a:rPr lang="en-US" sz="2000" dirty="0" smtClean="0">
                <a:ln>
                  <a:solidFill>
                    <a:schemeClr val="tx1"/>
                  </a:solidFill>
                </a:ln>
                <a:solidFill>
                  <a:schemeClr val="tx1"/>
                </a:solidFill>
                <a:effectLst>
                  <a:glow rad="101600">
                    <a:srgbClr val="FFFF00">
                      <a:alpha val="60000"/>
                    </a:srgbClr>
                  </a:glow>
                </a:effectLst>
              </a:rPr>
              <a:t>, </a:t>
            </a:r>
            <a:r>
              <a:rPr lang="en-US" sz="2000" dirty="0" err="1" smtClean="0">
                <a:ln>
                  <a:solidFill>
                    <a:schemeClr val="tx1"/>
                  </a:solidFill>
                </a:ln>
                <a:solidFill>
                  <a:schemeClr val="tx1"/>
                </a:solidFill>
                <a:effectLst>
                  <a:glow rad="101600">
                    <a:srgbClr val="FFFF00">
                      <a:alpha val="60000"/>
                    </a:srgbClr>
                  </a:glow>
                </a:effectLst>
              </a:rPr>
              <a:t>meninggalkan</a:t>
            </a:r>
            <a:r>
              <a:rPr lang="en-US" sz="2000" dirty="0" smtClean="0">
                <a:ln>
                  <a:solidFill>
                    <a:schemeClr val="tx1"/>
                  </a:solidFill>
                </a:ln>
                <a:solidFill>
                  <a:schemeClr val="tx1"/>
                </a:solidFill>
                <a:effectLst>
                  <a:glow rad="101600">
                    <a:srgbClr val="FFFF00">
                      <a:alpha val="60000"/>
                    </a:srgbClr>
                  </a:glow>
                </a:effectLst>
              </a:rPr>
              <a:t> </a:t>
            </a:r>
            <a:r>
              <a:rPr lang="en-US" sz="2000" dirty="0" err="1" smtClean="0">
                <a:ln>
                  <a:solidFill>
                    <a:schemeClr val="tx1"/>
                  </a:solidFill>
                </a:ln>
                <a:solidFill>
                  <a:schemeClr val="tx1"/>
                </a:solidFill>
                <a:effectLst>
                  <a:glow rad="101600">
                    <a:srgbClr val="FFFF00">
                      <a:alpha val="60000"/>
                    </a:srgbClr>
                  </a:glow>
                </a:effectLst>
              </a:rPr>
              <a:t>amalan</a:t>
            </a:r>
            <a:r>
              <a:rPr lang="en-US" sz="2000" dirty="0" smtClean="0">
                <a:ln>
                  <a:solidFill>
                    <a:schemeClr val="tx1"/>
                  </a:solidFill>
                </a:ln>
                <a:solidFill>
                  <a:schemeClr val="tx1"/>
                </a:solidFill>
                <a:effectLst>
                  <a:glow rad="101600">
                    <a:srgbClr val="FFFF00">
                      <a:alpha val="60000"/>
                    </a:srgbClr>
                  </a:glow>
                </a:effectLst>
              </a:rPr>
              <a:t> </a:t>
            </a:r>
            <a:r>
              <a:rPr lang="en-US" sz="2000" dirty="0" err="1" smtClean="0">
                <a:ln>
                  <a:solidFill>
                    <a:schemeClr val="tx1"/>
                  </a:solidFill>
                </a:ln>
                <a:solidFill>
                  <a:schemeClr val="tx1"/>
                </a:solidFill>
                <a:effectLst>
                  <a:glow rad="101600">
                    <a:srgbClr val="FFFF00">
                      <a:alpha val="60000"/>
                    </a:srgbClr>
                  </a:glow>
                </a:effectLst>
              </a:rPr>
              <a:t>ziarah-menziarahi</a:t>
            </a:r>
            <a:r>
              <a:rPr lang="en-US" sz="2000" dirty="0" smtClean="0">
                <a:ln>
                  <a:solidFill>
                    <a:schemeClr val="tx1"/>
                  </a:solidFill>
                </a:ln>
                <a:solidFill>
                  <a:schemeClr val="tx1"/>
                </a:solidFill>
                <a:effectLst>
                  <a:glow rad="101600">
                    <a:srgbClr val="FFFF00">
                      <a:alpha val="60000"/>
                    </a:srgbClr>
                  </a:glow>
                </a:effectLst>
              </a:rPr>
              <a:t>, </a:t>
            </a:r>
            <a:r>
              <a:rPr lang="en-US" sz="2000" dirty="0" err="1" smtClean="0">
                <a:ln>
                  <a:solidFill>
                    <a:schemeClr val="tx1"/>
                  </a:solidFill>
                </a:ln>
                <a:solidFill>
                  <a:schemeClr val="tx1"/>
                </a:solidFill>
                <a:effectLst>
                  <a:glow rad="101600">
                    <a:srgbClr val="FFFF00">
                      <a:alpha val="60000"/>
                    </a:srgbClr>
                  </a:glow>
                </a:effectLst>
              </a:rPr>
              <a:t>membuang</a:t>
            </a:r>
            <a:r>
              <a:rPr lang="en-US" sz="2000" dirty="0" smtClean="0">
                <a:ln>
                  <a:solidFill>
                    <a:schemeClr val="tx1"/>
                  </a:solidFill>
                </a:ln>
                <a:solidFill>
                  <a:schemeClr val="tx1"/>
                </a:solidFill>
                <a:effectLst>
                  <a:glow rad="101600">
                    <a:srgbClr val="FFFF00">
                      <a:alpha val="60000"/>
                    </a:srgbClr>
                  </a:glow>
                </a:effectLst>
              </a:rPr>
              <a:t> </a:t>
            </a:r>
            <a:r>
              <a:rPr lang="en-US" sz="2000" dirty="0" err="1" smtClean="0">
                <a:ln>
                  <a:solidFill>
                    <a:schemeClr val="tx1"/>
                  </a:solidFill>
                </a:ln>
                <a:solidFill>
                  <a:schemeClr val="tx1"/>
                </a:solidFill>
                <a:effectLst>
                  <a:glow rad="101600">
                    <a:srgbClr val="FFFF00">
                      <a:alpha val="60000"/>
                    </a:srgbClr>
                  </a:glow>
                </a:effectLst>
              </a:rPr>
              <a:t>masa</a:t>
            </a:r>
            <a:r>
              <a:rPr lang="en-US" sz="2000" dirty="0" smtClean="0">
                <a:ln>
                  <a:solidFill>
                    <a:schemeClr val="tx1"/>
                  </a:solidFill>
                </a:ln>
                <a:solidFill>
                  <a:schemeClr val="tx1"/>
                </a:solidFill>
                <a:effectLst>
                  <a:glow rad="101600">
                    <a:srgbClr val="FFFF00">
                      <a:alpha val="60000"/>
                    </a:srgbClr>
                  </a:glow>
                </a:effectLst>
              </a:rPr>
              <a:t>, </a:t>
            </a:r>
            <a:r>
              <a:rPr lang="en-US" sz="2000" dirty="0" err="1" smtClean="0">
                <a:ln>
                  <a:solidFill>
                    <a:schemeClr val="tx1"/>
                  </a:solidFill>
                </a:ln>
                <a:solidFill>
                  <a:schemeClr val="tx1"/>
                </a:solidFill>
                <a:effectLst>
                  <a:glow rad="101600">
                    <a:srgbClr val="FFFF00">
                      <a:alpha val="60000"/>
                    </a:srgbClr>
                  </a:glow>
                </a:effectLst>
              </a:rPr>
              <a:t>membazir</a:t>
            </a:r>
            <a:r>
              <a:rPr lang="en-US" sz="2000" dirty="0" smtClean="0">
                <a:ln>
                  <a:solidFill>
                    <a:schemeClr val="tx1"/>
                  </a:solidFill>
                </a:ln>
                <a:solidFill>
                  <a:schemeClr val="tx1"/>
                </a:solidFill>
                <a:effectLst>
                  <a:glow rad="101600">
                    <a:srgbClr val="FFFF00">
                      <a:alpha val="60000"/>
                    </a:srgbClr>
                  </a:glow>
                </a:effectLst>
              </a:rPr>
              <a:t>, </a:t>
            </a:r>
            <a:r>
              <a:rPr lang="en-US" sz="2000" dirty="0" err="1" smtClean="0">
                <a:ln>
                  <a:solidFill>
                    <a:schemeClr val="tx1"/>
                  </a:solidFill>
                </a:ln>
                <a:solidFill>
                  <a:schemeClr val="tx1"/>
                </a:solidFill>
                <a:effectLst>
                  <a:glow rad="101600">
                    <a:srgbClr val="FFFF00">
                      <a:alpha val="60000"/>
                    </a:srgbClr>
                  </a:glow>
                </a:effectLst>
              </a:rPr>
              <a:t>melakukan</a:t>
            </a:r>
            <a:r>
              <a:rPr lang="en-US" sz="2000" dirty="0" smtClean="0">
                <a:ln>
                  <a:solidFill>
                    <a:schemeClr val="tx1"/>
                  </a:solidFill>
                </a:ln>
                <a:solidFill>
                  <a:schemeClr val="tx1"/>
                </a:solidFill>
                <a:effectLst>
                  <a:glow rad="101600">
                    <a:srgbClr val="FFFF00">
                      <a:alpha val="60000"/>
                    </a:srgbClr>
                  </a:glow>
                </a:effectLst>
              </a:rPr>
              <a:t> </a:t>
            </a:r>
            <a:r>
              <a:rPr lang="en-US" sz="2000" dirty="0" err="1" smtClean="0">
                <a:ln>
                  <a:solidFill>
                    <a:schemeClr val="tx1"/>
                  </a:solidFill>
                </a:ln>
                <a:solidFill>
                  <a:schemeClr val="tx1"/>
                </a:solidFill>
                <a:effectLst>
                  <a:glow rad="101600">
                    <a:srgbClr val="FFFF00">
                      <a:alpha val="60000"/>
                    </a:srgbClr>
                  </a:glow>
                </a:effectLst>
              </a:rPr>
              <a:t>maksiat</a:t>
            </a:r>
            <a:r>
              <a:rPr lang="en-US" sz="2000" dirty="0" smtClean="0">
                <a:ln>
                  <a:solidFill>
                    <a:schemeClr val="tx1"/>
                  </a:solidFill>
                </a:ln>
                <a:solidFill>
                  <a:schemeClr val="tx1"/>
                </a:solidFill>
                <a:effectLst>
                  <a:glow rad="101600">
                    <a:srgbClr val="FFFF00">
                      <a:alpha val="60000"/>
                    </a:srgbClr>
                  </a:glow>
                </a:effectLst>
              </a:rPr>
              <a:t> </a:t>
            </a:r>
            <a:r>
              <a:rPr lang="en-US" sz="2000" dirty="0" err="1" smtClean="0">
                <a:ln>
                  <a:solidFill>
                    <a:schemeClr val="tx1"/>
                  </a:solidFill>
                </a:ln>
                <a:solidFill>
                  <a:schemeClr val="tx1"/>
                </a:solidFill>
                <a:effectLst>
                  <a:glow rad="101600">
                    <a:srgbClr val="FFFF00">
                      <a:alpha val="60000"/>
                    </a:srgbClr>
                  </a:glow>
                </a:effectLst>
              </a:rPr>
              <a:t>dan</a:t>
            </a:r>
            <a:r>
              <a:rPr lang="en-US" sz="2000" dirty="0" smtClean="0">
                <a:ln>
                  <a:solidFill>
                    <a:schemeClr val="tx1"/>
                  </a:solidFill>
                </a:ln>
                <a:solidFill>
                  <a:schemeClr val="tx1"/>
                </a:solidFill>
                <a:effectLst>
                  <a:glow rad="101600">
                    <a:srgbClr val="FFFF00">
                      <a:alpha val="60000"/>
                    </a:srgbClr>
                  </a:glow>
                </a:effectLst>
              </a:rPr>
              <a:t> </a:t>
            </a:r>
            <a:r>
              <a:rPr lang="en-US" sz="2000" dirty="0" err="1" smtClean="0">
                <a:ln>
                  <a:solidFill>
                    <a:schemeClr val="tx1"/>
                  </a:solidFill>
                </a:ln>
                <a:solidFill>
                  <a:schemeClr val="tx1"/>
                </a:solidFill>
                <a:effectLst>
                  <a:glow rad="101600">
                    <a:srgbClr val="FFFF00">
                      <a:alpha val="60000"/>
                    </a:srgbClr>
                  </a:glow>
                </a:effectLst>
              </a:rPr>
              <a:t>sebagainya</a:t>
            </a:r>
            <a:r>
              <a:rPr lang="en-US" sz="2000" dirty="0" smtClean="0">
                <a:ln>
                  <a:solidFill>
                    <a:schemeClr val="tx1"/>
                  </a:solidFill>
                </a:ln>
                <a:solidFill>
                  <a:schemeClr val="tx1"/>
                </a:solidFill>
                <a:effectLst>
                  <a:glow rad="101600">
                    <a:srgbClr val="FFFF00">
                      <a:alpha val="60000"/>
                    </a:srgbClr>
                  </a:glow>
                </a:effectLst>
              </a:rPr>
              <a:t>. </a:t>
            </a:r>
            <a:endParaRPr lang="en-US" sz="2000" dirty="0">
              <a:ln>
                <a:solidFill>
                  <a:schemeClr val="tx1"/>
                </a:solidFill>
              </a:ln>
              <a:solidFill>
                <a:schemeClr val="tx1"/>
              </a:solidFill>
              <a:effectLst>
                <a:glow rad="101600">
                  <a:srgbClr val="FFFF00">
                    <a:alpha val="60000"/>
                  </a:srgbClr>
                </a:glow>
              </a:effectLst>
            </a:endParaRPr>
          </a:p>
        </p:txBody>
      </p:sp>
      <p:sp>
        <p:nvSpPr>
          <p:cNvPr id="17" name="Flowchart: Document 16"/>
          <p:cNvSpPr/>
          <p:nvPr/>
        </p:nvSpPr>
        <p:spPr>
          <a:xfrm>
            <a:off x="539552" y="4513024"/>
            <a:ext cx="8208912" cy="1796296"/>
          </a:xfrm>
          <a:prstGeom prst="flowChartDocumen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000" dirty="0" err="1" smtClean="0">
                <a:ln>
                  <a:solidFill>
                    <a:schemeClr val="tx1"/>
                  </a:solidFill>
                </a:ln>
                <a:solidFill>
                  <a:schemeClr val="tx1"/>
                </a:solidFill>
              </a:rPr>
              <a:t>Ambillah</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peluang</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ini</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untuk</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melakukan</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aktiviti</a:t>
            </a:r>
            <a:r>
              <a:rPr lang="en-US" sz="2000" dirty="0" smtClean="0">
                <a:ln>
                  <a:solidFill>
                    <a:schemeClr val="tx1"/>
                  </a:solidFill>
                </a:ln>
                <a:solidFill>
                  <a:schemeClr val="tx1"/>
                </a:solidFill>
              </a:rPr>
              <a:t> yang </a:t>
            </a:r>
            <a:r>
              <a:rPr lang="en-US" sz="2400" dirty="0" smtClean="0">
                <a:ln>
                  <a:solidFill>
                    <a:srgbClr val="FFFF00"/>
                  </a:solidFill>
                </a:ln>
                <a:solidFill>
                  <a:srgbClr val="FFFF00"/>
                </a:solidFill>
                <a:effectLst>
                  <a:glow rad="101600">
                    <a:schemeClr val="tx1">
                      <a:alpha val="60000"/>
                    </a:schemeClr>
                  </a:glow>
                </a:effectLst>
              </a:rPr>
              <a:t>BERMANFAAT</a:t>
            </a:r>
            <a:r>
              <a:rPr lang="en-US" sz="2000" dirty="0" smtClean="0">
                <a:ln>
                  <a:solidFill>
                    <a:schemeClr val="tx1"/>
                  </a:solidFill>
                </a:ln>
                <a:effectLst>
                  <a:glow rad="101600">
                    <a:schemeClr val="tx1">
                      <a:alpha val="60000"/>
                    </a:schemeClr>
                  </a:glow>
                </a:effectLst>
              </a:rPr>
              <a:t> </a:t>
            </a:r>
            <a:r>
              <a:rPr lang="en-US" sz="2000" dirty="0" err="1" smtClean="0">
                <a:ln>
                  <a:solidFill>
                    <a:schemeClr val="tx1"/>
                  </a:solidFill>
                </a:ln>
                <a:solidFill>
                  <a:schemeClr val="tx1"/>
                </a:solidFill>
              </a:rPr>
              <a:t>dan</a:t>
            </a:r>
            <a:r>
              <a:rPr lang="en-US" sz="2000" dirty="0" smtClean="0">
                <a:ln>
                  <a:solidFill>
                    <a:schemeClr val="tx1"/>
                  </a:solidFill>
                </a:ln>
                <a:effectLst>
                  <a:glow rad="101600">
                    <a:schemeClr val="tx1">
                      <a:alpha val="60000"/>
                    </a:schemeClr>
                  </a:glow>
                </a:effectLst>
              </a:rPr>
              <a:t> </a:t>
            </a:r>
            <a:r>
              <a:rPr lang="en-US" sz="2400" dirty="0" smtClean="0">
                <a:ln>
                  <a:solidFill>
                    <a:srgbClr val="FFFF00"/>
                  </a:solidFill>
                </a:ln>
                <a:solidFill>
                  <a:srgbClr val="FFFF00"/>
                </a:solidFill>
                <a:effectLst>
                  <a:glow rad="101600">
                    <a:schemeClr val="tx1">
                      <a:alpha val="60000"/>
                    </a:schemeClr>
                  </a:glow>
                </a:effectLst>
              </a:rPr>
              <a:t>BERKUALITI</a:t>
            </a:r>
            <a:r>
              <a:rPr lang="en-US" sz="2000" dirty="0" smtClean="0">
                <a:ln>
                  <a:solidFill>
                    <a:schemeClr val="tx1"/>
                  </a:solidFill>
                </a:ln>
                <a:effectLst>
                  <a:glow rad="101600">
                    <a:schemeClr val="tx1">
                      <a:alpha val="60000"/>
                    </a:schemeClr>
                  </a:glow>
                </a:effectLst>
              </a:rPr>
              <a:t> </a:t>
            </a:r>
            <a:r>
              <a:rPr lang="en-US" sz="2000" dirty="0" err="1" smtClean="0">
                <a:ln>
                  <a:solidFill>
                    <a:schemeClr val="tx1"/>
                  </a:solidFill>
                </a:ln>
                <a:solidFill>
                  <a:schemeClr val="tx1"/>
                </a:solidFill>
              </a:rPr>
              <a:t>bersama-sama</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keluarga</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sanak-saudara</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sahabat</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handai</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dan</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jiran</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tetangga</a:t>
            </a:r>
            <a:r>
              <a:rPr lang="en-US" sz="2000" dirty="0" smtClean="0">
                <a:ln>
                  <a:solidFill>
                    <a:schemeClr val="tx1"/>
                  </a:solidFill>
                </a:ln>
                <a:solidFill>
                  <a:schemeClr val="tx1"/>
                </a:solidFill>
              </a:rPr>
              <a:t> yang </a:t>
            </a:r>
            <a:r>
              <a:rPr lang="en-US" sz="2000" dirty="0" err="1" smtClean="0">
                <a:ln>
                  <a:solidFill>
                    <a:schemeClr val="tx1"/>
                  </a:solidFill>
                </a:ln>
                <a:solidFill>
                  <a:schemeClr val="tx1"/>
                </a:solidFill>
              </a:rPr>
              <a:t>jarang-jarang</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sekali</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dapat</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kita</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lakukan</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di</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luar</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musim</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perayaan</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sebegini</a:t>
            </a:r>
            <a:r>
              <a:rPr lang="en-US" sz="2000" dirty="0" smtClean="0">
                <a:ln>
                  <a:solidFill>
                    <a:schemeClr val="tx1"/>
                  </a:solidFill>
                </a:ln>
                <a:solidFill>
                  <a:schemeClr val="tx1"/>
                </a:solidFill>
              </a:rPr>
              <a:t>.</a:t>
            </a:r>
            <a:endParaRPr lang="en-US" sz="2000" dirty="0">
              <a:ln>
                <a:solidFill>
                  <a:schemeClr val="tx1"/>
                </a:solidFill>
              </a:ln>
              <a:effectLst>
                <a:glow rad="101600">
                  <a:schemeClr val="tx1">
                    <a:alpha val="60000"/>
                  </a:schemeClr>
                </a:glow>
                <a:outerShdw blurRad="63500" dir="3600000" algn="tl" rotWithShape="0">
                  <a:srgbClr val="000000">
                    <a:alpha val="70000"/>
                  </a:srgbClr>
                </a:outerShdw>
              </a:effectLst>
            </a:endParaRPr>
          </a:p>
        </p:txBody>
      </p:sp>
      <p:sp>
        <p:nvSpPr>
          <p:cNvPr id="18" name="Rounded Rectangle 17"/>
          <p:cNvSpPr/>
          <p:nvPr/>
        </p:nvSpPr>
        <p:spPr>
          <a:xfrm>
            <a:off x="251520" y="1844824"/>
            <a:ext cx="216024" cy="21602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251520" y="2996952"/>
            <a:ext cx="216024" cy="21602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251520" y="4509120"/>
            <a:ext cx="216024" cy="21602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1" name="Flowchart: Document 20"/>
          <p:cNvSpPr/>
          <p:nvPr/>
        </p:nvSpPr>
        <p:spPr>
          <a:xfrm>
            <a:off x="611560" y="1556792"/>
            <a:ext cx="7992888" cy="1719858"/>
          </a:xfrm>
          <a:prstGeom prst="flowChartDocumen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2000" dirty="0" err="1" smtClean="0">
                <a:ln>
                  <a:solidFill>
                    <a:sysClr val="windowText" lastClr="000000"/>
                  </a:solidFill>
                </a:ln>
                <a:solidFill>
                  <a:sysClr val="windowText" lastClr="000000"/>
                </a:solidFill>
              </a:rPr>
              <a:t>Manakala</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bagi</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mereka</a:t>
            </a:r>
            <a:r>
              <a:rPr lang="en-US" sz="2000" dirty="0" smtClean="0">
                <a:ln>
                  <a:solidFill>
                    <a:sysClr val="windowText" lastClr="000000"/>
                  </a:solidFill>
                </a:ln>
                <a:solidFill>
                  <a:sysClr val="windowText" lastClr="000000"/>
                </a:solidFill>
              </a:rPr>
              <a:t> yang </a:t>
            </a:r>
            <a:r>
              <a:rPr lang="en-US" sz="2000" dirty="0" err="1" smtClean="0">
                <a:ln>
                  <a:solidFill>
                    <a:sysClr val="windowText" lastClr="000000"/>
                  </a:solidFill>
                </a:ln>
                <a:solidFill>
                  <a:sysClr val="windowText" lastClr="000000"/>
                </a:solidFill>
              </a:rPr>
              <a:t>telah</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terlebih</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dahulu</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meninggalkan</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kita</a:t>
            </a:r>
            <a:r>
              <a:rPr lang="en-US" sz="2000" dirty="0" smtClean="0">
                <a:ln>
                  <a:solidFill>
                    <a:sysClr val="windowText" lastClr="000000"/>
                  </a:solidFill>
                </a:ln>
                <a:solidFill>
                  <a:sysClr val="windowText" lastClr="000000"/>
                </a:solidFill>
              </a:rPr>
              <a:t>, </a:t>
            </a:r>
            <a:r>
              <a:rPr lang="en-US" sz="2400" dirty="0" smtClean="0">
                <a:ln>
                  <a:solidFill>
                    <a:srgbClr val="FF0000"/>
                  </a:solidFill>
                </a:ln>
                <a:solidFill>
                  <a:srgbClr val="FF0000"/>
                </a:solidFill>
              </a:rPr>
              <a:t>ZIARAHILAH PUSARA </a:t>
            </a:r>
            <a:r>
              <a:rPr lang="en-US" sz="2000" dirty="0" err="1" smtClean="0">
                <a:ln>
                  <a:solidFill>
                    <a:sysClr val="windowText" lastClr="000000"/>
                  </a:solidFill>
                </a:ln>
                <a:solidFill>
                  <a:sysClr val="windowText" lastClr="000000"/>
                </a:solidFill>
              </a:rPr>
              <a:t>mereka</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iringi</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doa</a:t>
            </a:r>
            <a:r>
              <a:rPr lang="en-US" sz="2000" dirty="0" smtClean="0">
                <a:ln>
                  <a:solidFill>
                    <a:sysClr val="windowText" lastClr="000000"/>
                  </a:solidFill>
                </a:ln>
                <a:solidFill>
                  <a:sysClr val="windowText" lastClr="000000"/>
                </a:solidFill>
              </a:rPr>
              <a:t> agar </a:t>
            </a:r>
            <a:r>
              <a:rPr lang="en-US" sz="2000" dirty="0" err="1" smtClean="0">
                <a:ln>
                  <a:solidFill>
                    <a:sysClr val="windowText" lastClr="000000"/>
                  </a:solidFill>
                </a:ln>
                <a:solidFill>
                  <a:sysClr val="windowText" lastClr="000000"/>
                </a:solidFill>
              </a:rPr>
              <a:t>mereka</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sentiasa</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dicucuri</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rahmat</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dan</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berada</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dalam</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rahmat</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serta</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maghfirah</a:t>
            </a:r>
            <a:r>
              <a:rPr lang="en-US" sz="2000" dirty="0" smtClean="0">
                <a:ln>
                  <a:solidFill>
                    <a:sysClr val="windowText" lastClr="000000"/>
                  </a:solidFill>
                </a:ln>
                <a:solidFill>
                  <a:sysClr val="windowText" lastClr="000000"/>
                </a:solidFill>
              </a:rPr>
              <a:t> Allah S.W.T. </a:t>
            </a:r>
            <a:endParaRPr lang="en-US" sz="2000" dirty="0">
              <a:ln>
                <a:solidFill>
                  <a:sysClr val="windowText" lastClr="000000"/>
                </a:solidFill>
              </a:ln>
              <a:solidFill>
                <a:sysClr val="windowText" lastClr="000000"/>
              </a:solidFill>
            </a:endParaRPr>
          </a:p>
        </p:txBody>
      </p:sp>
      <p:sp>
        <p:nvSpPr>
          <p:cNvPr id="22" name="Flowchart: Document 21"/>
          <p:cNvSpPr/>
          <p:nvPr/>
        </p:nvSpPr>
        <p:spPr>
          <a:xfrm>
            <a:off x="611560" y="3414058"/>
            <a:ext cx="7992888" cy="1031915"/>
          </a:xfrm>
          <a:prstGeom prst="flowChartDocumen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2000" dirty="0" err="1" smtClean="0">
                <a:ln>
                  <a:solidFill>
                    <a:sysClr val="windowText" lastClr="000000"/>
                  </a:solidFill>
                </a:ln>
                <a:solidFill>
                  <a:sysClr val="windowText" lastClr="000000"/>
                </a:solidFill>
              </a:rPr>
              <a:t>Idul</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Fitri</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bukan</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masa</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untuk</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kita</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kembali</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mencalit</a:t>
            </a:r>
            <a:r>
              <a:rPr lang="en-US" sz="2000" dirty="0" smtClean="0">
                <a:ln>
                  <a:solidFill>
                    <a:sysClr val="windowText" lastClr="000000"/>
                  </a:solidFill>
                </a:ln>
                <a:solidFill>
                  <a:sysClr val="windowText" lastClr="000000"/>
                </a:solidFill>
              </a:rPr>
              <a:t> </a:t>
            </a:r>
            <a:r>
              <a:rPr lang="en-US" sz="2400" dirty="0" smtClean="0">
                <a:ln>
                  <a:solidFill>
                    <a:srgbClr val="FF0000"/>
                  </a:solidFill>
                </a:ln>
                <a:solidFill>
                  <a:srgbClr val="FF0000"/>
                </a:solidFill>
              </a:rPr>
              <a:t>DOSA</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dan</a:t>
            </a:r>
            <a:r>
              <a:rPr lang="en-US" sz="2000" dirty="0" smtClean="0">
                <a:ln>
                  <a:solidFill>
                    <a:sysClr val="windowText" lastClr="000000"/>
                  </a:solidFill>
                </a:ln>
                <a:solidFill>
                  <a:sysClr val="windowText" lastClr="000000"/>
                </a:solidFill>
              </a:rPr>
              <a:t> </a:t>
            </a:r>
            <a:r>
              <a:rPr lang="en-US" sz="2400" dirty="0" smtClean="0">
                <a:ln>
                  <a:solidFill>
                    <a:srgbClr val="FF0000"/>
                  </a:solidFill>
                </a:ln>
                <a:solidFill>
                  <a:srgbClr val="FF0000"/>
                </a:solidFill>
              </a:rPr>
              <a:t>NODA</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berbuat</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sesuka</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hati</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menuruti</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kehendak</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dan</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hawa</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nafsu</a:t>
            </a:r>
            <a:r>
              <a:rPr lang="en-US" sz="2000" dirty="0" smtClean="0">
                <a:ln>
                  <a:solidFill>
                    <a:sysClr val="windowText" lastClr="000000"/>
                  </a:solidFill>
                </a:ln>
                <a:solidFill>
                  <a:sysClr val="windowText" lastClr="000000"/>
                </a:solidFill>
              </a:rPr>
              <a:t>. </a:t>
            </a:r>
            <a:endParaRPr lang="en-US" sz="2000" dirty="0">
              <a:ln>
                <a:solidFill>
                  <a:sysClr val="windowText" lastClr="000000"/>
                </a:solidFill>
              </a:ln>
              <a:solidFill>
                <a:sysClr val="windowText" lastClr="000000"/>
              </a:solidFill>
            </a:endParaRPr>
          </a:p>
        </p:txBody>
      </p:sp>
      <p:sp>
        <p:nvSpPr>
          <p:cNvPr id="23" name="Flowchart: Document 22"/>
          <p:cNvSpPr/>
          <p:nvPr/>
        </p:nvSpPr>
        <p:spPr>
          <a:xfrm>
            <a:off x="611560" y="4638194"/>
            <a:ext cx="7992888" cy="1261229"/>
          </a:xfrm>
          <a:prstGeom prst="flowChartDocumen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000" dirty="0" err="1" smtClean="0">
                <a:ln>
                  <a:solidFill>
                    <a:sysClr val="windowText" lastClr="000000"/>
                  </a:solidFill>
                </a:ln>
                <a:solidFill>
                  <a:sysClr val="windowText" lastClr="000000"/>
                </a:solidFill>
              </a:rPr>
              <a:t>Sebaliknya</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hari</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ini</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adalah</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untuk</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kita</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menterjemahkan</a:t>
            </a:r>
            <a:r>
              <a:rPr lang="en-US" sz="2000" dirty="0" smtClean="0">
                <a:ln>
                  <a:solidFill>
                    <a:sysClr val="windowText" lastClr="000000"/>
                  </a:solidFill>
                </a:ln>
                <a:solidFill>
                  <a:sysClr val="windowText" lastClr="000000"/>
                </a:solidFill>
              </a:rPr>
              <a:t> </a:t>
            </a:r>
            <a:r>
              <a:rPr lang="en-US" sz="2000" dirty="0" smtClean="0">
                <a:ln>
                  <a:solidFill>
                    <a:srgbClr val="FF0000"/>
                  </a:solidFill>
                </a:ln>
                <a:solidFill>
                  <a:srgbClr val="FF0000"/>
                </a:solidFill>
              </a:rPr>
              <a:t>DISIPLIN</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serta</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didikan</a:t>
            </a:r>
            <a:r>
              <a:rPr lang="en-US" sz="2000" dirty="0" smtClean="0">
                <a:ln>
                  <a:solidFill>
                    <a:sysClr val="windowText" lastClr="000000"/>
                  </a:solidFill>
                </a:ln>
                <a:solidFill>
                  <a:sysClr val="windowText" lastClr="000000"/>
                </a:solidFill>
              </a:rPr>
              <a:t> Ramadan </a:t>
            </a:r>
            <a:r>
              <a:rPr lang="en-US" sz="2000" dirty="0" err="1" smtClean="0">
                <a:ln>
                  <a:solidFill>
                    <a:sysClr val="windowText" lastClr="000000"/>
                  </a:solidFill>
                </a:ln>
                <a:solidFill>
                  <a:sysClr val="windowText" lastClr="000000"/>
                </a:solidFill>
              </a:rPr>
              <a:t>sebulan</a:t>
            </a:r>
            <a:r>
              <a:rPr lang="en-US" sz="2000" dirty="0" smtClean="0">
                <a:ln>
                  <a:solidFill>
                    <a:sysClr val="windowText" lastClr="000000"/>
                  </a:solidFill>
                </a:ln>
                <a:solidFill>
                  <a:sysClr val="windowText" lastClr="000000"/>
                </a:solidFill>
              </a:rPr>
              <a:t> yang </a:t>
            </a:r>
            <a:r>
              <a:rPr lang="en-US" sz="2000" dirty="0" err="1" smtClean="0">
                <a:ln>
                  <a:solidFill>
                    <a:sysClr val="windowText" lastClr="000000"/>
                  </a:solidFill>
                </a:ln>
                <a:solidFill>
                  <a:sysClr val="windowText" lastClr="000000"/>
                </a:solidFill>
              </a:rPr>
              <a:t>lalu</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di</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sepanjang</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kehidupan</a:t>
            </a:r>
            <a:r>
              <a:rPr lang="en-US" sz="2000" dirty="0" smtClean="0">
                <a:ln>
                  <a:solidFill>
                    <a:sysClr val="windowText" lastClr="000000"/>
                  </a:solidFill>
                </a:ln>
                <a:solidFill>
                  <a:sysClr val="windowText" lastClr="000000"/>
                </a:solidFill>
              </a:rPr>
              <a:t> </a:t>
            </a:r>
            <a:r>
              <a:rPr lang="en-US" sz="2000" dirty="0" err="1" smtClean="0">
                <a:ln>
                  <a:solidFill>
                    <a:sysClr val="windowText" lastClr="000000"/>
                  </a:solidFill>
                </a:ln>
                <a:solidFill>
                  <a:sysClr val="windowText" lastClr="000000"/>
                </a:solidFill>
              </a:rPr>
              <a:t>kita</a:t>
            </a:r>
            <a:r>
              <a:rPr lang="en-US" sz="2000" dirty="0" smtClean="0">
                <a:ln>
                  <a:solidFill>
                    <a:sysClr val="windowText" lastClr="000000"/>
                  </a:solidFill>
                </a:ln>
                <a:solidFill>
                  <a:sysClr val="windowText" lastClr="000000"/>
                </a:solidFill>
              </a:rPr>
              <a:t>.</a:t>
            </a:r>
            <a:endParaRPr lang="en-US" sz="2000" dirty="0">
              <a:ln>
                <a:solidFill>
                  <a:sysClr val="windowText" lastClr="000000"/>
                </a:solidFill>
              </a:ln>
              <a:solidFill>
                <a:sysClr val="windowText" lastClr="000000"/>
              </a:solidFill>
            </a:endParaRPr>
          </a:p>
        </p:txBody>
      </p:sp>
      <p:sp>
        <p:nvSpPr>
          <p:cNvPr id="24" name="Rounded Rectangle 23"/>
          <p:cNvSpPr/>
          <p:nvPr/>
        </p:nvSpPr>
        <p:spPr>
          <a:xfrm>
            <a:off x="251520" y="1556792"/>
            <a:ext cx="216024" cy="21602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24"/>
          <p:cNvSpPr/>
          <p:nvPr/>
        </p:nvSpPr>
        <p:spPr>
          <a:xfrm>
            <a:off x="251520" y="3429000"/>
            <a:ext cx="216024" cy="21602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p:nvSpPr>
        <p:spPr>
          <a:xfrm>
            <a:off x="251520" y="4653136"/>
            <a:ext cx="216024" cy="21602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5841" name="Rectangle 1"/>
          <p:cNvSpPr>
            <a:spLocks noChangeArrowheads="1"/>
          </p:cNvSpPr>
          <p:nvPr/>
        </p:nvSpPr>
        <p:spPr bwMode="auto">
          <a:xfrm>
            <a:off x="971600" y="1196752"/>
            <a:ext cx="70202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solidFill>
                    <a:schemeClr val="tx1"/>
                  </a:solidFill>
                </a:ln>
                <a:effectLst/>
                <a:latin typeface="Traditional Arabic" pitchFamily="2" charset="-78"/>
                <a:ea typeface="Calibri" pitchFamily="34" charset="0"/>
                <a:cs typeface="Traditional Arabic" pitchFamily="2" charset="-78"/>
              </a:rPr>
              <a:t>ٱللهُ أَكْبَرُ ٱللهُ أَكْبَرُ ٱللهُ أَكْبَرُ، وَلِلَّهِ ٱلْحَمْدُ</a:t>
            </a:r>
            <a:endParaRPr kumimoji="0" lang="en-US" sz="2800" b="0" i="0" u="none" strike="noStrike" cap="none" normalizeH="0" baseline="0" dirty="0" smtClean="0">
              <a:ln>
                <a:solidFill>
                  <a:schemeClr val="tx1"/>
                </a:solidFill>
              </a:ln>
              <a:effectLst/>
              <a:latin typeface="Arial" pitchFamily="34" charset="0"/>
              <a:cs typeface="Traditional Arabic" pitchFamily="2" charset="-78"/>
            </a:endParaRPr>
          </a:p>
        </p:txBody>
      </p:sp>
      <p:sp>
        <p:nvSpPr>
          <p:cNvPr id="21" name="Rectangle 20"/>
          <p:cNvSpPr/>
          <p:nvPr/>
        </p:nvSpPr>
        <p:spPr>
          <a:xfrm>
            <a:off x="611560" y="1916832"/>
            <a:ext cx="8064896" cy="107721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000" dirty="0" err="1" smtClean="0">
                <a:ln>
                  <a:solidFill>
                    <a:schemeClr val="tx1"/>
                  </a:solidFill>
                </a:ln>
              </a:rPr>
              <a:t>Idul</a:t>
            </a:r>
            <a:r>
              <a:rPr lang="en-US" sz="2000" dirty="0" smtClean="0">
                <a:ln>
                  <a:solidFill>
                    <a:schemeClr val="tx1"/>
                  </a:solidFill>
                </a:ln>
              </a:rPr>
              <a:t> </a:t>
            </a:r>
            <a:r>
              <a:rPr lang="en-US" sz="2000" dirty="0" err="1" smtClean="0">
                <a:ln>
                  <a:solidFill>
                    <a:schemeClr val="tx1"/>
                  </a:solidFill>
                </a:ln>
              </a:rPr>
              <a:t>fItri</a:t>
            </a:r>
            <a:r>
              <a:rPr lang="en-US" sz="2000" dirty="0" smtClean="0">
                <a:ln>
                  <a:solidFill>
                    <a:schemeClr val="tx1"/>
                  </a:solidFill>
                </a:ln>
              </a:rPr>
              <a:t> yang </a:t>
            </a:r>
            <a:r>
              <a:rPr lang="en-US" sz="2000" dirty="0" err="1" smtClean="0">
                <a:ln>
                  <a:solidFill>
                    <a:schemeClr val="tx1"/>
                  </a:solidFill>
                </a:ln>
              </a:rPr>
              <a:t>dikurniakan</a:t>
            </a:r>
            <a:r>
              <a:rPr lang="en-US" sz="2000" dirty="0" smtClean="0">
                <a:ln>
                  <a:solidFill>
                    <a:schemeClr val="tx1"/>
                  </a:solidFill>
                </a:ln>
              </a:rPr>
              <a:t> </a:t>
            </a:r>
            <a:r>
              <a:rPr lang="en-US" sz="2000" dirty="0" err="1" smtClean="0">
                <a:ln>
                  <a:solidFill>
                    <a:schemeClr val="tx1"/>
                  </a:solidFill>
                </a:ln>
              </a:rPr>
              <a:t>oleh</a:t>
            </a:r>
            <a:r>
              <a:rPr lang="en-US" sz="2000" dirty="0" smtClean="0">
                <a:ln>
                  <a:solidFill>
                    <a:schemeClr val="tx1"/>
                  </a:solidFill>
                </a:ln>
              </a:rPr>
              <a:t> Allah S.W.T </a:t>
            </a:r>
            <a:r>
              <a:rPr lang="en-US" sz="2000" dirty="0" err="1" smtClean="0">
                <a:ln>
                  <a:solidFill>
                    <a:schemeClr val="tx1"/>
                  </a:solidFill>
                </a:ln>
              </a:rPr>
              <a:t>ini</a:t>
            </a:r>
            <a:r>
              <a:rPr lang="en-US" sz="2000" dirty="0" smtClean="0">
                <a:ln>
                  <a:solidFill>
                    <a:schemeClr val="tx1"/>
                  </a:solidFill>
                </a:ln>
              </a:rPr>
              <a:t> </a:t>
            </a:r>
            <a:r>
              <a:rPr lang="en-US" sz="2000" dirty="0" err="1" smtClean="0">
                <a:ln>
                  <a:solidFill>
                    <a:schemeClr val="tx1"/>
                  </a:solidFill>
                </a:ln>
              </a:rPr>
              <a:t>merupakan</a:t>
            </a:r>
            <a:r>
              <a:rPr lang="en-US" sz="2000" dirty="0" smtClean="0">
                <a:ln>
                  <a:solidFill>
                    <a:schemeClr val="tx1"/>
                  </a:solidFill>
                </a:ln>
              </a:rPr>
              <a:t> </a:t>
            </a:r>
            <a:r>
              <a:rPr lang="en-US" sz="2000" dirty="0" err="1" smtClean="0">
                <a:ln>
                  <a:solidFill>
                    <a:schemeClr val="tx1"/>
                  </a:solidFill>
                </a:ln>
              </a:rPr>
              <a:t>salah</a:t>
            </a:r>
            <a:r>
              <a:rPr lang="en-US" sz="2000" dirty="0" smtClean="0">
                <a:ln>
                  <a:solidFill>
                    <a:schemeClr val="tx1"/>
                  </a:solidFill>
                </a:ln>
              </a:rPr>
              <a:t> </a:t>
            </a:r>
            <a:r>
              <a:rPr lang="en-US" sz="2000" dirty="0" err="1" smtClean="0">
                <a:ln>
                  <a:solidFill>
                    <a:schemeClr val="tx1"/>
                  </a:solidFill>
                </a:ln>
              </a:rPr>
              <a:t>satu</a:t>
            </a:r>
            <a:r>
              <a:rPr lang="en-US" sz="2000" dirty="0" smtClean="0">
                <a:ln>
                  <a:solidFill>
                    <a:schemeClr val="tx1"/>
                  </a:solidFill>
                </a:ln>
              </a:rPr>
              <a:t> </a:t>
            </a:r>
            <a:r>
              <a:rPr lang="en-US" sz="2000" dirty="0" err="1" smtClean="0">
                <a:ln>
                  <a:solidFill>
                    <a:schemeClr val="tx1"/>
                  </a:solidFill>
                </a:ln>
              </a:rPr>
              <a:t>keagungan</a:t>
            </a:r>
            <a:r>
              <a:rPr lang="en-US" sz="2000" dirty="0" smtClean="0">
                <a:ln>
                  <a:solidFill>
                    <a:schemeClr val="tx1"/>
                  </a:solidFill>
                </a:ln>
              </a:rPr>
              <a:t> </a:t>
            </a:r>
            <a:r>
              <a:rPr lang="en-US" sz="2000" dirty="0" err="1" smtClean="0">
                <a:ln>
                  <a:solidFill>
                    <a:schemeClr val="tx1"/>
                  </a:solidFill>
                </a:ln>
              </a:rPr>
              <a:t>bagi</a:t>
            </a:r>
            <a:r>
              <a:rPr lang="en-US" sz="2000" dirty="0" smtClean="0">
                <a:ln>
                  <a:solidFill>
                    <a:schemeClr val="tx1"/>
                  </a:solidFill>
                </a:ln>
              </a:rPr>
              <a:t> </a:t>
            </a:r>
            <a:r>
              <a:rPr lang="en-US" sz="2000" dirty="0" err="1" smtClean="0">
                <a:ln>
                  <a:solidFill>
                    <a:schemeClr val="tx1"/>
                  </a:solidFill>
                </a:ln>
              </a:rPr>
              <a:t>mengembalikan</a:t>
            </a:r>
            <a:r>
              <a:rPr lang="en-US" sz="2000" dirty="0" smtClean="0">
                <a:ln>
                  <a:solidFill>
                    <a:schemeClr val="tx1"/>
                  </a:solidFill>
                </a:ln>
              </a:rPr>
              <a:t> </a:t>
            </a:r>
            <a:r>
              <a:rPr lang="en-US" sz="2000" dirty="0" err="1" smtClean="0">
                <a:ln>
                  <a:solidFill>
                    <a:schemeClr val="tx1"/>
                  </a:solidFill>
                </a:ln>
              </a:rPr>
              <a:t>manusia</a:t>
            </a:r>
            <a:r>
              <a:rPr lang="en-US" sz="2000" dirty="0" smtClean="0">
                <a:ln>
                  <a:solidFill>
                    <a:schemeClr val="tx1"/>
                  </a:solidFill>
                </a:ln>
              </a:rPr>
              <a:t> </a:t>
            </a:r>
            <a:r>
              <a:rPr lang="en-US" sz="2000" dirty="0" err="1" smtClean="0">
                <a:ln>
                  <a:solidFill>
                    <a:schemeClr val="tx1"/>
                  </a:solidFill>
                </a:ln>
              </a:rPr>
              <a:t>kepada</a:t>
            </a:r>
            <a:r>
              <a:rPr lang="en-US" sz="2000" dirty="0" smtClean="0">
                <a:ln>
                  <a:solidFill>
                    <a:schemeClr val="tx1"/>
                  </a:solidFill>
                </a:ln>
              </a:rPr>
              <a:t> </a:t>
            </a:r>
            <a:r>
              <a:rPr lang="en-US" sz="2400" dirty="0" smtClean="0">
                <a:ln>
                  <a:solidFill>
                    <a:srgbClr val="0000FF"/>
                  </a:solidFill>
                </a:ln>
                <a:solidFill>
                  <a:srgbClr val="0070C0"/>
                </a:solidFill>
              </a:rPr>
              <a:t>FITRAH</a:t>
            </a:r>
            <a:r>
              <a:rPr lang="en-US" sz="2000" dirty="0" smtClean="0">
                <a:ln>
                  <a:solidFill>
                    <a:schemeClr val="tx1"/>
                  </a:solidFill>
                </a:ln>
              </a:rPr>
              <a:t> </a:t>
            </a:r>
            <a:r>
              <a:rPr lang="en-US" sz="2000" dirty="0" err="1" smtClean="0">
                <a:ln>
                  <a:solidFill>
                    <a:schemeClr val="tx1"/>
                  </a:solidFill>
                </a:ln>
              </a:rPr>
              <a:t>asalnya</a:t>
            </a:r>
            <a:r>
              <a:rPr lang="en-US" sz="2000" dirty="0" smtClean="0">
                <a:ln>
                  <a:solidFill>
                    <a:schemeClr val="tx1"/>
                  </a:solidFill>
                </a:ln>
              </a:rPr>
              <a:t> yang </a:t>
            </a:r>
            <a:r>
              <a:rPr lang="en-US" sz="2000" dirty="0" err="1" smtClean="0">
                <a:ln>
                  <a:solidFill>
                    <a:schemeClr val="tx1"/>
                  </a:solidFill>
                </a:ln>
              </a:rPr>
              <a:t>suci</a:t>
            </a:r>
            <a:r>
              <a:rPr lang="en-US" sz="2000" dirty="0" smtClean="0">
                <a:ln>
                  <a:solidFill>
                    <a:schemeClr val="tx1"/>
                  </a:solidFill>
                </a:ln>
              </a:rPr>
              <a:t> </a:t>
            </a:r>
            <a:r>
              <a:rPr lang="en-US" sz="2000" dirty="0" err="1" smtClean="0">
                <a:ln>
                  <a:solidFill>
                    <a:schemeClr val="tx1"/>
                  </a:solidFill>
                </a:ln>
              </a:rPr>
              <a:t>bersih</a:t>
            </a:r>
            <a:r>
              <a:rPr lang="en-US" sz="2000" dirty="0" smtClean="0">
                <a:ln>
                  <a:solidFill>
                    <a:schemeClr val="tx1"/>
                  </a:solidFill>
                </a:ln>
              </a:rPr>
              <a:t>. </a:t>
            </a:r>
            <a:endParaRPr lang="en-US" sz="2000" dirty="0">
              <a:ln>
                <a:solidFill>
                  <a:schemeClr val="tx1"/>
                </a:solidFill>
              </a:ln>
            </a:endParaRPr>
          </a:p>
        </p:txBody>
      </p:sp>
      <p:sp>
        <p:nvSpPr>
          <p:cNvPr id="22" name="Rectangle 21"/>
          <p:cNvSpPr/>
          <p:nvPr/>
        </p:nvSpPr>
        <p:spPr>
          <a:xfrm>
            <a:off x="1043608" y="2924944"/>
            <a:ext cx="7560840" cy="738664"/>
          </a:xfrm>
          <a:prstGeom prst="rect">
            <a:avLst/>
          </a:prstGeom>
        </p:spPr>
        <p:txBody>
          <a:bodyPr wrap="square">
            <a:spAutoFit/>
          </a:bodyPr>
          <a:lstStyle/>
          <a:p>
            <a:pPr algn="just"/>
            <a:r>
              <a:rPr lang="en-US" dirty="0" err="1" smtClean="0">
                <a:ln>
                  <a:solidFill>
                    <a:schemeClr val="tx1"/>
                  </a:solidFill>
                </a:ln>
              </a:rPr>
              <a:t>membekasnya</a:t>
            </a:r>
            <a:r>
              <a:rPr lang="en-US" dirty="0" smtClean="0">
                <a:ln>
                  <a:solidFill>
                    <a:schemeClr val="tx1"/>
                  </a:solidFill>
                </a:ln>
              </a:rPr>
              <a:t> </a:t>
            </a:r>
            <a:r>
              <a:rPr lang="en-US" sz="2400" dirty="0" err="1" smtClean="0">
                <a:ln>
                  <a:solidFill>
                    <a:srgbClr val="006600"/>
                  </a:solidFill>
                </a:ln>
                <a:solidFill>
                  <a:srgbClr val="006600"/>
                </a:solidFill>
              </a:rPr>
              <a:t>sifat</a:t>
            </a:r>
            <a:r>
              <a:rPr lang="en-US" sz="2400" dirty="0" smtClean="0">
                <a:ln>
                  <a:solidFill>
                    <a:srgbClr val="006600"/>
                  </a:solidFill>
                </a:ln>
                <a:solidFill>
                  <a:srgbClr val="006600"/>
                </a:solidFill>
              </a:rPr>
              <a:t> </a:t>
            </a:r>
            <a:r>
              <a:rPr lang="en-US" sz="2400" dirty="0" err="1" smtClean="0">
                <a:ln>
                  <a:solidFill>
                    <a:srgbClr val="006600"/>
                  </a:solidFill>
                </a:ln>
                <a:solidFill>
                  <a:srgbClr val="006600"/>
                </a:solidFill>
              </a:rPr>
              <a:t>pemaaf</a:t>
            </a:r>
            <a:r>
              <a:rPr lang="en-US" sz="2400" dirty="0" smtClean="0">
                <a:ln>
                  <a:solidFill>
                    <a:srgbClr val="006600"/>
                  </a:solidFill>
                </a:ln>
                <a:solidFill>
                  <a:srgbClr val="006600"/>
                </a:solidFill>
              </a:rPr>
              <a:t> </a:t>
            </a:r>
            <a:r>
              <a:rPr lang="en-US" dirty="0" err="1" smtClean="0">
                <a:ln>
                  <a:solidFill>
                    <a:schemeClr val="tx1"/>
                  </a:solidFill>
                </a:ln>
              </a:rPr>
              <a:t>dan</a:t>
            </a:r>
            <a:r>
              <a:rPr lang="en-US" dirty="0" smtClean="0">
                <a:ln>
                  <a:solidFill>
                    <a:schemeClr val="tx1"/>
                  </a:solidFill>
                </a:ln>
              </a:rPr>
              <a:t> </a:t>
            </a:r>
            <a:r>
              <a:rPr lang="en-US" sz="2400" dirty="0" err="1" smtClean="0">
                <a:ln>
                  <a:solidFill>
                    <a:srgbClr val="006600"/>
                  </a:solidFill>
                </a:ln>
                <a:solidFill>
                  <a:srgbClr val="006600"/>
                </a:solidFill>
              </a:rPr>
              <a:t>suka</a:t>
            </a:r>
            <a:r>
              <a:rPr lang="en-US" sz="2400" dirty="0" smtClean="0">
                <a:ln>
                  <a:solidFill>
                    <a:srgbClr val="006600"/>
                  </a:solidFill>
                </a:ln>
                <a:solidFill>
                  <a:srgbClr val="006600"/>
                </a:solidFill>
              </a:rPr>
              <a:t> </a:t>
            </a:r>
            <a:r>
              <a:rPr lang="en-US" sz="2400" dirty="0" err="1" smtClean="0">
                <a:ln>
                  <a:solidFill>
                    <a:srgbClr val="006600"/>
                  </a:solidFill>
                </a:ln>
                <a:solidFill>
                  <a:srgbClr val="006600"/>
                </a:solidFill>
              </a:rPr>
              <a:t>memaafkan</a:t>
            </a:r>
            <a:r>
              <a:rPr lang="en-US" sz="2400" dirty="0" smtClean="0">
                <a:ln>
                  <a:solidFill>
                    <a:srgbClr val="006600"/>
                  </a:solidFill>
                </a:ln>
                <a:solidFill>
                  <a:srgbClr val="006600"/>
                </a:solidFill>
              </a:rPr>
              <a:t> </a:t>
            </a:r>
            <a:r>
              <a:rPr lang="en-US" dirty="0" err="1" smtClean="0">
                <a:ln>
                  <a:solidFill>
                    <a:schemeClr val="tx1"/>
                  </a:solidFill>
                </a:ln>
              </a:rPr>
              <a:t>sesama</a:t>
            </a:r>
            <a:r>
              <a:rPr lang="en-US" dirty="0" smtClean="0">
                <a:ln>
                  <a:solidFill>
                    <a:schemeClr val="tx1"/>
                  </a:solidFill>
                </a:ln>
              </a:rPr>
              <a:t> </a:t>
            </a:r>
            <a:r>
              <a:rPr lang="en-US" dirty="0" err="1" smtClean="0">
                <a:ln>
                  <a:solidFill>
                    <a:schemeClr val="tx1"/>
                  </a:solidFill>
                </a:ln>
              </a:rPr>
              <a:t>sendiri</a:t>
            </a:r>
            <a:endParaRPr lang="en-US" dirty="0">
              <a:ln>
                <a:solidFill>
                  <a:schemeClr val="tx1"/>
                </a:solidFill>
              </a:ln>
            </a:endParaRPr>
          </a:p>
        </p:txBody>
      </p:sp>
      <p:cxnSp>
        <p:nvCxnSpPr>
          <p:cNvPr id="24" name="Straight Connector 23"/>
          <p:cNvCxnSpPr/>
          <p:nvPr/>
        </p:nvCxnSpPr>
        <p:spPr>
          <a:xfrm>
            <a:off x="755576" y="3212976"/>
            <a:ext cx="144016" cy="0"/>
          </a:xfrm>
          <a:prstGeom prst="line">
            <a:avLst/>
          </a:prstGeom>
        </p:spPr>
        <p:style>
          <a:lnRef idx="3">
            <a:schemeClr val="dk1"/>
          </a:lnRef>
          <a:fillRef idx="0">
            <a:schemeClr val="dk1"/>
          </a:fillRef>
          <a:effectRef idx="2">
            <a:schemeClr val="dk1"/>
          </a:effectRef>
          <a:fontRef idx="minor">
            <a:schemeClr val="tx1"/>
          </a:fontRef>
        </p:style>
      </p:cxnSp>
      <p:sp>
        <p:nvSpPr>
          <p:cNvPr id="26" name="Rectangle 25"/>
          <p:cNvSpPr/>
          <p:nvPr/>
        </p:nvSpPr>
        <p:spPr>
          <a:xfrm>
            <a:off x="611560" y="3717032"/>
            <a:ext cx="8064896"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000" dirty="0" err="1" smtClean="0">
                <a:ln>
                  <a:solidFill>
                    <a:schemeClr val="tx1"/>
                  </a:solidFill>
                </a:ln>
              </a:rPr>
              <a:t>Justeru</a:t>
            </a:r>
            <a:r>
              <a:rPr lang="en-US" sz="2000" dirty="0" smtClean="0">
                <a:ln>
                  <a:solidFill>
                    <a:schemeClr val="tx1"/>
                  </a:solidFill>
                </a:ln>
              </a:rPr>
              <a:t>, </a:t>
            </a:r>
            <a:r>
              <a:rPr lang="en-US" sz="2000" dirty="0" err="1" smtClean="0">
                <a:ln>
                  <a:solidFill>
                    <a:srgbClr val="FF0000"/>
                  </a:solidFill>
                </a:ln>
                <a:solidFill>
                  <a:srgbClr val="FF0000"/>
                </a:solidFill>
              </a:rPr>
              <a:t>lapangkan</a:t>
            </a:r>
            <a:r>
              <a:rPr lang="en-US" sz="2000" dirty="0" smtClean="0">
                <a:ln>
                  <a:solidFill>
                    <a:srgbClr val="FF0000"/>
                  </a:solidFill>
                </a:ln>
                <a:solidFill>
                  <a:srgbClr val="FF0000"/>
                </a:solidFill>
              </a:rPr>
              <a:t> dada</a:t>
            </a:r>
            <a:r>
              <a:rPr lang="en-US" sz="2000" dirty="0" smtClean="0">
                <a:ln>
                  <a:solidFill>
                    <a:schemeClr val="tx1"/>
                  </a:solidFill>
                </a:ln>
              </a:rPr>
              <a:t> </a:t>
            </a:r>
            <a:r>
              <a:rPr lang="en-US" sz="2000" dirty="0" err="1" smtClean="0">
                <a:ln>
                  <a:solidFill>
                    <a:schemeClr val="tx1"/>
                  </a:solidFill>
                </a:ln>
              </a:rPr>
              <a:t>dan</a:t>
            </a:r>
            <a:r>
              <a:rPr lang="en-US" sz="2000" dirty="0" smtClean="0">
                <a:ln>
                  <a:solidFill>
                    <a:schemeClr val="tx1"/>
                  </a:solidFill>
                </a:ln>
              </a:rPr>
              <a:t> </a:t>
            </a:r>
            <a:r>
              <a:rPr lang="en-US" sz="2000" dirty="0" err="1" smtClean="0">
                <a:ln>
                  <a:solidFill>
                    <a:schemeClr val="tx1"/>
                  </a:solidFill>
                </a:ln>
              </a:rPr>
              <a:t>hulurkanlah</a:t>
            </a:r>
            <a:r>
              <a:rPr lang="en-US" sz="2000" dirty="0" smtClean="0">
                <a:ln>
                  <a:solidFill>
                    <a:schemeClr val="tx1"/>
                  </a:solidFill>
                </a:ln>
              </a:rPr>
              <a:t> </a:t>
            </a:r>
            <a:r>
              <a:rPr lang="en-US" sz="2000" dirty="0" err="1" smtClean="0">
                <a:ln>
                  <a:solidFill>
                    <a:schemeClr val="tx1"/>
                  </a:solidFill>
                </a:ln>
              </a:rPr>
              <a:t>tangan</a:t>
            </a:r>
            <a:r>
              <a:rPr lang="en-US" sz="2000" dirty="0" smtClean="0">
                <a:ln>
                  <a:solidFill>
                    <a:schemeClr val="tx1"/>
                  </a:solidFill>
                </a:ln>
              </a:rPr>
              <a:t> </a:t>
            </a:r>
            <a:r>
              <a:rPr lang="en-US" sz="2000" dirty="0" err="1" smtClean="0">
                <a:ln>
                  <a:solidFill>
                    <a:schemeClr val="tx1"/>
                  </a:solidFill>
                </a:ln>
              </a:rPr>
              <a:t>tanda</a:t>
            </a:r>
            <a:r>
              <a:rPr lang="en-US" sz="2000" dirty="0" smtClean="0">
                <a:ln>
                  <a:solidFill>
                    <a:schemeClr val="tx1"/>
                  </a:solidFill>
                </a:ln>
              </a:rPr>
              <a:t> </a:t>
            </a:r>
            <a:r>
              <a:rPr lang="en-US" sz="2000" dirty="0" err="1" smtClean="0">
                <a:ln>
                  <a:solidFill>
                    <a:schemeClr val="tx1"/>
                  </a:solidFill>
                </a:ln>
              </a:rPr>
              <a:t>saling</a:t>
            </a:r>
            <a:r>
              <a:rPr lang="en-US" sz="2000" dirty="0" smtClean="0">
                <a:ln>
                  <a:solidFill>
                    <a:schemeClr val="tx1"/>
                  </a:solidFill>
                </a:ln>
              </a:rPr>
              <a:t> </a:t>
            </a:r>
            <a:r>
              <a:rPr lang="en-US" sz="2000" dirty="0" err="1" smtClean="0">
                <a:ln>
                  <a:solidFill>
                    <a:schemeClr val="tx1"/>
                  </a:solidFill>
                </a:ln>
              </a:rPr>
              <a:t>bermaafan</a:t>
            </a:r>
            <a:r>
              <a:rPr lang="en-US" sz="2000" dirty="0" smtClean="0">
                <a:ln>
                  <a:solidFill>
                    <a:schemeClr val="tx1"/>
                  </a:solidFill>
                </a:ln>
              </a:rPr>
              <a:t>. </a:t>
            </a:r>
            <a:endParaRPr lang="en-US" sz="2000" dirty="0">
              <a:ln>
                <a:solidFill>
                  <a:schemeClr val="tx1"/>
                </a:solidFill>
              </a:ln>
            </a:endParaRPr>
          </a:p>
        </p:txBody>
      </p:sp>
      <p:sp>
        <p:nvSpPr>
          <p:cNvPr id="27" name="Rectangle 26"/>
          <p:cNvSpPr/>
          <p:nvPr/>
        </p:nvSpPr>
        <p:spPr>
          <a:xfrm>
            <a:off x="611560" y="4509120"/>
            <a:ext cx="8064896"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000" dirty="0" err="1" smtClean="0">
                <a:ln>
                  <a:solidFill>
                    <a:schemeClr val="tx1"/>
                  </a:solidFill>
                </a:ln>
              </a:rPr>
              <a:t>Jadikanlah</a:t>
            </a:r>
            <a:r>
              <a:rPr lang="en-US" sz="2000" dirty="0" smtClean="0">
                <a:ln>
                  <a:solidFill>
                    <a:schemeClr val="tx1"/>
                  </a:solidFill>
                </a:ln>
              </a:rPr>
              <a:t> </a:t>
            </a:r>
            <a:r>
              <a:rPr lang="en-US" sz="2000" dirty="0" err="1" smtClean="0">
                <a:ln>
                  <a:solidFill>
                    <a:schemeClr val="tx1"/>
                  </a:solidFill>
                </a:ln>
              </a:rPr>
              <a:t>Idul</a:t>
            </a:r>
            <a:r>
              <a:rPr lang="en-US" sz="2000" dirty="0" smtClean="0">
                <a:ln>
                  <a:solidFill>
                    <a:schemeClr val="tx1"/>
                  </a:solidFill>
                </a:ln>
              </a:rPr>
              <a:t> </a:t>
            </a:r>
            <a:r>
              <a:rPr lang="en-US" sz="2000" dirty="0" err="1" smtClean="0">
                <a:ln>
                  <a:solidFill>
                    <a:schemeClr val="tx1"/>
                  </a:solidFill>
                </a:ln>
              </a:rPr>
              <a:t>Fitri</a:t>
            </a:r>
            <a:r>
              <a:rPr lang="en-US" sz="2000" dirty="0" smtClean="0">
                <a:ln>
                  <a:solidFill>
                    <a:schemeClr val="tx1"/>
                  </a:solidFill>
                </a:ln>
              </a:rPr>
              <a:t> </a:t>
            </a:r>
            <a:r>
              <a:rPr lang="en-US" sz="2000" dirty="0" err="1" smtClean="0">
                <a:ln>
                  <a:solidFill>
                    <a:schemeClr val="tx1"/>
                  </a:solidFill>
                </a:ln>
              </a:rPr>
              <a:t>ini</a:t>
            </a:r>
            <a:r>
              <a:rPr lang="en-US" sz="2000" dirty="0" smtClean="0">
                <a:ln>
                  <a:solidFill>
                    <a:schemeClr val="tx1"/>
                  </a:solidFill>
                </a:ln>
              </a:rPr>
              <a:t> </a:t>
            </a:r>
            <a:r>
              <a:rPr lang="en-US" sz="2000" dirty="0" err="1" smtClean="0">
                <a:ln>
                  <a:solidFill>
                    <a:srgbClr val="FF0000"/>
                  </a:solidFill>
                </a:ln>
                <a:solidFill>
                  <a:srgbClr val="FF0000"/>
                </a:solidFill>
              </a:rPr>
              <a:t>hari</a:t>
            </a:r>
            <a:r>
              <a:rPr lang="en-US" sz="2000" dirty="0" smtClean="0">
                <a:ln>
                  <a:solidFill>
                    <a:srgbClr val="FF0000"/>
                  </a:solidFill>
                </a:ln>
                <a:solidFill>
                  <a:srgbClr val="FF0000"/>
                </a:solidFill>
              </a:rPr>
              <a:t> </a:t>
            </a:r>
            <a:r>
              <a:rPr lang="en-US" sz="2000" dirty="0" err="1" smtClean="0">
                <a:ln>
                  <a:solidFill>
                    <a:srgbClr val="FF0000"/>
                  </a:solidFill>
                </a:ln>
                <a:solidFill>
                  <a:srgbClr val="FF0000"/>
                </a:solidFill>
              </a:rPr>
              <a:t>berkasih</a:t>
            </a:r>
            <a:r>
              <a:rPr lang="en-US" sz="2000" dirty="0" smtClean="0">
                <a:ln>
                  <a:solidFill>
                    <a:srgbClr val="FF0000"/>
                  </a:solidFill>
                </a:ln>
                <a:solidFill>
                  <a:srgbClr val="FF0000"/>
                </a:solidFill>
              </a:rPr>
              <a:t> </a:t>
            </a:r>
            <a:r>
              <a:rPr lang="en-US" sz="2000" dirty="0" err="1" smtClean="0">
                <a:ln>
                  <a:solidFill>
                    <a:srgbClr val="FF0000"/>
                  </a:solidFill>
                </a:ln>
                <a:solidFill>
                  <a:srgbClr val="FF0000"/>
                </a:solidFill>
              </a:rPr>
              <a:t>sayang</a:t>
            </a:r>
            <a:r>
              <a:rPr lang="en-US" sz="2000" dirty="0" smtClean="0">
                <a:ln>
                  <a:solidFill>
                    <a:schemeClr val="tx1"/>
                  </a:solidFill>
                </a:ln>
              </a:rPr>
              <a:t>, </a:t>
            </a:r>
            <a:r>
              <a:rPr lang="en-US" sz="2000" dirty="0" err="1" smtClean="0">
                <a:ln>
                  <a:solidFill>
                    <a:srgbClr val="FF0000"/>
                  </a:solidFill>
                </a:ln>
                <a:solidFill>
                  <a:srgbClr val="FF0000"/>
                </a:solidFill>
              </a:rPr>
              <a:t>menyuci</a:t>
            </a:r>
            <a:r>
              <a:rPr lang="en-US" sz="2000" dirty="0" smtClean="0">
                <a:ln>
                  <a:solidFill>
                    <a:srgbClr val="FF0000"/>
                  </a:solidFill>
                </a:ln>
                <a:solidFill>
                  <a:srgbClr val="FF0000"/>
                </a:solidFill>
              </a:rPr>
              <a:t> </a:t>
            </a:r>
            <a:r>
              <a:rPr lang="en-US" sz="2000" dirty="0" err="1" smtClean="0">
                <a:ln>
                  <a:solidFill>
                    <a:srgbClr val="FF0000"/>
                  </a:solidFill>
                </a:ln>
                <a:solidFill>
                  <a:srgbClr val="FF0000"/>
                </a:solidFill>
              </a:rPr>
              <a:t>dosa</a:t>
            </a:r>
            <a:r>
              <a:rPr lang="en-US" sz="2000" dirty="0" smtClean="0">
                <a:ln>
                  <a:solidFill>
                    <a:srgbClr val="FF0000"/>
                  </a:solidFill>
                </a:ln>
                <a:solidFill>
                  <a:srgbClr val="FF0000"/>
                </a:solidFill>
              </a:rPr>
              <a:t> </a:t>
            </a:r>
            <a:r>
              <a:rPr lang="en-US" sz="2000" dirty="0" err="1" smtClean="0">
                <a:ln>
                  <a:solidFill>
                    <a:schemeClr val="tx1"/>
                  </a:solidFill>
                </a:ln>
              </a:rPr>
              <a:t>dan</a:t>
            </a:r>
            <a:r>
              <a:rPr lang="en-US" sz="2000" dirty="0" smtClean="0">
                <a:ln>
                  <a:solidFill>
                    <a:schemeClr val="tx1"/>
                  </a:solidFill>
                </a:ln>
              </a:rPr>
              <a:t> </a:t>
            </a:r>
            <a:r>
              <a:rPr lang="en-US" sz="2000" dirty="0" err="1" smtClean="0">
                <a:ln>
                  <a:solidFill>
                    <a:srgbClr val="FF0000"/>
                  </a:solidFill>
                </a:ln>
                <a:solidFill>
                  <a:srgbClr val="FF0000"/>
                </a:solidFill>
              </a:rPr>
              <a:t>meleraikan</a:t>
            </a:r>
            <a:r>
              <a:rPr lang="en-US" sz="2000" dirty="0" smtClean="0">
                <a:ln>
                  <a:solidFill>
                    <a:srgbClr val="FF0000"/>
                  </a:solidFill>
                </a:ln>
                <a:solidFill>
                  <a:srgbClr val="FF0000"/>
                </a:solidFill>
              </a:rPr>
              <a:t> </a:t>
            </a:r>
            <a:r>
              <a:rPr lang="en-US" sz="2000" dirty="0" err="1" smtClean="0">
                <a:ln>
                  <a:solidFill>
                    <a:srgbClr val="FF0000"/>
                  </a:solidFill>
                </a:ln>
                <a:solidFill>
                  <a:srgbClr val="FF0000"/>
                </a:solidFill>
              </a:rPr>
              <a:t>kekusutan</a:t>
            </a:r>
            <a:r>
              <a:rPr lang="en-US" sz="2000" dirty="0" smtClean="0">
                <a:ln>
                  <a:solidFill>
                    <a:srgbClr val="FF0000"/>
                  </a:solidFill>
                </a:ln>
                <a:solidFill>
                  <a:srgbClr val="FF0000"/>
                </a:solidFill>
              </a:rPr>
              <a:t> </a:t>
            </a:r>
            <a:r>
              <a:rPr lang="en-US" sz="2000" dirty="0" err="1" smtClean="0">
                <a:ln>
                  <a:solidFill>
                    <a:srgbClr val="FF0000"/>
                  </a:solidFill>
                </a:ln>
                <a:solidFill>
                  <a:srgbClr val="FF0000"/>
                </a:solidFill>
              </a:rPr>
              <a:t>hati</a:t>
            </a:r>
            <a:r>
              <a:rPr lang="en-US" sz="2000" dirty="0" smtClean="0">
                <a:ln>
                  <a:solidFill>
                    <a:schemeClr val="tx1"/>
                  </a:solidFill>
                </a:ln>
              </a:rPr>
              <a:t>. </a:t>
            </a:r>
            <a:endParaRPr lang="en-US" sz="2000" dirty="0">
              <a:ln>
                <a:solidFill>
                  <a:schemeClr val="tx1"/>
                </a:solidFill>
              </a:ln>
            </a:endParaRPr>
          </a:p>
        </p:txBody>
      </p:sp>
      <p:sp>
        <p:nvSpPr>
          <p:cNvPr id="28" name="Rectangle 27"/>
          <p:cNvSpPr/>
          <p:nvPr/>
        </p:nvSpPr>
        <p:spPr>
          <a:xfrm>
            <a:off x="611560" y="5229200"/>
            <a:ext cx="8064896" cy="1015663"/>
          </a:xfrm>
          <a:prstGeom prst="rect">
            <a:avLst/>
          </a:prstGeom>
          <a:ln>
            <a:noFill/>
          </a:ln>
        </p:spPr>
        <p:txBody>
          <a:bodyPr wrap="square">
            <a:spAutoFit/>
          </a:bodyPr>
          <a:lstStyle/>
          <a:p>
            <a:pPr algn="just"/>
            <a:r>
              <a:rPr lang="en-US" sz="2000" dirty="0" err="1" smtClean="0">
                <a:ln>
                  <a:solidFill>
                    <a:schemeClr val="tx1"/>
                  </a:solidFill>
                </a:ln>
              </a:rPr>
              <a:t>Semoga</a:t>
            </a:r>
            <a:r>
              <a:rPr lang="en-US" sz="2000" dirty="0" smtClean="0">
                <a:ln>
                  <a:solidFill>
                    <a:schemeClr val="tx1"/>
                  </a:solidFill>
                </a:ln>
              </a:rPr>
              <a:t> </a:t>
            </a:r>
            <a:r>
              <a:rPr lang="en-US" sz="2000" dirty="0" err="1" smtClean="0">
                <a:ln>
                  <a:solidFill>
                    <a:schemeClr val="tx1"/>
                  </a:solidFill>
                </a:ln>
              </a:rPr>
              <a:t>dengan</a:t>
            </a:r>
            <a:r>
              <a:rPr lang="en-US" sz="2000" dirty="0" smtClean="0">
                <a:ln>
                  <a:solidFill>
                    <a:schemeClr val="tx1"/>
                  </a:solidFill>
                </a:ln>
              </a:rPr>
              <a:t> </a:t>
            </a:r>
            <a:r>
              <a:rPr lang="en-US" sz="2000" dirty="0" err="1" smtClean="0">
                <a:ln>
                  <a:solidFill>
                    <a:schemeClr val="tx1"/>
                  </a:solidFill>
                </a:ln>
              </a:rPr>
              <a:t>tradisi</a:t>
            </a:r>
            <a:r>
              <a:rPr lang="en-US" sz="2000" dirty="0" smtClean="0">
                <a:ln>
                  <a:solidFill>
                    <a:schemeClr val="tx1"/>
                  </a:solidFill>
                </a:ln>
              </a:rPr>
              <a:t> </a:t>
            </a:r>
            <a:r>
              <a:rPr lang="en-US" sz="2000" dirty="0" err="1" smtClean="0">
                <a:ln>
                  <a:solidFill>
                    <a:schemeClr val="tx1"/>
                  </a:solidFill>
                </a:ln>
              </a:rPr>
              <a:t>bermaaf-maafan</a:t>
            </a:r>
            <a:r>
              <a:rPr lang="en-US" sz="2000" dirty="0" smtClean="0">
                <a:ln>
                  <a:solidFill>
                    <a:schemeClr val="tx1"/>
                  </a:solidFill>
                </a:ln>
              </a:rPr>
              <a:t> </a:t>
            </a:r>
            <a:r>
              <a:rPr lang="en-US" sz="2000" dirty="0" err="1" smtClean="0">
                <a:ln>
                  <a:solidFill>
                    <a:schemeClr val="tx1"/>
                  </a:solidFill>
                </a:ln>
              </a:rPr>
              <a:t>ini</a:t>
            </a:r>
            <a:r>
              <a:rPr lang="en-US" sz="2000" dirty="0" smtClean="0">
                <a:ln>
                  <a:solidFill>
                    <a:schemeClr val="tx1"/>
                  </a:solidFill>
                </a:ln>
              </a:rPr>
              <a:t> </a:t>
            </a:r>
            <a:r>
              <a:rPr lang="en-US" sz="2000" dirty="0" err="1" smtClean="0">
                <a:ln>
                  <a:solidFill>
                    <a:schemeClr val="tx1"/>
                  </a:solidFill>
                </a:ln>
              </a:rPr>
              <a:t>akan</a:t>
            </a:r>
            <a:r>
              <a:rPr lang="en-US" sz="2000" dirty="0" smtClean="0">
                <a:ln>
                  <a:solidFill>
                    <a:schemeClr val="tx1"/>
                  </a:solidFill>
                </a:ln>
              </a:rPr>
              <a:t> </a:t>
            </a:r>
            <a:r>
              <a:rPr lang="en-US" sz="2000" dirty="0" smtClean="0">
                <a:ln>
                  <a:solidFill>
                    <a:srgbClr val="0000FF"/>
                  </a:solidFill>
                </a:ln>
                <a:solidFill>
                  <a:srgbClr val="0000FF"/>
                </a:solidFill>
              </a:rPr>
              <a:t>MEMPERTAUTKAN PERSAUDARAAN</a:t>
            </a:r>
            <a:r>
              <a:rPr lang="en-US" sz="2000" dirty="0" smtClean="0">
                <a:ln>
                  <a:solidFill>
                    <a:schemeClr val="tx1"/>
                  </a:solidFill>
                </a:ln>
              </a:rPr>
              <a:t>, </a:t>
            </a:r>
            <a:r>
              <a:rPr lang="en-US" sz="2000" dirty="0" err="1" smtClean="0">
                <a:ln>
                  <a:solidFill>
                    <a:schemeClr val="tx1"/>
                  </a:solidFill>
                </a:ln>
              </a:rPr>
              <a:t>menjalin</a:t>
            </a:r>
            <a:r>
              <a:rPr lang="en-US" sz="2000" dirty="0" smtClean="0">
                <a:ln>
                  <a:solidFill>
                    <a:schemeClr val="tx1"/>
                  </a:solidFill>
                </a:ln>
              </a:rPr>
              <a:t> </a:t>
            </a:r>
            <a:r>
              <a:rPr lang="en-US" sz="2000" dirty="0" err="1" smtClean="0">
                <a:ln>
                  <a:solidFill>
                    <a:schemeClr val="tx1"/>
                  </a:solidFill>
                </a:ln>
              </a:rPr>
              <a:t>semula</a:t>
            </a:r>
            <a:r>
              <a:rPr lang="en-US" sz="2000" dirty="0" smtClean="0">
                <a:ln>
                  <a:solidFill>
                    <a:schemeClr val="tx1"/>
                  </a:solidFill>
                </a:ln>
              </a:rPr>
              <a:t> </a:t>
            </a:r>
            <a:r>
              <a:rPr lang="en-US" sz="2000" dirty="0" err="1" smtClean="0">
                <a:ln>
                  <a:solidFill>
                    <a:schemeClr val="tx1"/>
                  </a:solidFill>
                </a:ln>
              </a:rPr>
              <a:t>keakraban</a:t>
            </a:r>
            <a:r>
              <a:rPr lang="en-US" sz="2000" dirty="0" smtClean="0">
                <a:ln>
                  <a:solidFill>
                    <a:schemeClr val="tx1"/>
                  </a:solidFill>
                </a:ln>
              </a:rPr>
              <a:t> </a:t>
            </a:r>
            <a:r>
              <a:rPr lang="en-US" sz="2000" dirty="0" err="1" smtClean="0">
                <a:ln>
                  <a:solidFill>
                    <a:schemeClr val="tx1"/>
                  </a:solidFill>
                </a:ln>
              </a:rPr>
              <a:t>dan</a:t>
            </a:r>
            <a:r>
              <a:rPr lang="en-US" sz="2000" dirty="0" smtClean="0">
                <a:ln>
                  <a:solidFill>
                    <a:schemeClr val="tx1"/>
                  </a:solidFill>
                </a:ln>
              </a:rPr>
              <a:t> </a:t>
            </a:r>
            <a:r>
              <a:rPr lang="en-US" sz="2000" dirty="0" err="1" smtClean="0">
                <a:ln>
                  <a:solidFill>
                    <a:schemeClr val="tx1"/>
                  </a:solidFill>
                </a:ln>
              </a:rPr>
              <a:t>kerukunan</a:t>
            </a:r>
            <a:r>
              <a:rPr lang="en-US" sz="2000" dirty="0" smtClean="0">
                <a:ln>
                  <a:solidFill>
                    <a:schemeClr val="tx1"/>
                  </a:solidFill>
                </a:ln>
              </a:rPr>
              <a:t> </a:t>
            </a:r>
            <a:r>
              <a:rPr lang="en-US" sz="2000" dirty="0" err="1" smtClean="0">
                <a:ln>
                  <a:solidFill>
                    <a:schemeClr val="tx1"/>
                  </a:solidFill>
                </a:ln>
              </a:rPr>
              <a:t>serta</a:t>
            </a:r>
            <a:r>
              <a:rPr lang="en-US" sz="2000" dirty="0" smtClean="0">
                <a:ln>
                  <a:solidFill>
                    <a:schemeClr val="tx1"/>
                  </a:solidFill>
                </a:ln>
              </a:rPr>
              <a:t> </a:t>
            </a:r>
            <a:r>
              <a:rPr lang="en-US" sz="2000" dirty="0" err="1" smtClean="0">
                <a:ln>
                  <a:solidFill>
                    <a:schemeClr val="tx1"/>
                  </a:solidFill>
                </a:ln>
              </a:rPr>
              <a:t>mengukuh</a:t>
            </a:r>
            <a:r>
              <a:rPr lang="en-US" sz="2000" dirty="0" smtClean="0">
                <a:ln>
                  <a:solidFill>
                    <a:schemeClr val="tx1"/>
                  </a:solidFill>
                </a:ln>
              </a:rPr>
              <a:t> </a:t>
            </a:r>
            <a:r>
              <a:rPr lang="en-US" sz="2000" dirty="0" err="1" smtClean="0">
                <a:ln>
                  <a:solidFill>
                    <a:schemeClr val="tx1"/>
                  </a:solidFill>
                </a:ln>
              </a:rPr>
              <a:t>perpaduan</a:t>
            </a:r>
            <a:r>
              <a:rPr lang="en-US" sz="2000" dirty="0" smtClean="0">
                <a:ln>
                  <a:solidFill>
                    <a:schemeClr val="tx1"/>
                  </a:solidFill>
                </a:ln>
              </a:rPr>
              <a:t>.</a:t>
            </a:r>
            <a:endParaRPr lang="en-US" sz="2000" dirty="0">
              <a:ln>
                <a:solidFill>
                  <a:schemeClr val="tx1"/>
                </a:solidFill>
              </a:ln>
            </a:endParaRPr>
          </a:p>
        </p:txBody>
      </p:sp>
      <p:sp>
        <p:nvSpPr>
          <p:cNvPr id="29" name="Rounded Rectangle 28"/>
          <p:cNvSpPr/>
          <p:nvPr/>
        </p:nvSpPr>
        <p:spPr>
          <a:xfrm>
            <a:off x="251520" y="2060848"/>
            <a:ext cx="216024" cy="21602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9"/>
          <p:cNvSpPr/>
          <p:nvPr/>
        </p:nvSpPr>
        <p:spPr>
          <a:xfrm>
            <a:off x="251520" y="3861048"/>
            <a:ext cx="216024" cy="21602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p:nvSpPr>
        <p:spPr>
          <a:xfrm>
            <a:off x="251520" y="4653136"/>
            <a:ext cx="216024" cy="21602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p:cNvSpPr/>
          <p:nvPr/>
        </p:nvSpPr>
        <p:spPr>
          <a:xfrm>
            <a:off x="251520" y="5373216"/>
            <a:ext cx="216024" cy="21602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107504" y="1124744"/>
            <a:ext cx="8928992" cy="369332"/>
          </a:xfrm>
          <a:prstGeom prst="rect">
            <a:avLst/>
          </a:prstGeom>
        </p:spPr>
        <p:txBody>
          <a:bodyPr wrap="square">
            <a:spAutoFit/>
          </a:bodyPr>
          <a:lstStyle/>
          <a:p>
            <a:pPr algn="ctr"/>
            <a:r>
              <a:rPr lang="en-US" dirty="0" err="1" smtClean="0">
                <a:ln>
                  <a:solidFill>
                    <a:schemeClr val="tx1"/>
                  </a:solidFill>
                </a:ln>
              </a:rPr>
              <a:t>Firman</a:t>
            </a:r>
            <a:r>
              <a:rPr lang="en-US" dirty="0" smtClean="0">
                <a:ln>
                  <a:solidFill>
                    <a:schemeClr val="tx1"/>
                  </a:solidFill>
                </a:ln>
              </a:rPr>
              <a:t> Allah S.W.T</a:t>
            </a:r>
            <a:endParaRPr lang="en-US" dirty="0">
              <a:ln>
                <a:solidFill>
                  <a:schemeClr val="tx1"/>
                </a:solidFill>
              </a:ln>
            </a:endParaRPr>
          </a:p>
        </p:txBody>
      </p:sp>
      <p:sp>
        <p:nvSpPr>
          <p:cNvPr id="11" name="Rectangle 10"/>
          <p:cNvSpPr/>
          <p:nvPr/>
        </p:nvSpPr>
        <p:spPr>
          <a:xfrm>
            <a:off x="3595694" y="5795972"/>
            <a:ext cx="2140330" cy="369332"/>
          </a:xfrm>
          <a:prstGeom prst="rect">
            <a:avLst/>
          </a:prstGeom>
        </p:spPr>
        <p:txBody>
          <a:bodyPr wrap="none">
            <a:spAutoFit/>
          </a:bodyPr>
          <a:lstStyle/>
          <a:p>
            <a:pPr algn="ctr"/>
            <a:r>
              <a:rPr lang="ms-MY" dirty="0" smtClean="0">
                <a:ln>
                  <a:solidFill>
                    <a:schemeClr val="tx1"/>
                  </a:solidFill>
                </a:ln>
              </a:rPr>
              <a:t>Surah </a:t>
            </a:r>
            <a:r>
              <a:rPr lang="ms-MY" dirty="0" smtClean="0">
                <a:ln>
                  <a:solidFill>
                    <a:schemeClr val="tx1"/>
                  </a:solidFill>
                </a:ln>
              </a:rPr>
              <a:t>Al-A’raf: 199</a:t>
            </a:r>
            <a:endParaRPr lang="en-US" dirty="0">
              <a:ln>
                <a:solidFill>
                  <a:schemeClr val="tx1"/>
                </a:solidFill>
              </a:ln>
            </a:endParaRPr>
          </a:p>
        </p:txBody>
      </p:sp>
      <p:sp>
        <p:nvSpPr>
          <p:cNvPr id="35842" name="Rectangle 2"/>
          <p:cNvSpPr>
            <a:spLocks noChangeArrowheads="1"/>
          </p:cNvSpPr>
          <p:nvPr/>
        </p:nvSpPr>
        <p:spPr bwMode="auto">
          <a:xfrm>
            <a:off x="683568" y="2132856"/>
            <a:ext cx="7920880" cy="769441"/>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400" i="0" u="none" strike="noStrike" normalizeH="0" baseline="0" dirty="0" smtClean="0">
                <a:ln>
                  <a:solidFill>
                    <a:srgbClr val="0000FF"/>
                  </a:solidFill>
                </a:ln>
                <a:solidFill>
                  <a:srgbClr val="0000FF"/>
                </a:solidFill>
                <a:latin typeface="Arabic Typesetting"/>
                <a:ea typeface="Times New Roman" pitchFamily="18" charset="0"/>
                <a:cs typeface="Arabic Transparent" pitchFamily="2" charset="-78"/>
              </a:rPr>
              <a:t>﴿</a:t>
            </a:r>
            <a:r>
              <a:rPr kumimoji="0" lang="ar-SA" sz="4400" i="0" u="none" strike="noStrike" normalizeH="0" baseline="0" dirty="0" smtClean="0">
                <a:ln>
                  <a:solidFill>
                    <a:srgbClr val="0000FF"/>
                  </a:solidFill>
                </a:ln>
                <a:solidFill>
                  <a:srgbClr val="0000FF"/>
                </a:solidFill>
                <a:latin typeface="QCF_P176" pitchFamily="2" charset="2"/>
                <a:ea typeface="Times New Roman" pitchFamily="18" charset="0"/>
                <a:cs typeface="QCF_P176" pitchFamily="2" charset="2"/>
              </a:rPr>
              <a:t>ﭵ ﭶ ﭷ ﭸ ﭹ ﭺ ﭻ </a:t>
            </a:r>
            <a:r>
              <a:rPr kumimoji="0" lang="ar-SA" sz="4400" i="0" u="none" strike="noStrike" normalizeH="0" baseline="0" dirty="0" smtClean="0">
                <a:ln>
                  <a:solidFill>
                    <a:srgbClr val="0000FF"/>
                  </a:solidFill>
                </a:ln>
                <a:solidFill>
                  <a:srgbClr val="0000FF"/>
                </a:solidFill>
                <a:latin typeface="Arabic Typesetting"/>
                <a:ea typeface="Times New Roman" pitchFamily="18" charset="0"/>
                <a:cs typeface="Arabic Transparent" pitchFamily="2" charset="-78"/>
              </a:rPr>
              <a:t>﴾</a:t>
            </a:r>
            <a:endParaRPr kumimoji="0" lang="ar-SA" sz="4000" i="0" u="none" strike="noStrike" normalizeH="0" baseline="0" dirty="0" smtClean="0">
              <a:ln>
                <a:solidFill>
                  <a:srgbClr val="0000FF"/>
                </a:solidFill>
              </a:ln>
              <a:solidFill>
                <a:srgbClr val="0000FF"/>
              </a:solidFill>
              <a:latin typeface="Arial" pitchFamily="34" charset="0"/>
              <a:cs typeface="Arial" pitchFamily="34" charset="0"/>
            </a:endParaRPr>
          </a:p>
        </p:txBody>
      </p:sp>
      <p:sp>
        <p:nvSpPr>
          <p:cNvPr id="14" name="Rectangle 13"/>
          <p:cNvSpPr/>
          <p:nvPr/>
        </p:nvSpPr>
        <p:spPr>
          <a:xfrm>
            <a:off x="1115616" y="3140968"/>
            <a:ext cx="7272808" cy="2608406"/>
          </a:xfrm>
          <a:prstGeom prst="rect">
            <a:avLst/>
          </a:prstGeom>
        </p:spPr>
        <p:txBody>
          <a:bodyPr wrap="square">
            <a:spAutoFit/>
          </a:bodyPr>
          <a:lstStyle/>
          <a:p>
            <a:pPr algn="ctr">
              <a:lnSpc>
                <a:spcPct val="150000"/>
              </a:lnSpc>
            </a:pPr>
            <a:r>
              <a:rPr lang="en-US" dirty="0" err="1" smtClean="0">
                <a:ln>
                  <a:solidFill>
                    <a:schemeClr val="tx1"/>
                  </a:solidFill>
                </a:ln>
              </a:rPr>
              <a:t>Maksudnya</a:t>
            </a:r>
            <a:r>
              <a:rPr lang="en-US" dirty="0" smtClean="0">
                <a:ln>
                  <a:solidFill>
                    <a:schemeClr val="tx1"/>
                  </a:solidFill>
                </a:ln>
              </a:rPr>
              <a:t>: </a:t>
            </a:r>
          </a:p>
          <a:p>
            <a:pPr algn="ctr">
              <a:lnSpc>
                <a:spcPct val="150000"/>
              </a:lnSpc>
            </a:pPr>
            <a:endParaRPr lang="en-US" sz="1100" dirty="0" smtClean="0">
              <a:ln>
                <a:solidFill>
                  <a:schemeClr val="tx1"/>
                </a:solidFill>
              </a:ln>
            </a:endParaRPr>
          </a:p>
          <a:p>
            <a:pPr algn="ctr">
              <a:lnSpc>
                <a:spcPct val="150000"/>
              </a:lnSpc>
            </a:pPr>
            <a:r>
              <a:rPr lang="en-US" sz="2000" i="1" dirty="0" smtClean="0">
                <a:ln>
                  <a:solidFill>
                    <a:schemeClr val="tx1"/>
                  </a:solidFill>
                </a:ln>
              </a:rPr>
              <a:t>“</a:t>
            </a:r>
            <a:r>
              <a:rPr lang="en-US" sz="2000" i="1" dirty="0" err="1" smtClean="0">
                <a:ln>
                  <a:solidFill>
                    <a:schemeClr val="tx1"/>
                  </a:solidFill>
                </a:ln>
              </a:rPr>
              <a:t>Terimalah</a:t>
            </a:r>
            <a:r>
              <a:rPr lang="en-US" sz="2000" i="1" dirty="0" smtClean="0">
                <a:ln>
                  <a:solidFill>
                    <a:schemeClr val="tx1"/>
                  </a:solidFill>
                </a:ln>
              </a:rPr>
              <a:t> </a:t>
            </a:r>
            <a:r>
              <a:rPr lang="en-US" sz="2000" i="1" dirty="0" err="1" smtClean="0">
                <a:ln>
                  <a:solidFill>
                    <a:schemeClr val="tx1"/>
                  </a:solidFill>
                </a:ln>
              </a:rPr>
              <a:t>apa</a:t>
            </a:r>
            <a:r>
              <a:rPr lang="en-US" sz="2000" i="1" dirty="0" smtClean="0">
                <a:ln>
                  <a:solidFill>
                    <a:schemeClr val="tx1"/>
                  </a:solidFill>
                </a:ln>
              </a:rPr>
              <a:t> yang </a:t>
            </a:r>
            <a:r>
              <a:rPr lang="en-US" sz="2000" i="1" dirty="0" err="1" smtClean="0">
                <a:ln>
                  <a:solidFill>
                    <a:schemeClr val="tx1"/>
                  </a:solidFill>
                </a:ln>
              </a:rPr>
              <a:t>mudah</a:t>
            </a:r>
            <a:r>
              <a:rPr lang="en-US" sz="2000" i="1" dirty="0" smtClean="0">
                <a:ln>
                  <a:solidFill>
                    <a:schemeClr val="tx1"/>
                  </a:solidFill>
                </a:ln>
              </a:rPr>
              <a:t> </a:t>
            </a:r>
            <a:r>
              <a:rPr lang="en-US" sz="2000" i="1" dirty="0" err="1" smtClean="0">
                <a:ln>
                  <a:solidFill>
                    <a:schemeClr val="tx1"/>
                  </a:solidFill>
                </a:ln>
              </a:rPr>
              <a:t>engkau</a:t>
            </a:r>
            <a:r>
              <a:rPr lang="en-US" sz="2000" i="1" dirty="0" smtClean="0">
                <a:ln>
                  <a:solidFill>
                    <a:schemeClr val="tx1"/>
                  </a:solidFill>
                </a:ln>
              </a:rPr>
              <a:t> </a:t>
            </a:r>
            <a:r>
              <a:rPr lang="en-US" sz="2000" i="1" dirty="0" err="1" smtClean="0">
                <a:ln>
                  <a:solidFill>
                    <a:schemeClr val="tx1"/>
                  </a:solidFill>
                </a:ln>
              </a:rPr>
              <a:t>lakukan</a:t>
            </a:r>
            <a:r>
              <a:rPr lang="en-US" sz="2000" i="1" dirty="0" smtClean="0">
                <a:ln>
                  <a:solidFill>
                    <a:schemeClr val="tx1"/>
                  </a:solidFill>
                </a:ln>
              </a:rPr>
              <a:t>, </a:t>
            </a:r>
            <a:r>
              <a:rPr lang="en-US" sz="2000" i="1" dirty="0" err="1" smtClean="0">
                <a:ln>
                  <a:solidFill>
                    <a:schemeClr val="tx1"/>
                  </a:solidFill>
                </a:ln>
              </a:rPr>
              <a:t>dan</a:t>
            </a:r>
            <a:r>
              <a:rPr lang="en-US" sz="2000" i="1" dirty="0" smtClean="0">
                <a:ln>
                  <a:solidFill>
                    <a:schemeClr val="tx1"/>
                  </a:solidFill>
                </a:ln>
              </a:rPr>
              <a:t> </a:t>
            </a:r>
            <a:r>
              <a:rPr lang="en-US" sz="2000" i="1" dirty="0" err="1" smtClean="0">
                <a:ln>
                  <a:solidFill>
                    <a:schemeClr val="tx1"/>
                  </a:solidFill>
                </a:ln>
              </a:rPr>
              <a:t>suruhlah</a:t>
            </a:r>
            <a:r>
              <a:rPr lang="en-US" sz="2000" i="1" dirty="0" smtClean="0">
                <a:ln>
                  <a:solidFill>
                    <a:schemeClr val="tx1"/>
                  </a:solidFill>
                </a:ln>
              </a:rPr>
              <a:t> </a:t>
            </a:r>
            <a:r>
              <a:rPr lang="en-US" sz="2000" i="1" dirty="0" err="1" smtClean="0">
                <a:ln>
                  <a:solidFill>
                    <a:schemeClr val="tx1"/>
                  </a:solidFill>
                </a:ln>
              </a:rPr>
              <a:t>dengan</a:t>
            </a:r>
            <a:r>
              <a:rPr lang="en-US" sz="2000" i="1" dirty="0" smtClean="0">
                <a:ln>
                  <a:solidFill>
                    <a:schemeClr val="tx1"/>
                  </a:solidFill>
                </a:ln>
              </a:rPr>
              <a:t> </a:t>
            </a:r>
            <a:r>
              <a:rPr lang="en-US" sz="2000" i="1" dirty="0" err="1" smtClean="0">
                <a:ln>
                  <a:solidFill>
                    <a:schemeClr val="tx1"/>
                  </a:solidFill>
                </a:ln>
              </a:rPr>
              <a:t>perkara</a:t>
            </a:r>
            <a:r>
              <a:rPr lang="en-US" sz="2000" i="1" dirty="0" smtClean="0">
                <a:ln>
                  <a:solidFill>
                    <a:schemeClr val="tx1"/>
                  </a:solidFill>
                </a:ln>
              </a:rPr>
              <a:t> yang </a:t>
            </a:r>
            <a:r>
              <a:rPr lang="en-US" sz="2000" i="1" dirty="0" err="1" smtClean="0">
                <a:ln>
                  <a:solidFill>
                    <a:schemeClr val="tx1"/>
                  </a:solidFill>
                </a:ln>
              </a:rPr>
              <a:t>baik</a:t>
            </a:r>
            <a:r>
              <a:rPr lang="en-US" sz="2000" i="1" dirty="0" smtClean="0">
                <a:ln>
                  <a:solidFill>
                    <a:schemeClr val="tx1"/>
                  </a:solidFill>
                </a:ln>
              </a:rPr>
              <a:t>, </a:t>
            </a:r>
            <a:r>
              <a:rPr lang="en-US" sz="2000" i="1" dirty="0" err="1" smtClean="0">
                <a:ln>
                  <a:solidFill>
                    <a:schemeClr val="tx1"/>
                  </a:solidFill>
                </a:ln>
              </a:rPr>
              <a:t>serta</a:t>
            </a:r>
            <a:r>
              <a:rPr lang="en-US" sz="2000" i="1" dirty="0" smtClean="0">
                <a:ln>
                  <a:solidFill>
                    <a:schemeClr val="tx1"/>
                  </a:solidFill>
                </a:ln>
              </a:rPr>
              <a:t> </a:t>
            </a:r>
            <a:r>
              <a:rPr lang="en-US" sz="2000" i="1" dirty="0" err="1" smtClean="0">
                <a:ln>
                  <a:solidFill>
                    <a:schemeClr val="tx1"/>
                  </a:solidFill>
                </a:ln>
              </a:rPr>
              <a:t>berpalinglah</a:t>
            </a:r>
            <a:r>
              <a:rPr lang="en-US" sz="2000" i="1" dirty="0" smtClean="0">
                <a:ln>
                  <a:solidFill>
                    <a:schemeClr val="tx1"/>
                  </a:solidFill>
                </a:ln>
              </a:rPr>
              <a:t> </a:t>
            </a:r>
            <a:r>
              <a:rPr lang="en-US" sz="2000" i="1" dirty="0" smtClean="0">
                <a:ln>
                  <a:solidFill>
                    <a:schemeClr val="tx1"/>
                  </a:solidFill>
                </a:ln>
              </a:rPr>
              <a:t>(</a:t>
            </a:r>
            <a:r>
              <a:rPr lang="en-US" sz="2000" i="1" dirty="0" err="1" smtClean="0">
                <a:ln>
                  <a:solidFill>
                    <a:schemeClr val="tx1"/>
                  </a:solidFill>
                </a:ln>
              </a:rPr>
              <a:t>jangan</a:t>
            </a:r>
            <a:r>
              <a:rPr lang="en-US" sz="2000" i="1" dirty="0" smtClean="0">
                <a:ln>
                  <a:solidFill>
                    <a:schemeClr val="tx1"/>
                  </a:solidFill>
                </a:ln>
              </a:rPr>
              <a:t> </a:t>
            </a:r>
            <a:r>
              <a:rPr lang="en-US" sz="2000" i="1" dirty="0" err="1" smtClean="0">
                <a:ln>
                  <a:solidFill>
                    <a:schemeClr val="tx1"/>
                  </a:solidFill>
                </a:ln>
              </a:rPr>
              <a:t>dihiraukan</a:t>
            </a:r>
            <a:r>
              <a:rPr lang="en-US" sz="2000" i="1" dirty="0" smtClean="0">
                <a:ln>
                  <a:solidFill>
                    <a:schemeClr val="tx1"/>
                  </a:solidFill>
                </a:ln>
              </a:rPr>
              <a:t>) </a:t>
            </a:r>
            <a:r>
              <a:rPr lang="en-US" sz="2000" i="1" dirty="0" err="1" smtClean="0">
                <a:ln>
                  <a:solidFill>
                    <a:schemeClr val="tx1"/>
                  </a:solidFill>
                </a:ln>
              </a:rPr>
              <a:t>orang</a:t>
            </a:r>
            <a:r>
              <a:rPr lang="en-US" sz="2000" i="1" dirty="0" smtClean="0">
                <a:ln>
                  <a:solidFill>
                    <a:schemeClr val="tx1"/>
                  </a:solidFill>
                </a:ln>
              </a:rPr>
              <a:t> yang </a:t>
            </a:r>
            <a:r>
              <a:rPr lang="en-US" sz="2000" i="1" dirty="0" err="1" smtClean="0">
                <a:ln>
                  <a:solidFill>
                    <a:schemeClr val="tx1"/>
                  </a:solidFill>
                </a:ln>
              </a:rPr>
              <a:t>jahil</a:t>
            </a:r>
            <a:r>
              <a:rPr lang="en-US" sz="2000" i="1" dirty="0" smtClean="0">
                <a:ln>
                  <a:solidFill>
                    <a:schemeClr val="tx1"/>
                  </a:solidFill>
                </a:ln>
              </a:rPr>
              <a:t> (yang </a:t>
            </a:r>
            <a:r>
              <a:rPr lang="en-US" sz="2000" i="1" dirty="0" err="1" smtClean="0">
                <a:ln>
                  <a:solidFill>
                    <a:schemeClr val="tx1"/>
                  </a:solidFill>
                </a:ln>
              </a:rPr>
              <a:t>degil</a:t>
            </a:r>
            <a:r>
              <a:rPr lang="en-US" sz="2000" i="1" dirty="0" smtClean="0">
                <a:ln>
                  <a:solidFill>
                    <a:schemeClr val="tx1"/>
                  </a:solidFill>
                </a:ln>
              </a:rPr>
              <a:t> </a:t>
            </a:r>
            <a:r>
              <a:rPr lang="en-US" sz="2000" i="1" dirty="0" err="1" smtClean="0">
                <a:ln>
                  <a:solidFill>
                    <a:schemeClr val="tx1"/>
                  </a:solidFill>
                </a:ln>
              </a:rPr>
              <a:t>dengan</a:t>
            </a:r>
            <a:r>
              <a:rPr lang="en-US" sz="2000" i="1" dirty="0" smtClean="0">
                <a:ln>
                  <a:solidFill>
                    <a:schemeClr val="tx1"/>
                  </a:solidFill>
                </a:ln>
              </a:rPr>
              <a:t> </a:t>
            </a:r>
            <a:r>
              <a:rPr lang="en-US" sz="2000" i="1" dirty="0" err="1" smtClean="0">
                <a:ln>
                  <a:solidFill>
                    <a:schemeClr val="tx1"/>
                  </a:solidFill>
                </a:ln>
              </a:rPr>
              <a:t>kejahilannya</a:t>
            </a:r>
            <a:r>
              <a:rPr lang="en-US" sz="2000" i="1" dirty="0" smtClean="0">
                <a:ln>
                  <a:solidFill>
                    <a:schemeClr val="tx1"/>
                  </a:solidFill>
                </a:ln>
              </a:rPr>
              <a:t>)</a:t>
            </a:r>
            <a:r>
              <a:rPr lang="en-US" i="1" dirty="0" smtClean="0">
                <a:ln>
                  <a:solidFill>
                    <a:schemeClr val="tx1"/>
                  </a:solidFill>
                </a:ln>
              </a:rPr>
              <a:t>.</a:t>
            </a:r>
            <a:r>
              <a:rPr lang="en-US" sz="2000" dirty="0" smtClean="0">
                <a:ln>
                  <a:solidFill>
                    <a:schemeClr val="tx1"/>
                  </a:solidFill>
                </a:ln>
              </a:rPr>
              <a:t>”</a:t>
            </a:r>
            <a:endParaRPr lang="en-US" dirty="0">
              <a:ln>
                <a:solidFill>
                  <a:schemeClr val="tx1"/>
                </a:solidFill>
              </a:ln>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5841" name="Rectangle 1"/>
          <p:cNvSpPr>
            <a:spLocks noChangeArrowheads="1"/>
          </p:cNvSpPr>
          <p:nvPr/>
        </p:nvSpPr>
        <p:spPr bwMode="auto">
          <a:xfrm>
            <a:off x="971600" y="1196752"/>
            <a:ext cx="70202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solidFill>
                    <a:schemeClr val="tx1"/>
                  </a:solidFill>
                </a:ln>
                <a:effectLst/>
                <a:latin typeface="Traditional Arabic" pitchFamily="2" charset="-78"/>
                <a:ea typeface="Calibri" pitchFamily="34" charset="0"/>
                <a:cs typeface="Traditional Arabic" pitchFamily="2" charset="-78"/>
              </a:rPr>
              <a:t>ٱللهُ أَكْبَرُ ٱللهُ أَكْبَرُ ٱللهُ أَكْبَرُ، وَلِلَّهِ ٱلْحَمْدُ</a:t>
            </a:r>
            <a:endParaRPr kumimoji="0" lang="en-US" sz="2800" b="0" i="0" u="none" strike="noStrike" cap="none" normalizeH="0" baseline="0" dirty="0" smtClean="0">
              <a:ln>
                <a:solidFill>
                  <a:schemeClr val="tx1"/>
                </a:solidFill>
              </a:ln>
              <a:effectLst/>
              <a:latin typeface="Arial" pitchFamily="34" charset="0"/>
              <a:cs typeface="Traditional Arabic" pitchFamily="2" charset="-78"/>
            </a:endParaRPr>
          </a:p>
        </p:txBody>
      </p:sp>
      <p:sp>
        <p:nvSpPr>
          <p:cNvPr id="1025" name="Rectangle 1"/>
          <p:cNvSpPr>
            <a:spLocks noChangeArrowheads="1"/>
          </p:cNvSpPr>
          <p:nvPr/>
        </p:nvSpPr>
        <p:spPr bwMode="auto">
          <a:xfrm>
            <a:off x="539552" y="1958063"/>
            <a:ext cx="8064896"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marR="0" lvl="0" indent="-361950" algn="justLow" defTabSz="914400" rtl="0" eaLnBrk="1" fontAlgn="base" latinLnBrk="0" hangingPunct="1">
              <a:lnSpc>
                <a:spcPct val="100000"/>
              </a:lnSpc>
              <a:spcBef>
                <a:spcPct val="0"/>
              </a:spcBef>
              <a:spcAft>
                <a:spcPct val="0"/>
              </a:spcAft>
              <a:buClr>
                <a:srgbClr val="FF0000"/>
              </a:buClr>
              <a:buSzTx/>
              <a:buFont typeface="Wingdings" pitchFamily="2" charset="2"/>
              <a:buChar char="§"/>
              <a:tabLst/>
            </a:pPr>
            <a:r>
              <a:rPr kumimoji="0" lang="en-US" sz="2000" b="0" i="0" u="none" strike="noStrike" cap="none" normalizeH="0" baseline="0" dirty="0" err="1" smtClean="0">
                <a:ln>
                  <a:solidFill>
                    <a:schemeClr val="tx1"/>
                  </a:solidFill>
                </a:ln>
                <a:effectLst/>
                <a:ea typeface="Calibri" pitchFamily="34" charset="0"/>
                <a:cs typeface="Times New Roman" pitchFamily="18" charset="0"/>
              </a:rPr>
              <a:t>Perpaduan</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merupakan</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400" b="0" i="0" u="none" strike="noStrike" cap="none" normalizeH="0" baseline="0" dirty="0" smtClean="0">
                <a:ln>
                  <a:solidFill>
                    <a:srgbClr val="0000FF"/>
                  </a:solidFill>
                </a:ln>
                <a:solidFill>
                  <a:srgbClr val="0000FF"/>
                </a:solidFill>
                <a:effectLst/>
                <a:ea typeface="Calibri" pitchFamily="34" charset="0"/>
                <a:cs typeface="Times New Roman" pitchFamily="18" charset="0"/>
              </a:rPr>
              <a:t>ASET TERPENTING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negara</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kerana</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tanpa</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perpaduan</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tidak</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mungkin</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keharmonian</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dapat</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dinikmati</a:t>
            </a:r>
            <a:r>
              <a:rPr kumimoji="0" lang="en-US" sz="2000" b="0" i="0" u="none" strike="noStrike" cap="none" normalizeH="0" baseline="0" dirty="0" smtClean="0">
                <a:ln>
                  <a:solidFill>
                    <a:schemeClr val="tx1"/>
                  </a:solidFill>
                </a:ln>
                <a:effectLst/>
                <a:ea typeface="Calibri" pitchFamily="34" charset="0"/>
                <a:cs typeface="Times New Roman" pitchFamily="18" charset="0"/>
              </a:rPr>
              <a:t>.</a:t>
            </a:r>
          </a:p>
          <a:p>
            <a:pPr marL="361950" marR="0" lvl="0" indent="-361950" algn="justLow" defTabSz="914400" rtl="0" eaLnBrk="1" fontAlgn="base" latinLnBrk="0" hangingPunct="1">
              <a:lnSpc>
                <a:spcPct val="100000"/>
              </a:lnSpc>
              <a:spcBef>
                <a:spcPct val="0"/>
              </a:spcBef>
              <a:spcAft>
                <a:spcPct val="0"/>
              </a:spcAft>
              <a:buClr>
                <a:srgbClr val="FF0000"/>
              </a:buClr>
              <a:buSzTx/>
              <a:buFont typeface="Wingdings" pitchFamily="2" charset="2"/>
              <a:buChar char="§"/>
              <a:tabLst/>
            </a:pPr>
            <a:endParaRPr kumimoji="0" lang="en-US" sz="2000" b="0" i="0" u="none" strike="noStrike" cap="none" normalizeH="0" baseline="0" dirty="0" smtClean="0">
              <a:ln>
                <a:solidFill>
                  <a:schemeClr val="tx1"/>
                </a:solidFill>
              </a:ln>
              <a:effectLst/>
              <a:ea typeface="Calibri" pitchFamily="34" charset="0"/>
              <a:cs typeface="Times New Roman" pitchFamily="18" charset="0"/>
            </a:endParaRPr>
          </a:p>
          <a:p>
            <a:pPr marL="361950" marR="0" lvl="0" indent="-361950" algn="justLow" defTabSz="914400" rtl="0" eaLnBrk="1" fontAlgn="base" latinLnBrk="0" hangingPunct="1">
              <a:lnSpc>
                <a:spcPct val="100000"/>
              </a:lnSpc>
              <a:spcBef>
                <a:spcPct val="0"/>
              </a:spcBef>
              <a:spcAft>
                <a:spcPct val="0"/>
              </a:spcAft>
              <a:buClr>
                <a:srgbClr val="FF0000"/>
              </a:buClr>
              <a:buSzTx/>
              <a:buFont typeface="Wingdings" pitchFamily="2" charset="2"/>
              <a:buChar char="§"/>
              <a:tabLst/>
            </a:pPr>
            <a:r>
              <a:rPr kumimoji="0" lang="en-US" sz="2000" b="0" i="0" u="none" strike="noStrike" cap="none" normalizeH="0" baseline="0" dirty="0" err="1" smtClean="0">
                <a:ln>
                  <a:solidFill>
                    <a:schemeClr val="tx1"/>
                  </a:solidFill>
                </a:ln>
                <a:effectLst/>
                <a:ea typeface="Calibri" pitchFamily="34" charset="0"/>
                <a:cs typeface="Times New Roman" pitchFamily="18" charset="0"/>
              </a:rPr>
              <a:t>Mimbar</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turut</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bersedih</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apabila</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ada</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kalangan</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umat</a:t>
            </a:r>
            <a:r>
              <a:rPr kumimoji="0" lang="en-US" sz="2000" b="0" i="0" u="none" strike="noStrike" cap="none" normalizeH="0" baseline="0" dirty="0" smtClean="0">
                <a:ln>
                  <a:solidFill>
                    <a:schemeClr val="tx1"/>
                  </a:solidFill>
                </a:ln>
                <a:effectLst/>
                <a:ea typeface="Calibri" pitchFamily="34" charset="0"/>
                <a:cs typeface="Times New Roman" pitchFamily="18" charset="0"/>
              </a:rPr>
              <a:t> Islam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di</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beberapa</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negara</a:t>
            </a:r>
            <a:r>
              <a:rPr kumimoji="0" lang="en-US" sz="2000" b="0" i="0" u="none" strike="noStrike" cap="none" normalizeH="0" baseline="0" dirty="0" smtClean="0">
                <a:ln>
                  <a:solidFill>
                    <a:schemeClr val="tx1"/>
                  </a:solidFill>
                </a:ln>
                <a:effectLst/>
                <a:ea typeface="Calibri" pitchFamily="34" charset="0"/>
                <a:cs typeface="Times New Roman" pitchFamily="18" charset="0"/>
              </a:rPr>
              <a:t> yang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hidup</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dalam</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pelarian</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terumbang</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ambing</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dhaif</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serba</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kekurangan</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atau</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tidak</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diberikan</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hak</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untuk</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hidup</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sebagai</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warga</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negara</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di</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tanah</a:t>
            </a:r>
            <a:r>
              <a:rPr kumimoji="0" lang="en-US" sz="2000" b="0" i="0" u="none" strike="noStrike" cap="none" normalizeH="0" baseline="0" dirty="0" smtClean="0">
                <a:ln>
                  <a:solidFill>
                    <a:schemeClr val="tx1"/>
                  </a:solidFill>
                </a:ln>
                <a:effectLst/>
                <a:ea typeface="Calibri" pitchFamily="34" charset="0"/>
                <a:cs typeface="Times New Roman" pitchFamily="18" charset="0"/>
              </a:rPr>
              <a:t> air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mereka</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sendiri</a:t>
            </a:r>
            <a:r>
              <a:rPr kumimoji="0" lang="en-US" sz="2000" b="0" i="0" u="none" strike="noStrike" cap="none" normalizeH="0" dirty="0" smtClean="0">
                <a:ln>
                  <a:solidFill>
                    <a:schemeClr val="tx1"/>
                  </a:solidFill>
                </a:ln>
                <a:effectLst/>
                <a:ea typeface="Calibri" pitchFamily="34" charset="0"/>
                <a:cs typeface="Times New Roman" pitchFamily="18" charset="0"/>
              </a:rPr>
              <a:t> </a:t>
            </a:r>
            <a:r>
              <a:rPr kumimoji="0" lang="en-US" sz="2000" b="0" i="0" u="none" strike="noStrike" cap="none" normalizeH="0" dirty="0" err="1" smtClean="0">
                <a:ln>
                  <a:solidFill>
                    <a:schemeClr val="tx1"/>
                  </a:solidFill>
                </a:ln>
                <a:effectLst/>
                <a:ea typeface="Calibri" pitchFamily="34" charset="0"/>
                <a:cs typeface="Times New Roman" pitchFamily="18" charset="0"/>
              </a:rPr>
              <a:t>dan</a:t>
            </a:r>
            <a:r>
              <a:rPr kumimoji="0" lang="en-US" sz="2000" b="0" i="0" u="none" strike="noStrike" cap="none" normalizeH="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perlu</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dibantu</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lebih-lebih</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lagi</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dalam</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suasana</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Idul</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Fitri</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seperti</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hari</a:t>
            </a:r>
            <a:r>
              <a:rPr kumimoji="0" lang="en-US" sz="2000" b="0" i="0" u="none" strike="noStrike" cap="none" normalizeH="0" baseline="0" dirty="0" smtClean="0">
                <a:ln>
                  <a:solidFill>
                    <a:schemeClr val="tx1"/>
                  </a:solidFill>
                </a:ln>
                <a:effectLst/>
                <a:ea typeface="Calibri" pitchFamily="34" charset="0"/>
                <a:cs typeface="Times New Roman" pitchFamily="18" charset="0"/>
              </a:rPr>
              <a:t> </a:t>
            </a:r>
            <a:r>
              <a:rPr kumimoji="0" lang="en-US" sz="2000" b="0" i="0" u="none" strike="noStrike" cap="none" normalizeH="0" baseline="0" dirty="0" err="1" smtClean="0">
                <a:ln>
                  <a:solidFill>
                    <a:schemeClr val="tx1"/>
                  </a:solidFill>
                </a:ln>
                <a:effectLst/>
                <a:ea typeface="Calibri" pitchFamily="34" charset="0"/>
                <a:cs typeface="Times New Roman" pitchFamily="18" charset="0"/>
              </a:rPr>
              <a:t>ini</a:t>
            </a:r>
            <a:r>
              <a:rPr kumimoji="0" lang="en-US" sz="2000" b="0" i="0" u="none" strike="noStrike" cap="none" normalizeH="0" baseline="0" dirty="0" smtClean="0">
                <a:ln>
                  <a:solidFill>
                    <a:schemeClr val="tx1"/>
                  </a:solidFill>
                </a:ln>
                <a:effectLst/>
                <a:ea typeface="Calibri" pitchFamily="34" charset="0"/>
                <a:cs typeface="Times New Roman" pitchFamily="18" charset="0"/>
              </a:rPr>
              <a:t>.</a:t>
            </a:r>
          </a:p>
          <a:p>
            <a:pPr marL="361950" marR="0" lvl="0" indent="-361950" algn="justLow" defTabSz="914400" rtl="0" eaLnBrk="1" fontAlgn="base" latinLnBrk="0" hangingPunct="1">
              <a:lnSpc>
                <a:spcPct val="100000"/>
              </a:lnSpc>
              <a:spcBef>
                <a:spcPct val="0"/>
              </a:spcBef>
              <a:spcAft>
                <a:spcPct val="0"/>
              </a:spcAft>
              <a:buClr>
                <a:srgbClr val="FF0000"/>
              </a:buClr>
              <a:buSzTx/>
              <a:buFont typeface="Wingdings" pitchFamily="2" charset="2"/>
              <a:buChar char="§"/>
              <a:tabLst/>
            </a:pPr>
            <a:endParaRPr kumimoji="0" lang="en-US" sz="2000" b="0" i="0" u="none" strike="noStrike" cap="none" normalizeH="0" baseline="0" dirty="0" smtClean="0">
              <a:ln>
                <a:solidFill>
                  <a:schemeClr val="tx1"/>
                </a:solidFill>
              </a:ln>
              <a:effectLst/>
              <a:ea typeface="Calibri" pitchFamily="34" charset="0"/>
              <a:cs typeface="Times New Roman" pitchFamily="18" charset="0"/>
            </a:endParaRPr>
          </a:p>
          <a:p>
            <a:pPr marL="361950" lvl="0" indent="-361950" algn="justLow" fontAlgn="base">
              <a:spcBef>
                <a:spcPct val="0"/>
              </a:spcBef>
              <a:spcAft>
                <a:spcPct val="0"/>
              </a:spcAft>
              <a:buClr>
                <a:srgbClr val="FF0000"/>
              </a:buClr>
              <a:buFont typeface="Wingdings" pitchFamily="2" charset="2"/>
              <a:buChar char="§"/>
            </a:pPr>
            <a:r>
              <a:rPr lang="en-US" sz="2000" dirty="0" smtClean="0">
                <a:ln>
                  <a:solidFill>
                    <a:schemeClr val="tx1"/>
                  </a:solidFill>
                </a:ln>
              </a:rPr>
              <a:t>Kita </a:t>
            </a:r>
            <a:r>
              <a:rPr lang="en-US" sz="2000" dirty="0" err="1" smtClean="0">
                <a:ln>
                  <a:solidFill>
                    <a:schemeClr val="tx1"/>
                  </a:solidFill>
                </a:ln>
              </a:rPr>
              <a:t>sangat</a:t>
            </a:r>
            <a:r>
              <a:rPr lang="en-US" sz="2000" dirty="0" smtClean="0">
                <a:ln>
                  <a:solidFill>
                    <a:schemeClr val="tx1"/>
                  </a:solidFill>
                </a:ln>
              </a:rPr>
              <a:t> </a:t>
            </a:r>
            <a:r>
              <a:rPr lang="en-US" sz="2400" dirty="0" smtClean="0">
                <a:ln>
                  <a:solidFill>
                    <a:srgbClr val="0000FF"/>
                  </a:solidFill>
                </a:ln>
                <a:solidFill>
                  <a:srgbClr val="0000FF"/>
                </a:solidFill>
              </a:rPr>
              <a:t>BERSYUKUR</a:t>
            </a:r>
            <a:r>
              <a:rPr lang="en-US" sz="2000" dirty="0" smtClean="0">
                <a:ln>
                  <a:solidFill>
                    <a:schemeClr val="tx1"/>
                  </a:solidFill>
                </a:ln>
              </a:rPr>
              <a:t> </a:t>
            </a:r>
            <a:r>
              <a:rPr lang="en-US" sz="2000" dirty="0" err="1" smtClean="0">
                <a:ln>
                  <a:solidFill>
                    <a:schemeClr val="tx1"/>
                  </a:solidFill>
                </a:ln>
              </a:rPr>
              <a:t>di</a:t>
            </a:r>
            <a:r>
              <a:rPr lang="en-US" sz="2000" dirty="0" smtClean="0">
                <a:ln>
                  <a:solidFill>
                    <a:schemeClr val="tx1"/>
                  </a:solidFill>
                </a:ln>
              </a:rPr>
              <a:t> </a:t>
            </a:r>
            <a:r>
              <a:rPr lang="en-US" sz="2000" dirty="0" err="1" smtClean="0">
                <a:ln>
                  <a:solidFill>
                    <a:schemeClr val="tx1"/>
                  </a:solidFill>
                </a:ln>
              </a:rPr>
              <a:t>atas</a:t>
            </a:r>
            <a:r>
              <a:rPr lang="en-US" sz="2000" dirty="0" smtClean="0">
                <a:ln>
                  <a:solidFill>
                    <a:schemeClr val="tx1"/>
                  </a:solidFill>
                </a:ln>
              </a:rPr>
              <a:t> </a:t>
            </a:r>
            <a:r>
              <a:rPr lang="en-US" sz="2000" dirty="0" err="1" smtClean="0">
                <a:ln>
                  <a:solidFill>
                    <a:schemeClr val="tx1"/>
                  </a:solidFill>
                </a:ln>
              </a:rPr>
              <a:t>keperihatinan</a:t>
            </a:r>
            <a:r>
              <a:rPr lang="en-US" sz="2000" dirty="0" smtClean="0">
                <a:ln>
                  <a:solidFill>
                    <a:schemeClr val="tx1"/>
                  </a:solidFill>
                </a:ln>
              </a:rPr>
              <a:t> </a:t>
            </a:r>
            <a:r>
              <a:rPr lang="en-US" sz="2000" dirty="0" err="1" smtClean="0">
                <a:ln>
                  <a:solidFill>
                    <a:schemeClr val="tx1"/>
                  </a:solidFill>
                </a:ln>
              </a:rPr>
              <a:t>pihak</a:t>
            </a:r>
            <a:r>
              <a:rPr lang="en-US" sz="2000" dirty="0" smtClean="0">
                <a:ln>
                  <a:solidFill>
                    <a:schemeClr val="tx1"/>
                  </a:solidFill>
                </a:ln>
              </a:rPr>
              <a:t> </a:t>
            </a:r>
            <a:r>
              <a:rPr lang="en-US" sz="2000" dirty="0" err="1" smtClean="0">
                <a:ln>
                  <a:solidFill>
                    <a:schemeClr val="tx1"/>
                  </a:solidFill>
                </a:ln>
              </a:rPr>
              <a:t>kerajaan</a:t>
            </a:r>
            <a:r>
              <a:rPr lang="en-US" sz="2000" dirty="0" smtClean="0">
                <a:ln>
                  <a:solidFill>
                    <a:schemeClr val="tx1"/>
                  </a:solidFill>
                </a:ln>
              </a:rPr>
              <a:t> </a:t>
            </a:r>
            <a:r>
              <a:rPr lang="en-US" sz="2000" dirty="0" err="1" smtClean="0">
                <a:ln>
                  <a:solidFill>
                    <a:schemeClr val="tx1"/>
                  </a:solidFill>
                </a:ln>
              </a:rPr>
              <a:t>khususnya</a:t>
            </a:r>
            <a:r>
              <a:rPr lang="en-US" sz="2000" dirty="0" smtClean="0">
                <a:ln>
                  <a:solidFill>
                    <a:schemeClr val="tx1"/>
                  </a:solidFill>
                </a:ln>
              </a:rPr>
              <a:t> </a:t>
            </a:r>
            <a:r>
              <a:rPr lang="en-US" sz="2000" dirty="0" err="1" smtClean="0">
                <a:ln>
                  <a:solidFill>
                    <a:schemeClr val="tx1"/>
                  </a:solidFill>
                </a:ln>
              </a:rPr>
              <a:t>dan</a:t>
            </a:r>
            <a:r>
              <a:rPr lang="en-US" sz="2000" dirty="0" smtClean="0">
                <a:ln>
                  <a:solidFill>
                    <a:schemeClr val="tx1"/>
                  </a:solidFill>
                </a:ln>
              </a:rPr>
              <a:t> </a:t>
            </a:r>
            <a:r>
              <a:rPr lang="en-US" sz="2000" dirty="0" err="1" smtClean="0">
                <a:ln>
                  <a:solidFill>
                    <a:schemeClr val="tx1"/>
                  </a:solidFill>
                </a:ln>
              </a:rPr>
              <a:t>masyarakat</a:t>
            </a:r>
            <a:r>
              <a:rPr lang="en-US" sz="2000" dirty="0" smtClean="0">
                <a:ln>
                  <a:solidFill>
                    <a:schemeClr val="tx1"/>
                  </a:solidFill>
                </a:ln>
              </a:rPr>
              <a:t> </a:t>
            </a:r>
            <a:r>
              <a:rPr lang="en-US" sz="2000" dirty="0" err="1" smtClean="0">
                <a:ln>
                  <a:solidFill>
                    <a:schemeClr val="tx1"/>
                  </a:solidFill>
                </a:ln>
              </a:rPr>
              <a:t>umumnya</a:t>
            </a:r>
            <a:r>
              <a:rPr lang="en-US" sz="2000" dirty="0" smtClean="0">
                <a:ln>
                  <a:solidFill>
                    <a:schemeClr val="tx1"/>
                  </a:solidFill>
                </a:ln>
              </a:rPr>
              <a:t>, yang </a:t>
            </a:r>
            <a:r>
              <a:rPr lang="en-US" sz="2000" dirty="0" err="1" smtClean="0">
                <a:ln>
                  <a:solidFill>
                    <a:schemeClr val="tx1"/>
                  </a:solidFill>
                </a:ln>
              </a:rPr>
              <a:t>tegas</a:t>
            </a:r>
            <a:r>
              <a:rPr lang="en-US" sz="2000" dirty="0" smtClean="0">
                <a:ln>
                  <a:solidFill>
                    <a:schemeClr val="tx1"/>
                  </a:solidFill>
                </a:ln>
              </a:rPr>
              <a:t> </a:t>
            </a:r>
            <a:r>
              <a:rPr lang="en-US" sz="2000" dirty="0" err="1" smtClean="0">
                <a:ln>
                  <a:solidFill>
                    <a:schemeClr val="tx1"/>
                  </a:solidFill>
                </a:ln>
              </a:rPr>
              <a:t>dan</a:t>
            </a:r>
            <a:r>
              <a:rPr lang="en-US" sz="2000" dirty="0" smtClean="0">
                <a:ln>
                  <a:solidFill>
                    <a:schemeClr val="tx1"/>
                  </a:solidFill>
                </a:ln>
              </a:rPr>
              <a:t> </a:t>
            </a:r>
            <a:r>
              <a:rPr lang="en-US" sz="2000" dirty="0" err="1" smtClean="0">
                <a:ln>
                  <a:solidFill>
                    <a:schemeClr val="tx1"/>
                  </a:solidFill>
                </a:ln>
              </a:rPr>
              <a:t>lantang</a:t>
            </a:r>
            <a:r>
              <a:rPr lang="en-US" sz="2000" dirty="0" smtClean="0">
                <a:ln>
                  <a:solidFill>
                    <a:schemeClr val="tx1"/>
                  </a:solidFill>
                </a:ln>
              </a:rPr>
              <a:t> </a:t>
            </a:r>
            <a:r>
              <a:rPr lang="en-US" sz="2000" dirty="0" err="1" smtClean="0">
                <a:ln>
                  <a:solidFill>
                    <a:schemeClr val="tx1"/>
                  </a:solidFill>
                </a:ln>
              </a:rPr>
              <a:t>menyuarakan</a:t>
            </a:r>
            <a:r>
              <a:rPr lang="en-US" sz="2000" dirty="0" smtClean="0">
                <a:ln>
                  <a:solidFill>
                    <a:schemeClr val="tx1"/>
                  </a:solidFill>
                </a:ln>
              </a:rPr>
              <a:t> </a:t>
            </a:r>
            <a:r>
              <a:rPr lang="en-US" sz="2000" dirty="0" err="1" smtClean="0">
                <a:ln>
                  <a:solidFill>
                    <a:schemeClr val="tx1"/>
                  </a:solidFill>
                </a:ln>
              </a:rPr>
              <a:t>dan</a:t>
            </a:r>
            <a:r>
              <a:rPr lang="en-US" sz="2000" dirty="0" smtClean="0">
                <a:ln>
                  <a:solidFill>
                    <a:schemeClr val="tx1"/>
                  </a:solidFill>
                </a:ln>
              </a:rPr>
              <a:t> </a:t>
            </a:r>
            <a:r>
              <a:rPr lang="en-US" sz="2000" dirty="0" err="1" smtClean="0">
                <a:ln>
                  <a:solidFill>
                    <a:schemeClr val="tx1"/>
                  </a:solidFill>
                </a:ln>
              </a:rPr>
              <a:t>memperjuangkan</a:t>
            </a:r>
            <a:r>
              <a:rPr lang="en-US" sz="2000" dirty="0" smtClean="0">
                <a:ln>
                  <a:solidFill>
                    <a:schemeClr val="tx1"/>
                  </a:solidFill>
                </a:ln>
              </a:rPr>
              <a:t> </a:t>
            </a:r>
            <a:r>
              <a:rPr lang="en-US" sz="2000" dirty="0" err="1" smtClean="0">
                <a:ln>
                  <a:solidFill>
                    <a:schemeClr val="tx1"/>
                  </a:solidFill>
                </a:ln>
              </a:rPr>
              <a:t>nasib</a:t>
            </a:r>
            <a:r>
              <a:rPr lang="en-US" sz="2000" dirty="0" smtClean="0">
                <a:ln>
                  <a:solidFill>
                    <a:schemeClr val="tx1"/>
                  </a:solidFill>
                </a:ln>
              </a:rPr>
              <a:t> </a:t>
            </a:r>
            <a:r>
              <a:rPr lang="en-US" sz="2000" dirty="0" err="1" smtClean="0">
                <a:ln>
                  <a:solidFill>
                    <a:schemeClr val="tx1"/>
                  </a:solidFill>
                </a:ln>
              </a:rPr>
              <a:t>saudara-saudara</a:t>
            </a:r>
            <a:r>
              <a:rPr lang="en-US" sz="2000" dirty="0" smtClean="0">
                <a:ln>
                  <a:solidFill>
                    <a:schemeClr val="tx1"/>
                  </a:solidFill>
                </a:ln>
              </a:rPr>
              <a:t> </a:t>
            </a:r>
            <a:r>
              <a:rPr lang="en-US" sz="2000" dirty="0" err="1" smtClean="0">
                <a:ln>
                  <a:solidFill>
                    <a:schemeClr val="tx1"/>
                  </a:solidFill>
                </a:ln>
              </a:rPr>
              <a:t>kita</a:t>
            </a:r>
            <a:r>
              <a:rPr lang="en-US" sz="2000" dirty="0" smtClean="0">
                <a:ln>
                  <a:solidFill>
                    <a:schemeClr val="tx1"/>
                  </a:solidFill>
                </a:ln>
              </a:rPr>
              <a:t> </a:t>
            </a:r>
            <a:r>
              <a:rPr lang="en-US" sz="2000" dirty="0" err="1" smtClean="0">
                <a:ln>
                  <a:solidFill>
                    <a:schemeClr val="tx1"/>
                  </a:solidFill>
                </a:ln>
              </a:rPr>
              <a:t>di</a:t>
            </a:r>
            <a:r>
              <a:rPr lang="en-US" sz="2000" dirty="0" smtClean="0">
                <a:ln>
                  <a:solidFill>
                    <a:schemeClr val="tx1"/>
                  </a:solidFill>
                </a:ln>
              </a:rPr>
              <a:t> </a:t>
            </a:r>
            <a:r>
              <a:rPr lang="en-US" sz="2000" dirty="0" err="1" smtClean="0">
                <a:ln>
                  <a:solidFill>
                    <a:schemeClr val="tx1"/>
                  </a:solidFill>
                </a:ln>
              </a:rPr>
              <a:t>pentas</a:t>
            </a:r>
            <a:r>
              <a:rPr lang="en-US" sz="2000" dirty="0" smtClean="0">
                <a:ln>
                  <a:solidFill>
                    <a:schemeClr val="tx1"/>
                  </a:solidFill>
                </a:ln>
              </a:rPr>
              <a:t> </a:t>
            </a:r>
            <a:r>
              <a:rPr lang="en-US" sz="2000" dirty="0" err="1" smtClean="0">
                <a:ln>
                  <a:solidFill>
                    <a:schemeClr val="tx1"/>
                  </a:solidFill>
                </a:ln>
              </a:rPr>
              <a:t>antarabangsa</a:t>
            </a:r>
            <a:r>
              <a:rPr lang="en-US" sz="2000" dirty="0" smtClean="0">
                <a:ln>
                  <a:solidFill>
                    <a:schemeClr val="tx1"/>
                  </a:solidFill>
                </a:ln>
              </a:rPr>
              <a:t>.</a:t>
            </a:r>
            <a:endParaRPr kumimoji="0" lang="en-US" sz="2000" b="0" i="0" u="none" strike="noStrike" cap="none" normalizeH="0" baseline="0" dirty="0" smtClean="0">
              <a:ln>
                <a:solidFill>
                  <a:schemeClr val="tx1"/>
                </a:solidFill>
              </a:ln>
              <a:effectLst/>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3845658" y="1071546"/>
            <a:ext cx="1446422" cy="584775"/>
          </a:xfrm>
          <a:prstGeom prst="rect">
            <a:avLst/>
          </a:prstGeom>
        </p:spPr>
        <p:txBody>
          <a:bodyPr wrap="none">
            <a:spAutoFit/>
          </a:bodyPr>
          <a:lstStyle/>
          <a:p>
            <a:r>
              <a:rPr lang="en-US" sz="3200"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TAKBIR</a:t>
            </a:r>
            <a:endParaRPr lang="en-US" sz="3200" dirty="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latin typeface="+mj-lt"/>
            </a:endParaRPr>
          </a:p>
        </p:txBody>
      </p:sp>
      <p:grpSp>
        <p:nvGrpSpPr>
          <p:cNvPr id="3" name="Group 11"/>
          <p:cNvGrpSpPr/>
          <p:nvPr/>
        </p:nvGrpSpPr>
        <p:grpSpPr>
          <a:xfrm>
            <a:off x="4067944" y="1700808"/>
            <a:ext cx="1008112" cy="144016"/>
            <a:chOff x="323528" y="1268760"/>
            <a:chExt cx="1008112" cy="144016"/>
          </a:xfrm>
        </p:grpSpPr>
        <p:sp>
          <p:nvSpPr>
            <p:cNvPr id="13" name="Oval 12"/>
            <p:cNvSpPr/>
            <p:nvPr/>
          </p:nvSpPr>
          <p:spPr>
            <a:xfrm>
              <a:off x="323528" y="1268760"/>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9552" y="12687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55576" y="1268760"/>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71600" y="126876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187624" y="1268760"/>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Slide Number Placeholder 10"/>
          <p:cNvSpPr>
            <a:spLocks noGrp="1"/>
          </p:cNvSpPr>
          <p:nvPr>
            <p:ph type="sldNum" sz="quarter" idx="12"/>
          </p:nvPr>
        </p:nvSpPr>
        <p:spPr>
          <a:xfrm>
            <a:off x="8244408"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049" name="Rectangle 1"/>
          <p:cNvSpPr>
            <a:spLocks noChangeArrowheads="1"/>
          </p:cNvSpPr>
          <p:nvPr/>
        </p:nvSpPr>
        <p:spPr bwMode="auto">
          <a:xfrm>
            <a:off x="1259632" y="2060191"/>
            <a:ext cx="6660232"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ٱللهُ أَكْبَرُ ٱللهُ أَكْبَرُ ٱللهُ أَكْبَرُ</a:t>
            </a:r>
            <a:endParaRPr kumimoji="0" lang="en-US"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endParaRPr>
          </a:p>
          <a:p>
            <a:pPr marL="0" marR="0" lvl="0" indent="0" algn="ctr" defTabSz="914400" rtl="1" eaLnBrk="0" fontAlgn="base" latinLnBrk="0" hangingPunct="0">
              <a:lnSpc>
                <a:spcPct val="150000"/>
              </a:lnSpc>
              <a:spcBef>
                <a:spcPct val="0"/>
              </a:spcBef>
              <a:spcAft>
                <a:spcPct val="0"/>
              </a:spcAft>
              <a:buClrTx/>
              <a:buSzTx/>
              <a:buFontTx/>
              <a:buNone/>
              <a:tabLst/>
            </a:pPr>
            <a:r>
              <a:rPr kumimoji="0" lang="ar-SA"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ٱللهُ أَكْبَرُ ٱللهُ أَكْبَرُ ٱللهُ أَكْبَرُ</a:t>
            </a:r>
            <a:endParaRPr kumimoji="0" lang="en-US"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ar-SA"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ٱللهُ أَكْبَرُ ٱللهُ أَكْبَرُ ٱللهُ أَكْبَرُ، وَلِلَّهِ ٱلْحَمْدُ</a:t>
            </a:r>
            <a:r>
              <a:rPr kumimoji="0" lang="en-US"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39552" y="1483037"/>
            <a:ext cx="8208912" cy="3293209"/>
          </a:xfrm>
          <a:prstGeom prst="rect">
            <a:avLst/>
          </a:prstGeom>
        </p:spPr>
        <p:txBody>
          <a:bodyPr wrap="square">
            <a:spAutoFit/>
          </a:bodyPr>
          <a:lstStyle/>
          <a:p>
            <a:pPr marL="361950" indent="-361950" algn="just">
              <a:buClr>
                <a:srgbClr val="FF0000"/>
              </a:buClr>
              <a:buFont typeface="Wingdings" pitchFamily="2" charset="2"/>
              <a:buChar char="§"/>
            </a:pPr>
            <a:r>
              <a:rPr lang="en-US" sz="2000" dirty="0" err="1" smtClean="0">
                <a:ln>
                  <a:solidFill>
                    <a:schemeClr val="tx1"/>
                  </a:solidFill>
                </a:ln>
              </a:rPr>
              <a:t>Namun</a:t>
            </a:r>
            <a:r>
              <a:rPr lang="en-US" sz="2000" dirty="0" smtClean="0">
                <a:ln>
                  <a:solidFill>
                    <a:schemeClr val="tx1"/>
                  </a:solidFill>
                </a:ln>
              </a:rPr>
              <a:t> </a:t>
            </a:r>
            <a:r>
              <a:rPr lang="en-US" sz="2000" dirty="0" err="1" smtClean="0">
                <a:ln>
                  <a:solidFill>
                    <a:schemeClr val="tx1"/>
                  </a:solidFill>
                </a:ln>
              </a:rPr>
              <a:t>lebih</a:t>
            </a:r>
            <a:r>
              <a:rPr lang="en-US" sz="2000" dirty="0" smtClean="0">
                <a:ln>
                  <a:solidFill>
                    <a:schemeClr val="tx1"/>
                  </a:solidFill>
                </a:ln>
              </a:rPr>
              <a:t> </a:t>
            </a:r>
            <a:r>
              <a:rPr lang="en-US" sz="2000" dirty="0" err="1" smtClean="0">
                <a:ln>
                  <a:solidFill>
                    <a:schemeClr val="tx1"/>
                  </a:solidFill>
                </a:ln>
              </a:rPr>
              <a:t>besar</a:t>
            </a:r>
            <a:r>
              <a:rPr lang="en-US" sz="2000" dirty="0" smtClean="0">
                <a:ln>
                  <a:solidFill>
                    <a:schemeClr val="tx1"/>
                  </a:solidFill>
                </a:ln>
              </a:rPr>
              <a:t> </a:t>
            </a:r>
            <a:r>
              <a:rPr lang="en-US" sz="2000" dirty="0" err="1" smtClean="0">
                <a:ln>
                  <a:solidFill>
                    <a:schemeClr val="tx1"/>
                  </a:solidFill>
                </a:ln>
              </a:rPr>
              <a:t>daripada</a:t>
            </a:r>
            <a:r>
              <a:rPr lang="en-US" sz="2000" dirty="0" smtClean="0">
                <a:ln>
                  <a:solidFill>
                    <a:schemeClr val="tx1"/>
                  </a:solidFill>
                </a:ln>
              </a:rPr>
              <a:t> </a:t>
            </a:r>
            <a:r>
              <a:rPr lang="en-US" sz="2000" dirty="0" err="1" smtClean="0">
                <a:ln>
                  <a:solidFill>
                    <a:schemeClr val="tx1"/>
                  </a:solidFill>
                </a:ln>
              </a:rPr>
              <a:t>itu</a:t>
            </a:r>
            <a:r>
              <a:rPr lang="en-US" sz="2000" dirty="0" smtClean="0">
                <a:ln>
                  <a:solidFill>
                    <a:schemeClr val="tx1"/>
                  </a:solidFill>
                </a:ln>
              </a:rPr>
              <a:t> </a:t>
            </a:r>
            <a:r>
              <a:rPr lang="en-US" sz="2000" dirty="0" err="1" smtClean="0">
                <a:ln>
                  <a:solidFill>
                    <a:schemeClr val="tx1"/>
                  </a:solidFill>
                </a:ln>
              </a:rPr>
              <a:t>ialah</a:t>
            </a:r>
            <a:r>
              <a:rPr lang="en-US" sz="2000" dirty="0" smtClean="0">
                <a:ln>
                  <a:solidFill>
                    <a:schemeClr val="tx1"/>
                  </a:solidFill>
                </a:ln>
              </a:rPr>
              <a:t> </a:t>
            </a:r>
            <a:r>
              <a:rPr lang="en-US" sz="2000" dirty="0" err="1" smtClean="0">
                <a:ln>
                  <a:solidFill>
                    <a:schemeClr val="tx1"/>
                  </a:solidFill>
                </a:ln>
              </a:rPr>
              <a:t>peranan</a:t>
            </a:r>
            <a:r>
              <a:rPr lang="en-US" sz="2000" dirty="0" smtClean="0">
                <a:ln>
                  <a:solidFill>
                    <a:schemeClr val="tx1"/>
                  </a:solidFill>
                </a:ln>
              </a:rPr>
              <a:t>, </a:t>
            </a:r>
            <a:r>
              <a:rPr lang="en-US" sz="2000" dirty="0" err="1" smtClean="0">
                <a:ln>
                  <a:solidFill>
                    <a:schemeClr val="tx1"/>
                  </a:solidFill>
                </a:ln>
              </a:rPr>
              <a:t>usaha-usaha</a:t>
            </a:r>
            <a:r>
              <a:rPr lang="en-US" sz="2000" dirty="0" smtClean="0">
                <a:ln>
                  <a:solidFill>
                    <a:schemeClr val="tx1"/>
                  </a:solidFill>
                </a:ln>
              </a:rPr>
              <a:t> </a:t>
            </a:r>
            <a:r>
              <a:rPr lang="en-US" sz="2000" dirty="0" err="1" smtClean="0">
                <a:ln>
                  <a:solidFill>
                    <a:schemeClr val="tx1"/>
                  </a:solidFill>
                </a:ln>
              </a:rPr>
              <a:t>dan</a:t>
            </a:r>
            <a:r>
              <a:rPr lang="en-US" sz="2000" dirty="0" smtClean="0">
                <a:ln>
                  <a:solidFill>
                    <a:schemeClr val="tx1"/>
                  </a:solidFill>
                </a:ln>
              </a:rPr>
              <a:t> </a:t>
            </a:r>
            <a:r>
              <a:rPr lang="en-US" sz="2000" dirty="0" err="1" smtClean="0">
                <a:ln>
                  <a:solidFill>
                    <a:schemeClr val="tx1"/>
                  </a:solidFill>
                </a:ln>
              </a:rPr>
              <a:t>s</a:t>
            </a:r>
            <a:r>
              <a:rPr lang="en-US" sz="2000" dirty="0" err="1" smtClean="0">
                <a:ln>
                  <a:solidFill>
                    <a:schemeClr val="tx1"/>
                  </a:solidFill>
                </a:ln>
              </a:rPr>
              <a:t>okongan</a:t>
            </a:r>
            <a:r>
              <a:rPr lang="en-US" sz="2000" dirty="0" smtClean="0">
                <a:ln>
                  <a:solidFill>
                    <a:schemeClr val="tx1"/>
                  </a:solidFill>
                </a:ln>
              </a:rPr>
              <a:t> </a:t>
            </a:r>
            <a:r>
              <a:rPr lang="en-US" sz="2000" dirty="0" err="1" smtClean="0">
                <a:ln>
                  <a:solidFill>
                    <a:schemeClr val="tx1"/>
                  </a:solidFill>
                </a:ln>
              </a:rPr>
              <a:t>rakyat</a:t>
            </a:r>
            <a:r>
              <a:rPr lang="en-US" sz="2000" dirty="0" smtClean="0">
                <a:ln>
                  <a:solidFill>
                    <a:schemeClr val="tx1"/>
                  </a:solidFill>
                </a:ln>
              </a:rPr>
              <a:t> Malaysia </a:t>
            </a:r>
            <a:r>
              <a:rPr lang="en-US" sz="2000" dirty="0" err="1" smtClean="0">
                <a:ln>
                  <a:solidFill>
                    <a:schemeClr val="tx1"/>
                  </a:solidFill>
                </a:ln>
              </a:rPr>
              <a:t>bagi</a:t>
            </a:r>
            <a:r>
              <a:rPr lang="en-US" sz="2000" dirty="0" smtClean="0">
                <a:ln>
                  <a:solidFill>
                    <a:schemeClr val="tx1"/>
                  </a:solidFill>
                </a:ln>
              </a:rPr>
              <a:t> </a:t>
            </a:r>
            <a:r>
              <a:rPr lang="en-US" sz="2000" dirty="0" err="1" smtClean="0">
                <a:ln>
                  <a:solidFill>
                    <a:schemeClr val="tx1"/>
                  </a:solidFill>
                </a:ln>
              </a:rPr>
              <a:t>mencapai</a:t>
            </a:r>
            <a:r>
              <a:rPr lang="en-US" sz="2000" dirty="0" smtClean="0">
                <a:ln>
                  <a:solidFill>
                    <a:schemeClr val="tx1"/>
                  </a:solidFill>
                </a:ln>
              </a:rPr>
              <a:t> </a:t>
            </a:r>
            <a:r>
              <a:rPr lang="en-US" sz="2400" dirty="0" smtClean="0">
                <a:ln>
                  <a:solidFill>
                    <a:srgbClr val="0000FF"/>
                  </a:solidFill>
                </a:ln>
                <a:solidFill>
                  <a:srgbClr val="0000FF"/>
                </a:solidFill>
              </a:rPr>
              <a:t>MISI KEMANUSIAAN </a:t>
            </a:r>
            <a:r>
              <a:rPr lang="en-US" sz="2000" dirty="0" smtClean="0">
                <a:ln>
                  <a:solidFill>
                    <a:schemeClr val="tx1"/>
                  </a:solidFill>
                </a:ln>
              </a:rPr>
              <a:t>yang </a:t>
            </a:r>
            <a:r>
              <a:rPr lang="en-US" sz="2000" dirty="0" err="1" smtClean="0">
                <a:ln>
                  <a:solidFill>
                    <a:schemeClr val="tx1"/>
                  </a:solidFill>
                </a:ln>
              </a:rPr>
              <a:t>diperlukan</a:t>
            </a:r>
            <a:r>
              <a:rPr lang="en-US" sz="2000" dirty="0" smtClean="0">
                <a:ln>
                  <a:solidFill>
                    <a:schemeClr val="tx1"/>
                  </a:solidFill>
                </a:ln>
              </a:rPr>
              <a:t>. </a:t>
            </a:r>
            <a:endParaRPr lang="en-US" sz="2000" dirty="0" smtClean="0">
              <a:ln>
                <a:solidFill>
                  <a:schemeClr val="tx1"/>
                </a:solidFill>
              </a:ln>
            </a:endParaRPr>
          </a:p>
          <a:p>
            <a:pPr marL="361950" indent="-361950" algn="just">
              <a:buClr>
                <a:srgbClr val="FF0000"/>
              </a:buClr>
              <a:buFont typeface="Wingdings" pitchFamily="2" charset="2"/>
              <a:buChar char="§"/>
            </a:pPr>
            <a:endParaRPr lang="en-US" sz="2000" dirty="0" smtClean="0">
              <a:ln>
                <a:solidFill>
                  <a:schemeClr val="tx1"/>
                </a:solidFill>
              </a:ln>
            </a:endParaRPr>
          </a:p>
          <a:p>
            <a:pPr marL="361950" indent="-361950" algn="just">
              <a:buClr>
                <a:srgbClr val="FF0000"/>
              </a:buClr>
              <a:buFont typeface="Wingdings" pitchFamily="2" charset="2"/>
              <a:buChar char="§"/>
            </a:pPr>
            <a:r>
              <a:rPr lang="en-US" sz="2000" dirty="0" err="1" smtClean="0">
                <a:ln>
                  <a:solidFill>
                    <a:schemeClr val="tx1"/>
                  </a:solidFill>
                </a:ln>
              </a:rPr>
              <a:t>Justeru</a:t>
            </a:r>
            <a:r>
              <a:rPr lang="en-US" sz="2000" dirty="0" smtClean="0">
                <a:ln>
                  <a:solidFill>
                    <a:schemeClr val="tx1"/>
                  </a:solidFill>
                </a:ln>
              </a:rPr>
              <a:t>, </a:t>
            </a:r>
            <a:r>
              <a:rPr lang="en-US" sz="2000" dirty="0" err="1" smtClean="0">
                <a:ln>
                  <a:solidFill>
                    <a:schemeClr val="tx1"/>
                  </a:solidFill>
                </a:ln>
              </a:rPr>
              <a:t>melalui</a:t>
            </a:r>
            <a:r>
              <a:rPr lang="en-US" sz="2000" dirty="0" smtClean="0">
                <a:ln>
                  <a:solidFill>
                    <a:schemeClr val="tx1"/>
                  </a:solidFill>
                </a:ln>
              </a:rPr>
              <a:t> </a:t>
            </a:r>
            <a:r>
              <a:rPr lang="en-US" sz="2000" dirty="0" err="1" smtClean="0">
                <a:ln>
                  <a:solidFill>
                    <a:schemeClr val="tx1"/>
                  </a:solidFill>
                </a:ln>
              </a:rPr>
              <a:t>pertubuhan</a:t>
            </a:r>
            <a:r>
              <a:rPr lang="en-US" sz="2000" dirty="0" smtClean="0">
                <a:ln>
                  <a:solidFill>
                    <a:schemeClr val="tx1"/>
                  </a:solidFill>
                </a:ln>
              </a:rPr>
              <a:t> </a:t>
            </a:r>
            <a:r>
              <a:rPr lang="en-US" sz="2000" dirty="0" err="1" smtClean="0">
                <a:ln>
                  <a:solidFill>
                    <a:schemeClr val="tx1"/>
                  </a:solidFill>
                </a:ln>
              </a:rPr>
              <a:t>bukan</a:t>
            </a:r>
            <a:r>
              <a:rPr lang="en-US" sz="2000" dirty="0" smtClean="0">
                <a:ln>
                  <a:solidFill>
                    <a:schemeClr val="tx1"/>
                  </a:solidFill>
                </a:ln>
              </a:rPr>
              <a:t> </a:t>
            </a:r>
            <a:r>
              <a:rPr lang="en-US" sz="2000" dirty="0" err="1" smtClean="0">
                <a:ln>
                  <a:solidFill>
                    <a:schemeClr val="tx1"/>
                  </a:solidFill>
                </a:ln>
              </a:rPr>
              <a:t>kerajaan</a:t>
            </a:r>
            <a:r>
              <a:rPr lang="en-US" sz="2000" dirty="0" smtClean="0">
                <a:ln>
                  <a:solidFill>
                    <a:schemeClr val="tx1"/>
                  </a:solidFill>
                </a:ln>
              </a:rPr>
              <a:t> (NGO) yang </a:t>
            </a:r>
            <a:r>
              <a:rPr lang="en-US" sz="2000" dirty="0" err="1" smtClean="0">
                <a:ln>
                  <a:solidFill>
                    <a:schemeClr val="tx1"/>
                  </a:solidFill>
                </a:ln>
              </a:rPr>
              <a:t>menyokong</a:t>
            </a:r>
            <a:r>
              <a:rPr lang="en-US" sz="2000" dirty="0" smtClean="0">
                <a:ln>
                  <a:solidFill>
                    <a:schemeClr val="tx1"/>
                  </a:solidFill>
                </a:ln>
              </a:rPr>
              <a:t> </a:t>
            </a:r>
            <a:r>
              <a:rPr lang="en-US" sz="2000" dirty="0" err="1" smtClean="0">
                <a:ln>
                  <a:solidFill>
                    <a:schemeClr val="tx1"/>
                  </a:solidFill>
                </a:ln>
              </a:rPr>
              <a:t>usaha-usaha</a:t>
            </a:r>
            <a:r>
              <a:rPr lang="en-US" sz="2000" dirty="0" smtClean="0">
                <a:ln>
                  <a:solidFill>
                    <a:schemeClr val="tx1"/>
                  </a:solidFill>
                </a:ln>
              </a:rPr>
              <a:t> </a:t>
            </a:r>
            <a:r>
              <a:rPr lang="en-US" sz="2000" dirty="0" err="1" smtClean="0">
                <a:ln>
                  <a:solidFill>
                    <a:schemeClr val="tx1"/>
                  </a:solidFill>
                </a:ln>
              </a:rPr>
              <a:t>kerajaan</a:t>
            </a:r>
            <a:r>
              <a:rPr lang="en-US" sz="2000" dirty="0" smtClean="0">
                <a:ln>
                  <a:solidFill>
                    <a:schemeClr val="tx1"/>
                  </a:solidFill>
                </a:ln>
              </a:rPr>
              <a:t> </a:t>
            </a:r>
            <a:r>
              <a:rPr lang="en-US" sz="2000" dirty="0" err="1" smtClean="0">
                <a:ln>
                  <a:solidFill>
                    <a:schemeClr val="tx1"/>
                  </a:solidFill>
                </a:ln>
              </a:rPr>
              <a:t>ini</a:t>
            </a:r>
            <a:r>
              <a:rPr lang="en-US" sz="2000" dirty="0" smtClean="0">
                <a:ln>
                  <a:solidFill>
                    <a:schemeClr val="tx1"/>
                  </a:solidFill>
                </a:ln>
              </a:rPr>
              <a:t>, </a:t>
            </a:r>
            <a:r>
              <a:rPr lang="en-US" sz="2000" dirty="0" err="1" smtClean="0">
                <a:ln>
                  <a:solidFill>
                    <a:schemeClr val="tx1"/>
                  </a:solidFill>
                </a:ln>
              </a:rPr>
              <a:t>pelbagai</a:t>
            </a:r>
            <a:r>
              <a:rPr lang="en-US" sz="2000" dirty="0" smtClean="0">
                <a:ln>
                  <a:solidFill>
                    <a:schemeClr val="tx1"/>
                  </a:solidFill>
                </a:ln>
              </a:rPr>
              <a:t> </a:t>
            </a:r>
            <a:r>
              <a:rPr lang="en-US" sz="2000" dirty="0" err="1" smtClean="0">
                <a:ln>
                  <a:solidFill>
                    <a:schemeClr val="tx1"/>
                  </a:solidFill>
                </a:ln>
              </a:rPr>
              <a:t>bentuk</a:t>
            </a:r>
            <a:r>
              <a:rPr lang="en-US" sz="2000" dirty="0" smtClean="0">
                <a:ln>
                  <a:solidFill>
                    <a:schemeClr val="tx1"/>
                  </a:solidFill>
                </a:ln>
              </a:rPr>
              <a:t> </a:t>
            </a:r>
            <a:r>
              <a:rPr lang="en-US" sz="2000" dirty="0" err="1" smtClean="0">
                <a:ln>
                  <a:solidFill>
                    <a:schemeClr val="tx1"/>
                  </a:solidFill>
                </a:ln>
              </a:rPr>
              <a:t>bantuan</a:t>
            </a:r>
            <a:r>
              <a:rPr lang="en-US" sz="2000" dirty="0" smtClean="0">
                <a:ln>
                  <a:solidFill>
                    <a:schemeClr val="tx1"/>
                  </a:solidFill>
                </a:ln>
              </a:rPr>
              <a:t> </a:t>
            </a:r>
            <a:r>
              <a:rPr lang="en-US" sz="2000" dirty="0" err="1" smtClean="0">
                <a:ln>
                  <a:solidFill>
                    <a:schemeClr val="tx1"/>
                  </a:solidFill>
                </a:ln>
              </a:rPr>
              <a:t>dapat</a:t>
            </a:r>
            <a:r>
              <a:rPr lang="en-US" sz="2000" dirty="0" smtClean="0">
                <a:ln>
                  <a:solidFill>
                    <a:schemeClr val="tx1"/>
                  </a:solidFill>
                </a:ln>
              </a:rPr>
              <a:t> </a:t>
            </a:r>
            <a:r>
              <a:rPr lang="en-US" sz="2000" dirty="0" err="1" smtClean="0">
                <a:ln>
                  <a:solidFill>
                    <a:schemeClr val="tx1"/>
                  </a:solidFill>
                </a:ln>
              </a:rPr>
              <a:t>disediakan</a:t>
            </a:r>
            <a:r>
              <a:rPr lang="en-US" sz="2000" dirty="0" smtClean="0">
                <a:ln>
                  <a:solidFill>
                    <a:schemeClr val="tx1"/>
                  </a:solidFill>
                </a:ln>
              </a:rPr>
              <a:t> </a:t>
            </a:r>
            <a:r>
              <a:rPr lang="en-US" sz="2000" dirty="0" err="1" smtClean="0">
                <a:ln>
                  <a:solidFill>
                    <a:schemeClr val="tx1"/>
                  </a:solidFill>
                </a:ln>
              </a:rPr>
              <a:t>dan</a:t>
            </a:r>
            <a:r>
              <a:rPr lang="en-US" sz="2000" dirty="0" smtClean="0">
                <a:ln>
                  <a:solidFill>
                    <a:schemeClr val="tx1"/>
                  </a:solidFill>
                </a:ln>
              </a:rPr>
              <a:t> </a:t>
            </a:r>
            <a:r>
              <a:rPr lang="en-US" sz="2000" dirty="0" err="1" smtClean="0">
                <a:ln>
                  <a:solidFill>
                    <a:schemeClr val="tx1"/>
                  </a:solidFill>
                </a:ln>
              </a:rPr>
              <a:t>disalurkan</a:t>
            </a:r>
            <a:r>
              <a:rPr lang="en-US" sz="2000" dirty="0" smtClean="0">
                <a:ln>
                  <a:solidFill>
                    <a:schemeClr val="tx1"/>
                  </a:solidFill>
                </a:ln>
              </a:rPr>
              <a:t> </a:t>
            </a:r>
            <a:r>
              <a:rPr lang="en-US" sz="2000" dirty="0" err="1" smtClean="0">
                <a:ln>
                  <a:solidFill>
                    <a:schemeClr val="tx1"/>
                  </a:solidFill>
                </a:ln>
              </a:rPr>
              <a:t>bagi</a:t>
            </a:r>
            <a:r>
              <a:rPr lang="en-US" sz="2000" dirty="0" smtClean="0">
                <a:ln>
                  <a:solidFill>
                    <a:schemeClr val="tx1"/>
                  </a:solidFill>
                </a:ln>
              </a:rPr>
              <a:t> </a:t>
            </a:r>
            <a:r>
              <a:rPr lang="en-US" sz="2000" dirty="0" err="1" smtClean="0">
                <a:ln>
                  <a:solidFill>
                    <a:schemeClr val="tx1"/>
                  </a:solidFill>
                </a:ln>
              </a:rPr>
              <a:t>membantu</a:t>
            </a:r>
            <a:r>
              <a:rPr lang="en-US" sz="2000" dirty="0" smtClean="0">
                <a:ln>
                  <a:solidFill>
                    <a:schemeClr val="tx1"/>
                  </a:solidFill>
                </a:ln>
              </a:rPr>
              <a:t> </a:t>
            </a:r>
            <a:r>
              <a:rPr lang="en-US" sz="2000" dirty="0" err="1" smtClean="0">
                <a:ln>
                  <a:solidFill>
                    <a:schemeClr val="tx1"/>
                  </a:solidFill>
                </a:ln>
              </a:rPr>
              <a:t>meredakan</a:t>
            </a:r>
            <a:r>
              <a:rPr lang="en-US" sz="2000" dirty="0" smtClean="0">
                <a:ln>
                  <a:solidFill>
                    <a:schemeClr val="tx1"/>
                  </a:solidFill>
                </a:ln>
              </a:rPr>
              <a:t> </a:t>
            </a:r>
            <a:r>
              <a:rPr lang="en-US" sz="2000" dirty="0" err="1" smtClean="0">
                <a:ln>
                  <a:solidFill>
                    <a:schemeClr val="tx1"/>
                  </a:solidFill>
                </a:ln>
              </a:rPr>
              <a:t>penderitaan</a:t>
            </a:r>
            <a:r>
              <a:rPr lang="en-US" sz="2000" dirty="0" smtClean="0">
                <a:ln>
                  <a:solidFill>
                    <a:schemeClr val="tx1"/>
                  </a:solidFill>
                </a:ln>
              </a:rPr>
              <a:t>. </a:t>
            </a:r>
            <a:r>
              <a:rPr lang="en-US" sz="2000" dirty="0" err="1" smtClean="0">
                <a:ln>
                  <a:solidFill>
                    <a:schemeClr val="tx1"/>
                  </a:solidFill>
                </a:ln>
              </a:rPr>
              <a:t>Contohnya</a:t>
            </a:r>
            <a:r>
              <a:rPr lang="en-US" sz="2000" dirty="0" smtClean="0">
                <a:ln>
                  <a:solidFill>
                    <a:schemeClr val="tx1"/>
                  </a:solidFill>
                </a:ln>
              </a:rPr>
              <a:t>, </a:t>
            </a:r>
            <a:r>
              <a:rPr lang="en-US" sz="2000" dirty="0" err="1" smtClean="0">
                <a:ln>
                  <a:solidFill>
                    <a:schemeClr val="tx1"/>
                  </a:solidFill>
                </a:ln>
              </a:rPr>
              <a:t>penghantaran</a:t>
            </a:r>
            <a:r>
              <a:rPr lang="en-US" sz="2000" dirty="0" smtClean="0">
                <a:ln>
                  <a:solidFill>
                    <a:schemeClr val="tx1"/>
                  </a:solidFill>
                </a:ln>
              </a:rPr>
              <a:t> </a:t>
            </a:r>
            <a:r>
              <a:rPr lang="en-US" sz="2000" dirty="0" err="1" smtClean="0">
                <a:ln>
                  <a:solidFill>
                    <a:schemeClr val="tx1"/>
                  </a:solidFill>
                </a:ln>
              </a:rPr>
              <a:t>pasukan</a:t>
            </a:r>
            <a:r>
              <a:rPr lang="en-US" sz="2000" dirty="0" smtClean="0">
                <a:ln>
                  <a:solidFill>
                    <a:schemeClr val="tx1"/>
                  </a:solidFill>
                </a:ln>
              </a:rPr>
              <a:t> </a:t>
            </a:r>
            <a:r>
              <a:rPr lang="en-US" sz="2000" dirty="0" err="1" smtClean="0">
                <a:ln>
                  <a:solidFill>
                    <a:schemeClr val="tx1"/>
                  </a:solidFill>
                </a:ln>
              </a:rPr>
              <a:t>sukarelawan</a:t>
            </a:r>
            <a:r>
              <a:rPr lang="en-US" sz="2000" dirty="0" smtClean="0">
                <a:ln>
                  <a:solidFill>
                    <a:schemeClr val="tx1"/>
                  </a:solidFill>
                </a:ln>
              </a:rPr>
              <a:t>, </a:t>
            </a:r>
            <a:r>
              <a:rPr lang="en-US" sz="2000" dirty="0" err="1" smtClean="0">
                <a:ln>
                  <a:solidFill>
                    <a:schemeClr val="tx1"/>
                  </a:solidFill>
                </a:ln>
              </a:rPr>
              <a:t>kutipan</a:t>
            </a:r>
            <a:r>
              <a:rPr lang="en-US" sz="2000" dirty="0" smtClean="0">
                <a:ln>
                  <a:solidFill>
                    <a:schemeClr val="tx1"/>
                  </a:solidFill>
                </a:ln>
              </a:rPr>
              <a:t> </a:t>
            </a:r>
            <a:r>
              <a:rPr lang="en-US" sz="2000" dirty="0" err="1" smtClean="0">
                <a:ln>
                  <a:solidFill>
                    <a:schemeClr val="tx1"/>
                  </a:solidFill>
                </a:ln>
              </a:rPr>
              <a:t>sumbangan</a:t>
            </a:r>
            <a:r>
              <a:rPr lang="en-US" sz="2000" dirty="0" smtClean="0">
                <a:ln>
                  <a:solidFill>
                    <a:schemeClr val="tx1"/>
                  </a:solidFill>
                </a:ln>
              </a:rPr>
              <a:t> </a:t>
            </a:r>
            <a:r>
              <a:rPr lang="en-US" sz="2000" dirty="0" err="1" smtClean="0">
                <a:ln>
                  <a:solidFill>
                    <a:schemeClr val="tx1"/>
                  </a:solidFill>
                </a:ln>
              </a:rPr>
              <a:t>kewangan</a:t>
            </a:r>
            <a:r>
              <a:rPr lang="en-US" sz="2000" dirty="0" smtClean="0">
                <a:ln>
                  <a:solidFill>
                    <a:schemeClr val="tx1"/>
                  </a:solidFill>
                </a:ln>
              </a:rPr>
              <a:t>, </a:t>
            </a:r>
            <a:r>
              <a:rPr lang="en-US" sz="2000" dirty="0" err="1" smtClean="0">
                <a:ln>
                  <a:solidFill>
                    <a:schemeClr val="tx1"/>
                  </a:solidFill>
                </a:ln>
              </a:rPr>
              <a:t>barangan</a:t>
            </a:r>
            <a:r>
              <a:rPr lang="en-US" sz="2000" dirty="0" smtClean="0">
                <a:ln>
                  <a:solidFill>
                    <a:schemeClr val="tx1"/>
                  </a:solidFill>
                </a:ln>
              </a:rPr>
              <a:t> </a:t>
            </a:r>
            <a:r>
              <a:rPr lang="en-US" sz="2000" dirty="0" err="1" smtClean="0">
                <a:ln>
                  <a:solidFill>
                    <a:schemeClr val="tx1"/>
                  </a:solidFill>
                </a:ln>
              </a:rPr>
              <a:t>keperluan</a:t>
            </a:r>
            <a:r>
              <a:rPr lang="en-US" sz="2000" dirty="0" smtClean="0">
                <a:ln>
                  <a:solidFill>
                    <a:schemeClr val="tx1"/>
                  </a:solidFill>
                </a:ln>
              </a:rPr>
              <a:t> </a:t>
            </a:r>
            <a:r>
              <a:rPr lang="en-US" sz="2000" dirty="0" err="1" smtClean="0">
                <a:ln>
                  <a:solidFill>
                    <a:schemeClr val="tx1"/>
                  </a:solidFill>
                </a:ln>
              </a:rPr>
              <a:t>asas</a:t>
            </a:r>
            <a:r>
              <a:rPr lang="en-US" sz="2000" dirty="0" smtClean="0">
                <a:ln>
                  <a:solidFill>
                    <a:schemeClr val="tx1"/>
                  </a:solidFill>
                </a:ln>
              </a:rPr>
              <a:t>, </a:t>
            </a:r>
            <a:r>
              <a:rPr lang="en-US" sz="2000" dirty="0" err="1" smtClean="0">
                <a:ln>
                  <a:solidFill>
                    <a:schemeClr val="tx1"/>
                  </a:solidFill>
                </a:ln>
              </a:rPr>
              <a:t>makanan</a:t>
            </a:r>
            <a:r>
              <a:rPr lang="en-US" sz="2000" dirty="0" smtClean="0">
                <a:ln>
                  <a:solidFill>
                    <a:schemeClr val="tx1"/>
                  </a:solidFill>
                </a:ln>
              </a:rPr>
              <a:t>, </a:t>
            </a:r>
            <a:r>
              <a:rPr lang="en-US" sz="2000" dirty="0" err="1" smtClean="0">
                <a:ln>
                  <a:solidFill>
                    <a:schemeClr val="tx1"/>
                  </a:solidFill>
                </a:ln>
              </a:rPr>
              <a:t>pakaian</a:t>
            </a:r>
            <a:r>
              <a:rPr lang="en-US" sz="2000" dirty="0" smtClean="0">
                <a:ln>
                  <a:solidFill>
                    <a:schemeClr val="tx1"/>
                  </a:solidFill>
                </a:ln>
              </a:rPr>
              <a:t>, </a:t>
            </a:r>
            <a:r>
              <a:rPr lang="en-US" sz="2000" dirty="0" err="1" smtClean="0">
                <a:ln>
                  <a:solidFill>
                    <a:schemeClr val="tx1"/>
                  </a:solidFill>
                </a:ln>
              </a:rPr>
              <a:t>selimut</a:t>
            </a:r>
            <a:r>
              <a:rPr lang="en-US" sz="2000" dirty="0" smtClean="0">
                <a:ln>
                  <a:solidFill>
                    <a:schemeClr val="tx1"/>
                  </a:solidFill>
                </a:ln>
              </a:rPr>
              <a:t>, </a:t>
            </a:r>
            <a:r>
              <a:rPr lang="en-US" sz="2000" dirty="0" err="1" smtClean="0">
                <a:ln>
                  <a:solidFill>
                    <a:schemeClr val="tx1"/>
                  </a:solidFill>
                </a:ln>
              </a:rPr>
              <a:t>bekalan</a:t>
            </a:r>
            <a:r>
              <a:rPr lang="en-US" sz="2000" dirty="0" smtClean="0">
                <a:ln>
                  <a:solidFill>
                    <a:schemeClr val="tx1"/>
                  </a:solidFill>
                </a:ln>
              </a:rPr>
              <a:t> </a:t>
            </a:r>
            <a:r>
              <a:rPr lang="en-US" sz="2000" dirty="0" err="1" smtClean="0">
                <a:ln>
                  <a:solidFill>
                    <a:schemeClr val="tx1"/>
                  </a:solidFill>
                </a:ln>
              </a:rPr>
              <a:t>perubatan</a:t>
            </a:r>
            <a:r>
              <a:rPr lang="en-US" sz="2000" dirty="0" smtClean="0">
                <a:ln>
                  <a:solidFill>
                    <a:schemeClr val="tx1"/>
                  </a:solidFill>
                </a:ln>
              </a:rPr>
              <a:t> </a:t>
            </a:r>
            <a:r>
              <a:rPr lang="en-US" sz="2000" dirty="0" err="1" smtClean="0">
                <a:ln>
                  <a:solidFill>
                    <a:schemeClr val="tx1"/>
                  </a:solidFill>
                </a:ln>
              </a:rPr>
              <a:t>dan</a:t>
            </a:r>
            <a:r>
              <a:rPr lang="en-US" sz="2000" dirty="0" smtClean="0">
                <a:ln>
                  <a:solidFill>
                    <a:schemeClr val="tx1"/>
                  </a:solidFill>
                </a:ln>
              </a:rPr>
              <a:t> </a:t>
            </a:r>
            <a:r>
              <a:rPr lang="en-US" sz="2000" dirty="0" err="1" smtClean="0">
                <a:ln>
                  <a:solidFill>
                    <a:schemeClr val="tx1"/>
                  </a:solidFill>
                </a:ln>
              </a:rPr>
              <a:t>sebagainya</a:t>
            </a:r>
            <a:r>
              <a:rPr lang="en-US" sz="2000" dirty="0" smtClean="0">
                <a:ln>
                  <a:solidFill>
                    <a:schemeClr val="tx1"/>
                  </a:solidFill>
                </a:ln>
              </a:rPr>
              <a:t>. </a:t>
            </a:r>
            <a:endParaRPr lang="en-US" sz="2000" dirty="0">
              <a:ln>
                <a:solidFill>
                  <a:schemeClr val="tx1"/>
                </a:solidFill>
              </a:ln>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5841" name="Rectangle 1"/>
          <p:cNvSpPr>
            <a:spLocks noChangeArrowheads="1"/>
          </p:cNvSpPr>
          <p:nvPr/>
        </p:nvSpPr>
        <p:spPr bwMode="auto">
          <a:xfrm>
            <a:off x="971600" y="1196752"/>
            <a:ext cx="70202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solidFill>
                    <a:schemeClr val="tx1"/>
                  </a:solidFill>
                </a:ln>
                <a:effectLst/>
                <a:latin typeface="Traditional Arabic" pitchFamily="2" charset="-78"/>
                <a:ea typeface="Calibri" pitchFamily="34" charset="0"/>
                <a:cs typeface="Traditional Arabic" pitchFamily="2" charset="-78"/>
              </a:rPr>
              <a:t>ٱللهُ أَكْبَرُ ٱللهُ أَكْبَرُ ٱللهُ أَكْبَرُ، وَلِلَّهِ ٱلْحَمْدُ</a:t>
            </a:r>
            <a:endParaRPr kumimoji="0" lang="en-US" sz="2800" b="0" i="0" u="none" strike="noStrike" cap="none" normalizeH="0" baseline="0" dirty="0" smtClean="0">
              <a:ln>
                <a:solidFill>
                  <a:schemeClr val="tx1"/>
                </a:solidFill>
              </a:ln>
              <a:effectLst/>
              <a:latin typeface="Arial" pitchFamily="34" charset="0"/>
              <a:cs typeface="Traditional Arabic" pitchFamily="2" charset="-78"/>
            </a:endParaRPr>
          </a:p>
        </p:txBody>
      </p:sp>
      <p:sp>
        <p:nvSpPr>
          <p:cNvPr id="1025" name="Rectangle 1"/>
          <p:cNvSpPr>
            <a:spLocks noChangeArrowheads="1"/>
          </p:cNvSpPr>
          <p:nvPr/>
        </p:nvSpPr>
        <p:spPr bwMode="auto">
          <a:xfrm>
            <a:off x="539552" y="1936572"/>
            <a:ext cx="806489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lvl="0" indent="-361950" algn="justLow" fontAlgn="base">
              <a:spcBef>
                <a:spcPct val="0"/>
              </a:spcBef>
              <a:spcAft>
                <a:spcPct val="0"/>
              </a:spcAft>
              <a:buClr>
                <a:srgbClr val="FF0000"/>
              </a:buClr>
              <a:buFont typeface="Wingdings" pitchFamily="2" charset="2"/>
              <a:buChar char="§"/>
            </a:pPr>
            <a:r>
              <a:rPr lang="en-US" sz="2000" dirty="0" err="1" smtClean="0">
                <a:ln>
                  <a:solidFill>
                    <a:schemeClr val="tx1"/>
                  </a:solidFill>
                </a:ln>
              </a:rPr>
              <a:t>Dalam</a:t>
            </a:r>
            <a:r>
              <a:rPr lang="en-US" sz="2000" dirty="0" smtClean="0">
                <a:ln>
                  <a:solidFill>
                    <a:schemeClr val="tx1"/>
                  </a:solidFill>
                </a:ln>
              </a:rPr>
              <a:t> </a:t>
            </a:r>
            <a:r>
              <a:rPr lang="en-US" sz="2000" dirty="0" err="1" smtClean="0">
                <a:ln>
                  <a:solidFill>
                    <a:schemeClr val="tx1"/>
                  </a:solidFill>
                </a:ln>
              </a:rPr>
              <a:t>kegembiraan</a:t>
            </a:r>
            <a:r>
              <a:rPr lang="en-US" sz="2000" dirty="0" smtClean="0">
                <a:ln>
                  <a:solidFill>
                    <a:schemeClr val="tx1"/>
                  </a:solidFill>
                </a:ln>
              </a:rPr>
              <a:t> </a:t>
            </a:r>
            <a:r>
              <a:rPr lang="en-US" sz="2000" dirty="0" err="1" smtClean="0">
                <a:ln>
                  <a:solidFill>
                    <a:schemeClr val="tx1"/>
                  </a:solidFill>
                </a:ln>
              </a:rPr>
              <a:t>ini</a:t>
            </a:r>
            <a:r>
              <a:rPr lang="en-US" sz="2000" dirty="0" smtClean="0">
                <a:ln>
                  <a:solidFill>
                    <a:schemeClr val="tx1"/>
                  </a:solidFill>
                </a:ln>
              </a:rPr>
              <a:t>, </a:t>
            </a:r>
            <a:r>
              <a:rPr lang="en-US" sz="2000" dirty="0" err="1" smtClean="0">
                <a:ln>
                  <a:solidFill>
                    <a:schemeClr val="tx1"/>
                  </a:solidFill>
                </a:ln>
              </a:rPr>
              <a:t>kita</a:t>
            </a:r>
            <a:r>
              <a:rPr lang="en-US" sz="2000" dirty="0" smtClean="0">
                <a:ln>
                  <a:solidFill>
                    <a:schemeClr val="tx1"/>
                  </a:solidFill>
                </a:ln>
              </a:rPr>
              <a:t> </a:t>
            </a:r>
            <a:r>
              <a:rPr lang="en-US" sz="2000" dirty="0" err="1" smtClean="0">
                <a:ln>
                  <a:solidFill>
                    <a:schemeClr val="tx1"/>
                  </a:solidFill>
                </a:ln>
              </a:rPr>
              <a:t>juga</a:t>
            </a:r>
            <a:r>
              <a:rPr lang="en-US" sz="2000" dirty="0" smtClean="0">
                <a:ln>
                  <a:solidFill>
                    <a:schemeClr val="tx1"/>
                  </a:solidFill>
                </a:ln>
              </a:rPr>
              <a:t> </a:t>
            </a:r>
            <a:r>
              <a:rPr lang="en-US" sz="2000" dirty="0" err="1" smtClean="0">
                <a:ln>
                  <a:solidFill>
                    <a:schemeClr val="tx1"/>
                  </a:solidFill>
                </a:ln>
              </a:rPr>
              <a:t>tidak</a:t>
            </a:r>
            <a:r>
              <a:rPr lang="en-US" sz="2000" dirty="0" smtClean="0">
                <a:ln>
                  <a:solidFill>
                    <a:schemeClr val="tx1"/>
                  </a:solidFill>
                </a:ln>
              </a:rPr>
              <a:t> </a:t>
            </a:r>
            <a:r>
              <a:rPr lang="en-US" sz="2000" dirty="0" err="1" smtClean="0">
                <a:ln>
                  <a:solidFill>
                    <a:schemeClr val="tx1"/>
                  </a:solidFill>
                </a:ln>
              </a:rPr>
              <a:t>melupakan</a:t>
            </a:r>
            <a:r>
              <a:rPr lang="en-US" sz="2000" dirty="0" smtClean="0">
                <a:ln>
                  <a:solidFill>
                    <a:schemeClr val="tx1"/>
                  </a:solidFill>
                </a:ln>
              </a:rPr>
              <a:t> </a:t>
            </a:r>
            <a:r>
              <a:rPr lang="en-US" sz="2000" dirty="0" err="1" smtClean="0">
                <a:ln>
                  <a:solidFill>
                    <a:schemeClr val="tx1"/>
                  </a:solidFill>
                </a:ln>
              </a:rPr>
              <a:t>golongan</a:t>
            </a:r>
            <a:r>
              <a:rPr lang="en-US" sz="2000" dirty="0" smtClean="0">
                <a:ln>
                  <a:solidFill>
                    <a:schemeClr val="tx1"/>
                  </a:solidFill>
                </a:ln>
              </a:rPr>
              <a:t> </a:t>
            </a:r>
            <a:r>
              <a:rPr lang="en-US" sz="2400" dirty="0" smtClean="0">
                <a:ln>
                  <a:solidFill>
                    <a:srgbClr val="FF0000"/>
                  </a:solidFill>
                </a:ln>
                <a:solidFill>
                  <a:srgbClr val="FF0000"/>
                </a:solidFill>
              </a:rPr>
              <a:t>ASNAF</a:t>
            </a:r>
            <a:r>
              <a:rPr lang="en-US" sz="2000" dirty="0" smtClean="0">
                <a:ln>
                  <a:solidFill>
                    <a:schemeClr val="tx1"/>
                  </a:solidFill>
                </a:ln>
              </a:rPr>
              <a:t> </a:t>
            </a:r>
            <a:r>
              <a:rPr lang="en-US" sz="2000" dirty="0" smtClean="0">
                <a:ln>
                  <a:solidFill>
                    <a:schemeClr val="tx1"/>
                  </a:solidFill>
                </a:ln>
              </a:rPr>
              <a:t>yang </a:t>
            </a:r>
            <a:r>
              <a:rPr lang="en-US" sz="2000" dirty="0" err="1" smtClean="0">
                <a:ln>
                  <a:solidFill>
                    <a:schemeClr val="tx1"/>
                  </a:solidFill>
                </a:ln>
              </a:rPr>
              <a:t>berhak</a:t>
            </a:r>
            <a:r>
              <a:rPr lang="en-US" sz="2000" dirty="0" smtClean="0">
                <a:ln>
                  <a:solidFill>
                    <a:schemeClr val="tx1"/>
                  </a:solidFill>
                </a:ln>
              </a:rPr>
              <a:t> </a:t>
            </a:r>
            <a:r>
              <a:rPr lang="en-US" sz="2000" dirty="0" err="1" smtClean="0">
                <a:ln>
                  <a:solidFill>
                    <a:schemeClr val="tx1"/>
                  </a:solidFill>
                </a:ln>
              </a:rPr>
              <a:t>menerima</a:t>
            </a:r>
            <a:r>
              <a:rPr lang="en-US" sz="2000" dirty="0" smtClean="0">
                <a:ln>
                  <a:solidFill>
                    <a:schemeClr val="tx1"/>
                  </a:solidFill>
                </a:ln>
              </a:rPr>
              <a:t> </a:t>
            </a:r>
            <a:r>
              <a:rPr lang="en-US" sz="2000" dirty="0" err="1" smtClean="0">
                <a:ln>
                  <a:solidFill>
                    <a:schemeClr val="tx1"/>
                  </a:solidFill>
                </a:ln>
              </a:rPr>
              <a:t>zakat</a:t>
            </a:r>
            <a:r>
              <a:rPr lang="en-US" sz="2000" dirty="0" smtClean="0">
                <a:ln>
                  <a:solidFill>
                    <a:schemeClr val="tx1"/>
                  </a:solidFill>
                </a:ln>
              </a:rPr>
              <a:t> yang </a:t>
            </a:r>
            <a:r>
              <a:rPr lang="en-US" sz="2000" dirty="0" err="1" smtClean="0">
                <a:ln>
                  <a:solidFill>
                    <a:schemeClr val="tx1"/>
                  </a:solidFill>
                </a:ln>
              </a:rPr>
              <a:t>terdiri</a:t>
            </a:r>
            <a:r>
              <a:rPr lang="en-US" sz="2000" dirty="0" smtClean="0">
                <a:ln>
                  <a:solidFill>
                    <a:schemeClr val="tx1"/>
                  </a:solidFill>
                </a:ln>
              </a:rPr>
              <a:t> </a:t>
            </a:r>
            <a:r>
              <a:rPr lang="en-US" sz="2000" dirty="0" err="1" smtClean="0">
                <a:ln>
                  <a:solidFill>
                    <a:schemeClr val="tx1"/>
                  </a:solidFill>
                </a:ln>
              </a:rPr>
              <a:t>daripada</a:t>
            </a:r>
            <a:r>
              <a:rPr lang="en-US" sz="2000" dirty="0" smtClean="0">
                <a:ln>
                  <a:solidFill>
                    <a:schemeClr val="tx1"/>
                  </a:solidFill>
                </a:ln>
              </a:rPr>
              <a:t> fakir, </a:t>
            </a:r>
            <a:r>
              <a:rPr lang="en-US" sz="2000" dirty="0" err="1" smtClean="0">
                <a:ln>
                  <a:solidFill>
                    <a:schemeClr val="tx1"/>
                  </a:solidFill>
                </a:ln>
              </a:rPr>
              <a:t>miskin</a:t>
            </a:r>
            <a:r>
              <a:rPr lang="en-US" sz="2000" dirty="0" smtClean="0">
                <a:ln>
                  <a:solidFill>
                    <a:schemeClr val="tx1"/>
                  </a:solidFill>
                </a:ln>
              </a:rPr>
              <a:t>, </a:t>
            </a:r>
            <a:r>
              <a:rPr lang="en-US" sz="2000" dirty="0" err="1" smtClean="0">
                <a:ln>
                  <a:solidFill>
                    <a:schemeClr val="tx1"/>
                  </a:solidFill>
                </a:ln>
              </a:rPr>
              <a:t>amil</a:t>
            </a:r>
            <a:r>
              <a:rPr lang="en-US" sz="2000" dirty="0" smtClean="0">
                <a:ln>
                  <a:solidFill>
                    <a:schemeClr val="tx1"/>
                  </a:solidFill>
                </a:ln>
              </a:rPr>
              <a:t>, </a:t>
            </a:r>
            <a:r>
              <a:rPr lang="en-US" sz="2000" dirty="0" err="1" smtClean="0">
                <a:ln>
                  <a:solidFill>
                    <a:schemeClr val="tx1"/>
                  </a:solidFill>
                </a:ln>
              </a:rPr>
              <a:t>muallaf</a:t>
            </a:r>
            <a:r>
              <a:rPr lang="en-US" sz="2000" dirty="0" smtClean="0">
                <a:ln>
                  <a:solidFill>
                    <a:schemeClr val="tx1"/>
                  </a:solidFill>
                </a:ln>
              </a:rPr>
              <a:t>, </a:t>
            </a:r>
            <a:r>
              <a:rPr lang="en-US" sz="2000" i="1" dirty="0" err="1" smtClean="0">
                <a:ln>
                  <a:solidFill>
                    <a:schemeClr val="tx1"/>
                  </a:solidFill>
                </a:ln>
              </a:rPr>
              <a:t>riqab</a:t>
            </a:r>
            <a:r>
              <a:rPr lang="en-US" sz="2000" dirty="0" smtClean="0">
                <a:ln>
                  <a:solidFill>
                    <a:schemeClr val="tx1"/>
                  </a:solidFill>
                </a:ln>
              </a:rPr>
              <a:t> (</a:t>
            </a:r>
            <a:r>
              <a:rPr lang="en-US" sz="2000" dirty="0" err="1" smtClean="0">
                <a:ln>
                  <a:solidFill>
                    <a:schemeClr val="tx1"/>
                  </a:solidFill>
                </a:ln>
              </a:rPr>
              <a:t>terbelenggu</a:t>
            </a:r>
            <a:r>
              <a:rPr lang="en-US" sz="2000" dirty="0" smtClean="0">
                <a:ln>
                  <a:solidFill>
                    <a:schemeClr val="tx1"/>
                  </a:solidFill>
                </a:ln>
              </a:rPr>
              <a:t> </a:t>
            </a:r>
            <a:r>
              <a:rPr lang="en-US" sz="2000" dirty="0" err="1" smtClean="0">
                <a:ln>
                  <a:solidFill>
                    <a:schemeClr val="tx1"/>
                  </a:solidFill>
                </a:ln>
              </a:rPr>
              <a:t>dan</a:t>
            </a:r>
            <a:r>
              <a:rPr lang="en-US" sz="2000" dirty="0" smtClean="0">
                <a:ln>
                  <a:solidFill>
                    <a:schemeClr val="tx1"/>
                  </a:solidFill>
                </a:ln>
              </a:rPr>
              <a:t> </a:t>
            </a:r>
            <a:r>
              <a:rPr lang="en-US" sz="2000" dirty="0" err="1" smtClean="0">
                <a:ln>
                  <a:solidFill>
                    <a:schemeClr val="tx1"/>
                  </a:solidFill>
                </a:ln>
              </a:rPr>
              <a:t>tiada</a:t>
            </a:r>
            <a:r>
              <a:rPr lang="en-US" sz="2000" dirty="0" smtClean="0">
                <a:ln>
                  <a:solidFill>
                    <a:schemeClr val="tx1"/>
                  </a:solidFill>
                </a:ln>
              </a:rPr>
              <a:t> </a:t>
            </a:r>
            <a:r>
              <a:rPr lang="en-US" sz="2000" dirty="0" err="1" smtClean="0">
                <a:ln>
                  <a:solidFill>
                    <a:schemeClr val="tx1"/>
                  </a:solidFill>
                </a:ln>
              </a:rPr>
              <a:t>kebebasan</a:t>
            </a:r>
            <a:r>
              <a:rPr lang="en-US" sz="2000" dirty="0" smtClean="0">
                <a:ln>
                  <a:solidFill>
                    <a:schemeClr val="tx1"/>
                  </a:solidFill>
                </a:ln>
              </a:rPr>
              <a:t> </a:t>
            </a:r>
            <a:r>
              <a:rPr lang="en-US" sz="2000" dirty="0" err="1" smtClean="0">
                <a:ln>
                  <a:solidFill>
                    <a:schemeClr val="tx1"/>
                  </a:solidFill>
                </a:ln>
              </a:rPr>
              <a:t>diri</a:t>
            </a:r>
            <a:r>
              <a:rPr lang="en-US" sz="2000" dirty="0" smtClean="0">
                <a:ln>
                  <a:solidFill>
                    <a:schemeClr val="tx1"/>
                  </a:solidFill>
                </a:ln>
              </a:rPr>
              <a:t>), </a:t>
            </a:r>
            <a:r>
              <a:rPr lang="en-US" sz="2000" i="1" dirty="0" err="1" smtClean="0">
                <a:ln>
                  <a:solidFill>
                    <a:schemeClr val="tx1"/>
                  </a:solidFill>
                </a:ln>
              </a:rPr>
              <a:t>gharimin</a:t>
            </a:r>
            <a:r>
              <a:rPr lang="en-US" sz="2000" dirty="0" smtClean="0">
                <a:ln>
                  <a:solidFill>
                    <a:schemeClr val="tx1"/>
                  </a:solidFill>
                </a:ln>
              </a:rPr>
              <a:t> (</a:t>
            </a:r>
            <a:r>
              <a:rPr lang="en-US" sz="2000" dirty="0" err="1" smtClean="0">
                <a:ln>
                  <a:solidFill>
                    <a:schemeClr val="tx1"/>
                  </a:solidFill>
                </a:ln>
              </a:rPr>
              <a:t>penghutang</a:t>
            </a:r>
            <a:r>
              <a:rPr lang="en-US" sz="2000" dirty="0" smtClean="0">
                <a:ln>
                  <a:solidFill>
                    <a:schemeClr val="tx1"/>
                  </a:solidFill>
                </a:ln>
              </a:rPr>
              <a:t>), </a:t>
            </a:r>
            <a:r>
              <a:rPr lang="en-US" sz="2000" i="1" dirty="0" err="1" smtClean="0">
                <a:ln>
                  <a:solidFill>
                    <a:schemeClr val="tx1"/>
                  </a:solidFill>
                </a:ln>
              </a:rPr>
              <a:t>fi</a:t>
            </a:r>
            <a:r>
              <a:rPr lang="en-US" sz="2000" i="1" dirty="0" smtClean="0">
                <a:ln>
                  <a:solidFill>
                    <a:schemeClr val="tx1"/>
                  </a:solidFill>
                </a:ln>
              </a:rPr>
              <a:t> </a:t>
            </a:r>
            <a:r>
              <a:rPr lang="en-US" sz="2000" i="1" dirty="0" err="1" smtClean="0">
                <a:ln>
                  <a:solidFill>
                    <a:schemeClr val="tx1"/>
                  </a:solidFill>
                </a:ln>
              </a:rPr>
              <a:t>sabillah</a:t>
            </a:r>
            <a:r>
              <a:rPr lang="en-US" sz="2000" dirty="0" smtClean="0">
                <a:ln>
                  <a:solidFill>
                    <a:schemeClr val="tx1"/>
                  </a:solidFill>
                </a:ln>
              </a:rPr>
              <a:t> </a:t>
            </a:r>
            <a:r>
              <a:rPr lang="en-US" sz="2000" dirty="0" err="1" smtClean="0">
                <a:ln>
                  <a:solidFill>
                    <a:schemeClr val="tx1"/>
                  </a:solidFill>
                </a:ln>
              </a:rPr>
              <a:t>dan</a:t>
            </a:r>
            <a:r>
              <a:rPr lang="en-US" sz="2000" dirty="0" smtClean="0">
                <a:ln>
                  <a:solidFill>
                    <a:schemeClr val="tx1"/>
                  </a:solidFill>
                </a:ln>
              </a:rPr>
              <a:t> </a:t>
            </a:r>
            <a:r>
              <a:rPr lang="en-US" sz="2000" i="1" dirty="0" err="1" smtClean="0">
                <a:ln>
                  <a:solidFill>
                    <a:schemeClr val="tx1"/>
                  </a:solidFill>
                </a:ln>
              </a:rPr>
              <a:t>ibnu</a:t>
            </a:r>
            <a:r>
              <a:rPr lang="en-US" sz="2000" i="1" dirty="0" smtClean="0">
                <a:ln>
                  <a:solidFill>
                    <a:schemeClr val="tx1"/>
                  </a:solidFill>
                </a:ln>
              </a:rPr>
              <a:t> </a:t>
            </a:r>
            <a:r>
              <a:rPr lang="en-US" sz="2000" i="1" dirty="0" err="1" smtClean="0">
                <a:ln>
                  <a:solidFill>
                    <a:schemeClr val="tx1"/>
                  </a:solidFill>
                </a:ln>
              </a:rPr>
              <a:t>sabil</a:t>
            </a:r>
            <a:r>
              <a:rPr lang="en-US" sz="2000" dirty="0" smtClean="0">
                <a:ln>
                  <a:solidFill>
                    <a:schemeClr val="tx1"/>
                  </a:solidFill>
                </a:ln>
              </a:rPr>
              <a:t> (</a:t>
            </a:r>
            <a:r>
              <a:rPr lang="en-US" sz="2000" dirty="0" err="1" smtClean="0">
                <a:ln>
                  <a:solidFill>
                    <a:schemeClr val="tx1"/>
                  </a:solidFill>
                </a:ln>
              </a:rPr>
              <a:t>musafir</a:t>
            </a:r>
            <a:r>
              <a:rPr lang="en-US" sz="2000" dirty="0" smtClean="0">
                <a:ln>
                  <a:solidFill>
                    <a:schemeClr val="tx1"/>
                  </a:solidFill>
                </a:ln>
              </a:rPr>
              <a:t> yang </a:t>
            </a:r>
            <a:r>
              <a:rPr lang="en-US" sz="2000" dirty="0" err="1" smtClean="0">
                <a:ln>
                  <a:solidFill>
                    <a:schemeClr val="tx1"/>
                  </a:solidFill>
                </a:ln>
              </a:rPr>
              <a:t>kehabisan</a:t>
            </a:r>
            <a:r>
              <a:rPr lang="en-US" sz="2000" dirty="0" smtClean="0">
                <a:ln>
                  <a:solidFill>
                    <a:schemeClr val="tx1"/>
                  </a:solidFill>
                </a:ln>
              </a:rPr>
              <a:t> </a:t>
            </a:r>
            <a:r>
              <a:rPr lang="en-US" sz="2000" dirty="0" err="1" smtClean="0">
                <a:ln>
                  <a:solidFill>
                    <a:schemeClr val="tx1"/>
                  </a:solidFill>
                </a:ln>
              </a:rPr>
              <a:t>bekalan</a:t>
            </a:r>
            <a:r>
              <a:rPr lang="en-US" sz="2000" dirty="0" smtClean="0">
                <a:ln>
                  <a:solidFill>
                    <a:schemeClr val="tx1"/>
                  </a:solidFill>
                </a:ln>
              </a:rPr>
              <a:t>). </a:t>
            </a:r>
            <a:endParaRPr lang="en-US" sz="2000" dirty="0" smtClean="0">
              <a:ln>
                <a:solidFill>
                  <a:schemeClr val="tx1"/>
                </a:solidFill>
              </a:ln>
            </a:endParaRPr>
          </a:p>
          <a:p>
            <a:pPr marL="361950" lvl="0" indent="-361950" algn="justLow" fontAlgn="base">
              <a:spcBef>
                <a:spcPct val="0"/>
              </a:spcBef>
              <a:spcAft>
                <a:spcPct val="0"/>
              </a:spcAft>
              <a:buClr>
                <a:srgbClr val="FF0000"/>
              </a:buClr>
              <a:buFont typeface="Wingdings" pitchFamily="2" charset="2"/>
              <a:buChar char="§"/>
            </a:pPr>
            <a:endParaRPr lang="en-US" sz="2000" dirty="0" smtClean="0">
              <a:ln>
                <a:solidFill>
                  <a:schemeClr val="tx1"/>
                </a:solidFill>
              </a:ln>
            </a:endParaRPr>
          </a:p>
          <a:p>
            <a:pPr marL="361950" lvl="0" indent="-361950" algn="justLow" fontAlgn="base">
              <a:spcBef>
                <a:spcPct val="0"/>
              </a:spcBef>
              <a:spcAft>
                <a:spcPct val="0"/>
              </a:spcAft>
              <a:buClr>
                <a:srgbClr val="FF0000"/>
              </a:buClr>
              <a:buFont typeface="Wingdings" pitchFamily="2" charset="2"/>
              <a:buChar char="§"/>
            </a:pPr>
            <a:r>
              <a:rPr lang="en-US" sz="2000" dirty="0" err="1" smtClean="0">
                <a:ln>
                  <a:solidFill>
                    <a:schemeClr val="tx1"/>
                  </a:solidFill>
                </a:ln>
              </a:rPr>
              <a:t>Dalam</a:t>
            </a:r>
            <a:r>
              <a:rPr lang="en-US" sz="2000" dirty="0" smtClean="0">
                <a:ln>
                  <a:solidFill>
                    <a:schemeClr val="tx1"/>
                  </a:solidFill>
                </a:ln>
              </a:rPr>
              <a:t> </a:t>
            </a:r>
            <a:r>
              <a:rPr lang="en-US" sz="2000" dirty="0" err="1" smtClean="0">
                <a:ln>
                  <a:solidFill>
                    <a:schemeClr val="tx1"/>
                  </a:solidFill>
                </a:ln>
              </a:rPr>
              <a:t>lapan</a:t>
            </a:r>
            <a:r>
              <a:rPr lang="en-US" sz="2000" dirty="0" smtClean="0">
                <a:ln>
                  <a:solidFill>
                    <a:schemeClr val="tx1"/>
                  </a:solidFill>
                </a:ln>
              </a:rPr>
              <a:t> </a:t>
            </a:r>
            <a:r>
              <a:rPr lang="en-US" sz="2000" dirty="0" err="1" smtClean="0">
                <a:ln>
                  <a:solidFill>
                    <a:schemeClr val="tx1"/>
                  </a:solidFill>
                </a:ln>
              </a:rPr>
              <a:t>asnaf</a:t>
            </a:r>
            <a:r>
              <a:rPr lang="en-US" sz="2000" dirty="0" smtClean="0">
                <a:ln>
                  <a:solidFill>
                    <a:schemeClr val="tx1"/>
                  </a:solidFill>
                </a:ln>
              </a:rPr>
              <a:t> </a:t>
            </a:r>
            <a:r>
              <a:rPr lang="en-US" sz="2000" dirty="0" err="1" smtClean="0">
                <a:ln>
                  <a:solidFill>
                    <a:schemeClr val="tx1"/>
                  </a:solidFill>
                </a:ln>
              </a:rPr>
              <a:t>ini</a:t>
            </a:r>
            <a:r>
              <a:rPr lang="en-US" sz="2000" dirty="0" smtClean="0">
                <a:ln>
                  <a:solidFill>
                    <a:schemeClr val="tx1"/>
                  </a:solidFill>
                </a:ln>
              </a:rPr>
              <a:t> </a:t>
            </a:r>
            <a:r>
              <a:rPr lang="en-US" sz="2000" dirty="0" err="1" smtClean="0">
                <a:ln>
                  <a:solidFill>
                    <a:schemeClr val="tx1"/>
                  </a:solidFill>
                </a:ln>
              </a:rPr>
              <a:t>hanya</a:t>
            </a:r>
            <a:r>
              <a:rPr lang="en-US" sz="2000" dirty="0" smtClean="0">
                <a:ln>
                  <a:solidFill>
                    <a:schemeClr val="tx1"/>
                  </a:solidFill>
                </a:ln>
              </a:rPr>
              <a:t> </a:t>
            </a:r>
            <a:r>
              <a:rPr lang="en-US" sz="2000" dirty="0" err="1" smtClean="0">
                <a:ln>
                  <a:solidFill>
                    <a:schemeClr val="tx1"/>
                  </a:solidFill>
                </a:ln>
              </a:rPr>
              <a:t>dua</a:t>
            </a:r>
            <a:r>
              <a:rPr lang="en-US" sz="2000" dirty="0" smtClean="0">
                <a:ln>
                  <a:solidFill>
                    <a:schemeClr val="tx1"/>
                  </a:solidFill>
                </a:ln>
              </a:rPr>
              <a:t> </a:t>
            </a:r>
            <a:r>
              <a:rPr lang="en-US" sz="2000" dirty="0" err="1" smtClean="0">
                <a:ln>
                  <a:solidFill>
                    <a:schemeClr val="tx1"/>
                  </a:solidFill>
                </a:ln>
              </a:rPr>
              <a:t>asnaf</a:t>
            </a:r>
            <a:r>
              <a:rPr lang="en-US" sz="2000" dirty="0" smtClean="0">
                <a:ln>
                  <a:solidFill>
                    <a:schemeClr val="tx1"/>
                  </a:solidFill>
                </a:ln>
              </a:rPr>
              <a:t> </a:t>
            </a:r>
            <a:r>
              <a:rPr lang="en-US" sz="2000" dirty="0" err="1" smtClean="0">
                <a:ln>
                  <a:solidFill>
                    <a:schemeClr val="tx1"/>
                  </a:solidFill>
                </a:ln>
              </a:rPr>
              <a:t>sahaja</a:t>
            </a:r>
            <a:r>
              <a:rPr lang="en-US" sz="2000" dirty="0" smtClean="0">
                <a:ln>
                  <a:solidFill>
                    <a:schemeClr val="tx1"/>
                  </a:solidFill>
                </a:ln>
              </a:rPr>
              <a:t> yang </a:t>
            </a:r>
            <a:r>
              <a:rPr lang="en-US" sz="2000" dirty="0" err="1" smtClean="0">
                <a:ln>
                  <a:solidFill>
                    <a:schemeClr val="tx1"/>
                  </a:solidFill>
                </a:ln>
              </a:rPr>
              <a:t>disyaratkan</a:t>
            </a:r>
            <a:r>
              <a:rPr lang="en-US" sz="2000" dirty="0" smtClean="0">
                <a:ln>
                  <a:solidFill>
                    <a:schemeClr val="tx1"/>
                  </a:solidFill>
                </a:ln>
              </a:rPr>
              <a:t> </a:t>
            </a:r>
            <a:r>
              <a:rPr lang="en-US" sz="2000" dirty="0" err="1" smtClean="0">
                <a:ln>
                  <a:solidFill>
                    <a:schemeClr val="tx1"/>
                  </a:solidFill>
                </a:ln>
              </a:rPr>
              <a:t>miskin</a:t>
            </a:r>
            <a:r>
              <a:rPr lang="en-US" sz="2000" dirty="0" smtClean="0">
                <a:ln>
                  <a:solidFill>
                    <a:schemeClr val="tx1"/>
                  </a:solidFill>
                </a:ln>
              </a:rPr>
              <a:t>, </a:t>
            </a:r>
            <a:r>
              <a:rPr lang="en-US" sz="2000" dirty="0" err="1" smtClean="0">
                <a:ln>
                  <a:solidFill>
                    <a:schemeClr val="tx1"/>
                  </a:solidFill>
                </a:ln>
              </a:rPr>
              <a:t>iaitu</a:t>
            </a:r>
            <a:r>
              <a:rPr lang="en-US" sz="2000" dirty="0" smtClean="0">
                <a:ln>
                  <a:solidFill>
                    <a:schemeClr val="tx1"/>
                  </a:solidFill>
                </a:ln>
              </a:rPr>
              <a:t> </a:t>
            </a:r>
            <a:r>
              <a:rPr lang="en-US" sz="2000" dirty="0" smtClean="0">
                <a:ln>
                  <a:solidFill>
                    <a:srgbClr val="FFFF00"/>
                  </a:solidFill>
                </a:ln>
                <a:solidFill>
                  <a:srgbClr val="FFFF00"/>
                </a:solidFill>
                <a:effectLst>
                  <a:glow rad="101600">
                    <a:schemeClr val="tx1">
                      <a:alpha val="60000"/>
                    </a:schemeClr>
                  </a:glow>
                </a:effectLst>
              </a:rPr>
              <a:t>fakir</a:t>
            </a:r>
            <a:r>
              <a:rPr lang="en-US" sz="2000" dirty="0" smtClean="0">
                <a:ln>
                  <a:solidFill>
                    <a:schemeClr val="tx1"/>
                  </a:solidFill>
                </a:ln>
              </a:rPr>
              <a:t> </a:t>
            </a:r>
            <a:r>
              <a:rPr lang="en-US" sz="2000" dirty="0" err="1" smtClean="0">
                <a:ln>
                  <a:solidFill>
                    <a:schemeClr val="tx1"/>
                  </a:solidFill>
                </a:ln>
              </a:rPr>
              <a:t>dan</a:t>
            </a:r>
            <a:r>
              <a:rPr lang="en-US" sz="2000" dirty="0" smtClean="0">
                <a:ln>
                  <a:solidFill>
                    <a:schemeClr val="tx1"/>
                  </a:solidFill>
                </a:ln>
              </a:rPr>
              <a:t> </a:t>
            </a:r>
            <a:r>
              <a:rPr lang="en-US" sz="2000" dirty="0" err="1" smtClean="0">
                <a:ln>
                  <a:solidFill>
                    <a:srgbClr val="FFFF00"/>
                  </a:solidFill>
                </a:ln>
                <a:solidFill>
                  <a:srgbClr val="FFFF00"/>
                </a:solidFill>
                <a:effectLst>
                  <a:glow rad="101600">
                    <a:schemeClr val="tx1">
                      <a:alpha val="60000"/>
                    </a:schemeClr>
                  </a:glow>
                </a:effectLst>
              </a:rPr>
              <a:t>miskin</a:t>
            </a:r>
            <a:r>
              <a:rPr lang="en-US" sz="2000" dirty="0" smtClean="0">
                <a:ln>
                  <a:solidFill>
                    <a:schemeClr val="tx1"/>
                  </a:solidFill>
                </a:ln>
              </a:rPr>
              <a:t>. </a:t>
            </a:r>
            <a:r>
              <a:rPr lang="en-US" sz="2000" dirty="0" err="1" smtClean="0">
                <a:ln>
                  <a:solidFill>
                    <a:schemeClr val="tx1"/>
                  </a:solidFill>
                </a:ln>
              </a:rPr>
              <a:t>Manakala</a:t>
            </a:r>
            <a:r>
              <a:rPr lang="en-US" sz="2000" dirty="0" smtClean="0">
                <a:ln>
                  <a:solidFill>
                    <a:schemeClr val="tx1"/>
                  </a:solidFill>
                </a:ln>
              </a:rPr>
              <a:t> yang lain-lain </a:t>
            </a:r>
            <a:r>
              <a:rPr lang="en-US" sz="2000" dirty="0" err="1" smtClean="0">
                <a:ln>
                  <a:solidFill>
                    <a:schemeClr val="tx1"/>
                  </a:solidFill>
                </a:ln>
              </a:rPr>
              <a:t>tidaklah</a:t>
            </a:r>
            <a:r>
              <a:rPr lang="en-US" sz="2000" dirty="0" smtClean="0">
                <a:ln>
                  <a:solidFill>
                    <a:schemeClr val="tx1"/>
                  </a:solidFill>
                </a:ln>
              </a:rPr>
              <a:t> </a:t>
            </a:r>
            <a:r>
              <a:rPr lang="en-US" sz="2000" dirty="0" err="1" smtClean="0">
                <a:ln>
                  <a:solidFill>
                    <a:schemeClr val="tx1"/>
                  </a:solidFill>
                </a:ln>
              </a:rPr>
              <a:t>disyaratkan</a:t>
            </a:r>
            <a:r>
              <a:rPr lang="en-US" sz="2000" dirty="0" smtClean="0">
                <a:ln>
                  <a:solidFill>
                    <a:schemeClr val="tx1"/>
                  </a:solidFill>
                </a:ln>
              </a:rPr>
              <a:t> </a:t>
            </a:r>
            <a:r>
              <a:rPr lang="en-US" sz="2000" dirty="0" err="1" smtClean="0">
                <a:ln>
                  <a:solidFill>
                    <a:schemeClr val="tx1"/>
                  </a:solidFill>
                </a:ln>
              </a:rPr>
              <a:t>miskin</a:t>
            </a:r>
            <a:r>
              <a:rPr lang="en-US" sz="2000" dirty="0" smtClean="0">
                <a:ln>
                  <a:solidFill>
                    <a:schemeClr val="tx1"/>
                  </a:solidFill>
                </a:ln>
              </a:rPr>
              <a:t> </a:t>
            </a:r>
            <a:r>
              <a:rPr lang="en-US" sz="2000" dirty="0" err="1" smtClean="0">
                <a:ln>
                  <a:solidFill>
                    <a:schemeClr val="tx1"/>
                  </a:solidFill>
                </a:ln>
              </a:rPr>
              <a:t>tetapi</a:t>
            </a:r>
            <a:r>
              <a:rPr lang="en-US" sz="2000" dirty="0" smtClean="0">
                <a:ln>
                  <a:solidFill>
                    <a:schemeClr val="tx1"/>
                  </a:solidFill>
                </a:ln>
              </a:rPr>
              <a:t> </a:t>
            </a:r>
            <a:r>
              <a:rPr lang="en-US" sz="2000" dirty="0" err="1" smtClean="0">
                <a:ln>
                  <a:solidFill>
                    <a:schemeClr val="tx1"/>
                  </a:solidFill>
                </a:ln>
              </a:rPr>
              <a:t>disebabkan</a:t>
            </a:r>
            <a:r>
              <a:rPr lang="en-US" sz="2000" dirty="0" smtClean="0">
                <a:ln>
                  <a:solidFill>
                    <a:schemeClr val="tx1"/>
                  </a:solidFill>
                </a:ln>
              </a:rPr>
              <a:t> </a:t>
            </a:r>
            <a:r>
              <a:rPr lang="en-US" sz="2000" dirty="0" err="1" smtClean="0">
                <a:ln>
                  <a:solidFill>
                    <a:schemeClr val="tx1"/>
                  </a:solidFill>
                </a:ln>
              </a:rPr>
              <a:t>keistimewaan</a:t>
            </a:r>
            <a:r>
              <a:rPr lang="en-US" sz="2000" dirty="0" smtClean="0">
                <a:ln>
                  <a:solidFill>
                    <a:schemeClr val="tx1"/>
                  </a:solidFill>
                </a:ln>
              </a:rPr>
              <a:t> yang </a:t>
            </a:r>
            <a:r>
              <a:rPr lang="en-US" sz="2000" dirty="0" err="1" smtClean="0">
                <a:ln>
                  <a:solidFill>
                    <a:schemeClr val="tx1"/>
                  </a:solidFill>
                </a:ln>
              </a:rPr>
              <a:t>tersendiri</a:t>
            </a:r>
            <a:r>
              <a:rPr lang="en-US" sz="2000" dirty="0" smtClean="0">
                <a:ln>
                  <a:solidFill>
                    <a:schemeClr val="tx1"/>
                  </a:solidFill>
                </a:ln>
              </a:rPr>
              <a:t> </a:t>
            </a:r>
            <a:r>
              <a:rPr lang="en-US" sz="2000" dirty="0" err="1" smtClean="0">
                <a:ln>
                  <a:solidFill>
                    <a:schemeClr val="tx1"/>
                  </a:solidFill>
                </a:ln>
              </a:rPr>
              <a:t>sebagaimana</a:t>
            </a:r>
            <a:r>
              <a:rPr lang="en-US" sz="2000" dirty="0" smtClean="0">
                <a:ln>
                  <a:solidFill>
                    <a:schemeClr val="tx1"/>
                  </a:solidFill>
                </a:ln>
              </a:rPr>
              <a:t> yang </a:t>
            </a:r>
            <a:r>
              <a:rPr lang="en-US" sz="2000" dirty="0" err="1" smtClean="0">
                <a:ln>
                  <a:solidFill>
                    <a:schemeClr val="tx1"/>
                  </a:solidFill>
                </a:ln>
              </a:rPr>
              <a:t>dianjurkan</a:t>
            </a:r>
            <a:r>
              <a:rPr lang="en-US" sz="2000" dirty="0" smtClean="0">
                <a:ln>
                  <a:solidFill>
                    <a:schemeClr val="tx1"/>
                  </a:solidFill>
                </a:ln>
              </a:rPr>
              <a:t> </a:t>
            </a:r>
            <a:r>
              <a:rPr lang="en-US" sz="2000" dirty="0" err="1" smtClean="0">
                <a:ln>
                  <a:solidFill>
                    <a:schemeClr val="tx1"/>
                  </a:solidFill>
                </a:ln>
              </a:rPr>
              <a:t>oleh</a:t>
            </a:r>
            <a:r>
              <a:rPr lang="en-US" sz="2000" dirty="0" smtClean="0">
                <a:ln>
                  <a:solidFill>
                    <a:schemeClr val="tx1"/>
                  </a:solidFill>
                </a:ln>
              </a:rPr>
              <a:t> </a:t>
            </a:r>
            <a:r>
              <a:rPr lang="en-US" sz="2000" dirty="0" err="1" smtClean="0">
                <a:ln>
                  <a:solidFill>
                    <a:schemeClr val="tx1"/>
                  </a:solidFill>
                </a:ln>
              </a:rPr>
              <a:t>Rasulullah</a:t>
            </a:r>
            <a:r>
              <a:rPr lang="en-US" sz="2000" dirty="0" smtClean="0">
                <a:ln>
                  <a:solidFill>
                    <a:schemeClr val="tx1"/>
                  </a:solidFill>
                </a:ln>
              </a:rPr>
              <a:t> S.A.W </a:t>
            </a:r>
            <a:r>
              <a:rPr lang="en-US" sz="2000" dirty="0" err="1" smtClean="0">
                <a:ln>
                  <a:solidFill>
                    <a:schemeClr val="tx1"/>
                  </a:solidFill>
                </a:ln>
              </a:rPr>
              <a:t>sendiri</a:t>
            </a:r>
            <a:r>
              <a:rPr lang="en-US" sz="2000" dirty="0" smtClean="0">
                <a:ln>
                  <a:solidFill>
                    <a:schemeClr val="tx1"/>
                  </a:solidFill>
                </a:ln>
              </a:rPr>
              <a:t>.</a:t>
            </a:r>
            <a:endParaRPr kumimoji="0" lang="en-US" sz="2000" b="0" i="0" u="none" strike="noStrike" cap="none" normalizeH="0" baseline="0" dirty="0" smtClean="0">
              <a:ln>
                <a:solidFill>
                  <a:schemeClr val="tx1"/>
                </a:solidFill>
              </a:ln>
              <a:effectLst/>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39552" y="1483037"/>
            <a:ext cx="8208912" cy="3231654"/>
          </a:xfrm>
          <a:prstGeom prst="rect">
            <a:avLst/>
          </a:prstGeom>
        </p:spPr>
        <p:txBody>
          <a:bodyPr wrap="square">
            <a:spAutoFit/>
          </a:bodyPr>
          <a:lstStyle/>
          <a:p>
            <a:pPr marL="361950" indent="-361950" algn="just">
              <a:buClr>
                <a:srgbClr val="FF0000"/>
              </a:buClr>
              <a:buFont typeface="Wingdings" pitchFamily="2" charset="2"/>
              <a:buChar char="§"/>
            </a:pPr>
            <a:r>
              <a:rPr lang="en-US" sz="2000" dirty="0" smtClean="0">
                <a:ln>
                  <a:solidFill>
                    <a:schemeClr val="tx1"/>
                  </a:solidFill>
                </a:ln>
              </a:rPr>
              <a:t>Di </a:t>
            </a:r>
            <a:r>
              <a:rPr lang="en-US" sz="2000" dirty="0" err="1" smtClean="0">
                <a:ln>
                  <a:solidFill>
                    <a:schemeClr val="tx1"/>
                  </a:solidFill>
                </a:ln>
              </a:rPr>
              <a:t>negara</a:t>
            </a:r>
            <a:r>
              <a:rPr lang="en-US" sz="2000" dirty="0" smtClean="0">
                <a:ln>
                  <a:solidFill>
                    <a:schemeClr val="tx1"/>
                  </a:solidFill>
                </a:ln>
              </a:rPr>
              <a:t> </a:t>
            </a:r>
            <a:r>
              <a:rPr lang="en-US" sz="2000" dirty="0" err="1" smtClean="0">
                <a:ln>
                  <a:solidFill>
                    <a:schemeClr val="tx1"/>
                  </a:solidFill>
                </a:ln>
              </a:rPr>
              <a:t>ini</a:t>
            </a:r>
            <a:r>
              <a:rPr lang="en-US" sz="2000" dirty="0" smtClean="0">
                <a:ln>
                  <a:solidFill>
                    <a:schemeClr val="tx1"/>
                  </a:solidFill>
                </a:ln>
              </a:rPr>
              <a:t>, </a:t>
            </a:r>
            <a:r>
              <a:rPr lang="en-US" sz="2000" dirty="0" err="1" smtClean="0">
                <a:ln>
                  <a:solidFill>
                    <a:schemeClr val="tx1"/>
                  </a:solidFill>
                </a:ln>
              </a:rPr>
              <a:t>pihak</a:t>
            </a:r>
            <a:r>
              <a:rPr lang="en-US" sz="2000" dirty="0" smtClean="0">
                <a:ln>
                  <a:solidFill>
                    <a:schemeClr val="tx1"/>
                  </a:solidFill>
                </a:ln>
              </a:rPr>
              <a:t> </a:t>
            </a:r>
            <a:r>
              <a:rPr lang="en-US" sz="2400" dirty="0" smtClean="0">
                <a:ln>
                  <a:solidFill>
                    <a:srgbClr val="C00000"/>
                  </a:solidFill>
                </a:ln>
                <a:solidFill>
                  <a:srgbClr val="C00000"/>
                </a:solidFill>
              </a:rPr>
              <a:t>KERAJAAN</a:t>
            </a:r>
            <a:r>
              <a:rPr lang="en-US" sz="2000" dirty="0" smtClean="0">
                <a:ln>
                  <a:solidFill>
                    <a:schemeClr val="tx1"/>
                  </a:solidFill>
                </a:ln>
              </a:rPr>
              <a:t> </a:t>
            </a:r>
            <a:r>
              <a:rPr lang="en-US" sz="2000" dirty="0" err="1" smtClean="0">
                <a:ln>
                  <a:solidFill>
                    <a:schemeClr val="tx1"/>
                  </a:solidFill>
                </a:ln>
              </a:rPr>
              <a:t>diberi</a:t>
            </a:r>
            <a:r>
              <a:rPr lang="en-US" sz="2000" dirty="0" smtClean="0">
                <a:ln>
                  <a:solidFill>
                    <a:schemeClr val="tx1"/>
                  </a:solidFill>
                </a:ln>
              </a:rPr>
              <a:t> </a:t>
            </a:r>
            <a:r>
              <a:rPr lang="en-US" sz="2000" dirty="0" err="1" smtClean="0">
                <a:ln>
                  <a:solidFill>
                    <a:schemeClr val="tx1"/>
                  </a:solidFill>
                </a:ln>
              </a:rPr>
              <a:t>tanggungjawab</a:t>
            </a:r>
            <a:r>
              <a:rPr lang="en-US" sz="2000" dirty="0" smtClean="0">
                <a:ln>
                  <a:solidFill>
                    <a:schemeClr val="tx1"/>
                  </a:solidFill>
                </a:ln>
              </a:rPr>
              <a:t> </a:t>
            </a:r>
            <a:r>
              <a:rPr lang="en-US" sz="2000" dirty="0" err="1" smtClean="0">
                <a:ln>
                  <a:solidFill>
                    <a:schemeClr val="tx1"/>
                  </a:solidFill>
                </a:ln>
              </a:rPr>
              <a:t>untuk</a:t>
            </a:r>
            <a:r>
              <a:rPr lang="en-US" sz="2000" dirty="0" smtClean="0">
                <a:ln>
                  <a:solidFill>
                    <a:schemeClr val="tx1"/>
                  </a:solidFill>
                </a:ln>
              </a:rPr>
              <a:t> </a:t>
            </a:r>
            <a:r>
              <a:rPr lang="en-US" sz="2000" u="sng" dirty="0" err="1" smtClean="0">
                <a:ln>
                  <a:solidFill>
                    <a:srgbClr val="FFFF00"/>
                  </a:solidFill>
                </a:ln>
                <a:solidFill>
                  <a:srgbClr val="FFFF00"/>
                </a:solidFill>
                <a:effectLst>
                  <a:glow rad="101600">
                    <a:srgbClr val="FF0000">
                      <a:alpha val="60000"/>
                    </a:srgbClr>
                  </a:glow>
                </a:effectLst>
              </a:rPr>
              <a:t>mengurus</a:t>
            </a:r>
            <a:r>
              <a:rPr lang="en-US" sz="2000" u="sng" dirty="0" smtClean="0">
                <a:ln>
                  <a:solidFill>
                    <a:srgbClr val="FFFF00"/>
                  </a:solidFill>
                </a:ln>
                <a:solidFill>
                  <a:srgbClr val="FFFF00"/>
                </a:solidFill>
                <a:effectLst>
                  <a:glow rad="101600">
                    <a:srgbClr val="FF0000">
                      <a:alpha val="60000"/>
                    </a:srgbClr>
                  </a:glow>
                </a:effectLst>
              </a:rPr>
              <a:t> </a:t>
            </a:r>
            <a:r>
              <a:rPr lang="en-US" sz="2000" u="sng" dirty="0" err="1" smtClean="0">
                <a:ln>
                  <a:solidFill>
                    <a:srgbClr val="FFFF00"/>
                  </a:solidFill>
                </a:ln>
                <a:solidFill>
                  <a:srgbClr val="FFFF00"/>
                </a:solidFill>
                <a:effectLst>
                  <a:glow rad="101600">
                    <a:srgbClr val="FF0000">
                      <a:alpha val="60000"/>
                    </a:srgbClr>
                  </a:glow>
                </a:effectLst>
              </a:rPr>
              <a:t>zakat</a:t>
            </a:r>
            <a:r>
              <a:rPr lang="en-US" sz="2000" dirty="0" smtClean="0">
                <a:ln>
                  <a:solidFill>
                    <a:srgbClr val="FFFF00"/>
                  </a:solidFill>
                </a:ln>
                <a:solidFill>
                  <a:srgbClr val="FFFF00"/>
                </a:solidFill>
                <a:effectLst>
                  <a:glow rad="101600">
                    <a:srgbClr val="FF0000">
                      <a:alpha val="60000"/>
                    </a:srgbClr>
                  </a:glow>
                </a:effectLst>
              </a:rPr>
              <a:t> </a:t>
            </a:r>
            <a:r>
              <a:rPr lang="en-US" sz="2000" dirty="0" err="1" smtClean="0">
                <a:ln>
                  <a:solidFill>
                    <a:schemeClr val="tx1"/>
                  </a:solidFill>
                </a:ln>
              </a:rPr>
              <a:t>kerana</a:t>
            </a:r>
            <a:r>
              <a:rPr lang="en-US" sz="2000" dirty="0" smtClean="0">
                <a:ln>
                  <a:solidFill>
                    <a:schemeClr val="tx1"/>
                  </a:solidFill>
                </a:ln>
              </a:rPr>
              <a:t> </a:t>
            </a:r>
            <a:r>
              <a:rPr lang="en-US" sz="2000" dirty="0" err="1" smtClean="0">
                <a:ln>
                  <a:solidFill>
                    <a:schemeClr val="tx1"/>
                  </a:solidFill>
                </a:ln>
              </a:rPr>
              <a:t>menguruskan</a:t>
            </a:r>
            <a:r>
              <a:rPr lang="en-US" sz="2000" dirty="0" smtClean="0">
                <a:ln>
                  <a:solidFill>
                    <a:schemeClr val="tx1"/>
                  </a:solidFill>
                </a:ln>
              </a:rPr>
              <a:t> </a:t>
            </a:r>
            <a:r>
              <a:rPr lang="en-US" sz="2000" dirty="0" err="1" smtClean="0">
                <a:ln>
                  <a:solidFill>
                    <a:schemeClr val="tx1"/>
                  </a:solidFill>
                </a:ln>
              </a:rPr>
              <a:t>zakat</a:t>
            </a:r>
            <a:r>
              <a:rPr lang="en-US" sz="2000" dirty="0" smtClean="0">
                <a:ln>
                  <a:solidFill>
                    <a:schemeClr val="tx1"/>
                  </a:solidFill>
                </a:ln>
              </a:rPr>
              <a:t> </a:t>
            </a:r>
            <a:r>
              <a:rPr lang="en-US" sz="2000" dirty="0" err="1" smtClean="0">
                <a:ln>
                  <a:solidFill>
                    <a:schemeClr val="tx1"/>
                  </a:solidFill>
                </a:ln>
              </a:rPr>
              <a:t>bukanlah</a:t>
            </a:r>
            <a:r>
              <a:rPr lang="en-US" sz="2000" dirty="0" smtClean="0">
                <a:ln>
                  <a:solidFill>
                    <a:schemeClr val="tx1"/>
                  </a:solidFill>
                </a:ln>
              </a:rPr>
              <a:t> </a:t>
            </a:r>
            <a:r>
              <a:rPr lang="en-US" sz="2000" dirty="0" err="1" smtClean="0">
                <a:ln>
                  <a:solidFill>
                    <a:schemeClr val="tx1"/>
                  </a:solidFill>
                </a:ln>
              </a:rPr>
              <a:t>suatu</a:t>
            </a:r>
            <a:r>
              <a:rPr lang="en-US" sz="2000" dirty="0" smtClean="0">
                <a:ln>
                  <a:solidFill>
                    <a:schemeClr val="tx1"/>
                  </a:solidFill>
                </a:ln>
              </a:rPr>
              <a:t> </a:t>
            </a:r>
            <a:r>
              <a:rPr lang="en-US" sz="2000" dirty="0" err="1" smtClean="0">
                <a:ln>
                  <a:solidFill>
                    <a:schemeClr val="tx1"/>
                  </a:solidFill>
                </a:ln>
              </a:rPr>
              <a:t>amal</a:t>
            </a:r>
            <a:r>
              <a:rPr lang="en-US" sz="2000" dirty="0" smtClean="0">
                <a:ln>
                  <a:solidFill>
                    <a:schemeClr val="tx1"/>
                  </a:solidFill>
                </a:ln>
              </a:rPr>
              <a:t> </a:t>
            </a:r>
            <a:r>
              <a:rPr lang="en-US" sz="2000" dirty="0" err="1" smtClean="0">
                <a:ln>
                  <a:solidFill>
                    <a:schemeClr val="tx1"/>
                  </a:solidFill>
                </a:ln>
              </a:rPr>
              <a:t>ihsan</a:t>
            </a:r>
            <a:r>
              <a:rPr lang="en-US" sz="2000" dirty="0" smtClean="0">
                <a:ln>
                  <a:solidFill>
                    <a:schemeClr val="tx1"/>
                  </a:solidFill>
                </a:ln>
              </a:rPr>
              <a:t> </a:t>
            </a:r>
            <a:r>
              <a:rPr lang="en-US" sz="2000" dirty="0" err="1" smtClean="0">
                <a:ln>
                  <a:solidFill>
                    <a:schemeClr val="tx1"/>
                  </a:solidFill>
                </a:ln>
              </a:rPr>
              <a:t>secara</a:t>
            </a:r>
            <a:r>
              <a:rPr lang="en-US" sz="2000" dirty="0" smtClean="0">
                <a:ln>
                  <a:solidFill>
                    <a:schemeClr val="tx1"/>
                  </a:solidFill>
                </a:ln>
              </a:rPr>
              <a:t> </a:t>
            </a:r>
            <a:r>
              <a:rPr lang="en-US" sz="2000" dirty="0" err="1" smtClean="0">
                <a:ln>
                  <a:solidFill>
                    <a:schemeClr val="tx1"/>
                  </a:solidFill>
                </a:ln>
              </a:rPr>
              <a:t>peribadi</a:t>
            </a:r>
            <a:r>
              <a:rPr lang="en-US" sz="2000" dirty="0" smtClean="0">
                <a:ln>
                  <a:solidFill>
                    <a:schemeClr val="tx1"/>
                  </a:solidFill>
                </a:ln>
              </a:rPr>
              <a:t> </a:t>
            </a:r>
            <a:r>
              <a:rPr lang="en-US" sz="2000" dirty="0" err="1" smtClean="0">
                <a:ln>
                  <a:solidFill>
                    <a:schemeClr val="tx1"/>
                  </a:solidFill>
                </a:ln>
              </a:rPr>
              <a:t>atau</a:t>
            </a:r>
            <a:r>
              <a:rPr lang="en-US" sz="2000" dirty="0" smtClean="0">
                <a:ln>
                  <a:solidFill>
                    <a:schemeClr val="tx1"/>
                  </a:solidFill>
                </a:ln>
              </a:rPr>
              <a:t> </a:t>
            </a:r>
            <a:r>
              <a:rPr lang="en-US" sz="2000" dirty="0" err="1" smtClean="0">
                <a:ln>
                  <a:solidFill>
                    <a:schemeClr val="tx1"/>
                  </a:solidFill>
                </a:ln>
              </a:rPr>
              <a:t>persendirian</a:t>
            </a:r>
            <a:r>
              <a:rPr lang="en-US" sz="2000" dirty="0" smtClean="0">
                <a:ln>
                  <a:solidFill>
                    <a:schemeClr val="tx1"/>
                  </a:solidFill>
                </a:ln>
              </a:rPr>
              <a:t>. </a:t>
            </a:r>
            <a:endParaRPr lang="en-US" sz="2000" dirty="0" smtClean="0">
              <a:ln>
                <a:solidFill>
                  <a:schemeClr val="tx1"/>
                </a:solidFill>
              </a:ln>
            </a:endParaRPr>
          </a:p>
          <a:p>
            <a:pPr marL="361950" indent="-361950" algn="just">
              <a:buClr>
                <a:srgbClr val="FF0000"/>
              </a:buClr>
              <a:buFont typeface="Wingdings" pitchFamily="2" charset="2"/>
              <a:buChar char="§"/>
            </a:pPr>
            <a:endParaRPr lang="en-US" sz="2000" dirty="0" smtClean="0">
              <a:ln>
                <a:solidFill>
                  <a:schemeClr val="tx1"/>
                </a:solidFill>
              </a:ln>
            </a:endParaRPr>
          </a:p>
          <a:p>
            <a:pPr marL="361950" indent="-361950" algn="just">
              <a:buClr>
                <a:srgbClr val="FF0000"/>
              </a:buClr>
              <a:buFont typeface="Wingdings" pitchFamily="2" charset="2"/>
              <a:buChar char="§"/>
            </a:pPr>
            <a:r>
              <a:rPr lang="en-US" sz="2000" dirty="0" err="1" smtClean="0">
                <a:ln>
                  <a:solidFill>
                    <a:schemeClr val="tx1"/>
                  </a:solidFill>
                </a:ln>
              </a:rPr>
              <a:t>Ia</a:t>
            </a:r>
            <a:r>
              <a:rPr lang="en-US" sz="2000" dirty="0" smtClean="0">
                <a:ln>
                  <a:solidFill>
                    <a:schemeClr val="tx1"/>
                  </a:solidFill>
                </a:ln>
              </a:rPr>
              <a:t> </a:t>
            </a:r>
            <a:r>
              <a:rPr lang="en-US" sz="2000" dirty="0" err="1" smtClean="0">
                <a:ln>
                  <a:solidFill>
                    <a:schemeClr val="tx1"/>
                  </a:solidFill>
                </a:ln>
              </a:rPr>
              <a:t>adalah</a:t>
            </a:r>
            <a:r>
              <a:rPr lang="en-US" sz="2000" dirty="0" smtClean="0">
                <a:ln>
                  <a:solidFill>
                    <a:schemeClr val="tx1"/>
                  </a:solidFill>
                </a:ln>
              </a:rPr>
              <a:t> </a:t>
            </a:r>
            <a:r>
              <a:rPr lang="en-US" sz="2000" dirty="0" err="1" smtClean="0">
                <a:ln>
                  <a:solidFill>
                    <a:schemeClr val="tx1"/>
                  </a:solidFill>
                </a:ln>
              </a:rPr>
              <a:t>suatu</a:t>
            </a:r>
            <a:r>
              <a:rPr lang="en-US" sz="2000" dirty="0" smtClean="0">
                <a:ln>
                  <a:solidFill>
                    <a:schemeClr val="tx1"/>
                  </a:solidFill>
                </a:ln>
              </a:rPr>
              <a:t> </a:t>
            </a:r>
            <a:r>
              <a:rPr lang="en-US" sz="2000" dirty="0" err="1" smtClean="0">
                <a:ln>
                  <a:solidFill>
                    <a:schemeClr val="tx1"/>
                  </a:solidFill>
                </a:ln>
              </a:rPr>
              <a:t>institusi</a:t>
            </a:r>
            <a:r>
              <a:rPr lang="en-US" sz="2000" dirty="0" smtClean="0">
                <a:ln>
                  <a:solidFill>
                    <a:schemeClr val="tx1"/>
                  </a:solidFill>
                </a:ln>
              </a:rPr>
              <a:t> </a:t>
            </a:r>
            <a:r>
              <a:rPr lang="en-US" sz="2000" dirty="0" err="1" smtClean="0">
                <a:ln>
                  <a:solidFill>
                    <a:schemeClr val="tx1"/>
                  </a:solidFill>
                </a:ln>
              </a:rPr>
              <a:t>kemasyarakatan</a:t>
            </a:r>
            <a:r>
              <a:rPr lang="en-US" sz="2000" dirty="0" smtClean="0">
                <a:ln>
                  <a:solidFill>
                    <a:schemeClr val="tx1"/>
                  </a:solidFill>
                </a:ln>
              </a:rPr>
              <a:t> yang </a:t>
            </a:r>
            <a:r>
              <a:rPr lang="en-US" sz="2000" dirty="0" err="1" smtClean="0">
                <a:ln>
                  <a:solidFill>
                    <a:schemeClr val="tx1"/>
                  </a:solidFill>
                </a:ln>
              </a:rPr>
              <a:t>dikendali</a:t>
            </a:r>
            <a:r>
              <a:rPr lang="en-US" sz="2000" dirty="0" smtClean="0">
                <a:ln>
                  <a:solidFill>
                    <a:schemeClr val="tx1"/>
                  </a:solidFill>
                </a:ln>
              </a:rPr>
              <a:t> </a:t>
            </a:r>
            <a:r>
              <a:rPr lang="en-US" sz="2000" dirty="0" err="1" smtClean="0">
                <a:ln>
                  <a:solidFill>
                    <a:schemeClr val="tx1"/>
                  </a:solidFill>
                </a:ln>
              </a:rPr>
              <a:t>sendiri</a:t>
            </a:r>
            <a:r>
              <a:rPr lang="en-US" sz="2000" dirty="0" smtClean="0">
                <a:ln>
                  <a:solidFill>
                    <a:schemeClr val="tx1"/>
                  </a:solidFill>
                </a:ln>
              </a:rPr>
              <a:t> </a:t>
            </a:r>
            <a:r>
              <a:rPr lang="en-US" sz="2000" dirty="0" err="1" smtClean="0">
                <a:ln>
                  <a:solidFill>
                    <a:schemeClr val="tx1"/>
                  </a:solidFill>
                </a:ln>
              </a:rPr>
              <a:t>oleh</a:t>
            </a:r>
            <a:r>
              <a:rPr lang="en-US" sz="2000" dirty="0" smtClean="0">
                <a:ln>
                  <a:solidFill>
                    <a:schemeClr val="tx1"/>
                  </a:solidFill>
                </a:ln>
              </a:rPr>
              <a:t> </a:t>
            </a:r>
            <a:r>
              <a:rPr lang="en-US" sz="2000" dirty="0" err="1" smtClean="0">
                <a:ln>
                  <a:solidFill>
                    <a:schemeClr val="tx1"/>
                  </a:solidFill>
                </a:ln>
              </a:rPr>
              <a:t>kerajaan</a:t>
            </a:r>
            <a:r>
              <a:rPr lang="en-US" sz="2000" dirty="0" smtClean="0">
                <a:ln>
                  <a:solidFill>
                    <a:schemeClr val="tx1"/>
                  </a:solidFill>
                </a:ln>
              </a:rPr>
              <a:t> </a:t>
            </a:r>
            <a:r>
              <a:rPr lang="en-US" sz="2000" dirty="0" err="1" smtClean="0">
                <a:ln>
                  <a:solidFill>
                    <a:schemeClr val="tx1"/>
                  </a:solidFill>
                </a:ln>
              </a:rPr>
              <a:t>melalui</a:t>
            </a:r>
            <a:r>
              <a:rPr lang="en-US" sz="2000" dirty="0" smtClean="0">
                <a:ln>
                  <a:solidFill>
                    <a:schemeClr val="tx1"/>
                  </a:solidFill>
                </a:ln>
              </a:rPr>
              <a:t> </a:t>
            </a:r>
            <a:r>
              <a:rPr lang="en-US" sz="2000" u="sng" dirty="0" err="1" smtClean="0">
                <a:ln>
                  <a:solidFill>
                    <a:srgbClr val="FFFF00"/>
                  </a:solidFill>
                </a:ln>
                <a:solidFill>
                  <a:srgbClr val="FFFF00"/>
                </a:solidFill>
                <a:effectLst>
                  <a:glow rad="101600">
                    <a:srgbClr val="FF0000">
                      <a:alpha val="60000"/>
                    </a:srgbClr>
                  </a:glow>
                </a:effectLst>
              </a:rPr>
              <a:t>satu</a:t>
            </a:r>
            <a:r>
              <a:rPr lang="en-US" sz="2000" u="sng" dirty="0" smtClean="0">
                <a:ln>
                  <a:solidFill>
                    <a:srgbClr val="FFFF00"/>
                  </a:solidFill>
                </a:ln>
                <a:solidFill>
                  <a:srgbClr val="FFFF00"/>
                </a:solidFill>
                <a:effectLst>
                  <a:glow rad="101600">
                    <a:srgbClr val="FF0000">
                      <a:alpha val="60000"/>
                    </a:srgbClr>
                  </a:glow>
                </a:effectLst>
              </a:rPr>
              <a:t> </a:t>
            </a:r>
            <a:r>
              <a:rPr lang="en-US" sz="2000" u="sng" dirty="0" err="1" smtClean="0">
                <a:ln>
                  <a:solidFill>
                    <a:srgbClr val="FFFF00"/>
                  </a:solidFill>
                </a:ln>
                <a:solidFill>
                  <a:srgbClr val="FFFF00"/>
                </a:solidFill>
                <a:effectLst>
                  <a:glow rad="101600">
                    <a:srgbClr val="FF0000">
                      <a:alpha val="60000"/>
                    </a:srgbClr>
                  </a:glow>
                </a:effectLst>
              </a:rPr>
              <a:t>organisasi</a:t>
            </a:r>
            <a:r>
              <a:rPr lang="en-US" sz="2000" u="sng" dirty="0" smtClean="0">
                <a:ln>
                  <a:solidFill>
                    <a:srgbClr val="FFFF00"/>
                  </a:solidFill>
                </a:ln>
                <a:solidFill>
                  <a:srgbClr val="FFFF00"/>
                </a:solidFill>
                <a:effectLst>
                  <a:glow rad="101600">
                    <a:srgbClr val="FF0000">
                      <a:alpha val="60000"/>
                    </a:srgbClr>
                  </a:glow>
                </a:effectLst>
              </a:rPr>
              <a:t> </a:t>
            </a:r>
            <a:r>
              <a:rPr lang="en-US" sz="2000" u="sng" dirty="0" err="1" smtClean="0">
                <a:ln>
                  <a:solidFill>
                    <a:srgbClr val="FFFF00"/>
                  </a:solidFill>
                </a:ln>
                <a:solidFill>
                  <a:srgbClr val="FFFF00"/>
                </a:solidFill>
                <a:effectLst>
                  <a:glow rad="101600">
                    <a:srgbClr val="FF0000">
                      <a:alpha val="60000"/>
                    </a:srgbClr>
                  </a:glow>
                </a:effectLst>
              </a:rPr>
              <a:t>pengurusan</a:t>
            </a:r>
            <a:r>
              <a:rPr lang="en-US" sz="2000" u="sng" dirty="0" smtClean="0">
                <a:ln>
                  <a:solidFill>
                    <a:srgbClr val="FFFF00"/>
                  </a:solidFill>
                </a:ln>
                <a:solidFill>
                  <a:srgbClr val="FFFF00"/>
                </a:solidFill>
                <a:effectLst>
                  <a:glow rad="101600">
                    <a:srgbClr val="FF0000">
                      <a:alpha val="60000"/>
                    </a:srgbClr>
                  </a:glow>
                </a:effectLst>
              </a:rPr>
              <a:t> yang </a:t>
            </a:r>
            <a:r>
              <a:rPr lang="en-US" sz="2000" u="sng" dirty="0" err="1" smtClean="0">
                <a:ln>
                  <a:solidFill>
                    <a:srgbClr val="FFFF00"/>
                  </a:solidFill>
                </a:ln>
                <a:solidFill>
                  <a:srgbClr val="FFFF00"/>
                </a:solidFill>
                <a:effectLst>
                  <a:glow rad="101600">
                    <a:srgbClr val="FF0000">
                      <a:alpha val="60000"/>
                    </a:srgbClr>
                  </a:glow>
                </a:effectLst>
              </a:rPr>
              <a:t>teratur</a:t>
            </a:r>
            <a:r>
              <a:rPr lang="en-US" sz="2000" dirty="0" smtClean="0">
                <a:ln>
                  <a:solidFill>
                    <a:schemeClr val="tx1"/>
                  </a:solidFill>
                </a:ln>
              </a:rPr>
              <a:t>, yang </a:t>
            </a:r>
            <a:r>
              <a:rPr lang="en-US" sz="2000" dirty="0" err="1" smtClean="0">
                <a:ln>
                  <a:solidFill>
                    <a:schemeClr val="tx1"/>
                  </a:solidFill>
                </a:ln>
              </a:rPr>
              <a:t>mengawal</a:t>
            </a:r>
            <a:r>
              <a:rPr lang="en-US" sz="2000" dirty="0" smtClean="0">
                <a:ln>
                  <a:solidFill>
                    <a:schemeClr val="tx1"/>
                  </a:solidFill>
                </a:ln>
              </a:rPr>
              <a:t> </a:t>
            </a:r>
            <a:r>
              <a:rPr lang="en-US" sz="2000" dirty="0" err="1" smtClean="0">
                <a:ln>
                  <a:solidFill>
                    <a:schemeClr val="tx1"/>
                  </a:solidFill>
                </a:ln>
              </a:rPr>
              <a:t>segala</a:t>
            </a:r>
            <a:r>
              <a:rPr lang="en-US" sz="2000" dirty="0" smtClean="0">
                <a:ln>
                  <a:solidFill>
                    <a:schemeClr val="tx1"/>
                  </a:solidFill>
                </a:ln>
              </a:rPr>
              <a:t> </a:t>
            </a:r>
            <a:r>
              <a:rPr lang="en-US" sz="2000" dirty="0" err="1" smtClean="0">
                <a:ln>
                  <a:solidFill>
                    <a:schemeClr val="tx1"/>
                  </a:solidFill>
                </a:ln>
              </a:rPr>
              <a:t>perkara</a:t>
            </a:r>
            <a:r>
              <a:rPr lang="en-US" sz="2000" dirty="0" smtClean="0">
                <a:ln>
                  <a:solidFill>
                    <a:schemeClr val="tx1"/>
                  </a:solidFill>
                </a:ln>
              </a:rPr>
              <a:t> yang </a:t>
            </a:r>
            <a:r>
              <a:rPr lang="en-US" sz="2000" dirty="0" err="1" smtClean="0">
                <a:ln>
                  <a:solidFill>
                    <a:schemeClr val="tx1"/>
                  </a:solidFill>
                </a:ln>
              </a:rPr>
              <a:t>berhubung</a:t>
            </a:r>
            <a:r>
              <a:rPr lang="en-US" sz="2000" dirty="0" smtClean="0">
                <a:ln>
                  <a:solidFill>
                    <a:schemeClr val="tx1"/>
                  </a:solidFill>
                </a:ln>
              </a:rPr>
              <a:t> </a:t>
            </a:r>
            <a:r>
              <a:rPr lang="en-US" sz="2000" dirty="0" err="1" smtClean="0">
                <a:ln>
                  <a:solidFill>
                    <a:schemeClr val="tx1"/>
                  </a:solidFill>
                </a:ln>
              </a:rPr>
              <a:t>kait</a:t>
            </a:r>
            <a:r>
              <a:rPr lang="en-US" sz="2000" dirty="0" smtClean="0">
                <a:ln>
                  <a:solidFill>
                    <a:schemeClr val="tx1"/>
                  </a:solidFill>
                </a:ln>
              </a:rPr>
              <a:t> </a:t>
            </a:r>
            <a:r>
              <a:rPr lang="en-US" sz="2000" dirty="0" err="1" smtClean="0">
                <a:ln>
                  <a:solidFill>
                    <a:schemeClr val="tx1"/>
                  </a:solidFill>
                </a:ln>
              </a:rPr>
              <a:t>dengan</a:t>
            </a:r>
            <a:r>
              <a:rPr lang="en-US" sz="2000" dirty="0" smtClean="0">
                <a:ln>
                  <a:solidFill>
                    <a:schemeClr val="tx1"/>
                  </a:solidFill>
                </a:ln>
              </a:rPr>
              <a:t> </a:t>
            </a:r>
            <a:r>
              <a:rPr lang="en-US" sz="2000" dirty="0" err="1" smtClean="0">
                <a:ln>
                  <a:solidFill>
                    <a:schemeClr val="tx1"/>
                  </a:solidFill>
                </a:ln>
              </a:rPr>
              <a:t>kefarduan</a:t>
            </a:r>
            <a:r>
              <a:rPr lang="en-US" sz="2000" dirty="0" smtClean="0">
                <a:ln>
                  <a:solidFill>
                    <a:schemeClr val="tx1"/>
                  </a:solidFill>
                </a:ln>
              </a:rPr>
              <a:t> yang </a:t>
            </a:r>
            <a:r>
              <a:rPr lang="en-US" sz="2000" dirty="0" err="1" smtClean="0">
                <a:ln>
                  <a:solidFill>
                    <a:schemeClr val="tx1"/>
                  </a:solidFill>
                </a:ln>
              </a:rPr>
              <a:t>unik</a:t>
            </a:r>
            <a:r>
              <a:rPr lang="en-US" sz="2000" dirty="0" smtClean="0">
                <a:ln>
                  <a:solidFill>
                    <a:schemeClr val="tx1"/>
                  </a:solidFill>
                </a:ln>
              </a:rPr>
              <a:t> </a:t>
            </a:r>
            <a:r>
              <a:rPr lang="en-US" sz="2000" dirty="0" err="1" smtClean="0">
                <a:ln>
                  <a:solidFill>
                    <a:schemeClr val="tx1"/>
                  </a:solidFill>
                </a:ln>
              </a:rPr>
              <a:t>ini</a:t>
            </a:r>
            <a:r>
              <a:rPr lang="en-US" sz="2000" dirty="0" smtClean="0">
                <a:ln>
                  <a:solidFill>
                    <a:schemeClr val="tx1"/>
                  </a:solidFill>
                </a:ln>
              </a:rPr>
              <a:t>, </a:t>
            </a:r>
            <a:r>
              <a:rPr lang="en-US" sz="2000" dirty="0" err="1" smtClean="0">
                <a:ln>
                  <a:solidFill>
                    <a:schemeClr val="tx1"/>
                  </a:solidFill>
                </a:ln>
              </a:rPr>
              <a:t>dengan</a:t>
            </a:r>
            <a:r>
              <a:rPr lang="en-US" sz="2000" dirty="0" smtClean="0">
                <a:ln>
                  <a:solidFill>
                    <a:schemeClr val="tx1"/>
                  </a:solidFill>
                </a:ln>
              </a:rPr>
              <a:t> </a:t>
            </a:r>
            <a:r>
              <a:rPr lang="en-US" sz="2000" dirty="0" err="1" smtClean="0">
                <a:ln>
                  <a:solidFill>
                    <a:schemeClr val="tx1"/>
                  </a:solidFill>
                </a:ln>
              </a:rPr>
              <a:t>mengambil</a:t>
            </a:r>
            <a:r>
              <a:rPr lang="en-US" sz="2000" dirty="0" smtClean="0">
                <a:ln>
                  <a:solidFill>
                    <a:schemeClr val="tx1"/>
                  </a:solidFill>
                </a:ln>
              </a:rPr>
              <a:t> </a:t>
            </a:r>
            <a:r>
              <a:rPr lang="en-US" sz="2000" dirty="0" err="1" smtClean="0">
                <a:ln>
                  <a:solidFill>
                    <a:schemeClr val="tx1"/>
                  </a:solidFill>
                </a:ln>
              </a:rPr>
              <a:t>bayaran</a:t>
            </a:r>
            <a:r>
              <a:rPr lang="en-US" sz="2000" dirty="0" smtClean="0">
                <a:ln>
                  <a:solidFill>
                    <a:schemeClr val="tx1"/>
                  </a:solidFill>
                </a:ln>
              </a:rPr>
              <a:t> </a:t>
            </a:r>
            <a:r>
              <a:rPr lang="en-US" sz="2000" dirty="0" err="1" smtClean="0">
                <a:ln>
                  <a:solidFill>
                    <a:schemeClr val="tx1"/>
                  </a:solidFill>
                </a:ln>
              </a:rPr>
              <a:t>daripada</a:t>
            </a:r>
            <a:r>
              <a:rPr lang="en-US" sz="2000" dirty="0" smtClean="0">
                <a:ln>
                  <a:solidFill>
                    <a:schemeClr val="tx1"/>
                  </a:solidFill>
                </a:ln>
              </a:rPr>
              <a:t> </a:t>
            </a:r>
            <a:r>
              <a:rPr lang="en-US" sz="2000" dirty="0" err="1" smtClean="0">
                <a:ln>
                  <a:solidFill>
                    <a:schemeClr val="tx1"/>
                  </a:solidFill>
                </a:ln>
              </a:rPr>
              <a:t>golongan</a:t>
            </a:r>
            <a:r>
              <a:rPr lang="en-US" sz="2000" dirty="0" smtClean="0">
                <a:ln>
                  <a:solidFill>
                    <a:schemeClr val="tx1"/>
                  </a:solidFill>
                </a:ln>
              </a:rPr>
              <a:t> yang </a:t>
            </a:r>
            <a:r>
              <a:rPr lang="en-US" sz="2000" dirty="0" err="1" smtClean="0">
                <a:ln>
                  <a:solidFill>
                    <a:schemeClr val="tx1"/>
                  </a:solidFill>
                </a:ln>
              </a:rPr>
              <a:t>wajib</a:t>
            </a:r>
            <a:r>
              <a:rPr lang="en-US" sz="2000" dirty="0" smtClean="0">
                <a:ln>
                  <a:solidFill>
                    <a:schemeClr val="tx1"/>
                  </a:solidFill>
                </a:ln>
              </a:rPr>
              <a:t> </a:t>
            </a:r>
            <a:r>
              <a:rPr lang="en-US" sz="2000" dirty="0" err="1" smtClean="0">
                <a:ln>
                  <a:solidFill>
                    <a:schemeClr val="tx1"/>
                  </a:solidFill>
                </a:ln>
              </a:rPr>
              <a:t>mengeluarkan</a:t>
            </a:r>
            <a:r>
              <a:rPr lang="en-US" sz="2000" dirty="0" smtClean="0">
                <a:ln>
                  <a:solidFill>
                    <a:schemeClr val="tx1"/>
                  </a:solidFill>
                </a:ln>
              </a:rPr>
              <a:t> </a:t>
            </a:r>
            <a:r>
              <a:rPr lang="en-US" sz="2000" dirty="0" err="1" smtClean="0">
                <a:ln>
                  <a:solidFill>
                    <a:schemeClr val="tx1"/>
                  </a:solidFill>
                </a:ln>
              </a:rPr>
              <a:t>zakat</a:t>
            </a:r>
            <a:r>
              <a:rPr lang="en-US" sz="2000" dirty="0" smtClean="0">
                <a:ln>
                  <a:solidFill>
                    <a:schemeClr val="tx1"/>
                  </a:solidFill>
                </a:ln>
              </a:rPr>
              <a:t> </a:t>
            </a:r>
            <a:r>
              <a:rPr lang="en-US" sz="2000" dirty="0" err="1" smtClean="0">
                <a:ln>
                  <a:solidFill>
                    <a:schemeClr val="tx1"/>
                  </a:solidFill>
                </a:ln>
              </a:rPr>
              <a:t>dan</a:t>
            </a:r>
            <a:r>
              <a:rPr lang="en-US" sz="2000" dirty="0" smtClean="0">
                <a:ln>
                  <a:solidFill>
                    <a:schemeClr val="tx1"/>
                  </a:solidFill>
                </a:ln>
              </a:rPr>
              <a:t> </a:t>
            </a:r>
            <a:r>
              <a:rPr lang="en-US" sz="2000" dirty="0" err="1" smtClean="0">
                <a:ln>
                  <a:solidFill>
                    <a:schemeClr val="tx1"/>
                  </a:solidFill>
                </a:ln>
              </a:rPr>
              <a:t>mengagihkannya</a:t>
            </a:r>
            <a:r>
              <a:rPr lang="en-US" sz="2000" dirty="0" smtClean="0">
                <a:ln>
                  <a:solidFill>
                    <a:schemeClr val="tx1"/>
                  </a:solidFill>
                </a:ln>
              </a:rPr>
              <a:t> </a:t>
            </a:r>
            <a:r>
              <a:rPr lang="en-US" sz="2000" dirty="0" err="1" smtClean="0">
                <a:ln>
                  <a:solidFill>
                    <a:schemeClr val="tx1"/>
                  </a:solidFill>
                </a:ln>
              </a:rPr>
              <a:t>kepada</a:t>
            </a:r>
            <a:r>
              <a:rPr lang="en-US" sz="2000" dirty="0" smtClean="0">
                <a:ln>
                  <a:solidFill>
                    <a:schemeClr val="tx1"/>
                  </a:solidFill>
                </a:ln>
              </a:rPr>
              <a:t> </a:t>
            </a:r>
            <a:r>
              <a:rPr lang="en-US" sz="2000" dirty="0" err="1" smtClean="0">
                <a:ln>
                  <a:solidFill>
                    <a:schemeClr val="tx1"/>
                  </a:solidFill>
                </a:ln>
              </a:rPr>
              <a:t>golongan</a:t>
            </a:r>
            <a:r>
              <a:rPr lang="en-US" sz="2000" dirty="0" smtClean="0">
                <a:ln>
                  <a:solidFill>
                    <a:schemeClr val="tx1"/>
                  </a:solidFill>
                </a:ln>
              </a:rPr>
              <a:t> yang </a:t>
            </a:r>
            <a:r>
              <a:rPr lang="en-US" sz="2000" dirty="0" err="1" smtClean="0">
                <a:ln>
                  <a:solidFill>
                    <a:schemeClr val="tx1"/>
                  </a:solidFill>
                </a:ln>
              </a:rPr>
              <a:t>benar-benar</a:t>
            </a:r>
            <a:r>
              <a:rPr lang="en-US" sz="2000" dirty="0" smtClean="0">
                <a:ln>
                  <a:solidFill>
                    <a:schemeClr val="tx1"/>
                  </a:solidFill>
                </a:ln>
              </a:rPr>
              <a:t> </a:t>
            </a:r>
            <a:r>
              <a:rPr lang="en-US" sz="2000" dirty="0" err="1" smtClean="0">
                <a:ln>
                  <a:solidFill>
                    <a:schemeClr val="tx1"/>
                  </a:solidFill>
                </a:ln>
              </a:rPr>
              <a:t>berhak</a:t>
            </a:r>
            <a:r>
              <a:rPr lang="en-US" sz="2000" dirty="0" smtClean="0">
                <a:ln>
                  <a:solidFill>
                    <a:schemeClr val="tx1"/>
                  </a:solidFill>
                </a:ln>
              </a:rPr>
              <a:t> </a:t>
            </a:r>
            <a:r>
              <a:rPr lang="en-US" sz="2000" dirty="0" err="1" smtClean="0">
                <a:ln>
                  <a:solidFill>
                    <a:schemeClr val="tx1"/>
                  </a:solidFill>
                </a:ln>
              </a:rPr>
              <a:t>menerima</a:t>
            </a:r>
            <a:r>
              <a:rPr lang="en-US" sz="2000" dirty="0" smtClean="0">
                <a:ln>
                  <a:solidFill>
                    <a:schemeClr val="tx1"/>
                  </a:solidFill>
                </a:ln>
              </a:rPr>
              <a:t> </a:t>
            </a:r>
            <a:r>
              <a:rPr lang="en-US" sz="2000" dirty="0" err="1" smtClean="0">
                <a:ln>
                  <a:solidFill>
                    <a:schemeClr val="tx1"/>
                  </a:solidFill>
                </a:ln>
              </a:rPr>
              <a:t>mengikut</a:t>
            </a:r>
            <a:r>
              <a:rPr lang="en-US" sz="2000" dirty="0" smtClean="0">
                <a:ln>
                  <a:solidFill>
                    <a:schemeClr val="tx1"/>
                  </a:solidFill>
                </a:ln>
              </a:rPr>
              <a:t> </a:t>
            </a:r>
            <a:r>
              <a:rPr lang="en-US" sz="2000" dirty="0" err="1" smtClean="0">
                <a:ln>
                  <a:solidFill>
                    <a:schemeClr val="tx1"/>
                  </a:solidFill>
                </a:ln>
              </a:rPr>
              <a:t>syarak</a:t>
            </a:r>
            <a:r>
              <a:rPr lang="en-US" sz="2000" dirty="0" smtClean="0">
                <a:ln>
                  <a:solidFill>
                    <a:schemeClr val="tx1"/>
                  </a:solidFill>
                </a:ln>
              </a:rPr>
              <a:t>.</a:t>
            </a:r>
            <a:endParaRPr lang="en-US" sz="2000" dirty="0">
              <a:ln>
                <a:solidFill>
                  <a:schemeClr val="tx1"/>
                </a:solidFill>
              </a:ln>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107504" y="1124744"/>
            <a:ext cx="8928992" cy="369332"/>
          </a:xfrm>
          <a:prstGeom prst="rect">
            <a:avLst/>
          </a:prstGeom>
        </p:spPr>
        <p:txBody>
          <a:bodyPr wrap="square">
            <a:spAutoFit/>
          </a:bodyPr>
          <a:lstStyle/>
          <a:p>
            <a:pPr algn="ctr"/>
            <a:r>
              <a:rPr lang="en-US" dirty="0" err="1" smtClean="0">
                <a:ln>
                  <a:solidFill>
                    <a:schemeClr val="tx1"/>
                  </a:solidFill>
                </a:ln>
              </a:rPr>
              <a:t>Firman</a:t>
            </a:r>
            <a:r>
              <a:rPr lang="en-US" dirty="0" smtClean="0">
                <a:ln>
                  <a:solidFill>
                    <a:schemeClr val="tx1"/>
                  </a:solidFill>
                </a:ln>
              </a:rPr>
              <a:t> Allah S.W.T</a:t>
            </a:r>
            <a:endParaRPr lang="en-US" dirty="0">
              <a:ln>
                <a:solidFill>
                  <a:schemeClr val="tx1"/>
                </a:solidFill>
              </a:ln>
            </a:endParaRPr>
          </a:p>
        </p:txBody>
      </p:sp>
      <p:sp>
        <p:nvSpPr>
          <p:cNvPr id="11" name="Rectangle 10"/>
          <p:cNvSpPr/>
          <p:nvPr/>
        </p:nvSpPr>
        <p:spPr>
          <a:xfrm>
            <a:off x="3445012" y="5589240"/>
            <a:ext cx="2441694" cy="369332"/>
          </a:xfrm>
          <a:prstGeom prst="rect">
            <a:avLst/>
          </a:prstGeom>
        </p:spPr>
        <p:txBody>
          <a:bodyPr wrap="none">
            <a:spAutoFit/>
          </a:bodyPr>
          <a:lstStyle/>
          <a:p>
            <a:pPr algn="ctr"/>
            <a:r>
              <a:rPr lang="ms-MY" dirty="0" smtClean="0">
                <a:ln>
                  <a:solidFill>
                    <a:schemeClr val="tx1"/>
                  </a:solidFill>
                </a:ln>
              </a:rPr>
              <a:t>Surah At-Taubah: 103</a:t>
            </a:r>
            <a:endParaRPr lang="en-US" dirty="0">
              <a:ln>
                <a:solidFill>
                  <a:schemeClr val="tx1"/>
                </a:solidFill>
              </a:ln>
            </a:endParaRPr>
          </a:p>
        </p:txBody>
      </p:sp>
      <p:sp>
        <p:nvSpPr>
          <p:cNvPr id="68609" name="Rectangle 1"/>
          <p:cNvSpPr>
            <a:spLocks noChangeArrowheads="1"/>
          </p:cNvSpPr>
          <p:nvPr/>
        </p:nvSpPr>
        <p:spPr bwMode="auto">
          <a:xfrm>
            <a:off x="899592" y="2473734"/>
            <a:ext cx="7596336" cy="1446550"/>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400" i="0" u="none" strike="noStrike" normalizeH="0" baseline="0" dirty="0" smtClean="0">
                <a:ln>
                  <a:solidFill>
                    <a:srgbClr val="0000FF"/>
                  </a:solidFill>
                </a:ln>
                <a:solidFill>
                  <a:srgbClr val="0000FF"/>
                </a:solidFill>
                <a:latin typeface="QCF_P203" pitchFamily="2" charset="2"/>
                <a:ea typeface="Times New Roman" pitchFamily="18" charset="0"/>
                <a:cs typeface="Arabic Transparent" pitchFamily="2" charset="-78"/>
              </a:rPr>
              <a:t>﴿</a:t>
            </a:r>
            <a:r>
              <a:rPr kumimoji="0" lang="ar-SA" sz="4400" i="0" u="none" strike="noStrike" normalizeH="0" baseline="0" dirty="0" smtClean="0">
                <a:ln>
                  <a:solidFill>
                    <a:srgbClr val="0000FF"/>
                  </a:solidFill>
                </a:ln>
                <a:solidFill>
                  <a:srgbClr val="0000FF"/>
                </a:solidFill>
                <a:latin typeface="QCF_P203" pitchFamily="2" charset="2"/>
                <a:ea typeface="Times New Roman" pitchFamily="18" charset="0"/>
                <a:cs typeface="QCF_P203" pitchFamily="2" charset="2"/>
              </a:rPr>
              <a:t>ﮚ ﮛ ﮜ ﮝ ﮞ ﮟ ﮠ ﮡ ﮢ ﮣ ﮤ ﮥ ﮦ ﮧ ﮨ ﮩ ﮪ ﮫ </a:t>
            </a:r>
            <a:r>
              <a:rPr kumimoji="0" lang="ar-SA" sz="4400" i="0" u="none" strike="noStrike" normalizeH="0" baseline="0" dirty="0" smtClean="0">
                <a:ln>
                  <a:solidFill>
                    <a:srgbClr val="0000FF"/>
                  </a:solidFill>
                </a:ln>
                <a:solidFill>
                  <a:srgbClr val="0000FF"/>
                </a:solidFill>
                <a:latin typeface="QCF_P203" pitchFamily="2" charset="2"/>
                <a:ea typeface="Times New Roman" pitchFamily="18" charset="0"/>
                <a:cs typeface="Arabic Transparent" pitchFamily="2" charset="-78"/>
              </a:rPr>
              <a:t>﴾</a:t>
            </a:r>
            <a:endParaRPr kumimoji="0" lang="ar-SA" sz="4000" i="0" u="none" strike="noStrike" normalizeH="0" baseline="0" dirty="0" smtClean="0">
              <a:ln>
                <a:solidFill>
                  <a:srgbClr val="0000FF"/>
                </a:solidFill>
              </a:ln>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347864" y="5373216"/>
            <a:ext cx="2441694" cy="369332"/>
          </a:xfrm>
          <a:prstGeom prst="rect">
            <a:avLst/>
          </a:prstGeom>
        </p:spPr>
        <p:txBody>
          <a:bodyPr wrap="none">
            <a:spAutoFit/>
          </a:bodyPr>
          <a:lstStyle/>
          <a:p>
            <a:pPr algn="ctr"/>
            <a:r>
              <a:rPr lang="ms-MY" dirty="0" smtClean="0">
                <a:ln>
                  <a:solidFill>
                    <a:schemeClr val="tx1"/>
                  </a:solidFill>
                </a:ln>
              </a:rPr>
              <a:t>Surah </a:t>
            </a:r>
            <a:r>
              <a:rPr lang="ms-MY" dirty="0" smtClean="0">
                <a:ln>
                  <a:solidFill>
                    <a:schemeClr val="tx1"/>
                  </a:solidFill>
                </a:ln>
              </a:rPr>
              <a:t>At-Taubah: 103</a:t>
            </a:r>
            <a:endParaRPr lang="en-US" dirty="0">
              <a:ln>
                <a:solidFill>
                  <a:schemeClr val="tx1"/>
                </a:solidFill>
              </a:ln>
            </a:endParaRPr>
          </a:p>
        </p:txBody>
      </p:sp>
      <p:sp>
        <p:nvSpPr>
          <p:cNvPr id="14" name="Rectangle 13"/>
          <p:cNvSpPr/>
          <p:nvPr/>
        </p:nvSpPr>
        <p:spPr>
          <a:xfrm>
            <a:off x="467544" y="1697464"/>
            <a:ext cx="8208912" cy="3531736"/>
          </a:xfrm>
          <a:prstGeom prst="rect">
            <a:avLst/>
          </a:prstGeom>
        </p:spPr>
        <p:txBody>
          <a:bodyPr wrap="square">
            <a:spAutoFit/>
          </a:bodyPr>
          <a:lstStyle/>
          <a:p>
            <a:pPr algn="ctr">
              <a:lnSpc>
                <a:spcPct val="150000"/>
              </a:lnSpc>
            </a:pPr>
            <a:r>
              <a:rPr lang="en-US" dirty="0" err="1" smtClean="0">
                <a:ln>
                  <a:solidFill>
                    <a:schemeClr val="tx1"/>
                  </a:solidFill>
                </a:ln>
              </a:rPr>
              <a:t>Maksudnya</a:t>
            </a:r>
            <a:r>
              <a:rPr lang="en-US" dirty="0" smtClean="0">
                <a:ln>
                  <a:solidFill>
                    <a:schemeClr val="tx1"/>
                  </a:solidFill>
                </a:ln>
              </a:rPr>
              <a:t>: </a:t>
            </a:r>
          </a:p>
          <a:p>
            <a:pPr algn="ctr">
              <a:lnSpc>
                <a:spcPct val="150000"/>
              </a:lnSpc>
            </a:pPr>
            <a:endParaRPr lang="en-US" sz="1100" dirty="0" smtClean="0">
              <a:ln>
                <a:solidFill>
                  <a:schemeClr val="tx1"/>
                </a:solidFill>
              </a:ln>
            </a:endParaRPr>
          </a:p>
          <a:p>
            <a:pPr algn="ctr">
              <a:lnSpc>
                <a:spcPct val="150000"/>
              </a:lnSpc>
            </a:pPr>
            <a:r>
              <a:rPr lang="en-US" sz="2000" i="1" dirty="0" smtClean="0">
                <a:ln>
                  <a:solidFill>
                    <a:schemeClr val="tx1"/>
                  </a:solidFill>
                </a:ln>
              </a:rPr>
              <a:t>“</a:t>
            </a:r>
            <a:r>
              <a:rPr lang="en-US" sz="2000" b="1" i="1" dirty="0" err="1" smtClean="0"/>
              <a:t>Ambillah</a:t>
            </a:r>
            <a:r>
              <a:rPr lang="en-US" sz="2000" i="1" dirty="0" smtClean="0"/>
              <a:t> (</a:t>
            </a:r>
            <a:r>
              <a:rPr lang="en-US" sz="2000" i="1" dirty="0" err="1" smtClean="0"/>
              <a:t>sebahagian</a:t>
            </a:r>
            <a:r>
              <a:rPr lang="en-US" sz="2000" i="1" dirty="0" smtClean="0"/>
              <a:t>) </a:t>
            </a:r>
            <a:r>
              <a:rPr lang="en-US" sz="2000" i="1" dirty="0" err="1" smtClean="0"/>
              <a:t>dari</a:t>
            </a:r>
            <a:r>
              <a:rPr lang="en-US" sz="2000" i="1" dirty="0" smtClean="0"/>
              <a:t> </a:t>
            </a:r>
            <a:r>
              <a:rPr lang="en-US" sz="2000" i="1" dirty="0" err="1" smtClean="0"/>
              <a:t>harta</a:t>
            </a:r>
            <a:r>
              <a:rPr lang="en-US" sz="2000" i="1" dirty="0" smtClean="0"/>
              <a:t> </a:t>
            </a:r>
            <a:r>
              <a:rPr lang="en-US" sz="2000" i="1" dirty="0" err="1" smtClean="0"/>
              <a:t>mereka</a:t>
            </a:r>
            <a:r>
              <a:rPr lang="en-US" sz="2000" i="1" dirty="0" smtClean="0"/>
              <a:t> </a:t>
            </a:r>
            <a:r>
              <a:rPr lang="en-US" sz="2000" i="1" dirty="0" err="1" smtClean="0"/>
              <a:t>menjadi</a:t>
            </a:r>
            <a:r>
              <a:rPr lang="en-US" sz="2000" i="1" dirty="0" smtClean="0"/>
              <a:t> </a:t>
            </a:r>
            <a:r>
              <a:rPr lang="en-US" sz="2000" i="1" dirty="0" err="1" smtClean="0"/>
              <a:t>sedekah</a:t>
            </a:r>
            <a:r>
              <a:rPr lang="en-US" sz="2000" i="1" dirty="0" smtClean="0"/>
              <a:t> (</a:t>
            </a:r>
            <a:r>
              <a:rPr lang="en-US" sz="2000" i="1" dirty="0" err="1" smtClean="0"/>
              <a:t>zakat</a:t>
            </a:r>
            <a:r>
              <a:rPr lang="en-US" sz="2000" i="1" dirty="0" smtClean="0"/>
              <a:t>), </a:t>
            </a:r>
            <a:r>
              <a:rPr lang="en-US" sz="2000" i="1" dirty="0" err="1" smtClean="0"/>
              <a:t>supaya</a:t>
            </a:r>
            <a:r>
              <a:rPr lang="en-US" sz="2000" i="1" dirty="0" smtClean="0"/>
              <a:t> </a:t>
            </a:r>
            <a:r>
              <a:rPr lang="en-US" sz="2000" i="1" dirty="0" err="1" smtClean="0"/>
              <a:t>dengannya</a:t>
            </a:r>
            <a:r>
              <a:rPr lang="en-US" sz="2000" i="1" dirty="0" smtClean="0"/>
              <a:t> </a:t>
            </a:r>
            <a:r>
              <a:rPr lang="en-US" sz="2000" i="1" dirty="0" err="1" smtClean="0"/>
              <a:t>engkau</a:t>
            </a:r>
            <a:r>
              <a:rPr lang="en-US" sz="2000" i="1" dirty="0" smtClean="0"/>
              <a:t> </a:t>
            </a:r>
            <a:r>
              <a:rPr lang="en-US" sz="2000" i="1" dirty="0" err="1" smtClean="0"/>
              <a:t>membersihkan</a:t>
            </a:r>
            <a:r>
              <a:rPr lang="en-US" sz="2000" i="1" dirty="0" smtClean="0"/>
              <a:t> </a:t>
            </a:r>
            <a:r>
              <a:rPr lang="en-US" sz="2000" i="1" dirty="0" err="1" smtClean="0"/>
              <a:t>mereka</a:t>
            </a:r>
            <a:r>
              <a:rPr lang="en-US" sz="2000" i="1" dirty="0" smtClean="0"/>
              <a:t> (</a:t>
            </a:r>
            <a:r>
              <a:rPr lang="en-US" sz="2000" i="1" dirty="0" err="1" smtClean="0"/>
              <a:t>dari</a:t>
            </a:r>
            <a:r>
              <a:rPr lang="en-US" sz="2000" i="1" dirty="0" smtClean="0"/>
              <a:t> </a:t>
            </a:r>
            <a:r>
              <a:rPr lang="en-US" sz="2000" i="1" dirty="0" err="1" smtClean="0"/>
              <a:t>dosa</a:t>
            </a:r>
            <a:r>
              <a:rPr lang="en-US" sz="2000" i="1" dirty="0" smtClean="0"/>
              <a:t>) </a:t>
            </a:r>
            <a:r>
              <a:rPr lang="en-US" sz="2000" i="1" dirty="0" err="1" smtClean="0"/>
              <a:t>dan</a:t>
            </a:r>
            <a:r>
              <a:rPr lang="en-US" sz="2000" i="1" dirty="0" smtClean="0"/>
              <a:t> </a:t>
            </a:r>
            <a:r>
              <a:rPr lang="en-US" sz="2000" i="1" dirty="0" err="1" smtClean="0"/>
              <a:t>mensucikan</a:t>
            </a:r>
            <a:r>
              <a:rPr lang="en-US" sz="2000" i="1" dirty="0" smtClean="0"/>
              <a:t> </a:t>
            </a:r>
            <a:r>
              <a:rPr lang="en-US" sz="2000" i="1" dirty="0" err="1" smtClean="0"/>
              <a:t>mereka</a:t>
            </a:r>
            <a:r>
              <a:rPr lang="en-US" sz="2000" i="1" dirty="0" smtClean="0"/>
              <a:t> (</a:t>
            </a:r>
            <a:r>
              <a:rPr lang="en-US" sz="2000" i="1" dirty="0" err="1" smtClean="0"/>
              <a:t>dari</a:t>
            </a:r>
            <a:r>
              <a:rPr lang="en-US" sz="2000" i="1" dirty="0" smtClean="0"/>
              <a:t> </a:t>
            </a:r>
            <a:r>
              <a:rPr lang="en-US" sz="2000" i="1" dirty="0" err="1" smtClean="0"/>
              <a:t>akhlak</a:t>
            </a:r>
            <a:r>
              <a:rPr lang="en-US" sz="2000" i="1" dirty="0" smtClean="0"/>
              <a:t> yang </a:t>
            </a:r>
            <a:r>
              <a:rPr lang="en-US" sz="2000" i="1" dirty="0" err="1" smtClean="0"/>
              <a:t>buruk</a:t>
            </a:r>
            <a:r>
              <a:rPr lang="en-US" sz="2000" i="1" dirty="0" smtClean="0"/>
              <a:t>); </a:t>
            </a:r>
            <a:r>
              <a:rPr lang="en-US" sz="2000" i="1" dirty="0" err="1" smtClean="0"/>
              <a:t>dan</a:t>
            </a:r>
            <a:r>
              <a:rPr lang="en-US" sz="2000" i="1" dirty="0" smtClean="0"/>
              <a:t> </a:t>
            </a:r>
            <a:r>
              <a:rPr lang="en-US" sz="2000" i="1" dirty="0" err="1" smtClean="0"/>
              <a:t>doakanlah</a:t>
            </a:r>
            <a:r>
              <a:rPr lang="en-US" sz="2000" i="1" dirty="0" smtClean="0"/>
              <a:t> </a:t>
            </a:r>
            <a:r>
              <a:rPr lang="en-US" sz="2000" i="1" dirty="0" err="1" smtClean="0"/>
              <a:t>untuk</a:t>
            </a:r>
            <a:r>
              <a:rPr lang="en-US" sz="2000" i="1" dirty="0" smtClean="0"/>
              <a:t> </a:t>
            </a:r>
            <a:r>
              <a:rPr lang="en-US" sz="2000" i="1" dirty="0" err="1" smtClean="0"/>
              <a:t>mereka</a:t>
            </a:r>
            <a:r>
              <a:rPr lang="en-US" sz="2000" i="1" dirty="0" smtClean="0"/>
              <a:t>, </a:t>
            </a:r>
            <a:r>
              <a:rPr lang="en-US" sz="2000" i="1" dirty="0" err="1" smtClean="0"/>
              <a:t>kerana</a:t>
            </a:r>
            <a:r>
              <a:rPr lang="en-US" sz="2000" i="1" dirty="0" smtClean="0"/>
              <a:t> </a:t>
            </a:r>
            <a:r>
              <a:rPr lang="en-US" sz="2000" i="1" dirty="0" err="1" smtClean="0"/>
              <a:t>sesungguhnya</a:t>
            </a:r>
            <a:r>
              <a:rPr lang="en-US" sz="2000" i="1" dirty="0" smtClean="0"/>
              <a:t> </a:t>
            </a:r>
            <a:r>
              <a:rPr lang="en-US" sz="2000" i="1" dirty="0" err="1" smtClean="0"/>
              <a:t>doamu</a:t>
            </a:r>
            <a:r>
              <a:rPr lang="en-US" sz="2000" i="1" dirty="0" smtClean="0"/>
              <a:t> </a:t>
            </a:r>
            <a:r>
              <a:rPr lang="en-US" sz="2000" i="1" dirty="0" err="1" smtClean="0"/>
              <a:t>itu</a:t>
            </a:r>
            <a:r>
              <a:rPr lang="en-US" sz="2000" i="1" dirty="0" smtClean="0"/>
              <a:t> </a:t>
            </a:r>
            <a:r>
              <a:rPr lang="en-US" sz="2000" i="1" dirty="0" err="1" smtClean="0"/>
              <a:t>menjadi</a:t>
            </a:r>
            <a:r>
              <a:rPr lang="en-US" sz="2000" i="1" dirty="0" smtClean="0"/>
              <a:t> </a:t>
            </a:r>
            <a:r>
              <a:rPr lang="en-US" sz="2000" i="1" dirty="0" err="1" smtClean="0"/>
              <a:t>ketenteraman</a:t>
            </a:r>
            <a:r>
              <a:rPr lang="en-US" sz="2000" i="1" dirty="0" smtClean="0"/>
              <a:t> </a:t>
            </a:r>
            <a:r>
              <a:rPr lang="en-US" sz="2000" i="1" dirty="0" err="1" smtClean="0"/>
              <a:t>bagi</a:t>
            </a:r>
            <a:r>
              <a:rPr lang="en-US" sz="2000" i="1" dirty="0" smtClean="0"/>
              <a:t> </a:t>
            </a:r>
            <a:r>
              <a:rPr lang="en-US" sz="2000" i="1" dirty="0" err="1" smtClean="0"/>
              <a:t>mereka</a:t>
            </a:r>
            <a:r>
              <a:rPr lang="en-US" sz="2000" i="1" dirty="0" smtClean="0"/>
              <a:t>. Dan (</a:t>
            </a:r>
            <a:r>
              <a:rPr lang="en-US" sz="2000" i="1" dirty="0" err="1" smtClean="0"/>
              <a:t>ingatlah</a:t>
            </a:r>
            <a:r>
              <a:rPr lang="en-US" sz="2000" i="1" dirty="0" smtClean="0"/>
              <a:t>) Allah </a:t>
            </a:r>
            <a:r>
              <a:rPr lang="en-US" sz="2000" i="1" dirty="0" err="1" smtClean="0"/>
              <a:t>Maha</a:t>
            </a:r>
            <a:r>
              <a:rPr lang="en-US" sz="2000" i="1" dirty="0" smtClean="0"/>
              <a:t> </a:t>
            </a:r>
            <a:r>
              <a:rPr lang="en-US" sz="2000" i="1" dirty="0" err="1" smtClean="0"/>
              <a:t>Mendengar</a:t>
            </a:r>
            <a:r>
              <a:rPr lang="en-US" sz="2000" i="1" dirty="0" smtClean="0"/>
              <a:t>, </a:t>
            </a:r>
            <a:r>
              <a:rPr lang="en-US" sz="2000" i="1" dirty="0" err="1" smtClean="0"/>
              <a:t>lagi</a:t>
            </a:r>
            <a:r>
              <a:rPr lang="en-US" sz="2000" i="1" dirty="0" smtClean="0"/>
              <a:t> </a:t>
            </a:r>
            <a:r>
              <a:rPr lang="en-US" sz="2000" i="1" dirty="0" err="1" smtClean="0"/>
              <a:t>Maha</a:t>
            </a:r>
            <a:r>
              <a:rPr lang="en-US" sz="2000" i="1" dirty="0" smtClean="0"/>
              <a:t> </a:t>
            </a:r>
            <a:r>
              <a:rPr lang="en-US" sz="2000" i="1" dirty="0" err="1" smtClean="0"/>
              <a:t>Mengetahui</a:t>
            </a:r>
            <a:r>
              <a:rPr lang="en-US" sz="2000" i="1" dirty="0" smtClean="0"/>
              <a:t>.</a:t>
            </a:r>
            <a:r>
              <a:rPr lang="en-US" sz="2000" dirty="0" smtClean="0">
                <a:ln>
                  <a:solidFill>
                    <a:schemeClr val="tx1"/>
                  </a:solidFill>
                </a:ln>
              </a:rPr>
              <a:t>”</a:t>
            </a:r>
            <a:endParaRPr lang="en-US" dirty="0">
              <a:ln>
                <a:solidFill>
                  <a:schemeClr val="tx1"/>
                </a:solidFill>
              </a:ln>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4817" name="Rectangle 1"/>
          <p:cNvSpPr>
            <a:spLocks noChangeArrowheads="1"/>
          </p:cNvSpPr>
          <p:nvPr/>
        </p:nvSpPr>
        <p:spPr bwMode="auto">
          <a:xfrm>
            <a:off x="395536" y="1444709"/>
            <a:ext cx="828092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marR="0" lvl="0" indent="-361950" algn="justLow" defTabSz="914400" rtl="0" eaLnBrk="1" fontAlgn="base" latinLnBrk="0" hangingPunct="1">
              <a:lnSpc>
                <a:spcPct val="100000"/>
              </a:lnSpc>
              <a:spcBef>
                <a:spcPct val="0"/>
              </a:spcBef>
              <a:spcAft>
                <a:spcPct val="0"/>
              </a:spcAft>
              <a:buClr>
                <a:srgbClr val="FF0000"/>
              </a:buClr>
              <a:buSzTx/>
              <a:buFont typeface="Wingdings" pitchFamily="2" charset="2"/>
              <a:buChar char="§"/>
              <a:tabLst/>
            </a:pPr>
            <a:r>
              <a:rPr kumimoji="0" lang="en-US" sz="2000" b="0" i="0" u="none" strike="noStrike" cap="none" normalizeH="0" baseline="0" dirty="0" err="1" smtClean="0">
                <a:ln>
                  <a:solidFill>
                    <a:schemeClr val="tx1"/>
                  </a:solidFill>
                </a:ln>
                <a:effectLst/>
                <a:ea typeface="Times New Roman" pitchFamily="18" charset="0"/>
                <a:cs typeface="Arial" pitchFamily="34" charset="0"/>
              </a:rPr>
              <a:t>Perintah</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memungut</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zakat</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dalam</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ayat</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ini</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sebenarnya</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ditujukan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kepada</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Rasulullah</a:t>
            </a:r>
            <a:r>
              <a:rPr kumimoji="0" lang="en-US" sz="2000" b="0" i="0" u="none" strike="noStrike" cap="none" normalizeH="0" baseline="0" dirty="0" smtClean="0">
                <a:ln>
                  <a:solidFill>
                    <a:schemeClr val="tx1"/>
                  </a:solidFill>
                </a:ln>
                <a:effectLst/>
                <a:ea typeface="Times New Roman" pitchFamily="18" charset="0"/>
                <a:cs typeface="Arial" pitchFamily="34" charset="0"/>
              </a:rPr>
              <a:t> S.A.W </a:t>
            </a:r>
            <a:r>
              <a:rPr kumimoji="0" lang="en-US" sz="2000" b="0" i="0" u="none" strike="noStrike" cap="none" normalizeH="0" baseline="0" dirty="0" err="1" smtClean="0">
                <a:ln>
                  <a:solidFill>
                    <a:schemeClr val="tx1"/>
                  </a:solidFill>
                </a:ln>
                <a:effectLst/>
                <a:ea typeface="Times New Roman" pitchFamily="18" charset="0"/>
                <a:cs typeface="Arial" pitchFamily="34" charset="0"/>
              </a:rPr>
              <a:t>kerana</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pada</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ketika</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itu</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baginda</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merupakan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seorang</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400" b="0" i="0" u="none" strike="noStrike" cap="none" normalizeH="0" baseline="0" dirty="0" smtClean="0">
                <a:ln>
                  <a:solidFill>
                    <a:srgbClr val="0000FF"/>
                  </a:solidFill>
                </a:ln>
                <a:solidFill>
                  <a:srgbClr val="0000FF"/>
                </a:solidFill>
                <a:effectLst/>
                <a:ea typeface="Times New Roman" pitchFamily="18" charset="0"/>
                <a:cs typeface="Arial" pitchFamily="34" charset="0"/>
              </a:rPr>
              <a:t>KETUA</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400" b="0" i="0" u="none" strike="noStrike" cap="none" normalizeH="0" baseline="0" dirty="0" smtClean="0">
                <a:ln>
                  <a:solidFill>
                    <a:srgbClr val="0000FF"/>
                  </a:solidFill>
                </a:ln>
                <a:solidFill>
                  <a:srgbClr val="0000FF"/>
                </a:solidFill>
                <a:effectLst/>
                <a:ea typeface="Times New Roman" pitchFamily="18" charset="0"/>
                <a:cs typeface="Arial" pitchFamily="34" charset="0"/>
              </a:rPr>
              <a:t>PEMERINTAH</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dan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400" b="0" i="0" u="none" strike="noStrike" cap="none" normalizeH="0" baseline="0" dirty="0" smtClean="0">
                <a:ln>
                  <a:solidFill>
                    <a:srgbClr val="0000FF"/>
                  </a:solidFill>
                </a:ln>
                <a:solidFill>
                  <a:srgbClr val="0000FF"/>
                </a:solidFill>
                <a:effectLst/>
                <a:ea typeface="Times New Roman" pitchFamily="18" charset="0"/>
                <a:cs typeface="Arial" pitchFamily="34" charset="0"/>
              </a:rPr>
              <a:t>PENTADBIR </a:t>
            </a:r>
            <a:r>
              <a:rPr kumimoji="0" lang="en-US" sz="2000" b="0" i="0" u="none" strike="noStrike" cap="none" normalizeH="0" baseline="0" dirty="0" err="1" smtClean="0">
                <a:ln>
                  <a:solidFill>
                    <a:schemeClr val="tx1"/>
                  </a:solidFill>
                </a:ln>
                <a:effectLst/>
                <a:ea typeface="Times New Roman" pitchFamily="18" charset="0"/>
                <a:cs typeface="Arial" pitchFamily="34" charset="0"/>
              </a:rPr>
              <a:t>empayar</a:t>
            </a:r>
            <a:r>
              <a:rPr kumimoji="0" lang="en-US" sz="2000" b="0" i="0" u="none" strike="noStrike" cap="none" normalizeH="0" baseline="0" dirty="0" smtClean="0">
                <a:ln>
                  <a:solidFill>
                    <a:schemeClr val="tx1"/>
                  </a:solidFill>
                </a:ln>
                <a:effectLst/>
                <a:ea typeface="Times New Roman" pitchFamily="18" charset="0"/>
                <a:cs typeface="Arial" pitchFamily="34" charset="0"/>
              </a:rPr>
              <a:t> Islam. </a:t>
            </a:r>
          </a:p>
          <a:p>
            <a:pPr marL="361950" marR="0" lvl="0" indent="-361950" algn="justLow" defTabSz="914400" rtl="0" eaLnBrk="1" fontAlgn="base" latinLnBrk="0" hangingPunct="1">
              <a:lnSpc>
                <a:spcPct val="100000"/>
              </a:lnSpc>
              <a:spcBef>
                <a:spcPct val="0"/>
              </a:spcBef>
              <a:spcAft>
                <a:spcPct val="0"/>
              </a:spcAft>
              <a:buClr>
                <a:srgbClr val="FF0000"/>
              </a:buClr>
              <a:buSzTx/>
              <a:buFont typeface="Wingdings" pitchFamily="2" charset="2"/>
              <a:buChar char="§"/>
              <a:tabLst/>
            </a:pPr>
            <a:endParaRPr lang="en-US" sz="2000" dirty="0" smtClean="0">
              <a:ln>
                <a:solidFill>
                  <a:schemeClr val="tx1"/>
                </a:solidFill>
              </a:ln>
              <a:ea typeface="Times New Roman" pitchFamily="18" charset="0"/>
              <a:cs typeface="Arial" pitchFamily="34" charset="0"/>
            </a:endParaRPr>
          </a:p>
          <a:p>
            <a:pPr marL="361950" marR="0" lvl="0" indent="-361950" algn="justLow" defTabSz="914400" rtl="0" eaLnBrk="1" fontAlgn="base" latinLnBrk="0" hangingPunct="1">
              <a:lnSpc>
                <a:spcPct val="100000"/>
              </a:lnSpc>
              <a:spcBef>
                <a:spcPct val="0"/>
              </a:spcBef>
              <a:spcAft>
                <a:spcPct val="0"/>
              </a:spcAft>
              <a:buClr>
                <a:srgbClr val="FF0000"/>
              </a:buClr>
              <a:buSzTx/>
              <a:buFont typeface="Wingdings" pitchFamily="2" charset="2"/>
              <a:buChar char="§"/>
              <a:tabLst/>
            </a:pPr>
            <a:r>
              <a:rPr kumimoji="0" lang="en-US" sz="2000" b="0" i="0" u="none" strike="noStrike" cap="none" normalizeH="0" baseline="0" dirty="0" err="1" smtClean="0">
                <a:ln>
                  <a:solidFill>
                    <a:schemeClr val="tx1"/>
                  </a:solidFill>
                </a:ln>
                <a:effectLst/>
                <a:ea typeface="Times New Roman" pitchFamily="18" charset="0"/>
                <a:cs typeface="Arial" pitchFamily="34" charset="0"/>
              </a:rPr>
              <a:t>Namun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setelah</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kewafatan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baginda</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urusan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memungut</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dan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mengagihkan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zakat</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itu</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diambil</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alih</a:t>
            </a:r>
            <a:r>
              <a:rPr kumimoji="0" lang="en-US" sz="2000" b="0" i="0" u="none" strike="noStrike" cap="none" normalizeH="0" baseline="0" dirty="0" smtClean="0">
                <a:ln>
                  <a:solidFill>
                    <a:schemeClr val="tx1"/>
                  </a:solidFill>
                </a:ln>
                <a:effectLst/>
                <a:ea typeface="Times New Roman" pitchFamily="18" charset="0"/>
                <a:cs typeface="Arial" pitchFamily="34" charset="0"/>
              </a:rPr>
              <a:t> pula </a:t>
            </a:r>
            <a:r>
              <a:rPr kumimoji="0" lang="en-US" sz="2000" b="0" i="0" u="none" strike="noStrike" cap="none" normalizeH="0" baseline="0" dirty="0" err="1" smtClean="0">
                <a:ln>
                  <a:solidFill>
                    <a:schemeClr val="tx1"/>
                  </a:solidFill>
                </a:ln>
                <a:effectLst/>
                <a:ea typeface="Times New Roman" pitchFamily="18" charset="0"/>
                <a:cs typeface="Arial" pitchFamily="34" charset="0"/>
              </a:rPr>
              <a:t>oleh</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pemerintah</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di</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kalangan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sahabat</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tabiin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sehinggalah</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kepada</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pemerintah</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umat</a:t>
            </a:r>
            <a:r>
              <a:rPr kumimoji="0" lang="en-US" sz="2000" b="0" i="0" u="none" strike="noStrike" cap="none" normalizeH="0" baseline="0" dirty="0" smtClean="0">
                <a:ln>
                  <a:solidFill>
                    <a:schemeClr val="tx1"/>
                  </a:solidFill>
                </a:ln>
                <a:effectLst/>
                <a:ea typeface="Times New Roman" pitchFamily="18" charset="0"/>
                <a:cs typeface="Arial" pitchFamily="34" charset="0"/>
              </a:rPr>
              <a:t> Islam </a:t>
            </a:r>
            <a:r>
              <a:rPr kumimoji="0" lang="en-US" sz="2000" b="0" i="0" u="none" strike="noStrike" cap="none" normalizeH="0" baseline="0" dirty="0" err="1" smtClean="0">
                <a:ln>
                  <a:solidFill>
                    <a:schemeClr val="tx1"/>
                  </a:solidFill>
                </a:ln>
                <a:effectLst/>
                <a:ea typeface="Times New Roman" pitchFamily="18" charset="0"/>
                <a:cs typeface="Arial" pitchFamily="34" charset="0"/>
              </a:rPr>
              <a:t>hari</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ini</a:t>
            </a:r>
            <a:r>
              <a:rPr kumimoji="0" lang="en-US" sz="2000" b="0" i="0" u="none" strike="noStrike" cap="none" normalizeH="0" baseline="0" dirty="0" smtClean="0">
                <a:ln>
                  <a:solidFill>
                    <a:schemeClr val="tx1"/>
                  </a:solidFill>
                </a:ln>
                <a:effectLst/>
                <a:ea typeface="Times New Roman" pitchFamily="18" charset="0"/>
                <a:cs typeface="Arial" pitchFamily="34" charset="0"/>
              </a:rPr>
              <a:t>.</a:t>
            </a:r>
          </a:p>
          <a:p>
            <a:pPr marL="361950" marR="0" lvl="0" indent="-361950" algn="justLow" defTabSz="914400" rtl="0" eaLnBrk="1" fontAlgn="base" latinLnBrk="0" hangingPunct="1">
              <a:lnSpc>
                <a:spcPct val="100000"/>
              </a:lnSpc>
              <a:spcBef>
                <a:spcPct val="0"/>
              </a:spcBef>
              <a:spcAft>
                <a:spcPct val="0"/>
              </a:spcAft>
              <a:buClr>
                <a:srgbClr val="FF0000"/>
              </a:buClr>
              <a:buSzTx/>
              <a:buFont typeface="Wingdings" pitchFamily="2" charset="2"/>
              <a:buChar char="§"/>
              <a:tabLst/>
            </a:pPr>
            <a:endParaRPr kumimoji="0" lang="en-US" sz="2000" b="0" i="0" u="none" strike="noStrike" cap="none" normalizeH="0" baseline="0" dirty="0" smtClean="0">
              <a:ln>
                <a:solidFill>
                  <a:schemeClr val="tx1"/>
                </a:solidFill>
              </a:ln>
              <a:effectLst/>
              <a:ea typeface="Times New Roman" pitchFamily="18" charset="0"/>
              <a:cs typeface="Arial" pitchFamily="34" charset="0"/>
            </a:endParaRPr>
          </a:p>
          <a:p>
            <a:pPr marL="361950" lvl="0" indent="-361950" algn="justLow" fontAlgn="base">
              <a:spcBef>
                <a:spcPct val="0"/>
              </a:spcBef>
              <a:spcAft>
                <a:spcPct val="0"/>
              </a:spcAft>
              <a:buClr>
                <a:srgbClr val="FF0000"/>
              </a:buClr>
              <a:buFont typeface="Wingdings" pitchFamily="2" charset="2"/>
              <a:buChar char="§"/>
            </a:pPr>
            <a:r>
              <a:rPr lang="en-US" sz="2000" dirty="0" err="1" smtClean="0">
                <a:ln>
                  <a:solidFill>
                    <a:schemeClr val="tx1"/>
                  </a:solidFill>
                </a:ln>
              </a:rPr>
              <a:t>Jelasnya</a:t>
            </a:r>
            <a:r>
              <a:rPr lang="en-US" sz="2000" dirty="0" smtClean="0">
                <a:ln>
                  <a:solidFill>
                    <a:schemeClr val="tx1"/>
                  </a:solidFill>
                </a:ln>
              </a:rPr>
              <a:t>, </a:t>
            </a:r>
            <a:r>
              <a:rPr lang="en-US" sz="2000" dirty="0" err="1" smtClean="0">
                <a:ln>
                  <a:solidFill>
                    <a:schemeClr val="tx1"/>
                  </a:solidFill>
                </a:ln>
              </a:rPr>
              <a:t>pemerintah</a:t>
            </a:r>
            <a:r>
              <a:rPr lang="en-US" sz="2000" dirty="0" smtClean="0">
                <a:ln>
                  <a:solidFill>
                    <a:schemeClr val="tx1"/>
                  </a:solidFill>
                </a:ln>
              </a:rPr>
              <a:t> </a:t>
            </a:r>
            <a:r>
              <a:rPr lang="en-US" sz="2000" dirty="0" err="1" smtClean="0">
                <a:ln>
                  <a:solidFill>
                    <a:schemeClr val="tx1"/>
                  </a:solidFill>
                </a:ln>
              </a:rPr>
              <a:t>mempunyai</a:t>
            </a:r>
            <a:r>
              <a:rPr lang="en-US" sz="2000" dirty="0" smtClean="0">
                <a:ln>
                  <a:solidFill>
                    <a:schemeClr val="tx1"/>
                  </a:solidFill>
                </a:ln>
              </a:rPr>
              <a:t> </a:t>
            </a:r>
            <a:r>
              <a:rPr lang="en-US" sz="2400" dirty="0" smtClean="0">
                <a:ln>
                  <a:solidFill>
                    <a:srgbClr val="0000FF"/>
                  </a:solidFill>
                </a:ln>
                <a:solidFill>
                  <a:srgbClr val="0000FF"/>
                </a:solidFill>
              </a:rPr>
              <a:t>HAK MENGURUSKAN ZAKAT</a:t>
            </a:r>
            <a:r>
              <a:rPr lang="en-US" sz="2000" dirty="0" smtClean="0">
                <a:ln>
                  <a:solidFill>
                    <a:schemeClr val="tx1"/>
                  </a:solidFill>
                </a:ln>
              </a:rPr>
              <a:t>, </a:t>
            </a:r>
            <a:r>
              <a:rPr lang="en-US" sz="2000" dirty="0" err="1" smtClean="0">
                <a:ln>
                  <a:solidFill>
                    <a:schemeClr val="tx1"/>
                  </a:solidFill>
                </a:ln>
              </a:rPr>
              <a:t>sama</a:t>
            </a:r>
            <a:r>
              <a:rPr lang="en-US" sz="2000" dirty="0" smtClean="0">
                <a:ln>
                  <a:solidFill>
                    <a:schemeClr val="tx1"/>
                  </a:solidFill>
                </a:ln>
              </a:rPr>
              <a:t> </a:t>
            </a:r>
            <a:r>
              <a:rPr lang="en-US" sz="2000" dirty="0" err="1" smtClean="0">
                <a:ln>
                  <a:solidFill>
                    <a:schemeClr val="tx1"/>
                  </a:solidFill>
                </a:ln>
              </a:rPr>
              <a:t>ada</a:t>
            </a:r>
            <a:r>
              <a:rPr lang="en-US" sz="2000" dirty="0" smtClean="0">
                <a:ln>
                  <a:solidFill>
                    <a:schemeClr val="tx1"/>
                  </a:solidFill>
                </a:ln>
              </a:rPr>
              <a:t> </a:t>
            </a:r>
            <a:r>
              <a:rPr lang="en-US" sz="2000" dirty="0" err="1" smtClean="0">
                <a:ln>
                  <a:solidFill>
                    <a:schemeClr val="tx1"/>
                  </a:solidFill>
                </a:ln>
              </a:rPr>
              <a:t>memungut</a:t>
            </a:r>
            <a:r>
              <a:rPr lang="en-US" sz="2000" dirty="0" smtClean="0">
                <a:ln>
                  <a:solidFill>
                    <a:schemeClr val="tx1"/>
                  </a:solidFill>
                </a:ln>
              </a:rPr>
              <a:t> </a:t>
            </a:r>
            <a:r>
              <a:rPr lang="en-US" sz="2000" dirty="0" err="1" smtClean="0">
                <a:ln>
                  <a:solidFill>
                    <a:schemeClr val="tx1"/>
                  </a:solidFill>
                </a:ln>
              </a:rPr>
              <a:t>dan</a:t>
            </a:r>
            <a:r>
              <a:rPr lang="en-US" sz="2000" dirty="0" smtClean="0">
                <a:ln>
                  <a:solidFill>
                    <a:schemeClr val="tx1"/>
                  </a:solidFill>
                </a:ln>
              </a:rPr>
              <a:t> </a:t>
            </a:r>
            <a:r>
              <a:rPr lang="en-US" sz="2000" dirty="0" err="1" smtClean="0">
                <a:ln>
                  <a:solidFill>
                    <a:schemeClr val="tx1"/>
                  </a:solidFill>
                </a:ln>
              </a:rPr>
              <a:t>membahagikannya</a:t>
            </a:r>
            <a:r>
              <a:rPr lang="en-US" sz="2000" dirty="0" smtClean="0">
                <a:ln>
                  <a:solidFill>
                    <a:schemeClr val="tx1"/>
                  </a:solidFill>
                </a:ln>
              </a:rPr>
              <a:t> </a:t>
            </a:r>
            <a:r>
              <a:rPr lang="en-US" sz="2000" dirty="0" err="1" smtClean="0">
                <a:ln>
                  <a:solidFill>
                    <a:schemeClr val="tx1"/>
                  </a:solidFill>
                </a:ln>
              </a:rPr>
              <a:t>sendiri</a:t>
            </a:r>
            <a:r>
              <a:rPr lang="en-US" sz="2000" dirty="0" smtClean="0">
                <a:ln>
                  <a:solidFill>
                    <a:schemeClr val="tx1"/>
                  </a:solidFill>
                </a:ln>
              </a:rPr>
              <a:t>, </a:t>
            </a:r>
            <a:r>
              <a:rPr lang="en-US" sz="2000" dirty="0" err="1" smtClean="0">
                <a:ln>
                  <a:solidFill>
                    <a:schemeClr val="tx1"/>
                  </a:solidFill>
                </a:ln>
              </a:rPr>
              <a:t>ataupun</a:t>
            </a:r>
            <a:r>
              <a:rPr lang="en-US" sz="2000" dirty="0" smtClean="0">
                <a:ln>
                  <a:solidFill>
                    <a:schemeClr val="tx1"/>
                  </a:solidFill>
                </a:ln>
              </a:rPr>
              <a:t> </a:t>
            </a:r>
            <a:r>
              <a:rPr lang="en-US" sz="2000" dirty="0" err="1" smtClean="0">
                <a:ln>
                  <a:solidFill>
                    <a:schemeClr val="tx1"/>
                  </a:solidFill>
                </a:ln>
              </a:rPr>
              <a:t>dengan</a:t>
            </a:r>
            <a:r>
              <a:rPr lang="en-US" sz="2000" dirty="0" smtClean="0">
                <a:ln>
                  <a:solidFill>
                    <a:schemeClr val="tx1"/>
                  </a:solidFill>
                </a:ln>
              </a:rPr>
              <a:t> </a:t>
            </a:r>
            <a:r>
              <a:rPr lang="en-US" sz="2000" dirty="0" err="1" smtClean="0">
                <a:ln>
                  <a:solidFill>
                    <a:schemeClr val="tx1"/>
                  </a:solidFill>
                </a:ln>
              </a:rPr>
              <a:t>melantik</a:t>
            </a:r>
            <a:r>
              <a:rPr lang="en-US" sz="2000" dirty="0" smtClean="0">
                <a:ln>
                  <a:solidFill>
                    <a:schemeClr val="tx1"/>
                  </a:solidFill>
                </a:ln>
              </a:rPr>
              <a:t> </a:t>
            </a:r>
            <a:r>
              <a:rPr lang="en-US" sz="2000" dirty="0" err="1" smtClean="0">
                <a:ln>
                  <a:solidFill>
                    <a:schemeClr val="tx1"/>
                  </a:solidFill>
                </a:ln>
              </a:rPr>
              <a:t>pegawai-pegawai</a:t>
            </a:r>
            <a:r>
              <a:rPr lang="en-US" sz="2000" dirty="0" smtClean="0">
                <a:ln>
                  <a:solidFill>
                    <a:schemeClr val="tx1"/>
                  </a:solidFill>
                </a:ln>
              </a:rPr>
              <a:t> </a:t>
            </a:r>
            <a:r>
              <a:rPr lang="en-US" sz="2000" dirty="0" err="1" smtClean="0">
                <a:ln>
                  <a:solidFill>
                    <a:schemeClr val="tx1"/>
                  </a:solidFill>
                </a:ln>
              </a:rPr>
              <a:t>zakat</a:t>
            </a:r>
            <a:r>
              <a:rPr lang="en-US" sz="2000" dirty="0" smtClean="0">
                <a:ln>
                  <a:solidFill>
                    <a:schemeClr val="tx1"/>
                  </a:solidFill>
                </a:ln>
              </a:rPr>
              <a:t>. </a:t>
            </a:r>
            <a:endParaRPr kumimoji="0" lang="en-US" sz="2000" b="0" i="0" u="none" strike="noStrike" cap="none" normalizeH="0" baseline="0" dirty="0" smtClean="0">
              <a:ln>
                <a:solidFill>
                  <a:schemeClr val="tx1"/>
                </a:solidFill>
              </a:ln>
              <a:effectLst/>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3793" name="Rectangle 1"/>
          <p:cNvSpPr>
            <a:spLocks noChangeArrowheads="1"/>
          </p:cNvSpPr>
          <p:nvPr/>
        </p:nvSpPr>
        <p:spPr bwMode="auto">
          <a:xfrm>
            <a:off x="755576" y="1444424"/>
            <a:ext cx="7704856" cy="23446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50000"/>
              </a:lnSpc>
              <a:spcBef>
                <a:spcPct val="0"/>
              </a:spcBef>
              <a:spcAft>
                <a:spcPct val="0"/>
              </a:spcAft>
              <a:buClrTx/>
              <a:buSzTx/>
              <a:buFontTx/>
              <a:buNone/>
              <a:tabLst/>
            </a:pPr>
            <a:r>
              <a:rPr kumimoji="0" lang="en-US" sz="2000" b="0" i="1" u="none" strike="noStrike" cap="none" normalizeH="0" baseline="0" dirty="0" smtClean="0">
                <a:ln>
                  <a:solidFill>
                    <a:schemeClr val="tx1"/>
                  </a:solidFill>
                </a:ln>
                <a:effectLst/>
                <a:ea typeface="Times New Roman" pitchFamily="18" charset="0"/>
                <a:cs typeface="Arial" pitchFamily="34" charset="0"/>
              </a:rPr>
              <a:t>“</a:t>
            </a:r>
            <a:r>
              <a:rPr kumimoji="0" lang="en-US" sz="2000" b="0" i="1" u="none" strike="noStrike" cap="none" normalizeH="0" baseline="0" dirty="0" err="1" smtClean="0">
                <a:ln>
                  <a:solidFill>
                    <a:schemeClr val="tx1"/>
                  </a:solidFill>
                </a:ln>
                <a:effectLst/>
                <a:ea typeface="Times New Roman" pitchFamily="18" charset="0"/>
                <a:cs typeface="Arial" pitchFamily="34" charset="0"/>
              </a:rPr>
              <a:t>Pihak</a:t>
            </a:r>
            <a:r>
              <a:rPr kumimoji="0" lang="en-US" sz="2000" b="0" i="1" u="none" strike="noStrike" cap="none" normalizeH="0" baseline="0" dirty="0" smtClean="0">
                <a:ln>
                  <a:solidFill>
                    <a:schemeClr val="tx1"/>
                  </a:solidFill>
                </a:ln>
                <a:effectLst/>
                <a:ea typeface="Times New Roman" pitchFamily="18" charset="0"/>
                <a:cs typeface="Arial" pitchFamily="34" charset="0"/>
              </a:rPr>
              <a:t> </a:t>
            </a:r>
            <a:r>
              <a:rPr kumimoji="0" lang="en-US" sz="2000" b="0" i="1" u="none" strike="noStrike" cap="none" normalizeH="0" baseline="0" dirty="0" err="1" smtClean="0">
                <a:ln>
                  <a:solidFill>
                    <a:schemeClr val="tx1"/>
                  </a:solidFill>
                </a:ln>
                <a:effectLst/>
                <a:ea typeface="Times New Roman" pitchFamily="18" charset="0"/>
                <a:cs typeface="Arial" pitchFamily="34" charset="0"/>
              </a:rPr>
              <a:t>pemerintah</a:t>
            </a:r>
            <a:r>
              <a:rPr kumimoji="0" lang="en-US" sz="2000" b="0" i="1" u="none" strike="noStrike" cap="none" normalizeH="0" baseline="0" dirty="0" smtClean="0">
                <a:ln>
                  <a:solidFill>
                    <a:schemeClr val="tx1"/>
                  </a:solidFill>
                </a:ln>
                <a:effectLst/>
                <a:ea typeface="Times New Roman" pitchFamily="18" charset="0"/>
                <a:cs typeface="Arial" pitchFamily="34" charset="0"/>
              </a:rPr>
              <a:t> </a:t>
            </a:r>
            <a:r>
              <a:rPr kumimoji="0" lang="en-US" sz="2000" b="0" i="1" u="none" strike="noStrike" cap="none" normalizeH="0" baseline="0" dirty="0" err="1" smtClean="0">
                <a:ln>
                  <a:solidFill>
                    <a:schemeClr val="tx1"/>
                  </a:solidFill>
                </a:ln>
                <a:effectLst/>
                <a:ea typeface="Times New Roman" pitchFamily="18" charset="0"/>
                <a:cs typeface="Arial" pitchFamily="34" charset="0"/>
              </a:rPr>
              <a:t>wajib</a:t>
            </a:r>
            <a:r>
              <a:rPr kumimoji="0" lang="en-US" sz="2000" b="0" i="1" u="none" strike="noStrike" cap="none" normalizeH="0" baseline="0" dirty="0" smtClean="0">
                <a:ln>
                  <a:solidFill>
                    <a:schemeClr val="tx1"/>
                  </a:solidFill>
                </a:ln>
                <a:effectLst/>
                <a:ea typeface="Times New Roman" pitchFamily="18" charset="0"/>
                <a:cs typeface="Arial" pitchFamily="34" charset="0"/>
              </a:rPr>
              <a:t> </a:t>
            </a:r>
            <a:r>
              <a:rPr kumimoji="0" lang="en-US" sz="2000" b="0" i="1" u="none" strike="noStrike" cap="none" normalizeH="0" baseline="0" dirty="0" err="1" smtClean="0">
                <a:ln>
                  <a:solidFill>
                    <a:schemeClr val="tx1"/>
                  </a:solidFill>
                </a:ln>
                <a:effectLst/>
                <a:ea typeface="Times New Roman" pitchFamily="18" charset="0"/>
                <a:cs typeface="Arial" pitchFamily="34" charset="0"/>
              </a:rPr>
              <a:t>mewujudkan</a:t>
            </a:r>
            <a:r>
              <a:rPr kumimoji="0" lang="en-US" sz="2000" b="0" i="1" u="none" strike="noStrike" cap="none" normalizeH="0" baseline="0" dirty="0" smtClean="0">
                <a:ln>
                  <a:solidFill>
                    <a:schemeClr val="tx1"/>
                  </a:solidFill>
                </a:ln>
                <a:effectLst/>
                <a:ea typeface="Times New Roman" pitchFamily="18" charset="0"/>
                <a:cs typeface="Arial" pitchFamily="34" charset="0"/>
              </a:rPr>
              <a:t> </a:t>
            </a:r>
            <a:r>
              <a:rPr kumimoji="0" lang="en-US" sz="2000" b="0" i="1" u="none" strike="noStrike" cap="none" normalizeH="0" baseline="0" dirty="0" err="1" smtClean="0">
                <a:ln>
                  <a:solidFill>
                    <a:schemeClr val="tx1"/>
                  </a:solidFill>
                </a:ln>
                <a:effectLst/>
                <a:ea typeface="Times New Roman" pitchFamily="18" charset="0"/>
                <a:cs typeface="Arial" pitchFamily="34" charset="0"/>
              </a:rPr>
              <a:t>badan</a:t>
            </a:r>
            <a:r>
              <a:rPr kumimoji="0" lang="en-US" sz="2000" b="0" i="1" u="none" strike="noStrike" cap="none" normalizeH="0" baseline="0" dirty="0" smtClean="0">
                <a:ln>
                  <a:solidFill>
                    <a:schemeClr val="tx1"/>
                  </a:solidFill>
                </a:ln>
                <a:effectLst/>
                <a:ea typeface="Times New Roman" pitchFamily="18" charset="0"/>
                <a:cs typeface="Arial" pitchFamily="34" charset="0"/>
              </a:rPr>
              <a:t> </a:t>
            </a:r>
            <a:r>
              <a:rPr kumimoji="0" lang="en-US" sz="2000" b="0" i="1" u="none" strike="noStrike" cap="none" normalizeH="0" baseline="0" dirty="0" err="1" smtClean="0">
                <a:ln>
                  <a:solidFill>
                    <a:schemeClr val="tx1"/>
                  </a:solidFill>
                </a:ln>
                <a:effectLst/>
                <a:ea typeface="Times New Roman" pitchFamily="18" charset="0"/>
                <a:cs typeface="Arial" pitchFamily="34" charset="0"/>
              </a:rPr>
              <a:t>amalah</a:t>
            </a:r>
            <a:r>
              <a:rPr kumimoji="0" lang="en-US" sz="2000" b="0" i="1" u="none" strike="noStrike" cap="none" normalizeH="0" baseline="0" dirty="0" smtClean="0">
                <a:ln>
                  <a:solidFill>
                    <a:schemeClr val="tx1"/>
                  </a:solidFill>
                </a:ln>
                <a:effectLst/>
                <a:ea typeface="Times New Roman" pitchFamily="18" charset="0"/>
                <a:cs typeface="Arial" pitchFamily="34" charset="0"/>
              </a:rPr>
              <a:t> (</a:t>
            </a:r>
            <a:r>
              <a:rPr kumimoji="0" lang="en-US" sz="2000" b="0" i="1" u="none" strike="noStrike" cap="none" normalizeH="0" baseline="0" dirty="0" err="1" smtClean="0">
                <a:ln>
                  <a:solidFill>
                    <a:schemeClr val="tx1"/>
                  </a:solidFill>
                </a:ln>
                <a:effectLst/>
                <a:ea typeface="Times New Roman" pitchFamily="18" charset="0"/>
                <a:cs typeface="Arial" pitchFamily="34" charset="0"/>
              </a:rPr>
              <a:t>pegawai-pegawai</a:t>
            </a:r>
            <a:r>
              <a:rPr kumimoji="0" lang="en-US" sz="2000" b="0" i="1" u="none" strike="noStrike" cap="none" normalizeH="0" baseline="0" dirty="0" smtClean="0">
                <a:ln>
                  <a:solidFill>
                    <a:schemeClr val="tx1"/>
                  </a:solidFill>
                </a:ln>
                <a:effectLst/>
                <a:ea typeface="Times New Roman" pitchFamily="18" charset="0"/>
                <a:cs typeface="Arial" pitchFamily="34" charset="0"/>
              </a:rPr>
              <a:t> </a:t>
            </a:r>
            <a:r>
              <a:rPr kumimoji="0" lang="en-US" sz="2000" b="0" i="1" u="none" strike="noStrike" cap="none" normalizeH="0" baseline="0" dirty="0" err="1" smtClean="0">
                <a:ln>
                  <a:solidFill>
                    <a:schemeClr val="tx1"/>
                  </a:solidFill>
                </a:ln>
                <a:effectLst/>
                <a:ea typeface="Times New Roman" pitchFamily="18" charset="0"/>
                <a:cs typeface="Arial" pitchFamily="34" charset="0"/>
              </a:rPr>
              <a:t>zakat</a:t>
            </a:r>
            <a:r>
              <a:rPr kumimoji="0" lang="en-US" sz="2000" b="0" i="1" u="none" strike="noStrike" cap="none" normalizeH="0" baseline="0" dirty="0" smtClean="0">
                <a:ln>
                  <a:solidFill>
                    <a:schemeClr val="tx1"/>
                  </a:solidFill>
                </a:ln>
                <a:effectLst/>
                <a:ea typeface="Times New Roman" pitchFamily="18" charset="0"/>
                <a:cs typeface="Arial" pitchFamily="34" charset="0"/>
              </a:rPr>
              <a:t>) </a:t>
            </a:r>
            <a:r>
              <a:rPr kumimoji="0" lang="en-US" sz="2000" b="0" i="1" u="none" strike="noStrike" cap="none" normalizeH="0" baseline="0" dirty="0" err="1" smtClean="0">
                <a:ln>
                  <a:solidFill>
                    <a:schemeClr val="tx1"/>
                  </a:solidFill>
                </a:ln>
                <a:effectLst/>
                <a:ea typeface="Times New Roman" pitchFamily="18" charset="0"/>
                <a:cs typeface="Arial" pitchFamily="34" charset="0"/>
              </a:rPr>
              <a:t>dan</a:t>
            </a:r>
            <a:r>
              <a:rPr kumimoji="0" lang="en-US" sz="2000" b="0" i="1" u="none" strike="noStrike" cap="none" normalizeH="0" baseline="0" dirty="0" smtClean="0">
                <a:ln>
                  <a:solidFill>
                    <a:schemeClr val="tx1"/>
                  </a:solidFill>
                </a:ln>
                <a:effectLst/>
                <a:ea typeface="Times New Roman" pitchFamily="18" charset="0"/>
                <a:cs typeface="Arial" pitchFamily="34" charset="0"/>
              </a:rPr>
              <a:t> </a:t>
            </a:r>
            <a:r>
              <a:rPr kumimoji="0" lang="en-US" sz="2000" b="0" i="1" u="none" strike="noStrike" cap="none" normalizeH="0" baseline="0" dirty="0" err="1" smtClean="0">
                <a:ln>
                  <a:solidFill>
                    <a:schemeClr val="tx1"/>
                  </a:solidFill>
                </a:ln>
                <a:effectLst/>
                <a:ea typeface="Times New Roman" pitchFamily="18" charset="0"/>
                <a:cs typeface="Arial" pitchFamily="34" charset="0"/>
              </a:rPr>
              <a:t>menghantar</a:t>
            </a:r>
            <a:r>
              <a:rPr kumimoji="0" lang="en-US" sz="2000" b="0" i="1" u="none" strike="noStrike" cap="none" normalizeH="0" baseline="0" dirty="0" smtClean="0">
                <a:ln>
                  <a:solidFill>
                    <a:schemeClr val="tx1"/>
                  </a:solidFill>
                </a:ln>
                <a:effectLst/>
                <a:ea typeface="Times New Roman" pitchFamily="18" charset="0"/>
                <a:cs typeface="Arial" pitchFamily="34" charset="0"/>
              </a:rPr>
              <a:t> </a:t>
            </a:r>
            <a:r>
              <a:rPr kumimoji="0" lang="en-US" sz="2000" b="0" i="1" u="none" strike="noStrike" cap="none" normalizeH="0" baseline="0" dirty="0" err="1" smtClean="0">
                <a:ln>
                  <a:solidFill>
                    <a:schemeClr val="tx1"/>
                  </a:solidFill>
                </a:ln>
                <a:effectLst/>
                <a:ea typeface="Times New Roman" pitchFamily="18" charset="0"/>
                <a:cs typeface="Arial" pitchFamily="34" charset="0"/>
              </a:rPr>
              <a:t>mereka</a:t>
            </a:r>
            <a:r>
              <a:rPr kumimoji="0" lang="en-US" sz="2000" b="0" i="1" u="none" strike="noStrike" cap="none" normalizeH="0" baseline="0" dirty="0" smtClean="0">
                <a:ln>
                  <a:solidFill>
                    <a:schemeClr val="tx1"/>
                  </a:solidFill>
                </a:ln>
                <a:effectLst/>
                <a:ea typeface="Times New Roman" pitchFamily="18" charset="0"/>
                <a:cs typeface="Arial" pitchFamily="34" charset="0"/>
              </a:rPr>
              <a:t> </a:t>
            </a:r>
            <a:r>
              <a:rPr kumimoji="0" lang="en-US" sz="2000" b="0" i="1" u="none" strike="noStrike" cap="none" normalizeH="0" baseline="0" dirty="0" err="1" smtClean="0">
                <a:ln>
                  <a:solidFill>
                    <a:schemeClr val="tx1"/>
                  </a:solidFill>
                </a:ln>
                <a:effectLst/>
                <a:ea typeface="Times New Roman" pitchFamily="18" charset="0"/>
                <a:cs typeface="Arial" pitchFamily="34" charset="0"/>
              </a:rPr>
              <a:t>pergi</a:t>
            </a:r>
            <a:r>
              <a:rPr kumimoji="0" lang="en-US" sz="2000" b="0" i="1" u="none" strike="noStrike" cap="none" normalizeH="0" baseline="0" dirty="0" smtClean="0">
                <a:ln>
                  <a:solidFill>
                    <a:schemeClr val="tx1"/>
                  </a:solidFill>
                </a:ln>
                <a:effectLst/>
                <a:ea typeface="Times New Roman" pitchFamily="18" charset="0"/>
                <a:cs typeface="Arial" pitchFamily="34" charset="0"/>
              </a:rPr>
              <a:t> </a:t>
            </a:r>
            <a:r>
              <a:rPr kumimoji="0" lang="en-US" sz="2000" b="0" i="1" u="none" strike="noStrike" cap="none" normalizeH="0" baseline="0" dirty="0" err="1" smtClean="0">
                <a:ln>
                  <a:solidFill>
                    <a:schemeClr val="tx1"/>
                  </a:solidFill>
                </a:ln>
                <a:effectLst/>
                <a:ea typeface="Times New Roman" pitchFamily="18" charset="0"/>
                <a:cs typeface="Arial" pitchFamily="34" charset="0"/>
              </a:rPr>
              <a:t>memungut</a:t>
            </a:r>
            <a:r>
              <a:rPr kumimoji="0" lang="en-US" sz="2000" b="0" i="1" u="none" strike="noStrike" cap="none" normalizeH="0" baseline="0" dirty="0" smtClean="0">
                <a:ln>
                  <a:solidFill>
                    <a:schemeClr val="tx1"/>
                  </a:solidFill>
                </a:ln>
                <a:effectLst/>
                <a:ea typeface="Times New Roman" pitchFamily="18" charset="0"/>
                <a:cs typeface="Arial" pitchFamily="34" charset="0"/>
              </a:rPr>
              <a:t> </a:t>
            </a:r>
            <a:r>
              <a:rPr kumimoji="0" lang="en-US" sz="2000" b="0" i="1" u="none" strike="noStrike" cap="none" normalizeH="0" baseline="0" dirty="0" err="1" smtClean="0">
                <a:ln>
                  <a:solidFill>
                    <a:schemeClr val="tx1"/>
                  </a:solidFill>
                </a:ln>
                <a:effectLst/>
                <a:ea typeface="Times New Roman" pitchFamily="18" charset="0"/>
                <a:cs typeface="Arial" pitchFamily="34" charset="0"/>
              </a:rPr>
              <a:t>zakat</a:t>
            </a:r>
            <a:r>
              <a:rPr kumimoji="0" lang="en-US" sz="2000" b="0" i="1" u="none" strike="noStrike" cap="none" normalizeH="0" baseline="0" dirty="0" smtClean="0">
                <a:ln>
                  <a:solidFill>
                    <a:schemeClr val="tx1"/>
                  </a:solidFill>
                </a:ln>
                <a:effectLst/>
                <a:ea typeface="Times New Roman" pitchFamily="18" charset="0"/>
                <a:cs typeface="Arial" pitchFamily="34" charset="0"/>
              </a:rPr>
              <a:t> </a:t>
            </a:r>
            <a:r>
              <a:rPr kumimoji="0" lang="en-US" sz="2000" b="0" i="1" u="none" strike="noStrike" cap="none" normalizeH="0" baseline="0" dirty="0" err="1" smtClean="0">
                <a:ln>
                  <a:solidFill>
                    <a:schemeClr val="tx1"/>
                  </a:solidFill>
                </a:ln>
                <a:effectLst/>
                <a:ea typeface="Times New Roman" pitchFamily="18" charset="0"/>
                <a:cs typeface="Arial" pitchFamily="34" charset="0"/>
              </a:rPr>
              <a:t>daripada</a:t>
            </a:r>
            <a:r>
              <a:rPr kumimoji="0" lang="en-US" sz="2000" b="0" i="1" u="none" strike="noStrike" cap="none" normalizeH="0" baseline="0" dirty="0" smtClean="0">
                <a:ln>
                  <a:solidFill>
                    <a:schemeClr val="tx1"/>
                  </a:solidFill>
                </a:ln>
                <a:effectLst/>
                <a:ea typeface="Times New Roman" pitchFamily="18" charset="0"/>
                <a:cs typeface="Arial" pitchFamily="34" charset="0"/>
              </a:rPr>
              <a:t> </a:t>
            </a:r>
            <a:r>
              <a:rPr kumimoji="0" lang="en-US" sz="2000" b="0" i="1" u="none" strike="noStrike" cap="none" normalizeH="0" baseline="0" dirty="0" err="1" smtClean="0">
                <a:ln>
                  <a:solidFill>
                    <a:schemeClr val="tx1"/>
                  </a:solidFill>
                </a:ln>
                <a:effectLst/>
                <a:ea typeface="Times New Roman" pitchFamily="18" charset="0"/>
                <a:cs typeface="Arial" pitchFamily="34" charset="0"/>
              </a:rPr>
              <a:t>golongan</a:t>
            </a:r>
            <a:r>
              <a:rPr kumimoji="0" lang="en-US" sz="2000" b="0" i="1" u="none" strike="noStrike" cap="none" normalizeH="0" baseline="0" dirty="0" smtClean="0">
                <a:ln>
                  <a:solidFill>
                    <a:schemeClr val="tx1"/>
                  </a:solidFill>
                </a:ln>
                <a:effectLst/>
                <a:ea typeface="Times New Roman" pitchFamily="18" charset="0"/>
                <a:cs typeface="Arial" pitchFamily="34" charset="0"/>
              </a:rPr>
              <a:t> </a:t>
            </a:r>
            <a:r>
              <a:rPr kumimoji="0" lang="en-US" sz="2000" b="0" i="1" u="none" strike="noStrike" cap="none" normalizeH="0" baseline="0" dirty="0" err="1" smtClean="0">
                <a:ln>
                  <a:solidFill>
                    <a:schemeClr val="tx1"/>
                  </a:solidFill>
                </a:ln>
                <a:effectLst/>
                <a:ea typeface="Times New Roman" pitchFamily="18" charset="0"/>
                <a:cs typeface="Arial" pitchFamily="34" charset="0"/>
              </a:rPr>
              <a:t>kaya</a:t>
            </a:r>
            <a:r>
              <a:rPr kumimoji="0" lang="en-US" sz="2000" b="0" i="1" u="none" strike="noStrike" cap="none" normalizeH="0" baseline="0" dirty="0" smtClean="0">
                <a:ln>
                  <a:solidFill>
                    <a:schemeClr val="tx1"/>
                  </a:solidFill>
                </a:ln>
                <a:effectLst/>
                <a:ea typeface="Times New Roman" pitchFamily="18" charset="0"/>
                <a:cs typeface="Arial" pitchFamily="34" charset="0"/>
              </a:rPr>
              <a:t>”</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p>
          <a:p>
            <a:pPr lvl="0" indent="457200" algn="ctr" fontAlgn="base">
              <a:lnSpc>
                <a:spcPct val="150000"/>
              </a:lnSpc>
              <a:spcBef>
                <a:spcPct val="0"/>
              </a:spcBef>
              <a:spcAft>
                <a:spcPct val="0"/>
              </a:spcAft>
            </a:pPr>
            <a:endParaRPr lang="en-US" sz="2000" dirty="0" smtClean="0">
              <a:ln>
                <a:solidFill>
                  <a:schemeClr val="tx1"/>
                </a:solidFill>
              </a:ln>
              <a:ea typeface="Times New Roman" pitchFamily="18" charset="0"/>
              <a:cs typeface="Arial" pitchFamily="34" charset="0"/>
            </a:endParaRPr>
          </a:p>
          <a:p>
            <a:pPr lvl="0" indent="457200" algn="ctr" fontAlgn="base">
              <a:lnSpc>
                <a:spcPct val="150000"/>
              </a:lnSpc>
              <a:spcBef>
                <a:spcPct val="0"/>
              </a:spcBef>
              <a:spcAft>
                <a:spcPct val="0"/>
              </a:spcAft>
            </a:pPr>
            <a:r>
              <a:rPr lang="en-US" sz="2000" dirty="0" smtClean="0">
                <a:ln>
                  <a:solidFill>
                    <a:schemeClr val="tx1"/>
                  </a:solidFill>
                </a:ln>
                <a:ea typeface="Times New Roman" pitchFamily="18" charset="0"/>
                <a:cs typeface="Arial" pitchFamily="34" charset="0"/>
              </a:rPr>
              <a:t>(Al-</a:t>
            </a:r>
            <a:r>
              <a:rPr lang="en-US" sz="2000" dirty="0" err="1" smtClean="0">
                <a:ln>
                  <a:solidFill>
                    <a:schemeClr val="tx1"/>
                  </a:solidFill>
                </a:ln>
                <a:ea typeface="Times New Roman" pitchFamily="18" charset="0"/>
                <a:cs typeface="Arial" pitchFamily="34" charset="0"/>
              </a:rPr>
              <a:t>Syiraziy</a:t>
            </a:r>
            <a:r>
              <a:rPr lang="en-US" sz="2000" dirty="0" smtClean="0">
                <a:ln>
                  <a:solidFill>
                    <a:schemeClr val="tx1"/>
                  </a:solidFill>
                </a:ln>
                <a:ea typeface="Times New Roman" pitchFamily="18" charset="0"/>
                <a:cs typeface="Arial" pitchFamily="34" charset="0"/>
              </a:rPr>
              <a:t>)</a:t>
            </a:r>
            <a:endParaRPr lang="en-US" sz="2000" dirty="0" smtClean="0">
              <a:ln>
                <a:solidFill>
                  <a:schemeClr val="tx1"/>
                </a:solidFill>
              </a:ln>
              <a:ea typeface="Times New Roman" pitchFamily="18" charset="0"/>
              <a:cs typeface="Arial" pitchFamily="34" charset="0"/>
            </a:endParaRPr>
          </a:p>
        </p:txBody>
      </p:sp>
      <p:sp>
        <p:nvSpPr>
          <p:cNvPr id="27" name="Rectangle 26"/>
          <p:cNvSpPr/>
          <p:nvPr/>
        </p:nvSpPr>
        <p:spPr>
          <a:xfrm>
            <a:off x="755576" y="4221088"/>
            <a:ext cx="7704856" cy="1384995"/>
          </a:xfrm>
          <a:prstGeom prst="rect">
            <a:avLst/>
          </a:prstGeom>
        </p:spPr>
        <p:txBody>
          <a:bodyPr wrap="square">
            <a:spAutoFit/>
          </a:bodyPr>
          <a:lstStyle/>
          <a:p>
            <a:pPr marL="361950" lvl="0" indent="-361950" algn="just" fontAlgn="base">
              <a:spcBef>
                <a:spcPct val="0"/>
              </a:spcBef>
              <a:spcAft>
                <a:spcPct val="0"/>
              </a:spcAft>
              <a:buClr>
                <a:srgbClr val="FF0000"/>
              </a:buClr>
              <a:buFont typeface="Wingdings" pitchFamily="2" charset="2"/>
              <a:buChar char="§"/>
            </a:pPr>
            <a:r>
              <a:rPr lang="en-US" sz="2000" dirty="0" err="1" smtClean="0">
                <a:ln>
                  <a:solidFill>
                    <a:schemeClr val="tx1"/>
                  </a:solidFill>
                </a:ln>
                <a:ea typeface="Times New Roman" pitchFamily="18" charset="0"/>
                <a:cs typeface="Arial" pitchFamily="34" charset="0"/>
              </a:rPr>
              <a:t>Kerajaan</a:t>
            </a:r>
            <a:r>
              <a:rPr lang="en-US" sz="2000" dirty="0" smtClean="0">
                <a:ln>
                  <a:solidFill>
                    <a:schemeClr val="tx1"/>
                  </a:solidFill>
                </a:ln>
                <a:ea typeface="Times New Roman" pitchFamily="18" charset="0"/>
                <a:cs typeface="Arial" pitchFamily="34" charset="0"/>
              </a:rPr>
              <a:t> </a:t>
            </a:r>
            <a:r>
              <a:rPr lang="en-US" sz="2400" dirty="0" smtClean="0">
                <a:ln>
                  <a:solidFill>
                    <a:srgbClr val="0000FF"/>
                  </a:solidFill>
                </a:ln>
                <a:solidFill>
                  <a:srgbClr val="0000FF"/>
                </a:solidFill>
                <a:ea typeface="Times New Roman" pitchFamily="18" charset="0"/>
                <a:cs typeface="Arial" pitchFamily="34" charset="0"/>
              </a:rPr>
              <a:t>BERKUASA</a:t>
            </a:r>
            <a:r>
              <a:rPr lang="en-US" sz="2000" dirty="0" smtClean="0">
                <a:ln>
                  <a:solidFill>
                    <a:schemeClr val="tx1"/>
                  </a:solidFill>
                </a:ln>
                <a:ea typeface="Times New Roman" pitchFamily="18" charset="0"/>
                <a:cs typeface="Arial" pitchFamily="34" charset="0"/>
              </a:rPr>
              <a:t> </a:t>
            </a:r>
            <a:r>
              <a:rPr lang="en-US" sz="2000" dirty="0" err="1" smtClean="0">
                <a:ln>
                  <a:solidFill>
                    <a:schemeClr val="tx1"/>
                  </a:solidFill>
                </a:ln>
                <a:ea typeface="Times New Roman" pitchFamily="18" charset="0"/>
                <a:cs typeface="Arial" pitchFamily="34" charset="0"/>
              </a:rPr>
              <a:t>dan</a:t>
            </a:r>
            <a:r>
              <a:rPr lang="en-US" sz="2000" dirty="0" smtClean="0">
                <a:ln>
                  <a:solidFill>
                    <a:schemeClr val="tx1"/>
                  </a:solidFill>
                </a:ln>
                <a:ea typeface="Times New Roman" pitchFamily="18" charset="0"/>
                <a:cs typeface="Arial" pitchFamily="34" charset="0"/>
              </a:rPr>
              <a:t> </a:t>
            </a:r>
            <a:r>
              <a:rPr lang="en-US" sz="2400" dirty="0" smtClean="0">
                <a:ln>
                  <a:solidFill>
                    <a:srgbClr val="0000FF"/>
                  </a:solidFill>
                </a:ln>
                <a:solidFill>
                  <a:srgbClr val="0000FF"/>
                </a:solidFill>
                <a:ea typeface="Times New Roman" pitchFamily="18" charset="0"/>
                <a:cs typeface="Arial" pitchFamily="34" charset="0"/>
              </a:rPr>
              <a:t>BERTANGGUNGJAWAB</a:t>
            </a:r>
            <a:r>
              <a:rPr lang="en-US" sz="2000" dirty="0" smtClean="0">
                <a:ln>
                  <a:solidFill>
                    <a:schemeClr val="tx1"/>
                  </a:solidFill>
                </a:ln>
                <a:ea typeface="Times New Roman" pitchFamily="18" charset="0"/>
                <a:cs typeface="Arial" pitchFamily="34" charset="0"/>
              </a:rPr>
              <a:t> </a:t>
            </a:r>
            <a:r>
              <a:rPr lang="en-US" sz="2000" dirty="0" err="1" smtClean="0">
                <a:ln>
                  <a:solidFill>
                    <a:schemeClr val="tx1"/>
                  </a:solidFill>
                </a:ln>
                <a:ea typeface="Times New Roman" pitchFamily="18" charset="0"/>
                <a:cs typeface="Arial" pitchFamily="34" charset="0"/>
              </a:rPr>
              <a:t>memungut</a:t>
            </a:r>
            <a:r>
              <a:rPr lang="en-US" sz="2000" dirty="0" smtClean="0">
                <a:ln>
                  <a:solidFill>
                    <a:schemeClr val="tx1"/>
                  </a:solidFill>
                </a:ln>
                <a:ea typeface="Times New Roman" pitchFamily="18" charset="0"/>
                <a:cs typeface="Arial" pitchFamily="34" charset="0"/>
              </a:rPr>
              <a:t> </a:t>
            </a:r>
            <a:r>
              <a:rPr lang="en-US" sz="2000" dirty="0" err="1" smtClean="0">
                <a:ln>
                  <a:solidFill>
                    <a:schemeClr val="tx1"/>
                  </a:solidFill>
                </a:ln>
                <a:ea typeface="Times New Roman" pitchFamily="18" charset="0"/>
                <a:cs typeface="Arial" pitchFamily="34" charset="0"/>
              </a:rPr>
              <a:t>dan</a:t>
            </a:r>
            <a:r>
              <a:rPr lang="en-US" sz="2000" dirty="0" smtClean="0">
                <a:ln>
                  <a:solidFill>
                    <a:schemeClr val="tx1"/>
                  </a:solidFill>
                </a:ln>
                <a:ea typeface="Times New Roman" pitchFamily="18" charset="0"/>
                <a:cs typeface="Arial" pitchFamily="34" charset="0"/>
              </a:rPr>
              <a:t> </a:t>
            </a:r>
            <a:r>
              <a:rPr lang="en-US" sz="2000" dirty="0" err="1" smtClean="0">
                <a:ln>
                  <a:solidFill>
                    <a:schemeClr val="tx1"/>
                  </a:solidFill>
                </a:ln>
                <a:ea typeface="Times New Roman" pitchFamily="18" charset="0"/>
                <a:cs typeface="Arial" pitchFamily="34" charset="0"/>
              </a:rPr>
              <a:t>mengagihkan</a:t>
            </a:r>
            <a:r>
              <a:rPr lang="en-US" sz="2000" dirty="0" smtClean="0">
                <a:ln>
                  <a:solidFill>
                    <a:schemeClr val="tx1"/>
                  </a:solidFill>
                </a:ln>
                <a:ea typeface="Times New Roman" pitchFamily="18" charset="0"/>
                <a:cs typeface="Arial" pitchFamily="34" charset="0"/>
              </a:rPr>
              <a:t> </a:t>
            </a:r>
            <a:r>
              <a:rPr lang="en-US" sz="2000" dirty="0" err="1" smtClean="0">
                <a:ln>
                  <a:solidFill>
                    <a:schemeClr val="tx1"/>
                  </a:solidFill>
                </a:ln>
                <a:ea typeface="Times New Roman" pitchFamily="18" charset="0"/>
                <a:cs typeface="Arial" pitchFamily="34" charset="0"/>
              </a:rPr>
              <a:t>harta</a:t>
            </a:r>
            <a:r>
              <a:rPr lang="en-US" sz="2000" dirty="0" smtClean="0">
                <a:ln>
                  <a:solidFill>
                    <a:schemeClr val="tx1"/>
                  </a:solidFill>
                </a:ln>
                <a:ea typeface="Times New Roman" pitchFamily="18" charset="0"/>
                <a:cs typeface="Arial" pitchFamily="34" charset="0"/>
              </a:rPr>
              <a:t> </a:t>
            </a:r>
            <a:r>
              <a:rPr lang="en-US" sz="2000" dirty="0" err="1" smtClean="0">
                <a:ln>
                  <a:solidFill>
                    <a:schemeClr val="tx1"/>
                  </a:solidFill>
                </a:ln>
                <a:ea typeface="Times New Roman" pitchFamily="18" charset="0"/>
                <a:cs typeface="Arial" pitchFamily="34" charset="0"/>
              </a:rPr>
              <a:t>zakat</a:t>
            </a:r>
            <a:r>
              <a:rPr lang="en-US" sz="2000" dirty="0" smtClean="0">
                <a:ln>
                  <a:solidFill>
                    <a:schemeClr val="tx1"/>
                  </a:solidFill>
                </a:ln>
                <a:ea typeface="Times New Roman" pitchFamily="18" charset="0"/>
                <a:cs typeface="Arial" pitchFamily="34" charset="0"/>
              </a:rPr>
              <a:t> </a:t>
            </a:r>
            <a:r>
              <a:rPr lang="en-US" sz="2000" dirty="0" err="1" smtClean="0">
                <a:ln>
                  <a:solidFill>
                    <a:schemeClr val="tx1"/>
                  </a:solidFill>
                </a:ln>
                <a:ea typeface="Times New Roman" pitchFamily="18" charset="0"/>
                <a:cs typeface="Arial" pitchFamily="34" charset="0"/>
              </a:rPr>
              <a:t>melalui</a:t>
            </a:r>
            <a:r>
              <a:rPr lang="en-US" sz="2000" dirty="0" smtClean="0">
                <a:ln>
                  <a:solidFill>
                    <a:schemeClr val="tx1"/>
                  </a:solidFill>
                </a:ln>
                <a:ea typeface="Times New Roman" pitchFamily="18" charset="0"/>
                <a:cs typeface="Arial" pitchFamily="34" charset="0"/>
              </a:rPr>
              <a:t> </a:t>
            </a:r>
            <a:r>
              <a:rPr lang="en-US" sz="2000" dirty="0" err="1" smtClean="0">
                <a:ln>
                  <a:solidFill>
                    <a:schemeClr val="tx1"/>
                  </a:solidFill>
                </a:ln>
                <a:ea typeface="Times New Roman" pitchFamily="18" charset="0"/>
                <a:cs typeface="Arial" pitchFamily="34" charset="0"/>
              </a:rPr>
              <a:t>pegawai-pegawai</a:t>
            </a:r>
            <a:r>
              <a:rPr lang="en-US" sz="2000" dirty="0" smtClean="0">
                <a:ln>
                  <a:solidFill>
                    <a:schemeClr val="tx1"/>
                  </a:solidFill>
                </a:ln>
                <a:ea typeface="Times New Roman" pitchFamily="18" charset="0"/>
                <a:cs typeface="Arial" pitchFamily="34" charset="0"/>
              </a:rPr>
              <a:t> yang </a:t>
            </a:r>
            <a:r>
              <a:rPr lang="en-US" sz="2000" dirty="0" err="1" smtClean="0">
                <a:ln>
                  <a:solidFill>
                    <a:schemeClr val="tx1"/>
                  </a:solidFill>
                </a:ln>
                <a:ea typeface="Times New Roman" pitchFamily="18" charset="0"/>
                <a:cs typeface="Arial" pitchFamily="34" charset="0"/>
              </a:rPr>
              <a:t>ditugaskan</a:t>
            </a:r>
            <a:r>
              <a:rPr lang="en-US" sz="2000" dirty="0" smtClean="0">
                <a:ln>
                  <a:solidFill>
                    <a:schemeClr val="tx1"/>
                  </a:solidFill>
                </a:ln>
                <a:ea typeface="Times New Roman" pitchFamily="18" charset="0"/>
                <a:cs typeface="Arial" pitchFamily="34" charset="0"/>
              </a:rPr>
              <a:t> </a:t>
            </a:r>
            <a:r>
              <a:rPr lang="en-US" sz="2000" dirty="0" err="1" smtClean="0">
                <a:ln>
                  <a:solidFill>
                    <a:schemeClr val="tx1"/>
                  </a:solidFill>
                </a:ln>
                <a:ea typeface="Times New Roman" pitchFamily="18" charset="0"/>
                <a:cs typeface="Arial" pitchFamily="34" charset="0"/>
              </a:rPr>
              <a:t>memungut</a:t>
            </a:r>
            <a:r>
              <a:rPr lang="en-US" sz="2000" dirty="0" smtClean="0">
                <a:ln>
                  <a:solidFill>
                    <a:schemeClr val="tx1"/>
                  </a:solidFill>
                </a:ln>
                <a:ea typeface="Times New Roman" pitchFamily="18" charset="0"/>
                <a:cs typeface="Arial" pitchFamily="34" charset="0"/>
              </a:rPr>
              <a:t> </a:t>
            </a:r>
            <a:r>
              <a:rPr lang="en-US" sz="2000" dirty="0" err="1" smtClean="0">
                <a:ln>
                  <a:solidFill>
                    <a:schemeClr val="tx1"/>
                  </a:solidFill>
                </a:ln>
                <a:ea typeface="Times New Roman" pitchFamily="18" charset="0"/>
                <a:cs typeface="Arial" pitchFamily="34" charset="0"/>
              </a:rPr>
              <a:t>zakat</a:t>
            </a:r>
            <a:r>
              <a:rPr lang="en-US" sz="2000" dirty="0" smtClean="0">
                <a:ln>
                  <a:solidFill>
                    <a:schemeClr val="tx1"/>
                  </a:solidFill>
                </a:ln>
                <a:ea typeface="Times New Roman" pitchFamily="18" charset="0"/>
                <a:cs typeface="Arial" pitchFamily="34" charset="0"/>
              </a:rPr>
              <a:t> </a:t>
            </a:r>
            <a:r>
              <a:rPr lang="en-US" sz="2000" dirty="0" err="1" smtClean="0">
                <a:ln>
                  <a:solidFill>
                    <a:schemeClr val="tx1"/>
                  </a:solidFill>
                </a:ln>
                <a:ea typeface="Times New Roman" pitchFamily="18" charset="0"/>
                <a:cs typeface="Arial" pitchFamily="34" charset="0"/>
              </a:rPr>
              <a:t>atau</a:t>
            </a:r>
            <a:r>
              <a:rPr lang="en-US" sz="2000" dirty="0" smtClean="0">
                <a:ln>
                  <a:solidFill>
                    <a:schemeClr val="tx1"/>
                  </a:solidFill>
                </a:ln>
                <a:ea typeface="Times New Roman" pitchFamily="18" charset="0"/>
                <a:cs typeface="Arial" pitchFamily="34" charset="0"/>
              </a:rPr>
              <a:t> </a:t>
            </a:r>
            <a:r>
              <a:rPr lang="en-US" sz="2000" dirty="0" err="1" smtClean="0">
                <a:ln>
                  <a:solidFill>
                    <a:schemeClr val="tx1"/>
                  </a:solidFill>
                </a:ln>
                <a:ea typeface="Times New Roman" pitchFamily="18" charset="0"/>
                <a:cs typeface="Arial" pitchFamily="34" charset="0"/>
              </a:rPr>
              <a:t>lebih</a:t>
            </a:r>
            <a:r>
              <a:rPr lang="en-US" sz="2000" dirty="0" smtClean="0">
                <a:ln>
                  <a:solidFill>
                    <a:schemeClr val="tx1"/>
                  </a:solidFill>
                </a:ln>
                <a:ea typeface="Times New Roman" pitchFamily="18" charset="0"/>
                <a:cs typeface="Arial" pitchFamily="34" charset="0"/>
              </a:rPr>
              <a:t> </a:t>
            </a:r>
            <a:r>
              <a:rPr lang="en-US" sz="2000" dirty="0" err="1" smtClean="0">
                <a:ln>
                  <a:solidFill>
                    <a:schemeClr val="tx1"/>
                  </a:solidFill>
                </a:ln>
                <a:ea typeface="Times New Roman" pitchFamily="18" charset="0"/>
                <a:cs typeface="Arial" pitchFamily="34" charset="0"/>
              </a:rPr>
              <a:t>dikenali</a:t>
            </a:r>
            <a:r>
              <a:rPr lang="en-US" sz="2000" dirty="0" smtClean="0">
                <a:ln>
                  <a:solidFill>
                    <a:schemeClr val="tx1"/>
                  </a:solidFill>
                </a:ln>
                <a:ea typeface="Times New Roman" pitchFamily="18" charset="0"/>
                <a:cs typeface="Arial" pitchFamily="34" charset="0"/>
              </a:rPr>
              <a:t> </a:t>
            </a:r>
            <a:r>
              <a:rPr lang="en-US" sz="2000" dirty="0" err="1" smtClean="0">
                <a:ln>
                  <a:solidFill>
                    <a:schemeClr val="tx1"/>
                  </a:solidFill>
                </a:ln>
                <a:ea typeface="Times New Roman" pitchFamily="18" charset="0"/>
                <a:cs typeface="Arial" pitchFamily="34" charset="0"/>
              </a:rPr>
              <a:t>dengan</a:t>
            </a:r>
            <a:r>
              <a:rPr lang="en-US" sz="2000" dirty="0" smtClean="0">
                <a:ln>
                  <a:solidFill>
                    <a:schemeClr val="tx1"/>
                  </a:solidFill>
                </a:ln>
                <a:ea typeface="Times New Roman" pitchFamily="18" charset="0"/>
                <a:cs typeface="Arial" pitchFamily="34" charset="0"/>
              </a:rPr>
              <a:t> </a:t>
            </a:r>
            <a:r>
              <a:rPr lang="en-US" sz="2000" i="1" dirty="0" err="1" smtClean="0">
                <a:ln>
                  <a:solidFill>
                    <a:schemeClr val="tx1"/>
                  </a:solidFill>
                </a:ln>
                <a:ea typeface="Times New Roman" pitchFamily="18" charset="0"/>
                <a:cs typeface="Arial" pitchFamily="34" charset="0"/>
              </a:rPr>
              <a:t>amil</a:t>
            </a:r>
            <a:r>
              <a:rPr lang="en-US" sz="2000" dirty="0" smtClean="0">
                <a:ln>
                  <a:solidFill>
                    <a:schemeClr val="tx1"/>
                  </a:solidFill>
                </a:ln>
                <a:ea typeface="Times New Roman" pitchFamily="18" charset="0"/>
                <a:cs typeface="Arial" pitchFamily="34" charset="0"/>
              </a:rPr>
              <a:t> </a:t>
            </a:r>
            <a:r>
              <a:rPr lang="en-US" sz="2000" dirty="0" err="1" smtClean="0">
                <a:ln>
                  <a:solidFill>
                    <a:schemeClr val="tx1"/>
                  </a:solidFill>
                </a:ln>
                <a:ea typeface="Times New Roman" pitchFamily="18" charset="0"/>
                <a:cs typeface="Arial" pitchFamily="34" charset="0"/>
              </a:rPr>
              <a:t>zakat</a:t>
            </a:r>
            <a:r>
              <a:rPr lang="en-US" sz="2000" dirty="0" smtClean="0">
                <a:ln>
                  <a:solidFill>
                    <a:schemeClr val="tx1"/>
                  </a:solidFill>
                </a:ln>
                <a:ea typeface="Times New Roman" pitchFamily="18" charset="0"/>
                <a:cs typeface="Arial" pitchFamily="34" charset="0"/>
              </a:rPr>
              <a:t>.</a:t>
            </a:r>
            <a:endParaRPr lang="en-US" sz="2800" dirty="0" smtClean="0">
              <a:ln>
                <a:solidFill>
                  <a:schemeClr val="tx1"/>
                </a:solidFill>
              </a:ln>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5841" name="Rectangle 1"/>
          <p:cNvSpPr>
            <a:spLocks noChangeArrowheads="1"/>
          </p:cNvSpPr>
          <p:nvPr/>
        </p:nvSpPr>
        <p:spPr bwMode="auto">
          <a:xfrm>
            <a:off x="971600" y="1196752"/>
            <a:ext cx="70202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solidFill>
                    <a:schemeClr val="tx1"/>
                  </a:solidFill>
                </a:ln>
                <a:effectLst/>
                <a:latin typeface="Traditional Arabic" pitchFamily="2" charset="-78"/>
                <a:ea typeface="Calibri" pitchFamily="34" charset="0"/>
                <a:cs typeface="Traditional Arabic" pitchFamily="2" charset="-78"/>
              </a:rPr>
              <a:t>ٱللهُ أَكْبَرُ ٱللهُ أَكْبَرُ ٱللهُ أَكْبَرُ، وَلِلَّهِ ٱلْحَمْدُ</a:t>
            </a:r>
            <a:endParaRPr kumimoji="0" lang="en-US" sz="2800" b="0" i="0" u="none" strike="noStrike" cap="none" normalizeH="0" baseline="0" dirty="0" smtClean="0">
              <a:ln>
                <a:solidFill>
                  <a:schemeClr val="tx1"/>
                </a:solidFill>
              </a:ln>
              <a:effectLst/>
              <a:latin typeface="Arial" pitchFamily="34" charset="0"/>
              <a:cs typeface="Traditional Arabic" pitchFamily="2" charset="-78"/>
            </a:endParaRPr>
          </a:p>
        </p:txBody>
      </p:sp>
      <p:sp>
        <p:nvSpPr>
          <p:cNvPr id="73729" name="Rectangle 1"/>
          <p:cNvSpPr>
            <a:spLocks noChangeArrowheads="1"/>
          </p:cNvSpPr>
          <p:nvPr/>
        </p:nvSpPr>
        <p:spPr bwMode="auto">
          <a:xfrm>
            <a:off x="539552" y="2019612"/>
            <a:ext cx="806489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marR="0" lvl="0" indent="-361950" algn="justLow" defTabSz="914400" rtl="0" eaLnBrk="1" fontAlgn="base" latinLnBrk="0" hangingPunct="1">
              <a:lnSpc>
                <a:spcPct val="100000"/>
              </a:lnSpc>
              <a:spcBef>
                <a:spcPct val="0"/>
              </a:spcBef>
              <a:spcAft>
                <a:spcPct val="0"/>
              </a:spcAft>
              <a:buClr>
                <a:srgbClr val="FF0000"/>
              </a:buClr>
              <a:buSzTx/>
              <a:buFont typeface="Wingdings" pitchFamily="2" charset="2"/>
              <a:buChar char="§"/>
              <a:tabLst/>
            </a:pPr>
            <a:r>
              <a:rPr kumimoji="0" lang="en-US" sz="2000" b="0" i="0" u="none" strike="noStrike" cap="none" normalizeH="0" baseline="0" dirty="0" err="1" smtClean="0">
                <a:ln>
                  <a:solidFill>
                    <a:schemeClr val="tx1"/>
                  </a:solidFill>
                </a:ln>
                <a:effectLst/>
                <a:ea typeface="Times New Roman" pitchFamily="18" charset="0"/>
                <a:cs typeface="Arial" pitchFamily="34" charset="0"/>
              </a:rPr>
              <a:t>Pengurusan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zakat</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di</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negara</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kita</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sekarang</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ini</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adalah</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di</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bawah</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400" b="0" i="0" u="none" strike="noStrike" cap="none" normalizeH="0" baseline="0" dirty="0" smtClean="0">
                <a:ln>
                  <a:solidFill>
                    <a:srgbClr val="FF0000"/>
                  </a:solidFill>
                </a:ln>
                <a:solidFill>
                  <a:srgbClr val="FF0000"/>
                </a:solidFill>
                <a:effectLst/>
                <a:ea typeface="Times New Roman" pitchFamily="18" charset="0"/>
                <a:cs typeface="Arial" pitchFamily="34" charset="0"/>
              </a:rPr>
              <a:t>BIDANG KUASA KERAJAAN NEGERI</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p>
          <a:p>
            <a:pPr marL="361950" marR="0" lvl="0" indent="-361950" algn="justLow" defTabSz="914400" rtl="0" eaLnBrk="1" fontAlgn="base" latinLnBrk="0" hangingPunct="1">
              <a:lnSpc>
                <a:spcPct val="100000"/>
              </a:lnSpc>
              <a:spcBef>
                <a:spcPct val="0"/>
              </a:spcBef>
              <a:spcAft>
                <a:spcPct val="0"/>
              </a:spcAft>
              <a:buClr>
                <a:srgbClr val="FF0000"/>
              </a:buClr>
              <a:buSzTx/>
              <a:buFont typeface="Wingdings" pitchFamily="2" charset="2"/>
              <a:buChar char="§"/>
              <a:tabLst/>
            </a:pPr>
            <a:endParaRPr lang="en-US" sz="2000" dirty="0" smtClean="0">
              <a:ln>
                <a:solidFill>
                  <a:schemeClr val="tx1"/>
                </a:solidFill>
              </a:ln>
              <a:ea typeface="Times New Roman" pitchFamily="18" charset="0"/>
              <a:cs typeface="Arial" pitchFamily="34" charset="0"/>
            </a:endParaRPr>
          </a:p>
          <a:p>
            <a:pPr marL="361950" marR="0" lvl="0" indent="-361950" algn="justLow" defTabSz="914400" rtl="0" eaLnBrk="1" fontAlgn="base" latinLnBrk="0" hangingPunct="1">
              <a:lnSpc>
                <a:spcPct val="100000"/>
              </a:lnSpc>
              <a:spcBef>
                <a:spcPct val="0"/>
              </a:spcBef>
              <a:spcAft>
                <a:spcPct val="0"/>
              </a:spcAft>
              <a:buClr>
                <a:srgbClr val="FF0000"/>
              </a:buClr>
              <a:buSzTx/>
              <a:buFont typeface="Wingdings" pitchFamily="2" charset="2"/>
              <a:buChar char="§"/>
              <a:tabLst/>
            </a:pPr>
            <a:r>
              <a:rPr kumimoji="0" lang="en-US" sz="2000" b="0" i="0" u="none" strike="noStrike" cap="none" normalizeH="0" baseline="0" dirty="0" err="1" smtClean="0">
                <a:ln>
                  <a:solidFill>
                    <a:schemeClr val="tx1"/>
                  </a:solidFill>
                </a:ln>
                <a:effectLst/>
                <a:ea typeface="Times New Roman" pitchFamily="18" charset="0"/>
                <a:cs typeface="Arial" pitchFamily="34" charset="0"/>
              </a:rPr>
              <a:t>Banyak</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organisasi</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diwujudkan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oleh</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kerajaan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bagi</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meningkatkan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kecekapan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pengurusan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zakat</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di</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negara</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kita</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pada</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hari</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ini</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seperti</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Pusat-Pusat</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Zakat</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Negeri</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di</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bawah</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kelolaan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400" b="0" i="0" u="none" strike="noStrike" cap="none" normalizeH="0" baseline="0" dirty="0" smtClean="0">
                <a:ln>
                  <a:solidFill>
                    <a:srgbClr val="FF0000"/>
                  </a:solidFill>
                </a:ln>
                <a:solidFill>
                  <a:srgbClr val="FF0000"/>
                </a:solidFill>
                <a:effectLst/>
                <a:ea typeface="Times New Roman" pitchFamily="18" charset="0"/>
                <a:cs typeface="Arial" pitchFamily="34" charset="0"/>
              </a:rPr>
              <a:t>MAJLIS AGAMA ISLAM NEGERI</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p>
          <a:p>
            <a:pPr marL="361950" marR="0" lvl="0" indent="-361950" algn="justLow" defTabSz="914400" rtl="0" eaLnBrk="1" fontAlgn="base" latinLnBrk="0" hangingPunct="1">
              <a:lnSpc>
                <a:spcPct val="100000"/>
              </a:lnSpc>
              <a:spcBef>
                <a:spcPct val="0"/>
              </a:spcBef>
              <a:spcAft>
                <a:spcPct val="0"/>
              </a:spcAft>
              <a:buClr>
                <a:srgbClr val="FF0000"/>
              </a:buClr>
              <a:buSzTx/>
              <a:buFont typeface="Wingdings" pitchFamily="2" charset="2"/>
              <a:buChar char="§"/>
              <a:tabLst/>
            </a:pPr>
            <a:endParaRPr lang="en-US" sz="2000" dirty="0" smtClean="0">
              <a:ln>
                <a:solidFill>
                  <a:schemeClr val="tx1"/>
                </a:solidFill>
              </a:ln>
              <a:ea typeface="Times New Roman" pitchFamily="18" charset="0"/>
              <a:cs typeface="Arial" pitchFamily="34" charset="0"/>
            </a:endParaRPr>
          </a:p>
          <a:p>
            <a:pPr marL="361950" marR="0" lvl="0" indent="-361950" algn="justLow" defTabSz="914400" rtl="0" eaLnBrk="1" fontAlgn="base" latinLnBrk="0" hangingPunct="1">
              <a:lnSpc>
                <a:spcPct val="100000"/>
              </a:lnSpc>
              <a:spcBef>
                <a:spcPct val="0"/>
              </a:spcBef>
              <a:spcAft>
                <a:spcPct val="0"/>
              </a:spcAft>
              <a:buClr>
                <a:srgbClr val="FF0000"/>
              </a:buClr>
              <a:buSzTx/>
              <a:buFont typeface="Wingdings" pitchFamily="2" charset="2"/>
              <a:buChar char="§"/>
              <a:tabLst/>
            </a:pPr>
            <a:r>
              <a:rPr kumimoji="0" lang="en-US" sz="2000" b="0" i="0" u="none" strike="noStrike" cap="none" normalizeH="0" baseline="0" dirty="0" err="1" smtClean="0">
                <a:ln>
                  <a:solidFill>
                    <a:schemeClr val="tx1"/>
                  </a:solidFill>
                </a:ln>
                <a:effectLst/>
                <a:ea typeface="Times New Roman" pitchFamily="18" charset="0"/>
                <a:cs typeface="Arial" pitchFamily="34" charset="0"/>
              </a:rPr>
              <a:t>Kewujudan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pusat-pusat</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ini</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sebagai</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400" b="0" i="0" u="none" strike="noStrike" cap="none" normalizeH="0" baseline="0" dirty="0" smtClean="0">
                <a:ln>
                  <a:solidFill>
                    <a:srgbClr val="FF0000"/>
                  </a:solidFill>
                </a:ln>
                <a:solidFill>
                  <a:srgbClr val="FF0000"/>
                </a:solidFill>
                <a:effectLst/>
                <a:ea typeface="Times New Roman" pitchFamily="18" charset="0"/>
                <a:cs typeface="Arial" pitchFamily="34" charset="0"/>
              </a:rPr>
              <a:t>BUKTI KERAJAAN MEMBERI PERHATIAN SERIUS </a:t>
            </a:r>
            <a:r>
              <a:rPr kumimoji="0" lang="en-US" sz="2000" b="0" i="0" u="none" strike="noStrike" cap="none" normalizeH="0" baseline="0" dirty="0" err="1" smtClean="0">
                <a:ln>
                  <a:solidFill>
                    <a:schemeClr val="tx1"/>
                  </a:solidFill>
                </a:ln>
                <a:effectLst/>
                <a:ea typeface="Times New Roman" pitchFamily="18" charset="0"/>
                <a:cs typeface="Arial" pitchFamily="34" charset="0"/>
              </a:rPr>
              <a:t>terhadap</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pengurusan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zakat</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terutamanya</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golongan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asnaf</a:t>
            </a:r>
            <a:r>
              <a:rPr kumimoji="0" lang="en-US" sz="2000" b="0" i="0" u="none" strike="noStrike" cap="none" normalizeH="0" baseline="0" dirty="0" smtClean="0">
                <a:ln>
                  <a:solidFill>
                    <a:schemeClr val="tx1"/>
                  </a:solidFill>
                </a:ln>
                <a:effectLst/>
                <a:ea typeface="Times New Roman" pitchFamily="18" charset="0"/>
                <a:cs typeface="Arial" pitchFamily="34" charset="0"/>
              </a:rPr>
              <a:t>.</a:t>
            </a:r>
            <a:endParaRPr kumimoji="0" lang="en-US" sz="2000" b="0" i="0" u="none" strike="noStrike" cap="none" normalizeH="0" baseline="0" dirty="0" smtClean="0">
              <a:ln>
                <a:solidFill>
                  <a:schemeClr val="tx1"/>
                </a:solidFill>
              </a:ln>
              <a:effectLst/>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2769" name="Rectangle 1"/>
          <p:cNvSpPr>
            <a:spLocks noChangeArrowheads="1"/>
          </p:cNvSpPr>
          <p:nvPr/>
        </p:nvSpPr>
        <p:spPr bwMode="auto">
          <a:xfrm>
            <a:off x="611560" y="1649120"/>
            <a:ext cx="7920880"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marR="0" lvl="0" indent="-361950" algn="justLow" defTabSz="914400" rtl="0" eaLnBrk="1" fontAlgn="base" latinLnBrk="0" hangingPunct="1">
              <a:lnSpc>
                <a:spcPct val="100000"/>
              </a:lnSpc>
              <a:spcBef>
                <a:spcPct val="0"/>
              </a:spcBef>
              <a:spcAft>
                <a:spcPct val="0"/>
              </a:spcAft>
              <a:buClr>
                <a:srgbClr val="FF0000"/>
              </a:buClr>
              <a:buSzTx/>
              <a:buFont typeface="Wingdings" pitchFamily="2" charset="2"/>
              <a:buChar char="§"/>
              <a:tabLst/>
            </a:pPr>
            <a:r>
              <a:rPr kumimoji="0" lang="en-US" sz="2000" b="0" i="0" u="none" strike="noStrike" cap="none" normalizeH="0" baseline="0" dirty="0" err="1" smtClean="0">
                <a:ln>
                  <a:solidFill>
                    <a:schemeClr val="tx1"/>
                  </a:solidFill>
                </a:ln>
                <a:effectLst/>
                <a:ea typeface="Times New Roman" pitchFamily="18" charset="0"/>
                <a:cs typeface="Arial" pitchFamily="34" charset="0"/>
              </a:rPr>
              <a:t>Pada</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masa</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sama</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ia</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dapat</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400" b="0" i="0" u="none" strike="noStrike" cap="none" normalizeH="0" baseline="0" dirty="0" smtClean="0">
                <a:ln>
                  <a:solidFill>
                    <a:srgbClr val="FF0000"/>
                  </a:solidFill>
                </a:ln>
                <a:solidFill>
                  <a:srgbClr val="FF0000"/>
                </a:solidFill>
                <a:effectLst/>
                <a:ea typeface="Times New Roman" pitchFamily="18" charset="0"/>
                <a:cs typeface="Arial" pitchFamily="34" charset="0"/>
              </a:rPr>
              <a:t>MENDORONG MASYARAKAT </a:t>
            </a:r>
            <a:r>
              <a:rPr kumimoji="0" lang="en-US" sz="2000" b="0" i="0" u="none" strike="noStrike" cap="none" normalizeH="0" baseline="0" dirty="0" smtClean="0">
                <a:ln>
                  <a:solidFill>
                    <a:schemeClr val="tx1"/>
                  </a:solidFill>
                </a:ln>
                <a:effectLst/>
                <a:ea typeface="Times New Roman" pitchFamily="18" charset="0"/>
                <a:cs typeface="Arial" pitchFamily="34" charset="0"/>
              </a:rPr>
              <a:t>Islam </a:t>
            </a:r>
            <a:r>
              <a:rPr kumimoji="0" lang="en-US" sz="2000" b="0" i="0" u="none" strike="noStrike" cap="none" normalizeH="0" baseline="0" dirty="0" err="1" smtClean="0">
                <a:ln>
                  <a:solidFill>
                    <a:schemeClr val="tx1"/>
                  </a:solidFill>
                </a:ln>
                <a:effectLst/>
                <a:ea typeface="Times New Roman" pitchFamily="18" charset="0"/>
                <a:cs typeface="Arial" pitchFamily="34" charset="0"/>
              </a:rPr>
              <a:t>menunaikan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tanggungjawab</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dan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menyempurnakan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kewajipan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berzakat</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selain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400" b="0" i="0" u="none" strike="noStrike" cap="none" normalizeH="0" baseline="0" dirty="0" smtClean="0">
                <a:ln>
                  <a:solidFill>
                    <a:srgbClr val="FF0000"/>
                  </a:solidFill>
                </a:ln>
                <a:solidFill>
                  <a:srgbClr val="FF0000"/>
                </a:solidFill>
                <a:effectLst/>
                <a:ea typeface="Times New Roman" pitchFamily="18" charset="0"/>
                <a:cs typeface="Arial" pitchFamily="34" charset="0"/>
              </a:rPr>
              <a:t>MEMBANGUN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dan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400" b="0" i="0" u="none" strike="noStrike" cap="none" normalizeH="0" baseline="0" dirty="0" smtClean="0">
                <a:ln>
                  <a:solidFill>
                    <a:srgbClr val="FF0000"/>
                  </a:solidFill>
                </a:ln>
                <a:solidFill>
                  <a:srgbClr val="FF0000"/>
                </a:solidFill>
                <a:effectLst/>
                <a:ea typeface="Times New Roman" pitchFamily="18" charset="0"/>
                <a:cs typeface="Arial" pitchFamily="34" charset="0"/>
              </a:rPr>
              <a:t>MEMAJUKAN EKONOMI </a:t>
            </a:r>
            <a:r>
              <a:rPr kumimoji="0" lang="en-US" sz="2000" b="0" i="0" u="none" strike="noStrike" cap="none" normalizeH="0" baseline="0" dirty="0" err="1" smtClean="0">
                <a:ln>
                  <a:solidFill>
                    <a:schemeClr val="tx1"/>
                  </a:solidFill>
                </a:ln>
                <a:effectLst/>
                <a:ea typeface="Times New Roman" pitchFamily="18" charset="0"/>
                <a:cs typeface="Arial" pitchFamily="34" charset="0"/>
              </a:rPr>
              <a:t>asnaf-asnaf</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zakat</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melalui</a:t>
            </a:r>
            <a:r>
              <a:rPr kumimoji="0" lang="en-US" sz="2000" b="0" i="0" u="none" strike="noStrike" cap="none" normalizeH="0" baseline="0" dirty="0" smtClean="0">
                <a:ln>
                  <a:solidFill>
                    <a:schemeClr val="tx1"/>
                  </a:solidFill>
                </a:ln>
                <a:effectLst/>
                <a:ea typeface="Times New Roman" pitchFamily="18" charset="0"/>
                <a:cs typeface="Arial" pitchFamily="34" charset="0"/>
              </a:rPr>
              <a:t> program-program yang </a:t>
            </a:r>
            <a:r>
              <a:rPr kumimoji="0" lang="en-US" sz="2000" b="0" i="0" u="none" strike="noStrike" cap="none" normalizeH="0" baseline="0" dirty="0" err="1" smtClean="0">
                <a:ln>
                  <a:solidFill>
                    <a:schemeClr val="tx1"/>
                  </a:solidFill>
                </a:ln>
                <a:effectLst/>
                <a:ea typeface="Times New Roman" pitchFamily="18" charset="0"/>
                <a:cs typeface="Arial" pitchFamily="34" charset="0"/>
              </a:rPr>
              <a:t>berdaya</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maju</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dan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mempunyai</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konsep</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kendiri</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p>
          <a:p>
            <a:pPr marL="361950" marR="0" lvl="0" indent="-361950" algn="justLow" defTabSz="914400" rtl="0" eaLnBrk="1" fontAlgn="base" latinLnBrk="0" hangingPunct="1">
              <a:lnSpc>
                <a:spcPct val="100000"/>
              </a:lnSpc>
              <a:spcBef>
                <a:spcPct val="0"/>
              </a:spcBef>
              <a:spcAft>
                <a:spcPct val="0"/>
              </a:spcAft>
              <a:buClr>
                <a:srgbClr val="FF0000"/>
              </a:buClr>
              <a:buSzTx/>
              <a:buFont typeface="Wingdings" pitchFamily="2" charset="2"/>
              <a:buChar char="§"/>
              <a:tabLst/>
            </a:pPr>
            <a:endParaRPr lang="en-US" sz="2000" dirty="0" smtClean="0">
              <a:ln>
                <a:solidFill>
                  <a:schemeClr val="tx1"/>
                </a:solidFill>
              </a:ln>
              <a:ea typeface="Times New Roman" pitchFamily="18" charset="0"/>
              <a:cs typeface="Arial" pitchFamily="34" charset="0"/>
            </a:endParaRPr>
          </a:p>
          <a:p>
            <a:pPr marL="361950" marR="0" lvl="0" indent="-361950" algn="justLow" defTabSz="914400" rtl="0" eaLnBrk="1" fontAlgn="base" latinLnBrk="0" hangingPunct="1">
              <a:lnSpc>
                <a:spcPct val="100000"/>
              </a:lnSpc>
              <a:spcBef>
                <a:spcPct val="0"/>
              </a:spcBef>
              <a:spcAft>
                <a:spcPct val="0"/>
              </a:spcAft>
              <a:buClr>
                <a:srgbClr val="FF0000"/>
              </a:buClr>
              <a:buSzTx/>
              <a:buFont typeface="Wingdings" pitchFamily="2" charset="2"/>
              <a:buChar char="§"/>
              <a:tabLst/>
            </a:pPr>
            <a:r>
              <a:rPr kumimoji="0" lang="en-US" sz="2000" b="0" i="0" u="none" strike="noStrike" cap="none" normalizeH="0" baseline="0" dirty="0" err="1" smtClean="0">
                <a:ln>
                  <a:solidFill>
                    <a:schemeClr val="tx1"/>
                  </a:solidFill>
                </a:ln>
                <a:effectLst/>
                <a:ea typeface="Times New Roman" pitchFamily="18" charset="0"/>
                <a:cs typeface="Arial" pitchFamily="34" charset="0"/>
              </a:rPr>
              <a:t>Malah</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mereka</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turut</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400" b="0" i="0" u="none" strike="noStrike" cap="none" normalizeH="0" baseline="0" dirty="0" smtClean="0">
                <a:ln>
                  <a:solidFill>
                    <a:srgbClr val="FF0000"/>
                  </a:solidFill>
                </a:ln>
                <a:solidFill>
                  <a:srgbClr val="FF0000"/>
                </a:solidFill>
                <a:effectLst/>
                <a:ea typeface="Times New Roman" pitchFamily="18" charset="0"/>
                <a:cs typeface="Arial" pitchFamily="34" charset="0"/>
              </a:rPr>
              <a:t>DISANTUNI</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dengan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beberapa</a:t>
            </a:r>
            <a:r>
              <a:rPr kumimoji="0" lang="en-US" sz="2000" b="0" i="0" u="none" strike="noStrike" cap="none" normalizeH="0" baseline="0" dirty="0" smtClean="0">
                <a:ln>
                  <a:solidFill>
                    <a:schemeClr val="tx1"/>
                  </a:solidFill>
                </a:ln>
                <a:effectLst/>
                <a:ea typeface="Times New Roman" pitchFamily="18" charset="0"/>
                <a:cs typeface="Arial" pitchFamily="34" charset="0"/>
              </a:rPr>
              <a:t> skim </a:t>
            </a:r>
            <a:r>
              <a:rPr kumimoji="0" lang="en-US" sz="2000" b="0" i="0" u="none" strike="noStrike" cap="none" normalizeH="0" baseline="0" dirty="0" err="1" smtClean="0">
                <a:ln>
                  <a:solidFill>
                    <a:schemeClr val="tx1"/>
                  </a:solidFill>
                </a:ln>
                <a:effectLst/>
                <a:ea typeface="Times New Roman" pitchFamily="18" charset="0"/>
                <a:cs typeface="Arial" pitchFamily="34" charset="0"/>
              </a:rPr>
              <a:t>bantuan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antaranya</a:t>
            </a:r>
            <a:r>
              <a:rPr kumimoji="0" lang="en-US" sz="2000" b="0" i="0" u="none" strike="noStrike" cap="none" normalizeH="0" baseline="0" dirty="0" smtClean="0">
                <a:ln>
                  <a:solidFill>
                    <a:schemeClr val="tx1"/>
                  </a:solidFill>
                </a:ln>
                <a:effectLst/>
                <a:ea typeface="Times New Roman" pitchFamily="18" charset="0"/>
                <a:cs typeface="Arial" pitchFamily="34" charset="0"/>
              </a:rPr>
              <a:t> skim </a:t>
            </a:r>
            <a:r>
              <a:rPr kumimoji="0" lang="en-US" sz="2000" b="0" i="0" u="none" strike="noStrike" cap="none" normalizeH="0" baseline="0" dirty="0" err="1" smtClean="0">
                <a:ln>
                  <a:solidFill>
                    <a:schemeClr val="tx1"/>
                  </a:solidFill>
                </a:ln>
                <a:effectLst/>
                <a:ea typeface="Times New Roman" pitchFamily="18" charset="0"/>
                <a:cs typeface="Arial" pitchFamily="34" charset="0"/>
              </a:rPr>
              <a:t>bantuan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kewangan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bulanan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tempat</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tinggal</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sewa</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rumah</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perubatan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perniagaan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persekolahan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perkahwinan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dan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dakwah</a:t>
            </a:r>
            <a:r>
              <a:rPr kumimoji="0" lang="en-US" sz="2000" b="0" i="0" u="none" strike="noStrike" cap="none" normalizeH="0" baseline="0" dirty="0" smtClean="0">
                <a:ln>
                  <a:solidFill>
                    <a:schemeClr val="tx1"/>
                  </a:solidFill>
                </a:ln>
                <a:effectLst/>
                <a:ea typeface="Times New Roman" pitchFamily="18" charset="0"/>
                <a:cs typeface="Arial" pitchFamily="34" charset="0"/>
              </a:rPr>
              <a:t>.</a:t>
            </a:r>
            <a:endParaRPr kumimoji="0" lang="en-US" sz="2000" b="0" i="0" u="none" strike="noStrike" cap="none" normalizeH="0" baseline="0" dirty="0" smtClean="0">
              <a:ln>
                <a:solidFill>
                  <a:schemeClr val="tx1"/>
                </a:solidFill>
              </a:ln>
              <a:effectLst/>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1745" name="Rectangle 1"/>
          <p:cNvSpPr>
            <a:spLocks noChangeArrowheads="1"/>
          </p:cNvSpPr>
          <p:nvPr/>
        </p:nvSpPr>
        <p:spPr bwMode="auto">
          <a:xfrm>
            <a:off x="539552" y="1190357"/>
            <a:ext cx="806489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marR="0" lvl="0" indent="-361950" algn="justLow" defTabSz="914400" rtl="0" eaLnBrk="1" fontAlgn="base" latinLnBrk="0" hangingPunct="1">
              <a:lnSpc>
                <a:spcPct val="100000"/>
              </a:lnSpc>
              <a:spcBef>
                <a:spcPct val="0"/>
              </a:spcBef>
              <a:spcAft>
                <a:spcPct val="0"/>
              </a:spcAft>
              <a:buClr>
                <a:srgbClr val="FF0000"/>
              </a:buClr>
              <a:buSzTx/>
              <a:buFont typeface="Wingdings" pitchFamily="2" charset="2"/>
              <a:buChar char="§"/>
              <a:tabLst/>
            </a:pPr>
            <a:r>
              <a:rPr kumimoji="0" lang="en-US" sz="2000" b="0" i="0" u="none" strike="noStrike" cap="none" normalizeH="0" baseline="0" dirty="0" err="1" smtClean="0">
                <a:ln>
                  <a:solidFill>
                    <a:schemeClr val="tx1"/>
                  </a:solidFill>
                </a:ln>
                <a:effectLst/>
                <a:ea typeface="Times New Roman" pitchFamily="18" charset="0"/>
                <a:cs typeface="Arial" pitchFamily="34" charset="0"/>
              </a:rPr>
              <a:t>Tuntasnya</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pengurusan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zakat</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di</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negara</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ini</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menjadi</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lebih</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baik</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dan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telus</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malah</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mencapai</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400" b="0" i="0" u="none" strike="noStrike" cap="none" normalizeH="0" baseline="0" dirty="0" smtClean="0">
                <a:ln>
                  <a:solidFill>
                    <a:srgbClr val="FF0000"/>
                  </a:solidFill>
                </a:ln>
                <a:solidFill>
                  <a:srgbClr val="FF0000"/>
                </a:solidFill>
                <a:effectLst/>
                <a:ea typeface="Times New Roman" pitchFamily="18" charset="0"/>
                <a:cs typeface="Arial" pitchFamily="34" charset="0"/>
              </a:rPr>
              <a:t>TARAF PROFESIONAL</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p>
          <a:p>
            <a:pPr marL="361950" marR="0" lvl="0" indent="-361950" algn="justLow" defTabSz="914400" rtl="0" eaLnBrk="1" fontAlgn="base" latinLnBrk="0" hangingPunct="1">
              <a:lnSpc>
                <a:spcPct val="100000"/>
              </a:lnSpc>
              <a:spcBef>
                <a:spcPct val="0"/>
              </a:spcBef>
              <a:spcAft>
                <a:spcPct val="0"/>
              </a:spcAft>
              <a:buClr>
                <a:srgbClr val="FF0000"/>
              </a:buClr>
              <a:buSzTx/>
              <a:buFont typeface="Wingdings" pitchFamily="2" charset="2"/>
              <a:buChar char="§"/>
              <a:tabLst/>
            </a:pPr>
            <a:endParaRPr lang="en-US" sz="2000" dirty="0" smtClean="0">
              <a:ln>
                <a:solidFill>
                  <a:schemeClr val="tx1"/>
                </a:solidFill>
              </a:ln>
              <a:ea typeface="Times New Roman" pitchFamily="18" charset="0"/>
              <a:cs typeface="Arial" pitchFamily="34" charset="0"/>
            </a:endParaRPr>
          </a:p>
          <a:p>
            <a:pPr marL="361950" marR="0" lvl="0" indent="-361950" algn="justLow" defTabSz="914400" rtl="0" eaLnBrk="1" fontAlgn="base" latinLnBrk="0" hangingPunct="1">
              <a:lnSpc>
                <a:spcPct val="100000"/>
              </a:lnSpc>
              <a:spcBef>
                <a:spcPct val="0"/>
              </a:spcBef>
              <a:spcAft>
                <a:spcPct val="0"/>
              </a:spcAft>
              <a:buClr>
                <a:srgbClr val="FF0000"/>
              </a:buClr>
              <a:buSzTx/>
              <a:buFont typeface="Wingdings" pitchFamily="2" charset="2"/>
              <a:buChar char="§"/>
              <a:tabLst/>
            </a:pPr>
            <a:r>
              <a:rPr kumimoji="0" lang="en-US" sz="2000" b="0" i="0" u="none" strike="noStrike" cap="none" normalizeH="0" baseline="0" dirty="0" err="1" smtClean="0">
                <a:ln>
                  <a:solidFill>
                    <a:schemeClr val="tx1"/>
                  </a:solidFill>
                </a:ln>
                <a:effectLst/>
                <a:ea typeface="Times New Roman" pitchFamily="18" charset="0"/>
                <a:cs typeface="Arial" pitchFamily="34" charset="0"/>
              </a:rPr>
              <a:t>Lebih-lebih</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lagi</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apabila</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sistem</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pungutan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dan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pengagihan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zakat</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dilakukan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secara</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400" b="0" i="0" u="none" strike="noStrike" cap="none" normalizeH="0" baseline="0" dirty="0" smtClean="0">
                <a:ln>
                  <a:solidFill>
                    <a:srgbClr val="FF0000"/>
                  </a:solidFill>
                </a:ln>
                <a:solidFill>
                  <a:srgbClr val="FF0000"/>
                </a:solidFill>
                <a:effectLst/>
                <a:ea typeface="Times New Roman" pitchFamily="18" charset="0"/>
                <a:cs typeface="Arial" pitchFamily="34" charset="0"/>
              </a:rPr>
              <a:t>EFEKTIF</a:t>
            </a:r>
            <a:r>
              <a:rPr kumimoji="0" lang="en-US" sz="24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dan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400" b="0" i="0" u="none" strike="noStrike" cap="none" normalizeH="0" baseline="0" dirty="0" smtClean="0">
                <a:ln>
                  <a:solidFill>
                    <a:srgbClr val="FF0000"/>
                  </a:solidFill>
                </a:ln>
                <a:solidFill>
                  <a:srgbClr val="FF0000"/>
                </a:solidFill>
                <a:effectLst/>
                <a:ea typeface="Times New Roman" pitchFamily="18" charset="0"/>
                <a:cs typeface="Arial" pitchFamily="34" charset="0"/>
              </a:rPr>
              <a:t>BERSISTEMATIK</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serta</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berkesan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sesuai</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dengan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objektif</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untuk</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menjadikan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zakat</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sebagai</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salah</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satu</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cara</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pembasmi</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kemiskinan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dan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pemangkin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perekonomian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dunia</a:t>
            </a:r>
            <a:r>
              <a:rPr kumimoji="0" lang="en-US" sz="2000" b="0" i="0" u="none" strike="noStrike" cap="none" normalizeH="0" baseline="0" dirty="0" smtClean="0">
                <a:ln>
                  <a:solidFill>
                    <a:schemeClr val="tx1"/>
                  </a:solidFill>
                </a:ln>
                <a:effectLst/>
                <a:ea typeface="Times New Roman" pitchFamily="18" charset="0"/>
                <a:cs typeface="Arial" pitchFamily="34" charset="0"/>
              </a:rPr>
              <a:t> Islam </a:t>
            </a:r>
            <a:r>
              <a:rPr kumimoji="0" lang="en-US" sz="2000" b="0" i="0" u="none" strike="noStrike" cap="none" normalizeH="0" baseline="0" dirty="0" err="1" smtClean="0">
                <a:ln>
                  <a:solidFill>
                    <a:schemeClr val="tx1"/>
                  </a:solidFill>
                </a:ln>
                <a:effectLst/>
                <a:ea typeface="Times New Roman" pitchFamily="18" charset="0"/>
                <a:cs typeface="Arial" pitchFamily="34" charset="0"/>
              </a:rPr>
              <a:t>di</a:t>
            </a:r>
            <a:r>
              <a:rPr kumimoji="0" lang="en-US" sz="2000" b="0" i="0" u="none" strike="noStrike" cap="none" normalizeH="0" baseline="0" dirty="0" smtClean="0">
                <a:ln>
                  <a:solidFill>
                    <a:schemeClr val="tx1"/>
                  </a:solidFill>
                </a:ln>
                <a:effectLst/>
                <a:ea typeface="Times New Roman" pitchFamily="18" charset="0"/>
                <a:cs typeface="Arial" pitchFamily="34" charset="0"/>
              </a:rPr>
              <a:t> Malaysia. </a:t>
            </a:r>
          </a:p>
          <a:p>
            <a:pPr marL="361950" marR="0" lvl="0" indent="-361950" algn="justLow" defTabSz="914400" rtl="0" eaLnBrk="1" fontAlgn="base" latinLnBrk="0" hangingPunct="1">
              <a:lnSpc>
                <a:spcPct val="100000"/>
              </a:lnSpc>
              <a:spcBef>
                <a:spcPct val="0"/>
              </a:spcBef>
              <a:spcAft>
                <a:spcPct val="0"/>
              </a:spcAft>
              <a:buClr>
                <a:srgbClr val="FF0000"/>
              </a:buClr>
              <a:buSzTx/>
              <a:buFont typeface="Wingdings" pitchFamily="2" charset="2"/>
              <a:buChar char="§"/>
              <a:tabLst/>
            </a:pPr>
            <a:endParaRPr lang="en-US" sz="2000" dirty="0" smtClean="0">
              <a:ln>
                <a:solidFill>
                  <a:schemeClr val="tx1"/>
                </a:solidFill>
              </a:ln>
              <a:ea typeface="Times New Roman" pitchFamily="18" charset="0"/>
              <a:cs typeface="Arial" pitchFamily="34" charset="0"/>
            </a:endParaRPr>
          </a:p>
          <a:p>
            <a:pPr marL="361950" marR="0" lvl="0" indent="-361950" algn="justLow" defTabSz="914400" rtl="0" eaLnBrk="1" fontAlgn="base" latinLnBrk="0" hangingPunct="1">
              <a:lnSpc>
                <a:spcPct val="100000"/>
              </a:lnSpc>
              <a:spcBef>
                <a:spcPct val="0"/>
              </a:spcBef>
              <a:spcAft>
                <a:spcPct val="0"/>
              </a:spcAft>
              <a:buClr>
                <a:srgbClr val="FF0000"/>
              </a:buClr>
              <a:buSzTx/>
              <a:buFont typeface="Wingdings" pitchFamily="2" charset="2"/>
              <a:buChar char="§"/>
              <a:tabLst/>
            </a:pPr>
            <a:r>
              <a:rPr kumimoji="0" lang="en-US" sz="2000" b="0" i="0" u="none" strike="noStrike" cap="none" normalizeH="0" baseline="0" dirty="0" err="1" smtClean="0">
                <a:ln>
                  <a:solidFill>
                    <a:schemeClr val="tx1"/>
                  </a:solidFill>
                </a:ln>
                <a:effectLst/>
                <a:ea typeface="Times New Roman" pitchFamily="18" charset="0"/>
                <a:cs typeface="Arial" pitchFamily="34" charset="0"/>
              </a:rPr>
              <a:t>Ini</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sekaligus</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dapat</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400" b="0" i="0" u="none" strike="noStrike" cap="none" normalizeH="0" baseline="0" dirty="0" smtClean="0">
                <a:ln>
                  <a:solidFill>
                    <a:srgbClr val="FF0000"/>
                  </a:solidFill>
                </a:ln>
                <a:solidFill>
                  <a:srgbClr val="FF0000"/>
                </a:solidFill>
                <a:effectLst/>
                <a:ea typeface="Times New Roman" pitchFamily="18" charset="0"/>
                <a:cs typeface="Arial" pitchFamily="34" charset="0"/>
              </a:rPr>
              <a:t>MEMPERTINGKATKAN KUTIPAN </a:t>
            </a:r>
            <a:r>
              <a:rPr kumimoji="0" lang="en-US" sz="2000" b="0" i="0" u="none" strike="noStrike" cap="none" normalizeH="0" baseline="0" dirty="0" err="1" smtClean="0">
                <a:ln>
                  <a:solidFill>
                    <a:schemeClr val="tx1"/>
                  </a:solidFill>
                </a:ln>
                <a:effectLst/>
                <a:ea typeface="Times New Roman" pitchFamily="18" charset="0"/>
                <a:cs typeface="Arial" pitchFamily="34" charset="0"/>
              </a:rPr>
              <a:t>zakat</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dan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mengagihkannya</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kepada</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golongan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asnaf</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dari</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semasa</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ke</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semasa</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p>
          <a:p>
            <a:pPr marL="361950" marR="0" lvl="0" indent="-361950" algn="justLow" defTabSz="914400" rtl="0" eaLnBrk="1" fontAlgn="base" latinLnBrk="0" hangingPunct="1">
              <a:lnSpc>
                <a:spcPct val="100000"/>
              </a:lnSpc>
              <a:spcBef>
                <a:spcPct val="0"/>
              </a:spcBef>
              <a:spcAft>
                <a:spcPct val="0"/>
              </a:spcAft>
              <a:buClr>
                <a:srgbClr val="FF0000"/>
              </a:buClr>
              <a:buSzTx/>
              <a:buFont typeface="Wingdings" pitchFamily="2" charset="2"/>
              <a:buChar char="§"/>
              <a:tabLst/>
            </a:pPr>
            <a:endParaRPr lang="en-US" sz="2000" dirty="0" smtClean="0">
              <a:ln>
                <a:solidFill>
                  <a:schemeClr val="tx1"/>
                </a:solidFill>
              </a:ln>
              <a:ea typeface="Times New Roman" pitchFamily="18" charset="0"/>
              <a:cs typeface="Arial" pitchFamily="34" charset="0"/>
            </a:endParaRPr>
          </a:p>
          <a:p>
            <a:pPr marL="361950" marR="0" lvl="0" indent="-361950" algn="justLow" defTabSz="914400" rtl="0" eaLnBrk="1" fontAlgn="base" latinLnBrk="0" hangingPunct="1">
              <a:lnSpc>
                <a:spcPct val="100000"/>
              </a:lnSpc>
              <a:spcBef>
                <a:spcPct val="0"/>
              </a:spcBef>
              <a:spcAft>
                <a:spcPct val="0"/>
              </a:spcAft>
              <a:buClr>
                <a:srgbClr val="FF0000"/>
              </a:buClr>
              <a:buSzTx/>
              <a:buFont typeface="Wingdings" pitchFamily="2" charset="2"/>
              <a:buChar char="§"/>
              <a:tabLst/>
            </a:pPr>
            <a:r>
              <a:rPr kumimoji="0" lang="en-US" sz="2000" b="0" i="0" u="none" strike="noStrike" cap="none" normalizeH="0" baseline="0" dirty="0" err="1" smtClean="0">
                <a:ln>
                  <a:solidFill>
                    <a:schemeClr val="tx1"/>
                  </a:solidFill>
                </a:ln>
                <a:effectLst/>
                <a:ea typeface="Times New Roman" pitchFamily="18" charset="0"/>
                <a:cs typeface="Arial" pitchFamily="34" charset="0"/>
              </a:rPr>
              <a:t>Semoga</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kemakmuran</a:t>
            </a:r>
            <a:r>
              <a:rPr kumimoji="0" lang="en-US" sz="2000" b="0" i="0" u="none" strike="noStrike" cap="none" normalizeH="0" baseline="0" dirty="0" smtClean="0">
                <a:ln>
                  <a:solidFill>
                    <a:schemeClr val="tx1"/>
                  </a:solidFill>
                </a:ln>
                <a:effectLst/>
                <a:ea typeface="Times New Roman" pitchFamily="18" charset="0"/>
                <a:cs typeface="Arial" pitchFamily="34" charset="0"/>
              </a:rPr>
              <a:t> yang </a:t>
            </a:r>
            <a:r>
              <a:rPr kumimoji="0" lang="en-US" sz="2000" b="0" i="0" u="none" strike="noStrike" cap="none" normalizeH="0" baseline="0" dirty="0" err="1" smtClean="0">
                <a:ln>
                  <a:solidFill>
                    <a:schemeClr val="tx1"/>
                  </a:solidFill>
                </a:ln>
                <a:effectLst/>
                <a:ea typeface="Times New Roman" pitchFamily="18" charset="0"/>
                <a:cs typeface="Arial" pitchFamily="34" charset="0"/>
              </a:rPr>
              <a:t>dinikmati</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ini</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menjadi</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kunci</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kepada</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400" b="0" i="0" u="none" strike="noStrike" cap="none" normalizeH="0" baseline="0" dirty="0" smtClean="0">
                <a:ln>
                  <a:solidFill>
                    <a:srgbClr val="FF0000"/>
                  </a:solidFill>
                </a:ln>
                <a:solidFill>
                  <a:srgbClr val="FF0000"/>
                </a:solidFill>
                <a:effectLst/>
                <a:ea typeface="Times New Roman" pitchFamily="18" charset="0"/>
                <a:cs typeface="Arial" pitchFamily="34" charset="0"/>
              </a:rPr>
              <a:t>KEKUATAN PERPADUAN </a:t>
            </a:r>
            <a:r>
              <a:rPr kumimoji="0" lang="en-US" sz="2000" b="0" i="0" u="none" strike="noStrike" cap="none" normalizeH="0" baseline="0" dirty="0" err="1" smtClean="0">
                <a:ln>
                  <a:solidFill>
                    <a:schemeClr val="tx1"/>
                  </a:solidFill>
                </a:ln>
                <a:effectLst/>
                <a:ea typeface="Times New Roman" pitchFamily="18" charset="0"/>
                <a:cs typeface="Arial" pitchFamily="34" charset="0"/>
              </a:rPr>
              <a:t>dalam</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memajukan</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negara</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pada</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masa</a:t>
            </a:r>
            <a:r>
              <a:rPr kumimoji="0" lang="en-US" sz="2000" b="0" i="0" u="none" strike="noStrike" cap="none" normalizeH="0" baseline="0" dirty="0" smtClean="0">
                <a:ln>
                  <a:solidFill>
                    <a:schemeClr val="tx1"/>
                  </a:solidFill>
                </a:ln>
                <a:effectLst/>
                <a:ea typeface="Times New Roman" pitchFamily="18" charset="0"/>
                <a:cs typeface="Arial" pitchFamily="34" charset="0"/>
              </a:rPr>
              <a:t> </a:t>
            </a:r>
            <a:r>
              <a:rPr kumimoji="0" lang="en-US" sz="2000" b="0" i="0" u="none" strike="noStrike" cap="none" normalizeH="0" baseline="0" dirty="0" err="1" smtClean="0">
                <a:ln>
                  <a:solidFill>
                    <a:schemeClr val="tx1"/>
                  </a:solidFill>
                </a:ln>
                <a:effectLst/>
                <a:ea typeface="Times New Roman" pitchFamily="18" charset="0"/>
                <a:cs typeface="Arial" pitchFamily="34" charset="0"/>
              </a:rPr>
              <a:t>depan</a:t>
            </a:r>
            <a:r>
              <a:rPr kumimoji="0" lang="en-US" sz="2000" b="0" i="0" u="none" strike="noStrike" cap="none" normalizeH="0" baseline="0" dirty="0" smtClean="0">
                <a:ln>
                  <a:solidFill>
                    <a:schemeClr val="tx1"/>
                  </a:solidFill>
                </a:ln>
                <a:effectLst/>
                <a:ea typeface="Times New Roman" pitchFamily="18" charset="0"/>
                <a:cs typeface="Arial" pitchFamily="34" charset="0"/>
              </a:rPr>
              <a:t>.</a:t>
            </a:r>
            <a:endParaRPr kumimoji="0" lang="en-US" sz="2000" b="0" i="0" u="none" strike="noStrike" cap="none" normalizeH="0" baseline="0" dirty="0" smtClean="0">
              <a:ln>
                <a:solidFill>
                  <a:schemeClr val="tx1"/>
                </a:solidFill>
              </a:ln>
              <a:effectLst/>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2051720" y="1071546"/>
            <a:ext cx="5147948" cy="584775"/>
          </a:xfrm>
          <a:prstGeom prst="rect">
            <a:avLst/>
          </a:prstGeom>
        </p:spPr>
        <p:txBody>
          <a:bodyPr wrap="none">
            <a:spAutoFit/>
          </a:bodyPr>
          <a:lstStyle/>
          <a:p>
            <a:r>
              <a:rPr lang="en-US" sz="3200"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PUJIAN KEPADA ALLAH SWT</a:t>
            </a:r>
            <a:endParaRPr lang="en-US" sz="3200" dirty="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latin typeface="+mj-lt"/>
            </a:endParaRPr>
          </a:p>
        </p:txBody>
      </p:sp>
      <p:grpSp>
        <p:nvGrpSpPr>
          <p:cNvPr id="12" name="Group 11"/>
          <p:cNvGrpSpPr/>
          <p:nvPr/>
        </p:nvGrpSpPr>
        <p:grpSpPr>
          <a:xfrm>
            <a:off x="4067944" y="1700808"/>
            <a:ext cx="1008112" cy="144016"/>
            <a:chOff x="323528" y="1268760"/>
            <a:chExt cx="1008112" cy="144016"/>
          </a:xfrm>
        </p:grpSpPr>
        <p:sp>
          <p:nvSpPr>
            <p:cNvPr id="13" name="Oval 12"/>
            <p:cNvSpPr/>
            <p:nvPr/>
          </p:nvSpPr>
          <p:spPr>
            <a:xfrm>
              <a:off x="323528" y="1268760"/>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9552" y="12687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55576" y="1268760"/>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71600" y="126876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187624" y="1268760"/>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Slide Number Placeholder 10"/>
          <p:cNvSpPr>
            <a:spLocks noGrp="1"/>
          </p:cNvSpPr>
          <p:nvPr>
            <p:ph type="sldNum" sz="quarter" idx="12"/>
          </p:nvPr>
        </p:nvSpPr>
        <p:spPr>
          <a:xfrm>
            <a:off x="8244408"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8" name="Rectangle 17"/>
          <p:cNvSpPr/>
          <p:nvPr/>
        </p:nvSpPr>
        <p:spPr>
          <a:xfrm>
            <a:off x="539552" y="2060848"/>
            <a:ext cx="8064896" cy="4154984"/>
          </a:xfrm>
          <a:prstGeom prst="rect">
            <a:avLst/>
          </a:prstGeom>
        </p:spPr>
        <p:txBody>
          <a:bodyPr wrap="square">
            <a:spAutoFit/>
          </a:bodyPr>
          <a:lstStyle/>
          <a:p>
            <a:pPr algn="ctr">
              <a:lnSpc>
                <a:spcPct val="150000"/>
              </a:lnSpc>
            </a:pPr>
            <a:r>
              <a:rPr lang="ar-SA" sz="44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ٱللهُ أَكْبَرُ كَبِيْرًا وَٱلْحَمْدُ ِللهِ كَثِيْرًا </a:t>
            </a:r>
          </a:p>
          <a:p>
            <a:pPr algn="ctr">
              <a:lnSpc>
                <a:spcPct val="150000"/>
              </a:lnSpc>
            </a:pPr>
            <a:r>
              <a:rPr lang="ar-SA" sz="44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وَسُبْحَانَ ٱللهِ بُكْرَةً وَّأَصِيْلاً، </a:t>
            </a:r>
          </a:p>
          <a:p>
            <a:pPr algn="ctr">
              <a:lnSpc>
                <a:spcPct val="150000"/>
              </a:lnSpc>
            </a:pPr>
            <a:r>
              <a:rPr lang="ar-SA" sz="44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لآ إِلَهَ إِلاَ ٱللهُ وَحْدَهُ، صَدَقَ وَعْدَهُ، وَنَصَرَ عَبْدَهُ، </a:t>
            </a:r>
          </a:p>
          <a:p>
            <a:pPr algn="ctr">
              <a:lnSpc>
                <a:spcPct val="150000"/>
              </a:lnSpc>
            </a:pPr>
            <a:r>
              <a:rPr lang="ar-SA" sz="44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وَأَعَزَّ جُنْدَهُ وَهَزَمَ ٱلأَحْزَابَ وَحْدَهُ</a:t>
            </a:r>
            <a:endParaRPr lang="en-US" sz="44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5841" name="Rectangle 1"/>
          <p:cNvSpPr>
            <a:spLocks noChangeArrowheads="1"/>
          </p:cNvSpPr>
          <p:nvPr/>
        </p:nvSpPr>
        <p:spPr bwMode="auto">
          <a:xfrm>
            <a:off x="971600" y="1196752"/>
            <a:ext cx="70202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solidFill>
                    <a:schemeClr val="tx1"/>
                  </a:solidFill>
                </a:ln>
                <a:effectLst/>
                <a:latin typeface="Traditional Arabic" pitchFamily="2" charset="-78"/>
                <a:ea typeface="Calibri" pitchFamily="34" charset="0"/>
                <a:cs typeface="Traditional Arabic" pitchFamily="2" charset="-78"/>
              </a:rPr>
              <a:t>ٱللهُ أَكْبَرُ ٱللهُ أَكْبَرُ ٱللهُ أَكْبَرُ، وَلِلَّهِ ٱلْحَمْدُ</a:t>
            </a:r>
            <a:endParaRPr kumimoji="0" lang="en-US" sz="2800" b="0" i="0" u="none" strike="noStrike" cap="none" normalizeH="0" baseline="0" dirty="0" smtClean="0">
              <a:ln>
                <a:solidFill>
                  <a:schemeClr val="tx1"/>
                </a:solidFill>
              </a:ln>
              <a:effectLst/>
              <a:latin typeface="Arial" pitchFamily="34" charset="0"/>
              <a:cs typeface="Traditional Arabic" pitchFamily="2" charset="-78"/>
            </a:endParaRPr>
          </a:p>
        </p:txBody>
      </p:sp>
      <p:sp>
        <p:nvSpPr>
          <p:cNvPr id="10" name="Rectangle 9"/>
          <p:cNvSpPr/>
          <p:nvPr/>
        </p:nvSpPr>
        <p:spPr>
          <a:xfrm>
            <a:off x="0" y="1764105"/>
            <a:ext cx="9144000" cy="584775"/>
          </a:xfrm>
          <a:prstGeom prst="rect">
            <a:avLst/>
          </a:prstGeom>
        </p:spPr>
        <p:txBody>
          <a:bodyPr wrap="square">
            <a:spAutoFit/>
          </a:bodyPr>
          <a:lstStyle/>
          <a:p>
            <a:pPr algn="ctr"/>
            <a:r>
              <a:rPr lang="en-US" sz="3200" dirty="0" smtClean="0">
                <a:ln>
                  <a:solidFill>
                    <a:srgbClr val="002060"/>
                  </a:solidFill>
                </a:ln>
                <a:solidFill>
                  <a:srgbClr val="002060"/>
                </a:solidFill>
              </a:rPr>
              <a:t>RUMUSAN KHUTBAH</a:t>
            </a:r>
            <a:endParaRPr lang="en-US" sz="3200" dirty="0">
              <a:ln>
                <a:solidFill>
                  <a:srgbClr val="002060"/>
                </a:solidFill>
              </a:ln>
              <a:solidFill>
                <a:srgbClr val="002060"/>
              </a:solidFill>
            </a:endParaRPr>
          </a:p>
        </p:txBody>
      </p:sp>
      <p:sp>
        <p:nvSpPr>
          <p:cNvPr id="11" name="Rounded Rectangle 10"/>
          <p:cNvSpPr/>
          <p:nvPr/>
        </p:nvSpPr>
        <p:spPr>
          <a:xfrm>
            <a:off x="827584" y="2420888"/>
            <a:ext cx="7704856" cy="783193"/>
          </a:xfrm>
          <a:prstGeom prst="roundRect">
            <a:avLst/>
          </a:prstGeom>
          <a:solidFill>
            <a:srgbClr val="FFFF00"/>
          </a:solidFill>
          <a:ln w="57150">
            <a:solidFill>
              <a:srgbClr val="FF0000"/>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n-US" sz="2000" dirty="0" err="1" smtClean="0">
                <a:ln>
                  <a:solidFill>
                    <a:schemeClr val="tx1"/>
                  </a:solidFill>
                </a:ln>
                <a:solidFill>
                  <a:schemeClr val="tx1"/>
                </a:solidFill>
              </a:rPr>
              <a:t>Kesatuan</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akidah</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membawa</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dan</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mendokong</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matlamat</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ke</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arah</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perpaduan</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dan</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penyatuan</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ummah</a:t>
            </a:r>
            <a:r>
              <a:rPr lang="en-US" sz="2000" dirty="0" smtClean="0">
                <a:ln>
                  <a:solidFill>
                    <a:schemeClr val="tx1"/>
                  </a:solidFill>
                </a:ln>
                <a:solidFill>
                  <a:schemeClr val="tx1"/>
                </a:solidFill>
              </a:rPr>
              <a:t>.</a:t>
            </a:r>
            <a:endParaRPr lang="en-US" sz="2000" dirty="0">
              <a:ln>
                <a:solidFill>
                  <a:schemeClr val="tx1"/>
                </a:solidFill>
              </a:ln>
              <a:solidFill>
                <a:schemeClr val="tx1"/>
              </a:solidFill>
            </a:endParaRPr>
          </a:p>
        </p:txBody>
      </p:sp>
      <p:sp>
        <p:nvSpPr>
          <p:cNvPr id="12" name="Rounded Rectangle 11"/>
          <p:cNvSpPr/>
          <p:nvPr/>
        </p:nvSpPr>
        <p:spPr>
          <a:xfrm>
            <a:off x="827584" y="3356992"/>
            <a:ext cx="7704856" cy="1464231"/>
          </a:xfrm>
          <a:prstGeom prst="roundRect">
            <a:avLst/>
          </a:prstGeom>
          <a:solidFill>
            <a:srgbClr val="FFFF00"/>
          </a:solidFill>
          <a:ln w="57150">
            <a:solidFill>
              <a:srgbClr val="0000FF"/>
            </a:solid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000" dirty="0" err="1" smtClean="0">
                <a:ln>
                  <a:solidFill>
                    <a:schemeClr val="tx1"/>
                  </a:solidFill>
                </a:ln>
                <a:solidFill>
                  <a:schemeClr val="tx1"/>
                </a:solidFill>
              </a:rPr>
              <a:t>Menjadi</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tanggungjawab</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pihak</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kerajaan</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menguruskan</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zakat</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melalui</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satu</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organisasi</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pengurusan</a:t>
            </a:r>
            <a:r>
              <a:rPr lang="en-US" sz="2000" dirty="0" smtClean="0">
                <a:ln>
                  <a:solidFill>
                    <a:schemeClr val="tx1"/>
                  </a:solidFill>
                </a:ln>
                <a:solidFill>
                  <a:schemeClr val="tx1"/>
                </a:solidFill>
              </a:rPr>
              <a:t> yang </a:t>
            </a:r>
            <a:r>
              <a:rPr lang="en-US" sz="2000" dirty="0" err="1" smtClean="0">
                <a:ln>
                  <a:solidFill>
                    <a:schemeClr val="tx1"/>
                  </a:solidFill>
                </a:ln>
                <a:solidFill>
                  <a:schemeClr val="tx1"/>
                </a:solidFill>
              </a:rPr>
              <a:t>teratur</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cekap</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dan</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amanah</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serta</a:t>
            </a:r>
            <a:r>
              <a:rPr lang="en-US" sz="2000" dirty="0" smtClean="0">
                <a:ln>
                  <a:solidFill>
                    <a:schemeClr val="tx1"/>
                  </a:solidFill>
                </a:ln>
                <a:solidFill>
                  <a:schemeClr val="tx1"/>
                </a:solidFill>
              </a:rPr>
              <a:t> professional </a:t>
            </a:r>
            <a:r>
              <a:rPr lang="en-US" sz="2000" dirty="0" err="1" smtClean="0">
                <a:ln>
                  <a:solidFill>
                    <a:schemeClr val="tx1"/>
                  </a:solidFill>
                </a:ln>
                <a:solidFill>
                  <a:schemeClr val="tx1"/>
                </a:solidFill>
              </a:rPr>
              <a:t>untuk</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golongan</a:t>
            </a:r>
            <a:r>
              <a:rPr lang="en-US" sz="2000" dirty="0" smtClean="0">
                <a:ln>
                  <a:solidFill>
                    <a:schemeClr val="tx1"/>
                  </a:solidFill>
                </a:ln>
                <a:solidFill>
                  <a:schemeClr val="tx1"/>
                </a:solidFill>
              </a:rPr>
              <a:t> yang </a:t>
            </a:r>
            <a:r>
              <a:rPr lang="en-US" sz="2000" dirty="0" err="1" smtClean="0">
                <a:ln>
                  <a:solidFill>
                    <a:schemeClr val="tx1"/>
                  </a:solidFill>
                </a:ln>
                <a:solidFill>
                  <a:schemeClr val="tx1"/>
                </a:solidFill>
              </a:rPr>
              <a:t>benar-benar</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berhak</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menerima</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mengikut</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syarak</a:t>
            </a:r>
            <a:r>
              <a:rPr lang="en-US" sz="2000" dirty="0" smtClean="0">
                <a:ln>
                  <a:solidFill>
                    <a:schemeClr val="tx1"/>
                  </a:solidFill>
                </a:ln>
                <a:solidFill>
                  <a:schemeClr val="tx1"/>
                </a:solidFill>
              </a:rPr>
              <a:t>.</a:t>
            </a:r>
            <a:endParaRPr lang="en-US" sz="2000" dirty="0">
              <a:ln>
                <a:solidFill>
                  <a:schemeClr val="tx1"/>
                </a:solidFill>
              </a:ln>
              <a:solidFill>
                <a:schemeClr val="tx1"/>
              </a:solidFill>
            </a:endParaRPr>
          </a:p>
        </p:txBody>
      </p:sp>
      <p:sp>
        <p:nvSpPr>
          <p:cNvPr id="14" name="Rounded Rectangle 13"/>
          <p:cNvSpPr/>
          <p:nvPr/>
        </p:nvSpPr>
        <p:spPr>
          <a:xfrm>
            <a:off x="827584" y="4969584"/>
            <a:ext cx="7704856" cy="1123712"/>
          </a:xfrm>
          <a:prstGeom prst="roundRect">
            <a:avLst/>
          </a:prstGeom>
          <a:solidFill>
            <a:srgbClr val="FFFF00"/>
          </a:solidFill>
          <a:ln w="57150">
            <a:solidFill>
              <a:srgbClr val="00B050"/>
            </a:solidFill>
          </a:ln>
          <a:effectLst>
            <a:outerShdw blurRad="152400" dist="317500" dir="5400000" sx="90000" sy="-19000" rotWithShape="0">
              <a:prstClr val="black">
                <a:alpha val="15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000" dirty="0" err="1" smtClean="0">
                <a:ln>
                  <a:solidFill>
                    <a:schemeClr val="tx1"/>
                  </a:solidFill>
                </a:ln>
                <a:solidFill>
                  <a:schemeClr val="tx1"/>
                </a:solidFill>
              </a:rPr>
              <a:t>Hari</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raya</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disambut</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dengan</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penuh</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kesyukuran</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dan</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kemenangan</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atas</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kejayaan</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melawan</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hawa</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nafsu</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untuk</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beribadat</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sepanjang</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bulan</a:t>
            </a:r>
            <a:r>
              <a:rPr lang="en-US" sz="2000" dirty="0" smtClean="0">
                <a:ln>
                  <a:solidFill>
                    <a:schemeClr val="tx1"/>
                  </a:solidFill>
                </a:ln>
                <a:solidFill>
                  <a:schemeClr val="tx1"/>
                </a:solidFill>
              </a:rPr>
              <a:t> Ramadan.</a:t>
            </a:r>
            <a:endParaRPr lang="en-US" sz="2000" dirty="0">
              <a:ln>
                <a:solidFill>
                  <a:schemeClr val="tx1"/>
                </a:solidFill>
              </a:ln>
              <a:solidFill>
                <a:schemeClr val="tx1"/>
              </a:solidFill>
            </a:endParaRPr>
          </a:p>
        </p:txBody>
      </p:sp>
      <p:sp>
        <p:nvSpPr>
          <p:cNvPr id="15" name="Rectangle 14"/>
          <p:cNvSpPr/>
          <p:nvPr/>
        </p:nvSpPr>
        <p:spPr>
          <a:xfrm>
            <a:off x="179512" y="2204864"/>
            <a:ext cx="524503"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6" name="Rectangle 15"/>
          <p:cNvSpPr/>
          <p:nvPr/>
        </p:nvSpPr>
        <p:spPr>
          <a:xfrm>
            <a:off x="132224" y="3501008"/>
            <a:ext cx="619080"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7" name="Rectangle 16"/>
          <p:cNvSpPr/>
          <p:nvPr/>
        </p:nvSpPr>
        <p:spPr>
          <a:xfrm>
            <a:off x="136496" y="4869160"/>
            <a:ext cx="619080"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467544" y="1052736"/>
            <a:ext cx="821537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 typeface="QCF_BSML" pitchFamily="2" charset="2"/>
              <a:buChar char="ﭷ"/>
              <a:tabLst/>
            </a:pPr>
            <a:r>
              <a:rPr kumimoji="0" lang="ar-SA" sz="4000" i="0" u="none" strike="noStrike" normalizeH="0" baseline="0" dirty="0" smtClean="0">
                <a:ln w="18415" cmpd="sng">
                  <a:solidFill>
                    <a:schemeClr val="tx1"/>
                  </a:solidFill>
                  <a:prstDash val="solid"/>
                </a:ln>
                <a:effectLst>
                  <a:glow rad="101600">
                    <a:schemeClr val="bg1">
                      <a:alpha val="60000"/>
                    </a:schemeClr>
                  </a:glow>
                </a:effectLst>
                <a:latin typeface="QCF_BSML" pitchFamily="2" charset="2"/>
                <a:ea typeface="Calibri" pitchFamily="34" charset="0"/>
                <a:cs typeface="QCF_BSML" pitchFamily="2" charset="2"/>
              </a:rPr>
              <a:t>ﭸ ﭹ ﭺ ﭻ</a:t>
            </a:r>
            <a:endParaRPr kumimoji="0" lang="en-US" sz="4000" i="0" u="none" strike="noStrike" normalizeH="0" baseline="0" dirty="0" smtClean="0">
              <a:ln w="18415" cmpd="sng">
                <a:solidFill>
                  <a:schemeClr val="tx1"/>
                </a:solidFill>
                <a:prstDash val="solid"/>
              </a:ln>
              <a:effectLst>
                <a:glow rad="101600">
                  <a:schemeClr val="bg1">
                    <a:alpha val="60000"/>
                  </a:schemeClr>
                </a:glow>
              </a:effectLst>
              <a:latin typeface="QCF_BSML" pitchFamily="2" charset="2"/>
              <a:ea typeface="Calibri" pitchFamily="34" charset="0"/>
              <a:cs typeface="QCF_BSML" pitchFamily="2" charset="2"/>
            </a:endParaRPr>
          </a:p>
        </p:txBody>
      </p:sp>
      <p:sp>
        <p:nvSpPr>
          <p:cNvPr id="13" name="Rectangle 12"/>
          <p:cNvSpPr/>
          <p:nvPr/>
        </p:nvSpPr>
        <p:spPr>
          <a:xfrm>
            <a:off x="755576" y="3501008"/>
            <a:ext cx="7776864" cy="2092881"/>
          </a:xfrm>
          <a:prstGeom prst="rect">
            <a:avLst/>
          </a:prstGeom>
        </p:spPr>
        <p:txBody>
          <a:bodyPr wrap="square">
            <a:spAutoFit/>
          </a:bodyPr>
          <a:lstStyle/>
          <a:p>
            <a:pPr algn="ctr"/>
            <a:r>
              <a:rPr lang="en-US" sz="2000" dirty="0" err="1" smtClean="0">
                <a:ln>
                  <a:solidFill>
                    <a:schemeClr val="tx1"/>
                  </a:solidFill>
                </a:ln>
              </a:rPr>
              <a:t>Maksudnya</a:t>
            </a:r>
            <a:r>
              <a:rPr lang="en-US" sz="2000" dirty="0" smtClean="0">
                <a:ln>
                  <a:solidFill>
                    <a:schemeClr val="tx1"/>
                  </a:solidFill>
                </a:ln>
              </a:rPr>
              <a:t>:</a:t>
            </a:r>
          </a:p>
          <a:p>
            <a:pPr algn="ctr"/>
            <a:endParaRPr lang="en-US" sz="1000" dirty="0" smtClean="0">
              <a:ln>
                <a:solidFill>
                  <a:schemeClr val="tx1"/>
                </a:solidFill>
              </a:ln>
            </a:endParaRPr>
          </a:p>
          <a:p>
            <a:pPr algn="ctr"/>
            <a:r>
              <a:rPr lang="en-US" sz="2000" dirty="0" smtClean="0">
                <a:ln>
                  <a:solidFill>
                    <a:schemeClr val="tx1"/>
                  </a:solidFill>
                </a:ln>
              </a:rPr>
              <a:t>“</a:t>
            </a:r>
            <a:r>
              <a:rPr lang="en-US" sz="2000" i="1" dirty="0" err="1" smtClean="0">
                <a:ln>
                  <a:solidFill>
                    <a:schemeClr val="tx1"/>
                  </a:solidFill>
                </a:ln>
              </a:rPr>
              <a:t>Wahai</a:t>
            </a:r>
            <a:r>
              <a:rPr lang="en-US" sz="2000" i="1" dirty="0" smtClean="0">
                <a:ln>
                  <a:solidFill>
                    <a:schemeClr val="tx1"/>
                  </a:solidFill>
                </a:ln>
              </a:rPr>
              <a:t> </a:t>
            </a:r>
            <a:r>
              <a:rPr lang="en-US" sz="2000" i="1" dirty="0" err="1" smtClean="0">
                <a:ln>
                  <a:solidFill>
                    <a:schemeClr val="tx1"/>
                  </a:solidFill>
                </a:ln>
              </a:rPr>
              <a:t>anak</a:t>
            </a:r>
            <a:r>
              <a:rPr lang="en-US" sz="2000" i="1" dirty="0" smtClean="0">
                <a:ln>
                  <a:solidFill>
                    <a:schemeClr val="tx1"/>
                  </a:solidFill>
                </a:ln>
              </a:rPr>
              <a:t> Adam! </a:t>
            </a:r>
            <a:r>
              <a:rPr lang="en-US" sz="2000" i="1" dirty="0" err="1" smtClean="0">
                <a:ln>
                  <a:solidFill>
                    <a:schemeClr val="tx1"/>
                  </a:solidFill>
                </a:ln>
              </a:rPr>
              <a:t>Pakaillah</a:t>
            </a:r>
            <a:r>
              <a:rPr lang="en-US" sz="2000" i="1" dirty="0" smtClean="0">
                <a:ln>
                  <a:solidFill>
                    <a:schemeClr val="tx1"/>
                  </a:solidFill>
                </a:ln>
              </a:rPr>
              <a:t> </a:t>
            </a:r>
            <a:r>
              <a:rPr lang="en-US" sz="2000" i="1" dirty="0" err="1" smtClean="0">
                <a:ln>
                  <a:solidFill>
                    <a:schemeClr val="tx1"/>
                  </a:solidFill>
                </a:ln>
              </a:rPr>
              <a:t>pakaian</a:t>
            </a:r>
            <a:r>
              <a:rPr lang="en-US" sz="2000" i="1" dirty="0" smtClean="0">
                <a:ln>
                  <a:solidFill>
                    <a:schemeClr val="tx1"/>
                  </a:solidFill>
                </a:ln>
              </a:rPr>
              <a:t> </a:t>
            </a:r>
            <a:r>
              <a:rPr lang="en-US" sz="2000" i="1" dirty="0" err="1" smtClean="0">
                <a:ln>
                  <a:solidFill>
                    <a:schemeClr val="tx1"/>
                  </a:solidFill>
                </a:ln>
              </a:rPr>
              <a:t>kamu</a:t>
            </a:r>
            <a:r>
              <a:rPr lang="en-US" sz="2000" i="1" dirty="0" smtClean="0">
                <a:ln>
                  <a:solidFill>
                    <a:schemeClr val="tx1"/>
                  </a:solidFill>
                </a:ln>
              </a:rPr>
              <a:t> yang </a:t>
            </a:r>
            <a:r>
              <a:rPr lang="en-US" sz="2000" i="1" dirty="0" err="1" smtClean="0">
                <a:ln>
                  <a:solidFill>
                    <a:schemeClr val="tx1"/>
                  </a:solidFill>
                </a:ln>
              </a:rPr>
              <a:t>indah</a:t>
            </a:r>
            <a:r>
              <a:rPr lang="en-US" sz="2000" i="1" dirty="0" smtClean="0">
                <a:ln>
                  <a:solidFill>
                    <a:schemeClr val="tx1"/>
                  </a:solidFill>
                </a:ln>
              </a:rPr>
              <a:t> </a:t>
            </a:r>
            <a:r>
              <a:rPr lang="en-US" sz="2000" i="1" dirty="0" err="1" smtClean="0">
                <a:ln>
                  <a:solidFill>
                    <a:schemeClr val="tx1"/>
                  </a:solidFill>
                </a:ln>
              </a:rPr>
              <a:t>berhias</a:t>
            </a:r>
            <a:r>
              <a:rPr lang="en-US" sz="2000" i="1" dirty="0" smtClean="0">
                <a:ln>
                  <a:solidFill>
                    <a:schemeClr val="tx1"/>
                  </a:solidFill>
                </a:ln>
              </a:rPr>
              <a:t> </a:t>
            </a:r>
            <a:r>
              <a:rPr lang="en-US" sz="2000" i="1" dirty="0" err="1" smtClean="0">
                <a:ln>
                  <a:solidFill>
                    <a:schemeClr val="tx1"/>
                  </a:solidFill>
                </a:ln>
              </a:rPr>
              <a:t>pada</a:t>
            </a:r>
            <a:r>
              <a:rPr lang="en-US" sz="2000" i="1" dirty="0" smtClean="0">
                <a:ln>
                  <a:solidFill>
                    <a:schemeClr val="tx1"/>
                  </a:solidFill>
                </a:ln>
              </a:rPr>
              <a:t> </a:t>
            </a:r>
            <a:r>
              <a:rPr lang="en-US" sz="2000" i="1" dirty="0" err="1" smtClean="0">
                <a:ln>
                  <a:solidFill>
                    <a:schemeClr val="tx1"/>
                  </a:solidFill>
                </a:ln>
              </a:rPr>
              <a:t>tiap-tiap</a:t>
            </a:r>
            <a:r>
              <a:rPr lang="en-US" sz="2000" i="1" dirty="0" smtClean="0">
                <a:ln>
                  <a:solidFill>
                    <a:schemeClr val="tx1"/>
                  </a:solidFill>
                </a:ln>
              </a:rPr>
              <a:t> kali </a:t>
            </a:r>
            <a:r>
              <a:rPr lang="en-US" sz="2000" i="1" dirty="0" err="1" smtClean="0">
                <a:ln>
                  <a:solidFill>
                    <a:schemeClr val="tx1"/>
                  </a:solidFill>
                </a:ln>
              </a:rPr>
              <a:t>kamu</a:t>
            </a:r>
            <a:r>
              <a:rPr lang="en-US" sz="2000" i="1" dirty="0" smtClean="0">
                <a:ln>
                  <a:solidFill>
                    <a:schemeClr val="tx1"/>
                  </a:solidFill>
                </a:ln>
              </a:rPr>
              <a:t> </a:t>
            </a:r>
            <a:r>
              <a:rPr lang="en-US" sz="2000" i="1" dirty="0" err="1" smtClean="0">
                <a:ln>
                  <a:solidFill>
                    <a:schemeClr val="tx1"/>
                  </a:solidFill>
                </a:ln>
              </a:rPr>
              <a:t>ke</a:t>
            </a:r>
            <a:r>
              <a:rPr lang="en-US" sz="2000" i="1" dirty="0" smtClean="0">
                <a:ln>
                  <a:solidFill>
                    <a:schemeClr val="tx1"/>
                  </a:solidFill>
                </a:ln>
              </a:rPr>
              <a:t> </a:t>
            </a:r>
            <a:r>
              <a:rPr lang="en-US" sz="2000" i="1" dirty="0" err="1" smtClean="0">
                <a:ln>
                  <a:solidFill>
                    <a:schemeClr val="tx1"/>
                  </a:solidFill>
                </a:ln>
              </a:rPr>
              <a:t>tempat</a:t>
            </a:r>
            <a:r>
              <a:rPr lang="en-US" sz="2000" i="1" dirty="0" smtClean="0">
                <a:ln>
                  <a:solidFill>
                    <a:schemeClr val="tx1"/>
                  </a:solidFill>
                </a:ln>
              </a:rPr>
              <a:t> </a:t>
            </a:r>
            <a:r>
              <a:rPr lang="en-US" sz="2000" i="1" dirty="0" err="1" smtClean="0">
                <a:ln>
                  <a:solidFill>
                    <a:schemeClr val="tx1"/>
                  </a:solidFill>
                </a:ln>
              </a:rPr>
              <a:t>ibadat</a:t>
            </a:r>
            <a:r>
              <a:rPr lang="en-US" sz="2000" i="1" dirty="0" smtClean="0">
                <a:ln>
                  <a:solidFill>
                    <a:schemeClr val="tx1"/>
                  </a:solidFill>
                </a:ln>
              </a:rPr>
              <a:t> (</a:t>
            </a:r>
            <a:r>
              <a:rPr lang="en-US" sz="2000" i="1" dirty="0" err="1" smtClean="0">
                <a:ln>
                  <a:solidFill>
                    <a:schemeClr val="tx1"/>
                  </a:solidFill>
                </a:ln>
              </a:rPr>
              <a:t>atau</a:t>
            </a:r>
            <a:r>
              <a:rPr lang="en-US" sz="2000" i="1" dirty="0" smtClean="0">
                <a:ln>
                  <a:solidFill>
                    <a:schemeClr val="tx1"/>
                  </a:solidFill>
                </a:ln>
              </a:rPr>
              <a:t> </a:t>
            </a:r>
            <a:r>
              <a:rPr lang="en-US" sz="2000" i="1" dirty="0" err="1" smtClean="0">
                <a:ln>
                  <a:solidFill>
                    <a:schemeClr val="tx1"/>
                  </a:solidFill>
                </a:ln>
              </a:rPr>
              <a:t>mengerjakan</a:t>
            </a:r>
            <a:r>
              <a:rPr lang="en-US" sz="2000" i="1" dirty="0" smtClean="0">
                <a:ln>
                  <a:solidFill>
                    <a:schemeClr val="tx1"/>
                  </a:solidFill>
                </a:ln>
              </a:rPr>
              <a:t> </a:t>
            </a:r>
            <a:r>
              <a:rPr lang="en-US" sz="2000" i="1" dirty="0" err="1" smtClean="0">
                <a:ln>
                  <a:solidFill>
                    <a:schemeClr val="tx1"/>
                  </a:solidFill>
                </a:ln>
              </a:rPr>
              <a:t>sembahyang</a:t>
            </a:r>
            <a:r>
              <a:rPr lang="en-US" sz="2000" i="1" dirty="0" smtClean="0">
                <a:ln>
                  <a:solidFill>
                    <a:schemeClr val="tx1"/>
                  </a:solidFill>
                </a:ln>
              </a:rPr>
              <a:t>), </a:t>
            </a:r>
            <a:r>
              <a:rPr lang="en-US" sz="2000" i="1" dirty="0" err="1" smtClean="0">
                <a:ln>
                  <a:solidFill>
                    <a:schemeClr val="tx1"/>
                  </a:solidFill>
                </a:ln>
              </a:rPr>
              <a:t>dan</a:t>
            </a:r>
            <a:r>
              <a:rPr lang="en-US" sz="2000" i="1" dirty="0" smtClean="0">
                <a:ln>
                  <a:solidFill>
                    <a:schemeClr val="tx1"/>
                  </a:solidFill>
                </a:ln>
              </a:rPr>
              <a:t> </a:t>
            </a:r>
            <a:r>
              <a:rPr lang="en-US" sz="2000" i="1" dirty="0" err="1" smtClean="0">
                <a:ln>
                  <a:solidFill>
                    <a:schemeClr val="tx1"/>
                  </a:solidFill>
                </a:ln>
              </a:rPr>
              <a:t>makanlah</a:t>
            </a:r>
            <a:r>
              <a:rPr lang="en-US" sz="2000" i="1" dirty="0" smtClean="0">
                <a:ln>
                  <a:solidFill>
                    <a:schemeClr val="tx1"/>
                  </a:solidFill>
                </a:ln>
              </a:rPr>
              <a:t> </a:t>
            </a:r>
            <a:r>
              <a:rPr lang="en-US" sz="2000" i="1" dirty="0" err="1" smtClean="0">
                <a:ln>
                  <a:solidFill>
                    <a:schemeClr val="tx1"/>
                  </a:solidFill>
                </a:ln>
              </a:rPr>
              <a:t>serta</a:t>
            </a:r>
            <a:r>
              <a:rPr lang="en-US" sz="2000" i="1" dirty="0" smtClean="0">
                <a:ln>
                  <a:solidFill>
                    <a:schemeClr val="tx1"/>
                  </a:solidFill>
                </a:ln>
              </a:rPr>
              <a:t> </a:t>
            </a:r>
            <a:r>
              <a:rPr lang="en-US" sz="2000" i="1" dirty="0" err="1" smtClean="0">
                <a:ln>
                  <a:solidFill>
                    <a:schemeClr val="tx1"/>
                  </a:solidFill>
                </a:ln>
              </a:rPr>
              <a:t>minumlah</a:t>
            </a:r>
            <a:r>
              <a:rPr lang="en-US" sz="2000" i="1" dirty="0" smtClean="0">
                <a:ln>
                  <a:solidFill>
                    <a:schemeClr val="tx1"/>
                  </a:solidFill>
                </a:ln>
              </a:rPr>
              <a:t>, </a:t>
            </a:r>
            <a:r>
              <a:rPr lang="en-US" sz="2000" i="1" dirty="0" err="1" smtClean="0">
                <a:ln>
                  <a:solidFill>
                    <a:schemeClr val="tx1"/>
                  </a:solidFill>
                </a:ln>
              </a:rPr>
              <a:t>dan</a:t>
            </a:r>
            <a:r>
              <a:rPr lang="en-US" sz="2000" i="1" dirty="0" smtClean="0">
                <a:ln>
                  <a:solidFill>
                    <a:schemeClr val="tx1"/>
                  </a:solidFill>
                </a:ln>
              </a:rPr>
              <a:t> </a:t>
            </a:r>
            <a:r>
              <a:rPr lang="en-US" sz="2000" i="1" dirty="0" err="1" smtClean="0">
                <a:ln>
                  <a:solidFill>
                    <a:schemeClr val="tx1"/>
                  </a:solidFill>
                </a:ln>
              </a:rPr>
              <a:t>jangan</a:t>
            </a:r>
            <a:r>
              <a:rPr lang="en-US" sz="2000" i="1" dirty="0" smtClean="0">
                <a:ln>
                  <a:solidFill>
                    <a:schemeClr val="tx1"/>
                  </a:solidFill>
                </a:ln>
              </a:rPr>
              <a:t> pula </a:t>
            </a:r>
            <a:r>
              <a:rPr lang="en-US" sz="2000" i="1" dirty="0" err="1" smtClean="0">
                <a:ln>
                  <a:solidFill>
                    <a:schemeClr val="tx1"/>
                  </a:solidFill>
                </a:ln>
              </a:rPr>
              <a:t>kamu</a:t>
            </a:r>
            <a:r>
              <a:rPr lang="en-US" sz="2000" i="1" dirty="0" smtClean="0">
                <a:ln>
                  <a:solidFill>
                    <a:schemeClr val="tx1"/>
                  </a:solidFill>
                </a:ln>
              </a:rPr>
              <a:t> </a:t>
            </a:r>
            <a:r>
              <a:rPr lang="en-US" sz="2000" i="1" dirty="0" err="1" smtClean="0">
                <a:ln>
                  <a:solidFill>
                    <a:schemeClr val="tx1"/>
                  </a:solidFill>
                </a:ln>
              </a:rPr>
              <a:t>melampau-lampau</a:t>
            </a:r>
            <a:r>
              <a:rPr lang="en-US" sz="2000" i="1" dirty="0" smtClean="0">
                <a:ln>
                  <a:solidFill>
                    <a:schemeClr val="tx1"/>
                  </a:solidFill>
                </a:ln>
              </a:rPr>
              <a:t>; </a:t>
            </a:r>
            <a:r>
              <a:rPr lang="en-US" sz="2000" i="1" dirty="0" err="1" smtClean="0">
                <a:ln>
                  <a:solidFill>
                    <a:schemeClr val="tx1"/>
                  </a:solidFill>
                </a:ln>
              </a:rPr>
              <a:t>sesungguhnya</a:t>
            </a:r>
            <a:r>
              <a:rPr lang="en-US" sz="2000" i="1" dirty="0" smtClean="0">
                <a:ln>
                  <a:solidFill>
                    <a:schemeClr val="tx1"/>
                  </a:solidFill>
                </a:ln>
              </a:rPr>
              <a:t> Allah </a:t>
            </a:r>
            <a:r>
              <a:rPr lang="en-US" sz="2000" i="1" dirty="0" err="1" smtClean="0">
                <a:ln>
                  <a:solidFill>
                    <a:schemeClr val="tx1"/>
                  </a:solidFill>
                </a:ln>
              </a:rPr>
              <a:t>tidak</a:t>
            </a:r>
            <a:r>
              <a:rPr lang="en-US" sz="2000" i="1" dirty="0" smtClean="0">
                <a:ln>
                  <a:solidFill>
                    <a:schemeClr val="tx1"/>
                  </a:solidFill>
                </a:ln>
              </a:rPr>
              <a:t> </a:t>
            </a:r>
            <a:r>
              <a:rPr lang="en-US" sz="2000" i="1" dirty="0" err="1" smtClean="0">
                <a:ln>
                  <a:solidFill>
                    <a:schemeClr val="tx1"/>
                  </a:solidFill>
                </a:ln>
              </a:rPr>
              <a:t>suka</a:t>
            </a:r>
            <a:r>
              <a:rPr lang="en-US" sz="2000" i="1" dirty="0" smtClean="0">
                <a:ln>
                  <a:solidFill>
                    <a:schemeClr val="tx1"/>
                  </a:solidFill>
                </a:ln>
              </a:rPr>
              <a:t> </a:t>
            </a:r>
            <a:r>
              <a:rPr lang="en-US" sz="2000" i="1" dirty="0" err="1" smtClean="0">
                <a:ln>
                  <a:solidFill>
                    <a:schemeClr val="tx1"/>
                  </a:solidFill>
                </a:ln>
              </a:rPr>
              <a:t>akan</a:t>
            </a:r>
            <a:r>
              <a:rPr lang="en-US" sz="2000" i="1" dirty="0" smtClean="0">
                <a:ln>
                  <a:solidFill>
                    <a:schemeClr val="tx1"/>
                  </a:solidFill>
                </a:ln>
              </a:rPr>
              <a:t> </a:t>
            </a:r>
            <a:r>
              <a:rPr lang="en-US" sz="2000" i="1" dirty="0" err="1" smtClean="0">
                <a:ln>
                  <a:solidFill>
                    <a:schemeClr val="tx1"/>
                  </a:solidFill>
                </a:ln>
              </a:rPr>
              <a:t>orang</a:t>
            </a:r>
            <a:r>
              <a:rPr lang="en-US" sz="2000" i="1" dirty="0" smtClean="0">
                <a:ln>
                  <a:solidFill>
                    <a:schemeClr val="tx1"/>
                  </a:solidFill>
                </a:ln>
              </a:rPr>
              <a:t> yang </a:t>
            </a:r>
            <a:r>
              <a:rPr lang="en-US" sz="2000" i="1" dirty="0" err="1" smtClean="0">
                <a:ln>
                  <a:solidFill>
                    <a:schemeClr val="tx1"/>
                  </a:solidFill>
                </a:ln>
              </a:rPr>
              <a:t>melampaui</a:t>
            </a:r>
            <a:r>
              <a:rPr lang="en-US" sz="2000" i="1" dirty="0" smtClean="0">
                <a:ln>
                  <a:solidFill>
                    <a:schemeClr val="tx1"/>
                  </a:solidFill>
                </a:ln>
              </a:rPr>
              <a:t> </a:t>
            </a:r>
            <a:r>
              <a:rPr lang="en-US" sz="2000" i="1" dirty="0" err="1" smtClean="0">
                <a:ln>
                  <a:solidFill>
                    <a:schemeClr val="tx1"/>
                  </a:solidFill>
                </a:ln>
              </a:rPr>
              <a:t>batas</a:t>
            </a:r>
            <a:r>
              <a:rPr lang="en-US" sz="2000" i="1" dirty="0" smtClean="0">
                <a:ln>
                  <a:solidFill>
                    <a:schemeClr val="tx1"/>
                  </a:solidFill>
                </a:ln>
              </a:rPr>
              <a:t>.</a:t>
            </a:r>
            <a:r>
              <a:rPr lang="en-US" sz="2000" dirty="0" smtClean="0">
                <a:ln>
                  <a:solidFill>
                    <a:schemeClr val="tx1"/>
                  </a:solidFill>
                </a:ln>
              </a:rPr>
              <a:t>”</a:t>
            </a:r>
            <a:endParaRPr lang="en-US" sz="2000" dirty="0">
              <a:ln>
                <a:solidFill>
                  <a:schemeClr val="tx1"/>
                </a:solidFill>
              </a:ln>
            </a:endParaRPr>
          </a:p>
        </p:txBody>
      </p:sp>
      <p:sp>
        <p:nvSpPr>
          <p:cNvPr id="20481" name="Rectangle 1"/>
          <p:cNvSpPr>
            <a:spLocks noChangeArrowheads="1"/>
          </p:cNvSpPr>
          <p:nvPr/>
        </p:nvSpPr>
        <p:spPr bwMode="auto">
          <a:xfrm>
            <a:off x="683568" y="2031233"/>
            <a:ext cx="7848872" cy="132343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i="0" u="none" strike="noStrike" normalizeH="0" baseline="0" dirty="0" smtClean="0">
                <a:ln>
                  <a:solidFill>
                    <a:srgbClr val="0000FF"/>
                  </a:solidFill>
                </a:ln>
                <a:solidFill>
                  <a:srgbClr val="0000FF"/>
                </a:solidFill>
                <a:latin typeface="Arabic Typesetting"/>
                <a:ea typeface="Calibri" pitchFamily="34" charset="0"/>
                <a:cs typeface="Arabic Transparent" pitchFamily="2" charset="-78"/>
              </a:rPr>
              <a:t>﴿</a:t>
            </a:r>
            <a:r>
              <a:rPr kumimoji="0" lang="ar-SA" sz="4000" i="0" u="none" strike="noStrike" normalizeH="0" baseline="0" dirty="0" smtClean="0">
                <a:ln>
                  <a:solidFill>
                    <a:srgbClr val="0000FF"/>
                  </a:solidFill>
                </a:ln>
                <a:solidFill>
                  <a:srgbClr val="0000FF"/>
                </a:solidFill>
                <a:latin typeface="Arabic Typesetting"/>
                <a:ea typeface="Calibri" pitchFamily="34" charset="0"/>
                <a:cs typeface="Arial" pitchFamily="34" charset="0"/>
              </a:rPr>
              <a:t> </a:t>
            </a:r>
            <a:r>
              <a:rPr kumimoji="0" lang="ar-SA" sz="4000" i="0" u="none" strike="noStrike" normalizeH="0" baseline="0" dirty="0" smtClean="0">
                <a:ln>
                  <a:solidFill>
                    <a:srgbClr val="0000FF"/>
                  </a:solidFill>
                </a:ln>
                <a:solidFill>
                  <a:srgbClr val="0000FF"/>
                </a:solidFill>
                <a:latin typeface="QCF_P154" pitchFamily="2" charset="2"/>
                <a:ea typeface="Times New Roman" pitchFamily="18" charset="0"/>
                <a:cs typeface="QCF_P154" pitchFamily="2" charset="2"/>
              </a:rPr>
              <a:t>ﭒ ﭓ ﭔ ﭕ ﭖ ﭗ ﭘ ﭙ ﭚ ﭛ ﭜ ﭝ ﭞ ﭟ ﭠ ﭡ </a:t>
            </a:r>
            <a:r>
              <a:rPr kumimoji="0" lang="ar-SA" sz="4000" i="0" u="none" strike="noStrike" normalizeH="0" baseline="0" dirty="0" smtClean="0">
                <a:ln>
                  <a:solidFill>
                    <a:srgbClr val="0000FF"/>
                  </a:solidFill>
                </a:ln>
                <a:solidFill>
                  <a:srgbClr val="0000FF"/>
                </a:solidFill>
                <a:latin typeface="Arabic Typesetting"/>
                <a:ea typeface="Times New Roman" pitchFamily="18" charset="0"/>
                <a:cs typeface="Arabic Transparent" pitchFamily="2" charset="-78"/>
              </a:rPr>
              <a:t>﴾</a:t>
            </a:r>
            <a:endParaRPr kumimoji="0" lang="ar-SA" sz="3600" i="0" u="none" strike="noStrike" normalizeH="0" baseline="0" dirty="0" smtClean="0">
              <a:ln>
                <a:solidFill>
                  <a:srgbClr val="0000FF"/>
                </a:solidFill>
              </a:ln>
              <a:solidFill>
                <a:srgbClr val="0000FF"/>
              </a:solidFill>
              <a:latin typeface="Arial" pitchFamily="34" charset="0"/>
              <a:cs typeface="Arial" pitchFamily="34" charset="0"/>
            </a:endParaRPr>
          </a:p>
        </p:txBody>
      </p:sp>
      <p:sp>
        <p:nvSpPr>
          <p:cNvPr id="14" name="Rectangle 13"/>
          <p:cNvSpPr/>
          <p:nvPr/>
        </p:nvSpPr>
        <p:spPr>
          <a:xfrm>
            <a:off x="3347864" y="5733256"/>
            <a:ext cx="2308645" cy="369332"/>
          </a:xfrm>
          <a:prstGeom prst="rect">
            <a:avLst/>
          </a:prstGeom>
        </p:spPr>
        <p:txBody>
          <a:bodyPr wrap="none">
            <a:spAutoFit/>
          </a:bodyPr>
          <a:lstStyle/>
          <a:p>
            <a:r>
              <a:rPr lang="en-US" dirty="0" smtClean="0">
                <a:ln>
                  <a:solidFill>
                    <a:schemeClr val="tx1"/>
                  </a:solidFill>
                </a:ln>
              </a:rPr>
              <a:t>(</a:t>
            </a:r>
            <a:r>
              <a:rPr lang="en-US" dirty="0" err="1" smtClean="0">
                <a:ln>
                  <a:solidFill>
                    <a:schemeClr val="tx1"/>
                  </a:solidFill>
                </a:ln>
              </a:rPr>
              <a:t>Surah</a:t>
            </a:r>
            <a:r>
              <a:rPr lang="en-US" dirty="0" smtClean="0">
                <a:ln>
                  <a:solidFill>
                    <a:schemeClr val="tx1"/>
                  </a:solidFill>
                </a:ln>
              </a:rPr>
              <a:t> Al-</a:t>
            </a:r>
            <a:r>
              <a:rPr lang="en-US" dirty="0" err="1" smtClean="0">
                <a:ln>
                  <a:solidFill>
                    <a:schemeClr val="tx1"/>
                  </a:solidFill>
                </a:ln>
              </a:rPr>
              <a:t>Hasyr</a:t>
            </a:r>
            <a:r>
              <a:rPr lang="en-US" dirty="0" smtClean="0">
                <a:ln>
                  <a:solidFill>
                    <a:schemeClr val="tx1"/>
                  </a:solidFill>
                </a:ln>
              </a:rPr>
              <a:t>: 18)</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461086" y="1268760"/>
            <a:ext cx="8215370" cy="2985433"/>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200" i="0" u="none" strike="noStrike" normalizeH="0" baseline="0" dirty="0" smtClean="0">
                <a:ln>
                  <a:solidFill>
                    <a:schemeClr val="tx1"/>
                  </a:solidFill>
                </a:ln>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3200" i="0" u="none" strike="noStrike" normalizeH="0" baseline="0" dirty="0" smtClean="0">
              <a:ln>
                <a:solidFill>
                  <a:schemeClr val="tx1"/>
                </a:solidFill>
              </a:ln>
              <a:latin typeface="Arial" pitchFamily="34" charset="0"/>
              <a:cs typeface="Arial" pitchFamily="34" charset="0"/>
            </a:endParaRPr>
          </a:p>
        </p:txBody>
      </p:sp>
      <p:sp>
        <p:nvSpPr>
          <p:cNvPr id="11" name="Slide Number Placeholder 10"/>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457" name="Rectangle 1"/>
          <p:cNvSpPr>
            <a:spLocks noChangeArrowheads="1"/>
          </p:cNvSpPr>
          <p:nvPr/>
        </p:nvSpPr>
        <p:spPr bwMode="auto">
          <a:xfrm>
            <a:off x="467544" y="4221088"/>
            <a:ext cx="8208912" cy="1508105"/>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200" i="0" u="none" strike="noStrike" normalizeH="0" baseline="0" dirty="0" smtClean="0">
                <a:ln>
                  <a:solidFill>
                    <a:schemeClr val="tx1"/>
                  </a:solidFill>
                </a:ln>
                <a:latin typeface="Traditional Arabic" pitchFamily="2" charset="-78"/>
                <a:ea typeface="Calibri" pitchFamily="34" charset="0"/>
                <a:cs typeface="Traditional Arabic" pitchFamily="2" charset="-78"/>
              </a:rPr>
              <a:t>ٱللهُ أَكْبَرُ ٱللهُ أَكْبَرُ ٱللهُ أَكْبَرُ،</a:t>
            </a:r>
          </a:p>
          <a:p>
            <a:pPr marL="0" marR="0" lvl="0" indent="0" algn="ctr" defTabSz="914400" rtl="1" eaLnBrk="1" fontAlgn="base" latinLnBrk="0" hangingPunct="1">
              <a:lnSpc>
                <a:spcPct val="150000"/>
              </a:lnSpc>
              <a:spcBef>
                <a:spcPct val="0"/>
              </a:spcBef>
              <a:spcAft>
                <a:spcPct val="0"/>
              </a:spcAft>
              <a:buClrTx/>
              <a:buSzTx/>
              <a:buFontTx/>
              <a:buNone/>
              <a:tabLst/>
            </a:pPr>
            <a:r>
              <a:rPr kumimoji="0" lang="ar-SA" sz="3200" i="0" u="none" strike="noStrike" normalizeH="0" baseline="0" dirty="0" smtClean="0">
                <a:ln>
                  <a:solidFill>
                    <a:schemeClr val="tx1"/>
                  </a:solidFill>
                </a:ln>
                <a:latin typeface="Traditional Arabic" pitchFamily="2" charset="-78"/>
                <a:ea typeface="Calibri" pitchFamily="34" charset="0"/>
                <a:cs typeface="Traditional Arabic" pitchFamily="2" charset="-78"/>
              </a:rPr>
              <a:t>لآ إِلَهَ إِلاَ ٱللهُ وَٱللهُ أَكْبَرُ، ٱللهُ أَكْبَرُ وَلِلَّهِ ٱلْحَمْدُ</a:t>
            </a:r>
            <a:endParaRPr kumimoji="0" lang="ar-SA" sz="2800" i="0" u="none" strike="noStrike" normalizeH="0" baseline="0" dirty="0" smtClean="0">
              <a:ln>
                <a:solidFill>
                  <a:schemeClr val="tx1"/>
                </a:solidFill>
              </a:ln>
              <a:latin typeface="Arial" pitchFamily="34" charset="0"/>
              <a:cs typeface="Traditional Arabic" pitchFamily="2"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411760" y="2708920"/>
            <a:ext cx="4181209" cy="1015663"/>
          </a:xfrm>
          <a:prstGeom prst="rect">
            <a:avLst/>
          </a:prstGeom>
          <a:noFill/>
        </p:spPr>
        <p:txBody>
          <a:bodyPr wrap="none">
            <a:spAutoFit/>
          </a:bodyPr>
          <a:lstStyle/>
          <a:p>
            <a:r>
              <a:rPr lang="en-US" sz="6000" dirty="0" smtClean="0">
                <a:solidFill>
                  <a:srgbClr val="FF0000"/>
                </a:solidFill>
                <a:effectLst/>
                <a:latin typeface="Gloucester MT Extra Condensed" pitchFamily="18" charset="0"/>
                <a:cs typeface="Times New Roman" pitchFamily="18" charset="0"/>
              </a:rPr>
              <a:t>KHUTBAH KEDUA</a:t>
            </a:r>
            <a:endParaRPr lang="en-US" sz="6000" dirty="0">
              <a:solidFill>
                <a:srgbClr val="FF0000"/>
              </a:solidFill>
              <a:effectLst/>
            </a:endParaRPr>
          </a:p>
        </p:txBody>
      </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1"/>
          <p:cNvSpPr>
            <a:spLocks noChangeArrowheads="1"/>
          </p:cNvSpPr>
          <p:nvPr/>
        </p:nvSpPr>
        <p:spPr bwMode="auto">
          <a:xfrm>
            <a:off x="1259632" y="2060191"/>
            <a:ext cx="6660232"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ٱللهُ أَكْبَرُ ٱللهُ أَكْبَرُ ٱللهُ أَكْبَرُ</a:t>
            </a:r>
            <a:endParaRPr kumimoji="0" lang="en-US"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endParaRPr>
          </a:p>
          <a:p>
            <a:pPr marL="0" marR="0" lvl="0" indent="0" algn="ctr" defTabSz="914400" rtl="1" eaLnBrk="0" fontAlgn="base" latinLnBrk="0" hangingPunct="0">
              <a:lnSpc>
                <a:spcPct val="150000"/>
              </a:lnSpc>
              <a:spcBef>
                <a:spcPct val="0"/>
              </a:spcBef>
              <a:spcAft>
                <a:spcPct val="0"/>
              </a:spcAft>
              <a:buClrTx/>
              <a:buSzTx/>
              <a:buFontTx/>
              <a:buNone/>
              <a:tabLst/>
            </a:pPr>
            <a:r>
              <a:rPr kumimoji="0" lang="ar-SA"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ٱللهُ أَكْبَرُ ٱللهُ أَكْبَرُ ٱللهُ أَكْبَرُ</a:t>
            </a:r>
            <a:endParaRPr kumimoji="0" lang="en-US"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ar-SA"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ٱللهُ </a:t>
            </a:r>
            <a:r>
              <a:rPr kumimoji="0" lang="ar-SA"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أَكْبَرُ، </a:t>
            </a:r>
            <a:r>
              <a:rPr kumimoji="0" lang="ar-SA"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وَلِلَّهِ ٱلْحَمْدُ</a:t>
            </a:r>
            <a:r>
              <a:rPr kumimoji="0" lang="en-US"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814478"/>
            <a:ext cx="8358246" cy="3139321"/>
          </a:xfrm>
          <a:prstGeom prst="rect">
            <a:avLst/>
          </a:prstGeom>
        </p:spPr>
        <p:txBody>
          <a:bodyPr wrap="square">
            <a:spAutoFit/>
          </a:bodyPr>
          <a:lstStyle/>
          <a:p>
            <a:pPr lvl="0" algn="just" rtl="1" fontAlgn="base">
              <a:lnSpc>
                <a:spcPct val="150000"/>
              </a:lnSpc>
              <a:spcBef>
                <a:spcPct val="0"/>
              </a:spcBef>
              <a:spcAft>
                <a:spcPct val="0"/>
              </a:spcAft>
            </a:pPr>
            <a:r>
              <a:rPr kumimoji="0" lang="ar-SA" altLang="zh-CN" sz="4400" i="0" u="none" strike="noStrike" normalizeH="0" baseline="0" dirty="0" smtClean="0">
                <a:ln>
                  <a:solidFill>
                    <a:schemeClr val="tx1"/>
                  </a:solidFill>
                </a:ln>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مَنْ يَهْدِهِ اللهُ فَلاَ مُضِلَّ لَهُ وَمَنْ يُضْلِلْهُ فَلاَ هَادِيَ لَهُ. </a:t>
            </a:r>
            <a:endParaRPr kumimoji="0" lang="ar-SA" altLang="zh-CN" sz="4400" i="0" u="none" strike="noStrike" normalizeH="0" baseline="0" dirty="0" smtClean="0">
              <a:ln>
                <a:solidFill>
                  <a:schemeClr val="tx1"/>
                </a:solidFill>
              </a:ln>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268760"/>
            <a:ext cx="8501122" cy="3054682"/>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4400" i="0" u="none" strike="noStrike" normalizeH="0" baseline="0" dirty="0" smtClean="0">
                <a:ln>
                  <a:solidFill>
                    <a:schemeClr val="tx1"/>
                  </a:solidFill>
                </a:ln>
                <a:latin typeface="Times New Roman" pitchFamily="18" charset="0"/>
                <a:ea typeface="SimSun" pitchFamily="2" charset="-122"/>
                <a:cs typeface="Traditional Arabic" pitchFamily="2" charset="-78"/>
              </a:rPr>
              <a:t>أَشْهَدُ أَنْ لاَّ اِلَهَ إِلاَّ اللهُ وَحْدَهُ لآ شَرِيْكَ لَهُ، </a:t>
            </a:r>
            <a:endParaRPr kumimoji="0" lang="ar-SA" altLang="zh-CN" sz="4400" i="0" u="none" strike="noStrike" normalizeH="0" baseline="0" dirty="0" smtClean="0">
              <a:ln>
                <a:solidFill>
                  <a:schemeClr val="tx1"/>
                </a:solidFill>
              </a:ln>
              <a:latin typeface="Times New Roman" pitchFamily="18" charset="0"/>
              <a:ea typeface="SimSun" pitchFamily="2" charset="-122"/>
              <a:cs typeface="Traditional Arabic" pitchFamily="2" charset="-78"/>
            </a:endParaRPr>
          </a:p>
          <a:p>
            <a:pPr lvl="0" algn="ctr" rtl="1" fontAlgn="base">
              <a:lnSpc>
                <a:spcPct val="150000"/>
              </a:lnSpc>
              <a:spcBef>
                <a:spcPct val="0"/>
              </a:spcBef>
              <a:spcAft>
                <a:spcPct val="0"/>
              </a:spcAft>
            </a:pPr>
            <a:r>
              <a:rPr kumimoji="0" lang="ar-SA" altLang="zh-CN" sz="4400" i="0" u="none" strike="noStrike" normalizeH="0" baseline="0" dirty="0" smtClean="0">
                <a:ln>
                  <a:solidFill>
                    <a:schemeClr val="tx1"/>
                  </a:solidFill>
                </a:ln>
                <a:latin typeface="Times New Roman" pitchFamily="18" charset="0"/>
                <a:ea typeface="SimSun" pitchFamily="2" charset="-122"/>
                <a:cs typeface="Traditional Arabic" pitchFamily="2" charset="-78"/>
              </a:rPr>
              <a:t>وَأَشْهَدُ </a:t>
            </a:r>
            <a:r>
              <a:rPr kumimoji="0" lang="ar-SA" altLang="zh-CN" sz="4400" i="0" u="none" strike="noStrike" normalizeH="0" baseline="0" dirty="0" smtClean="0">
                <a:ln>
                  <a:solidFill>
                    <a:schemeClr val="tx1"/>
                  </a:solidFill>
                </a:ln>
                <a:latin typeface="Times New Roman" pitchFamily="18" charset="0"/>
                <a:ea typeface="SimSun" pitchFamily="2" charset="-122"/>
                <a:cs typeface="Traditional Arabic" pitchFamily="2" charset="-78"/>
              </a:rPr>
              <a:t>أَنَّ سَيِّدَنَا وَنَبِيَّنَا مُحَمَّدًا عَبْدُهُ وَرَسُوْلُهُ سَيِّدُ الْخَلاَئِقِ وَالْبَشَرِ. </a:t>
            </a:r>
            <a:endParaRPr kumimoji="0" lang="ar-SA" altLang="zh-CN" sz="4400" i="0" u="none" strike="noStrike" normalizeH="0" baseline="0" dirty="0" smtClean="0">
              <a:ln>
                <a:solidFill>
                  <a:schemeClr val="tx1"/>
                </a:solidFill>
              </a:ln>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39552" y="4502730"/>
            <a:ext cx="8280920" cy="1446550"/>
          </a:xfrm>
          <a:prstGeom prst="rect">
            <a:avLst/>
          </a:prstGeom>
        </p:spPr>
        <p:txBody>
          <a:bodyPr wrap="square">
            <a:spAutoFit/>
          </a:bodyPr>
          <a:lstStyle/>
          <a:p>
            <a:pPr algn="just">
              <a:defRPr/>
            </a:pPr>
            <a:r>
              <a:rPr lang="en-US" sz="2200" dirty="0" err="1" smtClean="0">
                <a:ln>
                  <a:solidFill>
                    <a:srgbClr val="0000FF"/>
                  </a:solidFill>
                </a:ln>
                <a:solidFill>
                  <a:srgbClr val="0000FF"/>
                </a:solidFill>
                <a:ea typeface="Arial Unicode MS" pitchFamily="34" charset="-128"/>
                <a:cs typeface="Arial" pitchFamily="34" charset="0"/>
              </a:rPr>
              <a:t>Aku</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bersaksi</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bahawa</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tiada</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tuhan</a:t>
            </a:r>
            <a:r>
              <a:rPr lang="en-US" sz="2200" dirty="0" smtClean="0">
                <a:ln>
                  <a:solidFill>
                    <a:srgbClr val="0000FF"/>
                  </a:solidFill>
                </a:ln>
                <a:solidFill>
                  <a:srgbClr val="0000FF"/>
                </a:solidFill>
                <a:ea typeface="Arial Unicode MS" pitchFamily="34" charset="-128"/>
                <a:cs typeface="Arial" pitchFamily="34" charset="0"/>
              </a:rPr>
              <a:t> yang </a:t>
            </a:r>
            <a:r>
              <a:rPr lang="en-US" sz="2200" dirty="0" err="1" smtClean="0">
                <a:ln>
                  <a:solidFill>
                    <a:srgbClr val="0000FF"/>
                  </a:solidFill>
                </a:ln>
                <a:solidFill>
                  <a:srgbClr val="0000FF"/>
                </a:solidFill>
                <a:ea typeface="Arial Unicode MS" pitchFamily="34" charset="-128"/>
                <a:cs typeface="Arial" pitchFamily="34" charset="0"/>
              </a:rPr>
              <a:t>disembah</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melainkan</a:t>
            </a:r>
            <a:r>
              <a:rPr lang="en-US" sz="2200" dirty="0" smtClean="0">
                <a:ln>
                  <a:solidFill>
                    <a:srgbClr val="0000FF"/>
                  </a:solidFill>
                </a:ln>
                <a:solidFill>
                  <a:srgbClr val="0000FF"/>
                </a:solidFill>
                <a:ea typeface="Arial Unicode MS" pitchFamily="34" charset="-128"/>
                <a:cs typeface="Arial" pitchFamily="34" charset="0"/>
              </a:rPr>
              <a:t> Allah yang </a:t>
            </a:r>
            <a:r>
              <a:rPr lang="en-US" sz="2200" dirty="0" err="1" smtClean="0">
                <a:ln>
                  <a:solidFill>
                    <a:srgbClr val="0000FF"/>
                  </a:solidFill>
                </a:ln>
                <a:solidFill>
                  <a:srgbClr val="0000FF"/>
                </a:solidFill>
                <a:ea typeface="Arial Unicode MS" pitchFamily="34" charset="-128"/>
                <a:cs typeface="Arial" pitchFamily="34" charset="0"/>
              </a:rPr>
              <a:t>Maha</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Esa</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dan</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tiada</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sekutu</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bagi-Nya</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Aku</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juga</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bersaksi</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bahawa</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penghulu</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dan</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Nabi</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kami</a:t>
            </a:r>
            <a:r>
              <a:rPr lang="en-US" sz="2200" dirty="0" smtClean="0">
                <a:ln>
                  <a:solidFill>
                    <a:srgbClr val="0000FF"/>
                  </a:solidFill>
                </a:ln>
                <a:solidFill>
                  <a:srgbClr val="0000FF"/>
                </a:solidFill>
                <a:ea typeface="Arial Unicode MS" pitchFamily="34" charset="-128"/>
                <a:cs typeface="Arial" pitchFamily="34" charset="0"/>
              </a:rPr>
              <a:t> Muhammad SAW </a:t>
            </a:r>
            <a:r>
              <a:rPr lang="en-US" sz="2200" dirty="0" err="1" smtClean="0">
                <a:ln>
                  <a:solidFill>
                    <a:srgbClr val="0000FF"/>
                  </a:solidFill>
                </a:ln>
                <a:solidFill>
                  <a:srgbClr val="0000FF"/>
                </a:solidFill>
                <a:ea typeface="Arial Unicode MS" pitchFamily="34" charset="-128"/>
                <a:cs typeface="Arial" pitchFamily="34" charset="0"/>
              </a:rPr>
              <a:t>adalah</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hamba</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dan</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rasul-Nya</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penghulu</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segala</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makhluk</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dan</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manusia</a:t>
            </a:r>
            <a:r>
              <a:rPr lang="en-US" sz="2200" dirty="0" smtClean="0">
                <a:ln>
                  <a:solidFill>
                    <a:srgbClr val="0000FF"/>
                  </a:solidFill>
                </a:ln>
                <a:solidFill>
                  <a:srgbClr val="0000FF"/>
                </a:solidFill>
                <a:ea typeface="Arial Unicode MS" pitchFamily="34" charset="-128"/>
                <a:cs typeface="Arial" pitchFamily="34" charset="0"/>
              </a:rPr>
              <a:t>.</a:t>
            </a:r>
            <a:endParaRPr lang="en-US" sz="2200" dirty="0">
              <a:ln>
                <a:solidFill>
                  <a:srgbClr val="0000FF"/>
                </a:solidFill>
              </a:ln>
              <a:solidFill>
                <a:srgbClr val="0000FF"/>
              </a:solidFill>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484784"/>
            <a:ext cx="8501122" cy="2039020"/>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4400" i="0" u="none" strike="noStrike" normalizeH="0" baseline="0" dirty="0" smtClean="0">
                <a:ln>
                  <a:solidFill>
                    <a:schemeClr val="tx1"/>
                  </a:solidFill>
                </a:ln>
                <a:latin typeface="Times New Roman" pitchFamily="18" charset="0"/>
                <a:ea typeface="SimSun" pitchFamily="2" charset="-122"/>
                <a:cs typeface="Traditional Arabic" pitchFamily="2" charset="-78"/>
              </a:rPr>
              <a:t>اَللّهُمَّ صَلِّ وَسَلِّمْ وَبَارِكْ عَلَى سَيِّدِنَا وَنَبِيِّنَا مُحَمَّدٍ وَعَلَى آلِهِ وَصَحْبِهِ أَجْمَعِيْنَ.</a:t>
            </a:r>
            <a:endParaRPr kumimoji="0" lang="ar-SA" altLang="zh-CN" sz="4400" i="0" u="none" strike="noStrike" normalizeH="0" baseline="0" dirty="0" smtClean="0">
              <a:ln>
                <a:solidFill>
                  <a:schemeClr val="tx1"/>
                </a:solidFill>
              </a:ln>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39552" y="3717032"/>
            <a:ext cx="8280920" cy="1107996"/>
          </a:xfrm>
          <a:prstGeom prst="rect">
            <a:avLst/>
          </a:prstGeom>
        </p:spPr>
        <p:txBody>
          <a:bodyPr wrap="square">
            <a:spAutoFit/>
          </a:bodyPr>
          <a:lstStyle/>
          <a:p>
            <a:pPr algn="just">
              <a:defRPr/>
            </a:pPr>
            <a:r>
              <a:rPr lang="en-US" sz="2200" dirty="0" err="1" smtClean="0">
                <a:ln>
                  <a:solidFill>
                    <a:srgbClr val="0000FF"/>
                  </a:solidFill>
                </a:ln>
                <a:solidFill>
                  <a:srgbClr val="0000FF"/>
                </a:solidFill>
              </a:rPr>
              <a:t>Ya</a:t>
            </a:r>
            <a:r>
              <a:rPr lang="en-US" sz="2200" dirty="0" smtClean="0">
                <a:ln>
                  <a:solidFill>
                    <a:srgbClr val="0000FF"/>
                  </a:solidFill>
                </a:ln>
                <a:solidFill>
                  <a:srgbClr val="0000FF"/>
                </a:solidFill>
              </a:rPr>
              <a:t> Allah, </a:t>
            </a:r>
            <a:r>
              <a:rPr lang="en-US" sz="2200" dirty="0" err="1" smtClean="0">
                <a:ln>
                  <a:solidFill>
                    <a:srgbClr val="0000FF"/>
                  </a:solidFill>
                </a:ln>
                <a:solidFill>
                  <a:srgbClr val="0000FF"/>
                </a:solidFill>
              </a:rPr>
              <a:t>berilah</a:t>
            </a:r>
            <a:r>
              <a:rPr lang="en-US" sz="2200" dirty="0" smtClean="0">
                <a:ln>
                  <a:solidFill>
                    <a:srgbClr val="0000FF"/>
                  </a:solidFill>
                </a:ln>
                <a:solidFill>
                  <a:srgbClr val="0000FF"/>
                </a:solidFill>
              </a:rPr>
              <a:t> </a:t>
            </a:r>
            <a:r>
              <a:rPr lang="en-US" sz="2200" dirty="0" err="1" smtClean="0">
                <a:ln>
                  <a:solidFill>
                    <a:srgbClr val="0000FF"/>
                  </a:solidFill>
                </a:ln>
                <a:solidFill>
                  <a:srgbClr val="0000FF"/>
                </a:solidFill>
              </a:rPr>
              <a:t>selawat</a:t>
            </a:r>
            <a:r>
              <a:rPr lang="en-US" sz="2200" dirty="0" smtClean="0">
                <a:ln>
                  <a:solidFill>
                    <a:srgbClr val="0000FF"/>
                  </a:solidFill>
                </a:ln>
                <a:solidFill>
                  <a:srgbClr val="0000FF"/>
                </a:solidFill>
              </a:rPr>
              <a:t>, </a:t>
            </a:r>
            <a:r>
              <a:rPr lang="en-US" sz="2200" dirty="0" err="1" smtClean="0">
                <a:ln>
                  <a:solidFill>
                    <a:srgbClr val="0000FF"/>
                  </a:solidFill>
                </a:ln>
                <a:solidFill>
                  <a:srgbClr val="0000FF"/>
                </a:solidFill>
              </a:rPr>
              <a:t>sejahtera</a:t>
            </a:r>
            <a:r>
              <a:rPr lang="en-US" sz="2200" dirty="0" smtClean="0">
                <a:ln>
                  <a:solidFill>
                    <a:srgbClr val="0000FF"/>
                  </a:solidFill>
                </a:ln>
                <a:solidFill>
                  <a:srgbClr val="0000FF"/>
                </a:solidFill>
              </a:rPr>
              <a:t> </a:t>
            </a:r>
            <a:r>
              <a:rPr lang="en-US" sz="2200" dirty="0" err="1" smtClean="0">
                <a:ln>
                  <a:solidFill>
                    <a:srgbClr val="0000FF"/>
                  </a:solidFill>
                </a:ln>
                <a:solidFill>
                  <a:srgbClr val="0000FF"/>
                </a:solidFill>
              </a:rPr>
              <a:t>dan</a:t>
            </a:r>
            <a:r>
              <a:rPr lang="en-US" sz="2200" dirty="0" smtClean="0">
                <a:ln>
                  <a:solidFill>
                    <a:srgbClr val="0000FF"/>
                  </a:solidFill>
                </a:ln>
                <a:solidFill>
                  <a:srgbClr val="0000FF"/>
                </a:solidFill>
              </a:rPr>
              <a:t> </a:t>
            </a:r>
            <a:r>
              <a:rPr lang="en-US" sz="2200" dirty="0" err="1" smtClean="0">
                <a:ln>
                  <a:solidFill>
                    <a:srgbClr val="0000FF"/>
                  </a:solidFill>
                </a:ln>
                <a:solidFill>
                  <a:srgbClr val="0000FF"/>
                </a:solidFill>
              </a:rPr>
              <a:t>berkat</a:t>
            </a:r>
            <a:r>
              <a:rPr lang="en-US" sz="2200" dirty="0" smtClean="0">
                <a:ln>
                  <a:solidFill>
                    <a:srgbClr val="0000FF"/>
                  </a:solidFill>
                </a:ln>
                <a:solidFill>
                  <a:srgbClr val="0000FF"/>
                </a:solidFill>
              </a:rPr>
              <a:t> </a:t>
            </a:r>
            <a:r>
              <a:rPr lang="en-US" sz="2200" dirty="0" err="1" smtClean="0">
                <a:ln>
                  <a:solidFill>
                    <a:srgbClr val="0000FF"/>
                  </a:solidFill>
                </a:ln>
                <a:solidFill>
                  <a:srgbClr val="0000FF"/>
                </a:solidFill>
              </a:rPr>
              <a:t>ke</a:t>
            </a:r>
            <a:r>
              <a:rPr lang="en-US" sz="2200" dirty="0" smtClean="0">
                <a:ln>
                  <a:solidFill>
                    <a:srgbClr val="0000FF"/>
                  </a:solidFill>
                </a:ln>
                <a:solidFill>
                  <a:srgbClr val="0000FF"/>
                </a:solidFill>
              </a:rPr>
              <a:t> </a:t>
            </a:r>
            <a:r>
              <a:rPr lang="en-US" sz="2200" dirty="0" err="1" smtClean="0">
                <a:ln>
                  <a:solidFill>
                    <a:srgbClr val="0000FF"/>
                  </a:solidFill>
                </a:ln>
                <a:solidFill>
                  <a:srgbClr val="0000FF"/>
                </a:solidFill>
              </a:rPr>
              <a:t>atas</a:t>
            </a:r>
            <a:r>
              <a:rPr lang="en-US" sz="2200" dirty="0" smtClean="0">
                <a:ln>
                  <a:solidFill>
                    <a:srgbClr val="0000FF"/>
                  </a:solidFill>
                </a:ln>
                <a:solidFill>
                  <a:srgbClr val="0000FF"/>
                </a:solidFill>
              </a:rPr>
              <a:t> </a:t>
            </a:r>
            <a:r>
              <a:rPr lang="en-US" sz="2200" dirty="0" err="1" smtClean="0">
                <a:ln>
                  <a:solidFill>
                    <a:srgbClr val="0000FF"/>
                  </a:solidFill>
                </a:ln>
                <a:solidFill>
                  <a:srgbClr val="0000FF"/>
                </a:solidFill>
              </a:rPr>
              <a:t>penghulu</a:t>
            </a:r>
            <a:r>
              <a:rPr lang="en-US" sz="2200" dirty="0" smtClean="0">
                <a:ln>
                  <a:solidFill>
                    <a:srgbClr val="0000FF"/>
                  </a:solidFill>
                </a:ln>
                <a:solidFill>
                  <a:srgbClr val="0000FF"/>
                </a:solidFill>
              </a:rPr>
              <a:t> </a:t>
            </a:r>
            <a:r>
              <a:rPr lang="en-US" sz="2200" dirty="0" err="1" smtClean="0">
                <a:ln>
                  <a:solidFill>
                    <a:srgbClr val="0000FF"/>
                  </a:solidFill>
                </a:ln>
                <a:solidFill>
                  <a:srgbClr val="0000FF"/>
                </a:solidFill>
              </a:rPr>
              <a:t>dan</a:t>
            </a:r>
            <a:r>
              <a:rPr lang="en-US" sz="2200" dirty="0" smtClean="0">
                <a:ln>
                  <a:solidFill>
                    <a:srgbClr val="0000FF"/>
                  </a:solidFill>
                </a:ln>
                <a:solidFill>
                  <a:srgbClr val="0000FF"/>
                </a:solidFill>
              </a:rPr>
              <a:t> </a:t>
            </a:r>
            <a:r>
              <a:rPr lang="en-US" sz="2200" dirty="0" err="1" smtClean="0">
                <a:ln>
                  <a:solidFill>
                    <a:srgbClr val="0000FF"/>
                  </a:solidFill>
                </a:ln>
                <a:solidFill>
                  <a:srgbClr val="0000FF"/>
                </a:solidFill>
              </a:rPr>
              <a:t>Nabi</a:t>
            </a:r>
            <a:r>
              <a:rPr lang="en-US" sz="2200" dirty="0" smtClean="0">
                <a:ln>
                  <a:solidFill>
                    <a:srgbClr val="0000FF"/>
                  </a:solidFill>
                </a:ln>
                <a:solidFill>
                  <a:srgbClr val="0000FF"/>
                </a:solidFill>
              </a:rPr>
              <a:t> </a:t>
            </a:r>
            <a:r>
              <a:rPr lang="en-US" sz="2200" dirty="0" err="1" smtClean="0">
                <a:ln>
                  <a:solidFill>
                    <a:srgbClr val="0000FF"/>
                  </a:solidFill>
                </a:ln>
                <a:solidFill>
                  <a:srgbClr val="0000FF"/>
                </a:solidFill>
              </a:rPr>
              <a:t>kami</a:t>
            </a:r>
            <a:r>
              <a:rPr lang="en-US" sz="2200" dirty="0" smtClean="0">
                <a:ln>
                  <a:solidFill>
                    <a:srgbClr val="0000FF"/>
                  </a:solidFill>
                </a:ln>
                <a:solidFill>
                  <a:srgbClr val="0000FF"/>
                </a:solidFill>
              </a:rPr>
              <a:t> Muhammad SAW,  </a:t>
            </a:r>
            <a:r>
              <a:rPr lang="en-US" sz="2200" dirty="0" err="1" smtClean="0">
                <a:ln>
                  <a:solidFill>
                    <a:srgbClr val="0000FF"/>
                  </a:solidFill>
                </a:ln>
                <a:solidFill>
                  <a:srgbClr val="0000FF"/>
                </a:solidFill>
              </a:rPr>
              <a:t>kaum</a:t>
            </a:r>
            <a:r>
              <a:rPr lang="en-US" sz="2200" dirty="0" smtClean="0">
                <a:ln>
                  <a:solidFill>
                    <a:srgbClr val="0000FF"/>
                  </a:solidFill>
                </a:ln>
                <a:solidFill>
                  <a:srgbClr val="0000FF"/>
                </a:solidFill>
              </a:rPr>
              <a:t> </a:t>
            </a:r>
            <a:r>
              <a:rPr lang="en-US" sz="2200" dirty="0" err="1" smtClean="0">
                <a:ln>
                  <a:solidFill>
                    <a:srgbClr val="0000FF"/>
                  </a:solidFill>
                </a:ln>
                <a:solidFill>
                  <a:srgbClr val="0000FF"/>
                </a:solidFill>
              </a:rPr>
              <a:t>keluarga</a:t>
            </a:r>
            <a:r>
              <a:rPr lang="en-US" sz="2200" dirty="0" smtClean="0">
                <a:ln>
                  <a:solidFill>
                    <a:srgbClr val="0000FF"/>
                  </a:solidFill>
                </a:ln>
                <a:solidFill>
                  <a:srgbClr val="0000FF"/>
                </a:solidFill>
              </a:rPr>
              <a:t> </a:t>
            </a:r>
            <a:r>
              <a:rPr lang="en-US" sz="2200" dirty="0" err="1" smtClean="0">
                <a:ln>
                  <a:solidFill>
                    <a:srgbClr val="0000FF"/>
                  </a:solidFill>
                </a:ln>
                <a:solidFill>
                  <a:srgbClr val="0000FF"/>
                </a:solidFill>
              </a:rPr>
              <a:t>serta</a:t>
            </a:r>
            <a:r>
              <a:rPr lang="en-US" sz="2200" dirty="0" smtClean="0">
                <a:ln>
                  <a:solidFill>
                    <a:srgbClr val="0000FF"/>
                  </a:solidFill>
                </a:ln>
                <a:solidFill>
                  <a:srgbClr val="0000FF"/>
                </a:solidFill>
              </a:rPr>
              <a:t> </a:t>
            </a:r>
            <a:r>
              <a:rPr lang="en-US" sz="2200" dirty="0" err="1" smtClean="0">
                <a:ln>
                  <a:solidFill>
                    <a:srgbClr val="0000FF"/>
                  </a:solidFill>
                </a:ln>
                <a:solidFill>
                  <a:srgbClr val="0000FF"/>
                </a:solidFill>
              </a:rPr>
              <a:t>para</a:t>
            </a:r>
            <a:r>
              <a:rPr lang="en-US" sz="2200" dirty="0" smtClean="0">
                <a:ln>
                  <a:solidFill>
                    <a:srgbClr val="0000FF"/>
                  </a:solidFill>
                </a:ln>
                <a:solidFill>
                  <a:srgbClr val="0000FF"/>
                </a:solidFill>
              </a:rPr>
              <a:t> </a:t>
            </a:r>
            <a:r>
              <a:rPr lang="en-US" sz="2200" dirty="0" err="1" smtClean="0">
                <a:ln>
                  <a:solidFill>
                    <a:srgbClr val="0000FF"/>
                  </a:solidFill>
                </a:ln>
                <a:solidFill>
                  <a:srgbClr val="0000FF"/>
                </a:solidFill>
              </a:rPr>
              <a:t>sahabat</a:t>
            </a:r>
            <a:r>
              <a:rPr lang="en-US" sz="2200" dirty="0" smtClean="0">
                <a:ln>
                  <a:solidFill>
                    <a:srgbClr val="0000FF"/>
                  </a:solidFill>
                </a:ln>
                <a:solidFill>
                  <a:srgbClr val="0000FF"/>
                </a:solidFill>
              </a:rPr>
              <a:t> </a:t>
            </a:r>
            <a:r>
              <a:rPr lang="en-US" sz="2200" dirty="0" err="1" smtClean="0">
                <a:ln>
                  <a:solidFill>
                    <a:srgbClr val="0000FF"/>
                  </a:solidFill>
                </a:ln>
                <a:solidFill>
                  <a:srgbClr val="0000FF"/>
                </a:solidFill>
              </a:rPr>
              <a:t>baginda</a:t>
            </a:r>
            <a:r>
              <a:rPr lang="en-US" sz="2200" dirty="0" smtClean="0">
                <a:ln>
                  <a:solidFill>
                    <a:srgbClr val="0000FF"/>
                  </a:solidFill>
                </a:ln>
                <a:solidFill>
                  <a:srgbClr val="0000FF"/>
                </a:solidFill>
              </a:rPr>
              <a:t>.</a:t>
            </a:r>
            <a:endParaRPr lang="en-US" sz="2200" dirty="0">
              <a:ln>
                <a:solidFill>
                  <a:srgbClr val="0000FF"/>
                </a:solidFill>
              </a:ln>
              <a:solidFill>
                <a:srgbClr val="0000FF"/>
              </a:solidFill>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268760"/>
            <a:ext cx="8429684" cy="1938992"/>
          </a:xfrm>
          <a:prstGeom prst="rect">
            <a:avLst/>
          </a:prstGeom>
        </p:spPr>
        <p:txBody>
          <a:bodyPr wrap="square">
            <a:spAutoFit/>
          </a:bodyPr>
          <a:lstStyle/>
          <a:p>
            <a:pPr algn="just" rtl="1"/>
            <a:r>
              <a:rPr lang="ar-SA" sz="4000" dirty="0" smtClean="0">
                <a:ln>
                  <a:solidFill>
                    <a:schemeClr val="tx1"/>
                  </a:solidFill>
                </a:ln>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dirty="0" smtClean="0">
                <a:ln>
                  <a:solidFill>
                    <a:schemeClr val="tx1"/>
                  </a:solidFill>
                </a:ln>
                <a:cs typeface="Traditional Arabic" pitchFamily="2" charset="-78"/>
              </a:rPr>
              <a:t>:</a:t>
            </a:r>
            <a:endParaRPr lang="en-US" sz="4000" dirty="0">
              <a:ln>
                <a:solidFill>
                  <a:schemeClr val="tx1"/>
                </a:solidFill>
              </a:ln>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5097378"/>
            <a:ext cx="8429684" cy="707886"/>
          </a:xfrm>
          <a:prstGeom prst="rect">
            <a:avLst/>
          </a:prstGeom>
        </p:spPr>
        <p:txBody>
          <a:bodyPr wrap="square">
            <a:spAutoFit/>
          </a:bodyPr>
          <a:lstStyle/>
          <a:p>
            <a:pPr algn="just" rtl="1"/>
            <a:r>
              <a:rPr lang="ar-SA" sz="4000" dirty="0" smtClean="0">
                <a:ln>
                  <a:solidFill>
                    <a:schemeClr val="tx1"/>
                  </a:solidFill>
                </a:ln>
                <a:cs typeface="Traditional Arabic" pitchFamily="2" charset="-78"/>
              </a:rPr>
              <a:t>اللَّهُمَّ صَلِّ وَسَلِّمْ عَلَى سَيِّدِنَا مُحَمَّدٍ وَعَلَى آل سَيِّدِنَا مُحَمَّدٍ</a:t>
            </a:r>
            <a:endParaRPr lang="en-US" sz="4000" dirty="0">
              <a:ln>
                <a:solidFill>
                  <a:schemeClr val="tx1"/>
                </a:solidFill>
              </a:ln>
              <a:cs typeface="Traditional Arabic" pitchFamily="2" charset="-78"/>
            </a:endParaRPr>
          </a:p>
        </p:txBody>
      </p:sp>
      <p:sp>
        <p:nvSpPr>
          <p:cNvPr id="10241" name="Rectangle 1"/>
          <p:cNvSpPr>
            <a:spLocks noChangeArrowheads="1"/>
          </p:cNvSpPr>
          <p:nvPr/>
        </p:nvSpPr>
        <p:spPr bwMode="auto">
          <a:xfrm>
            <a:off x="395536" y="3221466"/>
            <a:ext cx="8568952"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a:solidFill>
                    <a:srgbClr val="0000FF"/>
                  </a:solidFill>
                </a:ln>
                <a:solidFill>
                  <a:srgbClr val="0000FF"/>
                </a:solidFill>
                <a:latin typeface="QCF_P426" pitchFamily="2" charset="2"/>
                <a:ea typeface="Times New Roman" pitchFamily="18" charset="0"/>
                <a:cs typeface="QCF_P426" pitchFamily="2" charset="2"/>
              </a:rPr>
              <a:t>ﭲ ﭳ ﭴ ﭵ ﭶ ﭷ ﭸ ﭹ ﭺ ﭻ ﭼ ﭽ ﭾ ﭿ</a:t>
            </a:r>
            <a:r>
              <a:rPr kumimoji="0" lang="en-US" sz="3600" i="0" u="none" strike="noStrike" normalizeH="0" baseline="0" dirty="0" smtClean="0">
                <a:ln>
                  <a:solidFill>
                    <a:srgbClr val="0000FF"/>
                  </a:solidFill>
                </a:ln>
                <a:solidFill>
                  <a:srgbClr val="0000FF"/>
                </a:solidFill>
                <a:latin typeface="QCF_P426" pitchFamily="2" charset="2"/>
                <a:ea typeface="Times New Roman" pitchFamily="18" charset="0"/>
                <a:cs typeface="QCF_P426" pitchFamily="2" charset="2"/>
              </a:rPr>
              <a:t> </a:t>
            </a:r>
            <a:endParaRPr kumimoji="0" lang="en-US" sz="3200" i="0" u="none" strike="noStrike" normalizeH="0" baseline="0" dirty="0" smtClean="0">
              <a:ln>
                <a:solidFill>
                  <a:srgbClr val="0000FF"/>
                </a:solidFill>
              </a:ln>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195005"/>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a:solidFill>
                    <a:schemeClr val="tx1"/>
                  </a:solidFill>
                </a:ln>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kumimoji="0" lang="ar-SA" altLang="zh-CN" sz="4000" i="0" u="none" strike="noStrike" normalizeH="0" baseline="0" dirty="0" smtClean="0">
              <a:ln>
                <a:solidFill>
                  <a:schemeClr val="tx1"/>
                </a:solidFill>
              </a:ln>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4481825"/>
            <a:ext cx="8352928" cy="1785104"/>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200" dirty="0" err="1" smtClean="0">
                <a:ln>
                  <a:solidFill>
                    <a:srgbClr val="0000FF"/>
                  </a:solidFill>
                </a:ln>
                <a:solidFill>
                  <a:srgbClr val="0000FF"/>
                </a:solidFill>
                <a:ea typeface="Arial Unicode MS" pitchFamily="34" charset="-128"/>
                <a:cs typeface="Arial" charset="0"/>
              </a:rPr>
              <a:t>Ya</a:t>
            </a:r>
            <a:r>
              <a:rPr lang="en-GB" sz="2200" dirty="0" smtClean="0">
                <a:ln>
                  <a:solidFill>
                    <a:srgbClr val="0000FF"/>
                  </a:solidFill>
                </a:ln>
                <a:solidFill>
                  <a:srgbClr val="0000FF"/>
                </a:solidFill>
                <a:ea typeface="Arial Unicode MS" pitchFamily="34" charset="-128"/>
                <a:cs typeface="Arial" charset="0"/>
              </a:rPr>
              <a:t> Allah, </a:t>
            </a:r>
            <a:r>
              <a:rPr lang="en-GB" sz="2200" dirty="0" err="1" smtClean="0">
                <a:ln>
                  <a:solidFill>
                    <a:srgbClr val="0000FF"/>
                  </a:solidFill>
                </a:ln>
                <a:solidFill>
                  <a:srgbClr val="0000FF"/>
                </a:solidFill>
                <a:ea typeface="Arial Unicode MS" pitchFamily="34" charset="-128"/>
                <a:cs typeface="Arial" charset="0"/>
              </a:rPr>
              <a:t>kurniakanlah</a:t>
            </a:r>
            <a:r>
              <a:rPr lang="en-GB" sz="2200" dirty="0" smtClean="0">
                <a:ln>
                  <a:solidFill>
                    <a:srgbClr val="0000FF"/>
                  </a:solidFill>
                </a:ln>
                <a:solidFill>
                  <a:srgbClr val="0000FF"/>
                </a:solidFill>
                <a:ea typeface="Arial Unicode MS" pitchFamily="34" charset="-128"/>
                <a:cs typeface="Arial" charset="0"/>
              </a:rPr>
              <a:t> </a:t>
            </a:r>
            <a:r>
              <a:rPr lang="en-GB" sz="2200" dirty="0" err="1" smtClean="0">
                <a:ln>
                  <a:solidFill>
                    <a:srgbClr val="0000FF"/>
                  </a:solidFill>
                </a:ln>
                <a:solidFill>
                  <a:srgbClr val="0000FF"/>
                </a:solidFill>
                <a:ea typeface="Arial Unicode MS" pitchFamily="34" charset="-128"/>
                <a:cs typeface="Arial" charset="0"/>
              </a:rPr>
              <a:t>keredaan</a:t>
            </a:r>
            <a:r>
              <a:rPr lang="en-GB" sz="2200" dirty="0" smtClean="0">
                <a:ln>
                  <a:solidFill>
                    <a:srgbClr val="0000FF"/>
                  </a:solidFill>
                </a:ln>
                <a:solidFill>
                  <a:srgbClr val="0000FF"/>
                </a:solidFill>
                <a:ea typeface="Arial Unicode MS" pitchFamily="34" charset="-128"/>
                <a:cs typeface="Arial" charset="0"/>
              </a:rPr>
              <a:t> </a:t>
            </a:r>
            <a:r>
              <a:rPr lang="en-GB" sz="2200" dirty="0" err="1" smtClean="0">
                <a:ln>
                  <a:solidFill>
                    <a:srgbClr val="0000FF"/>
                  </a:solidFill>
                </a:ln>
                <a:solidFill>
                  <a:srgbClr val="0000FF"/>
                </a:solidFill>
                <a:ea typeface="Arial Unicode MS" pitchFamily="34" charset="-128"/>
                <a:cs typeface="Arial" charset="0"/>
              </a:rPr>
              <a:t>kepada</a:t>
            </a:r>
            <a:r>
              <a:rPr lang="en-GB" sz="2200" dirty="0" smtClean="0">
                <a:ln>
                  <a:solidFill>
                    <a:srgbClr val="0000FF"/>
                  </a:solidFill>
                </a:ln>
                <a:solidFill>
                  <a:srgbClr val="0000FF"/>
                </a:solidFill>
                <a:ea typeface="Arial Unicode MS" pitchFamily="34" charset="-128"/>
                <a:cs typeface="Arial" charset="0"/>
              </a:rPr>
              <a:t> </a:t>
            </a:r>
            <a:r>
              <a:rPr lang="en-GB" sz="2200" dirty="0" err="1" smtClean="0">
                <a:ln>
                  <a:solidFill>
                    <a:srgbClr val="0000FF"/>
                  </a:solidFill>
                </a:ln>
                <a:solidFill>
                  <a:srgbClr val="0000FF"/>
                </a:solidFill>
                <a:ea typeface="Arial Unicode MS" pitchFamily="34" charset="-128"/>
                <a:cs typeface="Arial" charset="0"/>
              </a:rPr>
              <a:t>empat</a:t>
            </a:r>
            <a:r>
              <a:rPr lang="en-GB" sz="2200" dirty="0" smtClean="0">
                <a:ln>
                  <a:solidFill>
                    <a:srgbClr val="0000FF"/>
                  </a:solidFill>
                </a:ln>
                <a:solidFill>
                  <a:srgbClr val="0000FF"/>
                </a:solidFill>
                <a:ea typeface="Arial Unicode MS" pitchFamily="34" charset="-128"/>
                <a:cs typeface="Arial" charset="0"/>
              </a:rPr>
              <a:t> </a:t>
            </a:r>
            <a:r>
              <a:rPr lang="en-GB" sz="2200" dirty="0" err="1" smtClean="0">
                <a:ln>
                  <a:solidFill>
                    <a:srgbClr val="0000FF"/>
                  </a:solidFill>
                </a:ln>
                <a:solidFill>
                  <a:srgbClr val="0000FF"/>
                </a:solidFill>
                <a:ea typeface="Arial Unicode MS" pitchFamily="34" charset="-128"/>
                <a:cs typeface="Arial" charset="0"/>
              </a:rPr>
              <a:t>orang</a:t>
            </a:r>
            <a:r>
              <a:rPr lang="en-GB" sz="2200" dirty="0" smtClean="0">
                <a:ln>
                  <a:solidFill>
                    <a:srgbClr val="0000FF"/>
                  </a:solidFill>
                </a:ln>
                <a:solidFill>
                  <a:srgbClr val="0000FF"/>
                </a:solidFill>
                <a:ea typeface="Arial Unicode MS" pitchFamily="34" charset="-128"/>
                <a:cs typeface="Arial" charset="0"/>
              </a:rPr>
              <a:t> </a:t>
            </a:r>
            <a:r>
              <a:rPr lang="en-GB" sz="2200" dirty="0" err="1" smtClean="0">
                <a:ln>
                  <a:solidFill>
                    <a:srgbClr val="0000FF"/>
                  </a:solidFill>
                </a:ln>
                <a:solidFill>
                  <a:srgbClr val="0000FF"/>
                </a:solidFill>
                <a:ea typeface="Arial Unicode MS" pitchFamily="34" charset="-128"/>
                <a:cs typeface="Arial" charset="0"/>
              </a:rPr>
              <a:t>khulafa</a:t>
            </a:r>
            <a:r>
              <a:rPr lang="en-GB" sz="2200" dirty="0" smtClean="0">
                <a:ln>
                  <a:solidFill>
                    <a:srgbClr val="0000FF"/>
                  </a:solidFill>
                </a:ln>
                <a:solidFill>
                  <a:srgbClr val="0000FF"/>
                </a:solidFill>
                <a:ea typeface="Arial Unicode MS" pitchFamily="34" charset="-128"/>
                <a:cs typeface="Arial" charset="0"/>
              </a:rPr>
              <a:t> </a:t>
            </a:r>
            <a:r>
              <a:rPr lang="en-GB" sz="2200" dirty="0" err="1" smtClean="0">
                <a:ln>
                  <a:solidFill>
                    <a:srgbClr val="0000FF"/>
                  </a:solidFill>
                </a:ln>
                <a:solidFill>
                  <a:srgbClr val="0000FF"/>
                </a:solidFill>
                <a:ea typeface="Arial Unicode MS" pitchFamily="34" charset="-128"/>
                <a:cs typeface="Arial" charset="0"/>
              </a:rPr>
              <a:t>ar-Rasyidin</a:t>
            </a:r>
            <a:r>
              <a:rPr lang="en-GB" sz="2200" dirty="0" smtClean="0">
                <a:ln>
                  <a:solidFill>
                    <a:srgbClr val="0000FF"/>
                  </a:solidFill>
                </a:ln>
                <a:solidFill>
                  <a:srgbClr val="0000FF"/>
                </a:solidFill>
                <a:ea typeface="Arial Unicode MS" pitchFamily="34" charset="-128"/>
                <a:cs typeface="Arial" charset="0"/>
              </a:rPr>
              <a:t> </a:t>
            </a:r>
            <a:r>
              <a:rPr lang="en-GB" sz="2200" dirty="0" err="1" smtClean="0">
                <a:ln>
                  <a:solidFill>
                    <a:srgbClr val="0000FF"/>
                  </a:solidFill>
                </a:ln>
                <a:solidFill>
                  <a:srgbClr val="0000FF"/>
                </a:solidFill>
                <a:ea typeface="Arial Unicode MS" pitchFamily="34" charset="-128"/>
                <a:cs typeface="Arial" charset="0"/>
              </a:rPr>
              <a:t>Saidina</a:t>
            </a:r>
            <a:r>
              <a:rPr lang="en-GB" sz="2200" dirty="0" smtClean="0">
                <a:ln>
                  <a:solidFill>
                    <a:srgbClr val="0000FF"/>
                  </a:solidFill>
                </a:ln>
                <a:solidFill>
                  <a:srgbClr val="0000FF"/>
                </a:solidFill>
                <a:ea typeface="Arial Unicode MS" pitchFamily="34" charset="-128"/>
                <a:cs typeface="Arial" charset="0"/>
              </a:rPr>
              <a:t> Abu </a:t>
            </a:r>
            <a:r>
              <a:rPr lang="en-GB" sz="2200" dirty="0" err="1" smtClean="0">
                <a:ln>
                  <a:solidFill>
                    <a:srgbClr val="0000FF"/>
                  </a:solidFill>
                </a:ln>
                <a:solidFill>
                  <a:srgbClr val="0000FF"/>
                </a:solidFill>
                <a:ea typeface="Arial Unicode MS" pitchFamily="34" charset="-128"/>
                <a:cs typeface="Arial" charset="0"/>
              </a:rPr>
              <a:t>Bakar</a:t>
            </a:r>
            <a:r>
              <a:rPr lang="en-GB" sz="2200" dirty="0" smtClean="0">
                <a:ln>
                  <a:solidFill>
                    <a:srgbClr val="0000FF"/>
                  </a:solidFill>
                </a:ln>
                <a:solidFill>
                  <a:srgbClr val="0000FF"/>
                </a:solidFill>
                <a:ea typeface="Arial Unicode MS" pitchFamily="34" charset="-128"/>
                <a:cs typeface="Arial" charset="0"/>
              </a:rPr>
              <a:t>, </a:t>
            </a:r>
            <a:r>
              <a:rPr lang="en-GB" sz="2200" dirty="0" err="1" smtClean="0">
                <a:ln>
                  <a:solidFill>
                    <a:srgbClr val="0000FF"/>
                  </a:solidFill>
                </a:ln>
                <a:solidFill>
                  <a:srgbClr val="0000FF"/>
                </a:solidFill>
                <a:ea typeface="Arial Unicode MS" pitchFamily="34" charset="-128"/>
                <a:cs typeface="Arial" charset="0"/>
              </a:rPr>
              <a:t>Umar</a:t>
            </a:r>
            <a:r>
              <a:rPr lang="en-GB" sz="2200" dirty="0" smtClean="0">
                <a:ln>
                  <a:solidFill>
                    <a:srgbClr val="0000FF"/>
                  </a:solidFill>
                </a:ln>
                <a:solidFill>
                  <a:srgbClr val="0000FF"/>
                </a:solidFill>
                <a:ea typeface="Arial Unicode MS" pitchFamily="34" charset="-128"/>
                <a:cs typeface="Arial" charset="0"/>
              </a:rPr>
              <a:t>, </a:t>
            </a:r>
            <a:r>
              <a:rPr lang="en-GB" sz="2200" dirty="0" err="1" smtClean="0">
                <a:ln>
                  <a:solidFill>
                    <a:srgbClr val="0000FF"/>
                  </a:solidFill>
                </a:ln>
                <a:solidFill>
                  <a:srgbClr val="0000FF"/>
                </a:solidFill>
                <a:ea typeface="Arial Unicode MS" pitchFamily="34" charset="-128"/>
                <a:cs typeface="Arial" charset="0"/>
              </a:rPr>
              <a:t>Usman</a:t>
            </a:r>
            <a:r>
              <a:rPr lang="en-GB" sz="2200" dirty="0" smtClean="0">
                <a:ln>
                  <a:solidFill>
                    <a:srgbClr val="0000FF"/>
                  </a:solidFill>
                </a:ln>
                <a:solidFill>
                  <a:srgbClr val="0000FF"/>
                </a:solidFill>
                <a:ea typeface="Arial Unicode MS" pitchFamily="34" charset="-128"/>
                <a:cs typeface="Arial" charset="0"/>
              </a:rPr>
              <a:t> </a:t>
            </a:r>
            <a:r>
              <a:rPr lang="en-GB" sz="2200" dirty="0" err="1" smtClean="0">
                <a:ln>
                  <a:solidFill>
                    <a:srgbClr val="0000FF"/>
                  </a:solidFill>
                </a:ln>
                <a:solidFill>
                  <a:srgbClr val="0000FF"/>
                </a:solidFill>
                <a:ea typeface="Arial Unicode MS" pitchFamily="34" charset="-128"/>
                <a:cs typeface="Arial" charset="0"/>
              </a:rPr>
              <a:t>dan</a:t>
            </a:r>
            <a:r>
              <a:rPr lang="en-GB" sz="2200" dirty="0" smtClean="0">
                <a:ln>
                  <a:solidFill>
                    <a:srgbClr val="0000FF"/>
                  </a:solidFill>
                </a:ln>
                <a:solidFill>
                  <a:srgbClr val="0000FF"/>
                </a:solidFill>
                <a:ea typeface="Arial Unicode MS" pitchFamily="34" charset="-128"/>
                <a:cs typeface="Arial" charset="0"/>
              </a:rPr>
              <a:t> Ali bin </a:t>
            </a:r>
            <a:r>
              <a:rPr lang="en-GB" sz="2200" dirty="0" err="1" smtClean="0">
                <a:ln>
                  <a:solidFill>
                    <a:srgbClr val="0000FF"/>
                  </a:solidFill>
                </a:ln>
                <a:solidFill>
                  <a:srgbClr val="0000FF"/>
                </a:solidFill>
                <a:ea typeface="Arial Unicode MS" pitchFamily="34" charset="-128"/>
                <a:cs typeface="Arial" charset="0"/>
              </a:rPr>
              <a:t>Abi</a:t>
            </a:r>
            <a:r>
              <a:rPr lang="en-GB" sz="2200" dirty="0" smtClean="0">
                <a:ln>
                  <a:solidFill>
                    <a:srgbClr val="0000FF"/>
                  </a:solidFill>
                </a:ln>
                <a:solidFill>
                  <a:srgbClr val="0000FF"/>
                </a:solidFill>
                <a:ea typeface="Arial Unicode MS" pitchFamily="34" charset="-128"/>
                <a:cs typeface="Arial" charset="0"/>
              </a:rPr>
              <a:t> </a:t>
            </a:r>
            <a:r>
              <a:rPr lang="en-GB" sz="2200" dirty="0" err="1" smtClean="0">
                <a:ln>
                  <a:solidFill>
                    <a:srgbClr val="0000FF"/>
                  </a:solidFill>
                </a:ln>
                <a:solidFill>
                  <a:srgbClr val="0000FF"/>
                </a:solidFill>
                <a:ea typeface="Arial Unicode MS" pitchFamily="34" charset="-128"/>
                <a:cs typeface="Arial" charset="0"/>
              </a:rPr>
              <a:t>Talib</a:t>
            </a:r>
            <a:r>
              <a:rPr lang="en-GB" sz="2200" dirty="0" smtClean="0">
                <a:ln>
                  <a:solidFill>
                    <a:srgbClr val="0000FF"/>
                  </a:solidFill>
                </a:ln>
                <a:solidFill>
                  <a:srgbClr val="0000FF"/>
                </a:solidFill>
                <a:ea typeface="Arial Unicode MS" pitchFamily="34" charset="-128"/>
                <a:cs typeface="Arial" charset="0"/>
              </a:rPr>
              <a:t>. </a:t>
            </a:r>
            <a:r>
              <a:rPr lang="en-GB" sz="2200" dirty="0" err="1" smtClean="0">
                <a:ln>
                  <a:solidFill>
                    <a:srgbClr val="0000FF"/>
                  </a:solidFill>
                </a:ln>
                <a:solidFill>
                  <a:srgbClr val="0000FF"/>
                </a:solidFill>
                <a:ea typeface="Arial Unicode MS" pitchFamily="34" charset="-128"/>
                <a:cs typeface="Arial" charset="0"/>
              </a:rPr>
              <a:t>Isteri-isteri</a:t>
            </a:r>
            <a:r>
              <a:rPr lang="en-GB" sz="2200" dirty="0" smtClean="0">
                <a:ln>
                  <a:solidFill>
                    <a:srgbClr val="0000FF"/>
                  </a:solidFill>
                </a:ln>
                <a:solidFill>
                  <a:srgbClr val="0000FF"/>
                </a:solidFill>
                <a:ea typeface="Arial Unicode MS" pitchFamily="34" charset="-128"/>
                <a:cs typeface="Arial" charset="0"/>
              </a:rPr>
              <a:t> </a:t>
            </a:r>
            <a:r>
              <a:rPr lang="en-GB" sz="2200" dirty="0" err="1" smtClean="0">
                <a:ln>
                  <a:solidFill>
                    <a:srgbClr val="0000FF"/>
                  </a:solidFill>
                </a:ln>
                <a:solidFill>
                  <a:srgbClr val="0000FF"/>
                </a:solidFill>
                <a:ea typeface="Arial Unicode MS" pitchFamily="34" charset="-128"/>
                <a:cs typeface="Arial" charset="0"/>
              </a:rPr>
              <a:t>Nabi</a:t>
            </a:r>
            <a:r>
              <a:rPr lang="en-GB" sz="2200" dirty="0" smtClean="0">
                <a:ln>
                  <a:solidFill>
                    <a:srgbClr val="0000FF"/>
                  </a:solidFill>
                </a:ln>
                <a:solidFill>
                  <a:srgbClr val="0000FF"/>
                </a:solidFill>
                <a:ea typeface="Arial Unicode MS" pitchFamily="34" charset="-128"/>
                <a:cs typeface="Arial" charset="0"/>
              </a:rPr>
              <a:t> yang </a:t>
            </a:r>
            <a:r>
              <a:rPr lang="en-GB" sz="2200" dirty="0" err="1" smtClean="0">
                <a:ln>
                  <a:solidFill>
                    <a:srgbClr val="0000FF"/>
                  </a:solidFill>
                </a:ln>
                <a:solidFill>
                  <a:srgbClr val="0000FF"/>
                </a:solidFill>
                <a:ea typeface="Arial Unicode MS" pitchFamily="34" charset="-128"/>
                <a:cs typeface="Arial" charset="0"/>
              </a:rPr>
              <a:t>suci</a:t>
            </a:r>
            <a:r>
              <a:rPr lang="en-GB" sz="2200" dirty="0" smtClean="0">
                <a:ln>
                  <a:solidFill>
                    <a:srgbClr val="0000FF"/>
                  </a:solidFill>
                </a:ln>
                <a:solidFill>
                  <a:srgbClr val="0000FF"/>
                </a:solidFill>
                <a:ea typeface="Arial Unicode MS" pitchFamily="34" charset="-128"/>
                <a:cs typeface="Arial" charset="0"/>
              </a:rPr>
              <a:t>, </a:t>
            </a:r>
            <a:r>
              <a:rPr lang="en-GB" sz="2200" dirty="0" err="1" smtClean="0">
                <a:ln>
                  <a:solidFill>
                    <a:srgbClr val="0000FF"/>
                  </a:solidFill>
                </a:ln>
                <a:solidFill>
                  <a:srgbClr val="0000FF"/>
                </a:solidFill>
                <a:ea typeface="Arial Unicode MS" pitchFamily="34" charset="-128"/>
                <a:cs typeface="Arial" charset="0"/>
              </a:rPr>
              <a:t>ahli</a:t>
            </a:r>
            <a:r>
              <a:rPr lang="en-GB" sz="2200" dirty="0" smtClean="0">
                <a:ln>
                  <a:solidFill>
                    <a:srgbClr val="0000FF"/>
                  </a:solidFill>
                </a:ln>
                <a:solidFill>
                  <a:srgbClr val="0000FF"/>
                </a:solidFill>
                <a:ea typeface="Arial Unicode MS" pitchFamily="34" charset="-128"/>
                <a:cs typeface="Arial" charset="0"/>
              </a:rPr>
              <a:t> </a:t>
            </a:r>
            <a:r>
              <a:rPr lang="en-GB" sz="2200" dirty="0" err="1" smtClean="0">
                <a:ln>
                  <a:solidFill>
                    <a:srgbClr val="0000FF"/>
                  </a:solidFill>
                </a:ln>
                <a:solidFill>
                  <a:srgbClr val="0000FF"/>
                </a:solidFill>
                <a:ea typeface="Arial Unicode MS" pitchFamily="34" charset="-128"/>
                <a:cs typeface="Arial" charset="0"/>
              </a:rPr>
              <a:t>keluarga</a:t>
            </a:r>
            <a:r>
              <a:rPr lang="en-GB" sz="2200" dirty="0" smtClean="0">
                <a:ln>
                  <a:solidFill>
                    <a:srgbClr val="0000FF"/>
                  </a:solidFill>
                </a:ln>
                <a:solidFill>
                  <a:srgbClr val="0000FF"/>
                </a:solidFill>
                <a:ea typeface="Arial Unicode MS" pitchFamily="34" charset="-128"/>
                <a:cs typeface="Arial" charset="0"/>
              </a:rPr>
              <a:t>, </a:t>
            </a:r>
            <a:r>
              <a:rPr lang="en-GB" sz="2200" dirty="0" err="1" smtClean="0">
                <a:ln>
                  <a:solidFill>
                    <a:srgbClr val="0000FF"/>
                  </a:solidFill>
                </a:ln>
                <a:solidFill>
                  <a:srgbClr val="0000FF"/>
                </a:solidFill>
                <a:ea typeface="Arial Unicode MS" pitchFamily="34" charset="-128"/>
                <a:cs typeface="Arial" charset="0"/>
              </a:rPr>
              <a:t>seluruh</a:t>
            </a:r>
            <a:r>
              <a:rPr lang="en-GB" sz="2200" dirty="0" smtClean="0">
                <a:ln>
                  <a:solidFill>
                    <a:srgbClr val="0000FF"/>
                  </a:solidFill>
                </a:ln>
                <a:solidFill>
                  <a:srgbClr val="0000FF"/>
                </a:solidFill>
                <a:ea typeface="Arial Unicode MS" pitchFamily="34" charset="-128"/>
                <a:cs typeface="Arial" charset="0"/>
              </a:rPr>
              <a:t> </a:t>
            </a:r>
            <a:r>
              <a:rPr lang="en-GB" sz="2200" dirty="0" err="1" smtClean="0">
                <a:ln>
                  <a:solidFill>
                    <a:srgbClr val="0000FF"/>
                  </a:solidFill>
                </a:ln>
                <a:solidFill>
                  <a:srgbClr val="0000FF"/>
                </a:solidFill>
                <a:ea typeface="Arial Unicode MS" pitchFamily="34" charset="-128"/>
                <a:cs typeface="Arial" charset="0"/>
              </a:rPr>
              <a:t>sahabat</a:t>
            </a:r>
            <a:r>
              <a:rPr lang="en-GB" sz="2200" dirty="0" smtClean="0">
                <a:ln>
                  <a:solidFill>
                    <a:srgbClr val="0000FF"/>
                  </a:solidFill>
                </a:ln>
                <a:solidFill>
                  <a:srgbClr val="0000FF"/>
                </a:solidFill>
                <a:ea typeface="Arial Unicode MS" pitchFamily="34" charset="-128"/>
                <a:cs typeface="Arial" charset="0"/>
              </a:rPr>
              <a:t> </a:t>
            </a:r>
            <a:r>
              <a:rPr lang="en-GB" sz="2200" dirty="0" err="1" smtClean="0">
                <a:ln>
                  <a:solidFill>
                    <a:srgbClr val="0000FF"/>
                  </a:solidFill>
                </a:ln>
                <a:solidFill>
                  <a:srgbClr val="0000FF"/>
                </a:solidFill>
                <a:ea typeface="Arial Unicode MS" pitchFamily="34" charset="-128"/>
                <a:cs typeface="Arial" charset="0"/>
              </a:rPr>
              <a:t>serta</a:t>
            </a:r>
            <a:r>
              <a:rPr lang="en-GB" sz="2200" dirty="0" smtClean="0">
                <a:ln>
                  <a:solidFill>
                    <a:srgbClr val="0000FF"/>
                  </a:solidFill>
                </a:ln>
                <a:solidFill>
                  <a:srgbClr val="0000FF"/>
                </a:solidFill>
                <a:ea typeface="Arial Unicode MS" pitchFamily="34" charset="-128"/>
                <a:cs typeface="Arial" charset="0"/>
              </a:rPr>
              <a:t> </a:t>
            </a:r>
            <a:r>
              <a:rPr lang="en-GB" sz="2200" dirty="0" err="1" smtClean="0">
                <a:ln>
                  <a:solidFill>
                    <a:srgbClr val="0000FF"/>
                  </a:solidFill>
                </a:ln>
                <a:solidFill>
                  <a:srgbClr val="0000FF"/>
                </a:solidFill>
                <a:ea typeface="Arial Unicode MS" pitchFamily="34" charset="-128"/>
                <a:cs typeface="Arial" charset="0"/>
              </a:rPr>
              <a:t>para</a:t>
            </a:r>
            <a:r>
              <a:rPr lang="en-GB" sz="2200" dirty="0" smtClean="0">
                <a:ln>
                  <a:solidFill>
                    <a:srgbClr val="0000FF"/>
                  </a:solidFill>
                </a:ln>
                <a:solidFill>
                  <a:srgbClr val="0000FF"/>
                </a:solidFill>
                <a:ea typeface="Arial Unicode MS" pitchFamily="34" charset="-128"/>
                <a:cs typeface="Arial" charset="0"/>
              </a:rPr>
              <a:t> </a:t>
            </a:r>
            <a:r>
              <a:rPr lang="en-GB" sz="2200" dirty="0" err="1" smtClean="0">
                <a:ln>
                  <a:solidFill>
                    <a:srgbClr val="0000FF"/>
                  </a:solidFill>
                </a:ln>
                <a:solidFill>
                  <a:srgbClr val="0000FF"/>
                </a:solidFill>
                <a:ea typeface="Arial Unicode MS" pitchFamily="34" charset="-128"/>
                <a:cs typeface="Arial" charset="0"/>
              </a:rPr>
              <a:t>tabiin</a:t>
            </a:r>
            <a:r>
              <a:rPr lang="en-GB" sz="2200" dirty="0" smtClean="0">
                <a:ln>
                  <a:solidFill>
                    <a:srgbClr val="0000FF"/>
                  </a:solidFill>
                </a:ln>
                <a:solidFill>
                  <a:srgbClr val="0000FF"/>
                </a:solidFill>
                <a:ea typeface="Arial Unicode MS" pitchFamily="34" charset="-128"/>
                <a:cs typeface="Arial" charset="0"/>
              </a:rPr>
              <a:t>. </a:t>
            </a:r>
            <a:r>
              <a:rPr lang="en-GB" sz="2200" dirty="0" err="1" smtClean="0">
                <a:ln>
                  <a:solidFill>
                    <a:srgbClr val="0000FF"/>
                  </a:solidFill>
                </a:ln>
                <a:solidFill>
                  <a:srgbClr val="0000FF"/>
                </a:solidFill>
                <a:ea typeface="Arial Unicode MS" pitchFamily="34" charset="-128"/>
                <a:cs typeface="Arial" charset="0"/>
              </a:rPr>
              <a:t>Juga</a:t>
            </a:r>
            <a:r>
              <a:rPr lang="en-GB" sz="2200" dirty="0" smtClean="0">
                <a:ln>
                  <a:solidFill>
                    <a:srgbClr val="0000FF"/>
                  </a:solidFill>
                </a:ln>
                <a:solidFill>
                  <a:srgbClr val="0000FF"/>
                </a:solidFill>
                <a:ea typeface="Arial Unicode MS" pitchFamily="34" charset="-128"/>
                <a:cs typeface="Arial" charset="0"/>
              </a:rPr>
              <a:t>, </a:t>
            </a:r>
            <a:r>
              <a:rPr lang="en-GB" sz="2200" dirty="0" err="1" smtClean="0">
                <a:ln>
                  <a:solidFill>
                    <a:srgbClr val="0000FF"/>
                  </a:solidFill>
                </a:ln>
                <a:solidFill>
                  <a:srgbClr val="0000FF"/>
                </a:solidFill>
                <a:ea typeface="Arial Unicode MS" pitchFamily="34" charset="-128"/>
                <a:cs typeface="Arial" charset="0"/>
              </a:rPr>
              <a:t>redailah</a:t>
            </a:r>
            <a:r>
              <a:rPr lang="en-GB" sz="2200" dirty="0" smtClean="0">
                <a:ln>
                  <a:solidFill>
                    <a:srgbClr val="0000FF"/>
                  </a:solidFill>
                </a:ln>
                <a:solidFill>
                  <a:srgbClr val="0000FF"/>
                </a:solidFill>
                <a:ea typeface="Arial Unicode MS" pitchFamily="34" charset="-128"/>
                <a:cs typeface="Arial" charset="0"/>
              </a:rPr>
              <a:t> </a:t>
            </a:r>
            <a:r>
              <a:rPr lang="en-GB" sz="2200" dirty="0" err="1" smtClean="0">
                <a:ln>
                  <a:solidFill>
                    <a:srgbClr val="0000FF"/>
                  </a:solidFill>
                </a:ln>
                <a:solidFill>
                  <a:srgbClr val="0000FF"/>
                </a:solidFill>
                <a:ea typeface="Arial Unicode MS" pitchFamily="34" charset="-128"/>
                <a:cs typeface="Arial" charset="0"/>
              </a:rPr>
              <a:t>kami</a:t>
            </a:r>
            <a:r>
              <a:rPr lang="en-GB" sz="2200" dirty="0" smtClean="0">
                <a:ln>
                  <a:solidFill>
                    <a:srgbClr val="0000FF"/>
                  </a:solidFill>
                </a:ln>
                <a:solidFill>
                  <a:srgbClr val="0000FF"/>
                </a:solidFill>
                <a:ea typeface="Arial Unicode MS" pitchFamily="34" charset="-128"/>
                <a:cs typeface="Arial" charset="0"/>
              </a:rPr>
              <a:t> </a:t>
            </a:r>
            <a:r>
              <a:rPr lang="en-GB" sz="2200" dirty="0" err="1" smtClean="0">
                <a:ln>
                  <a:solidFill>
                    <a:srgbClr val="0000FF"/>
                  </a:solidFill>
                </a:ln>
                <a:solidFill>
                  <a:srgbClr val="0000FF"/>
                </a:solidFill>
                <a:ea typeface="Arial Unicode MS" pitchFamily="34" charset="-128"/>
                <a:cs typeface="Arial" charset="0"/>
              </a:rPr>
              <a:t>sekalian</a:t>
            </a:r>
            <a:r>
              <a:rPr lang="en-GB" sz="2200" dirty="0" smtClean="0">
                <a:ln>
                  <a:solidFill>
                    <a:srgbClr val="0000FF"/>
                  </a:solidFill>
                </a:ln>
                <a:solidFill>
                  <a:srgbClr val="0000FF"/>
                </a:solidFill>
                <a:ea typeface="Arial Unicode MS" pitchFamily="34" charset="-128"/>
                <a:cs typeface="Arial" charset="0"/>
              </a:rPr>
              <a:t> </a:t>
            </a:r>
            <a:r>
              <a:rPr lang="en-GB" sz="2200" dirty="0" err="1" smtClean="0">
                <a:ln>
                  <a:solidFill>
                    <a:srgbClr val="0000FF"/>
                  </a:solidFill>
                </a:ln>
                <a:solidFill>
                  <a:srgbClr val="0000FF"/>
                </a:solidFill>
                <a:ea typeface="Arial Unicode MS" pitchFamily="34" charset="-128"/>
                <a:cs typeface="Arial" charset="0"/>
              </a:rPr>
              <a:t>wahai</a:t>
            </a:r>
            <a:r>
              <a:rPr lang="en-GB" sz="2200" dirty="0" smtClean="0">
                <a:ln>
                  <a:solidFill>
                    <a:srgbClr val="0000FF"/>
                  </a:solidFill>
                </a:ln>
                <a:solidFill>
                  <a:srgbClr val="0000FF"/>
                </a:solidFill>
                <a:ea typeface="Arial Unicode MS" pitchFamily="34" charset="-128"/>
                <a:cs typeface="Arial" charset="0"/>
              </a:rPr>
              <a:t> </a:t>
            </a:r>
            <a:r>
              <a:rPr lang="en-GB" sz="2200" dirty="0" err="1" smtClean="0">
                <a:ln>
                  <a:solidFill>
                    <a:srgbClr val="0000FF"/>
                  </a:solidFill>
                </a:ln>
                <a:solidFill>
                  <a:srgbClr val="0000FF"/>
                </a:solidFill>
                <a:ea typeface="Arial Unicode MS" pitchFamily="34" charset="-128"/>
                <a:cs typeface="Arial" charset="0"/>
              </a:rPr>
              <a:t>Tuhan</a:t>
            </a:r>
            <a:r>
              <a:rPr lang="en-GB" sz="2200" dirty="0" smtClean="0">
                <a:ln>
                  <a:solidFill>
                    <a:srgbClr val="0000FF"/>
                  </a:solidFill>
                </a:ln>
                <a:solidFill>
                  <a:srgbClr val="0000FF"/>
                </a:solidFill>
                <a:ea typeface="Arial Unicode MS" pitchFamily="34" charset="-128"/>
                <a:cs typeface="Arial" charset="0"/>
              </a:rPr>
              <a:t> Yang </a:t>
            </a:r>
            <a:r>
              <a:rPr lang="en-GB" sz="2200" dirty="0" err="1" smtClean="0">
                <a:ln>
                  <a:solidFill>
                    <a:srgbClr val="0000FF"/>
                  </a:solidFill>
                </a:ln>
                <a:solidFill>
                  <a:srgbClr val="0000FF"/>
                </a:solidFill>
                <a:ea typeface="Arial Unicode MS" pitchFamily="34" charset="-128"/>
                <a:cs typeface="Arial" charset="0"/>
              </a:rPr>
              <a:t>Maha</a:t>
            </a:r>
            <a:r>
              <a:rPr lang="en-GB" sz="2200" dirty="0" smtClean="0">
                <a:ln>
                  <a:solidFill>
                    <a:srgbClr val="0000FF"/>
                  </a:solidFill>
                </a:ln>
                <a:solidFill>
                  <a:srgbClr val="0000FF"/>
                </a:solidFill>
                <a:ea typeface="Arial Unicode MS" pitchFamily="34" charset="-128"/>
                <a:cs typeface="Arial" charset="0"/>
              </a:rPr>
              <a:t> </a:t>
            </a:r>
            <a:r>
              <a:rPr lang="en-GB" sz="2200" dirty="0" err="1" smtClean="0">
                <a:ln>
                  <a:solidFill>
                    <a:srgbClr val="0000FF"/>
                  </a:solidFill>
                </a:ln>
                <a:solidFill>
                  <a:srgbClr val="0000FF"/>
                </a:solidFill>
                <a:ea typeface="Arial Unicode MS" pitchFamily="34" charset="-128"/>
                <a:cs typeface="Arial" charset="0"/>
              </a:rPr>
              <a:t>Penyayang</a:t>
            </a:r>
            <a:r>
              <a:rPr lang="en-GB" sz="2200" dirty="0" smtClean="0">
                <a:ln>
                  <a:solidFill>
                    <a:srgbClr val="0000FF"/>
                  </a:solidFill>
                </a:ln>
                <a:solidFill>
                  <a:srgbClr val="0000FF"/>
                </a:solidFill>
                <a:ea typeface="Arial Unicode MS" pitchFamily="34" charset="-128"/>
                <a:cs typeface="Arial" charset="0"/>
              </a:rPr>
              <a:t>.</a:t>
            </a:r>
            <a:endParaRPr lang="en-GB" sz="2200" dirty="0">
              <a:ln>
                <a:solidFill>
                  <a:srgbClr val="0000FF"/>
                </a:solidFill>
              </a:ln>
              <a:solidFill>
                <a:srgbClr val="0000FF"/>
              </a:solidFill>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00430" y="1214422"/>
            <a:ext cx="2088649" cy="584775"/>
          </a:xfrm>
          <a:prstGeom prst="rect">
            <a:avLst/>
          </a:prstGeom>
        </p:spPr>
        <p:txBody>
          <a:bodyPr wrap="none">
            <a:spAutoFit/>
          </a:bodyPr>
          <a:lstStyle/>
          <a:p>
            <a:r>
              <a:rPr lang="en-US" sz="3200"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SYAHADAH</a:t>
            </a:r>
            <a:endParaRPr lang="en-US" sz="3200" dirty="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231592"/>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2" name="Group 11"/>
          <p:cNvGrpSpPr/>
          <p:nvPr/>
        </p:nvGrpSpPr>
        <p:grpSpPr>
          <a:xfrm>
            <a:off x="4067944" y="1844824"/>
            <a:ext cx="1008112" cy="144016"/>
            <a:chOff x="323528" y="1268760"/>
            <a:chExt cx="1008112" cy="144016"/>
          </a:xfrm>
        </p:grpSpPr>
        <p:sp>
          <p:nvSpPr>
            <p:cNvPr id="14" name="Oval 13"/>
            <p:cNvSpPr/>
            <p:nvPr/>
          </p:nvSpPr>
          <p:spPr>
            <a:xfrm>
              <a:off x="323528" y="1268760"/>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9552" y="12687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55576" y="1268760"/>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71600" y="126876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187624" y="1268760"/>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1115616" y="2276872"/>
            <a:ext cx="6912768" cy="2123658"/>
          </a:xfrm>
          <a:prstGeom prst="rect">
            <a:avLst/>
          </a:prstGeom>
        </p:spPr>
        <p:txBody>
          <a:bodyPr wrap="square">
            <a:spAutoFit/>
          </a:bodyPr>
          <a:lstStyle/>
          <a:p>
            <a:pPr algn="ctr">
              <a:lnSpc>
                <a:spcPct val="150000"/>
              </a:lnSpc>
            </a:pPr>
            <a:r>
              <a:rPr lang="ar-SA" sz="44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أَشْهَدُ أَن لاَ إِلَهَ إِلاَّ ٱللهُ وَحْدَهُ لاَ شَرِيْكَ لَهُ وَأَشْهَدُ أَنَّ سَيِّدَنَا وَنَبِيَّنَا مُحَمَّدًا عَبْدُهُ وَرَسُولُهُ. </a:t>
            </a:r>
            <a:endParaRPr lang="en-US" sz="44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2060848"/>
            <a:ext cx="8501122" cy="1323439"/>
          </a:xfrm>
          <a:prstGeom prst="rect">
            <a:avLst/>
          </a:prstGeom>
        </p:spPr>
        <p:txBody>
          <a:bodyPr wrap="square">
            <a:spAutoFit/>
          </a:bodyPr>
          <a:lstStyle/>
          <a:p>
            <a:pPr algn="ctr" rtl="1"/>
            <a:r>
              <a:rPr kumimoji="0" lang="ar-SA" altLang="zh-CN" sz="4000" i="0" u="none" strike="noStrike" normalizeH="0" baseline="0" dirty="0" smtClean="0">
                <a:ln>
                  <a:solidFill>
                    <a:schemeClr val="tx1"/>
                  </a:solidFill>
                </a:ln>
                <a:latin typeface="Arb Naskh" charset="2"/>
                <a:ea typeface="SimSun" pitchFamily="2" charset="-122"/>
                <a:cs typeface="Traditional Arabic" pitchFamily="2" charset="-78"/>
              </a:rPr>
              <a:t>اَللّهُمَّ اغْفِرْ لِلْمُسْلِمِيْنَ وَالْمُسْلِمَاتِ وَالْمُؤْمِنِيْنَ وَالْمُؤْمِنَاتِ الأَحْيَاءِ مِنْهُمْ وَالأَمْوَاتِ. </a:t>
            </a:r>
            <a:endParaRPr lang="en-US" sz="4000" dirty="0">
              <a:ln>
                <a:solidFill>
                  <a:schemeClr val="tx1"/>
                </a:solidFill>
              </a:ln>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611560" y="3645024"/>
            <a:ext cx="7920880" cy="1107996"/>
          </a:xfrm>
          <a:prstGeom prst="rect">
            <a:avLst/>
          </a:prstGeom>
        </p:spPr>
        <p:txBody>
          <a:bodyPr wrap="square">
            <a:spAutoFit/>
          </a:bodyPr>
          <a:lstStyle/>
          <a:p>
            <a:pPr algn="ctr">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200" dirty="0" err="1" smtClean="0">
                <a:ln>
                  <a:solidFill>
                    <a:srgbClr val="0000FF"/>
                  </a:solidFill>
                </a:ln>
                <a:solidFill>
                  <a:srgbClr val="0000FF"/>
                </a:solidFill>
                <a:ea typeface="Arial Unicode MS" pitchFamily="34" charset="-128"/>
                <a:cs typeface="Arial" charset="0"/>
              </a:rPr>
              <a:t>Ya</a:t>
            </a:r>
            <a:r>
              <a:rPr lang="en-GB" sz="2200" dirty="0" smtClean="0">
                <a:ln>
                  <a:solidFill>
                    <a:srgbClr val="0000FF"/>
                  </a:solidFill>
                </a:ln>
                <a:solidFill>
                  <a:srgbClr val="0000FF"/>
                </a:solidFill>
                <a:ea typeface="Arial Unicode MS" pitchFamily="34" charset="-128"/>
                <a:cs typeface="Arial" charset="0"/>
              </a:rPr>
              <a:t> Allah, </a:t>
            </a:r>
            <a:r>
              <a:rPr lang="en-GB" sz="2200" dirty="0" err="1" smtClean="0">
                <a:ln>
                  <a:solidFill>
                    <a:srgbClr val="0000FF"/>
                  </a:solidFill>
                </a:ln>
                <a:solidFill>
                  <a:srgbClr val="0000FF"/>
                </a:solidFill>
                <a:ea typeface="Arial Unicode MS" pitchFamily="34" charset="-128"/>
                <a:cs typeface="Arial" charset="0"/>
              </a:rPr>
              <a:t>ampunkanlah</a:t>
            </a:r>
            <a:r>
              <a:rPr lang="en-GB" sz="2200" dirty="0" smtClean="0">
                <a:ln>
                  <a:solidFill>
                    <a:srgbClr val="0000FF"/>
                  </a:solidFill>
                </a:ln>
                <a:solidFill>
                  <a:srgbClr val="0000FF"/>
                </a:solidFill>
                <a:ea typeface="Arial Unicode MS" pitchFamily="34" charset="-128"/>
                <a:cs typeface="Arial" charset="0"/>
              </a:rPr>
              <a:t> </a:t>
            </a:r>
            <a:r>
              <a:rPr lang="en-GB" sz="2200" dirty="0" err="1" smtClean="0">
                <a:ln>
                  <a:solidFill>
                    <a:srgbClr val="0000FF"/>
                  </a:solidFill>
                </a:ln>
                <a:solidFill>
                  <a:srgbClr val="0000FF"/>
                </a:solidFill>
                <a:ea typeface="Arial Unicode MS" pitchFamily="34" charset="-128"/>
                <a:cs typeface="Arial" charset="0"/>
              </a:rPr>
              <a:t>dosa</a:t>
            </a:r>
            <a:r>
              <a:rPr lang="en-GB" sz="2200" dirty="0" smtClean="0">
                <a:ln>
                  <a:solidFill>
                    <a:srgbClr val="0000FF"/>
                  </a:solidFill>
                </a:ln>
                <a:solidFill>
                  <a:srgbClr val="0000FF"/>
                </a:solidFill>
                <a:ea typeface="Arial Unicode MS" pitchFamily="34" charset="-128"/>
                <a:cs typeface="Arial" charset="0"/>
              </a:rPr>
              <a:t> </a:t>
            </a:r>
            <a:r>
              <a:rPr lang="en-GB" sz="2200" dirty="0" err="1" smtClean="0">
                <a:ln>
                  <a:solidFill>
                    <a:srgbClr val="0000FF"/>
                  </a:solidFill>
                </a:ln>
                <a:solidFill>
                  <a:srgbClr val="0000FF"/>
                </a:solidFill>
                <a:ea typeface="Arial Unicode MS" pitchFamily="34" charset="-128"/>
                <a:cs typeface="Arial" charset="0"/>
              </a:rPr>
              <a:t>golongan</a:t>
            </a:r>
            <a:r>
              <a:rPr lang="en-GB" sz="2200" dirty="0" smtClean="0">
                <a:ln>
                  <a:solidFill>
                    <a:srgbClr val="0000FF"/>
                  </a:solidFill>
                </a:ln>
                <a:solidFill>
                  <a:srgbClr val="0000FF"/>
                </a:solidFill>
                <a:ea typeface="Arial Unicode MS" pitchFamily="34" charset="-128"/>
                <a:cs typeface="Arial" charset="0"/>
              </a:rPr>
              <a:t> </a:t>
            </a:r>
            <a:r>
              <a:rPr lang="en-GB" sz="2200" dirty="0" err="1" smtClean="0">
                <a:ln>
                  <a:solidFill>
                    <a:srgbClr val="0000FF"/>
                  </a:solidFill>
                </a:ln>
                <a:solidFill>
                  <a:srgbClr val="0000FF"/>
                </a:solidFill>
                <a:ea typeface="Arial Unicode MS" pitchFamily="34" charset="-128"/>
                <a:cs typeface="Arial" charset="0"/>
              </a:rPr>
              <a:t>muslimin</a:t>
            </a:r>
            <a:r>
              <a:rPr lang="en-GB" sz="2200" dirty="0" smtClean="0">
                <a:ln>
                  <a:solidFill>
                    <a:srgbClr val="0000FF"/>
                  </a:solidFill>
                </a:ln>
                <a:solidFill>
                  <a:srgbClr val="0000FF"/>
                </a:solidFill>
                <a:ea typeface="Arial Unicode MS" pitchFamily="34" charset="-128"/>
                <a:cs typeface="Arial" charset="0"/>
              </a:rPr>
              <a:t> </a:t>
            </a:r>
            <a:r>
              <a:rPr lang="en-GB" sz="2200" dirty="0" err="1" smtClean="0">
                <a:ln>
                  <a:solidFill>
                    <a:srgbClr val="0000FF"/>
                  </a:solidFill>
                </a:ln>
                <a:solidFill>
                  <a:srgbClr val="0000FF"/>
                </a:solidFill>
                <a:ea typeface="Arial Unicode MS" pitchFamily="34" charset="-128"/>
                <a:cs typeface="Arial" charset="0"/>
              </a:rPr>
              <a:t>dan</a:t>
            </a:r>
            <a:r>
              <a:rPr lang="en-GB" sz="2200" dirty="0" smtClean="0">
                <a:ln>
                  <a:solidFill>
                    <a:srgbClr val="0000FF"/>
                  </a:solidFill>
                </a:ln>
                <a:solidFill>
                  <a:srgbClr val="0000FF"/>
                </a:solidFill>
                <a:ea typeface="Arial Unicode MS" pitchFamily="34" charset="-128"/>
                <a:cs typeface="Arial" charset="0"/>
              </a:rPr>
              <a:t> </a:t>
            </a:r>
            <a:r>
              <a:rPr lang="en-GB" sz="2200" dirty="0" err="1" smtClean="0">
                <a:ln>
                  <a:solidFill>
                    <a:srgbClr val="0000FF"/>
                  </a:solidFill>
                </a:ln>
                <a:solidFill>
                  <a:srgbClr val="0000FF"/>
                </a:solidFill>
                <a:ea typeface="Arial Unicode MS" pitchFamily="34" charset="-128"/>
                <a:cs typeface="Arial" charset="0"/>
              </a:rPr>
              <a:t>muslimat</a:t>
            </a:r>
            <a:r>
              <a:rPr lang="en-GB" sz="2200" dirty="0" smtClean="0">
                <a:ln>
                  <a:solidFill>
                    <a:srgbClr val="0000FF"/>
                  </a:solidFill>
                </a:ln>
                <a:solidFill>
                  <a:srgbClr val="0000FF"/>
                </a:solidFill>
                <a:ea typeface="Arial Unicode MS" pitchFamily="34" charset="-128"/>
                <a:cs typeface="Arial" charset="0"/>
              </a:rPr>
              <a:t>, </a:t>
            </a:r>
            <a:r>
              <a:rPr lang="en-GB" sz="2200" dirty="0" err="1" smtClean="0">
                <a:ln>
                  <a:solidFill>
                    <a:srgbClr val="0000FF"/>
                  </a:solidFill>
                </a:ln>
                <a:solidFill>
                  <a:srgbClr val="0000FF"/>
                </a:solidFill>
                <a:ea typeface="Arial Unicode MS" pitchFamily="34" charset="-128"/>
                <a:cs typeface="Arial" charset="0"/>
              </a:rPr>
              <a:t>sama</a:t>
            </a:r>
            <a:r>
              <a:rPr lang="en-GB" sz="2200" dirty="0" smtClean="0">
                <a:ln>
                  <a:solidFill>
                    <a:srgbClr val="0000FF"/>
                  </a:solidFill>
                </a:ln>
                <a:solidFill>
                  <a:srgbClr val="0000FF"/>
                </a:solidFill>
                <a:ea typeface="Arial Unicode MS" pitchFamily="34" charset="-128"/>
                <a:cs typeface="Arial" charset="0"/>
              </a:rPr>
              <a:t> </a:t>
            </a:r>
            <a:r>
              <a:rPr lang="en-GB" sz="2200" dirty="0" err="1" smtClean="0">
                <a:ln>
                  <a:solidFill>
                    <a:srgbClr val="0000FF"/>
                  </a:solidFill>
                </a:ln>
                <a:solidFill>
                  <a:srgbClr val="0000FF"/>
                </a:solidFill>
                <a:ea typeface="Arial Unicode MS" pitchFamily="34" charset="-128"/>
                <a:cs typeface="Arial" charset="0"/>
              </a:rPr>
              <a:t>ada</a:t>
            </a:r>
            <a:r>
              <a:rPr lang="en-GB" sz="2200" dirty="0" smtClean="0">
                <a:ln>
                  <a:solidFill>
                    <a:srgbClr val="0000FF"/>
                  </a:solidFill>
                </a:ln>
                <a:solidFill>
                  <a:srgbClr val="0000FF"/>
                </a:solidFill>
                <a:ea typeface="Arial Unicode MS" pitchFamily="34" charset="-128"/>
                <a:cs typeface="Arial" charset="0"/>
              </a:rPr>
              <a:t> yang </a:t>
            </a:r>
            <a:r>
              <a:rPr lang="en-GB" sz="2200" dirty="0" err="1" smtClean="0">
                <a:ln>
                  <a:solidFill>
                    <a:srgbClr val="0000FF"/>
                  </a:solidFill>
                </a:ln>
                <a:solidFill>
                  <a:srgbClr val="0000FF"/>
                </a:solidFill>
                <a:ea typeface="Arial Unicode MS" pitchFamily="34" charset="-128"/>
                <a:cs typeface="Arial" charset="0"/>
              </a:rPr>
              <a:t>masih</a:t>
            </a:r>
            <a:r>
              <a:rPr lang="en-GB" sz="2200" dirty="0" smtClean="0">
                <a:ln>
                  <a:solidFill>
                    <a:srgbClr val="0000FF"/>
                  </a:solidFill>
                </a:ln>
                <a:solidFill>
                  <a:srgbClr val="0000FF"/>
                </a:solidFill>
                <a:ea typeface="Arial Unicode MS" pitchFamily="34" charset="-128"/>
                <a:cs typeface="Arial" charset="0"/>
              </a:rPr>
              <a:t> </a:t>
            </a:r>
            <a:r>
              <a:rPr lang="en-GB" sz="2200" dirty="0" err="1" smtClean="0">
                <a:ln>
                  <a:solidFill>
                    <a:srgbClr val="0000FF"/>
                  </a:solidFill>
                </a:ln>
                <a:solidFill>
                  <a:srgbClr val="0000FF"/>
                </a:solidFill>
                <a:ea typeface="Arial Unicode MS" pitchFamily="34" charset="-128"/>
                <a:cs typeface="Arial" charset="0"/>
              </a:rPr>
              <a:t>hidup</a:t>
            </a:r>
            <a:r>
              <a:rPr lang="en-GB" sz="2200" dirty="0" smtClean="0">
                <a:ln>
                  <a:solidFill>
                    <a:srgbClr val="0000FF"/>
                  </a:solidFill>
                </a:ln>
                <a:solidFill>
                  <a:srgbClr val="0000FF"/>
                </a:solidFill>
                <a:ea typeface="Arial Unicode MS" pitchFamily="34" charset="-128"/>
                <a:cs typeface="Arial" charset="0"/>
              </a:rPr>
              <a:t> </a:t>
            </a:r>
            <a:r>
              <a:rPr lang="en-GB" sz="2200" dirty="0" err="1" smtClean="0">
                <a:ln>
                  <a:solidFill>
                    <a:srgbClr val="0000FF"/>
                  </a:solidFill>
                </a:ln>
                <a:solidFill>
                  <a:srgbClr val="0000FF"/>
                </a:solidFill>
                <a:ea typeface="Arial Unicode MS" pitchFamily="34" charset="-128"/>
                <a:cs typeface="Arial" charset="0"/>
              </a:rPr>
              <a:t>atau</a:t>
            </a:r>
            <a:r>
              <a:rPr lang="en-GB" sz="2200" dirty="0" smtClean="0">
                <a:ln>
                  <a:solidFill>
                    <a:srgbClr val="0000FF"/>
                  </a:solidFill>
                </a:ln>
                <a:solidFill>
                  <a:srgbClr val="0000FF"/>
                </a:solidFill>
                <a:ea typeface="Arial Unicode MS" pitchFamily="34" charset="-128"/>
                <a:cs typeface="Arial" charset="0"/>
              </a:rPr>
              <a:t> yang </a:t>
            </a:r>
            <a:r>
              <a:rPr lang="en-GB" sz="2200" dirty="0" err="1" smtClean="0">
                <a:ln>
                  <a:solidFill>
                    <a:srgbClr val="0000FF"/>
                  </a:solidFill>
                </a:ln>
                <a:solidFill>
                  <a:srgbClr val="0000FF"/>
                </a:solidFill>
                <a:ea typeface="Arial Unicode MS" pitchFamily="34" charset="-128"/>
                <a:cs typeface="Arial" charset="0"/>
              </a:rPr>
              <a:t>telah</a:t>
            </a:r>
            <a:r>
              <a:rPr lang="en-GB" sz="2200" dirty="0" smtClean="0">
                <a:ln>
                  <a:solidFill>
                    <a:srgbClr val="0000FF"/>
                  </a:solidFill>
                </a:ln>
                <a:solidFill>
                  <a:srgbClr val="0000FF"/>
                </a:solidFill>
                <a:ea typeface="Arial Unicode MS" pitchFamily="34" charset="-128"/>
                <a:cs typeface="Arial" charset="0"/>
              </a:rPr>
              <a:t> </a:t>
            </a:r>
            <a:r>
              <a:rPr lang="en-GB" sz="2200" dirty="0" err="1" smtClean="0">
                <a:ln>
                  <a:solidFill>
                    <a:srgbClr val="0000FF"/>
                  </a:solidFill>
                </a:ln>
                <a:solidFill>
                  <a:srgbClr val="0000FF"/>
                </a:solidFill>
                <a:ea typeface="Arial Unicode MS" pitchFamily="34" charset="-128"/>
                <a:cs typeface="Arial" charset="0"/>
              </a:rPr>
              <a:t>meninggal</a:t>
            </a:r>
            <a:r>
              <a:rPr lang="en-GB" sz="2200" dirty="0" smtClean="0">
                <a:ln>
                  <a:solidFill>
                    <a:srgbClr val="0000FF"/>
                  </a:solidFill>
                </a:ln>
                <a:solidFill>
                  <a:srgbClr val="0000FF"/>
                </a:solidFill>
                <a:ea typeface="Arial Unicode MS" pitchFamily="34" charset="-128"/>
                <a:cs typeface="Arial" charset="0"/>
              </a:rPr>
              <a:t> </a:t>
            </a:r>
            <a:r>
              <a:rPr lang="en-GB" sz="2200" dirty="0" err="1" smtClean="0">
                <a:ln>
                  <a:solidFill>
                    <a:srgbClr val="0000FF"/>
                  </a:solidFill>
                </a:ln>
                <a:solidFill>
                  <a:srgbClr val="0000FF"/>
                </a:solidFill>
                <a:ea typeface="Arial Unicode MS" pitchFamily="34" charset="-128"/>
                <a:cs typeface="Arial" charset="0"/>
              </a:rPr>
              <a:t>dunia</a:t>
            </a:r>
            <a:endParaRPr lang="en-GB" sz="2200" dirty="0">
              <a:ln>
                <a:solidFill>
                  <a:srgbClr val="0000FF"/>
                </a:solidFill>
              </a:ln>
              <a:solidFill>
                <a:srgbClr val="0000FF"/>
              </a:solidFill>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500174"/>
            <a:ext cx="8643998" cy="2862322"/>
          </a:xfrm>
          <a:prstGeom prst="rect">
            <a:avLst/>
          </a:prstGeom>
        </p:spPr>
        <p:txBody>
          <a:bodyPr wrap="square">
            <a:spAutoFit/>
          </a:bodyPr>
          <a:lstStyle/>
          <a:p>
            <a:pPr algn="ctr" rtl="1">
              <a:lnSpc>
                <a:spcPct val="150000"/>
              </a:lnSpc>
            </a:pPr>
            <a:r>
              <a:rPr kumimoji="0" lang="ar-SA" altLang="zh-CN" sz="4000" i="0" u="none" strike="noStrike" normalizeH="0" baseline="0" dirty="0" smtClean="0">
                <a:ln>
                  <a:solidFill>
                    <a:schemeClr val="tx1"/>
                  </a:solidFill>
                </a:ln>
                <a:latin typeface="Arb Naskh" charset="2"/>
                <a:ea typeface="SimSun" pitchFamily="2" charset="-122"/>
                <a:cs typeface="Traditional Arabic" pitchFamily="2" charset="-78"/>
              </a:rPr>
              <a:t>اَللّهُمَّ أَنْزِلِ الرَّحْمَةَ عَلَى السَّلاَطِيْنِ الْكِرَامِ، </a:t>
            </a:r>
            <a:endParaRPr kumimoji="0" lang="en-US" altLang="zh-CN" sz="4000" i="0" u="none" strike="noStrike" normalizeH="0" baseline="0" dirty="0" smtClean="0">
              <a:ln>
                <a:solidFill>
                  <a:schemeClr val="tx1"/>
                </a:solidFill>
              </a:ln>
              <a:latin typeface="Arb Naskh" charset="2"/>
              <a:ea typeface="SimSun" pitchFamily="2" charset="-122"/>
              <a:cs typeface="Traditional Arabic" pitchFamily="2" charset="-78"/>
            </a:endParaRPr>
          </a:p>
          <a:p>
            <a:pPr algn="ctr" rtl="1">
              <a:lnSpc>
                <a:spcPct val="150000"/>
              </a:lnSpc>
            </a:pPr>
            <a:r>
              <a:rPr kumimoji="0" lang="ar-SA" altLang="zh-CN" sz="4000" i="0" u="none" strike="noStrike" normalizeH="0" baseline="0" dirty="0" smtClean="0">
                <a:ln>
                  <a:solidFill>
                    <a:schemeClr val="tx1"/>
                  </a:solidFill>
                </a:ln>
                <a:latin typeface="Arb Naskh" charset="2"/>
                <a:ea typeface="SimSun" pitchFamily="2" charset="-122"/>
                <a:cs typeface="Traditional Arabic" pitchFamily="2" charset="-78"/>
              </a:rPr>
              <a:t>وَجَمِيْعِ الْمُسْلِمِيْنَ الْعِظَامِ، </a:t>
            </a:r>
            <a:endParaRPr kumimoji="0" lang="en-US" altLang="zh-CN" sz="4000" i="0" u="none" strike="noStrike" normalizeH="0" baseline="0" dirty="0" smtClean="0">
              <a:ln>
                <a:solidFill>
                  <a:schemeClr val="tx1"/>
                </a:solidFill>
              </a:ln>
              <a:latin typeface="Arb Naskh" charset="2"/>
              <a:ea typeface="SimSun" pitchFamily="2" charset="-122"/>
              <a:cs typeface="Traditional Arabic" pitchFamily="2" charset="-78"/>
            </a:endParaRPr>
          </a:p>
          <a:p>
            <a:pPr algn="ctr" rtl="1">
              <a:lnSpc>
                <a:spcPct val="150000"/>
              </a:lnSpc>
            </a:pPr>
            <a:r>
              <a:rPr kumimoji="0" lang="ar-SA" altLang="zh-CN" sz="4000" i="0" u="none" strike="noStrike" normalizeH="0" baseline="0" dirty="0" smtClean="0">
                <a:ln>
                  <a:solidFill>
                    <a:schemeClr val="tx1"/>
                  </a:solidFill>
                </a:ln>
                <a:latin typeface="Arb Naskh" charset="2"/>
                <a:ea typeface="SimSun" pitchFamily="2" charset="-122"/>
                <a:cs typeface="Traditional Arabic" pitchFamily="2" charset="-78"/>
              </a:rPr>
              <a:t>الَّذِيْنَ قَضَوْا بِالْحَقِّ وَبِهِ كَانُوْا يَعْدِلُوْنَ.</a:t>
            </a:r>
            <a:endParaRPr lang="en-US" sz="4000" dirty="0">
              <a:ln>
                <a:solidFill>
                  <a:schemeClr val="tx1"/>
                </a:solidFill>
              </a:ln>
            </a:endParaRPr>
          </a:p>
        </p:txBody>
      </p:sp>
      <p:sp>
        <p:nvSpPr>
          <p:cNvPr id="12" name="Slide Number Placeholder 11"/>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043608" y="4532927"/>
            <a:ext cx="6696744" cy="1107996"/>
          </a:xfrm>
          <a:prstGeom prst="rect">
            <a:avLst/>
          </a:prstGeom>
        </p:spPr>
        <p:txBody>
          <a:bodyPr wrap="square">
            <a:spAutoFit/>
          </a:bodyPr>
          <a:lstStyle/>
          <a:p>
            <a:pPr algn="ctr">
              <a:defRPr/>
            </a:pPr>
            <a:r>
              <a:rPr lang="en-US" sz="2200" dirty="0" err="1" smtClean="0">
                <a:ln>
                  <a:solidFill>
                    <a:srgbClr val="0000FF"/>
                  </a:solidFill>
                </a:ln>
                <a:solidFill>
                  <a:srgbClr val="0000FF"/>
                </a:solidFill>
                <a:ea typeface="Arial Unicode MS" pitchFamily="34" charset="-128"/>
                <a:cs typeface="Arial" charset="0"/>
              </a:rPr>
              <a:t>Ya</a:t>
            </a:r>
            <a:r>
              <a:rPr lang="en-US" sz="2200" dirty="0" smtClean="0">
                <a:ln>
                  <a:solidFill>
                    <a:srgbClr val="0000FF"/>
                  </a:solidFill>
                </a:ln>
                <a:solidFill>
                  <a:srgbClr val="0000FF"/>
                </a:solidFill>
                <a:ea typeface="Arial Unicode MS" pitchFamily="34" charset="-128"/>
                <a:cs typeface="Arial" charset="0"/>
              </a:rPr>
              <a:t> Allah </a:t>
            </a:r>
            <a:r>
              <a:rPr lang="en-US" sz="2200" dirty="0" err="1" smtClean="0">
                <a:ln>
                  <a:solidFill>
                    <a:srgbClr val="0000FF"/>
                  </a:solidFill>
                </a:ln>
                <a:solidFill>
                  <a:srgbClr val="0000FF"/>
                </a:solidFill>
                <a:ea typeface="Arial Unicode MS" pitchFamily="34" charset="-128"/>
                <a:cs typeface="Arial" charset="0"/>
              </a:rPr>
              <a:t>anugerahkanlah</a:t>
            </a:r>
            <a:r>
              <a:rPr lang="en-US" sz="2200" dirty="0" smtClean="0">
                <a:ln>
                  <a:solidFill>
                    <a:srgbClr val="0000FF"/>
                  </a:solidFill>
                </a:ln>
                <a:solidFill>
                  <a:srgbClr val="0000FF"/>
                </a:solidFill>
                <a:ea typeface="Arial Unicode MS" pitchFamily="34" charset="-128"/>
                <a:cs typeface="Arial" charset="0"/>
              </a:rPr>
              <a:t> </a:t>
            </a:r>
            <a:r>
              <a:rPr lang="en-US" sz="2200" dirty="0" err="1" smtClean="0">
                <a:ln>
                  <a:solidFill>
                    <a:srgbClr val="0000FF"/>
                  </a:solidFill>
                </a:ln>
                <a:solidFill>
                  <a:srgbClr val="0000FF"/>
                </a:solidFill>
                <a:ea typeface="Arial Unicode MS" pitchFamily="34" charset="-128"/>
                <a:cs typeface="Arial" charset="0"/>
              </a:rPr>
              <a:t>rahmat</a:t>
            </a:r>
            <a:r>
              <a:rPr lang="en-US" sz="2200" dirty="0" smtClean="0">
                <a:ln>
                  <a:solidFill>
                    <a:srgbClr val="0000FF"/>
                  </a:solidFill>
                </a:ln>
                <a:solidFill>
                  <a:srgbClr val="0000FF"/>
                </a:solidFill>
                <a:ea typeface="Arial Unicode MS" pitchFamily="34" charset="-128"/>
                <a:cs typeface="Arial" charset="0"/>
              </a:rPr>
              <a:t> </a:t>
            </a:r>
            <a:r>
              <a:rPr lang="en-US" sz="2200" dirty="0" err="1" smtClean="0">
                <a:ln>
                  <a:solidFill>
                    <a:srgbClr val="0000FF"/>
                  </a:solidFill>
                </a:ln>
                <a:solidFill>
                  <a:srgbClr val="0000FF"/>
                </a:solidFill>
                <a:ea typeface="Arial Unicode MS" pitchFamily="34" charset="-128"/>
                <a:cs typeface="Arial" charset="0"/>
              </a:rPr>
              <a:t>ke</a:t>
            </a:r>
            <a:r>
              <a:rPr lang="en-US" sz="2200" dirty="0" smtClean="0">
                <a:ln>
                  <a:solidFill>
                    <a:srgbClr val="0000FF"/>
                  </a:solidFill>
                </a:ln>
                <a:solidFill>
                  <a:srgbClr val="0000FF"/>
                </a:solidFill>
                <a:ea typeface="Arial Unicode MS" pitchFamily="34" charset="-128"/>
                <a:cs typeface="Arial" charset="0"/>
              </a:rPr>
              <a:t> </a:t>
            </a:r>
            <a:r>
              <a:rPr lang="en-US" sz="2200" dirty="0" err="1" smtClean="0">
                <a:ln>
                  <a:solidFill>
                    <a:srgbClr val="0000FF"/>
                  </a:solidFill>
                </a:ln>
                <a:solidFill>
                  <a:srgbClr val="0000FF"/>
                </a:solidFill>
                <a:ea typeface="Arial Unicode MS" pitchFamily="34" charset="-128"/>
                <a:cs typeface="Arial" charset="0"/>
              </a:rPr>
              <a:t>atas</a:t>
            </a:r>
            <a:r>
              <a:rPr lang="en-US" sz="2200" dirty="0" smtClean="0">
                <a:ln>
                  <a:solidFill>
                    <a:srgbClr val="0000FF"/>
                  </a:solidFill>
                </a:ln>
                <a:solidFill>
                  <a:srgbClr val="0000FF"/>
                </a:solidFill>
                <a:ea typeface="Arial Unicode MS" pitchFamily="34" charset="-128"/>
                <a:cs typeface="Arial" charset="0"/>
              </a:rPr>
              <a:t> Raja-raja </a:t>
            </a:r>
            <a:r>
              <a:rPr lang="en-US" sz="2200" dirty="0" err="1" smtClean="0">
                <a:ln>
                  <a:solidFill>
                    <a:srgbClr val="0000FF"/>
                  </a:solidFill>
                </a:ln>
                <a:solidFill>
                  <a:srgbClr val="0000FF"/>
                </a:solidFill>
                <a:ea typeface="Arial Unicode MS" pitchFamily="34" charset="-128"/>
                <a:cs typeface="Arial" charset="0"/>
              </a:rPr>
              <a:t>kami</a:t>
            </a:r>
            <a:r>
              <a:rPr lang="en-US" sz="2200" dirty="0" smtClean="0">
                <a:ln>
                  <a:solidFill>
                    <a:srgbClr val="0000FF"/>
                  </a:solidFill>
                </a:ln>
                <a:solidFill>
                  <a:srgbClr val="0000FF"/>
                </a:solidFill>
                <a:ea typeface="Arial Unicode MS" pitchFamily="34" charset="-128"/>
                <a:cs typeface="Arial" charset="0"/>
              </a:rPr>
              <a:t> </a:t>
            </a:r>
            <a:r>
              <a:rPr lang="en-US" sz="2200" dirty="0" err="1" smtClean="0">
                <a:ln>
                  <a:solidFill>
                    <a:srgbClr val="0000FF"/>
                  </a:solidFill>
                </a:ln>
                <a:solidFill>
                  <a:srgbClr val="0000FF"/>
                </a:solidFill>
                <a:ea typeface="Arial Unicode MS" pitchFamily="34" charset="-128"/>
                <a:cs typeface="Arial" charset="0"/>
              </a:rPr>
              <a:t>dan</a:t>
            </a:r>
            <a:r>
              <a:rPr lang="en-US" sz="2200" dirty="0" smtClean="0">
                <a:ln>
                  <a:solidFill>
                    <a:srgbClr val="0000FF"/>
                  </a:solidFill>
                </a:ln>
                <a:solidFill>
                  <a:srgbClr val="0000FF"/>
                </a:solidFill>
                <a:ea typeface="Arial Unicode MS" pitchFamily="34" charset="-128"/>
                <a:cs typeface="Arial" charset="0"/>
              </a:rPr>
              <a:t> </a:t>
            </a:r>
            <a:r>
              <a:rPr lang="en-US" sz="2200" dirty="0" err="1" smtClean="0">
                <a:ln>
                  <a:solidFill>
                    <a:srgbClr val="0000FF"/>
                  </a:solidFill>
                </a:ln>
                <a:solidFill>
                  <a:srgbClr val="0000FF"/>
                </a:solidFill>
                <a:ea typeface="Arial Unicode MS" pitchFamily="34" charset="-128"/>
                <a:cs typeface="Arial" charset="0"/>
              </a:rPr>
              <a:t>pemimpin-pemimpin</a:t>
            </a:r>
            <a:r>
              <a:rPr lang="en-US" sz="2200" dirty="0" smtClean="0">
                <a:ln>
                  <a:solidFill>
                    <a:srgbClr val="0000FF"/>
                  </a:solidFill>
                </a:ln>
                <a:solidFill>
                  <a:srgbClr val="0000FF"/>
                </a:solidFill>
                <a:ea typeface="Arial Unicode MS" pitchFamily="34" charset="-128"/>
                <a:cs typeface="Arial" charset="0"/>
              </a:rPr>
              <a:t> </a:t>
            </a:r>
            <a:r>
              <a:rPr lang="en-US" sz="2200" dirty="0" err="1" smtClean="0">
                <a:ln>
                  <a:solidFill>
                    <a:srgbClr val="0000FF"/>
                  </a:solidFill>
                </a:ln>
                <a:solidFill>
                  <a:srgbClr val="0000FF"/>
                </a:solidFill>
                <a:ea typeface="Arial Unicode MS" pitchFamily="34" charset="-128"/>
                <a:cs typeface="Arial" charset="0"/>
              </a:rPr>
              <a:t>kami</a:t>
            </a:r>
            <a:r>
              <a:rPr lang="en-US" sz="2200" dirty="0" smtClean="0">
                <a:ln>
                  <a:solidFill>
                    <a:srgbClr val="0000FF"/>
                  </a:solidFill>
                </a:ln>
                <a:solidFill>
                  <a:srgbClr val="0000FF"/>
                </a:solidFill>
                <a:ea typeface="Arial Unicode MS" pitchFamily="34" charset="-128"/>
                <a:cs typeface="Arial" charset="0"/>
              </a:rPr>
              <a:t> yang </a:t>
            </a:r>
            <a:r>
              <a:rPr lang="en-US" sz="2200" dirty="0" err="1" smtClean="0">
                <a:ln>
                  <a:solidFill>
                    <a:srgbClr val="0000FF"/>
                  </a:solidFill>
                </a:ln>
                <a:solidFill>
                  <a:srgbClr val="0000FF"/>
                </a:solidFill>
                <a:ea typeface="Arial Unicode MS" pitchFamily="34" charset="-128"/>
                <a:cs typeface="Arial" charset="0"/>
              </a:rPr>
              <a:t>melaksanakan</a:t>
            </a:r>
            <a:r>
              <a:rPr lang="en-US" sz="2200" dirty="0" smtClean="0">
                <a:ln>
                  <a:solidFill>
                    <a:srgbClr val="0000FF"/>
                  </a:solidFill>
                </a:ln>
                <a:solidFill>
                  <a:srgbClr val="0000FF"/>
                </a:solidFill>
                <a:ea typeface="Arial Unicode MS" pitchFamily="34" charset="-128"/>
                <a:cs typeface="Arial" charset="0"/>
              </a:rPr>
              <a:t> </a:t>
            </a:r>
            <a:r>
              <a:rPr lang="en-US" sz="2200" dirty="0" err="1" smtClean="0">
                <a:ln>
                  <a:solidFill>
                    <a:srgbClr val="0000FF"/>
                  </a:solidFill>
                </a:ln>
                <a:solidFill>
                  <a:srgbClr val="0000FF"/>
                </a:solidFill>
                <a:ea typeface="Arial Unicode MS" pitchFamily="34" charset="-128"/>
                <a:cs typeface="Arial" charset="0"/>
              </a:rPr>
              <a:t>kebenaran</a:t>
            </a:r>
            <a:r>
              <a:rPr lang="en-US" sz="2200" dirty="0" smtClean="0">
                <a:ln>
                  <a:solidFill>
                    <a:srgbClr val="0000FF"/>
                  </a:solidFill>
                </a:ln>
                <a:solidFill>
                  <a:srgbClr val="0000FF"/>
                </a:solidFill>
                <a:ea typeface="Arial Unicode MS" pitchFamily="34" charset="-128"/>
                <a:cs typeface="Arial" charset="0"/>
              </a:rPr>
              <a:t> </a:t>
            </a:r>
            <a:r>
              <a:rPr lang="en-US" sz="2200" dirty="0" err="1" smtClean="0">
                <a:ln>
                  <a:solidFill>
                    <a:srgbClr val="0000FF"/>
                  </a:solidFill>
                </a:ln>
                <a:solidFill>
                  <a:srgbClr val="0000FF"/>
                </a:solidFill>
                <a:ea typeface="Arial Unicode MS" pitchFamily="34" charset="-128"/>
                <a:cs typeface="Arial" charset="0"/>
              </a:rPr>
              <a:t>dan</a:t>
            </a:r>
            <a:r>
              <a:rPr lang="en-US" sz="2200" dirty="0" smtClean="0">
                <a:ln>
                  <a:solidFill>
                    <a:srgbClr val="0000FF"/>
                  </a:solidFill>
                </a:ln>
                <a:solidFill>
                  <a:srgbClr val="0000FF"/>
                </a:solidFill>
                <a:ea typeface="Arial Unicode MS" pitchFamily="34" charset="-128"/>
                <a:cs typeface="Arial" charset="0"/>
              </a:rPr>
              <a:t> </a:t>
            </a:r>
            <a:r>
              <a:rPr lang="en-US" sz="2200" dirty="0" err="1" smtClean="0">
                <a:ln>
                  <a:solidFill>
                    <a:srgbClr val="0000FF"/>
                  </a:solidFill>
                </a:ln>
                <a:solidFill>
                  <a:srgbClr val="0000FF"/>
                </a:solidFill>
                <a:ea typeface="Arial Unicode MS" pitchFamily="34" charset="-128"/>
                <a:cs typeface="Arial" charset="0"/>
              </a:rPr>
              <a:t>menegakkan</a:t>
            </a:r>
            <a:r>
              <a:rPr lang="en-US" sz="2200" dirty="0" smtClean="0">
                <a:ln>
                  <a:solidFill>
                    <a:srgbClr val="0000FF"/>
                  </a:solidFill>
                </a:ln>
                <a:solidFill>
                  <a:srgbClr val="0000FF"/>
                </a:solidFill>
                <a:ea typeface="Arial Unicode MS" pitchFamily="34" charset="-128"/>
                <a:cs typeface="Arial" charset="0"/>
              </a:rPr>
              <a:t> </a:t>
            </a:r>
            <a:r>
              <a:rPr lang="en-US" sz="2200" dirty="0" err="1" smtClean="0">
                <a:ln>
                  <a:solidFill>
                    <a:srgbClr val="0000FF"/>
                  </a:solidFill>
                </a:ln>
                <a:solidFill>
                  <a:srgbClr val="0000FF"/>
                </a:solidFill>
                <a:ea typeface="Arial Unicode MS" pitchFamily="34" charset="-128"/>
                <a:cs typeface="Arial" charset="0"/>
              </a:rPr>
              <a:t>keadilan</a:t>
            </a:r>
            <a:endParaRPr lang="en-US" sz="2200" dirty="0">
              <a:ln>
                <a:solidFill>
                  <a:srgbClr val="0000FF"/>
                </a:solidFill>
              </a:ln>
              <a:solidFill>
                <a:srgbClr val="0000FF"/>
              </a:solidFill>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124744"/>
            <a:ext cx="8643998" cy="3170099"/>
          </a:xfrm>
          <a:prstGeom prst="rect">
            <a:avLst/>
          </a:prstGeom>
        </p:spPr>
        <p:txBody>
          <a:bodyPr wrap="square">
            <a:spAutoFit/>
          </a:bodyPr>
          <a:lstStyle/>
          <a:p>
            <a:pPr algn="just" rtl="1"/>
            <a:r>
              <a:rPr kumimoji="0" lang="ar-SA" altLang="zh-CN" sz="4000" i="0" u="none" strike="noStrike" normalizeH="0" baseline="0" dirty="0" smtClean="0">
                <a:ln>
                  <a:solidFill>
                    <a:schemeClr val="tx1"/>
                  </a:solidFill>
                </a:ln>
                <a:latin typeface="Arb Naskh" charset="2"/>
                <a:ea typeface="SimSun" pitchFamily="2" charset="-122"/>
                <a:cs typeface="Traditional Arabic" pitchFamily="2" charset="-78"/>
              </a:rPr>
              <a:t>اَللّهُمَّ أَنْزِلِ الرَّحْمَةَ وَالسَّكِيْنَةَ وَالسَّلاَمَةَ وَالْعَافِيَةَ عَلَى مَلِكِنَا،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سري فادوك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بضيندا</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يغ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دفرتوان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اضوغ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مَوْلاَنَا الْمَلِكُ الْمُعْتَصِمُ بِاللهِ مُحِبُّ الدِّيْنِ توانكو الْحَاجَّ عَبْدَ الْحَلِيْمِ مُعَظَّمْ شَاهُ إِبْنَ الْمَرْحُوْمِ اَلْسُّلْطَانِ بَدْلِي شَاهُ</a:t>
            </a:r>
            <a:r>
              <a:rPr kumimoji="0" lang="ar-SA" altLang="zh-CN" sz="4000" i="0" u="none" strike="noStrike" normalizeH="0" baseline="0" dirty="0" smtClean="0">
                <a:ln>
                  <a:solidFill>
                    <a:schemeClr val="tx1"/>
                  </a:solidFill>
                </a:ln>
                <a:latin typeface="Arb Naskh" charset="2"/>
                <a:ea typeface="SimSun" pitchFamily="2" charset="-122"/>
                <a:cs typeface="Traditional Arabic" pitchFamily="2" charset="-78"/>
              </a:rPr>
              <a:t>، راج فرمايسوري </a:t>
            </a:r>
            <a:r>
              <a:rPr kumimoji="0" lang="ar-SA" altLang="zh-CN" sz="4000" i="0" u="none" strike="noStrike" normalizeH="0" baseline="0" dirty="0" smtClean="0">
                <a:ln>
                  <a:solidFill>
                    <a:schemeClr val="tx1"/>
                  </a:solidFill>
                </a:ln>
                <a:latin typeface="Arb Naskh" charset="2"/>
                <a:ea typeface="SimSun" pitchFamily="2" charset="-122"/>
                <a:cs typeface="Jawi - Biasa" pitchFamily="2" charset="-78"/>
              </a:rPr>
              <a:t>اضوغ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سلطانة حاجة حامينة</a:t>
            </a:r>
            <a:r>
              <a:rPr kumimoji="0" lang="ar-SA" altLang="zh-CN" sz="4000" i="0" u="none" strike="noStrike" normalizeH="0" baseline="0" dirty="0" smtClean="0">
                <a:ln>
                  <a:solidFill>
                    <a:schemeClr val="tx1"/>
                  </a:solidFill>
                </a:ln>
                <a:latin typeface="Arb Naskh" charset="2"/>
                <a:ea typeface="SimSun" pitchFamily="2" charset="-122"/>
                <a:cs typeface="Jawi - Biasa" pitchFamily="2" charset="-78"/>
              </a:rPr>
              <a:t> </a:t>
            </a:r>
            <a:r>
              <a:rPr lang="ar-SA" altLang="zh-CN" sz="4000" dirty="0" smtClean="0">
                <a:ln>
                  <a:solidFill>
                    <a:schemeClr val="tx1"/>
                  </a:solidFill>
                </a:ln>
                <a:latin typeface="Arb Naskh" charset="2"/>
                <a:ea typeface="SimSun" pitchFamily="2" charset="-122"/>
                <a:cs typeface="Jawi - Biasa" pitchFamily="2" charset="-78"/>
              </a:rPr>
              <a:t>وَعَلَى كُلِّ بَنَاتِهِ وَقَرَابَتِهِ</a:t>
            </a:r>
            <a:r>
              <a:rPr lang="ar-SA" altLang="zh-CN" sz="4000" dirty="0" smtClean="0">
                <a:ln>
                  <a:solidFill>
                    <a:schemeClr val="tx1"/>
                  </a:solidFill>
                </a:ln>
                <a:latin typeface="Arb Naskh" charset="2"/>
                <a:ea typeface="SimSun" pitchFamily="2" charset="-122"/>
                <a:cs typeface="Traditional Arabic" pitchFamily="2" charset="-78"/>
              </a:rPr>
              <a:t>.</a:t>
            </a:r>
            <a:endParaRPr lang="en-US" sz="4000" dirty="0">
              <a:ln>
                <a:solidFill>
                  <a:schemeClr val="tx1"/>
                </a:solidFill>
              </a:ln>
            </a:endParaRPr>
          </a:p>
        </p:txBody>
      </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4365104"/>
            <a:ext cx="8424936" cy="2031325"/>
          </a:xfrm>
          <a:prstGeom prst="rect">
            <a:avLst/>
          </a:prstGeom>
        </p:spPr>
        <p:txBody>
          <a:bodyPr wrap="square">
            <a:spAutoFit/>
          </a:bodyPr>
          <a:lstStyle/>
          <a:p>
            <a:pPr algn="ctr">
              <a:defRPr/>
            </a:pPr>
            <a:r>
              <a:rPr lang="en-US" dirty="0" err="1" smtClean="0">
                <a:ln>
                  <a:solidFill>
                    <a:schemeClr val="tx1"/>
                  </a:solidFill>
                </a:ln>
                <a:ea typeface="Arial Unicode MS" pitchFamily="34" charset="-128"/>
                <a:cs typeface="Arial" charset="0"/>
              </a:rPr>
              <a:t>Ya</a:t>
            </a:r>
            <a:r>
              <a:rPr lang="en-US" dirty="0" smtClean="0">
                <a:ln>
                  <a:solidFill>
                    <a:schemeClr val="tx1"/>
                  </a:solidFill>
                </a:ln>
                <a:ea typeface="Arial Unicode MS" pitchFamily="34" charset="-128"/>
                <a:cs typeface="Arial" charset="0"/>
              </a:rPr>
              <a:t> Allah </a:t>
            </a:r>
            <a:r>
              <a:rPr lang="en-US" dirty="0" err="1" smtClean="0">
                <a:ln>
                  <a:solidFill>
                    <a:schemeClr val="tx1"/>
                  </a:solidFill>
                </a:ln>
                <a:ea typeface="Arial Unicode MS" pitchFamily="34" charset="-128"/>
                <a:cs typeface="Arial" charset="0"/>
              </a:rPr>
              <a:t>limpahkanlah</a:t>
            </a:r>
            <a:r>
              <a:rPr lang="en-US" dirty="0" smtClean="0">
                <a:ln>
                  <a:solidFill>
                    <a:schemeClr val="tx1"/>
                  </a:solidFill>
                </a:ln>
                <a:ea typeface="Arial Unicode MS" pitchFamily="34" charset="-128"/>
                <a:cs typeface="Arial" charset="0"/>
              </a:rPr>
              <a:t> </a:t>
            </a:r>
            <a:r>
              <a:rPr lang="en-US" dirty="0" err="1" smtClean="0">
                <a:ln>
                  <a:solidFill>
                    <a:schemeClr val="tx1"/>
                  </a:solidFill>
                </a:ln>
                <a:ea typeface="Arial Unicode MS" pitchFamily="34" charset="-128"/>
                <a:cs typeface="Arial" charset="0"/>
              </a:rPr>
              <a:t>rahmat</a:t>
            </a:r>
            <a:r>
              <a:rPr lang="en-US" dirty="0" smtClean="0">
                <a:ln>
                  <a:solidFill>
                    <a:schemeClr val="tx1"/>
                  </a:solidFill>
                </a:ln>
                <a:ea typeface="Arial Unicode MS" pitchFamily="34" charset="-128"/>
                <a:cs typeface="Arial" charset="0"/>
              </a:rPr>
              <a:t>, </a:t>
            </a:r>
            <a:r>
              <a:rPr lang="en-US" dirty="0" err="1" smtClean="0">
                <a:ln>
                  <a:solidFill>
                    <a:schemeClr val="tx1"/>
                  </a:solidFill>
                </a:ln>
                <a:ea typeface="Arial Unicode MS" pitchFamily="34" charset="-128"/>
                <a:cs typeface="Arial" charset="0"/>
              </a:rPr>
              <a:t>ketenangan</a:t>
            </a:r>
            <a:r>
              <a:rPr lang="en-US" dirty="0" smtClean="0">
                <a:ln>
                  <a:solidFill>
                    <a:schemeClr val="tx1"/>
                  </a:solidFill>
                </a:ln>
                <a:ea typeface="Arial Unicode MS" pitchFamily="34" charset="-128"/>
                <a:cs typeface="Arial" charset="0"/>
              </a:rPr>
              <a:t>, </a:t>
            </a:r>
            <a:r>
              <a:rPr lang="en-US" dirty="0" err="1" smtClean="0">
                <a:ln>
                  <a:solidFill>
                    <a:schemeClr val="tx1"/>
                  </a:solidFill>
                </a:ln>
                <a:ea typeface="Arial Unicode MS" pitchFamily="34" charset="-128"/>
                <a:cs typeface="Arial" charset="0"/>
              </a:rPr>
              <a:t>keselamatan</a:t>
            </a:r>
            <a:r>
              <a:rPr lang="en-US" dirty="0" smtClean="0">
                <a:ln>
                  <a:solidFill>
                    <a:schemeClr val="tx1"/>
                  </a:solidFill>
                </a:ln>
                <a:ea typeface="Arial Unicode MS" pitchFamily="34" charset="-128"/>
                <a:cs typeface="Arial" charset="0"/>
              </a:rPr>
              <a:t> </a:t>
            </a:r>
            <a:r>
              <a:rPr lang="en-US" dirty="0" err="1" smtClean="0">
                <a:ln>
                  <a:solidFill>
                    <a:schemeClr val="tx1"/>
                  </a:solidFill>
                </a:ln>
                <a:ea typeface="Arial Unicode MS" pitchFamily="34" charset="-128"/>
                <a:cs typeface="Arial" charset="0"/>
              </a:rPr>
              <a:t>dan</a:t>
            </a:r>
            <a:r>
              <a:rPr lang="en-US" dirty="0" smtClean="0">
                <a:ln>
                  <a:solidFill>
                    <a:schemeClr val="tx1"/>
                  </a:solidFill>
                </a:ln>
                <a:ea typeface="Arial Unicode MS" pitchFamily="34" charset="-128"/>
                <a:cs typeface="Arial" charset="0"/>
              </a:rPr>
              <a:t> </a:t>
            </a:r>
            <a:r>
              <a:rPr lang="en-US" dirty="0" err="1" smtClean="0">
                <a:ln>
                  <a:solidFill>
                    <a:schemeClr val="tx1"/>
                  </a:solidFill>
                </a:ln>
                <a:ea typeface="Arial Unicode MS" pitchFamily="34" charset="-128"/>
                <a:cs typeface="Arial" charset="0"/>
              </a:rPr>
              <a:t>kesihatan</a:t>
            </a:r>
            <a:r>
              <a:rPr lang="en-US" dirty="0" smtClean="0">
                <a:ln>
                  <a:solidFill>
                    <a:schemeClr val="tx1"/>
                  </a:solidFill>
                </a:ln>
                <a:ea typeface="Arial Unicode MS" pitchFamily="34" charset="-128"/>
                <a:cs typeface="Arial" charset="0"/>
              </a:rPr>
              <a:t> </a:t>
            </a:r>
            <a:r>
              <a:rPr lang="en-US" dirty="0" err="1" smtClean="0">
                <a:ln>
                  <a:solidFill>
                    <a:schemeClr val="tx1"/>
                  </a:solidFill>
                </a:ln>
                <a:ea typeface="Arial Unicode MS" pitchFamily="34" charset="-128"/>
                <a:cs typeface="Arial" charset="0"/>
              </a:rPr>
              <a:t>ke</a:t>
            </a:r>
            <a:r>
              <a:rPr lang="en-US" dirty="0" smtClean="0">
                <a:ln>
                  <a:solidFill>
                    <a:schemeClr val="tx1"/>
                  </a:solidFill>
                </a:ln>
                <a:ea typeface="Arial Unicode MS" pitchFamily="34" charset="-128"/>
                <a:cs typeface="Arial" charset="0"/>
              </a:rPr>
              <a:t> </a:t>
            </a:r>
            <a:r>
              <a:rPr lang="en-US" dirty="0" err="1" smtClean="0">
                <a:ln>
                  <a:solidFill>
                    <a:schemeClr val="tx1"/>
                  </a:solidFill>
                </a:ln>
                <a:ea typeface="Arial Unicode MS" pitchFamily="34" charset="-128"/>
                <a:cs typeface="Arial" charset="0"/>
              </a:rPr>
              <a:t>atas</a:t>
            </a:r>
            <a:r>
              <a:rPr lang="en-US" dirty="0" smtClean="0">
                <a:ln>
                  <a:solidFill>
                    <a:schemeClr val="tx1"/>
                  </a:solidFill>
                </a:ln>
                <a:ea typeface="Arial Unicode MS" pitchFamily="34" charset="-128"/>
                <a:cs typeface="Arial" charset="0"/>
              </a:rPr>
              <a:t> Raja </a:t>
            </a:r>
            <a:r>
              <a:rPr lang="en-US" dirty="0" err="1" smtClean="0">
                <a:ln>
                  <a:solidFill>
                    <a:schemeClr val="tx1"/>
                  </a:solidFill>
                </a:ln>
                <a:ea typeface="Arial Unicode MS" pitchFamily="34" charset="-128"/>
                <a:cs typeface="Arial" charset="0"/>
              </a:rPr>
              <a:t>kami</a:t>
            </a:r>
            <a:r>
              <a:rPr lang="en-US" dirty="0" smtClean="0">
                <a:ln>
                  <a:solidFill>
                    <a:schemeClr val="tx1"/>
                  </a:solidFill>
                </a:ln>
                <a:ea typeface="Arial Unicode MS" pitchFamily="34" charset="-128"/>
                <a:cs typeface="Arial" charset="0"/>
              </a:rPr>
              <a:t>,</a:t>
            </a:r>
          </a:p>
          <a:p>
            <a:pPr algn="ctr">
              <a:defRPr/>
            </a:pPr>
            <a:r>
              <a:rPr lang="en-US" dirty="0" smtClean="0">
                <a:ln>
                  <a:solidFill>
                    <a:srgbClr val="0000FF"/>
                  </a:solidFill>
                </a:ln>
                <a:solidFill>
                  <a:srgbClr val="0000FF"/>
                </a:solidFill>
                <a:ea typeface="Arial Unicode MS" pitchFamily="34" charset="-128"/>
                <a:cs typeface="Arial" charset="0"/>
              </a:rPr>
              <a:t>SERI PADUKA BAGINDA YANG DIPERTUAN AGONG MAULANA AL-MALIK </a:t>
            </a:r>
          </a:p>
          <a:p>
            <a:pPr algn="ctr">
              <a:defRPr/>
            </a:pPr>
            <a:r>
              <a:rPr lang="en-US" dirty="0" smtClean="0">
                <a:ln>
                  <a:solidFill>
                    <a:srgbClr val="0000FF"/>
                  </a:solidFill>
                </a:ln>
                <a:solidFill>
                  <a:srgbClr val="0000FF"/>
                </a:solidFill>
                <a:ea typeface="Arial Unicode MS" pitchFamily="34" charset="-128"/>
                <a:cs typeface="Arial" charset="0"/>
              </a:rPr>
              <a:t>AL-MU’TASIM BILLAHI MUHIBBUDIN TUANKU AL-HAJ ABD AL-HALIM MUADZZAM SHAH IBN AL-MARHUM AS-SULTAN BADLI SHAH</a:t>
            </a:r>
            <a:r>
              <a:rPr lang="en-US" dirty="0" smtClean="0">
                <a:ln>
                  <a:solidFill>
                    <a:schemeClr val="tx1"/>
                  </a:solidFill>
                </a:ln>
                <a:ea typeface="Arial Unicode MS" pitchFamily="34" charset="-128"/>
                <a:cs typeface="Arial" charset="0"/>
              </a:rPr>
              <a:t>,</a:t>
            </a:r>
          </a:p>
          <a:p>
            <a:pPr algn="ctr">
              <a:defRPr/>
            </a:pPr>
            <a:r>
              <a:rPr lang="en-US" dirty="0" smtClean="0">
                <a:ln>
                  <a:solidFill>
                    <a:schemeClr val="tx1"/>
                  </a:solidFill>
                </a:ln>
                <a:ea typeface="Arial Unicode MS" pitchFamily="34" charset="-128"/>
                <a:cs typeface="Arial" charset="0"/>
              </a:rPr>
              <a:t>RAJA PERMAISURI AGONG </a:t>
            </a:r>
            <a:r>
              <a:rPr lang="en-US" dirty="0" smtClean="0">
                <a:ln>
                  <a:solidFill>
                    <a:srgbClr val="0000FF"/>
                  </a:solidFill>
                </a:ln>
                <a:solidFill>
                  <a:srgbClr val="0000FF"/>
                </a:solidFill>
                <a:ea typeface="Arial Unicode MS" pitchFamily="34" charset="-128"/>
                <a:cs typeface="Arial" charset="0"/>
              </a:rPr>
              <a:t>SULTANAH HAJAH HAMINAH </a:t>
            </a:r>
            <a:r>
              <a:rPr lang="en-US" dirty="0" smtClean="0">
                <a:ln>
                  <a:solidFill>
                    <a:schemeClr val="tx1"/>
                  </a:solidFill>
                </a:ln>
                <a:ea typeface="Arial Unicode MS" pitchFamily="34" charset="-128"/>
                <a:cs typeface="Arial" charset="0"/>
              </a:rPr>
              <a:t>DAN </a:t>
            </a:r>
          </a:p>
          <a:p>
            <a:pPr algn="ctr">
              <a:defRPr/>
            </a:pPr>
            <a:r>
              <a:rPr lang="en-US" dirty="0" smtClean="0">
                <a:ln>
                  <a:solidFill>
                    <a:schemeClr val="tx1"/>
                  </a:solidFill>
                </a:ln>
                <a:ea typeface="Arial Unicode MS" pitchFamily="34" charset="-128"/>
                <a:cs typeface="Arial" charset="0"/>
              </a:rPr>
              <a:t>PUTERI-PUTERI SERTA KERABAT-KERABAT DI RAJA SEKALIAN.</a:t>
            </a:r>
            <a:endParaRPr lang="en-US" dirty="0">
              <a:ln>
                <a:solidFill>
                  <a:schemeClr val="tx1"/>
                </a:solidFill>
              </a:ln>
              <a:ea typeface="Arial Unicode MS" pitchFamily="34" charset="-128"/>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306503"/>
            <a:ext cx="8501122" cy="2554545"/>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a:solidFill>
                    <a:schemeClr val="tx1"/>
                  </a:solidFill>
                </a:ln>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4000" dirty="0">
                <a:ln>
                  <a:solidFill>
                    <a:schemeClr val="tx1"/>
                  </a:solidFill>
                </a:ln>
                <a:latin typeface="Arb Naskh" charset="2"/>
                <a:ea typeface="SimSun" pitchFamily="2" charset="-122"/>
                <a:cs typeface="Traditional Arabic" pitchFamily="2" charset="-78"/>
              </a:rPr>
              <a:t> </a:t>
            </a:r>
            <a:r>
              <a:rPr lang="ar-SA" altLang="zh-CN" sz="4000" dirty="0" smtClean="0">
                <a:ln>
                  <a:solidFill>
                    <a:schemeClr val="tx1"/>
                  </a:solidFill>
                </a:ln>
                <a:latin typeface="Arb Naskh" charset="2"/>
                <a:ea typeface="SimSun" pitchFamily="2" charset="-122"/>
                <a:cs typeface="Traditional Arabic" pitchFamily="2" charset="-78"/>
              </a:rPr>
              <a:t>اللَّهُمَّ سَلِّمْ بِلاَدَنَا مِنَ المُفسِدِينَ وَطَهِّرهَا مِنَ المُتَطَرِّفِينَ وَوَفِّقنَا جَمِيعًا لِطَاعَتِكَ وَطَاعَةِ رَسُولِكَ مُحَمَّدٍ صَلَّى اللهُ عَلَيهِ وَسَلَّمَ وَطَاعَةِ مَن أَمَرتَنَا بِطَاعَتِهِ.</a:t>
            </a:r>
            <a:endParaRPr kumimoji="0" lang="ar-SA" altLang="zh-CN" sz="4000" i="0" u="none" strike="noStrike" normalizeH="0" baseline="0" dirty="0" smtClean="0">
              <a:ln>
                <a:solidFill>
                  <a:schemeClr val="tx1"/>
                </a:solidFill>
              </a:ln>
              <a:latin typeface="Arial" pitchFamily="34" charset="0"/>
              <a:cs typeface="Arial" pitchFamily="34" charset="0"/>
            </a:endParaRPr>
          </a:p>
        </p:txBody>
      </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4077072"/>
            <a:ext cx="8280920" cy="1938992"/>
          </a:xfrm>
          <a:prstGeom prst="rect">
            <a:avLst/>
          </a:prstGeom>
        </p:spPr>
        <p:txBody>
          <a:bodyPr wrap="square">
            <a:spAutoFit/>
          </a:bodyPr>
          <a:lstStyle/>
          <a:p>
            <a:pPr algn="ctr">
              <a:defRPr/>
            </a:pPr>
            <a:r>
              <a:rPr lang="en-US" sz="2000" dirty="0" err="1" smtClean="0">
                <a:ln>
                  <a:solidFill>
                    <a:srgbClr val="0000FF"/>
                  </a:solidFill>
                </a:ln>
                <a:solidFill>
                  <a:srgbClr val="0000FF"/>
                </a:solidFill>
                <a:ea typeface="Arial Unicode MS" pitchFamily="34" charset="-128"/>
                <a:cs typeface="Arial" pitchFamily="34" charset="0"/>
              </a:rPr>
              <a:t>Ya</a:t>
            </a:r>
            <a:r>
              <a:rPr lang="en-US" sz="2000" dirty="0" smtClean="0">
                <a:ln>
                  <a:solidFill>
                    <a:srgbClr val="0000FF"/>
                  </a:solidFill>
                </a:ln>
                <a:solidFill>
                  <a:srgbClr val="0000FF"/>
                </a:solidFill>
                <a:ea typeface="Arial Unicode MS" pitchFamily="34" charset="-128"/>
                <a:cs typeface="Arial" pitchFamily="34" charset="0"/>
              </a:rPr>
              <a:t> Allah </a:t>
            </a:r>
            <a:r>
              <a:rPr lang="en-US" sz="2000" dirty="0" err="1" smtClean="0">
                <a:ln>
                  <a:solidFill>
                    <a:srgbClr val="0000FF"/>
                  </a:solidFill>
                </a:ln>
                <a:solidFill>
                  <a:srgbClr val="0000FF"/>
                </a:solidFill>
                <a:ea typeface="Arial Unicode MS" pitchFamily="34" charset="-128"/>
                <a:cs typeface="Arial" pitchFamily="34" charset="0"/>
              </a:rPr>
              <a:t>jadikanlah</a:t>
            </a:r>
            <a:r>
              <a:rPr lang="en-US" sz="2000" dirty="0" smtClean="0">
                <a:ln>
                  <a:solidFill>
                    <a:srgbClr val="0000FF"/>
                  </a:solidFill>
                </a:ln>
                <a:solidFill>
                  <a:srgbClr val="0000FF"/>
                </a:solidFill>
                <a:ea typeface="Arial Unicode MS" pitchFamily="34" charset="-128"/>
                <a:cs typeface="Arial" pitchFamily="34" charset="0"/>
              </a:rPr>
              <a:t> Malaysia </a:t>
            </a:r>
            <a:r>
              <a:rPr lang="en-US" sz="2000" dirty="0" err="1" smtClean="0">
                <a:ln>
                  <a:solidFill>
                    <a:srgbClr val="0000FF"/>
                  </a:solidFill>
                </a:ln>
                <a:solidFill>
                  <a:srgbClr val="0000FF"/>
                </a:solidFill>
                <a:ea typeface="Arial Unicode MS" pitchFamily="34" charset="-128"/>
                <a:cs typeface="Arial" pitchFamily="34" charset="0"/>
              </a:rPr>
              <a:t>dan</a:t>
            </a:r>
            <a:r>
              <a:rPr lang="en-US" sz="2000" dirty="0" smtClean="0">
                <a:ln>
                  <a:solidFill>
                    <a:srgbClr val="0000FF"/>
                  </a:solidFill>
                </a:ln>
                <a:solidFill>
                  <a:srgbClr val="0000FF"/>
                </a:solidFill>
                <a:ea typeface="Arial Unicode MS" pitchFamily="34" charset="-128"/>
                <a:cs typeface="Arial" pitchFamily="34" charset="0"/>
              </a:rPr>
              <a:t> </a:t>
            </a:r>
            <a:r>
              <a:rPr lang="en-US" sz="2000" dirty="0" err="1" smtClean="0">
                <a:ln>
                  <a:solidFill>
                    <a:srgbClr val="0000FF"/>
                  </a:solidFill>
                </a:ln>
                <a:solidFill>
                  <a:srgbClr val="0000FF"/>
                </a:solidFill>
                <a:ea typeface="Arial Unicode MS" pitchFamily="34" charset="-128"/>
                <a:cs typeface="Arial" pitchFamily="34" charset="0"/>
              </a:rPr>
              <a:t>seluruh</a:t>
            </a:r>
            <a:r>
              <a:rPr lang="en-US" sz="2000" dirty="0" smtClean="0">
                <a:ln>
                  <a:solidFill>
                    <a:srgbClr val="0000FF"/>
                  </a:solidFill>
                </a:ln>
                <a:solidFill>
                  <a:srgbClr val="0000FF"/>
                </a:solidFill>
                <a:ea typeface="Arial Unicode MS" pitchFamily="34" charset="-128"/>
                <a:cs typeface="Arial" pitchFamily="34" charset="0"/>
              </a:rPr>
              <a:t> </a:t>
            </a:r>
            <a:r>
              <a:rPr lang="en-US" sz="2000" dirty="0" err="1" smtClean="0">
                <a:ln>
                  <a:solidFill>
                    <a:srgbClr val="0000FF"/>
                  </a:solidFill>
                </a:ln>
                <a:solidFill>
                  <a:srgbClr val="0000FF"/>
                </a:solidFill>
                <a:ea typeface="Arial Unicode MS" pitchFamily="34" charset="-128"/>
                <a:cs typeface="Arial" pitchFamily="34" charset="0"/>
              </a:rPr>
              <a:t>negara</a:t>
            </a:r>
            <a:r>
              <a:rPr lang="en-US" sz="2000" dirty="0" smtClean="0">
                <a:ln>
                  <a:solidFill>
                    <a:srgbClr val="0000FF"/>
                  </a:solidFill>
                </a:ln>
                <a:solidFill>
                  <a:srgbClr val="0000FF"/>
                </a:solidFill>
                <a:ea typeface="Arial Unicode MS" pitchFamily="34" charset="-128"/>
                <a:cs typeface="Arial" pitchFamily="34" charset="0"/>
              </a:rPr>
              <a:t> </a:t>
            </a:r>
            <a:r>
              <a:rPr lang="en-US" sz="2000" dirty="0" err="1" smtClean="0">
                <a:ln>
                  <a:solidFill>
                    <a:srgbClr val="0000FF"/>
                  </a:solidFill>
                </a:ln>
                <a:solidFill>
                  <a:srgbClr val="0000FF"/>
                </a:solidFill>
                <a:ea typeface="Arial Unicode MS" pitchFamily="34" charset="-128"/>
                <a:cs typeface="Arial" pitchFamily="34" charset="0"/>
              </a:rPr>
              <a:t>umat</a:t>
            </a:r>
            <a:r>
              <a:rPr lang="en-US" sz="2000" dirty="0" smtClean="0">
                <a:ln>
                  <a:solidFill>
                    <a:srgbClr val="0000FF"/>
                  </a:solidFill>
                </a:ln>
                <a:solidFill>
                  <a:srgbClr val="0000FF"/>
                </a:solidFill>
                <a:ea typeface="Arial Unicode MS" pitchFamily="34" charset="-128"/>
                <a:cs typeface="Arial" pitchFamily="34" charset="0"/>
              </a:rPr>
              <a:t> Islam </a:t>
            </a:r>
            <a:r>
              <a:rPr lang="en-US" sz="2000" dirty="0" err="1" smtClean="0">
                <a:ln>
                  <a:solidFill>
                    <a:srgbClr val="0000FF"/>
                  </a:solidFill>
                </a:ln>
                <a:solidFill>
                  <a:srgbClr val="0000FF"/>
                </a:solidFill>
                <a:ea typeface="Arial Unicode MS" pitchFamily="34" charset="-128"/>
                <a:cs typeface="Arial" pitchFamily="34" charset="0"/>
              </a:rPr>
              <a:t>dalam</a:t>
            </a:r>
            <a:r>
              <a:rPr lang="en-US" sz="2000" dirty="0" smtClean="0">
                <a:ln>
                  <a:solidFill>
                    <a:srgbClr val="0000FF"/>
                  </a:solidFill>
                </a:ln>
                <a:solidFill>
                  <a:srgbClr val="0000FF"/>
                </a:solidFill>
                <a:ea typeface="Arial Unicode MS" pitchFamily="34" charset="-128"/>
                <a:cs typeface="Arial" pitchFamily="34" charset="0"/>
              </a:rPr>
              <a:t> </a:t>
            </a:r>
            <a:r>
              <a:rPr lang="en-US" sz="2000" dirty="0" err="1" smtClean="0">
                <a:ln>
                  <a:solidFill>
                    <a:srgbClr val="0000FF"/>
                  </a:solidFill>
                </a:ln>
                <a:solidFill>
                  <a:srgbClr val="0000FF"/>
                </a:solidFill>
                <a:ea typeface="Arial Unicode MS" pitchFamily="34" charset="-128"/>
                <a:cs typeface="Arial" pitchFamily="34" charset="0"/>
              </a:rPr>
              <a:t>keadaan</a:t>
            </a:r>
            <a:r>
              <a:rPr lang="en-US" sz="2000" dirty="0" smtClean="0">
                <a:ln>
                  <a:solidFill>
                    <a:srgbClr val="0000FF"/>
                  </a:solidFill>
                </a:ln>
                <a:solidFill>
                  <a:srgbClr val="0000FF"/>
                </a:solidFill>
                <a:ea typeface="Arial Unicode MS" pitchFamily="34" charset="-128"/>
                <a:cs typeface="Arial" pitchFamily="34" charset="0"/>
              </a:rPr>
              <a:t> </a:t>
            </a:r>
            <a:r>
              <a:rPr lang="en-US" sz="2000" dirty="0" err="1" smtClean="0">
                <a:ln>
                  <a:solidFill>
                    <a:srgbClr val="0000FF"/>
                  </a:solidFill>
                </a:ln>
                <a:solidFill>
                  <a:srgbClr val="0000FF"/>
                </a:solidFill>
                <a:ea typeface="Arial Unicode MS" pitchFamily="34" charset="-128"/>
                <a:cs typeface="Arial" pitchFamily="34" charset="0"/>
              </a:rPr>
              <a:t>aman</a:t>
            </a:r>
            <a:r>
              <a:rPr lang="en-US" sz="2000" dirty="0" smtClean="0">
                <a:ln>
                  <a:solidFill>
                    <a:srgbClr val="0000FF"/>
                  </a:solidFill>
                </a:ln>
                <a:solidFill>
                  <a:srgbClr val="0000FF"/>
                </a:solidFill>
                <a:ea typeface="Arial Unicode MS" pitchFamily="34" charset="-128"/>
                <a:cs typeface="Arial" pitchFamily="34" charset="0"/>
              </a:rPr>
              <a:t>, </a:t>
            </a:r>
            <a:r>
              <a:rPr lang="en-US" sz="2000" dirty="0" err="1" smtClean="0">
                <a:ln>
                  <a:solidFill>
                    <a:srgbClr val="0000FF"/>
                  </a:solidFill>
                </a:ln>
                <a:solidFill>
                  <a:srgbClr val="0000FF"/>
                </a:solidFill>
                <a:ea typeface="Arial Unicode MS" pitchFamily="34" charset="-128"/>
                <a:cs typeface="Arial" pitchFamily="34" charset="0"/>
              </a:rPr>
              <a:t>tenang</a:t>
            </a:r>
            <a:r>
              <a:rPr lang="en-US" sz="2000" dirty="0" smtClean="0">
                <a:ln>
                  <a:solidFill>
                    <a:srgbClr val="0000FF"/>
                  </a:solidFill>
                </a:ln>
                <a:solidFill>
                  <a:srgbClr val="0000FF"/>
                </a:solidFill>
                <a:ea typeface="Arial Unicode MS" pitchFamily="34" charset="-128"/>
                <a:cs typeface="Arial" pitchFamily="34" charset="0"/>
              </a:rPr>
              <a:t> </a:t>
            </a:r>
            <a:r>
              <a:rPr lang="en-US" sz="2000" dirty="0" err="1" smtClean="0">
                <a:ln>
                  <a:solidFill>
                    <a:srgbClr val="0000FF"/>
                  </a:solidFill>
                </a:ln>
                <a:solidFill>
                  <a:srgbClr val="0000FF"/>
                </a:solidFill>
                <a:ea typeface="Arial Unicode MS" pitchFamily="34" charset="-128"/>
                <a:cs typeface="Arial" pitchFamily="34" charset="0"/>
              </a:rPr>
              <a:t>dan</a:t>
            </a:r>
            <a:r>
              <a:rPr lang="en-US" sz="2000" dirty="0" smtClean="0">
                <a:ln>
                  <a:solidFill>
                    <a:srgbClr val="0000FF"/>
                  </a:solidFill>
                </a:ln>
                <a:solidFill>
                  <a:srgbClr val="0000FF"/>
                </a:solidFill>
                <a:ea typeface="Arial Unicode MS" pitchFamily="34" charset="-128"/>
                <a:cs typeface="Arial" pitchFamily="34" charset="0"/>
              </a:rPr>
              <a:t> </a:t>
            </a:r>
            <a:r>
              <a:rPr lang="en-US" sz="2000" dirty="0" err="1" smtClean="0">
                <a:ln>
                  <a:solidFill>
                    <a:srgbClr val="0000FF"/>
                  </a:solidFill>
                </a:ln>
                <a:solidFill>
                  <a:srgbClr val="0000FF"/>
                </a:solidFill>
                <a:ea typeface="Arial Unicode MS" pitchFamily="34" charset="-128"/>
                <a:cs typeface="Arial" pitchFamily="34" charset="0"/>
              </a:rPr>
              <a:t>makmur</a:t>
            </a:r>
            <a:r>
              <a:rPr lang="en-US" sz="2000" dirty="0" smtClean="0">
                <a:ln>
                  <a:solidFill>
                    <a:srgbClr val="0000FF"/>
                  </a:solidFill>
                </a:ln>
                <a:solidFill>
                  <a:srgbClr val="0000FF"/>
                </a:solidFill>
                <a:ea typeface="Arial Unicode MS" pitchFamily="34" charset="-128"/>
                <a:cs typeface="Arial" pitchFamily="34" charset="0"/>
              </a:rPr>
              <a:t>. </a:t>
            </a:r>
            <a:r>
              <a:rPr lang="en-US" sz="2000" dirty="0" err="1" smtClean="0">
                <a:ln>
                  <a:solidFill>
                    <a:srgbClr val="0000FF"/>
                  </a:solidFill>
                </a:ln>
                <a:solidFill>
                  <a:srgbClr val="0000FF"/>
                </a:solidFill>
                <a:ea typeface="Arial Unicode MS" pitchFamily="34" charset="-128"/>
                <a:cs typeface="Arial" pitchFamily="34" charset="0"/>
              </a:rPr>
              <a:t>Ya</a:t>
            </a:r>
            <a:r>
              <a:rPr lang="en-US" sz="2000" dirty="0" smtClean="0">
                <a:ln>
                  <a:solidFill>
                    <a:srgbClr val="0000FF"/>
                  </a:solidFill>
                </a:ln>
                <a:solidFill>
                  <a:srgbClr val="0000FF"/>
                </a:solidFill>
                <a:ea typeface="Arial Unicode MS" pitchFamily="34" charset="-128"/>
                <a:cs typeface="Arial" pitchFamily="34" charset="0"/>
              </a:rPr>
              <a:t> Allah </a:t>
            </a:r>
            <a:r>
              <a:rPr lang="en-US" sz="2000" dirty="0" err="1" smtClean="0">
                <a:ln>
                  <a:solidFill>
                    <a:srgbClr val="0000FF"/>
                  </a:solidFill>
                </a:ln>
                <a:solidFill>
                  <a:srgbClr val="0000FF"/>
                </a:solidFill>
                <a:ea typeface="Arial Unicode MS" pitchFamily="34" charset="-128"/>
                <a:cs typeface="Arial" pitchFamily="34" charset="0"/>
              </a:rPr>
              <a:t>selamatkan</a:t>
            </a:r>
            <a:r>
              <a:rPr lang="en-US" sz="2000" dirty="0" smtClean="0">
                <a:ln>
                  <a:solidFill>
                    <a:srgbClr val="0000FF"/>
                  </a:solidFill>
                </a:ln>
                <a:solidFill>
                  <a:srgbClr val="0000FF"/>
                </a:solidFill>
                <a:ea typeface="Arial Unicode MS" pitchFamily="34" charset="-128"/>
                <a:cs typeface="Arial" pitchFamily="34" charset="0"/>
              </a:rPr>
              <a:t> </a:t>
            </a:r>
            <a:r>
              <a:rPr lang="en-US" sz="2000" dirty="0" err="1" smtClean="0">
                <a:ln>
                  <a:solidFill>
                    <a:srgbClr val="0000FF"/>
                  </a:solidFill>
                </a:ln>
                <a:solidFill>
                  <a:srgbClr val="0000FF"/>
                </a:solidFill>
                <a:ea typeface="Arial Unicode MS" pitchFamily="34" charset="-128"/>
                <a:cs typeface="Arial" pitchFamily="34" charset="0"/>
              </a:rPr>
              <a:t>negara</a:t>
            </a:r>
            <a:r>
              <a:rPr lang="en-US" sz="2000" dirty="0" smtClean="0">
                <a:ln>
                  <a:solidFill>
                    <a:srgbClr val="0000FF"/>
                  </a:solidFill>
                </a:ln>
                <a:solidFill>
                  <a:srgbClr val="0000FF"/>
                </a:solidFill>
                <a:ea typeface="Arial Unicode MS" pitchFamily="34" charset="-128"/>
                <a:cs typeface="Arial" pitchFamily="34" charset="0"/>
              </a:rPr>
              <a:t> </a:t>
            </a:r>
            <a:r>
              <a:rPr lang="en-US" sz="2000" dirty="0" err="1" smtClean="0">
                <a:ln>
                  <a:solidFill>
                    <a:srgbClr val="0000FF"/>
                  </a:solidFill>
                </a:ln>
                <a:solidFill>
                  <a:srgbClr val="0000FF"/>
                </a:solidFill>
                <a:ea typeface="Arial Unicode MS" pitchFamily="34" charset="-128"/>
                <a:cs typeface="Arial" pitchFamily="34" charset="0"/>
              </a:rPr>
              <a:t>kami</a:t>
            </a:r>
            <a:r>
              <a:rPr lang="en-US" sz="2000" dirty="0" smtClean="0">
                <a:ln>
                  <a:solidFill>
                    <a:srgbClr val="0000FF"/>
                  </a:solidFill>
                </a:ln>
                <a:solidFill>
                  <a:srgbClr val="0000FF"/>
                </a:solidFill>
                <a:ea typeface="Arial Unicode MS" pitchFamily="34" charset="-128"/>
                <a:cs typeface="Arial" pitchFamily="34" charset="0"/>
              </a:rPr>
              <a:t> </a:t>
            </a:r>
            <a:r>
              <a:rPr lang="en-US" sz="2000" dirty="0" err="1" smtClean="0">
                <a:ln>
                  <a:solidFill>
                    <a:srgbClr val="0000FF"/>
                  </a:solidFill>
                </a:ln>
                <a:solidFill>
                  <a:srgbClr val="0000FF"/>
                </a:solidFill>
                <a:ea typeface="Arial Unicode MS" pitchFamily="34" charset="-128"/>
                <a:cs typeface="Arial" pitchFamily="34" charset="0"/>
              </a:rPr>
              <a:t>daripada</a:t>
            </a:r>
            <a:r>
              <a:rPr lang="en-US" sz="2000" dirty="0" smtClean="0">
                <a:ln>
                  <a:solidFill>
                    <a:srgbClr val="0000FF"/>
                  </a:solidFill>
                </a:ln>
                <a:solidFill>
                  <a:srgbClr val="0000FF"/>
                </a:solidFill>
                <a:ea typeface="Arial Unicode MS" pitchFamily="34" charset="-128"/>
                <a:cs typeface="Arial" pitchFamily="34" charset="0"/>
              </a:rPr>
              <a:t> </a:t>
            </a:r>
            <a:r>
              <a:rPr lang="en-US" sz="2000" dirty="0" err="1" smtClean="0">
                <a:ln>
                  <a:solidFill>
                    <a:srgbClr val="0000FF"/>
                  </a:solidFill>
                </a:ln>
                <a:solidFill>
                  <a:srgbClr val="0000FF"/>
                </a:solidFill>
                <a:ea typeface="Arial Unicode MS" pitchFamily="34" charset="-128"/>
                <a:cs typeface="Arial" pitchFamily="34" charset="0"/>
              </a:rPr>
              <a:t>golongan</a:t>
            </a:r>
            <a:r>
              <a:rPr lang="en-US" sz="2000" dirty="0" smtClean="0">
                <a:ln>
                  <a:solidFill>
                    <a:srgbClr val="0000FF"/>
                  </a:solidFill>
                </a:ln>
                <a:solidFill>
                  <a:srgbClr val="0000FF"/>
                </a:solidFill>
                <a:ea typeface="Arial Unicode MS" pitchFamily="34" charset="-128"/>
                <a:cs typeface="Arial" pitchFamily="34" charset="0"/>
              </a:rPr>
              <a:t> yang </a:t>
            </a:r>
            <a:r>
              <a:rPr lang="en-US" sz="2000" dirty="0" err="1" smtClean="0">
                <a:ln>
                  <a:solidFill>
                    <a:srgbClr val="0000FF"/>
                  </a:solidFill>
                </a:ln>
                <a:solidFill>
                  <a:srgbClr val="0000FF"/>
                </a:solidFill>
                <a:ea typeface="Arial Unicode MS" pitchFamily="34" charset="-128"/>
                <a:cs typeface="Arial" pitchFamily="34" charset="0"/>
              </a:rPr>
              <a:t>melakukan</a:t>
            </a:r>
            <a:r>
              <a:rPr lang="en-US" sz="2000" dirty="0" smtClean="0">
                <a:ln>
                  <a:solidFill>
                    <a:srgbClr val="0000FF"/>
                  </a:solidFill>
                </a:ln>
                <a:solidFill>
                  <a:srgbClr val="0000FF"/>
                </a:solidFill>
                <a:ea typeface="Arial Unicode MS" pitchFamily="34" charset="-128"/>
                <a:cs typeface="Arial" pitchFamily="34" charset="0"/>
              </a:rPr>
              <a:t> </a:t>
            </a:r>
            <a:r>
              <a:rPr lang="en-US" sz="2000" dirty="0" err="1" smtClean="0">
                <a:ln>
                  <a:solidFill>
                    <a:srgbClr val="0000FF"/>
                  </a:solidFill>
                </a:ln>
                <a:solidFill>
                  <a:srgbClr val="0000FF"/>
                </a:solidFill>
                <a:ea typeface="Arial Unicode MS" pitchFamily="34" charset="-128"/>
                <a:cs typeface="Arial" pitchFamily="34" charset="0"/>
              </a:rPr>
              <a:t>kerosakan</a:t>
            </a:r>
            <a:r>
              <a:rPr lang="en-US" sz="2000" dirty="0" smtClean="0">
                <a:ln>
                  <a:solidFill>
                    <a:srgbClr val="0000FF"/>
                  </a:solidFill>
                </a:ln>
                <a:solidFill>
                  <a:srgbClr val="0000FF"/>
                </a:solidFill>
                <a:ea typeface="Arial Unicode MS" pitchFamily="34" charset="-128"/>
                <a:cs typeface="Arial" pitchFamily="34" charset="0"/>
              </a:rPr>
              <a:t>, </a:t>
            </a:r>
            <a:r>
              <a:rPr lang="en-US" sz="2000" dirty="0" err="1" smtClean="0">
                <a:ln>
                  <a:solidFill>
                    <a:srgbClr val="0000FF"/>
                  </a:solidFill>
                </a:ln>
                <a:solidFill>
                  <a:srgbClr val="0000FF"/>
                </a:solidFill>
                <a:ea typeface="Arial Unicode MS" pitchFamily="34" charset="-128"/>
                <a:cs typeface="Arial" pitchFamily="34" charset="0"/>
              </a:rPr>
              <a:t>dan</a:t>
            </a:r>
            <a:r>
              <a:rPr lang="en-US" sz="2000" dirty="0" smtClean="0">
                <a:ln>
                  <a:solidFill>
                    <a:srgbClr val="0000FF"/>
                  </a:solidFill>
                </a:ln>
                <a:solidFill>
                  <a:srgbClr val="0000FF"/>
                </a:solidFill>
                <a:ea typeface="Arial Unicode MS" pitchFamily="34" charset="-128"/>
                <a:cs typeface="Arial" pitchFamily="34" charset="0"/>
              </a:rPr>
              <a:t> </a:t>
            </a:r>
            <a:r>
              <a:rPr lang="en-US" sz="2000" dirty="0" err="1" smtClean="0">
                <a:ln>
                  <a:solidFill>
                    <a:srgbClr val="0000FF"/>
                  </a:solidFill>
                </a:ln>
                <a:solidFill>
                  <a:srgbClr val="0000FF"/>
                </a:solidFill>
                <a:ea typeface="Arial Unicode MS" pitchFamily="34" charset="-128"/>
                <a:cs typeface="Arial" pitchFamily="34" charset="0"/>
              </a:rPr>
              <a:t>bersihkannya</a:t>
            </a:r>
            <a:r>
              <a:rPr lang="en-US" sz="2000" dirty="0" smtClean="0">
                <a:ln>
                  <a:solidFill>
                    <a:srgbClr val="0000FF"/>
                  </a:solidFill>
                </a:ln>
                <a:solidFill>
                  <a:srgbClr val="0000FF"/>
                </a:solidFill>
                <a:ea typeface="Arial Unicode MS" pitchFamily="34" charset="-128"/>
                <a:cs typeface="Arial" pitchFamily="34" charset="0"/>
              </a:rPr>
              <a:t> </a:t>
            </a:r>
            <a:r>
              <a:rPr lang="en-US" sz="2000" dirty="0" err="1" smtClean="0">
                <a:ln>
                  <a:solidFill>
                    <a:srgbClr val="0000FF"/>
                  </a:solidFill>
                </a:ln>
                <a:solidFill>
                  <a:srgbClr val="0000FF"/>
                </a:solidFill>
                <a:ea typeface="Arial Unicode MS" pitchFamily="34" charset="-128"/>
                <a:cs typeface="Arial" pitchFamily="34" charset="0"/>
              </a:rPr>
              <a:t>daripada</a:t>
            </a:r>
            <a:r>
              <a:rPr lang="en-US" sz="2000" dirty="0" smtClean="0">
                <a:ln>
                  <a:solidFill>
                    <a:srgbClr val="0000FF"/>
                  </a:solidFill>
                </a:ln>
                <a:solidFill>
                  <a:srgbClr val="0000FF"/>
                </a:solidFill>
                <a:ea typeface="Arial Unicode MS" pitchFamily="34" charset="-128"/>
                <a:cs typeface="Arial" pitchFamily="34" charset="0"/>
              </a:rPr>
              <a:t> </a:t>
            </a:r>
            <a:r>
              <a:rPr lang="en-US" sz="2000" dirty="0" err="1" smtClean="0">
                <a:ln>
                  <a:solidFill>
                    <a:srgbClr val="0000FF"/>
                  </a:solidFill>
                </a:ln>
                <a:solidFill>
                  <a:srgbClr val="0000FF"/>
                </a:solidFill>
                <a:ea typeface="Arial Unicode MS" pitchFamily="34" charset="-128"/>
                <a:cs typeface="Arial" pitchFamily="34" charset="0"/>
              </a:rPr>
              <a:t>golongan</a:t>
            </a:r>
            <a:r>
              <a:rPr lang="en-US" sz="2000" dirty="0" smtClean="0">
                <a:ln>
                  <a:solidFill>
                    <a:srgbClr val="0000FF"/>
                  </a:solidFill>
                </a:ln>
                <a:solidFill>
                  <a:srgbClr val="0000FF"/>
                </a:solidFill>
                <a:ea typeface="Arial Unicode MS" pitchFamily="34" charset="-128"/>
                <a:cs typeface="Arial" pitchFamily="34" charset="0"/>
              </a:rPr>
              <a:t> yang </a:t>
            </a:r>
            <a:r>
              <a:rPr lang="en-US" sz="2000" dirty="0" err="1" smtClean="0">
                <a:ln>
                  <a:solidFill>
                    <a:srgbClr val="0000FF"/>
                  </a:solidFill>
                </a:ln>
                <a:solidFill>
                  <a:srgbClr val="0000FF"/>
                </a:solidFill>
                <a:ea typeface="Arial Unicode MS" pitchFamily="34" charset="-128"/>
                <a:cs typeface="Arial" pitchFamily="34" charset="0"/>
              </a:rPr>
              <a:t>melampaui</a:t>
            </a:r>
            <a:r>
              <a:rPr lang="en-US" sz="2000" dirty="0" smtClean="0">
                <a:ln>
                  <a:solidFill>
                    <a:srgbClr val="0000FF"/>
                  </a:solidFill>
                </a:ln>
                <a:solidFill>
                  <a:srgbClr val="0000FF"/>
                </a:solidFill>
                <a:ea typeface="Arial Unicode MS" pitchFamily="34" charset="-128"/>
                <a:cs typeface="Arial" pitchFamily="34" charset="0"/>
              </a:rPr>
              <a:t> </a:t>
            </a:r>
            <a:r>
              <a:rPr lang="en-US" sz="2000" dirty="0" err="1" smtClean="0">
                <a:ln>
                  <a:solidFill>
                    <a:srgbClr val="0000FF"/>
                  </a:solidFill>
                </a:ln>
                <a:solidFill>
                  <a:srgbClr val="0000FF"/>
                </a:solidFill>
                <a:ea typeface="Arial Unicode MS" pitchFamily="34" charset="-128"/>
                <a:cs typeface="Arial" pitchFamily="34" charset="0"/>
              </a:rPr>
              <a:t>batasan</a:t>
            </a:r>
            <a:r>
              <a:rPr lang="en-US" sz="2000" dirty="0" smtClean="0">
                <a:ln>
                  <a:solidFill>
                    <a:srgbClr val="0000FF"/>
                  </a:solidFill>
                </a:ln>
                <a:solidFill>
                  <a:srgbClr val="0000FF"/>
                </a:solidFill>
                <a:ea typeface="Arial Unicode MS" pitchFamily="34" charset="-128"/>
                <a:cs typeface="Arial" pitchFamily="34" charset="0"/>
              </a:rPr>
              <a:t> </a:t>
            </a:r>
            <a:r>
              <a:rPr lang="en-US" sz="2000" dirty="0" err="1" smtClean="0">
                <a:ln>
                  <a:solidFill>
                    <a:srgbClr val="0000FF"/>
                  </a:solidFill>
                </a:ln>
                <a:solidFill>
                  <a:srgbClr val="0000FF"/>
                </a:solidFill>
                <a:ea typeface="Arial Unicode MS" pitchFamily="34" charset="-128"/>
                <a:cs typeface="Arial" pitchFamily="34" charset="0"/>
              </a:rPr>
              <a:t>dan</a:t>
            </a:r>
            <a:r>
              <a:rPr lang="en-US" sz="2000" dirty="0" smtClean="0">
                <a:ln>
                  <a:solidFill>
                    <a:srgbClr val="0000FF"/>
                  </a:solidFill>
                </a:ln>
                <a:solidFill>
                  <a:srgbClr val="0000FF"/>
                </a:solidFill>
                <a:ea typeface="Arial Unicode MS" pitchFamily="34" charset="-128"/>
                <a:cs typeface="Arial" pitchFamily="34" charset="0"/>
              </a:rPr>
              <a:t> </a:t>
            </a:r>
            <a:r>
              <a:rPr lang="en-US" sz="2000" dirty="0" err="1" smtClean="0">
                <a:ln>
                  <a:solidFill>
                    <a:srgbClr val="0000FF"/>
                  </a:solidFill>
                </a:ln>
                <a:solidFill>
                  <a:srgbClr val="0000FF"/>
                </a:solidFill>
                <a:ea typeface="Arial Unicode MS" pitchFamily="34" charset="-128"/>
                <a:cs typeface="Arial" pitchFamily="34" charset="0"/>
              </a:rPr>
              <a:t>perbaiki</a:t>
            </a:r>
            <a:r>
              <a:rPr lang="en-US" sz="2000" dirty="0" smtClean="0">
                <a:ln>
                  <a:solidFill>
                    <a:srgbClr val="0000FF"/>
                  </a:solidFill>
                </a:ln>
                <a:solidFill>
                  <a:srgbClr val="0000FF"/>
                </a:solidFill>
                <a:ea typeface="Arial Unicode MS" pitchFamily="34" charset="-128"/>
                <a:cs typeface="Arial" pitchFamily="34" charset="0"/>
              </a:rPr>
              <a:t> </a:t>
            </a:r>
            <a:r>
              <a:rPr lang="en-US" sz="2000" dirty="0" err="1" smtClean="0">
                <a:ln>
                  <a:solidFill>
                    <a:srgbClr val="0000FF"/>
                  </a:solidFill>
                </a:ln>
                <a:solidFill>
                  <a:srgbClr val="0000FF"/>
                </a:solidFill>
                <a:ea typeface="Arial Unicode MS" pitchFamily="34" charset="-128"/>
                <a:cs typeface="Arial" pitchFamily="34" charset="0"/>
              </a:rPr>
              <a:t>jalan</a:t>
            </a:r>
            <a:r>
              <a:rPr lang="en-US" sz="2000" dirty="0" smtClean="0">
                <a:ln>
                  <a:solidFill>
                    <a:srgbClr val="0000FF"/>
                  </a:solidFill>
                </a:ln>
                <a:solidFill>
                  <a:srgbClr val="0000FF"/>
                </a:solidFill>
                <a:ea typeface="Arial Unicode MS" pitchFamily="34" charset="-128"/>
                <a:cs typeface="Arial" pitchFamily="34" charset="0"/>
              </a:rPr>
              <a:t> </a:t>
            </a:r>
            <a:r>
              <a:rPr lang="en-US" sz="2000" dirty="0" err="1" smtClean="0">
                <a:ln>
                  <a:solidFill>
                    <a:srgbClr val="0000FF"/>
                  </a:solidFill>
                </a:ln>
                <a:solidFill>
                  <a:srgbClr val="0000FF"/>
                </a:solidFill>
                <a:ea typeface="Arial Unicode MS" pitchFamily="34" charset="-128"/>
                <a:cs typeface="Arial" pitchFamily="34" charset="0"/>
              </a:rPr>
              <a:t>kami</a:t>
            </a:r>
            <a:r>
              <a:rPr lang="en-US" sz="2000" dirty="0" smtClean="0">
                <a:ln>
                  <a:solidFill>
                    <a:srgbClr val="0000FF"/>
                  </a:solidFill>
                </a:ln>
                <a:solidFill>
                  <a:srgbClr val="0000FF"/>
                </a:solidFill>
                <a:ea typeface="Arial Unicode MS" pitchFamily="34" charset="-128"/>
                <a:cs typeface="Arial" pitchFamily="34" charset="0"/>
              </a:rPr>
              <a:t> </a:t>
            </a:r>
            <a:r>
              <a:rPr lang="en-US" sz="2000" dirty="0" err="1" smtClean="0">
                <a:ln>
                  <a:solidFill>
                    <a:srgbClr val="0000FF"/>
                  </a:solidFill>
                </a:ln>
                <a:solidFill>
                  <a:srgbClr val="0000FF"/>
                </a:solidFill>
                <a:ea typeface="Arial Unicode MS" pitchFamily="34" charset="-128"/>
                <a:cs typeface="Arial" pitchFamily="34" charset="0"/>
              </a:rPr>
              <a:t>dalam</a:t>
            </a:r>
            <a:r>
              <a:rPr lang="en-US" sz="2000" dirty="0" smtClean="0">
                <a:ln>
                  <a:solidFill>
                    <a:srgbClr val="0000FF"/>
                  </a:solidFill>
                </a:ln>
                <a:solidFill>
                  <a:srgbClr val="0000FF"/>
                </a:solidFill>
                <a:ea typeface="Arial Unicode MS" pitchFamily="34" charset="-128"/>
                <a:cs typeface="Arial" pitchFamily="34" charset="0"/>
              </a:rPr>
              <a:t> </a:t>
            </a:r>
            <a:r>
              <a:rPr lang="en-US" sz="2000" dirty="0" err="1" smtClean="0">
                <a:ln>
                  <a:solidFill>
                    <a:srgbClr val="0000FF"/>
                  </a:solidFill>
                </a:ln>
                <a:solidFill>
                  <a:srgbClr val="0000FF"/>
                </a:solidFill>
                <a:ea typeface="Arial Unicode MS" pitchFamily="34" charset="-128"/>
                <a:cs typeface="Arial" pitchFamily="34" charset="0"/>
              </a:rPr>
              <a:t>mentaati</a:t>
            </a:r>
            <a:r>
              <a:rPr lang="en-US" sz="2000" dirty="0" smtClean="0">
                <a:ln>
                  <a:solidFill>
                    <a:srgbClr val="0000FF"/>
                  </a:solidFill>
                </a:ln>
                <a:solidFill>
                  <a:srgbClr val="0000FF"/>
                </a:solidFill>
                <a:ea typeface="Arial Unicode MS" pitchFamily="34" charset="-128"/>
                <a:cs typeface="Arial" pitchFamily="34" charset="0"/>
              </a:rPr>
              <a:t>-Mu, </a:t>
            </a:r>
            <a:r>
              <a:rPr lang="en-US" sz="2000" dirty="0" err="1" smtClean="0">
                <a:ln>
                  <a:solidFill>
                    <a:srgbClr val="0000FF"/>
                  </a:solidFill>
                </a:ln>
                <a:solidFill>
                  <a:srgbClr val="0000FF"/>
                </a:solidFill>
                <a:ea typeface="Arial Unicode MS" pitchFamily="34" charset="-128"/>
                <a:cs typeface="Arial" pitchFamily="34" charset="0"/>
              </a:rPr>
              <a:t>Rasul</a:t>
            </a:r>
            <a:r>
              <a:rPr lang="en-US" sz="2000" dirty="0" smtClean="0">
                <a:ln>
                  <a:solidFill>
                    <a:srgbClr val="0000FF"/>
                  </a:solidFill>
                </a:ln>
                <a:solidFill>
                  <a:srgbClr val="0000FF"/>
                </a:solidFill>
                <a:ea typeface="Arial Unicode MS" pitchFamily="34" charset="-128"/>
                <a:cs typeface="Arial" pitchFamily="34" charset="0"/>
              </a:rPr>
              <a:t>-Mu </a:t>
            </a:r>
            <a:r>
              <a:rPr lang="en-US" sz="2000" dirty="0" err="1" smtClean="0">
                <a:ln>
                  <a:solidFill>
                    <a:srgbClr val="0000FF"/>
                  </a:solidFill>
                </a:ln>
                <a:solidFill>
                  <a:srgbClr val="0000FF"/>
                </a:solidFill>
                <a:ea typeface="Arial Unicode MS" pitchFamily="34" charset="-128"/>
                <a:cs typeface="Arial" pitchFamily="34" charset="0"/>
              </a:rPr>
              <a:t>dan</a:t>
            </a:r>
            <a:r>
              <a:rPr lang="en-US" sz="2000" dirty="0" smtClean="0">
                <a:ln>
                  <a:solidFill>
                    <a:srgbClr val="0000FF"/>
                  </a:solidFill>
                </a:ln>
                <a:solidFill>
                  <a:srgbClr val="0000FF"/>
                </a:solidFill>
                <a:ea typeface="Arial Unicode MS" pitchFamily="34" charset="-128"/>
                <a:cs typeface="Arial" pitchFamily="34" charset="0"/>
              </a:rPr>
              <a:t> </a:t>
            </a:r>
            <a:r>
              <a:rPr lang="en-US" sz="2000" dirty="0" err="1" smtClean="0">
                <a:ln>
                  <a:solidFill>
                    <a:srgbClr val="0000FF"/>
                  </a:solidFill>
                </a:ln>
                <a:solidFill>
                  <a:srgbClr val="0000FF"/>
                </a:solidFill>
                <a:ea typeface="Arial Unicode MS" pitchFamily="34" charset="-128"/>
                <a:cs typeface="Arial" pitchFamily="34" charset="0"/>
              </a:rPr>
              <a:t>mereka</a:t>
            </a:r>
            <a:r>
              <a:rPr lang="en-US" sz="2000" dirty="0" smtClean="0">
                <a:ln>
                  <a:solidFill>
                    <a:srgbClr val="0000FF"/>
                  </a:solidFill>
                </a:ln>
                <a:solidFill>
                  <a:srgbClr val="0000FF"/>
                </a:solidFill>
                <a:ea typeface="Arial Unicode MS" pitchFamily="34" charset="-128"/>
                <a:cs typeface="Arial" pitchFamily="34" charset="0"/>
              </a:rPr>
              <a:t> yang </a:t>
            </a:r>
            <a:r>
              <a:rPr lang="en-US" sz="2000" dirty="0" err="1" smtClean="0">
                <a:ln>
                  <a:solidFill>
                    <a:srgbClr val="0000FF"/>
                  </a:solidFill>
                </a:ln>
                <a:solidFill>
                  <a:srgbClr val="0000FF"/>
                </a:solidFill>
                <a:ea typeface="Arial Unicode MS" pitchFamily="34" charset="-128"/>
                <a:cs typeface="Arial" pitchFamily="34" charset="0"/>
              </a:rPr>
              <a:t>engkau</a:t>
            </a:r>
            <a:r>
              <a:rPr lang="en-US" sz="2000" dirty="0" smtClean="0">
                <a:ln>
                  <a:solidFill>
                    <a:srgbClr val="0000FF"/>
                  </a:solidFill>
                </a:ln>
                <a:solidFill>
                  <a:srgbClr val="0000FF"/>
                </a:solidFill>
                <a:ea typeface="Arial Unicode MS" pitchFamily="34" charset="-128"/>
                <a:cs typeface="Arial" pitchFamily="34" charset="0"/>
              </a:rPr>
              <a:t> </a:t>
            </a:r>
            <a:r>
              <a:rPr lang="en-US" sz="2000" dirty="0" err="1" smtClean="0">
                <a:ln>
                  <a:solidFill>
                    <a:srgbClr val="0000FF"/>
                  </a:solidFill>
                </a:ln>
                <a:solidFill>
                  <a:srgbClr val="0000FF"/>
                </a:solidFill>
                <a:ea typeface="Arial Unicode MS" pitchFamily="34" charset="-128"/>
                <a:cs typeface="Arial" pitchFamily="34" charset="0"/>
              </a:rPr>
              <a:t>perintah</a:t>
            </a:r>
            <a:r>
              <a:rPr lang="en-US" sz="2000" dirty="0" smtClean="0">
                <a:ln>
                  <a:solidFill>
                    <a:srgbClr val="0000FF"/>
                  </a:solidFill>
                </a:ln>
                <a:solidFill>
                  <a:srgbClr val="0000FF"/>
                </a:solidFill>
                <a:ea typeface="Arial Unicode MS" pitchFamily="34" charset="-128"/>
                <a:cs typeface="Arial" pitchFamily="34" charset="0"/>
              </a:rPr>
              <a:t> </a:t>
            </a:r>
            <a:r>
              <a:rPr lang="en-US" sz="2000" dirty="0" err="1" smtClean="0">
                <a:ln>
                  <a:solidFill>
                    <a:srgbClr val="0000FF"/>
                  </a:solidFill>
                </a:ln>
                <a:solidFill>
                  <a:srgbClr val="0000FF"/>
                </a:solidFill>
                <a:ea typeface="Arial Unicode MS" pitchFamily="34" charset="-128"/>
                <a:cs typeface="Arial" pitchFamily="34" charset="0"/>
              </a:rPr>
              <a:t>kami</a:t>
            </a:r>
            <a:r>
              <a:rPr lang="en-US" sz="2000" dirty="0" smtClean="0">
                <a:ln>
                  <a:solidFill>
                    <a:srgbClr val="0000FF"/>
                  </a:solidFill>
                </a:ln>
                <a:solidFill>
                  <a:srgbClr val="0000FF"/>
                </a:solidFill>
                <a:ea typeface="Arial Unicode MS" pitchFamily="34" charset="-128"/>
                <a:cs typeface="Arial" pitchFamily="34" charset="0"/>
              </a:rPr>
              <a:t> </a:t>
            </a:r>
            <a:r>
              <a:rPr lang="en-US" sz="2000" dirty="0" err="1" smtClean="0">
                <a:ln>
                  <a:solidFill>
                    <a:srgbClr val="0000FF"/>
                  </a:solidFill>
                </a:ln>
                <a:solidFill>
                  <a:srgbClr val="0000FF"/>
                </a:solidFill>
                <a:ea typeface="Arial Unicode MS" pitchFamily="34" charset="-128"/>
                <a:cs typeface="Arial" pitchFamily="34" charset="0"/>
              </a:rPr>
              <a:t>mentaatinya</a:t>
            </a:r>
            <a:r>
              <a:rPr lang="en-US" sz="2000" dirty="0" smtClean="0">
                <a:ln>
                  <a:solidFill>
                    <a:srgbClr val="0000FF"/>
                  </a:solidFill>
                </a:ln>
                <a:solidFill>
                  <a:srgbClr val="0000FF"/>
                </a:solidFill>
                <a:ea typeface="Arial Unicode MS" pitchFamily="34" charset="-128"/>
                <a:cs typeface="Arial" pitchFamily="34" charset="0"/>
              </a:rPr>
              <a:t>.</a:t>
            </a:r>
            <a:endParaRPr lang="en-US" sz="2000" dirty="0">
              <a:ln>
                <a:solidFill>
                  <a:srgbClr val="0000FF"/>
                </a:solidFill>
              </a:ln>
              <a:solidFill>
                <a:srgbClr val="0000FF"/>
              </a:solidFill>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1844824"/>
            <a:ext cx="8280920" cy="3647152"/>
          </a:xfrm>
          <a:prstGeom prst="rect">
            <a:avLst/>
          </a:prstGeom>
        </p:spPr>
        <p:txBody>
          <a:bodyPr wrap="square">
            <a:spAutoFit/>
          </a:bodyPr>
          <a:lstStyle/>
          <a:p>
            <a:pPr algn="ctr">
              <a:lnSpc>
                <a:spcPct val="150000"/>
              </a:lnSpc>
              <a:defRPr/>
            </a:pPr>
            <a:r>
              <a:rPr lang="en-US" sz="2200" dirty="0" err="1" smtClean="0">
                <a:ln>
                  <a:solidFill>
                    <a:srgbClr val="0000FF"/>
                  </a:solidFill>
                </a:ln>
                <a:solidFill>
                  <a:srgbClr val="0000FF"/>
                </a:solidFill>
                <a:ea typeface="Arial Unicode MS" pitchFamily="34" charset="-128"/>
                <a:cs typeface="Arial" pitchFamily="34" charset="0"/>
              </a:rPr>
              <a:t>Ya</a:t>
            </a:r>
            <a:r>
              <a:rPr lang="en-US" sz="2200" dirty="0" smtClean="0">
                <a:ln>
                  <a:solidFill>
                    <a:srgbClr val="0000FF"/>
                  </a:solidFill>
                </a:ln>
                <a:solidFill>
                  <a:srgbClr val="0000FF"/>
                </a:solidFill>
                <a:ea typeface="Arial Unicode MS" pitchFamily="34" charset="-128"/>
                <a:cs typeface="Arial" pitchFamily="34" charset="0"/>
              </a:rPr>
              <a:t> Allah </a:t>
            </a:r>
            <a:r>
              <a:rPr lang="en-US" sz="2200" dirty="0" err="1" smtClean="0">
                <a:ln>
                  <a:solidFill>
                    <a:srgbClr val="0000FF"/>
                  </a:solidFill>
                </a:ln>
                <a:solidFill>
                  <a:srgbClr val="0000FF"/>
                </a:solidFill>
                <a:ea typeface="Arial Unicode MS" pitchFamily="34" charset="-128"/>
                <a:cs typeface="Arial" pitchFamily="34" charset="0"/>
              </a:rPr>
              <a:t>ya</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Tuhan</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kami</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Kami</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memohon</a:t>
            </a:r>
            <a:r>
              <a:rPr lang="en-US" sz="2200" dirty="0" smtClean="0">
                <a:ln>
                  <a:solidFill>
                    <a:srgbClr val="0000FF"/>
                  </a:solidFill>
                </a:ln>
                <a:solidFill>
                  <a:srgbClr val="0000FF"/>
                </a:solidFill>
                <a:ea typeface="Arial Unicode MS" pitchFamily="34" charset="-128"/>
                <a:cs typeface="Arial" pitchFamily="34" charset="0"/>
              </a:rPr>
              <a:t> agar </a:t>
            </a:r>
            <a:r>
              <a:rPr lang="en-US" sz="2200" dirty="0" err="1" smtClean="0">
                <a:ln>
                  <a:solidFill>
                    <a:srgbClr val="0000FF"/>
                  </a:solidFill>
                </a:ln>
                <a:solidFill>
                  <a:srgbClr val="0000FF"/>
                </a:solidFill>
                <a:ea typeface="Arial Unicode MS" pitchFamily="34" charset="-128"/>
                <a:cs typeface="Arial" pitchFamily="34" charset="0"/>
              </a:rPr>
              <a:t>dengan</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rahmat</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dan</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perlindungan</a:t>
            </a:r>
            <a:r>
              <a:rPr lang="en-US" sz="2200" dirty="0" smtClean="0">
                <a:ln>
                  <a:solidFill>
                    <a:srgbClr val="0000FF"/>
                  </a:solidFill>
                </a:ln>
                <a:solidFill>
                  <a:srgbClr val="0000FF"/>
                </a:solidFill>
                <a:ea typeface="Arial Unicode MS" pitchFamily="34" charset="-128"/>
                <a:cs typeface="Arial" pitchFamily="34" charset="0"/>
              </a:rPr>
              <a:t>-Mu, </a:t>
            </a:r>
            <a:r>
              <a:rPr lang="en-US" sz="2200" dirty="0" err="1" smtClean="0">
                <a:ln>
                  <a:solidFill>
                    <a:srgbClr val="0000FF"/>
                  </a:solidFill>
                </a:ln>
                <a:solidFill>
                  <a:srgbClr val="0000FF"/>
                </a:solidFill>
                <a:ea typeface="Arial Unicode MS" pitchFamily="34" charset="-128"/>
                <a:cs typeface="Arial" pitchFamily="34" charset="0"/>
              </a:rPr>
              <a:t>negara</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kami</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ini</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dan</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seluruh</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rakyatnya</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dikekalkan</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dalam</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keamanan</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dan</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kesejahteraan</a:t>
            </a:r>
            <a:r>
              <a:rPr lang="en-US" sz="2200" dirty="0" smtClean="0">
                <a:ln>
                  <a:solidFill>
                    <a:srgbClr val="0000FF"/>
                  </a:solidFill>
                </a:ln>
                <a:solidFill>
                  <a:srgbClr val="0000FF"/>
                </a:solidFill>
                <a:ea typeface="Arial Unicode MS" pitchFamily="34" charset="-128"/>
                <a:cs typeface="Arial" pitchFamily="34" charset="0"/>
              </a:rPr>
              <a:t>. </a:t>
            </a:r>
            <a:endParaRPr lang="en-US" sz="2200" dirty="0" smtClean="0">
              <a:ln>
                <a:solidFill>
                  <a:srgbClr val="0000FF"/>
                </a:solidFill>
              </a:ln>
              <a:solidFill>
                <a:srgbClr val="0000FF"/>
              </a:solidFill>
              <a:ea typeface="Arial Unicode MS" pitchFamily="34" charset="-128"/>
              <a:cs typeface="Arial" pitchFamily="34" charset="0"/>
            </a:endParaRPr>
          </a:p>
          <a:p>
            <a:pPr algn="ctr">
              <a:lnSpc>
                <a:spcPct val="150000"/>
              </a:lnSpc>
              <a:defRPr/>
            </a:pPr>
            <a:r>
              <a:rPr lang="en-US" sz="2200" dirty="0" err="1" smtClean="0">
                <a:ln>
                  <a:solidFill>
                    <a:srgbClr val="0000FF"/>
                  </a:solidFill>
                </a:ln>
                <a:solidFill>
                  <a:srgbClr val="0000FF"/>
                </a:solidFill>
                <a:ea typeface="Arial Unicode MS" pitchFamily="34" charset="-128"/>
                <a:cs typeface="Arial" pitchFamily="34" charset="0"/>
              </a:rPr>
              <a:t>Tanamkanlah</a:t>
            </a:r>
            <a:r>
              <a:rPr lang="en-US" sz="2200" dirty="0" smtClean="0">
                <a:ln>
                  <a:solidFill>
                    <a:srgbClr val="0000FF"/>
                  </a:solidFill>
                </a:ln>
                <a:solidFill>
                  <a:srgbClr val="0000FF"/>
                </a:solidFill>
                <a:ea typeface="Arial Unicode MS" pitchFamily="34" charset="-128"/>
                <a:cs typeface="Arial" pitchFamily="34" charset="0"/>
              </a:rPr>
              <a:t> </a:t>
            </a:r>
            <a:r>
              <a:rPr lang="en-US" sz="2200" dirty="0" smtClean="0">
                <a:ln>
                  <a:solidFill>
                    <a:srgbClr val="0000FF"/>
                  </a:solidFill>
                </a:ln>
                <a:solidFill>
                  <a:srgbClr val="0000FF"/>
                </a:solidFill>
                <a:ea typeface="Arial Unicode MS" pitchFamily="34" charset="-128"/>
                <a:cs typeface="Arial" pitchFamily="34" charset="0"/>
              </a:rPr>
              <a:t>rasa </a:t>
            </a:r>
            <a:r>
              <a:rPr lang="en-US" sz="2200" dirty="0" err="1" smtClean="0">
                <a:ln>
                  <a:solidFill>
                    <a:srgbClr val="0000FF"/>
                  </a:solidFill>
                </a:ln>
                <a:solidFill>
                  <a:srgbClr val="0000FF"/>
                </a:solidFill>
                <a:ea typeface="Arial Unicode MS" pitchFamily="34" charset="-128"/>
                <a:cs typeface="Arial" pitchFamily="34" charset="0"/>
              </a:rPr>
              <a:t>kasih</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sayang</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di</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antara</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kami</a:t>
            </a:r>
            <a:r>
              <a:rPr lang="en-US" sz="2200" dirty="0" smtClean="0">
                <a:ln>
                  <a:solidFill>
                    <a:srgbClr val="0000FF"/>
                  </a:solidFill>
                </a:ln>
                <a:solidFill>
                  <a:srgbClr val="0000FF"/>
                </a:solidFill>
                <a:ea typeface="Arial Unicode MS" pitchFamily="34" charset="-128"/>
                <a:cs typeface="Arial" pitchFamily="34" charset="0"/>
              </a:rPr>
              <a:t>. </a:t>
            </a:r>
            <a:endParaRPr lang="en-US" sz="2200" dirty="0" smtClean="0">
              <a:ln>
                <a:solidFill>
                  <a:srgbClr val="0000FF"/>
                </a:solidFill>
              </a:ln>
              <a:solidFill>
                <a:srgbClr val="0000FF"/>
              </a:solidFill>
              <a:ea typeface="Arial Unicode MS" pitchFamily="34" charset="-128"/>
              <a:cs typeface="Arial" pitchFamily="34" charset="0"/>
            </a:endParaRPr>
          </a:p>
          <a:p>
            <a:pPr algn="ctr">
              <a:lnSpc>
                <a:spcPct val="150000"/>
              </a:lnSpc>
              <a:defRPr/>
            </a:pPr>
            <a:r>
              <a:rPr lang="en-US" sz="2200" dirty="0" err="1" smtClean="0">
                <a:ln>
                  <a:solidFill>
                    <a:srgbClr val="0000FF"/>
                  </a:solidFill>
                </a:ln>
                <a:solidFill>
                  <a:srgbClr val="0000FF"/>
                </a:solidFill>
                <a:ea typeface="Arial Unicode MS" pitchFamily="34" charset="-128"/>
                <a:cs typeface="Arial" pitchFamily="34" charset="0"/>
              </a:rPr>
              <a:t>Kekalkanlah</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perpaduan</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di</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kalangan</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kami</a:t>
            </a:r>
            <a:r>
              <a:rPr lang="en-US" sz="2200" dirty="0" smtClean="0">
                <a:ln>
                  <a:solidFill>
                    <a:srgbClr val="0000FF"/>
                  </a:solidFill>
                </a:ln>
                <a:solidFill>
                  <a:srgbClr val="0000FF"/>
                </a:solidFill>
                <a:ea typeface="Arial Unicode MS" pitchFamily="34" charset="-128"/>
                <a:cs typeface="Arial" pitchFamily="34" charset="0"/>
              </a:rPr>
              <a:t>. </a:t>
            </a:r>
            <a:endParaRPr lang="en-US" sz="2200" dirty="0" smtClean="0">
              <a:ln>
                <a:solidFill>
                  <a:srgbClr val="0000FF"/>
                </a:solidFill>
              </a:ln>
              <a:solidFill>
                <a:srgbClr val="0000FF"/>
              </a:solidFill>
              <a:ea typeface="Arial Unicode MS" pitchFamily="34" charset="-128"/>
              <a:cs typeface="Arial" pitchFamily="34" charset="0"/>
            </a:endParaRPr>
          </a:p>
          <a:p>
            <a:pPr algn="ctr">
              <a:lnSpc>
                <a:spcPct val="150000"/>
              </a:lnSpc>
              <a:defRPr/>
            </a:pPr>
            <a:r>
              <a:rPr lang="en-US" sz="2200" dirty="0" err="1" smtClean="0">
                <a:ln>
                  <a:solidFill>
                    <a:srgbClr val="0000FF"/>
                  </a:solidFill>
                </a:ln>
                <a:solidFill>
                  <a:srgbClr val="0000FF"/>
                </a:solidFill>
                <a:ea typeface="Arial Unicode MS" pitchFamily="34" charset="-128"/>
                <a:cs typeface="Arial" pitchFamily="34" charset="0"/>
              </a:rPr>
              <a:t>Semoga</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dengannya</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kami</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sentiasa</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hidup</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aman</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damai</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makmur</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dan</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selamat</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sepanjang</a:t>
            </a:r>
            <a:r>
              <a:rPr lang="en-US" sz="2200" dirty="0" smtClean="0">
                <a:ln>
                  <a:solidFill>
                    <a:srgbClr val="0000FF"/>
                  </a:solidFill>
                </a:ln>
                <a:solidFill>
                  <a:srgbClr val="0000FF"/>
                </a:solidFill>
                <a:ea typeface="Arial Unicode MS" pitchFamily="34" charset="-128"/>
                <a:cs typeface="Arial" pitchFamily="34" charset="0"/>
              </a:rPr>
              <a:t> </a:t>
            </a:r>
            <a:r>
              <a:rPr lang="en-US" sz="2200" dirty="0" err="1" smtClean="0">
                <a:ln>
                  <a:solidFill>
                    <a:srgbClr val="0000FF"/>
                  </a:solidFill>
                </a:ln>
                <a:solidFill>
                  <a:srgbClr val="0000FF"/>
                </a:solidFill>
                <a:ea typeface="Arial Unicode MS" pitchFamily="34" charset="-128"/>
                <a:cs typeface="Arial" pitchFamily="34" charset="0"/>
              </a:rPr>
              <a:t>zaman</a:t>
            </a:r>
            <a:r>
              <a:rPr lang="en-US" sz="2200" dirty="0" smtClean="0">
                <a:ln>
                  <a:solidFill>
                    <a:srgbClr val="0000FF"/>
                  </a:solidFill>
                </a:ln>
                <a:solidFill>
                  <a:srgbClr val="0000FF"/>
                </a:solidFill>
                <a:ea typeface="Arial Unicode MS" pitchFamily="34" charset="-128"/>
                <a:cs typeface="Arial" pitchFamily="34" charset="0"/>
              </a:rPr>
              <a:t>.</a:t>
            </a:r>
            <a:endParaRPr lang="en-US" sz="2200" dirty="0">
              <a:ln>
                <a:solidFill>
                  <a:srgbClr val="0000FF"/>
                </a:solidFill>
              </a:ln>
              <a:solidFill>
                <a:srgbClr val="0000FF"/>
              </a:solidFill>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331640" y="3573016"/>
            <a:ext cx="6408712" cy="1200329"/>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a:solidFill>
                    <a:srgbClr val="0000FF"/>
                  </a:solidFill>
                </a:ln>
                <a:solidFill>
                  <a:srgbClr val="0000FF"/>
                </a:solidFill>
                <a:ea typeface="Arial Unicode MS" pitchFamily="34" charset="-128"/>
                <a:cs typeface="Arial" pitchFamily="34" charset="0"/>
              </a:rPr>
              <a:t>Ya</a:t>
            </a:r>
            <a:r>
              <a:rPr lang="en-GB" sz="2000" dirty="0" smtClean="0">
                <a:ln>
                  <a:solidFill>
                    <a:srgbClr val="0000FF"/>
                  </a:solidFill>
                </a:ln>
                <a:solidFill>
                  <a:srgbClr val="0000FF"/>
                </a:solidFill>
                <a:ea typeface="Arial Unicode MS" pitchFamily="34" charset="-128"/>
                <a:cs typeface="Arial" pitchFamily="34" charset="0"/>
              </a:rPr>
              <a:t> </a:t>
            </a:r>
            <a:r>
              <a:rPr lang="en-GB" sz="2000" dirty="0" err="1" smtClean="0">
                <a:ln>
                  <a:solidFill>
                    <a:srgbClr val="0000FF"/>
                  </a:solidFill>
                </a:ln>
                <a:solidFill>
                  <a:srgbClr val="0000FF"/>
                </a:solidFill>
                <a:ea typeface="Arial Unicode MS" pitchFamily="34" charset="-128"/>
                <a:cs typeface="Arial" pitchFamily="34" charset="0"/>
              </a:rPr>
              <a:t>Tuhan</a:t>
            </a:r>
            <a:r>
              <a:rPr lang="en-GB" sz="2000" dirty="0" smtClean="0">
                <a:ln>
                  <a:solidFill>
                    <a:srgbClr val="0000FF"/>
                  </a:solidFill>
                </a:ln>
                <a:solidFill>
                  <a:srgbClr val="0000FF"/>
                </a:solidFill>
                <a:ea typeface="Arial Unicode MS" pitchFamily="34" charset="-128"/>
                <a:cs typeface="Arial" pitchFamily="34" charset="0"/>
              </a:rPr>
              <a:t> </a:t>
            </a:r>
            <a:r>
              <a:rPr lang="en-GB" sz="2000" dirty="0" err="1" smtClean="0">
                <a:ln>
                  <a:solidFill>
                    <a:srgbClr val="0000FF"/>
                  </a:solidFill>
                </a:ln>
                <a:solidFill>
                  <a:srgbClr val="0000FF"/>
                </a:solidFill>
                <a:ea typeface="Arial Unicode MS" pitchFamily="34" charset="-128"/>
                <a:cs typeface="Arial" pitchFamily="34" charset="0"/>
              </a:rPr>
              <a:t>kami</a:t>
            </a:r>
            <a:r>
              <a:rPr lang="en-GB" sz="2000" dirty="0" smtClean="0">
                <a:ln>
                  <a:solidFill>
                    <a:srgbClr val="0000FF"/>
                  </a:solidFill>
                </a:ln>
                <a:solidFill>
                  <a:srgbClr val="0000FF"/>
                </a:solidFill>
                <a:ea typeface="Arial Unicode MS" pitchFamily="34" charset="-128"/>
                <a:cs typeface="Arial" pitchFamily="34" charset="0"/>
              </a:rPr>
              <a:t>, </a:t>
            </a:r>
            <a:r>
              <a:rPr lang="en-GB" sz="2000" dirty="0" err="1" smtClean="0">
                <a:ln>
                  <a:solidFill>
                    <a:srgbClr val="0000FF"/>
                  </a:solidFill>
                </a:ln>
                <a:solidFill>
                  <a:srgbClr val="0000FF"/>
                </a:solidFill>
                <a:ea typeface="Arial Unicode MS" pitchFamily="34" charset="-128"/>
                <a:cs typeface="Arial" pitchFamily="34" charset="0"/>
              </a:rPr>
              <a:t>janganlah</a:t>
            </a:r>
            <a:r>
              <a:rPr lang="en-GB" sz="2000" dirty="0" smtClean="0">
                <a:ln>
                  <a:solidFill>
                    <a:srgbClr val="0000FF"/>
                  </a:solidFill>
                </a:ln>
                <a:solidFill>
                  <a:srgbClr val="0000FF"/>
                </a:solidFill>
                <a:ea typeface="Arial Unicode MS" pitchFamily="34" charset="-128"/>
                <a:cs typeface="Arial" pitchFamily="34" charset="0"/>
              </a:rPr>
              <a:t> </a:t>
            </a:r>
            <a:r>
              <a:rPr lang="en-GB" sz="2000" dirty="0" err="1" smtClean="0">
                <a:ln>
                  <a:solidFill>
                    <a:srgbClr val="0000FF"/>
                  </a:solidFill>
                </a:ln>
                <a:solidFill>
                  <a:srgbClr val="0000FF"/>
                </a:solidFill>
                <a:ea typeface="Arial Unicode MS" pitchFamily="34" charset="-128"/>
                <a:cs typeface="Arial" pitchFamily="34" charset="0"/>
              </a:rPr>
              <a:t>engkau</a:t>
            </a:r>
            <a:r>
              <a:rPr lang="en-GB" sz="2000" dirty="0" smtClean="0">
                <a:ln>
                  <a:solidFill>
                    <a:srgbClr val="0000FF"/>
                  </a:solidFill>
                </a:ln>
                <a:solidFill>
                  <a:srgbClr val="0000FF"/>
                </a:solidFill>
                <a:ea typeface="Arial Unicode MS" pitchFamily="34" charset="-128"/>
                <a:cs typeface="Arial" pitchFamily="34" charset="0"/>
              </a:rPr>
              <a:t> </a:t>
            </a:r>
            <a:r>
              <a:rPr lang="en-GB" sz="2000" dirty="0" err="1" smtClean="0">
                <a:ln>
                  <a:solidFill>
                    <a:srgbClr val="0000FF"/>
                  </a:solidFill>
                </a:ln>
                <a:solidFill>
                  <a:srgbClr val="0000FF"/>
                </a:solidFill>
                <a:ea typeface="Arial Unicode MS" pitchFamily="34" charset="-128"/>
                <a:cs typeface="Arial" pitchFamily="34" charset="0"/>
              </a:rPr>
              <a:t>mengubah</a:t>
            </a:r>
            <a:r>
              <a:rPr lang="en-GB" sz="2000" dirty="0" smtClean="0">
                <a:ln>
                  <a:solidFill>
                    <a:srgbClr val="0000FF"/>
                  </a:solidFill>
                </a:ln>
                <a:solidFill>
                  <a:srgbClr val="0000FF"/>
                </a:solidFill>
                <a:ea typeface="Arial Unicode MS" pitchFamily="34" charset="-128"/>
                <a:cs typeface="Arial" pitchFamily="34" charset="0"/>
              </a:rPr>
              <a:t> </a:t>
            </a:r>
            <a:r>
              <a:rPr lang="en-GB" sz="2000" dirty="0" err="1" smtClean="0">
                <a:ln>
                  <a:solidFill>
                    <a:srgbClr val="0000FF"/>
                  </a:solidFill>
                </a:ln>
                <a:solidFill>
                  <a:srgbClr val="0000FF"/>
                </a:solidFill>
                <a:ea typeface="Arial Unicode MS" pitchFamily="34" charset="-128"/>
                <a:cs typeface="Arial" pitchFamily="34" charset="0"/>
              </a:rPr>
              <a:t>hati</a:t>
            </a:r>
            <a:r>
              <a:rPr lang="en-GB" sz="2000" dirty="0" smtClean="0">
                <a:ln>
                  <a:solidFill>
                    <a:srgbClr val="0000FF"/>
                  </a:solidFill>
                </a:ln>
                <a:solidFill>
                  <a:srgbClr val="0000FF"/>
                </a:solidFill>
                <a:ea typeface="Arial Unicode MS" pitchFamily="34" charset="-128"/>
                <a:cs typeface="Arial" pitchFamily="34" charset="0"/>
              </a:rPr>
              <a:t> </a:t>
            </a:r>
            <a:r>
              <a:rPr lang="en-GB" sz="2000" dirty="0" err="1" smtClean="0">
                <a:ln>
                  <a:solidFill>
                    <a:srgbClr val="0000FF"/>
                  </a:solidFill>
                </a:ln>
                <a:solidFill>
                  <a:srgbClr val="0000FF"/>
                </a:solidFill>
                <a:ea typeface="Arial Unicode MS" pitchFamily="34" charset="-128"/>
                <a:cs typeface="Arial" pitchFamily="34" charset="0"/>
              </a:rPr>
              <a:t>kami</a:t>
            </a:r>
            <a:r>
              <a:rPr lang="en-GB" sz="2000" dirty="0" smtClean="0">
                <a:ln>
                  <a:solidFill>
                    <a:srgbClr val="0000FF"/>
                  </a:solidFill>
                </a:ln>
                <a:solidFill>
                  <a:srgbClr val="0000FF"/>
                </a:solidFill>
                <a:ea typeface="Arial Unicode MS" pitchFamily="34" charset="-128"/>
                <a:cs typeface="Arial" pitchFamily="34" charset="0"/>
              </a:rPr>
              <a:t> </a:t>
            </a:r>
            <a:r>
              <a:rPr lang="en-GB" sz="2000" dirty="0" err="1" smtClean="0">
                <a:ln>
                  <a:solidFill>
                    <a:srgbClr val="0000FF"/>
                  </a:solidFill>
                </a:ln>
                <a:solidFill>
                  <a:srgbClr val="0000FF"/>
                </a:solidFill>
                <a:ea typeface="Arial Unicode MS" pitchFamily="34" charset="-128"/>
                <a:cs typeface="Arial" pitchFamily="34" charset="0"/>
              </a:rPr>
              <a:t>selepas</a:t>
            </a:r>
            <a:r>
              <a:rPr lang="en-GB" sz="2000" dirty="0" smtClean="0">
                <a:ln>
                  <a:solidFill>
                    <a:srgbClr val="0000FF"/>
                  </a:solidFill>
                </a:ln>
                <a:solidFill>
                  <a:srgbClr val="0000FF"/>
                </a:solidFill>
                <a:ea typeface="Arial Unicode MS" pitchFamily="34" charset="-128"/>
                <a:cs typeface="Arial" pitchFamily="34" charset="0"/>
              </a:rPr>
              <a:t> </a:t>
            </a:r>
            <a:r>
              <a:rPr lang="en-GB" sz="2000" dirty="0" err="1" smtClean="0">
                <a:ln>
                  <a:solidFill>
                    <a:srgbClr val="0000FF"/>
                  </a:solidFill>
                </a:ln>
                <a:solidFill>
                  <a:srgbClr val="0000FF"/>
                </a:solidFill>
                <a:ea typeface="Arial Unicode MS" pitchFamily="34" charset="-128"/>
                <a:cs typeface="Arial" pitchFamily="34" charset="0"/>
              </a:rPr>
              <a:t>Engkau</a:t>
            </a:r>
            <a:r>
              <a:rPr lang="en-GB" sz="2000" dirty="0" smtClean="0">
                <a:ln>
                  <a:solidFill>
                    <a:srgbClr val="0000FF"/>
                  </a:solidFill>
                </a:ln>
                <a:solidFill>
                  <a:srgbClr val="0000FF"/>
                </a:solidFill>
                <a:ea typeface="Arial Unicode MS" pitchFamily="34" charset="-128"/>
                <a:cs typeface="Arial" pitchFamily="34" charset="0"/>
              </a:rPr>
              <a:t> </a:t>
            </a:r>
            <a:r>
              <a:rPr lang="en-GB" sz="2000" dirty="0" err="1" smtClean="0">
                <a:ln>
                  <a:solidFill>
                    <a:srgbClr val="0000FF"/>
                  </a:solidFill>
                </a:ln>
                <a:solidFill>
                  <a:srgbClr val="0000FF"/>
                </a:solidFill>
                <a:ea typeface="Arial Unicode MS" pitchFamily="34" charset="-128"/>
                <a:cs typeface="Arial" pitchFamily="34" charset="0"/>
              </a:rPr>
              <a:t>memberi</a:t>
            </a:r>
            <a:r>
              <a:rPr lang="en-GB" sz="2000" dirty="0" smtClean="0">
                <a:ln>
                  <a:solidFill>
                    <a:srgbClr val="0000FF"/>
                  </a:solidFill>
                </a:ln>
                <a:solidFill>
                  <a:srgbClr val="0000FF"/>
                </a:solidFill>
                <a:ea typeface="Arial Unicode MS" pitchFamily="34" charset="-128"/>
                <a:cs typeface="Arial" pitchFamily="34" charset="0"/>
              </a:rPr>
              <a:t> </a:t>
            </a:r>
            <a:r>
              <a:rPr lang="en-GB" sz="2000" dirty="0" err="1" smtClean="0">
                <a:ln>
                  <a:solidFill>
                    <a:srgbClr val="0000FF"/>
                  </a:solidFill>
                </a:ln>
                <a:solidFill>
                  <a:srgbClr val="0000FF"/>
                </a:solidFill>
                <a:ea typeface="Arial Unicode MS" pitchFamily="34" charset="-128"/>
                <a:cs typeface="Arial" pitchFamily="34" charset="0"/>
              </a:rPr>
              <a:t>hidayah</a:t>
            </a:r>
            <a:r>
              <a:rPr lang="en-GB" sz="2000" dirty="0" smtClean="0">
                <a:ln>
                  <a:solidFill>
                    <a:srgbClr val="0000FF"/>
                  </a:solidFill>
                </a:ln>
                <a:solidFill>
                  <a:srgbClr val="0000FF"/>
                </a:solidFill>
                <a:ea typeface="Arial Unicode MS" pitchFamily="34" charset="-128"/>
                <a:cs typeface="Arial" pitchFamily="34" charset="0"/>
              </a:rPr>
              <a:t> </a:t>
            </a:r>
            <a:r>
              <a:rPr lang="en-GB" sz="2000" dirty="0" err="1" smtClean="0">
                <a:ln>
                  <a:solidFill>
                    <a:srgbClr val="0000FF"/>
                  </a:solidFill>
                </a:ln>
                <a:solidFill>
                  <a:srgbClr val="0000FF"/>
                </a:solidFill>
                <a:ea typeface="Arial Unicode MS" pitchFamily="34" charset="-128"/>
                <a:cs typeface="Arial" pitchFamily="34" charset="0"/>
              </a:rPr>
              <a:t>kepada</a:t>
            </a:r>
            <a:r>
              <a:rPr lang="en-GB" sz="2000" dirty="0" smtClean="0">
                <a:ln>
                  <a:solidFill>
                    <a:srgbClr val="0000FF"/>
                  </a:solidFill>
                </a:ln>
                <a:solidFill>
                  <a:srgbClr val="0000FF"/>
                </a:solidFill>
                <a:ea typeface="Arial Unicode MS" pitchFamily="34" charset="-128"/>
                <a:cs typeface="Arial" pitchFamily="34" charset="0"/>
              </a:rPr>
              <a:t> </a:t>
            </a:r>
            <a:r>
              <a:rPr lang="en-GB" sz="2000" dirty="0" err="1" smtClean="0">
                <a:ln>
                  <a:solidFill>
                    <a:srgbClr val="0000FF"/>
                  </a:solidFill>
                </a:ln>
                <a:solidFill>
                  <a:srgbClr val="0000FF"/>
                </a:solidFill>
                <a:ea typeface="Arial Unicode MS" pitchFamily="34" charset="-128"/>
                <a:cs typeface="Arial" pitchFamily="34" charset="0"/>
              </a:rPr>
              <a:t>kami</a:t>
            </a:r>
            <a:r>
              <a:rPr lang="en-GB" sz="2000" dirty="0" smtClean="0">
                <a:ln>
                  <a:solidFill>
                    <a:srgbClr val="0000FF"/>
                  </a:solidFill>
                </a:ln>
                <a:solidFill>
                  <a:srgbClr val="0000FF"/>
                </a:solidFill>
                <a:ea typeface="Arial Unicode MS" pitchFamily="34" charset="-128"/>
                <a:cs typeface="Arial" pitchFamily="34" charset="0"/>
              </a:rPr>
              <a:t> </a:t>
            </a:r>
            <a:r>
              <a:rPr lang="en-GB" sz="2000" dirty="0" err="1" smtClean="0">
                <a:ln>
                  <a:solidFill>
                    <a:srgbClr val="0000FF"/>
                  </a:solidFill>
                </a:ln>
                <a:solidFill>
                  <a:srgbClr val="0000FF"/>
                </a:solidFill>
                <a:ea typeface="Arial Unicode MS" pitchFamily="34" charset="-128"/>
                <a:cs typeface="Arial" pitchFamily="34" charset="0"/>
              </a:rPr>
              <a:t>dan</a:t>
            </a:r>
            <a:r>
              <a:rPr lang="en-GB" sz="2000" dirty="0" smtClean="0">
                <a:ln>
                  <a:solidFill>
                    <a:srgbClr val="0000FF"/>
                  </a:solidFill>
                </a:ln>
                <a:solidFill>
                  <a:srgbClr val="0000FF"/>
                </a:solidFill>
                <a:ea typeface="Arial Unicode MS" pitchFamily="34" charset="-128"/>
                <a:cs typeface="Arial" pitchFamily="34" charset="0"/>
              </a:rPr>
              <a:t> </a:t>
            </a:r>
            <a:r>
              <a:rPr lang="en-GB" sz="2000" dirty="0" err="1" smtClean="0">
                <a:ln>
                  <a:solidFill>
                    <a:srgbClr val="0000FF"/>
                  </a:solidFill>
                </a:ln>
                <a:solidFill>
                  <a:srgbClr val="0000FF"/>
                </a:solidFill>
                <a:ea typeface="Arial Unicode MS" pitchFamily="34" charset="-128"/>
                <a:cs typeface="Arial" pitchFamily="34" charset="0"/>
              </a:rPr>
              <a:t>kurniakanlah</a:t>
            </a:r>
            <a:r>
              <a:rPr lang="en-GB" sz="2000" dirty="0" smtClean="0">
                <a:ln>
                  <a:solidFill>
                    <a:srgbClr val="0000FF"/>
                  </a:solidFill>
                </a:ln>
                <a:solidFill>
                  <a:srgbClr val="0000FF"/>
                </a:solidFill>
                <a:ea typeface="Arial Unicode MS" pitchFamily="34" charset="-128"/>
                <a:cs typeface="Arial" pitchFamily="34" charset="0"/>
              </a:rPr>
              <a:t> </a:t>
            </a:r>
            <a:r>
              <a:rPr lang="en-GB" sz="2000" dirty="0" err="1" smtClean="0">
                <a:ln>
                  <a:solidFill>
                    <a:srgbClr val="0000FF"/>
                  </a:solidFill>
                </a:ln>
                <a:solidFill>
                  <a:srgbClr val="0000FF"/>
                </a:solidFill>
                <a:ea typeface="Arial Unicode MS" pitchFamily="34" charset="-128"/>
                <a:cs typeface="Arial" pitchFamily="34" charset="0"/>
              </a:rPr>
              <a:t>kami</a:t>
            </a:r>
            <a:r>
              <a:rPr lang="en-GB" sz="2000" dirty="0" smtClean="0">
                <a:ln>
                  <a:solidFill>
                    <a:srgbClr val="0000FF"/>
                  </a:solidFill>
                </a:ln>
                <a:solidFill>
                  <a:srgbClr val="0000FF"/>
                </a:solidFill>
                <a:ea typeface="Arial Unicode MS" pitchFamily="34" charset="-128"/>
                <a:cs typeface="Arial" pitchFamily="34" charset="0"/>
              </a:rPr>
              <a:t> </a:t>
            </a:r>
            <a:r>
              <a:rPr lang="en-GB" sz="2000" dirty="0" err="1" smtClean="0">
                <a:ln>
                  <a:solidFill>
                    <a:srgbClr val="0000FF"/>
                  </a:solidFill>
                </a:ln>
                <a:solidFill>
                  <a:srgbClr val="0000FF"/>
                </a:solidFill>
                <a:ea typeface="Arial Unicode MS" pitchFamily="34" charset="-128"/>
                <a:cs typeface="Arial" pitchFamily="34" charset="0"/>
              </a:rPr>
              <a:t>rahmat</a:t>
            </a:r>
            <a:r>
              <a:rPr lang="en-GB" sz="2000" dirty="0" smtClean="0">
                <a:ln>
                  <a:solidFill>
                    <a:srgbClr val="0000FF"/>
                  </a:solidFill>
                </a:ln>
                <a:solidFill>
                  <a:srgbClr val="0000FF"/>
                </a:solidFill>
                <a:ea typeface="Arial Unicode MS" pitchFamily="34" charset="-128"/>
                <a:cs typeface="Arial" pitchFamily="34" charset="0"/>
              </a:rPr>
              <a:t> </a:t>
            </a:r>
            <a:r>
              <a:rPr lang="en-GB" sz="2000" dirty="0" err="1" smtClean="0">
                <a:ln>
                  <a:solidFill>
                    <a:srgbClr val="0000FF"/>
                  </a:solidFill>
                </a:ln>
                <a:solidFill>
                  <a:srgbClr val="0000FF"/>
                </a:solidFill>
                <a:ea typeface="Arial Unicode MS" pitchFamily="34" charset="-128"/>
                <a:cs typeface="Arial" pitchFamily="34" charset="0"/>
              </a:rPr>
              <a:t>di</a:t>
            </a:r>
            <a:r>
              <a:rPr lang="en-GB" sz="2000" dirty="0" smtClean="0">
                <a:ln>
                  <a:solidFill>
                    <a:srgbClr val="0000FF"/>
                  </a:solidFill>
                </a:ln>
                <a:solidFill>
                  <a:srgbClr val="0000FF"/>
                </a:solidFill>
                <a:ea typeface="Arial Unicode MS" pitchFamily="34" charset="-128"/>
                <a:cs typeface="Arial" pitchFamily="34" charset="0"/>
              </a:rPr>
              <a:t> </a:t>
            </a:r>
            <a:r>
              <a:rPr lang="en-GB" sz="2000" dirty="0" err="1" smtClean="0">
                <a:ln>
                  <a:solidFill>
                    <a:srgbClr val="0000FF"/>
                  </a:solidFill>
                </a:ln>
                <a:solidFill>
                  <a:srgbClr val="0000FF"/>
                </a:solidFill>
                <a:ea typeface="Arial Unicode MS" pitchFamily="34" charset="-128"/>
                <a:cs typeface="Arial" pitchFamily="34" charset="0"/>
              </a:rPr>
              <a:t>sisiMu</a:t>
            </a:r>
            <a:r>
              <a:rPr lang="en-GB" sz="2000" dirty="0" smtClean="0">
                <a:ln>
                  <a:solidFill>
                    <a:srgbClr val="0000FF"/>
                  </a:solidFill>
                </a:ln>
                <a:solidFill>
                  <a:srgbClr val="0000FF"/>
                </a:solidFill>
                <a:ea typeface="Arial Unicode MS" pitchFamily="34" charset="-128"/>
                <a:cs typeface="Arial" pitchFamily="34" charset="0"/>
              </a:rPr>
              <a:t> </a:t>
            </a:r>
            <a:r>
              <a:rPr lang="en-GB" sz="2000" dirty="0" err="1" smtClean="0">
                <a:ln>
                  <a:solidFill>
                    <a:srgbClr val="0000FF"/>
                  </a:solidFill>
                </a:ln>
                <a:solidFill>
                  <a:srgbClr val="0000FF"/>
                </a:solidFill>
                <a:ea typeface="Arial Unicode MS" pitchFamily="34" charset="-128"/>
                <a:cs typeface="Arial" pitchFamily="34" charset="0"/>
              </a:rPr>
              <a:t>sesungguhnya</a:t>
            </a:r>
            <a:r>
              <a:rPr lang="en-GB" sz="2000" dirty="0" smtClean="0">
                <a:ln>
                  <a:solidFill>
                    <a:srgbClr val="0000FF"/>
                  </a:solidFill>
                </a:ln>
                <a:solidFill>
                  <a:srgbClr val="0000FF"/>
                </a:solidFill>
                <a:ea typeface="Arial Unicode MS" pitchFamily="34" charset="-128"/>
                <a:cs typeface="Arial" pitchFamily="34" charset="0"/>
              </a:rPr>
              <a:t> </a:t>
            </a:r>
            <a:r>
              <a:rPr lang="en-GB" sz="2000" dirty="0" err="1" smtClean="0">
                <a:ln>
                  <a:solidFill>
                    <a:srgbClr val="0000FF"/>
                  </a:solidFill>
                </a:ln>
                <a:solidFill>
                  <a:srgbClr val="0000FF"/>
                </a:solidFill>
                <a:ea typeface="Arial Unicode MS" pitchFamily="34" charset="-128"/>
                <a:cs typeface="Arial" pitchFamily="34" charset="0"/>
              </a:rPr>
              <a:t>Engkaulah</a:t>
            </a:r>
            <a:r>
              <a:rPr lang="en-GB" sz="2000" dirty="0" smtClean="0">
                <a:ln>
                  <a:solidFill>
                    <a:srgbClr val="0000FF"/>
                  </a:solidFill>
                </a:ln>
                <a:solidFill>
                  <a:srgbClr val="0000FF"/>
                </a:solidFill>
                <a:ea typeface="Arial Unicode MS" pitchFamily="34" charset="-128"/>
                <a:cs typeface="Arial" pitchFamily="34" charset="0"/>
              </a:rPr>
              <a:t> </a:t>
            </a:r>
            <a:r>
              <a:rPr lang="en-GB" sz="2000" dirty="0" err="1" smtClean="0">
                <a:ln>
                  <a:solidFill>
                    <a:srgbClr val="0000FF"/>
                  </a:solidFill>
                </a:ln>
                <a:solidFill>
                  <a:srgbClr val="0000FF"/>
                </a:solidFill>
                <a:ea typeface="Arial Unicode MS" pitchFamily="34" charset="-128"/>
                <a:cs typeface="Arial" pitchFamily="34" charset="0"/>
              </a:rPr>
              <a:t>Maha</a:t>
            </a:r>
            <a:r>
              <a:rPr lang="en-GB" sz="2000" dirty="0" smtClean="0">
                <a:ln>
                  <a:solidFill>
                    <a:srgbClr val="0000FF"/>
                  </a:solidFill>
                </a:ln>
                <a:solidFill>
                  <a:srgbClr val="0000FF"/>
                </a:solidFill>
                <a:ea typeface="Arial Unicode MS" pitchFamily="34" charset="-128"/>
                <a:cs typeface="Arial" pitchFamily="34" charset="0"/>
              </a:rPr>
              <a:t> </a:t>
            </a:r>
            <a:r>
              <a:rPr lang="en-GB" sz="2000" dirty="0" err="1" smtClean="0">
                <a:ln>
                  <a:solidFill>
                    <a:srgbClr val="0000FF"/>
                  </a:solidFill>
                </a:ln>
                <a:solidFill>
                  <a:srgbClr val="0000FF"/>
                </a:solidFill>
                <a:ea typeface="Arial Unicode MS" pitchFamily="34" charset="-128"/>
                <a:cs typeface="Arial" pitchFamily="34" charset="0"/>
              </a:rPr>
              <a:t>Pemberi</a:t>
            </a:r>
            <a:endParaRPr lang="en-GB" sz="2000" dirty="0">
              <a:ln>
                <a:solidFill>
                  <a:srgbClr val="0000FF"/>
                </a:solidFill>
              </a:ln>
              <a:solidFill>
                <a:srgbClr val="0000FF"/>
              </a:solidFill>
              <a:ea typeface="Arial Unicode MS" pitchFamily="34" charset="-128"/>
              <a:cs typeface="Arial" pitchFamily="34" charset="0"/>
            </a:endParaRPr>
          </a:p>
        </p:txBody>
      </p:sp>
      <p:sp>
        <p:nvSpPr>
          <p:cNvPr id="3073" name="Rectangle 1"/>
          <p:cNvSpPr>
            <a:spLocks noChangeArrowheads="1"/>
          </p:cNvSpPr>
          <p:nvPr/>
        </p:nvSpPr>
        <p:spPr bwMode="auto">
          <a:xfrm>
            <a:off x="899592" y="1745521"/>
            <a:ext cx="7164288" cy="132343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4000" i="0" u="none" strike="noStrike" normalizeH="0" baseline="0" dirty="0" smtClean="0">
                <a:ln>
                  <a:solidFill>
                    <a:schemeClr val="tx1"/>
                  </a:solidFill>
                </a:ln>
                <a:latin typeface="QCF_P050" pitchFamily="2" charset="2"/>
                <a:ea typeface="Times New Roman" pitchFamily="18" charset="0"/>
                <a:cs typeface="QCF_P050" pitchFamily="2" charset="2"/>
              </a:rPr>
              <a:t>ﯫ ﯬ ﯭ ﯮ ﯯ ﯰ ﯱ ﯲ ﯳ ﯴ ﯵ ﯶ ﯷ ﯸ ﯹ ﯺ</a:t>
            </a:r>
            <a:r>
              <a:rPr kumimoji="0" lang="en-US" sz="4000" i="0" u="none" strike="noStrike" normalizeH="0" baseline="0" dirty="0" smtClean="0">
                <a:ln>
                  <a:solidFill>
                    <a:schemeClr val="tx1"/>
                  </a:solidFill>
                </a:ln>
                <a:latin typeface="QCF_P050" pitchFamily="2" charset="2"/>
                <a:ea typeface="Times New Roman" pitchFamily="18" charset="0"/>
                <a:cs typeface="QCF_P050" pitchFamily="2" charset="2"/>
              </a:rPr>
              <a:t> </a:t>
            </a:r>
            <a:endParaRPr kumimoji="0" lang="en-US" sz="3200" i="0" u="none" strike="noStrike" normalizeH="0" baseline="0" dirty="0" smtClean="0">
              <a:ln>
                <a:solidFill>
                  <a:schemeClr val="tx1"/>
                </a:solidFill>
              </a:ln>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403648" y="3861048"/>
            <a:ext cx="6408712" cy="923330"/>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a:solidFill>
                    <a:srgbClr val="0000FF"/>
                  </a:solidFill>
                </a:ln>
                <a:solidFill>
                  <a:srgbClr val="0000FF"/>
                </a:solidFill>
                <a:ea typeface="Arial Unicode MS" pitchFamily="34" charset="-128"/>
                <a:cs typeface="Arial" charset="0"/>
              </a:rPr>
              <a:t>Ya</a:t>
            </a:r>
            <a:r>
              <a:rPr lang="en-GB" sz="2000" dirty="0" smtClean="0">
                <a:ln>
                  <a:solidFill>
                    <a:srgbClr val="0000FF"/>
                  </a:solidFill>
                </a:ln>
                <a:solidFill>
                  <a:srgbClr val="0000FF"/>
                </a:solidFill>
                <a:ea typeface="Arial Unicode MS" pitchFamily="34" charset="-128"/>
                <a:cs typeface="Arial" charset="0"/>
              </a:rPr>
              <a:t> Allah, </a:t>
            </a:r>
            <a:r>
              <a:rPr lang="en-GB" sz="2000" dirty="0" err="1" smtClean="0">
                <a:ln>
                  <a:solidFill>
                    <a:srgbClr val="0000FF"/>
                  </a:solidFill>
                </a:ln>
                <a:solidFill>
                  <a:srgbClr val="0000FF"/>
                </a:solidFill>
                <a:ea typeface="Arial Unicode MS" pitchFamily="34" charset="-128"/>
                <a:cs typeface="Arial" charset="0"/>
              </a:rPr>
              <a:t>Ya</a:t>
            </a:r>
            <a:r>
              <a:rPr lang="en-GB" sz="2000" dirty="0" smtClean="0">
                <a:ln>
                  <a:solidFill>
                    <a:srgbClr val="0000FF"/>
                  </a:solidFill>
                </a:ln>
                <a:solidFill>
                  <a:srgbClr val="0000FF"/>
                </a:solidFill>
                <a:ea typeface="Arial Unicode MS" pitchFamily="34" charset="-128"/>
                <a:cs typeface="Arial" charset="0"/>
              </a:rPr>
              <a:t> </a:t>
            </a:r>
            <a:r>
              <a:rPr lang="en-GB" sz="2000" dirty="0" err="1" smtClean="0">
                <a:ln>
                  <a:solidFill>
                    <a:srgbClr val="0000FF"/>
                  </a:solidFill>
                </a:ln>
                <a:solidFill>
                  <a:srgbClr val="0000FF"/>
                </a:solidFill>
                <a:ea typeface="Arial Unicode MS" pitchFamily="34" charset="-128"/>
                <a:cs typeface="Arial" charset="0"/>
              </a:rPr>
              <a:t>Tuhan</a:t>
            </a:r>
            <a:r>
              <a:rPr lang="en-GB" sz="2000" dirty="0" smtClean="0">
                <a:ln>
                  <a:solidFill>
                    <a:srgbClr val="0000FF"/>
                  </a:solidFill>
                </a:ln>
                <a:solidFill>
                  <a:srgbClr val="0000FF"/>
                </a:solidFill>
                <a:ea typeface="Arial Unicode MS" pitchFamily="34" charset="-128"/>
                <a:cs typeface="Arial" charset="0"/>
              </a:rPr>
              <a:t> </a:t>
            </a:r>
            <a:r>
              <a:rPr lang="en-GB" sz="2000" dirty="0" err="1" smtClean="0">
                <a:ln>
                  <a:solidFill>
                    <a:srgbClr val="0000FF"/>
                  </a:solidFill>
                </a:ln>
                <a:solidFill>
                  <a:srgbClr val="0000FF"/>
                </a:solidFill>
                <a:ea typeface="Arial Unicode MS" pitchFamily="34" charset="-128"/>
                <a:cs typeface="Arial" charset="0"/>
              </a:rPr>
              <a:t>kami</a:t>
            </a:r>
            <a:r>
              <a:rPr lang="en-GB" sz="2000" dirty="0" smtClean="0">
                <a:ln>
                  <a:solidFill>
                    <a:srgbClr val="0000FF"/>
                  </a:solidFill>
                </a:ln>
                <a:solidFill>
                  <a:srgbClr val="0000FF"/>
                </a:solidFill>
                <a:ea typeface="Arial Unicode MS" pitchFamily="34" charset="-128"/>
                <a:cs typeface="Arial" charset="0"/>
              </a:rPr>
              <a:t>, </a:t>
            </a:r>
            <a:r>
              <a:rPr lang="en-GB" sz="2000" dirty="0" err="1" smtClean="0">
                <a:ln>
                  <a:solidFill>
                    <a:srgbClr val="0000FF"/>
                  </a:solidFill>
                </a:ln>
                <a:solidFill>
                  <a:srgbClr val="0000FF"/>
                </a:solidFill>
                <a:ea typeface="Arial Unicode MS" pitchFamily="34" charset="-128"/>
                <a:cs typeface="Arial" charset="0"/>
              </a:rPr>
              <a:t>anugerahkanlah</a:t>
            </a:r>
            <a:r>
              <a:rPr lang="en-GB" sz="2000" dirty="0" smtClean="0">
                <a:ln>
                  <a:solidFill>
                    <a:srgbClr val="0000FF"/>
                  </a:solidFill>
                </a:ln>
                <a:solidFill>
                  <a:srgbClr val="0000FF"/>
                </a:solidFill>
                <a:ea typeface="Arial Unicode MS" pitchFamily="34" charset="-128"/>
                <a:cs typeface="Arial" charset="0"/>
              </a:rPr>
              <a:t> </a:t>
            </a:r>
            <a:r>
              <a:rPr lang="en-GB" sz="2000" dirty="0" err="1" smtClean="0">
                <a:ln>
                  <a:solidFill>
                    <a:srgbClr val="0000FF"/>
                  </a:solidFill>
                </a:ln>
                <a:solidFill>
                  <a:srgbClr val="0000FF"/>
                </a:solidFill>
                <a:ea typeface="Arial Unicode MS" pitchFamily="34" charset="-128"/>
                <a:cs typeface="Arial" charset="0"/>
              </a:rPr>
              <a:t>kami</a:t>
            </a:r>
            <a:r>
              <a:rPr lang="en-GB" sz="2000" dirty="0" smtClean="0">
                <a:ln>
                  <a:solidFill>
                    <a:srgbClr val="0000FF"/>
                  </a:solidFill>
                </a:ln>
                <a:solidFill>
                  <a:srgbClr val="0000FF"/>
                </a:solidFill>
                <a:ea typeface="Arial Unicode MS" pitchFamily="34" charset="-128"/>
                <a:cs typeface="Arial" charset="0"/>
              </a:rPr>
              <a:t> </a:t>
            </a:r>
            <a:r>
              <a:rPr lang="en-GB" sz="2000" dirty="0" err="1" smtClean="0">
                <a:ln>
                  <a:solidFill>
                    <a:srgbClr val="0000FF"/>
                  </a:solidFill>
                </a:ln>
                <a:solidFill>
                  <a:srgbClr val="0000FF"/>
                </a:solidFill>
                <a:ea typeface="Arial Unicode MS" pitchFamily="34" charset="-128"/>
                <a:cs typeface="Arial" charset="0"/>
              </a:rPr>
              <a:t>dengan</a:t>
            </a:r>
            <a:r>
              <a:rPr lang="ar-SA" sz="2000" dirty="0" smtClean="0">
                <a:ln>
                  <a:solidFill>
                    <a:srgbClr val="0000FF"/>
                  </a:solidFill>
                </a:ln>
                <a:solidFill>
                  <a:srgbClr val="0000FF"/>
                </a:solidFill>
                <a:ea typeface="Arial Unicode MS" pitchFamily="34" charset="-128"/>
              </a:rPr>
              <a:t> </a:t>
            </a:r>
            <a:r>
              <a:rPr lang="en-GB" sz="2000" dirty="0" err="1" smtClean="0">
                <a:ln>
                  <a:solidFill>
                    <a:srgbClr val="0000FF"/>
                  </a:solidFill>
                </a:ln>
                <a:solidFill>
                  <a:srgbClr val="0000FF"/>
                </a:solidFill>
                <a:ea typeface="Arial Unicode MS" pitchFamily="34" charset="-128"/>
                <a:cs typeface="Arial" charset="0"/>
              </a:rPr>
              <a:t>kebaikan</a:t>
            </a:r>
            <a:r>
              <a:rPr lang="en-GB" sz="2000" dirty="0" smtClean="0">
                <a:ln>
                  <a:solidFill>
                    <a:srgbClr val="0000FF"/>
                  </a:solidFill>
                </a:ln>
                <a:solidFill>
                  <a:srgbClr val="0000FF"/>
                </a:solidFill>
                <a:ea typeface="Arial Unicode MS" pitchFamily="34" charset="-128"/>
                <a:cs typeface="Arial" charset="0"/>
              </a:rPr>
              <a:t> </a:t>
            </a:r>
            <a:r>
              <a:rPr lang="en-GB" sz="2000" dirty="0" err="1" smtClean="0">
                <a:ln>
                  <a:solidFill>
                    <a:srgbClr val="0000FF"/>
                  </a:solidFill>
                </a:ln>
                <a:solidFill>
                  <a:srgbClr val="0000FF"/>
                </a:solidFill>
                <a:ea typeface="Arial Unicode MS" pitchFamily="34" charset="-128"/>
                <a:cs typeface="Arial" charset="0"/>
              </a:rPr>
              <a:t>di</a:t>
            </a:r>
            <a:r>
              <a:rPr lang="en-GB" sz="2000" dirty="0" smtClean="0">
                <a:ln>
                  <a:solidFill>
                    <a:srgbClr val="0000FF"/>
                  </a:solidFill>
                </a:ln>
                <a:solidFill>
                  <a:srgbClr val="0000FF"/>
                </a:solidFill>
                <a:ea typeface="Arial Unicode MS" pitchFamily="34" charset="-128"/>
                <a:cs typeface="Arial" charset="0"/>
              </a:rPr>
              <a:t> </a:t>
            </a:r>
            <a:r>
              <a:rPr lang="en-GB" sz="2000" dirty="0" err="1" smtClean="0">
                <a:ln>
                  <a:solidFill>
                    <a:srgbClr val="0000FF"/>
                  </a:solidFill>
                </a:ln>
                <a:solidFill>
                  <a:srgbClr val="0000FF"/>
                </a:solidFill>
                <a:ea typeface="Arial Unicode MS" pitchFamily="34" charset="-128"/>
                <a:cs typeface="Arial" charset="0"/>
              </a:rPr>
              <a:t>dunia</a:t>
            </a:r>
            <a:r>
              <a:rPr lang="en-GB" sz="2000" dirty="0" smtClean="0">
                <a:ln>
                  <a:solidFill>
                    <a:srgbClr val="0000FF"/>
                  </a:solidFill>
                </a:ln>
                <a:solidFill>
                  <a:srgbClr val="0000FF"/>
                </a:solidFill>
                <a:ea typeface="Arial Unicode MS" pitchFamily="34" charset="-128"/>
                <a:cs typeface="Arial" charset="0"/>
              </a:rPr>
              <a:t> </a:t>
            </a:r>
            <a:r>
              <a:rPr lang="en-GB" sz="2000" dirty="0" err="1" smtClean="0">
                <a:ln>
                  <a:solidFill>
                    <a:srgbClr val="0000FF"/>
                  </a:solidFill>
                </a:ln>
                <a:solidFill>
                  <a:srgbClr val="0000FF"/>
                </a:solidFill>
                <a:ea typeface="Arial Unicode MS" pitchFamily="34" charset="-128"/>
                <a:cs typeface="Arial" charset="0"/>
              </a:rPr>
              <a:t>dan</a:t>
            </a:r>
            <a:r>
              <a:rPr lang="en-GB" sz="2000" dirty="0" smtClean="0">
                <a:ln>
                  <a:solidFill>
                    <a:srgbClr val="0000FF"/>
                  </a:solidFill>
                </a:ln>
                <a:solidFill>
                  <a:srgbClr val="0000FF"/>
                </a:solidFill>
                <a:ea typeface="Arial Unicode MS" pitchFamily="34" charset="-128"/>
                <a:cs typeface="Arial" charset="0"/>
              </a:rPr>
              <a:t> </a:t>
            </a:r>
            <a:r>
              <a:rPr lang="en-GB" sz="2000" dirty="0" err="1" smtClean="0">
                <a:ln>
                  <a:solidFill>
                    <a:srgbClr val="0000FF"/>
                  </a:solidFill>
                </a:ln>
                <a:solidFill>
                  <a:srgbClr val="0000FF"/>
                </a:solidFill>
                <a:ea typeface="Arial Unicode MS" pitchFamily="34" charset="-128"/>
                <a:cs typeface="Arial" charset="0"/>
              </a:rPr>
              <a:t>di</a:t>
            </a:r>
            <a:r>
              <a:rPr lang="en-GB" sz="2000" dirty="0" smtClean="0">
                <a:ln>
                  <a:solidFill>
                    <a:srgbClr val="0000FF"/>
                  </a:solidFill>
                </a:ln>
                <a:solidFill>
                  <a:srgbClr val="0000FF"/>
                </a:solidFill>
                <a:ea typeface="Arial Unicode MS" pitchFamily="34" charset="-128"/>
                <a:cs typeface="Arial" charset="0"/>
              </a:rPr>
              <a:t> </a:t>
            </a:r>
            <a:r>
              <a:rPr lang="en-GB" sz="2000" dirty="0" err="1" smtClean="0">
                <a:ln>
                  <a:solidFill>
                    <a:srgbClr val="0000FF"/>
                  </a:solidFill>
                </a:ln>
                <a:solidFill>
                  <a:srgbClr val="0000FF"/>
                </a:solidFill>
                <a:ea typeface="Arial Unicode MS" pitchFamily="34" charset="-128"/>
                <a:cs typeface="Arial" charset="0"/>
              </a:rPr>
              <a:t>akhirat</a:t>
            </a:r>
            <a:r>
              <a:rPr lang="en-GB" sz="2000" dirty="0" smtClean="0">
                <a:ln>
                  <a:solidFill>
                    <a:srgbClr val="0000FF"/>
                  </a:solidFill>
                </a:ln>
                <a:solidFill>
                  <a:srgbClr val="0000FF"/>
                </a:solidFill>
                <a:ea typeface="Arial Unicode MS" pitchFamily="34" charset="-128"/>
                <a:cs typeface="Arial" charset="0"/>
              </a:rPr>
              <a:t>, </a:t>
            </a:r>
            <a:r>
              <a:rPr lang="en-GB" sz="2000" dirty="0" err="1" smtClean="0">
                <a:ln>
                  <a:solidFill>
                    <a:srgbClr val="0000FF"/>
                  </a:solidFill>
                </a:ln>
                <a:solidFill>
                  <a:srgbClr val="0000FF"/>
                </a:solidFill>
                <a:ea typeface="Arial Unicode MS" pitchFamily="34" charset="-128"/>
                <a:cs typeface="Arial" charset="0"/>
              </a:rPr>
              <a:t>serta</a:t>
            </a:r>
            <a:r>
              <a:rPr lang="en-GB" sz="2000" dirty="0" smtClean="0">
                <a:ln>
                  <a:solidFill>
                    <a:srgbClr val="0000FF"/>
                  </a:solidFill>
                </a:ln>
                <a:solidFill>
                  <a:srgbClr val="0000FF"/>
                </a:solidFill>
                <a:ea typeface="Arial Unicode MS" pitchFamily="34" charset="-128"/>
                <a:cs typeface="Arial" charset="0"/>
              </a:rPr>
              <a:t> </a:t>
            </a:r>
            <a:r>
              <a:rPr lang="en-GB" sz="2000" dirty="0" err="1" smtClean="0">
                <a:ln>
                  <a:solidFill>
                    <a:srgbClr val="0000FF"/>
                  </a:solidFill>
                </a:ln>
                <a:solidFill>
                  <a:srgbClr val="0000FF"/>
                </a:solidFill>
                <a:ea typeface="Arial Unicode MS" pitchFamily="34" charset="-128"/>
                <a:cs typeface="Arial" charset="0"/>
              </a:rPr>
              <a:t>jauhilah</a:t>
            </a:r>
            <a:r>
              <a:rPr lang="en-GB" sz="2000" dirty="0" smtClean="0">
                <a:ln>
                  <a:solidFill>
                    <a:srgbClr val="0000FF"/>
                  </a:solidFill>
                </a:ln>
                <a:solidFill>
                  <a:srgbClr val="0000FF"/>
                </a:solidFill>
                <a:ea typeface="Arial Unicode MS" pitchFamily="34" charset="-128"/>
                <a:cs typeface="Arial" charset="0"/>
              </a:rPr>
              <a:t> </a:t>
            </a:r>
            <a:r>
              <a:rPr lang="en-GB" sz="2000" dirty="0" err="1" smtClean="0">
                <a:ln>
                  <a:solidFill>
                    <a:srgbClr val="0000FF"/>
                  </a:solidFill>
                </a:ln>
                <a:solidFill>
                  <a:srgbClr val="0000FF"/>
                </a:solidFill>
                <a:ea typeface="Arial Unicode MS" pitchFamily="34" charset="-128"/>
                <a:cs typeface="Arial" charset="0"/>
              </a:rPr>
              <a:t>kami</a:t>
            </a:r>
            <a:r>
              <a:rPr lang="en-GB" sz="2000" dirty="0" smtClean="0">
                <a:ln>
                  <a:solidFill>
                    <a:srgbClr val="0000FF"/>
                  </a:solidFill>
                </a:ln>
                <a:solidFill>
                  <a:srgbClr val="0000FF"/>
                </a:solidFill>
                <a:ea typeface="Arial Unicode MS" pitchFamily="34" charset="-128"/>
                <a:cs typeface="Arial" charset="0"/>
              </a:rPr>
              <a:t> </a:t>
            </a:r>
            <a:r>
              <a:rPr lang="en-GB" sz="2000" dirty="0" err="1" smtClean="0">
                <a:ln>
                  <a:solidFill>
                    <a:srgbClr val="0000FF"/>
                  </a:solidFill>
                </a:ln>
                <a:solidFill>
                  <a:srgbClr val="0000FF"/>
                </a:solidFill>
                <a:ea typeface="Arial Unicode MS" pitchFamily="34" charset="-128"/>
                <a:cs typeface="Arial" charset="0"/>
              </a:rPr>
              <a:t>daripada</a:t>
            </a:r>
            <a:r>
              <a:rPr lang="en-GB" sz="2000" dirty="0" smtClean="0">
                <a:ln>
                  <a:solidFill>
                    <a:srgbClr val="0000FF"/>
                  </a:solidFill>
                </a:ln>
                <a:solidFill>
                  <a:srgbClr val="0000FF"/>
                </a:solidFill>
                <a:ea typeface="Arial Unicode MS" pitchFamily="34" charset="-128"/>
                <a:cs typeface="Arial" charset="0"/>
              </a:rPr>
              <a:t> </a:t>
            </a:r>
            <a:r>
              <a:rPr lang="en-GB" sz="2000" dirty="0" err="1" smtClean="0">
                <a:ln>
                  <a:solidFill>
                    <a:srgbClr val="0000FF"/>
                  </a:solidFill>
                </a:ln>
                <a:solidFill>
                  <a:srgbClr val="0000FF"/>
                </a:solidFill>
                <a:ea typeface="Arial Unicode MS" pitchFamily="34" charset="-128"/>
                <a:cs typeface="Arial" charset="0"/>
              </a:rPr>
              <a:t>azab</a:t>
            </a:r>
            <a:r>
              <a:rPr lang="en-GB" sz="2000" dirty="0" smtClean="0">
                <a:ln>
                  <a:solidFill>
                    <a:srgbClr val="0000FF"/>
                  </a:solidFill>
                </a:ln>
                <a:solidFill>
                  <a:srgbClr val="0000FF"/>
                </a:solidFill>
                <a:ea typeface="Arial Unicode MS" pitchFamily="34" charset="-128"/>
                <a:cs typeface="Arial" charset="0"/>
              </a:rPr>
              <a:t> </a:t>
            </a:r>
            <a:r>
              <a:rPr lang="en-GB" sz="2000" dirty="0" err="1" smtClean="0">
                <a:ln>
                  <a:solidFill>
                    <a:srgbClr val="0000FF"/>
                  </a:solidFill>
                </a:ln>
                <a:solidFill>
                  <a:srgbClr val="0000FF"/>
                </a:solidFill>
                <a:ea typeface="Arial Unicode MS" pitchFamily="34" charset="-128"/>
                <a:cs typeface="Arial" charset="0"/>
              </a:rPr>
              <a:t>api</a:t>
            </a:r>
            <a:r>
              <a:rPr lang="en-GB" sz="2000" dirty="0" smtClean="0">
                <a:ln>
                  <a:solidFill>
                    <a:srgbClr val="0000FF"/>
                  </a:solidFill>
                </a:ln>
                <a:solidFill>
                  <a:srgbClr val="0000FF"/>
                </a:solidFill>
                <a:ea typeface="Arial Unicode MS" pitchFamily="34" charset="-128"/>
                <a:cs typeface="Arial" charset="0"/>
              </a:rPr>
              <a:t> </a:t>
            </a:r>
            <a:r>
              <a:rPr lang="en-GB" sz="2000" dirty="0" err="1" smtClean="0">
                <a:ln>
                  <a:solidFill>
                    <a:srgbClr val="0000FF"/>
                  </a:solidFill>
                </a:ln>
                <a:solidFill>
                  <a:srgbClr val="0000FF"/>
                </a:solidFill>
                <a:ea typeface="Arial Unicode MS" pitchFamily="34" charset="-128"/>
                <a:cs typeface="Arial" charset="0"/>
              </a:rPr>
              <a:t>neraka</a:t>
            </a:r>
            <a:r>
              <a:rPr lang="en-GB" sz="2000" dirty="0" smtClean="0">
                <a:ln>
                  <a:solidFill>
                    <a:srgbClr val="0000FF"/>
                  </a:solidFill>
                </a:ln>
                <a:solidFill>
                  <a:srgbClr val="0000FF"/>
                </a:solidFill>
                <a:ea typeface="Arial Unicode MS" pitchFamily="34" charset="-128"/>
                <a:cs typeface="Arial" charset="0"/>
              </a:rPr>
              <a:t>.</a:t>
            </a:r>
            <a:endParaRPr lang="en-GB" sz="2000" dirty="0">
              <a:ln>
                <a:solidFill>
                  <a:srgbClr val="0000FF"/>
                </a:solidFill>
              </a:ln>
              <a:solidFill>
                <a:srgbClr val="0000FF"/>
              </a:solidFill>
              <a:ea typeface="Arial Unicode MS" pitchFamily="34" charset="-128"/>
              <a:cs typeface="Arial" charset="0"/>
            </a:endParaRPr>
          </a:p>
        </p:txBody>
      </p:sp>
      <p:sp>
        <p:nvSpPr>
          <p:cNvPr id="2049" name="Rectangle 1"/>
          <p:cNvSpPr>
            <a:spLocks noChangeArrowheads="1"/>
          </p:cNvSpPr>
          <p:nvPr/>
        </p:nvSpPr>
        <p:spPr bwMode="auto">
          <a:xfrm>
            <a:off x="1259632" y="1769042"/>
            <a:ext cx="6588224" cy="1446550"/>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4400" i="0" u="none" strike="noStrike" normalizeH="0" baseline="0" dirty="0" smtClean="0">
                <a:ln>
                  <a:solidFill>
                    <a:schemeClr val="tx1"/>
                  </a:solidFill>
                </a:ln>
                <a:latin typeface="QCF_P031" pitchFamily="2" charset="2"/>
                <a:ea typeface="Times New Roman" pitchFamily="18" charset="0"/>
                <a:cs typeface="QCF_P031" pitchFamily="2" charset="2"/>
              </a:rPr>
              <a:t>ﯜ ﯝ ﯞ ﯟ ﯠ ﯡ ﯢ ﯣ ﯤ ﯥ ﯦ</a:t>
            </a:r>
            <a:r>
              <a:rPr kumimoji="0" lang="en-US" sz="4400" i="0" u="none" strike="noStrike" normalizeH="0" baseline="0" dirty="0" smtClean="0">
                <a:ln>
                  <a:solidFill>
                    <a:schemeClr val="tx1"/>
                  </a:solidFill>
                </a:ln>
                <a:latin typeface="QCF_P031" pitchFamily="2" charset="2"/>
                <a:ea typeface="Times New Roman" pitchFamily="18" charset="0"/>
                <a:cs typeface="QCF_P031" pitchFamily="2" charset="2"/>
              </a:rPr>
              <a:t> </a:t>
            </a:r>
            <a:endParaRPr kumimoji="0" lang="en-US" sz="4000" i="0" u="none" strike="noStrike" normalizeH="0" baseline="0" dirty="0" smtClean="0">
              <a:ln>
                <a:solidFill>
                  <a:schemeClr val="tx1"/>
                </a:solidFill>
              </a:ln>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3140968"/>
            <a:ext cx="8358246" cy="1200329"/>
          </a:xfrm>
          <a:prstGeom prst="rect">
            <a:avLst/>
          </a:prstGeom>
        </p:spPr>
        <p:txBody>
          <a:bodyPr wrap="square">
            <a:spAutoFit/>
          </a:bodyPr>
          <a:lstStyle/>
          <a:p>
            <a:pPr algn="ctr" rtl="1"/>
            <a:r>
              <a:rPr lang="ar-SA" sz="3600" dirty="0" smtClean="0">
                <a:ln>
                  <a:solidFill>
                    <a:schemeClr val="tx1"/>
                  </a:solidFill>
                </a:ln>
                <a:cs typeface="Traditional Arabic" pitchFamily="2" charset="-78"/>
              </a:rPr>
              <a:t>فَاذْكُرُوا اللهَ الْعَظِيْمَ </a:t>
            </a:r>
            <a:r>
              <a:rPr lang="ar-SA" sz="3600" dirty="0" smtClean="0">
                <a:ln>
                  <a:solidFill>
                    <a:schemeClr val="tx1"/>
                  </a:solidFill>
                </a:ln>
                <a:cs typeface="Traditional Arabic" pitchFamily="2" charset="-78"/>
              </a:rPr>
              <a:t>يَذْكُرْكُمْ وَاشْكُرُوهُ </a:t>
            </a:r>
            <a:r>
              <a:rPr lang="ar-SA" sz="3600" dirty="0" smtClean="0">
                <a:ln>
                  <a:solidFill>
                    <a:schemeClr val="tx1"/>
                  </a:solidFill>
                </a:ln>
                <a:cs typeface="Traditional Arabic" pitchFamily="2" charset="-78"/>
              </a:rPr>
              <a:t>عَلَى نِعَمِهِ يَزِدْكُمْ</a:t>
            </a:r>
          </a:p>
          <a:p>
            <a:pPr algn="ctr" rtl="1"/>
            <a:r>
              <a:rPr lang="ar-SA" sz="3600" dirty="0" smtClean="0">
                <a:ln>
                  <a:solidFill>
                    <a:schemeClr val="tx1"/>
                  </a:solidFill>
                </a:ln>
                <a:cs typeface="Traditional Arabic" pitchFamily="2" charset="-78"/>
              </a:rPr>
              <a:t> وَاسْأَلُوهُ مِنْ فَضْلِهِ </a:t>
            </a:r>
            <a:r>
              <a:rPr lang="ar-SA" sz="3600" dirty="0" smtClean="0">
                <a:ln>
                  <a:solidFill>
                    <a:schemeClr val="tx1"/>
                  </a:solidFill>
                </a:ln>
                <a:cs typeface="Traditional Arabic" pitchFamily="2" charset="-78"/>
              </a:rPr>
              <a:t>يُعْطِكُمْ وَلَذِكْرُ </a:t>
            </a:r>
            <a:r>
              <a:rPr lang="ar-SA" sz="3600" dirty="0" smtClean="0">
                <a:ln>
                  <a:solidFill>
                    <a:schemeClr val="tx1"/>
                  </a:solidFill>
                </a:ln>
                <a:cs typeface="Traditional Arabic" pitchFamily="2" charset="-78"/>
              </a:rPr>
              <a:t>اللهِ أَكْبَرُ، وَاللهُ يَعْلَمُ مَا تَصْنَعُونَ.</a:t>
            </a:r>
            <a:endParaRPr lang="en-US" sz="3600" dirty="0">
              <a:ln>
                <a:solidFill>
                  <a:schemeClr val="tx1"/>
                </a:solidFill>
              </a:ln>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5" name="Rectangle 1"/>
          <p:cNvSpPr>
            <a:spLocks noChangeArrowheads="1"/>
          </p:cNvSpPr>
          <p:nvPr/>
        </p:nvSpPr>
        <p:spPr bwMode="auto">
          <a:xfrm>
            <a:off x="395536" y="1124744"/>
            <a:ext cx="8352928"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a:solidFill>
                    <a:schemeClr val="tx1"/>
                  </a:solidFill>
                </a:ln>
                <a:latin typeface="QCF_P277" pitchFamily="2" charset="2"/>
                <a:ea typeface="Times New Roman" pitchFamily="18" charset="0"/>
                <a:cs typeface="QCF_P277" pitchFamily="2" charset="2"/>
              </a:rPr>
              <a:t>ﭻ ﭼ ﭽ ﭾ ﭿ ﮀ ﮁ ﮂ ﮃ ﮄ ﮅ ﮆ ﮇ ﮈ ﮉ ﮊ ﮋ</a:t>
            </a:r>
            <a:r>
              <a:rPr kumimoji="0" lang="en-US" sz="3600" i="0" u="none" strike="noStrike" normalizeH="0" baseline="0" dirty="0" smtClean="0">
                <a:ln>
                  <a:solidFill>
                    <a:schemeClr val="tx1"/>
                  </a:solidFill>
                </a:ln>
                <a:latin typeface="QCF_P277" pitchFamily="2" charset="2"/>
                <a:ea typeface="Times New Roman" pitchFamily="18" charset="0"/>
                <a:cs typeface="QCF_P277" pitchFamily="2" charset="2"/>
              </a:rPr>
              <a:t> </a:t>
            </a:r>
            <a:endParaRPr kumimoji="0" lang="en-US" sz="2800" i="0" u="none" strike="noStrike" normalizeH="0" baseline="0" dirty="0" smtClean="0">
              <a:ln>
                <a:solidFill>
                  <a:schemeClr val="tx1"/>
                </a:solidFill>
              </a:ln>
              <a:latin typeface="Arial" pitchFamily="34" charset="0"/>
              <a:cs typeface="Arial" pitchFamily="34" charset="0"/>
            </a:endParaRPr>
          </a:p>
        </p:txBody>
      </p:sp>
      <p:sp>
        <p:nvSpPr>
          <p:cNvPr id="10" name="Rectangle 1"/>
          <p:cNvSpPr>
            <a:spLocks noChangeArrowheads="1"/>
          </p:cNvSpPr>
          <p:nvPr/>
        </p:nvSpPr>
        <p:spPr bwMode="auto">
          <a:xfrm>
            <a:off x="467544" y="4667071"/>
            <a:ext cx="8208912"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spcBef>
                <a:spcPct val="0"/>
              </a:spcBef>
              <a:spcAft>
                <a:spcPct val="0"/>
              </a:spcAft>
              <a:buClrTx/>
              <a:buSzTx/>
              <a:buFontTx/>
              <a:buNone/>
              <a:tabLst/>
            </a:pPr>
            <a:r>
              <a:rPr kumimoji="0" lang="ar-SA" sz="3600" i="0" u="none" strike="noStrike" normalizeH="0" baseline="0" dirty="0" smtClean="0">
                <a:ln>
                  <a:solidFill>
                    <a:schemeClr val="tx1"/>
                  </a:solidFill>
                </a:ln>
                <a:latin typeface="Traditional Arabic" pitchFamily="2" charset="-78"/>
                <a:ea typeface="Calibri" pitchFamily="34" charset="0"/>
                <a:cs typeface="Traditional Arabic" pitchFamily="2" charset="-78"/>
              </a:rPr>
              <a:t>ٱللهُ أَكْبَرُ ٱللهُ أَكْبَرُ ٱللهُ أَكْبَرُ،</a:t>
            </a:r>
          </a:p>
          <a:p>
            <a:pPr marL="0" marR="0" lvl="0" indent="0" algn="ctr" defTabSz="914400" rtl="1" eaLnBrk="1" fontAlgn="base" latinLnBrk="0" hangingPunct="1">
              <a:spcBef>
                <a:spcPct val="0"/>
              </a:spcBef>
              <a:spcAft>
                <a:spcPct val="0"/>
              </a:spcAft>
              <a:buClrTx/>
              <a:buSzTx/>
              <a:buFontTx/>
              <a:buNone/>
              <a:tabLst/>
            </a:pPr>
            <a:r>
              <a:rPr kumimoji="0" lang="ar-SA" sz="3600" i="0" u="none" strike="noStrike" normalizeH="0" baseline="0" dirty="0" smtClean="0">
                <a:ln>
                  <a:solidFill>
                    <a:schemeClr val="tx1"/>
                  </a:solidFill>
                </a:ln>
                <a:latin typeface="Traditional Arabic" pitchFamily="2" charset="-78"/>
                <a:ea typeface="Calibri" pitchFamily="34" charset="0"/>
                <a:cs typeface="Traditional Arabic" pitchFamily="2" charset="-78"/>
              </a:rPr>
              <a:t>لآ إِلَهَ إِلاَ ٱللهُ وَٱللهُ أَكْبَرُ، ٱللهُ أَكْبَرُ وَلِلَّهِ ٱلْحَمْدُ</a:t>
            </a:r>
            <a:endParaRPr kumimoji="0" lang="ar-SA" sz="3200" i="0" u="none" strike="noStrike" normalizeH="0" baseline="0" dirty="0" smtClean="0">
              <a:ln>
                <a:solidFill>
                  <a:schemeClr val="tx1"/>
                </a:solidFill>
              </a:ln>
              <a:latin typeface="Arial" pitchFamily="34" charset="0"/>
              <a:cs typeface="Traditional Arabic"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737939" y="1214422"/>
            <a:ext cx="1770165" cy="584775"/>
          </a:xfrm>
          <a:prstGeom prst="rect">
            <a:avLst/>
          </a:prstGeom>
        </p:spPr>
        <p:txBody>
          <a:bodyPr wrap="none">
            <a:spAutoFit/>
          </a:bodyPr>
          <a:lstStyle/>
          <a:p>
            <a:r>
              <a:rPr lang="en-US" sz="3200"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SELAWAT</a:t>
            </a:r>
            <a:endParaRPr lang="en-US" sz="3200" dirty="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0" name="Group 9"/>
          <p:cNvGrpSpPr/>
          <p:nvPr/>
        </p:nvGrpSpPr>
        <p:grpSpPr>
          <a:xfrm>
            <a:off x="4067944" y="1844824"/>
            <a:ext cx="1008112" cy="144016"/>
            <a:chOff x="323528" y="1268760"/>
            <a:chExt cx="1008112" cy="144016"/>
          </a:xfrm>
        </p:grpSpPr>
        <p:sp>
          <p:nvSpPr>
            <p:cNvPr id="14" name="Oval 13"/>
            <p:cNvSpPr/>
            <p:nvPr/>
          </p:nvSpPr>
          <p:spPr>
            <a:xfrm>
              <a:off x="323528" y="1268760"/>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9552" y="12687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55576" y="1268760"/>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71600" y="126876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187624" y="1268760"/>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971600" y="2636912"/>
            <a:ext cx="7272808" cy="2123658"/>
          </a:xfrm>
          <a:prstGeom prst="rect">
            <a:avLst/>
          </a:prstGeom>
        </p:spPr>
        <p:txBody>
          <a:bodyPr wrap="square">
            <a:spAutoFit/>
          </a:bodyPr>
          <a:lstStyle/>
          <a:p>
            <a:pPr algn="ctr">
              <a:lnSpc>
                <a:spcPct val="150000"/>
              </a:lnSpc>
            </a:pPr>
            <a:r>
              <a:rPr lang="ar-SA" sz="44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ٱللَّهُمَّ صَلِّ وَسَلِّمْ وَبَارِكْ عَلَى سَيِّدِنَا مُحَمَّدٍ خَاتَمِ ٱلأَنْبِيَآءِ وَالْمُرْسَلِيْنَ وَعَلَى آلِهِ وَصَحْبِهِ أَجْمَعِيْنَ</a:t>
            </a:r>
            <a:endParaRPr lang="en-US" sz="44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0" name="Group 9"/>
          <p:cNvGrpSpPr/>
          <p:nvPr/>
        </p:nvGrpSpPr>
        <p:grpSpPr>
          <a:xfrm>
            <a:off x="3995936" y="1844824"/>
            <a:ext cx="1008112" cy="144016"/>
            <a:chOff x="323528" y="1268760"/>
            <a:chExt cx="1008112" cy="144016"/>
          </a:xfrm>
        </p:grpSpPr>
        <p:sp>
          <p:nvSpPr>
            <p:cNvPr id="12" name="Oval 11"/>
            <p:cNvSpPr/>
            <p:nvPr/>
          </p:nvSpPr>
          <p:spPr>
            <a:xfrm>
              <a:off x="323528" y="1268760"/>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9552" y="12687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55576" y="1268760"/>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71600" y="126876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187624" y="1268760"/>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1547664" y="2564904"/>
            <a:ext cx="6264696" cy="2039020"/>
          </a:xfrm>
          <a:prstGeom prst="rect">
            <a:avLst/>
          </a:prstGeom>
        </p:spPr>
        <p:txBody>
          <a:bodyPr wrap="square">
            <a:spAutoFit/>
          </a:bodyPr>
          <a:lstStyle/>
          <a:p>
            <a:pPr algn="ctr">
              <a:lnSpc>
                <a:spcPct val="150000"/>
              </a:lnSpc>
            </a:pPr>
            <a:r>
              <a:rPr lang="ar-SA" sz="44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أَمَّا بَعْدُ، فَيَا عِبَادَ ٱللهِ. اتَّقُوا ٱللهَ، أُوْصِيْكُمْ وَإِيَّايَ بِتَقْوَى ٱللهِ وَطَاعَتِهِ لَعَلَّكُمْ تُرْحَمُوْنَ</a:t>
            </a:r>
            <a:endParaRPr lang="en-US" sz="44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Double Bracket 16"/>
          <p:cNvSpPr/>
          <p:nvPr/>
        </p:nvSpPr>
        <p:spPr>
          <a:xfrm rot="5400000">
            <a:off x="3090744" y="-1354440"/>
            <a:ext cx="2962513" cy="7920882"/>
          </a:xfrm>
          <a:prstGeom prst="bracketPair">
            <a:avLst/>
          </a:prstGeom>
          <a:solidFill>
            <a:srgbClr val="FFFF00"/>
          </a:solidFill>
          <a:ln w="38100"/>
        </p:spPr>
        <p:style>
          <a:lnRef idx="2">
            <a:schemeClr val="dk1"/>
          </a:lnRef>
          <a:fillRef idx="1">
            <a:schemeClr val="lt1"/>
          </a:fillRef>
          <a:effectRef idx="0">
            <a:schemeClr val="dk1"/>
          </a:effectRef>
          <a:fontRef idx="minor">
            <a:schemeClr val="dk1"/>
          </a:fontRef>
        </p:style>
        <p:txBody>
          <a:bodyPr vert="vert270" wrap="square" anchor="t">
            <a:spAutoFit/>
          </a:bodyPr>
          <a:lstStyle/>
          <a:p>
            <a:pPr lvl="0" algn="justLow" fontAlgn="base">
              <a:lnSpc>
                <a:spcPct val="150000"/>
              </a:lnSpc>
              <a:spcBef>
                <a:spcPct val="0"/>
              </a:spcBef>
              <a:spcAft>
                <a:spcPct val="0"/>
              </a:spcAft>
            </a:pPr>
            <a:r>
              <a:rPr lang="en-US" sz="2000" dirty="0" err="1" smtClean="0">
                <a:solidFill>
                  <a:schemeClr val="tx1"/>
                </a:solidFill>
                <a:latin typeface="Georgia" pitchFamily="18" charset="0"/>
                <a:ea typeface="Calibri" pitchFamily="34" charset="0"/>
                <a:cs typeface="Times New Roman" pitchFamily="18" charset="0"/>
              </a:rPr>
              <a:t>Tiada</a:t>
            </a:r>
            <a:r>
              <a:rPr lang="en-US" sz="2000" dirty="0" smtClean="0">
                <a:solidFill>
                  <a:schemeClr val="tx1"/>
                </a:solidFill>
                <a:latin typeface="Georgia" pitchFamily="18" charset="0"/>
                <a:ea typeface="Calibri" pitchFamily="34" charset="0"/>
                <a:cs typeface="Times New Roman" pitchFamily="18" charset="0"/>
              </a:rPr>
              <a:t> </a:t>
            </a:r>
            <a:r>
              <a:rPr lang="en-US" sz="2000" dirty="0" err="1" smtClean="0">
                <a:solidFill>
                  <a:schemeClr val="tx1"/>
                </a:solidFill>
                <a:latin typeface="Georgia" pitchFamily="18" charset="0"/>
                <a:ea typeface="Calibri" pitchFamily="34" charset="0"/>
                <a:cs typeface="Times New Roman" pitchFamily="18" charset="0"/>
              </a:rPr>
              <a:t>kata-kata</a:t>
            </a:r>
            <a:r>
              <a:rPr lang="en-US" sz="2000" dirty="0" smtClean="0">
                <a:solidFill>
                  <a:schemeClr val="tx1"/>
                </a:solidFill>
                <a:latin typeface="Georgia" pitchFamily="18" charset="0"/>
                <a:ea typeface="Calibri" pitchFamily="34" charset="0"/>
                <a:cs typeface="Times New Roman" pitchFamily="18" charset="0"/>
              </a:rPr>
              <a:t> yang </a:t>
            </a:r>
            <a:r>
              <a:rPr lang="en-US" sz="2000" dirty="0" err="1" smtClean="0">
                <a:solidFill>
                  <a:schemeClr val="tx1"/>
                </a:solidFill>
                <a:latin typeface="Georgia" pitchFamily="18" charset="0"/>
                <a:ea typeface="Calibri" pitchFamily="34" charset="0"/>
                <a:cs typeface="Times New Roman" pitchFamily="18" charset="0"/>
              </a:rPr>
              <a:t>selayaknya</a:t>
            </a:r>
            <a:r>
              <a:rPr lang="en-US" sz="2000" dirty="0" smtClean="0">
                <a:solidFill>
                  <a:schemeClr val="tx1"/>
                </a:solidFill>
                <a:latin typeface="Georgia" pitchFamily="18" charset="0"/>
                <a:ea typeface="Calibri" pitchFamily="34" charset="0"/>
                <a:cs typeface="Times New Roman" pitchFamily="18" charset="0"/>
              </a:rPr>
              <a:t> </a:t>
            </a:r>
            <a:r>
              <a:rPr lang="en-US" sz="2000" dirty="0" err="1" smtClean="0">
                <a:solidFill>
                  <a:schemeClr val="tx1"/>
                </a:solidFill>
                <a:latin typeface="Georgia" pitchFamily="18" charset="0"/>
                <a:ea typeface="Calibri" pitchFamily="34" charset="0"/>
                <a:cs typeface="Times New Roman" pitchFamily="18" charset="0"/>
              </a:rPr>
              <a:t>diucapkan</a:t>
            </a:r>
            <a:r>
              <a:rPr lang="en-US" sz="2000" dirty="0" smtClean="0">
                <a:solidFill>
                  <a:schemeClr val="tx1"/>
                </a:solidFill>
                <a:latin typeface="Georgia" pitchFamily="18" charset="0"/>
                <a:ea typeface="Calibri" pitchFamily="34" charset="0"/>
                <a:cs typeface="Times New Roman" pitchFamily="18" charset="0"/>
              </a:rPr>
              <a:t> </a:t>
            </a:r>
            <a:r>
              <a:rPr lang="en-US" sz="2000" dirty="0" err="1" smtClean="0">
                <a:solidFill>
                  <a:schemeClr val="tx1"/>
                </a:solidFill>
                <a:latin typeface="Georgia" pitchFamily="18" charset="0"/>
                <a:ea typeface="Calibri" pitchFamily="34" charset="0"/>
                <a:cs typeface="Times New Roman" pitchFamily="18" charset="0"/>
              </a:rPr>
              <a:t>selain</a:t>
            </a:r>
            <a:r>
              <a:rPr lang="en-US" sz="2000" dirty="0" smtClean="0">
                <a:solidFill>
                  <a:schemeClr val="tx1"/>
                </a:solidFill>
                <a:latin typeface="Georgia" pitchFamily="18" charset="0"/>
                <a:ea typeface="Calibri" pitchFamily="34" charset="0"/>
                <a:cs typeface="Times New Roman" pitchFamily="18" charset="0"/>
              </a:rPr>
              <a:t> </a:t>
            </a:r>
            <a:r>
              <a:rPr lang="en-US" sz="2000" dirty="0" err="1" smtClean="0">
                <a:solidFill>
                  <a:schemeClr val="tx1"/>
                </a:solidFill>
                <a:latin typeface="Georgia" pitchFamily="18" charset="0"/>
                <a:ea typeface="Calibri" pitchFamily="34" charset="0"/>
                <a:cs typeface="Times New Roman" pitchFamily="18" charset="0"/>
              </a:rPr>
              <a:t>puji</a:t>
            </a:r>
            <a:r>
              <a:rPr lang="en-US" sz="2000" dirty="0" smtClean="0">
                <a:solidFill>
                  <a:schemeClr val="tx1"/>
                </a:solidFill>
                <a:latin typeface="Georgia" pitchFamily="18" charset="0"/>
                <a:ea typeface="Calibri" pitchFamily="34" charset="0"/>
                <a:cs typeface="Times New Roman" pitchFamily="18" charset="0"/>
              </a:rPr>
              <a:t> </a:t>
            </a:r>
            <a:r>
              <a:rPr lang="en-US" sz="2000" dirty="0" err="1" smtClean="0">
                <a:solidFill>
                  <a:schemeClr val="tx1"/>
                </a:solidFill>
                <a:latin typeface="Georgia" pitchFamily="18" charset="0"/>
                <a:ea typeface="Calibri" pitchFamily="34" charset="0"/>
                <a:cs typeface="Times New Roman" pitchFamily="18" charset="0"/>
              </a:rPr>
              <a:t>dan</a:t>
            </a:r>
            <a:r>
              <a:rPr lang="en-US" sz="2000" dirty="0" smtClean="0">
                <a:solidFill>
                  <a:schemeClr val="tx1"/>
                </a:solidFill>
                <a:latin typeface="Georgia" pitchFamily="18" charset="0"/>
                <a:ea typeface="Calibri" pitchFamily="34" charset="0"/>
                <a:cs typeface="Times New Roman" pitchFamily="18" charset="0"/>
              </a:rPr>
              <a:t> </a:t>
            </a:r>
            <a:r>
              <a:rPr lang="en-US" sz="2000" dirty="0" err="1" smtClean="0">
                <a:solidFill>
                  <a:schemeClr val="tx1"/>
                </a:solidFill>
                <a:latin typeface="Georgia" pitchFamily="18" charset="0"/>
                <a:ea typeface="Calibri" pitchFamily="34" charset="0"/>
                <a:cs typeface="Times New Roman" pitchFamily="18" charset="0"/>
              </a:rPr>
              <a:t>syukur</a:t>
            </a:r>
            <a:r>
              <a:rPr lang="en-US" sz="2000" dirty="0" smtClean="0">
                <a:solidFill>
                  <a:schemeClr val="tx1"/>
                </a:solidFill>
                <a:latin typeface="Georgia" pitchFamily="18" charset="0"/>
                <a:ea typeface="Calibri" pitchFamily="34" charset="0"/>
                <a:cs typeface="Times New Roman" pitchFamily="18" charset="0"/>
              </a:rPr>
              <a:t>, </a:t>
            </a:r>
            <a:r>
              <a:rPr lang="en-US" sz="2000" dirty="0" err="1" smtClean="0">
                <a:solidFill>
                  <a:schemeClr val="tx1"/>
                </a:solidFill>
                <a:latin typeface="Georgia" pitchFamily="18" charset="0"/>
                <a:ea typeface="Calibri" pitchFamily="34" charset="0"/>
                <a:cs typeface="Times New Roman" pitchFamily="18" charset="0"/>
              </a:rPr>
              <a:t>takbir</a:t>
            </a:r>
            <a:r>
              <a:rPr lang="en-US" sz="2000" dirty="0" smtClean="0">
                <a:solidFill>
                  <a:schemeClr val="tx1"/>
                </a:solidFill>
                <a:latin typeface="Georgia" pitchFamily="18" charset="0"/>
                <a:ea typeface="Calibri" pitchFamily="34" charset="0"/>
                <a:cs typeface="Times New Roman" pitchFamily="18" charset="0"/>
              </a:rPr>
              <a:t> </a:t>
            </a:r>
            <a:r>
              <a:rPr lang="en-US" sz="2000" dirty="0" err="1" smtClean="0">
                <a:solidFill>
                  <a:schemeClr val="tx1"/>
                </a:solidFill>
                <a:latin typeface="Georgia" pitchFamily="18" charset="0"/>
                <a:ea typeface="Calibri" pitchFamily="34" charset="0"/>
                <a:cs typeface="Times New Roman" pitchFamily="18" charset="0"/>
              </a:rPr>
              <a:t>dan</a:t>
            </a:r>
            <a:r>
              <a:rPr lang="en-US" sz="2000" dirty="0" smtClean="0">
                <a:solidFill>
                  <a:schemeClr val="tx1"/>
                </a:solidFill>
                <a:latin typeface="Georgia" pitchFamily="18" charset="0"/>
                <a:ea typeface="Calibri" pitchFamily="34" charset="0"/>
                <a:cs typeface="Times New Roman" pitchFamily="18" charset="0"/>
              </a:rPr>
              <a:t> </a:t>
            </a:r>
            <a:r>
              <a:rPr lang="en-US" sz="2000" dirty="0" err="1" smtClean="0">
                <a:solidFill>
                  <a:schemeClr val="tx1"/>
                </a:solidFill>
                <a:latin typeface="Georgia" pitchFamily="18" charset="0"/>
                <a:ea typeface="Calibri" pitchFamily="34" charset="0"/>
                <a:cs typeface="Times New Roman" pitchFamily="18" charset="0"/>
              </a:rPr>
              <a:t>tahmid</a:t>
            </a:r>
            <a:r>
              <a:rPr lang="en-US" sz="2000" dirty="0" smtClean="0">
                <a:solidFill>
                  <a:schemeClr val="tx1"/>
                </a:solidFill>
                <a:latin typeface="Georgia" pitchFamily="18" charset="0"/>
                <a:ea typeface="Calibri" pitchFamily="34" charset="0"/>
                <a:cs typeface="Times New Roman" pitchFamily="18" charset="0"/>
              </a:rPr>
              <a:t> yang </a:t>
            </a:r>
            <a:r>
              <a:rPr lang="en-US" sz="2000" dirty="0" err="1" smtClean="0">
                <a:solidFill>
                  <a:schemeClr val="tx1"/>
                </a:solidFill>
                <a:latin typeface="Georgia" pitchFamily="18" charset="0"/>
                <a:ea typeface="Calibri" pitchFamily="34" charset="0"/>
                <a:cs typeface="Times New Roman" pitchFamily="18" charset="0"/>
              </a:rPr>
              <a:t>kita</a:t>
            </a:r>
            <a:r>
              <a:rPr lang="en-US" sz="2000" dirty="0" smtClean="0">
                <a:solidFill>
                  <a:schemeClr val="tx1"/>
                </a:solidFill>
                <a:latin typeface="Georgia" pitchFamily="18" charset="0"/>
                <a:ea typeface="Calibri" pitchFamily="34" charset="0"/>
                <a:cs typeface="Times New Roman" pitchFamily="18" charset="0"/>
              </a:rPr>
              <a:t> </a:t>
            </a:r>
            <a:r>
              <a:rPr lang="en-US" sz="2000" dirty="0" err="1" smtClean="0">
                <a:solidFill>
                  <a:schemeClr val="tx1"/>
                </a:solidFill>
                <a:latin typeface="Georgia" pitchFamily="18" charset="0"/>
                <a:ea typeface="Calibri" pitchFamily="34" charset="0"/>
                <a:cs typeface="Times New Roman" pitchFamily="18" charset="0"/>
              </a:rPr>
              <a:t>lafazkan</a:t>
            </a:r>
            <a:r>
              <a:rPr lang="en-US" sz="2000" dirty="0" smtClean="0">
                <a:solidFill>
                  <a:schemeClr val="tx1"/>
                </a:solidFill>
                <a:latin typeface="Georgia" pitchFamily="18" charset="0"/>
                <a:ea typeface="Calibri" pitchFamily="34" charset="0"/>
                <a:cs typeface="Times New Roman" pitchFamily="18" charset="0"/>
              </a:rPr>
              <a:t> </a:t>
            </a:r>
            <a:r>
              <a:rPr lang="en-US" sz="2000" dirty="0" err="1" smtClean="0">
                <a:solidFill>
                  <a:schemeClr val="tx1"/>
                </a:solidFill>
                <a:latin typeface="Georgia" pitchFamily="18" charset="0"/>
                <a:ea typeface="Calibri" pitchFamily="34" charset="0"/>
                <a:cs typeface="Times New Roman" pitchFamily="18" charset="0"/>
              </a:rPr>
              <a:t>selepas</a:t>
            </a:r>
            <a:r>
              <a:rPr lang="en-US" sz="2000" dirty="0" smtClean="0">
                <a:solidFill>
                  <a:schemeClr val="tx1"/>
                </a:solidFill>
                <a:latin typeface="Georgia" pitchFamily="18" charset="0"/>
                <a:ea typeface="Calibri" pitchFamily="34" charset="0"/>
                <a:cs typeface="Times New Roman" pitchFamily="18" charset="0"/>
              </a:rPr>
              <a:t> </a:t>
            </a:r>
            <a:r>
              <a:rPr lang="en-US" sz="2000" dirty="0" err="1" smtClean="0">
                <a:solidFill>
                  <a:schemeClr val="tx1"/>
                </a:solidFill>
                <a:latin typeface="Georgia" pitchFamily="18" charset="0"/>
                <a:ea typeface="Calibri" pitchFamily="34" charset="0"/>
                <a:cs typeface="Times New Roman" pitchFamily="18" charset="0"/>
              </a:rPr>
              <a:t>terbenamnya</a:t>
            </a:r>
            <a:r>
              <a:rPr lang="en-US" sz="2000" dirty="0" smtClean="0">
                <a:solidFill>
                  <a:schemeClr val="tx1"/>
                </a:solidFill>
                <a:latin typeface="Georgia" pitchFamily="18" charset="0"/>
                <a:ea typeface="Calibri" pitchFamily="34" charset="0"/>
                <a:cs typeface="Times New Roman" pitchFamily="18" charset="0"/>
              </a:rPr>
              <a:t> </a:t>
            </a:r>
            <a:r>
              <a:rPr lang="en-US" sz="2000" dirty="0" err="1" smtClean="0">
                <a:solidFill>
                  <a:schemeClr val="tx1"/>
                </a:solidFill>
                <a:latin typeface="Georgia" pitchFamily="18" charset="0"/>
                <a:ea typeface="Calibri" pitchFamily="34" charset="0"/>
                <a:cs typeface="Times New Roman" pitchFamily="18" charset="0"/>
              </a:rPr>
              <a:t>matahari</a:t>
            </a:r>
            <a:r>
              <a:rPr lang="en-US" sz="2000" dirty="0" smtClean="0">
                <a:solidFill>
                  <a:schemeClr val="tx1"/>
                </a:solidFill>
                <a:latin typeface="Georgia" pitchFamily="18" charset="0"/>
                <a:ea typeface="Calibri" pitchFamily="34" charset="0"/>
                <a:cs typeface="Times New Roman" pitchFamily="18" charset="0"/>
              </a:rPr>
              <a:t> 30 Ramadan </a:t>
            </a:r>
            <a:r>
              <a:rPr lang="en-US" sz="2000" dirty="0" err="1" smtClean="0">
                <a:solidFill>
                  <a:schemeClr val="tx1"/>
                </a:solidFill>
                <a:latin typeface="Georgia" pitchFamily="18" charset="0"/>
                <a:ea typeface="Calibri" pitchFamily="34" charset="0"/>
                <a:cs typeface="Times New Roman" pitchFamily="18" charset="0"/>
              </a:rPr>
              <a:t>semalam</a:t>
            </a:r>
            <a:r>
              <a:rPr lang="en-US" sz="2000" dirty="0" smtClean="0">
                <a:solidFill>
                  <a:schemeClr val="tx1"/>
                </a:solidFill>
                <a:latin typeface="Georgia" pitchFamily="18" charset="0"/>
                <a:ea typeface="Calibri" pitchFamily="34" charset="0"/>
                <a:cs typeface="Times New Roman" pitchFamily="18" charset="0"/>
              </a:rPr>
              <a:t> </a:t>
            </a:r>
            <a:r>
              <a:rPr lang="en-US" sz="2000" dirty="0" err="1" smtClean="0">
                <a:solidFill>
                  <a:schemeClr val="tx1"/>
                </a:solidFill>
                <a:latin typeface="Georgia" pitchFamily="18" charset="0"/>
                <a:ea typeface="Calibri" pitchFamily="34" charset="0"/>
                <a:cs typeface="Times New Roman" pitchFamily="18" charset="0"/>
              </a:rPr>
              <a:t>hingga</a:t>
            </a:r>
            <a:r>
              <a:rPr lang="en-US" sz="2000" dirty="0" smtClean="0">
                <a:solidFill>
                  <a:schemeClr val="tx1"/>
                </a:solidFill>
                <a:latin typeface="Georgia" pitchFamily="18" charset="0"/>
                <a:ea typeface="Calibri" pitchFamily="34" charset="0"/>
                <a:cs typeface="Times New Roman" pitchFamily="18" charset="0"/>
              </a:rPr>
              <a:t> </a:t>
            </a:r>
            <a:r>
              <a:rPr lang="en-US" sz="2000" dirty="0" err="1" smtClean="0">
                <a:solidFill>
                  <a:schemeClr val="tx1"/>
                </a:solidFill>
                <a:latin typeface="Georgia" pitchFamily="18" charset="0"/>
                <a:ea typeface="Calibri" pitchFamily="34" charset="0"/>
                <a:cs typeface="Times New Roman" pitchFamily="18" charset="0"/>
              </a:rPr>
              <a:t>kita</a:t>
            </a:r>
            <a:r>
              <a:rPr lang="en-US" sz="2000" dirty="0" smtClean="0">
                <a:solidFill>
                  <a:schemeClr val="tx1"/>
                </a:solidFill>
                <a:latin typeface="Georgia" pitchFamily="18" charset="0"/>
                <a:ea typeface="Calibri" pitchFamily="34" charset="0"/>
                <a:cs typeface="Times New Roman" pitchFamily="18" charset="0"/>
              </a:rPr>
              <a:t> </a:t>
            </a:r>
            <a:r>
              <a:rPr lang="en-US" sz="2000" dirty="0" err="1" smtClean="0">
                <a:solidFill>
                  <a:schemeClr val="tx1"/>
                </a:solidFill>
                <a:latin typeface="Georgia" pitchFamily="18" charset="0"/>
                <a:ea typeface="Calibri" pitchFamily="34" charset="0"/>
                <a:cs typeface="Times New Roman" pitchFamily="18" charset="0"/>
              </a:rPr>
              <a:t>menunaikan</a:t>
            </a:r>
            <a:r>
              <a:rPr lang="en-US" sz="2000" dirty="0" smtClean="0">
                <a:solidFill>
                  <a:schemeClr val="tx1"/>
                </a:solidFill>
                <a:latin typeface="Georgia" pitchFamily="18" charset="0"/>
                <a:ea typeface="Calibri" pitchFamily="34" charset="0"/>
                <a:cs typeface="Times New Roman" pitchFamily="18" charset="0"/>
              </a:rPr>
              <a:t> </a:t>
            </a:r>
            <a:r>
              <a:rPr lang="en-US" sz="2000" dirty="0" err="1" smtClean="0">
                <a:solidFill>
                  <a:schemeClr val="tx1"/>
                </a:solidFill>
                <a:latin typeface="Georgia" pitchFamily="18" charset="0"/>
                <a:ea typeface="Calibri" pitchFamily="34" charset="0"/>
                <a:cs typeface="Times New Roman" pitchFamily="18" charset="0"/>
              </a:rPr>
              <a:t>solat</a:t>
            </a:r>
            <a:r>
              <a:rPr lang="en-US" sz="2000" dirty="0" smtClean="0">
                <a:solidFill>
                  <a:schemeClr val="tx1"/>
                </a:solidFill>
                <a:latin typeface="Georgia" pitchFamily="18" charset="0"/>
                <a:ea typeface="Calibri" pitchFamily="34" charset="0"/>
                <a:cs typeface="Times New Roman" pitchFamily="18" charset="0"/>
              </a:rPr>
              <a:t> </a:t>
            </a:r>
            <a:r>
              <a:rPr lang="en-US" sz="2000" dirty="0" err="1" smtClean="0">
                <a:solidFill>
                  <a:schemeClr val="tx1"/>
                </a:solidFill>
                <a:latin typeface="Georgia" pitchFamily="18" charset="0"/>
                <a:ea typeface="Calibri" pitchFamily="34" charset="0"/>
                <a:cs typeface="Times New Roman" pitchFamily="18" charset="0"/>
              </a:rPr>
              <a:t>Idul</a:t>
            </a:r>
            <a:r>
              <a:rPr lang="en-US" sz="2000" dirty="0" smtClean="0">
                <a:solidFill>
                  <a:schemeClr val="tx1"/>
                </a:solidFill>
                <a:latin typeface="Georgia" pitchFamily="18" charset="0"/>
                <a:ea typeface="Calibri" pitchFamily="34" charset="0"/>
                <a:cs typeface="Times New Roman" pitchFamily="18" charset="0"/>
              </a:rPr>
              <a:t> </a:t>
            </a:r>
            <a:r>
              <a:rPr lang="en-US" sz="2000" dirty="0" err="1" smtClean="0">
                <a:solidFill>
                  <a:schemeClr val="tx1"/>
                </a:solidFill>
                <a:latin typeface="Georgia" pitchFamily="18" charset="0"/>
                <a:ea typeface="Calibri" pitchFamily="34" charset="0"/>
                <a:cs typeface="Times New Roman" pitchFamily="18" charset="0"/>
              </a:rPr>
              <a:t>Fitri</a:t>
            </a:r>
            <a:r>
              <a:rPr lang="en-US" sz="2000" dirty="0" smtClean="0">
                <a:solidFill>
                  <a:schemeClr val="tx1"/>
                </a:solidFill>
                <a:latin typeface="Georgia" pitchFamily="18" charset="0"/>
                <a:ea typeface="Calibri" pitchFamily="34" charset="0"/>
                <a:cs typeface="Times New Roman" pitchFamily="18" charset="0"/>
              </a:rPr>
              <a:t> </a:t>
            </a:r>
            <a:r>
              <a:rPr lang="en-US" sz="2000" dirty="0" err="1" smtClean="0">
                <a:solidFill>
                  <a:schemeClr val="tx1"/>
                </a:solidFill>
                <a:latin typeface="Georgia" pitchFamily="18" charset="0"/>
                <a:ea typeface="Calibri" pitchFamily="34" charset="0"/>
                <a:cs typeface="Times New Roman" pitchFamily="18" charset="0"/>
              </a:rPr>
              <a:t>sebentar</a:t>
            </a:r>
            <a:r>
              <a:rPr lang="en-US" sz="2000" dirty="0" smtClean="0">
                <a:solidFill>
                  <a:schemeClr val="tx1"/>
                </a:solidFill>
                <a:latin typeface="Georgia" pitchFamily="18" charset="0"/>
                <a:ea typeface="Calibri" pitchFamily="34" charset="0"/>
                <a:cs typeface="Times New Roman" pitchFamily="18" charset="0"/>
              </a:rPr>
              <a:t> </a:t>
            </a:r>
            <a:r>
              <a:rPr lang="en-US" sz="2000" dirty="0" err="1" smtClean="0">
                <a:solidFill>
                  <a:schemeClr val="tx1"/>
                </a:solidFill>
                <a:latin typeface="Georgia" pitchFamily="18" charset="0"/>
                <a:ea typeface="Calibri" pitchFamily="34" charset="0"/>
                <a:cs typeface="Times New Roman" pitchFamily="18" charset="0"/>
              </a:rPr>
              <a:t>tadi</a:t>
            </a:r>
            <a:r>
              <a:rPr lang="en-US" sz="2000" dirty="0" smtClean="0">
                <a:solidFill>
                  <a:schemeClr val="tx1"/>
                </a:solidFill>
                <a:latin typeface="Georgia" pitchFamily="18" charset="0"/>
                <a:ea typeface="Calibri" pitchFamily="34" charset="0"/>
                <a:cs typeface="Times New Roman" pitchFamily="18" charset="0"/>
              </a:rPr>
              <a:t>, </a:t>
            </a:r>
            <a:r>
              <a:rPr lang="en-US" sz="2000" dirty="0" err="1" smtClean="0">
                <a:solidFill>
                  <a:schemeClr val="tx1"/>
                </a:solidFill>
                <a:latin typeface="Georgia" pitchFamily="18" charset="0"/>
                <a:ea typeface="Calibri" pitchFamily="34" charset="0"/>
                <a:cs typeface="Times New Roman" pitchFamily="18" charset="0"/>
              </a:rPr>
              <a:t>sebagai</a:t>
            </a:r>
            <a:r>
              <a:rPr lang="en-US" sz="2000" dirty="0" smtClean="0">
                <a:solidFill>
                  <a:schemeClr val="tx1"/>
                </a:solidFill>
                <a:latin typeface="Georgia" pitchFamily="18" charset="0"/>
                <a:ea typeface="Calibri" pitchFamily="34" charset="0"/>
                <a:cs typeface="Times New Roman" pitchFamily="18" charset="0"/>
              </a:rPr>
              <a:t> </a:t>
            </a:r>
            <a:r>
              <a:rPr lang="en-US" sz="2800" dirty="0" smtClean="0">
                <a:ln>
                  <a:solidFill>
                    <a:srgbClr val="C00000"/>
                  </a:solidFill>
                </a:ln>
                <a:solidFill>
                  <a:srgbClr val="C00000"/>
                </a:solidFill>
                <a:latin typeface="Georgia" pitchFamily="18" charset="0"/>
                <a:ea typeface="Calibri" pitchFamily="34" charset="0"/>
                <a:cs typeface="Times New Roman" pitchFamily="18" charset="0"/>
              </a:rPr>
              <a:t>TANDA KEMENANGAN</a:t>
            </a:r>
            <a:r>
              <a:rPr lang="en-US" sz="2000" dirty="0" smtClean="0">
                <a:solidFill>
                  <a:schemeClr val="tx1"/>
                </a:solidFill>
                <a:latin typeface="Georgia" pitchFamily="18" charset="0"/>
                <a:ea typeface="Calibri" pitchFamily="34" charset="0"/>
                <a:cs typeface="Times New Roman" pitchFamily="18" charset="0"/>
              </a:rPr>
              <a:t>, </a:t>
            </a:r>
            <a:r>
              <a:rPr lang="en-US" sz="2000" dirty="0" err="1" smtClean="0">
                <a:solidFill>
                  <a:schemeClr val="tx1"/>
                </a:solidFill>
                <a:latin typeface="Georgia" pitchFamily="18" charset="0"/>
                <a:ea typeface="Calibri" pitchFamily="34" charset="0"/>
                <a:cs typeface="Times New Roman" pitchFamily="18" charset="0"/>
              </a:rPr>
              <a:t>memuji</a:t>
            </a:r>
            <a:r>
              <a:rPr lang="en-US" sz="2000" dirty="0" smtClean="0">
                <a:solidFill>
                  <a:schemeClr val="tx1"/>
                </a:solidFill>
                <a:latin typeface="Georgia" pitchFamily="18" charset="0"/>
                <a:ea typeface="Calibri" pitchFamily="34" charset="0"/>
                <a:cs typeface="Times New Roman" pitchFamily="18" charset="0"/>
              </a:rPr>
              <a:t> </a:t>
            </a:r>
            <a:r>
              <a:rPr lang="en-US" sz="2000" dirty="0" err="1" smtClean="0">
                <a:solidFill>
                  <a:schemeClr val="tx1"/>
                </a:solidFill>
                <a:latin typeface="Georgia" pitchFamily="18" charset="0"/>
                <a:ea typeface="Calibri" pitchFamily="34" charset="0"/>
                <a:cs typeface="Times New Roman" pitchFamily="18" charset="0"/>
              </a:rPr>
              <a:t>dan</a:t>
            </a:r>
            <a:r>
              <a:rPr lang="en-US" sz="2000" dirty="0" smtClean="0">
                <a:solidFill>
                  <a:schemeClr val="tx1"/>
                </a:solidFill>
                <a:latin typeface="Georgia" pitchFamily="18" charset="0"/>
                <a:ea typeface="Calibri" pitchFamily="34" charset="0"/>
                <a:cs typeface="Times New Roman" pitchFamily="18" charset="0"/>
              </a:rPr>
              <a:t> </a:t>
            </a:r>
            <a:r>
              <a:rPr lang="en-US" sz="2000" dirty="0" err="1" smtClean="0">
                <a:solidFill>
                  <a:schemeClr val="tx1"/>
                </a:solidFill>
                <a:latin typeface="Georgia" pitchFamily="18" charset="0"/>
                <a:ea typeface="Calibri" pitchFamily="34" charset="0"/>
                <a:cs typeface="Times New Roman" pitchFamily="18" charset="0"/>
              </a:rPr>
              <a:t>mengagungkan</a:t>
            </a:r>
            <a:r>
              <a:rPr lang="en-US" sz="2000" dirty="0" smtClean="0">
                <a:solidFill>
                  <a:schemeClr val="tx1"/>
                </a:solidFill>
                <a:latin typeface="Georgia" pitchFamily="18" charset="0"/>
                <a:ea typeface="Calibri" pitchFamily="34" charset="0"/>
                <a:cs typeface="Times New Roman" pitchFamily="18" charset="0"/>
              </a:rPr>
              <a:t> </a:t>
            </a:r>
            <a:r>
              <a:rPr lang="en-US" sz="2000" dirty="0" err="1" smtClean="0">
                <a:solidFill>
                  <a:schemeClr val="tx1"/>
                </a:solidFill>
                <a:latin typeface="Georgia" pitchFamily="18" charset="0"/>
                <a:ea typeface="Calibri" pitchFamily="34" charset="0"/>
                <a:cs typeface="Times New Roman" pitchFamily="18" charset="0"/>
              </a:rPr>
              <a:t>kebesaran</a:t>
            </a:r>
            <a:r>
              <a:rPr lang="en-US" sz="2000" dirty="0" smtClean="0">
                <a:solidFill>
                  <a:schemeClr val="tx1"/>
                </a:solidFill>
                <a:latin typeface="Georgia" pitchFamily="18" charset="0"/>
                <a:ea typeface="Calibri" pitchFamily="34" charset="0"/>
                <a:cs typeface="Times New Roman" pitchFamily="18" charset="0"/>
              </a:rPr>
              <a:t> Allah S.W.T. </a:t>
            </a:r>
            <a:endParaRPr lang="en-US" sz="2000" dirty="0" smtClean="0">
              <a:solidFill>
                <a:schemeClr val="tx1"/>
              </a:solidFill>
              <a:latin typeface="Georgia" pitchFamily="18" charset="0"/>
              <a:cs typeface="Arial" pitchFamily="34" charset="0"/>
            </a:endParaRPr>
          </a:p>
        </p:txBody>
      </p:sp>
      <p:sp>
        <p:nvSpPr>
          <p:cNvPr id="26" name="Double Bracket 25"/>
          <p:cNvSpPr/>
          <p:nvPr/>
        </p:nvSpPr>
        <p:spPr>
          <a:xfrm rot="5400000">
            <a:off x="3499369" y="1333281"/>
            <a:ext cx="2145268" cy="7920882"/>
          </a:xfrm>
          <a:prstGeom prst="bracketPair">
            <a:avLst/>
          </a:prstGeom>
          <a:solidFill>
            <a:srgbClr val="FFFF00"/>
          </a:solidFill>
          <a:ln w="38100"/>
        </p:spPr>
        <p:style>
          <a:lnRef idx="2">
            <a:schemeClr val="dk1"/>
          </a:lnRef>
          <a:fillRef idx="1">
            <a:schemeClr val="lt1"/>
          </a:fillRef>
          <a:effectRef idx="0">
            <a:schemeClr val="dk1"/>
          </a:effectRef>
          <a:fontRef idx="minor">
            <a:schemeClr val="dk1"/>
          </a:fontRef>
        </p:style>
        <p:txBody>
          <a:bodyPr vert="vert270" wrap="square" anchor="t">
            <a:spAutoFit/>
          </a:bodyPr>
          <a:lstStyle/>
          <a:p>
            <a:pPr algn="ctr">
              <a:lnSpc>
                <a:spcPct val="150000"/>
              </a:lnSpc>
            </a:pPr>
            <a:r>
              <a:rPr lang="en-US" sz="2000" dirty="0" err="1" smtClean="0">
                <a:latin typeface="Georgia" pitchFamily="18" charset="0"/>
                <a:ea typeface="Calibri" pitchFamily="34" charset="0"/>
                <a:cs typeface="Times New Roman" pitchFamily="18" charset="0"/>
              </a:rPr>
              <a:t>Sekaligus</a:t>
            </a:r>
            <a:r>
              <a:rPr lang="en-US" sz="2000" dirty="0" smtClean="0">
                <a:latin typeface="Georgia" pitchFamily="18" charset="0"/>
                <a:ea typeface="Calibri" pitchFamily="34" charset="0"/>
                <a:cs typeface="Times New Roman" pitchFamily="18" charset="0"/>
              </a:rPr>
              <a:t> </a:t>
            </a:r>
            <a:r>
              <a:rPr lang="en-US" sz="2000" dirty="0" err="1" smtClean="0">
                <a:latin typeface="Georgia" pitchFamily="18" charset="0"/>
                <a:ea typeface="Calibri" pitchFamily="34" charset="0"/>
                <a:cs typeface="Times New Roman" pitchFamily="18" charset="0"/>
              </a:rPr>
              <a:t>ini</a:t>
            </a:r>
            <a:r>
              <a:rPr lang="en-US" sz="2000" dirty="0" smtClean="0">
                <a:latin typeface="Georgia" pitchFamily="18" charset="0"/>
                <a:ea typeface="Calibri" pitchFamily="34" charset="0"/>
                <a:cs typeface="Times New Roman" pitchFamily="18" charset="0"/>
              </a:rPr>
              <a:t> </a:t>
            </a:r>
            <a:r>
              <a:rPr lang="en-US" sz="2000" dirty="0" err="1" smtClean="0">
                <a:latin typeface="Georgia" pitchFamily="18" charset="0"/>
                <a:ea typeface="Calibri" pitchFamily="34" charset="0"/>
                <a:cs typeface="Times New Roman" pitchFamily="18" charset="0"/>
              </a:rPr>
              <a:t>membuktikan</a:t>
            </a:r>
            <a:r>
              <a:rPr lang="en-US" sz="2000" dirty="0" smtClean="0">
                <a:latin typeface="Georgia" pitchFamily="18" charset="0"/>
                <a:ea typeface="Calibri" pitchFamily="34" charset="0"/>
                <a:cs typeface="Times New Roman" pitchFamily="18" charset="0"/>
              </a:rPr>
              <a:t> </a:t>
            </a:r>
            <a:r>
              <a:rPr lang="en-US" sz="2000" dirty="0" err="1" smtClean="0">
                <a:latin typeface="Georgia" pitchFamily="18" charset="0"/>
                <a:ea typeface="Calibri" pitchFamily="34" charset="0"/>
                <a:cs typeface="Times New Roman" pitchFamily="18" charset="0"/>
              </a:rPr>
              <a:t>bahawa</a:t>
            </a:r>
            <a:r>
              <a:rPr lang="en-US" sz="2000" dirty="0" smtClean="0">
                <a:latin typeface="Georgia" pitchFamily="18" charset="0"/>
                <a:ea typeface="Calibri" pitchFamily="34" charset="0"/>
                <a:cs typeface="Times New Roman" pitchFamily="18" charset="0"/>
              </a:rPr>
              <a:t> </a:t>
            </a:r>
            <a:r>
              <a:rPr lang="en-US" sz="2000" dirty="0" err="1" smtClean="0">
                <a:latin typeface="Georgia" pitchFamily="18" charset="0"/>
                <a:ea typeface="Calibri" pitchFamily="34" charset="0"/>
                <a:cs typeface="Times New Roman" pitchFamily="18" charset="0"/>
              </a:rPr>
              <a:t>kebersamaan</a:t>
            </a:r>
            <a:r>
              <a:rPr lang="en-US" sz="2000" dirty="0" smtClean="0">
                <a:latin typeface="Georgia" pitchFamily="18" charset="0"/>
                <a:ea typeface="Calibri" pitchFamily="34" charset="0"/>
                <a:cs typeface="Times New Roman" pitchFamily="18" charset="0"/>
              </a:rPr>
              <a:t> </a:t>
            </a:r>
            <a:r>
              <a:rPr lang="en-US" sz="2000" dirty="0" err="1" smtClean="0">
                <a:latin typeface="Georgia" pitchFamily="18" charset="0"/>
                <a:ea typeface="Calibri" pitchFamily="34" charset="0"/>
                <a:cs typeface="Times New Roman" pitchFamily="18" charset="0"/>
              </a:rPr>
              <a:t>kita</a:t>
            </a:r>
            <a:r>
              <a:rPr lang="en-US" sz="2000" dirty="0" smtClean="0">
                <a:latin typeface="Georgia" pitchFamily="18" charset="0"/>
                <a:ea typeface="Calibri" pitchFamily="34" charset="0"/>
                <a:cs typeface="Times New Roman" pitchFamily="18" charset="0"/>
              </a:rPr>
              <a:t> </a:t>
            </a:r>
            <a:r>
              <a:rPr lang="en-US" sz="2000" dirty="0" err="1" smtClean="0">
                <a:latin typeface="Georgia" pitchFamily="18" charset="0"/>
                <a:ea typeface="Calibri" pitchFamily="34" charset="0"/>
                <a:cs typeface="Times New Roman" pitchFamily="18" charset="0"/>
              </a:rPr>
              <a:t>dengan</a:t>
            </a:r>
            <a:r>
              <a:rPr lang="en-US" sz="2000" dirty="0" smtClean="0">
                <a:latin typeface="Georgia" pitchFamily="18" charset="0"/>
                <a:ea typeface="Calibri" pitchFamily="34" charset="0"/>
                <a:cs typeface="Times New Roman" pitchFamily="18" charset="0"/>
              </a:rPr>
              <a:t> </a:t>
            </a:r>
            <a:r>
              <a:rPr lang="en-US" sz="2800" dirty="0" smtClean="0">
                <a:ln>
                  <a:solidFill>
                    <a:srgbClr val="C00000"/>
                  </a:solidFill>
                </a:ln>
                <a:solidFill>
                  <a:srgbClr val="C00000"/>
                </a:solidFill>
                <a:latin typeface="Georgia" pitchFamily="18" charset="0"/>
                <a:ea typeface="Calibri" pitchFamily="34" charset="0"/>
                <a:cs typeface="Times New Roman" pitchFamily="18" charset="0"/>
              </a:rPr>
              <a:t>SATU AKIDAH</a:t>
            </a:r>
            <a:r>
              <a:rPr lang="en-US" sz="2000" dirty="0" smtClean="0">
                <a:latin typeface="Georgia" pitchFamily="18" charset="0"/>
                <a:ea typeface="Calibri" pitchFamily="34" charset="0"/>
                <a:cs typeface="Times New Roman" pitchFamily="18" charset="0"/>
              </a:rPr>
              <a:t> yang </a:t>
            </a:r>
            <a:r>
              <a:rPr lang="en-US" sz="2000" dirty="0" err="1" smtClean="0">
                <a:latin typeface="Georgia" pitchFamily="18" charset="0"/>
                <a:ea typeface="Calibri" pitchFamily="34" charset="0"/>
                <a:cs typeface="Times New Roman" pitchFamily="18" charset="0"/>
              </a:rPr>
              <a:t>membawa</a:t>
            </a:r>
            <a:r>
              <a:rPr lang="en-US" sz="2000" dirty="0" smtClean="0">
                <a:latin typeface="Georgia" pitchFamily="18" charset="0"/>
                <a:ea typeface="Calibri" pitchFamily="34" charset="0"/>
                <a:cs typeface="Times New Roman" pitchFamily="18" charset="0"/>
              </a:rPr>
              <a:t> </a:t>
            </a:r>
            <a:r>
              <a:rPr lang="en-US" sz="2000" dirty="0" err="1" smtClean="0">
                <a:latin typeface="Georgia" pitchFamily="18" charset="0"/>
                <a:ea typeface="Calibri" pitchFamily="34" charset="0"/>
                <a:cs typeface="Times New Roman" pitchFamily="18" charset="0"/>
              </a:rPr>
              <a:t>serta</a:t>
            </a:r>
            <a:r>
              <a:rPr lang="en-US" sz="2000" dirty="0" smtClean="0">
                <a:latin typeface="Georgia" pitchFamily="18" charset="0"/>
                <a:ea typeface="Calibri" pitchFamily="34" charset="0"/>
                <a:cs typeface="Times New Roman" pitchFamily="18" charset="0"/>
              </a:rPr>
              <a:t> </a:t>
            </a:r>
            <a:r>
              <a:rPr lang="en-US" sz="2000" dirty="0" err="1" smtClean="0">
                <a:latin typeface="Georgia" pitchFamily="18" charset="0"/>
                <a:ea typeface="Calibri" pitchFamily="34" charset="0"/>
                <a:cs typeface="Times New Roman" pitchFamily="18" charset="0"/>
              </a:rPr>
              <a:t>mendokong</a:t>
            </a:r>
            <a:r>
              <a:rPr lang="en-US" sz="2000" dirty="0" smtClean="0">
                <a:latin typeface="Georgia" pitchFamily="18" charset="0"/>
                <a:ea typeface="Calibri" pitchFamily="34" charset="0"/>
                <a:cs typeface="Times New Roman" pitchFamily="18" charset="0"/>
              </a:rPr>
              <a:t> </a:t>
            </a:r>
            <a:r>
              <a:rPr lang="en-US" sz="2000" dirty="0" err="1" smtClean="0">
                <a:latin typeface="Georgia" pitchFamily="18" charset="0"/>
                <a:ea typeface="Calibri" pitchFamily="34" charset="0"/>
                <a:cs typeface="Times New Roman" pitchFamily="18" charset="0"/>
              </a:rPr>
              <a:t>matlamat</a:t>
            </a:r>
            <a:r>
              <a:rPr lang="en-US" sz="2000" dirty="0" smtClean="0">
                <a:latin typeface="Georgia" pitchFamily="18" charset="0"/>
                <a:ea typeface="Calibri" pitchFamily="34" charset="0"/>
                <a:cs typeface="Times New Roman" pitchFamily="18" charset="0"/>
              </a:rPr>
              <a:t> </a:t>
            </a:r>
            <a:r>
              <a:rPr lang="en-US" sz="2000" dirty="0" err="1" smtClean="0">
                <a:latin typeface="Georgia" pitchFamily="18" charset="0"/>
                <a:ea typeface="Calibri" pitchFamily="34" charset="0"/>
                <a:cs typeface="Times New Roman" pitchFamily="18" charset="0"/>
              </a:rPr>
              <a:t>ke</a:t>
            </a:r>
            <a:r>
              <a:rPr lang="en-US" sz="2000" dirty="0" smtClean="0">
                <a:latin typeface="Georgia" pitchFamily="18" charset="0"/>
                <a:ea typeface="Calibri" pitchFamily="34" charset="0"/>
                <a:cs typeface="Times New Roman" pitchFamily="18" charset="0"/>
              </a:rPr>
              <a:t> </a:t>
            </a:r>
            <a:r>
              <a:rPr lang="en-US" sz="2000" dirty="0" err="1" smtClean="0">
                <a:latin typeface="Georgia" pitchFamily="18" charset="0"/>
                <a:ea typeface="Calibri" pitchFamily="34" charset="0"/>
                <a:cs typeface="Times New Roman" pitchFamily="18" charset="0"/>
              </a:rPr>
              <a:t>arah</a:t>
            </a:r>
            <a:r>
              <a:rPr lang="en-US" sz="2000" dirty="0" smtClean="0">
                <a:latin typeface="Georgia" pitchFamily="18" charset="0"/>
                <a:ea typeface="Calibri" pitchFamily="34" charset="0"/>
                <a:cs typeface="Times New Roman" pitchFamily="18" charset="0"/>
              </a:rPr>
              <a:t> </a:t>
            </a:r>
            <a:r>
              <a:rPr lang="en-US" sz="2800" dirty="0" smtClean="0">
                <a:ln>
                  <a:solidFill>
                    <a:srgbClr val="C00000"/>
                  </a:solidFill>
                </a:ln>
                <a:solidFill>
                  <a:srgbClr val="C00000"/>
                </a:solidFill>
                <a:latin typeface="Georgia" pitchFamily="18" charset="0"/>
                <a:ea typeface="Calibri" pitchFamily="34" charset="0"/>
                <a:cs typeface="Times New Roman" pitchFamily="18" charset="0"/>
              </a:rPr>
              <a:t>PERPADUAN</a:t>
            </a:r>
            <a:r>
              <a:rPr lang="en-US" sz="2000" dirty="0" smtClean="0">
                <a:latin typeface="Georgia" pitchFamily="18" charset="0"/>
                <a:ea typeface="Calibri" pitchFamily="34" charset="0"/>
                <a:cs typeface="Times New Roman" pitchFamily="18" charset="0"/>
              </a:rPr>
              <a:t> </a:t>
            </a:r>
            <a:r>
              <a:rPr lang="en-US" sz="2000" dirty="0" err="1" smtClean="0">
                <a:latin typeface="Georgia" pitchFamily="18" charset="0"/>
                <a:ea typeface="Calibri" pitchFamily="34" charset="0"/>
                <a:cs typeface="Times New Roman" pitchFamily="18" charset="0"/>
              </a:rPr>
              <a:t>dan</a:t>
            </a:r>
            <a:r>
              <a:rPr lang="en-US" sz="2000" dirty="0" smtClean="0">
                <a:latin typeface="Georgia" pitchFamily="18" charset="0"/>
                <a:ea typeface="Calibri" pitchFamily="34" charset="0"/>
                <a:cs typeface="Times New Roman" pitchFamily="18" charset="0"/>
              </a:rPr>
              <a:t> </a:t>
            </a:r>
            <a:r>
              <a:rPr lang="en-US" sz="2800" dirty="0" smtClean="0">
                <a:ln>
                  <a:solidFill>
                    <a:srgbClr val="C00000"/>
                  </a:solidFill>
                </a:ln>
                <a:solidFill>
                  <a:srgbClr val="C00000"/>
                </a:solidFill>
                <a:latin typeface="Georgia" pitchFamily="18" charset="0"/>
                <a:ea typeface="Calibri" pitchFamily="34" charset="0"/>
                <a:cs typeface="Times New Roman" pitchFamily="18" charset="0"/>
              </a:rPr>
              <a:t>PENYATUAN UMMAH</a:t>
            </a:r>
            <a:r>
              <a:rPr lang="en-US" sz="2000" dirty="0" smtClean="0">
                <a:latin typeface="Georgia" pitchFamily="18" charset="0"/>
                <a:ea typeface="Calibri" pitchFamily="34" charset="0"/>
                <a:cs typeface="Times New Roman" pitchFamily="18" charset="0"/>
              </a:rPr>
              <a:t>.</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ound Diagonal Corner Rectangle 9"/>
          <p:cNvSpPr/>
          <p:nvPr/>
        </p:nvSpPr>
        <p:spPr>
          <a:xfrm>
            <a:off x="611560" y="1772816"/>
            <a:ext cx="3312368" cy="3780592"/>
          </a:xfrm>
          <a:prstGeom prst="round2DiagRect">
            <a:avLst/>
          </a:prstGeom>
          <a:solidFill>
            <a:srgbClr val="FFC000"/>
          </a:solidFill>
          <a:effectLst>
            <a:outerShdw blurRad="152400" dist="317500" dir="5400000" sx="90000" sy="-19000" rotWithShape="0">
              <a:prstClr val="black">
                <a:alpha val="15000"/>
              </a:prstClr>
            </a:outerShdw>
          </a:effectLst>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n-US" sz="2200" dirty="0" err="1" smtClean="0">
                <a:ln>
                  <a:solidFill>
                    <a:schemeClr val="tx1"/>
                  </a:solidFill>
                </a:ln>
                <a:solidFill>
                  <a:schemeClr val="tx1"/>
                </a:solidFill>
              </a:rPr>
              <a:t>Dalam</a:t>
            </a:r>
            <a:r>
              <a:rPr lang="en-US" sz="2200" dirty="0" smtClean="0">
                <a:ln>
                  <a:solidFill>
                    <a:schemeClr val="tx1"/>
                  </a:solidFill>
                </a:ln>
                <a:solidFill>
                  <a:schemeClr val="tx1"/>
                </a:solidFill>
              </a:rPr>
              <a:t> </a:t>
            </a:r>
            <a:r>
              <a:rPr lang="en-US" sz="2200" dirty="0" err="1" smtClean="0">
                <a:ln>
                  <a:solidFill>
                    <a:schemeClr val="tx1"/>
                  </a:solidFill>
                </a:ln>
                <a:solidFill>
                  <a:schemeClr val="tx1"/>
                </a:solidFill>
              </a:rPr>
              <a:t>kegembiraan</a:t>
            </a:r>
            <a:r>
              <a:rPr lang="en-US" sz="2200" dirty="0" smtClean="0">
                <a:ln>
                  <a:solidFill>
                    <a:schemeClr val="tx1"/>
                  </a:solidFill>
                </a:ln>
                <a:solidFill>
                  <a:schemeClr val="tx1"/>
                </a:solidFill>
              </a:rPr>
              <a:t> </a:t>
            </a:r>
            <a:r>
              <a:rPr lang="en-US" sz="2200" dirty="0" err="1" smtClean="0">
                <a:ln>
                  <a:solidFill>
                    <a:schemeClr val="tx1"/>
                  </a:solidFill>
                </a:ln>
                <a:solidFill>
                  <a:schemeClr val="tx1"/>
                </a:solidFill>
              </a:rPr>
              <a:t>kita</a:t>
            </a:r>
            <a:r>
              <a:rPr lang="en-US" sz="2200" dirty="0" smtClean="0">
                <a:ln>
                  <a:solidFill>
                    <a:schemeClr val="tx1"/>
                  </a:solidFill>
                </a:ln>
                <a:solidFill>
                  <a:schemeClr val="tx1"/>
                </a:solidFill>
              </a:rPr>
              <a:t> </a:t>
            </a:r>
            <a:r>
              <a:rPr lang="en-US" sz="2200" dirty="0" err="1" smtClean="0">
                <a:ln>
                  <a:solidFill>
                    <a:schemeClr val="tx1"/>
                  </a:solidFill>
                </a:ln>
                <a:solidFill>
                  <a:schemeClr val="tx1"/>
                </a:solidFill>
              </a:rPr>
              <a:t>merayakan</a:t>
            </a:r>
            <a:r>
              <a:rPr lang="en-US" sz="2200" dirty="0" smtClean="0">
                <a:ln>
                  <a:solidFill>
                    <a:schemeClr val="tx1"/>
                  </a:solidFill>
                </a:ln>
                <a:solidFill>
                  <a:schemeClr val="tx1"/>
                </a:solidFill>
              </a:rPr>
              <a:t> </a:t>
            </a:r>
            <a:r>
              <a:rPr lang="en-US" sz="2200" dirty="0" err="1" smtClean="0">
                <a:ln>
                  <a:solidFill>
                    <a:schemeClr val="tx1"/>
                  </a:solidFill>
                </a:ln>
                <a:solidFill>
                  <a:schemeClr val="tx1"/>
                </a:solidFill>
              </a:rPr>
              <a:t>Idul</a:t>
            </a:r>
            <a:r>
              <a:rPr lang="en-US" sz="2200" dirty="0" smtClean="0">
                <a:ln>
                  <a:solidFill>
                    <a:schemeClr val="tx1"/>
                  </a:solidFill>
                </a:ln>
                <a:solidFill>
                  <a:schemeClr val="tx1"/>
                </a:solidFill>
              </a:rPr>
              <a:t> </a:t>
            </a:r>
            <a:r>
              <a:rPr lang="en-US" sz="2200" dirty="0" err="1" smtClean="0">
                <a:ln>
                  <a:solidFill>
                    <a:schemeClr val="tx1"/>
                  </a:solidFill>
                </a:ln>
                <a:solidFill>
                  <a:schemeClr val="tx1"/>
                </a:solidFill>
              </a:rPr>
              <a:t>Fitri</a:t>
            </a:r>
            <a:r>
              <a:rPr lang="en-US" sz="2200" dirty="0" smtClean="0">
                <a:ln>
                  <a:solidFill>
                    <a:schemeClr val="tx1"/>
                  </a:solidFill>
                </a:ln>
                <a:solidFill>
                  <a:schemeClr val="tx1"/>
                </a:solidFill>
              </a:rPr>
              <a:t>, </a:t>
            </a:r>
            <a:r>
              <a:rPr lang="en-US" sz="2200" dirty="0" err="1" smtClean="0">
                <a:ln>
                  <a:solidFill>
                    <a:schemeClr val="tx1"/>
                  </a:solidFill>
                </a:ln>
                <a:solidFill>
                  <a:schemeClr val="tx1"/>
                </a:solidFill>
              </a:rPr>
              <a:t>hari</a:t>
            </a:r>
            <a:r>
              <a:rPr lang="en-US" sz="2200" dirty="0" smtClean="0">
                <a:ln>
                  <a:solidFill>
                    <a:schemeClr val="tx1"/>
                  </a:solidFill>
                </a:ln>
                <a:solidFill>
                  <a:schemeClr val="tx1"/>
                </a:solidFill>
              </a:rPr>
              <a:t> yang </a:t>
            </a:r>
            <a:r>
              <a:rPr lang="en-US" sz="2200" dirty="0" err="1" smtClean="0">
                <a:ln>
                  <a:solidFill>
                    <a:schemeClr val="tx1"/>
                  </a:solidFill>
                </a:ln>
                <a:solidFill>
                  <a:schemeClr val="tx1"/>
                </a:solidFill>
              </a:rPr>
              <a:t>penuh</a:t>
            </a:r>
            <a:r>
              <a:rPr lang="en-US" sz="2200" dirty="0" smtClean="0">
                <a:ln>
                  <a:solidFill>
                    <a:schemeClr val="tx1"/>
                  </a:solidFill>
                </a:ln>
                <a:solidFill>
                  <a:schemeClr val="tx1"/>
                </a:solidFill>
              </a:rPr>
              <a:t> </a:t>
            </a:r>
            <a:r>
              <a:rPr lang="en-US" sz="2200" dirty="0" err="1" smtClean="0">
                <a:ln>
                  <a:solidFill>
                    <a:schemeClr val="tx1"/>
                  </a:solidFill>
                </a:ln>
                <a:solidFill>
                  <a:schemeClr val="tx1"/>
                </a:solidFill>
              </a:rPr>
              <a:t>kerahmatan</a:t>
            </a:r>
            <a:r>
              <a:rPr lang="en-US" sz="2200" dirty="0" smtClean="0">
                <a:ln>
                  <a:solidFill>
                    <a:schemeClr val="tx1"/>
                  </a:solidFill>
                </a:ln>
                <a:solidFill>
                  <a:schemeClr val="tx1"/>
                </a:solidFill>
              </a:rPr>
              <a:t> </a:t>
            </a:r>
            <a:r>
              <a:rPr lang="en-US" sz="2200" dirty="0" err="1" smtClean="0">
                <a:ln>
                  <a:solidFill>
                    <a:schemeClr val="tx1"/>
                  </a:solidFill>
                </a:ln>
                <a:solidFill>
                  <a:schemeClr val="tx1"/>
                </a:solidFill>
              </a:rPr>
              <a:t>serta</a:t>
            </a:r>
            <a:r>
              <a:rPr lang="en-US" sz="2200" dirty="0" smtClean="0">
                <a:ln>
                  <a:solidFill>
                    <a:schemeClr val="tx1"/>
                  </a:solidFill>
                </a:ln>
                <a:solidFill>
                  <a:schemeClr val="tx1"/>
                </a:solidFill>
              </a:rPr>
              <a:t> </a:t>
            </a:r>
            <a:r>
              <a:rPr lang="en-US" sz="2200" dirty="0" err="1" smtClean="0">
                <a:ln>
                  <a:solidFill>
                    <a:schemeClr val="tx1"/>
                  </a:solidFill>
                </a:ln>
                <a:solidFill>
                  <a:schemeClr val="tx1"/>
                </a:solidFill>
              </a:rPr>
              <a:t>keberkatan</a:t>
            </a:r>
            <a:r>
              <a:rPr lang="en-US" sz="2200" dirty="0" smtClean="0">
                <a:ln>
                  <a:solidFill>
                    <a:schemeClr val="tx1"/>
                  </a:solidFill>
                </a:ln>
                <a:solidFill>
                  <a:schemeClr val="tx1"/>
                </a:solidFill>
              </a:rPr>
              <a:t> </a:t>
            </a:r>
            <a:r>
              <a:rPr lang="en-US" sz="2200" dirty="0" err="1" smtClean="0">
                <a:ln>
                  <a:solidFill>
                    <a:schemeClr val="tx1"/>
                  </a:solidFill>
                </a:ln>
                <a:solidFill>
                  <a:schemeClr val="tx1"/>
                </a:solidFill>
              </a:rPr>
              <a:t>ini</a:t>
            </a:r>
            <a:r>
              <a:rPr lang="en-US" sz="2200" dirty="0" smtClean="0">
                <a:ln>
                  <a:solidFill>
                    <a:schemeClr val="tx1"/>
                  </a:solidFill>
                </a:ln>
                <a:solidFill>
                  <a:schemeClr val="tx1"/>
                </a:solidFill>
              </a:rPr>
              <a:t>, </a:t>
            </a:r>
            <a:r>
              <a:rPr lang="en-US" sz="2200" dirty="0" err="1" smtClean="0">
                <a:ln>
                  <a:solidFill>
                    <a:schemeClr val="tx1"/>
                  </a:solidFill>
                </a:ln>
                <a:solidFill>
                  <a:schemeClr val="tx1"/>
                </a:solidFill>
              </a:rPr>
              <a:t>ketahuilah</a:t>
            </a:r>
            <a:r>
              <a:rPr lang="en-US" sz="2200" dirty="0" smtClean="0">
                <a:ln>
                  <a:solidFill>
                    <a:schemeClr val="tx1"/>
                  </a:solidFill>
                </a:ln>
                <a:solidFill>
                  <a:schemeClr val="tx1"/>
                </a:solidFill>
              </a:rPr>
              <a:t> </a:t>
            </a:r>
            <a:r>
              <a:rPr lang="en-US" sz="2200" dirty="0" err="1" smtClean="0">
                <a:ln>
                  <a:solidFill>
                    <a:schemeClr val="tx1"/>
                  </a:solidFill>
                </a:ln>
                <a:solidFill>
                  <a:schemeClr val="tx1"/>
                </a:solidFill>
              </a:rPr>
              <a:t>bahawa</a:t>
            </a:r>
            <a:r>
              <a:rPr lang="en-US" sz="2200" dirty="0" smtClean="0">
                <a:ln>
                  <a:solidFill>
                    <a:schemeClr val="tx1"/>
                  </a:solidFill>
                </a:ln>
                <a:solidFill>
                  <a:schemeClr val="tx1"/>
                </a:solidFill>
              </a:rPr>
              <a:t> </a:t>
            </a:r>
            <a:r>
              <a:rPr lang="en-US" sz="2200" dirty="0" err="1" smtClean="0">
                <a:ln>
                  <a:solidFill>
                    <a:schemeClr val="tx1"/>
                  </a:solidFill>
                </a:ln>
                <a:solidFill>
                  <a:schemeClr val="tx1"/>
                </a:solidFill>
              </a:rPr>
              <a:t>nikmat</a:t>
            </a:r>
            <a:r>
              <a:rPr lang="en-US" sz="2200" dirty="0" smtClean="0">
                <a:ln>
                  <a:solidFill>
                    <a:schemeClr val="tx1"/>
                  </a:solidFill>
                </a:ln>
                <a:solidFill>
                  <a:schemeClr val="tx1"/>
                </a:solidFill>
              </a:rPr>
              <a:t> yang </a:t>
            </a:r>
            <a:r>
              <a:rPr lang="en-US" sz="2200" dirty="0" err="1" smtClean="0">
                <a:ln>
                  <a:solidFill>
                    <a:schemeClr val="tx1"/>
                  </a:solidFill>
                </a:ln>
                <a:solidFill>
                  <a:schemeClr val="tx1"/>
                </a:solidFill>
              </a:rPr>
              <a:t>terbesar</a:t>
            </a:r>
            <a:r>
              <a:rPr lang="en-US" sz="2200" dirty="0" smtClean="0">
                <a:ln>
                  <a:solidFill>
                    <a:schemeClr val="tx1"/>
                  </a:solidFill>
                </a:ln>
                <a:solidFill>
                  <a:schemeClr val="tx1"/>
                </a:solidFill>
              </a:rPr>
              <a:t> </a:t>
            </a:r>
            <a:r>
              <a:rPr lang="en-US" sz="2200" dirty="0" err="1" smtClean="0">
                <a:ln>
                  <a:solidFill>
                    <a:schemeClr val="tx1"/>
                  </a:solidFill>
                </a:ln>
                <a:solidFill>
                  <a:schemeClr val="tx1"/>
                </a:solidFill>
              </a:rPr>
              <a:t>dalam</a:t>
            </a:r>
            <a:r>
              <a:rPr lang="en-US" sz="2200" dirty="0" smtClean="0">
                <a:ln>
                  <a:solidFill>
                    <a:schemeClr val="tx1"/>
                  </a:solidFill>
                </a:ln>
                <a:solidFill>
                  <a:schemeClr val="tx1"/>
                </a:solidFill>
              </a:rPr>
              <a:t> </a:t>
            </a:r>
            <a:r>
              <a:rPr lang="en-US" sz="2200" dirty="0" err="1" smtClean="0">
                <a:ln>
                  <a:solidFill>
                    <a:schemeClr val="tx1"/>
                  </a:solidFill>
                </a:ln>
                <a:solidFill>
                  <a:schemeClr val="tx1"/>
                </a:solidFill>
              </a:rPr>
              <a:t>kehidupan</a:t>
            </a:r>
            <a:r>
              <a:rPr lang="en-US" sz="2200" dirty="0" smtClean="0">
                <a:ln>
                  <a:solidFill>
                    <a:schemeClr val="tx1"/>
                  </a:solidFill>
                </a:ln>
                <a:solidFill>
                  <a:schemeClr val="tx1"/>
                </a:solidFill>
              </a:rPr>
              <a:t> </a:t>
            </a:r>
            <a:r>
              <a:rPr lang="en-US" sz="2200" dirty="0" err="1" smtClean="0">
                <a:ln>
                  <a:solidFill>
                    <a:schemeClr val="tx1"/>
                  </a:solidFill>
                </a:ln>
                <a:solidFill>
                  <a:schemeClr val="tx1"/>
                </a:solidFill>
              </a:rPr>
              <a:t>kita</a:t>
            </a:r>
            <a:r>
              <a:rPr lang="en-US" sz="2200" dirty="0" smtClean="0">
                <a:ln>
                  <a:solidFill>
                    <a:schemeClr val="tx1"/>
                  </a:solidFill>
                </a:ln>
                <a:solidFill>
                  <a:schemeClr val="tx1"/>
                </a:solidFill>
              </a:rPr>
              <a:t> </a:t>
            </a:r>
            <a:r>
              <a:rPr lang="en-US" sz="2200" dirty="0" err="1" smtClean="0">
                <a:ln>
                  <a:solidFill>
                    <a:schemeClr val="tx1"/>
                  </a:solidFill>
                </a:ln>
                <a:solidFill>
                  <a:schemeClr val="tx1"/>
                </a:solidFill>
              </a:rPr>
              <a:t>di</a:t>
            </a:r>
            <a:r>
              <a:rPr lang="en-US" sz="2200" dirty="0" smtClean="0">
                <a:ln>
                  <a:solidFill>
                    <a:schemeClr val="tx1"/>
                  </a:solidFill>
                </a:ln>
                <a:solidFill>
                  <a:schemeClr val="tx1"/>
                </a:solidFill>
              </a:rPr>
              <a:t> </a:t>
            </a:r>
            <a:r>
              <a:rPr lang="en-US" sz="2200" dirty="0" err="1" smtClean="0">
                <a:ln>
                  <a:solidFill>
                    <a:schemeClr val="tx1"/>
                  </a:solidFill>
                </a:ln>
                <a:solidFill>
                  <a:schemeClr val="tx1"/>
                </a:solidFill>
              </a:rPr>
              <a:t>atas</a:t>
            </a:r>
            <a:r>
              <a:rPr lang="en-US" sz="2200" dirty="0" smtClean="0">
                <a:ln>
                  <a:solidFill>
                    <a:schemeClr val="tx1"/>
                  </a:solidFill>
                </a:ln>
                <a:solidFill>
                  <a:schemeClr val="tx1"/>
                </a:solidFill>
              </a:rPr>
              <a:t> </a:t>
            </a:r>
            <a:r>
              <a:rPr lang="en-US" sz="2200" dirty="0" err="1" smtClean="0">
                <a:ln>
                  <a:solidFill>
                    <a:schemeClr val="tx1"/>
                  </a:solidFill>
                </a:ln>
                <a:solidFill>
                  <a:schemeClr val="tx1"/>
                </a:solidFill>
              </a:rPr>
              <a:t>muka</a:t>
            </a:r>
            <a:r>
              <a:rPr lang="en-US" sz="2200" dirty="0" smtClean="0">
                <a:ln>
                  <a:solidFill>
                    <a:schemeClr val="tx1"/>
                  </a:solidFill>
                </a:ln>
                <a:solidFill>
                  <a:schemeClr val="tx1"/>
                </a:solidFill>
              </a:rPr>
              <a:t> </a:t>
            </a:r>
            <a:r>
              <a:rPr lang="en-US" sz="2200" dirty="0" err="1" smtClean="0">
                <a:ln>
                  <a:solidFill>
                    <a:schemeClr val="tx1"/>
                  </a:solidFill>
                </a:ln>
                <a:solidFill>
                  <a:schemeClr val="tx1"/>
                </a:solidFill>
              </a:rPr>
              <a:t>bumi</a:t>
            </a:r>
            <a:r>
              <a:rPr lang="en-US" sz="2200" dirty="0" smtClean="0">
                <a:ln>
                  <a:solidFill>
                    <a:schemeClr val="tx1"/>
                  </a:solidFill>
                </a:ln>
                <a:solidFill>
                  <a:schemeClr val="tx1"/>
                </a:solidFill>
              </a:rPr>
              <a:t> Allah S.W.T </a:t>
            </a:r>
            <a:r>
              <a:rPr lang="en-US" sz="2200" dirty="0" err="1" smtClean="0">
                <a:ln>
                  <a:solidFill>
                    <a:schemeClr val="tx1"/>
                  </a:solidFill>
                </a:ln>
                <a:solidFill>
                  <a:schemeClr val="tx1"/>
                </a:solidFill>
              </a:rPr>
              <a:t>ini</a:t>
            </a:r>
            <a:r>
              <a:rPr lang="en-US" sz="2200" dirty="0" smtClean="0">
                <a:ln>
                  <a:solidFill>
                    <a:schemeClr val="tx1"/>
                  </a:solidFill>
                </a:ln>
                <a:solidFill>
                  <a:schemeClr val="tx1"/>
                </a:solidFill>
              </a:rPr>
              <a:t> </a:t>
            </a:r>
            <a:r>
              <a:rPr lang="en-US" sz="2200" dirty="0" err="1" smtClean="0">
                <a:ln>
                  <a:solidFill>
                    <a:schemeClr val="tx1"/>
                  </a:solidFill>
                </a:ln>
                <a:solidFill>
                  <a:schemeClr val="tx1"/>
                </a:solidFill>
              </a:rPr>
              <a:t>ialah</a:t>
            </a:r>
            <a:r>
              <a:rPr lang="en-US" sz="2200" dirty="0" smtClean="0">
                <a:ln>
                  <a:solidFill>
                    <a:schemeClr val="tx1"/>
                  </a:solidFill>
                </a:ln>
                <a:solidFill>
                  <a:schemeClr val="tx1"/>
                </a:solidFill>
              </a:rPr>
              <a:t> </a:t>
            </a:r>
            <a:endParaRPr lang="en-US" sz="2200" dirty="0">
              <a:ln>
                <a:solidFill>
                  <a:schemeClr val="tx1"/>
                </a:solidFill>
              </a:ln>
              <a:solidFill>
                <a:schemeClr val="tx1"/>
              </a:solidFill>
            </a:endParaRPr>
          </a:p>
        </p:txBody>
      </p:sp>
      <p:graphicFrame>
        <p:nvGraphicFramePr>
          <p:cNvPr id="11" name="Diagram 10"/>
          <p:cNvGraphicFramePr/>
          <p:nvPr/>
        </p:nvGraphicFramePr>
        <p:xfrm>
          <a:off x="3635896" y="1988840"/>
          <a:ext cx="5352256" cy="35599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915816" y="1124744"/>
            <a:ext cx="3392275" cy="584775"/>
          </a:xfrm>
          <a:prstGeom prst="rect">
            <a:avLst/>
          </a:prstGeom>
        </p:spPr>
        <p:txBody>
          <a:bodyPr wrap="none">
            <a:spAutoFit/>
          </a:bodyPr>
          <a:lstStyle/>
          <a:p>
            <a:r>
              <a:rPr lang="en-US" sz="3200"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ea typeface="Times New Roman" pitchFamily="18" charset="0"/>
                <a:cs typeface="Times New Roman" pitchFamily="18" charset="0"/>
              </a:rPr>
              <a:t>WASIAT TAQWA</a:t>
            </a:r>
            <a:endParaRPr lang="en-US" sz="3200" dirty="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467544" y="1988840"/>
            <a:ext cx="8208912" cy="830997"/>
          </a:xfrm>
          <a:prstGeom prst="rect">
            <a:avLst/>
          </a:prstGeom>
        </p:spPr>
        <p:txBody>
          <a:bodyPr wrap="square">
            <a:spAutoFit/>
          </a:bodyPr>
          <a:lstStyle/>
          <a:p>
            <a:pPr algn="ctr"/>
            <a:r>
              <a:rPr lang="en-US" sz="2000" dirty="0" err="1"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rPr>
              <a:t>Marilah</a:t>
            </a:r>
            <a:r>
              <a:rPr lang="en-US" sz="2000"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rPr>
              <a:t>sama-sama</a:t>
            </a:r>
            <a:r>
              <a:rPr lang="en-US" sz="2000"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rPr>
              <a:t>kita</a:t>
            </a:r>
            <a:r>
              <a:rPr lang="en-US" sz="2000"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rPr>
              <a:t> </a:t>
            </a:r>
          </a:p>
          <a:p>
            <a:pPr algn="ctr"/>
            <a:r>
              <a:rPr lang="en-US" sz="2000" dirty="0" err="1"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rPr>
              <a:t>mempertingkatkan</a:t>
            </a:r>
            <a:r>
              <a:rPr lang="en-US" sz="2000"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rPr>
              <a:t> </a:t>
            </a:r>
            <a:r>
              <a:rPr lang="en-US" sz="28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KETAKWAAN</a:t>
            </a:r>
            <a:r>
              <a:rPr lang="en-US" sz="2000"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rPr>
              <a:t>kepada</a:t>
            </a:r>
            <a:r>
              <a:rPr lang="en-US" sz="2000"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rPr>
              <a:t> </a:t>
            </a:r>
            <a:r>
              <a:rPr lang="ar-SA" sz="2000"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rPr>
              <a:t>ِ</a:t>
            </a:r>
            <a:r>
              <a:rPr lang="en-US" sz="2000"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rPr>
              <a:t>Allah SWT</a:t>
            </a:r>
            <a:endParaRPr lang="en-US" sz="2000" dirty="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endParaRPr>
          </a:p>
        </p:txBody>
      </p:sp>
      <p:sp>
        <p:nvSpPr>
          <p:cNvPr id="16" name="Double Bracket 15"/>
          <p:cNvSpPr/>
          <p:nvPr/>
        </p:nvSpPr>
        <p:spPr>
          <a:xfrm rot="5400000">
            <a:off x="4097225" y="-358144"/>
            <a:ext cx="1021556" cy="8136906"/>
          </a:xfrm>
          <a:prstGeom prst="bracketPair">
            <a:avLst/>
          </a:prstGeom>
          <a:solidFill>
            <a:schemeClr val="accent4">
              <a:lumMod val="60000"/>
              <a:lumOff val="40000"/>
            </a:schemeClr>
          </a:solidFill>
          <a:ln w="38100"/>
        </p:spPr>
        <p:style>
          <a:lnRef idx="2">
            <a:schemeClr val="dk1"/>
          </a:lnRef>
          <a:fillRef idx="1">
            <a:schemeClr val="lt1"/>
          </a:fillRef>
          <a:effectRef idx="0">
            <a:schemeClr val="dk1"/>
          </a:effectRef>
          <a:fontRef idx="minor">
            <a:schemeClr val="dk1"/>
          </a:fontRef>
        </p:style>
        <p:txBody>
          <a:bodyPr vert="vert270" wrap="square">
            <a:spAutoFit/>
          </a:bodyPr>
          <a:lstStyle/>
          <a:p>
            <a:pPr algn="ctr"/>
            <a:r>
              <a:rPr lang="en-US" sz="2400" dirty="0" err="1" smtClean="0">
                <a:ln>
                  <a:solidFill>
                    <a:srgbClr val="FFFF00"/>
                  </a:solidFill>
                </a:ln>
                <a:solidFill>
                  <a:srgbClr val="FFFF00"/>
                </a:solidFill>
                <a:effectLst>
                  <a:glow rad="101600">
                    <a:schemeClr val="tx1">
                      <a:alpha val="60000"/>
                    </a:schemeClr>
                  </a:glow>
                </a:effectLst>
              </a:rPr>
              <a:t>hanya</a:t>
            </a:r>
            <a:r>
              <a:rPr lang="en-US" sz="2400" dirty="0" smtClean="0">
                <a:ln>
                  <a:solidFill>
                    <a:srgbClr val="FFFF00"/>
                  </a:solidFill>
                </a:ln>
                <a:solidFill>
                  <a:srgbClr val="FFFF00"/>
                </a:solidFill>
                <a:effectLst>
                  <a:glow rad="101600">
                    <a:schemeClr val="tx1">
                      <a:alpha val="60000"/>
                    </a:schemeClr>
                  </a:glow>
                </a:effectLst>
              </a:rPr>
              <a:t> </a:t>
            </a:r>
            <a:r>
              <a:rPr lang="en-US" sz="2400" dirty="0" err="1" smtClean="0">
                <a:ln>
                  <a:solidFill>
                    <a:srgbClr val="FFFF00"/>
                  </a:solidFill>
                </a:ln>
                <a:solidFill>
                  <a:srgbClr val="FFFF00"/>
                </a:solidFill>
                <a:effectLst>
                  <a:glow rad="101600">
                    <a:schemeClr val="tx1">
                      <a:alpha val="60000"/>
                    </a:schemeClr>
                  </a:glow>
                </a:effectLst>
              </a:rPr>
              <a:t>dengan</a:t>
            </a:r>
            <a:r>
              <a:rPr lang="en-US" sz="2400" dirty="0" smtClean="0">
                <a:ln>
                  <a:solidFill>
                    <a:srgbClr val="FFFF00"/>
                  </a:solidFill>
                </a:ln>
                <a:solidFill>
                  <a:srgbClr val="FFFF00"/>
                </a:solidFill>
                <a:effectLst>
                  <a:glow rad="101600">
                    <a:schemeClr val="tx1">
                      <a:alpha val="60000"/>
                    </a:schemeClr>
                  </a:glow>
                </a:effectLst>
              </a:rPr>
              <a:t> </a:t>
            </a:r>
            <a:r>
              <a:rPr lang="en-US" sz="2400" dirty="0" err="1" smtClean="0">
                <a:ln>
                  <a:solidFill>
                    <a:srgbClr val="FFFF00"/>
                  </a:solidFill>
                </a:ln>
                <a:solidFill>
                  <a:srgbClr val="FFFF00"/>
                </a:solidFill>
                <a:effectLst>
                  <a:glow rad="101600">
                    <a:schemeClr val="tx1">
                      <a:alpha val="60000"/>
                    </a:schemeClr>
                  </a:glow>
                </a:effectLst>
              </a:rPr>
              <a:t>nilai</a:t>
            </a:r>
            <a:r>
              <a:rPr lang="en-US" sz="2400" dirty="0" smtClean="0">
                <a:ln>
                  <a:solidFill>
                    <a:srgbClr val="FFFF00"/>
                  </a:solidFill>
                </a:ln>
                <a:solidFill>
                  <a:srgbClr val="FFFF00"/>
                </a:solidFill>
                <a:effectLst>
                  <a:glow rad="101600">
                    <a:schemeClr val="tx1">
                      <a:alpha val="60000"/>
                    </a:schemeClr>
                  </a:glow>
                </a:effectLst>
              </a:rPr>
              <a:t> </a:t>
            </a:r>
            <a:r>
              <a:rPr lang="en-US" sz="2400" dirty="0" err="1" smtClean="0">
                <a:ln>
                  <a:solidFill>
                    <a:srgbClr val="FFFF00"/>
                  </a:solidFill>
                </a:ln>
                <a:solidFill>
                  <a:srgbClr val="FFFF00"/>
                </a:solidFill>
                <a:effectLst>
                  <a:glow rad="101600">
                    <a:schemeClr val="tx1">
                      <a:alpha val="60000"/>
                    </a:schemeClr>
                  </a:glow>
                </a:effectLst>
              </a:rPr>
              <a:t>takwa</a:t>
            </a:r>
            <a:r>
              <a:rPr lang="en-US" sz="2400" dirty="0" smtClean="0">
                <a:ln>
                  <a:solidFill>
                    <a:srgbClr val="FFFF00"/>
                  </a:solidFill>
                </a:ln>
                <a:solidFill>
                  <a:srgbClr val="FFFF00"/>
                </a:solidFill>
                <a:effectLst>
                  <a:glow rad="101600">
                    <a:schemeClr val="tx1">
                      <a:alpha val="60000"/>
                    </a:schemeClr>
                  </a:glow>
                </a:effectLst>
              </a:rPr>
              <a:t> </a:t>
            </a:r>
            <a:r>
              <a:rPr lang="en-US" sz="2400" dirty="0" err="1" smtClean="0">
                <a:ln>
                  <a:solidFill>
                    <a:srgbClr val="FFFF00"/>
                  </a:solidFill>
                </a:ln>
                <a:solidFill>
                  <a:srgbClr val="FFFF00"/>
                </a:solidFill>
                <a:effectLst>
                  <a:glow rad="101600">
                    <a:schemeClr val="tx1">
                      <a:alpha val="60000"/>
                    </a:schemeClr>
                  </a:glow>
                </a:effectLst>
              </a:rPr>
              <a:t>sahaja</a:t>
            </a:r>
            <a:r>
              <a:rPr lang="en-US" sz="2400" dirty="0" smtClean="0">
                <a:ln>
                  <a:solidFill>
                    <a:srgbClr val="FFFF00"/>
                  </a:solidFill>
                </a:ln>
                <a:solidFill>
                  <a:srgbClr val="FFFF00"/>
                </a:solidFill>
                <a:effectLst>
                  <a:glow rad="101600">
                    <a:schemeClr val="tx1">
                      <a:alpha val="60000"/>
                    </a:schemeClr>
                  </a:glow>
                </a:effectLst>
              </a:rPr>
              <a:t> yang </a:t>
            </a:r>
            <a:r>
              <a:rPr lang="en-US" sz="2400" dirty="0" err="1" smtClean="0">
                <a:ln>
                  <a:solidFill>
                    <a:srgbClr val="FFFF00"/>
                  </a:solidFill>
                </a:ln>
                <a:solidFill>
                  <a:srgbClr val="FFFF00"/>
                </a:solidFill>
                <a:effectLst>
                  <a:glow rad="101600">
                    <a:schemeClr val="tx1">
                      <a:alpha val="60000"/>
                    </a:schemeClr>
                  </a:glow>
                </a:effectLst>
              </a:rPr>
              <a:t>dapat</a:t>
            </a:r>
            <a:r>
              <a:rPr lang="en-US" sz="2400" dirty="0" smtClean="0">
                <a:ln>
                  <a:solidFill>
                    <a:srgbClr val="FFFF00"/>
                  </a:solidFill>
                </a:ln>
                <a:solidFill>
                  <a:srgbClr val="FFFF00"/>
                </a:solidFill>
                <a:effectLst>
                  <a:glow rad="101600">
                    <a:schemeClr val="tx1">
                      <a:alpha val="60000"/>
                    </a:schemeClr>
                  </a:glow>
                </a:effectLst>
              </a:rPr>
              <a:t> </a:t>
            </a:r>
            <a:r>
              <a:rPr lang="en-US" sz="2400" dirty="0" err="1" smtClean="0">
                <a:ln>
                  <a:solidFill>
                    <a:srgbClr val="FFFF00"/>
                  </a:solidFill>
                </a:ln>
                <a:solidFill>
                  <a:srgbClr val="FFFF00"/>
                </a:solidFill>
                <a:effectLst>
                  <a:glow rad="101600">
                    <a:schemeClr val="tx1">
                      <a:alpha val="60000"/>
                    </a:schemeClr>
                  </a:glow>
                </a:effectLst>
              </a:rPr>
              <a:t>memajukan</a:t>
            </a:r>
            <a:r>
              <a:rPr lang="en-US" sz="2400" dirty="0" smtClean="0">
                <a:ln>
                  <a:solidFill>
                    <a:srgbClr val="FFFF00"/>
                  </a:solidFill>
                </a:ln>
                <a:solidFill>
                  <a:srgbClr val="FFFF00"/>
                </a:solidFill>
                <a:effectLst>
                  <a:glow rad="101600">
                    <a:schemeClr val="tx1">
                      <a:alpha val="60000"/>
                    </a:schemeClr>
                  </a:glow>
                </a:effectLst>
              </a:rPr>
              <a:t> </a:t>
            </a:r>
            <a:r>
              <a:rPr lang="en-US" sz="2400" dirty="0" err="1" smtClean="0">
                <a:ln>
                  <a:solidFill>
                    <a:srgbClr val="FFFF00"/>
                  </a:solidFill>
                </a:ln>
                <a:solidFill>
                  <a:srgbClr val="FFFF00"/>
                </a:solidFill>
                <a:effectLst>
                  <a:glow rad="101600">
                    <a:schemeClr val="tx1">
                      <a:alpha val="60000"/>
                    </a:schemeClr>
                  </a:glow>
                </a:effectLst>
              </a:rPr>
              <a:t>diri</a:t>
            </a:r>
            <a:r>
              <a:rPr lang="en-US" sz="2400" dirty="0" smtClean="0">
                <a:ln>
                  <a:solidFill>
                    <a:srgbClr val="FFFF00"/>
                  </a:solidFill>
                </a:ln>
                <a:solidFill>
                  <a:srgbClr val="FFFF00"/>
                </a:solidFill>
                <a:effectLst>
                  <a:glow rad="101600">
                    <a:schemeClr val="tx1">
                      <a:alpha val="60000"/>
                    </a:schemeClr>
                  </a:glow>
                </a:effectLst>
              </a:rPr>
              <a:t> </a:t>
            </a:r>
            <a:r>
              <a:rPr lang="en-US" sz="2400" dirty="0" err="1" smtClean="0">
                <a:ln>
                  <a:solidFill>
                    <a:srgbClr val="FFFF00"/>
                  </a:solidFill>
                </a:ln>
                <a:solidFill>
                  <a:srgbClr val="FFFF00"/>
                </a:solidFill>
                <a:effectLst>
                  <a:glow rad="101600">
                    <a:schemeClr val="tx1">
                      <a:alpha val="60000"/>
                    </a:schemeClr>
                  </a:glow>
                </a:effectLst>
              </a:rPr>
              <a:t>kita</a:t>
            </a:r>
            <a:r>
              <a:rPr lang="en-US" sz="2400" dirty="0" smtClean="0">
                <a:ln>
                  <a:solidFill>
                    <a:srgbClr val="FFFF00"/>
                  </a:solidFill>
                </a:ln>
                <a:solidFill>
                  <a:srgbClr val="FFFF00"/>
                </a:solidFill>
                <a:effectLst>
                  <a:glow rad="101600">
                    <a:schemeClr val="tx1">
                      <a:alpha val="60000"/>
                    </a:schemeClr>
                  </a:glow>
                </a:effectLst>
              </a:rPr>
              <a:t> </a:t>
            </a:r>
            <a:r>
              <a:rPr lang="en-US" sz="2400" dirty="0" err="1" smtClean="0">
                <a:ln>
                  <a:solidFill>
                    <a:srgbClr val="FFFF00"/>
                  </a:solidFill>
                </a:ln>
                <a:solidFill>
                  <a:srgbClr val="FFFF00"/>
                </a:solidFill>
                <a:effectLst>
                  <a:glow rad="101600">
                    <a:schemeClr val="tx1">
                      <a:alpha val="60000"/>
                    </a:schemeClr>
                  </a:glow>
                </a:effectLst>
              </a:rPr>
              <a:t>mentaati</a:t>
            </a:r>
            <a:r>
              <a:rPr lang="en-US" sz="2400" dirty="0" smtClean="0">
                <a:ln>
                  <a:solidFill>
                    <a:srgbClr val="FFFF00"/>
                  </a:solidFill>
                </a:ln>
                <a:solidFill>
                  <a:srgbClr val="FFFF00"/>
                </a:solidFill>
                <a:effectLst>
                  <a:glow rad="101600">
                    <a:schemeClr val="tx1">
                      <a:alpha val="60000"/>
                    </a:schemeClr>
                  </a:glow>
                </a:effectLst>
              </a:rPr>
              <a:t> </a:t>
            </a:r>
            <a:r>
              <a:rPr lang="en-US" sz="2400" dirty="0" err="1" smtClean="0">
                <a:ln>
                  <a:solidFill>
                    <a:srgbClr val="FFFF00"/>
                  </a:solidFill>
                </a:ln>
                <a:solidFill>
                  <a:srgbClr val="FFFF00"/>
                </a:solidFill>
                <a:effectLst>
                  <a:glow rad="101600">
                    <a:schemeClr val="tx1">
                      <a:alpha val="60000"/>
                    </a:schemeClr>
                  </a:glow>
                </a:effectLst>
              </a:rPr>
              <a:t>perintah-Nya</a:t>
            </a:r>
            <a:endParaRPr lang="en-US" sz="2400" dirty="0">
              <a:ln>
                <a:solidFill>
                  <a:srgbClr val="FFFF00"/>
                </a:solidFill>
              </a:ln>
              <a:solidFill>
                <a:srgbClr val="FFFF00"/>
              </a:solidFill>
              <a:effectLst>
                <a:glow rad="101600">
                  <a:schemeClr val="tx1">
                    <a:alpha val="60000"/>
                  </a:schemeClr>
                </a:glow>
              </a:effectLst>
            </a:endParaRPr>
          </a:p>
        </p:txBody>
      </p:sp>
      <p:grpSp>
        <p:nvGrpSpPr>
          <p:cNvPr id="33" name="Group 32"/>
          <p:cNvGrpSpPr/>
          <p:nvPr/>
        </p:nvGrpSpPr>
        <p:grpSpPr>
          <a:xfrm>
            <a:off x="4067944" y="1700808"/>
            <a:ext cx="1008112" cy="144016"/>
            <a:chOff x="323528" y="1268760"/>
            <a:chExt cx="1008112" cy="144016"/>
          </a:xfrm>
        </p:grpSpPr>
        <p:sp>
          <p:nvSpPr>
            <p:cNvPr id="28" name="Oval 27"/>
            <p:cNvSpPr/>
            <p:nvPr/>
          </p:nvSpPr>
          <p:spPr>
            <a:xfrm>
              <a:off x="323528" y="1268760"/>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39552" y="12687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55576" y="1268760"/>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971600" y="126876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187624" y="1268760"/>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Double Bracket 23"/>
          <p:cNvSpPr/>
          <p:nvPr/>
        </p:nvSpPr>
        <p:spPr>
          <a:xfrm rot="5400000">
            <a:off x="4097226" y="1298040"/>
            <a:ext cx="1021556" cy="8136906"/>
          </a:xfrm>
          <a:prstGeom prst="bracketPair">
            <a:avLst/>
          </a:prstGeom>
          <a:solidFill>
            <a:schemeClr val="accent4">
              <a:lumMod val="60000"/>
              <a:lumOff val="40000"/>
            </a:schemeClr>
          </a:solidFill>
          <a:ln w="38100"/>
        </p:spPr>
        <p:style>
          <a:lnRef idx="2">
            <a:schemeClr val="dk1"/>
          </a:lnRef>
          <a:fillRef idx="1">
            <a:schemeClr val="lt1"/>
          </a:fillRef>
          <a:effectRef idx="0">
            <a:schemeClr val="dk1"/>
          </a:effectRef>
          <a:fontRef idx="minor">
            <a:schemeClr val="dk1"/>
          </a:fontRef>
        </p:style>
        <p:txBody>
          <a:bodyPr vert="vert270" wrap="square">
            <a:spAutoFit/>
          </a:bodyPr>
          <a:lstStyle/>
          <a:p>
            <a:pPr algn="ctr"/>
            <a:r>
              <a:rPr lang="en-US" sz="2400" dirty="0" err="1" smtClean="0">
                <a:ln>
                  <a:solidFill>
                    <a:srgbClr val="FF0000"/>
                  </a:solidFill>
                </a:ln>
                <a:solidFill>
                  <a:srgbClr val="FF0000"/>
                </a:solidFill>
                <a:effectLst>
                  <a:glow rad="101600">
                    <a:srgbClr val="FFFF00">
                      <a:alpha val="60000"/>
                    </a:srgbClr>
                  </a:glow>
                </a:effectLst>
              </a:rPr>
              <a:t>mengawal</a:t>
            </a:r>
            <a:r>
              <a:rPr lang="en-US" sz="2400" dirty="0" smtClean="0">
                <a:ln>
                  <a:solidFill>
                    <a:srgbClr val="FF0000"/>
                  </a:solidFill>
                </a:ln>
                <a:solidFill>
                  <a:srgbClr val="FF0000"/>
                </a:solidFill>
                <a:effectLst>
                  <a:glow rad="101600">
                    <a:srgbClr val="FFFF00">
                      <a:alpha val="60000"/>
                    </a:srgbClr>
                  </a:glow>
                </a:effectLst>
              </a:rPr>
              <a:t> </a:t>
            </a:r>
            <a:r>
              <a:rPr lang="en-US" sz="2400" dirty="0" err="1" smtClean="0">
                <a:ln>
                  <a:solidFill>
                    <a:srgbClr val="FF0000"/>
                  </a:solidFill>
                </a:ln>
                <a:solidFill>
                  <a:srgbClr val="FF0000"/>
                </a:solidFill>
                <a:effectLst>
                  <a:glow rad="101600">
                    <a:srgbClr val="FFFF00">
                      <a:alpha val="60000"/>
                    </a:srgbClr>
                  </a:glow>
                </a:effectLst>
              </a:rPr>
              <a:t>serta</a:t>
            </a:r>
            <a:r>
              <a:rPr lang="en-US" sz="2400" dirty="0" smtClean="0">
                <a:ln>
                  <a:solidFill>
                    <a:srgbClr val="FF0000"/>
                  </a:solidFill>
                </a:ln>
                <a:solidFill>
                  <a:srgbClr val="FF0000"/>
                </a:solidFill>
                <a:effectLst>
                  <a:glow rad="101600">
                    <a:srgbClr val="FFFF00">
                      <a:alpha val="60000"/>
                    </a:srgbClr>
                  </a:glow>
                </a:effectLst>
              </a:rPr>
              <a:t> </a:t>
            </a:r>
            <a:r>
              <a:rPr lang="en-US" sz="2400" dirty="0" err="1" smtClean="0">
                <a:ln>
                  <a:solidFill>
                    <a:srgbClr val="FF0000"/>
                  </a:solidFill>
                </a:ln>
                <a:solidFill>
                  <a:srgbClr val="FF0000"/>
                </a:solidFill>
                <a:effectLst>
                  <a:glow rad="101600">
                    <a:srgbClr val="FFFF00">
                      <a:alpha val="60000"/>
                    </a:srgbClr>
                  </a:glow>
                </a:effectLst>
              </a:rPr>
              <a:t>mengekang</a:t>
            </a:r>
            <a:r>
              <a:rPr lang="en-US" sz="2400" dirty="0" smtClean="0">
                <a:ln>
                  <a:solidFill>
                    <a:srgbClr val="FF0000"/>
                  </a:solidFill>
                </a:ln>
                <a:solidFill>
                  <a:srgbClr val="FF0000"/>
                </a:solidFill>
                <a:effectLst>
                  <a:glow rad="101600">
                    <a:srgbClr val="FFFF00">
                      <a:alpha val="60000"/>
                    </a:srgbClr>
                  </a:glow>
                </a:effectLst>
              </a:rPr>
              <a:t> </a:t>
            </a:r>
            <a:r>
              <a:rPr lang="en-US" sz="2400" dirty="0" err="1" smtClean="0">
                <a:ln>
                  <a:solidFill>
                    <a:srgbClr val="FF0000"/>
                  </a:solidFill>
                </a:ln>
                <a:solidFill>
                  <a:srgbClr val="FF0000"/>
                </a:solidFill>
                <a:effectLst>
                  <a:glow rad="101600">
                    <a:srgbClr val="FFFF00">
                      <a:alpha val="60000"/>
                    </a:srgbClr>
                  </a:glow>
                </a:effectLst>
              </a:rPr>
              <a:t>hawa</a:t>
            </a:r>
            <a:r>
              <a:rPr lang="en-US" sz="2400" dirty="0" smtClean="0">
                <a:ln>
                  <a:solidFill>
                    <a:srgbClr val="FF0000"/>
                  </a:solidFill>
                </a:ln>
                <a:solidFill>
                  <a:srgbClr val="FF0000"/>
                </a:solidFill>
                <a:effectLst>
                  <a:glow rad="101600">
                    <a:srgbClr val="FFFF00">
                      <a:alpha val="60000"/>
                    </a:srgbClr>
                  </a:glow>
                </a:effectLst>
              </a:rPr>
              <a:t> </a:t>
            </a:r>
            <a:r>
              <a:rPr lang="en-US" sz="2400" dirty="0" err="1" smtClean="0">
                <a:ln>
                  <a:solidFill>
                    <a:srgbClr val="FF0000"/>
                  </a:solidFill>
                </a:ln>
                <a:solidFill>
                  <a:srgbClr val="FF0000"/>
                </a:solidFill>
                <a:effectLst>
                  <a:glow rad="101600">
                    <a:srgbClr val="FFFF00">
                      <a:alpha val="60000"/>
                    </a:srgbClr>
                  </a:glow>
                </a:effectLst>
              </a:rPr>
              <a:t>nafsu</a:t>
            </a:r>
            <a:r>
              <a:rPr lang="en-US" sz="2400" dirty="0" smtClean="0">
                <a:ln>
                  <a:solidFill>
                    <a:srgbClr val="FF0000"/>
                  </a:solidFill>
                </a:ln>
                <a:solidFill>
                  <a:srgbClr val="FF0000"/>
                </a:solidFill>
                <a:effectLst>
                  <a:glow rad="101600">
                    <a:srgbClr val="FFFF00">
                      <a:alpha val="60000"/>
                    </a:srgbClr>
                  </a:glow>
                </a:effectLst>
              </a:rPr>
              <a:t> </a:t>
            </a:r>
            <a:r>
              <a:rPr lang="en-US" sz="2400" dirty="0" err="1" smtClean="0">
                <a:ln>
                  <a:solidFill>
                    <a:srgbClr val="FF0000"/>
                  </a:solidFill>
                </a:ln>
                <a:solidFill>
                  <a:srgbClr val="FF0000"/>
                </a:solidFill>
                <a:effectLst>
                  <a:glow rad="101600">
                    <a:srgbClr val="FFFF00">
                      <a:alpha val="60000"/>
                    </a:srgbClr>
                  </a:glow>
                </a:effectLst>
              </a:rPr>
              <a:t>daripada</a:t>
            </a:r>
            <a:r>
              <a:rPr lang="en-US" sz="2400" dirty="0" smtClean="0">
                <a:ln>
                  <a:solidFill>
                    <a:srgbClr val="FF0000"/>
                  </a:solidFill>
                </a:ln>
                <a:solidFill>
                  <a:srgbClr val="FF0000"/>
                </a:solidFill>
                <a:effectLst>
                  <a:glow rad="101600">
                    <a:srgbClr val="FFFF00">
                      <a:alpha val="60000"/>
                    </a:srgbClr>
                  </a:glow>
                </a:effectLst>
              </a:rPr>
              <a:t> </a:t>
            </a:r>
            <a:r>
              <a:rPr lang="en-US" sz="2400" dirty="0" err="1" smtClean="0">
                <a:ln>
                  <a:solidFill>
                    <a:srgbClr val="FF0000"/>
                  </a:solidFill>
                </a:ln>
                <a:solidFill>
                  <a:srgbClr val="FF0000"/>
                </a:solidFill>
                <a:effectLst>
                  <a:glow rad="101600">
                    <a:srgbClr val="FFFF00">
                      <a:alpha val="60000"/>
                    </a:srgbClr>
                  </a:glow>
                </a:effectLst>
              </a:rPr>
              <a:t>melakukan</a:t>
            </a:r>
            <a:r>
              <a:rPr lang="en-US" sz="2400" dirty="0" smtClean="0">
                <a:ln>
                  <a:solidFill>
                    <a:srgbClr val="FF0000"/>
                  </a:solidFill>
                </a:ln>
                <a:solidFill>
                  <a:srgbClr val="FF0000"/>
                </a:solidFill>
                <a:effectLst>
                  <a:glow rad="101600">
                    <a:srgbClr val="FFFF00">
                      <a:alpha val="60000"/>
                    </a:srgbClr>
                  </a:glow>
                </a:effectLst>
              </a:rPr>
              <a:t> </a:t>
            </a:r>
            <a:r>
              <a:rPr lang="en-US" sz="2400" dirty="0" err="1" smtClean="0">
                <a:ln>
                  <a:solidFill>
                    <a:srgbClr val="FF0000"/>
                  </a:solidFill>
                </a:ln>
                <a:solidFill>
                  <a:srgbClr val="FF0000"/>
                </a:solidFill>
                <a:effectLst>
                  <a:glow rad="101600">
                    <a:srgbClr val="FFFF00">
                      <a:alpha val="60000"/>
                    </a:srgbClr>
                  </a:glow>
                </a:effectLst>
              </a:rPr>
              <a:t>larangan-Nya</a:t>
            </a:r>
            <a:endParaRPr lang="en-US" sz="2400" dirty="0">
              <a:ln>
                <a:solidFill>
                  <a:srgbClr val="FF0000"/>
                </a:solidFill>
              </a:ln>
              <a:solidFill>
                <a:srgbClr val="FF0000"/>
              </a:solidFill>
              <a:effectLst>
                <a:glow rad="101600">
                  <a:srgbClr val="FFFF00">
                    <a:alpha val="60000"/>
                  </a:srgbClr>
                </a:glo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2447</TotalTime>
  <Words>2777</Words>
  <Application>Microsoft Office PowerPoint</Application>
  <PresentationFormat>On-screen Show (4:3)</PresentationFormat>
  <Paragraphs>271</Paragraphs>
  <Slides>47</Slides>
  <Notes>3</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Urban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rushdan</cp:lastModifiedBy>
  <cp:revision>214</cp:revision>
  <dcterms:created xsi:type="dcterms:W3CDTF">2015-11-26T00:41:05Z</dcterms:created>
  <dcterms:modified xsi:type="dcterms:W3CDTF">2016-07-01T08:13:55Z</dcterms:modified>
</cp:coreProperties>
</file>