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B4848-2C4A-4BEA-A36F-38174D56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58EFF-82C6-4743-8174-84DE1E28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F914-7F6D-430C-9A76-A11C23D72AE7}" type="datetimeFigureOut">
              <a:rPr lang="en-MY" smtClean="0"/>
              <a:t>7/2/2025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97217-B54B-45E8-8E25-57C49834B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32763-DE1C-4946-8C23-B43C227AC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1009-E237-4447-B300-2C731B77C48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9274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170EE-818F-4CFE-B61C-90424789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DE186-BF17-4980-8271-BFEB8D6C6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17C8C-DC57-4A3E-BCD3-0D733CF7F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3F914-7F6D-430C-9A76-A11C23D72AE7}" type="datetimeFigureOut">
              <a:rPr lang="en-MY" smtClean="0"/>
              <a:t>7/2/2025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295A-58FF-47E8-9400-1C936F013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83734-AA23-444C-8F9C-ABDC29865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71009-E237-4447-B300-2C731B77C48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9776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FD325E-3647-4EE1-AFF3-6C90EE5DD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70948-3BEC-41BB-8B9F-2FD8E03911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AEE420-FB53-4D81-8DA8-09C57112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CCF76-706A-4380-B965-8B40B54BC3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2E893A-F417-43ED-AF0E-09957874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55CF1-08C2-4CB0-818C-4425A62794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6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B87E70-B41F-4339-AB18-99F5A4AD5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4FCE4E-D98C-4A8D-95D0-AF16ABCF93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C06B51-CD25-412B-BD8D-034D6556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BC1A0-79A3-48D0-8A73-55D9D3C695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264732-18F6-4A70-BEE8-157D4AA5B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1A074F-11FC-4E26-9CAA-9AB1BBCE69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5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170E0E-B588-48DF-8706-3B2AF6680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F3C44-A8EF-49DF-AA47-53F7952935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F84810-8D4C-40C3-A605-E9064F9DB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D694E-10B0-40D4-B129-77593814CD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DD47E1-22BC-4117-A9C8-9615BE374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6C28E-3348-4BE3-B095-67B01F816E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8C6D40-3CEB-4EE9-89D8-55FF5155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298D6-6F08-45B5-9957-27C92F026A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4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EB0235-29FF-4A06-96A1-3C86EDE6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03C49-D103-41EE-9572-45CA9F6A8D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47B391-EB95-4EF3-84E7-79D65A1F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45118-6ADB-4F73-B082-7226739454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8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9F1940-155C-491C-BD83-0CC4F60C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17B0D-F2A7-452C-9FB1-5A404A3F12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CFE485-8F1B-412A-899C-4DD9017A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AF380-57E6-416D-A892-D40503517B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FDE9D0-4BCF-4E4A-80A2-9EECC85AD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BDC51-5B87-41F2-86FA-B21DD9334F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EBC3BD-CD8C-42AF-BC6A-C5734BEB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BC843-2E1E-450A-BBD9-FC9D4BA3AB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17A9BF-BDC4-42C5-AF3F-1CF85BDF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F74F9-FBC9-450E-9554-897EB7F55D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8F4DAC-9FA7-477E-A082-0B4E7B80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B11FF-95D7-4DE4-AA97-52A85277D1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7E32A8-C3AC-4D5F-AC02-3108D99E9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B0260-F96C-4FD0-AB92-35BBAA0CD6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1E706B-EE9B-4982-8C18-E96BE045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3FFB0-0B20-42AC-AD54-FB232FCD3F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787EF0-D653-4EA0-B984-04D15CE0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A2620-915F-4AB9-A1CB-CC7D51C7BA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DFEF63-D474-4533-8BCF-258D6330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D4431-1A5B-4BFB-B6F1-C6166EB0D8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4F0F88-20D8-4EBF-A003-65DA7F203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13D56-11A1-4C73-BC7A-CD7772F8BB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0318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D0A87E-AD7F-48A3-BD5D-795F81847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E638E-DE6E-420F-9ECF-AE42926F45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32E6A9-05F9-4116-970E-A209BF8CD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F1BF3-8AE8-45FA-AD0C-957BCE17FE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C71D54-C946-4979-9B16-47B1C185B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5C1CD-E6C1-4983-AC55-DEA0DEA131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4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2A044C-D666-4CD6-AE04-D19A9A161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47192-EBD1-4441-8572-1BCC42B15B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7D4B31-4F95-48E6-8CA6-45E36FEF1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CE2D2-2893-451A-B317-2C3930D98F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0C33AD-E358-4356-84C8-55844A9A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AE1D4-24E6-465D-9049-2B877DE2E6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4A1FA2-AFAC-4369-AD9D-A44EBA6F1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38951-AA91-42CE-9362-0F36007DC6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6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34AF08-5F18-44E8-A969-F8FEA27C7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6BBFB-DDDE-4034-849F-8443AF086A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455469-C5F5-464A-8A3E-5899060C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05B3A-4D3F-408D-96C7-4ECAF99434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708999-6754-47F9-B4CA-2A45102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BBDC6-5737-4AFB-94FD-5BC94F76FD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4B07DF-5A8A-46AB-926A-90C3E95C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8D739-AB39-412B-B751-8108C86F7D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2936BE-D9ED-4BC6-B4E3-C5389725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D5C5D-0C3C-4A16-AA05-73DB668EEC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0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34FA76-7068-4F8E-B400-50430FB9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6DC62-88A5-436E-A210-19B657271A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3FD926-EF07-42BE-9749-FF81C980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11290-B392-4CE9-82F3-EA486F10F3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4E1D83-EFFA-4097-817D-7F5047629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E1BE0-AB0E-44FA-991A-BE238AE42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D52C77-FA61-48BA-9DC1-E7ADC966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66072-1A39-4B60-A42F-B76EE0F24F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6A2383-8E03-444F-9EE3-87B5C701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6E598-422A-4C07-8F43-463BE083E2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1D20F6-8F4A-4D32-B6F1-83B9C1CE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C0E15-5069-48B1-94CC-3AA546B8F0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2A56DE-CC8C-4491-B326-DFFD5E9C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39845-E5DE-4D15-96EE-7F8ACE9DEE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8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E04DAF-3215-432E-A6F8-A4B556975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022E2F-71D1-47A6-AFB5-664107C910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80290C-14A1-49AB-A8EB-565C7651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0B94CF-7C88-48AC-9956-9573927E51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CA0B49-EACC-42DB-AE55-D12A0720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22025-6FC3-4FBF-9E92-3F4D907343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DD675E-D27E-4702-8D8F-D25A6968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FD254-0B11-442E-B48A-C3DD552375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780135-9044-4149-85AC-FEC242B93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98A70-7DBC-417C-8DA0-9F42839C46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7C4C5A-B3AB-4029-B394-DA0D7F17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DF534-9D86-4A5C-BCDE-01FCBD795C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6DA900-6A4C-4504-B1E8-369856E46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D4820-8132-4474-A4F3-DB42D2EF70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A1F613-D3F7-403D-8832-4FDEDCCC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1DB60-DFBC-4BF4-AA06-2B89B32921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0508FB-1876-4A73-A262-D7ED7DD8C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A5CA4-8CA5-42C3-AF14-448AAC64EC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2CE989-241D-43B7-BA86-7B38FC56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DA8F1-41D7-4FAA-8D6C-C511A78E7A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4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76CF72-710A-4125-A748-33DC5BE8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C793D-6F7A-44DF-9CCB-4915562787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9F0C0F-B06B-405B-A8E6-1C1595AC8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924521-333C-4734-823F-A923089AE1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6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64D3AA-B6D4-4523-9976-EC33B7F6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C83CC-422F-48CB-ADE4-A8572279F4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591809-4DE8-4CB0-9A23-C23AF6966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B6986-8617-4B83-890C-DE3AC71076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1E47B7-31C6-4CE8-A0F0-2FA048A3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633F-518C-4788-8D2C-792F3F5259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9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E1CA37-C9AE-4A1E-9D1F-6B889D7E0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4BA67-C22F-42AE-9109-502465A2A9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F9E989-DDE2-450B-8217-67CFC12F6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0DBB6-32AC-4625-A874-3E08665332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9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4C19C9-3DF5-4689-9E51-892061D1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18B15-DFD9-4310-A29A-7EA772C0FD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F894CD-4C7A-43FE-B7E2-D6E42523A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22EBA-A03D-412F-BE6F-C507D6CD1A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DCDFC2-4BDE-42CC-B196-E3ACF8519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4EED5B-F9FC-4D87-9B23-91A202D94A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32909F-DCE6-4271-8E7D-D5A0C466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061E7-02DC-477B-8634-ACD77C9419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1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412275-C068-4F05-B1DB-0485CFA3C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4968E-A54E-443E-95E2-C3F8503727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5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E8CE7D-310F-457F-95E8-F28340FD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A9E9F-7A38-4723-9ACC-78C801A803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1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541F5A-E3BC-4192-94BA-9394AF61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FE573-BF1E-4CB4-96FA-6AEBE64FFB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881CA1-14A1-4720-8359-01DF8FA9A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114F7C-A420-4B23-8228-10B20DB060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2025-02-07T01:25:25Z</dcterms:created>
  <dcterms:modified xsi:type="dcterms:W3CDTF">2025-02-07T01:25:25Z</dcterms:modified>
</cp:coreProperties>
</file>