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36"/>
  </p:notesMasterIdLst>
  <p:sldIdLst>
    <p:sldId id="311" r:id="rId2"/>
    <p:sldId id="310" r:id="rId3"/>
    <p:sldId id="309" r:id="rId4"/>
    <p:sldId id="312" r:id="rId5"/>
    <p:sldId id="315" r:id="rId6"/>
    <p:sldId id="316" r:id="rId7"/>
    <p:sldId id="406" r:id="rId8"/>
    <p:sldId id="411" r:id="rId9"/>
    <p:sldId id="405" r:id="rId10"/>
    <p:sldId id="414" r:id="rId11"/>
    <p:sldId id="391" r:id="rId12"/>
    <p:sldId id="413" r:id="rId13"/>
    <p:sldId id="416" r:id="rId14"/>
    <p:sldId id="415" r:id="rId15"/>
    <p:sldId id="408" r:id="rId16"/>
    <p:sldId id="417" r:id="rId17"/>
    <p:sldId id="399" r:id="rId18"/>
    <p:sldId id="401" r:id="rId19"/>
    <p:sldId id="412" r:id="rId20"/>
    <p:sldId id="330" r:id="rId21"/>
    <p:sldId id="284" r:id="rId22"/>
    <p:sldId id="285" r:id="rId23"/>
    <p:sldId id="286" r:id="rId24"/>
    <p:sldId id="287" r:id="rId25"/>
    <p:sldId id="289" r:id="rId26"/>
    <p:sldId id="290" r:id="rId27"/>
    <p:sldId id="340" r:id="rId28"/>
    <p:sldId id="341" r:id="rId29"/>
    <p:sldId id="291" r:id="rId30"/>
    <p:sldId id="295" r:id="rId31"/>
    <p:sldId id="296" r:id="rId32"/>
    <p:sldId id="297" r:id="rId33"/>
    <p:sldId id="298" r:id="rId34"/>
    <p:sldId id="3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003366"/>
    <a:srgbClr val="663300"/>
    <a:srgbClr val="D0D8E8"/>
    <a:srgbClr val="FF00FF"/>
    <a:srgbClr val="FF66FF"/>
    <a:srgbClr val="FF99FF"/>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5" csCatId="colorful" phldr="1"/>
      <dgm:spPr/>
      <dgm:t>
        <a:bodyPr/>
        <a:lstStyle/>
        <a:p>
          <a:endParaRPr lang="en-US"/>
        </a:p>
      </dgm:t>
    </dgm:pt>
    <dgm:pt modelId="{B081AC83-00DC-4519-86F5-2DA4510BEF3C}">
      <dgm:prSet custT="1"/>
      <dgm:spPr/>
      <dgm:t>
        <a:bodyPr/>
        <a:lstStyle/>
        <a:p>
          <a:pPr rtl="0"/>
          <a:r>
            <a:rPr lang="ms-MY" sz="2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6AE71374-CC20-4748-B88E-9D7083479980}" srcId="{B081AC83-00DC-4519-86F5-2DA4510BEF3C}" destId="{4BE3205C-CAE1-46C1-B41B-5A0B3B3B7BD0}" srcOrd="0" destOrd="0" parTransId="{ED83E34D-AFA4-4C3B-A0BD-ACC72290551F}" sibTransId="{D5408256-EFB0-4094-B549-DA2250BC7224}"/>
    <dgm:cxn modelId="{584B6A66-0F37-49D3-A927-B1E55D63123E}" type="presOf" srcId="{F0212B1D-A3B4-4B82-A6D5-C0EB0775FEED}" destId="{04858FD5-ED84-4C9B-9950-7816299B7731}"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F9D8427E-04D4-45AF-A8DD-C451FE50D2BA}"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A32D0D77-C57D-425B-8A53-F8029F766A80}" type="presOf" srcId="{4BE3205C-CAE1-46C1-B41B-5A0B3B3B7BD0}" destId="{2396DF6E-46BE-4FFA-B0D6-7B80B3A45EA0}"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D3A4CEEC-620E-4C5F-8232-98C8A5EC0415}" type="presOf" srcId="{3805F8EC-8A2E-48C6-9A5D-EBE0F832581B}" destId="{33BCF9BC-3CFA-46A0-9BFD-F38068F36DCD}" srcOrd="0" destOrd="0" presId="urn:microsoft.com/office/officeart/2005/8/layout/architecture"/>
    <dgm:cxn modelId="{203F4C26-D181-4669-ABB3-5784904AAB6A}" type="presOf" srcId="{B081AC83-00DC-4519-86F5-2DA4510BEF3C}" destId="{8306DBC3-4FC1-4B80-916E-3CDD064ECE5C}" srcOrd="0" destOrd="0" presId="urn:microsoft.com/office/officeart/2005/8/layout/architecture"/>
    <dgm:cxn modelId="{F862F672-2D3D-48CE-8E91-16389BA1096E}" type="presOf" srcId="{DB1190A0-B35F-45AA-A6B7-DCD77C041E9D}" destId="{0CC0734C-6FAE-49E8-A918-38651C06278D}" srcOrd="0" destOrd="0" presId="urn:microsoft.com/office/officeart/2005/8/layout/architecture"/>
    <dgm:cxn modelId="{29D13309-2E62-4ED1-B3C3-9B9C019E8651}" srcId="{52A32DA8-0138-4E97-9B3F-A68BAFC440F0}" destId="{B081AC83-00DC-4519-86F5-2DA4510BEF3C}" srcOrd="0" destOrd="0" parTransId="{625FA092-BC1D-42F3-8B82-B71D68F2CD5B}" sibTransId="{EB74375A-00B0-4004-8B54-943875376D25}"/>
    <dgm:cxn modelId="{AF93CD2E-D411-4FFF-B666-9F52D510437F}" type="presParOf" srcId="{753597B4-F953-4A04-9C3E-B3A36888C7D1}" destId="{C4624F3A-F783-49AA-A351-B63E67036568}" srcOrd="0" destOrd="0" presId="urn:microsoft.com/office/officeart/2005/8/layout/architecture"/>
    <dgm:cxn modelId="{95FB0D08-C5EC-4837-9A63-C3933A0FF19B}" type="presParOf" srcId="{C4624F3A-F783-49AA-A351-B63E67036568}" destId="{8306DBC3-4FC1-4B80-916E-3CDD064ECE5C}" srcOrd="0" destOrd="0" presId="urn:microsoft.com/office/officeart/2005/8/layout/architecture"/>
    <dgm:cxn modelId="{2DA8F64D-4F7A-43A6-8231-4C54B1A544C3}" type="presParOf" srcId="{C4624F3A-F783-49AA-A351-B63E67036568}" destId="{B8A1903B-D86A-4599-880D-BF600F6BDBE8}" srcOrd="1" destOrd="0" presId="urn:microsoft.com/office/officeart/2005/8/layout/architecture"/>
    <dgm:cxn modelId="{05D6CE90-8E49-4152-A95D-456C78FF6138}" type="presParOf" srcId="{C4624F3A-F783-49AA-A351-B63E67036568}" destId="{EBB53DC9-E312-40BB-9159-C0B4CD6C5B23}" srcOrd="2" destOrd="0" presId="urn:microsoft.com/office/officeart/2005/8/layout/architecture"/>
    <dgm:cxn modelId="{329D51BB-BE9E-4E40-9B41-F6B4C9B04BEA}" type="presParOf" srcId="{EBB53DC9-E312-40BB-9159-C0B4CD6C5B23}" destId="{A1BFD177-5541-4AEA-88D3-C56E20858FA5}" srcOrd="0" destOrd="0" presId="urn:microsoft.com/office/officeart/2005/8/layout/architecture"/>
    <dgm:cxn modelId="{A6183AC8-0415-4018-9095-0EFBC761192B}" type="presParOf" srcId="{A1BFD177-5541-4AEA-88D3-C56E20858FA5}" destId="{2396DF6E-46BE-4FFA-B0D6-7B80B3A45EA0}" srcOrd="0" destOrd="0" presId="urn:microsoft.com/office/officeart/2005/8/layout/architecture"/>
    <dgm:cxn modelId="{3BEDE9E3-74CC-4DCF-A895-3E51B7AA4234}" type="presParOf" srcId="{A1BFD177-5541-4AEA-88D3-C56E20858FA5}" destId="{C63B0908-B97A-4BB1-B4BA-BFE68AB8CE34}" srcOrd="1" destOrd="0" presId="urn:microsoft.com/office/officeart/2005/8/layout/architecture"/>
    <dgm:cxn modelId="{FA154127-12BE-46D1-B101-CA6B2F893BE6}" type="presParOf" srcId="{EBB53DC9-E312-40BB-9159-C0B4CD6C5B23}" destId="{E9C8B017-9612-41F5-8378-4541E57C20D5}" srcOrd="1" destOrd="0" presId="urn:microsoft.com/office/officeart/2005/8/layout/architecture"/>
    <dgm:cxn modelId="{8A50F7FC-773A-48AB-B87D-E92C93213D0B}" type="presParOf" srcId="{EBB53DC9-E312-40BB-9159-C0B4CD6C5B23}" destId="{5368C6DE-BB32-4147-91ED-7B2019F8771A}" srcOrd="2" destOrd="0" presId="urn:microsoft.com/office/officeart/2005/8/layout/architecture"/>
    <dgm:cxn modelId="{9088D356-0C7C-42E7-91B4-178CC2594B2C}" type="presParOf" srcId="{5368C6DE-BB32-4147-91ED-7B2019F8771A}" destId="{04858FD5-ED84-4C9B-9950-7816299B7731}" srcOrd="0" destOrd="0" presId="urn:microsoft.com/office/officeart/2005/8/layout/architecture"/>
    <dgm:cxn modelId="{14C1C894-F18E-4C17-84B0-BFC105A7F0FE}" type="presParOf" srcId="{5368C6DE-BB32-4147-91ED-7B2019F8771A}" destId="{779383A0-80EC-44D3-85C1-42FAC5054A16}" srcOrd="1" destOrd="0" presId="urn:microsoft.com/office/officeart/2005/8/layout/architecture"/>
    <dgm:cxn modelId="{A6ECC8B3-F09E-4DA4-99ED-7DF4C987C0CD}" type="presParOf" srcId="{EBB53DC9-E312-40BB-9159-C0B4CD6C5B23}" destId="{8AC9857D-9EBB-492F-8EE8-DDE1320F7C9A}" srcOrd="3" destOrd="0" presId="urn:microsoft.com/office/officeart/2005/8/layout/architecture"/>
    <dgm:cxn modelId="{A9C04272-B18D-4D2E-9B0E-802FA9F11E48}" type="presParOf" srcId="{EBB53DC9-E312-40BB-9159-C0B4CD6C5B23}" destId="{7A14C48A-724E-45FB-AE28-E4FE8ABD4C4E}" srcOrd="4" destOrd="0" presId="urn:microsoft.com/office/officeart/2005/8/layout/architecture"/>
    <dgm:cxn modelId="{F9A2CE7A-DFD1-4635-B096-23126C87106C}" type="presParOf" srcId="{7A14C48A-724E-45FB-AE28-E4FE8ABD4C4E}" destId="{0CC0734C-6FAE-49E8-A918-38651C06278D}" srcOrd="0" destOrd="0" presId="urn:microsoft.com/office/officeart/2005/8/layout/architecture"/>
    <dgm:cxn modelId="{476B3032-6D68-48B9-BCFB-0EEFFC615FD6}" type="presParOf" srcId="{7A14C48A-724E-45FB-AE28-E4FE8ABD4C4E}" destId="{9CE1B555-E5EA-45E6-BC8A-B5B51CE635AD}" srcOrd="1" destOrd="0" presId="urn:microsoft.com/office/officeart/2005/8/layout/architecture"/>
    <dgm:cxn modelId="{06E691ED-A832-4347-92DE-ACE2603DC192}" type="presParOf" srcId="{753597B4-F953-4A04-9C3E-B3A36888C7D1}" destId="{47738101-529B-4FF9-82FB-FF27428F0B2A}" srcOrd="1" destOrd="0" presId="urn:microsoft.com/office/officeart/2005/8/layout/architecture"/>
    <dgm:cxn modelId="{34F7D69A-F902-429C-8891-344FE1B08E51}" type="presParOf" srcId="{753597B4-F953-4A04-9C3E-B3A36888C7D1}" destId="{C732BB39-3227-4171-83F0-6B74AA8A9A54}" srcOrd="2" destOrd="0" presId="urn:microsoft.com/office/officeart/2005/8/layout/architecture"/>
    <dgm:cxn modelId="{9810952D-00D6-4CB8-8748-08086A34B3C9}" type="presParOf" srcId="{C732BB39-3227-4171-83F0-6B74AA8A9A54}" destId="{33BCF9BC-3CFA-46A0-9BFD-F38068F36DCD}" srcOrd="0" destOrd="0" presId="urn:microsoft.com/office/officeart/2005/8/layout/architecture"/>
    <dgm:cxn modelId="{BCA7DF19-FA55-41E5-BF8B-397BF06002F9}"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E56DD-B6BE-4C2E-8BE1-AD242609B788}"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n-US"/>
        </a:p>
      </dgm:t>
    </dgm:pt>
    <dgm:pt modelId="{7F6E2EDF-2BB2-4035-A38A-B6193CC0E686}">
      <dgm:prSet custT="1"/>
      <dgm:spPr/>
      <dgm:t>
        <a:bodyPr/>
        <a:lstStyle/>
        <a:p>
          <a:pPr algn="ctr" rtl="0"/>
          <a:r>
            <a:rPr lang="ms-MY" sz="2400" dirty="0" smtClean="0">
              <a:solidFill>
                <a:srgbClr val="92D050"/>
              </a:solidFill>
              <a:latin typeface="Bernard MT Condensed" pitchFamily="18" charset="0"/>
            </a:rPr>
            <a:t>Hari Pahlawan </a:t>
          </a:r>
        </a:p>
        <a:p>
          <a:pPr algn="ctr" rtl="0"/>
          <a:r>
            <a:rPr lang="ms-MY" sz="2400" dirty="0" smtClean="0">
              <a:solidFill>
                <a:schemeClr val="tx1"/>
              </a:solidFill>
              <a:latin typeface="Berlin Sans FB" pitchFamily="34" charset="0"/>
            </a:rPr>
            <a:t>pengiktirafan negara kepada bangsa dan rakyat kita yang sedia mempertaruhkan nyawa, harta, kedudukan dan sebagainya demi mempertahankan maruah dan kedaulatan negara daripada ancaman musuh. </a:t>
          </a:r>
          <a:endParaRPr lang="en-US" sz="2400" dirty="0">
            <a:solidFill>
              <a:schemeClr val="tx1"/>
            </a:solidFill>
            <a:latin typeface="Berlin Sans FB" pitchFamily="34" charset="0"/>
          </a:endParaRPr>
        </a:p>
      </dgm:t>
    </dgm:pt>
    <dgm:pt modelId="{7A0D2680-5184-4721-9987-182F6962AE39}" type="parTrans" cxnId="{CADB7F69-7C95-45DA-AECA-23B5C9A1895E}">
      <dgm:prSet/>
      <dgm:spPr/>
      <dgm:t>
        <a:bodyPr/>
        <a:lstStyle/>
        <a:p>
          <a:endParaRPr lang="en-US" sz="2400">
            <a:solidFill>
              <a:schemeClr val="tx1"/>
            </a:solidFill>
            <a:latin typeface="Berlin Sans FB" pitchFamily="34" charset="0"/>
          </a:endParaRPr>
        </a:p>
      </dgm:t>
    </dgm:pt>
    <dgm:pt modelId="{002F7DD0-32BE-4B3D-AD86-671883CE709A}" type="sibTrans" cxnId="{CADB7F69-7C95-45DA-AECA-23B5C9A1895E}">
      <dgm:prSet/>
      <dgm:spPr/>
      <dgm:t>
        <a:bodyPr/>
        <a:lstStyle/>
        <a:p>
          <a:endParaRPr lang="en-US" sz="2400">
            <a:solidFill>
              <a:schemeClr val="tx1"/>
            </a:solidFill>
            <a:latin typeface="Berlin Sans FB" pitchFamily="34" charset="0"/>
          </a:endParaRPr>
        </a:p>
      </dgm:t>
    </dgm:pt>
    <dgm:pt modelId="{04B0D74D-8B57-458A-B8C3-E8809F781346}">
      <dgm:prSet custT="1"/>
      <dgm:spPr/>
      <dgm:t>
        <a:bodyPr/>
        <a:lstStyle/>
        <a:p>
          <a:pPr algn="ctr" rtl="0"/>
          <a:r>
            <a:rPr lang="ms-MY" sz="2400" dirty="0" smtClean="0">
              <a:solidFill>
                <a:srgbClr val="92D050"/>
              </a:solidFill>
              <a:latin typeface="Bernard MT Condensed" pitchFamily="18" charset="0"/>
            </a:rPr>
            <a:t>Pahlawan </a:t>
          </a:r>
        </a:p>
        <a:p>
          <a:pPr algn="ctr" rtl="0"/>
          <a:r>
            <a:rPr lang="ms-MY" sz="2400" dirty="0" smtClean="0">
              <a:solidFill>
                <a:schemeClr val="tx1"/>
              </a:solidFill>
              <a:latin typeface="Berlin Sans FB" pitchFamily="34" charset="0"/>
            </a:rPr>
            <a:t>pejuang bangsa, agama dan negara ini, sememangnya tidak pernah mengharapkan gelaran mahupun status kepahlawanan tetapi cukuplah dihargai sebagai tanda penghormatan dan terima kasih. </a:t>
          </a:r>
          <a:endParaRPr lang="en-US" sz="2400" dirty="0">
            <a:solidFill>
              <a:schemeClr val="tx1"/>
            </a:solidFill>
            <a:latin typeface="Berlin Sans FB" pitchFamily="34" charset="0"/>
          </a:endParaRPr>
        </a:p>
      </dgm:t>
    </dgm:pt>
    <dgm:pt modelId="{BD2923E8-145B-472C-9E3E-F93427A52615}" type="parTrans" cxnId="{ACB263A6-E4FD-47A6-959D-A6FD95BB725C}">
      <dgm:prSet/>
      <dgm:spPr/>
      <dgm:t>
        <a:bodyPr/>
        <a:lstStyle/>
        <a:p>
          <a:endParaRPr lang="en-US" sz="2400">
            <a:solidFill>
              <a:schemeClr val="tx1"/>
            </a:solidFill>
            <a:latin typeface="Berlin Sans FB" pitchFamily="34" charset="0"/>
          </a:endParaRPr>
        </a:p>
      </dgm:t>
    </dgm:pt>
    <dgm:pt modelId="{09058D8E-C322-4CDA-86B0-09DFA2450C7D}" type="sibTrans" cxnId="{ACB263A6-E4FD-47A6-959D-A6FD95BB725C}">
      <dgm:prSet/>
      <dgm:spPr/>
      <dgm:t>
        <a:bodyPr/>
        <a:lstStyle/>
        <a:p>
          <a:endParaRPr lang="en-US" sz="2400">
            <a:solidFill>
              <a:schemeClr val="tx1"/>
            </a:solidFill>
            <a:latin typeface="Berlin Sans FB" pitchFamily="34" charset="0"/>
          </a:endParaRPr>
        </a:p>
      </dgm:t>
    </dgm:pt>
    <dgm:pt modelId="{0E99EBBB-43E4-456D-AA35-A84E7E9B4942}">
      <dgm:prSet custT="1"/>
      <dgm:spPr/>
      <dgm:t>
        <a:bodyPr/>
        <a:lstStyle/>
        <a:p>
          <a:pPr algn="ctr" rtl="0"/>
          <a:r>
            <a:rPr lang="ms-MY" sz="2400" dirty="0" smtClean="0">
              <a:solidFill>
                <a:schemeClr val="tx1"/>
              </a:solidFill>
              <a:latin typeface="Berlin Sans FB" pitchFamily="34" charset="0"/>
            </a:rPr>
            <a:t>Sesungguhnya jasa bakti mereka merupakan satu jual beli yang terbaik di sisi Allah SWT. </a:t>
          </a:r>
          <a:endParaRPr lang="en-US" sz="2400" dirty="0">
            <a:solidFill>
              <a:schemeClr val="tx1"/>
            </a:solidFill>
            <a:latin typeface="Berlin Sans FB" pitchFamily="34" charset="0"/>
          </a:endParaRPr>
        </a:p>
      </dgm:t>
    </dgm:pt>
    <dgm:pt modelId="{0C4D46AF-9DA8-4516-A2F3-D95F46794015}" type="parTrans" cxnId="{48FE7D8A-5612-41F5-B9A0-4B59AD6EB378}">
      <dgm:prSet/>
      <dgm:spPr/>
      <dgm:t>
        <a:bodyPr/>
        <a:lstStyle/>
        <a:p>
          <a:endParaRPr lang="en-US" sz="2400">
            <a:solidFill>
              <a:schemeClr val="tx1"/>
            </a:solidFill>
            <a:latin typeface="Berlin Sans FB" pitchFamily="34" charset="0"/>
          </a:endParaRPr>
        </a:p>
      </dgm:t>
    </dgm:pt>
    <dgm:pt modelId="{296ACA13-8CAC-498A-99DB-F8AC3B6A9C5A}" type="sibTrans" cxnId="{48FE7D8A-5612-41F5-B9A0-4B59AD6EB378}">
      <dgm:prSet/>
      <dgm:spPr/>
      <dgm:t>
        <a:bodyPr/>
        <a:lstStyle/>
        <a:p>
          <a:endParaRPr lang="en-US" sz="2400">
            <a:solidFill>
              <a:schemeClr val="tx1"/>
            </a:solidFill>
            <a:latin typeface="Berlin Sans FB" pitchFamily="34" charset="0"/>
          </a:endParaRPr>
        </a:p>
      </dgm:t>
    </dgm:pt>
    <dgm:pt modelId="{E01CA20C-BEB1-400A-AD4F-371B1673C7DB}" type="pres">
      <dgm:prSet presAssocID="{508E56DD-B6BE-4C2E-8BE1-AD242609B788}" presName="Name0" presStyleCnt="0">
        <dgm:presLayoutVars>
          <dgm:chMax val="3"/>
          <dgm:chPref val="1"/>
          <dgm:dir/>
          <dgm:animLvl val="lvl"/>
          <dgm:resizeHandles/>
        </dgm:presLayoutVars>
      </dgm:prSet>
      <dgm:spPr/>
    </dgm:pt>
    <dgm:pt modelId="{FD791F18-20F9-4E87-832F-BC827F90B6BF}" type="pres">
      <dgm:prSet presAssocID="{508E56DD-B6BE-4C2E-8BE1-AD242609B788}" presName="outerBox" presStyleCnt="0"/>
      <dgm:spPr/>
    </dgm:pt>
    <dgm:pt modelId="{6D38DA99-6015-4B19-ACDB-906C91D8FB79}" type="pres">
      <dgm:prSet presAssocID="{508E56DD-B6BE-4C2E-8BE1-AD242609B788}" presName="outerBoxParent" presStyleLbl="node1" presStyleIdx="0" presStyleCnt="3"/>
      <dgm:spPr/>
    </dgm:pt>
    <dgm:pt modelId="{89667818-DB55-47BD-9A6F-C7312A907CCA}" type="pres">
      <dgm:prSet presAssocID="{508E56DD-B6BE-4C2E-8BE1-AD242609B788}" presName="outerBoxChildren" presStyleCnt="0"/>
      <dgm:spPr/>
    </dgm:pt>
    <dgm:pt modelId="{84153559-5AC3-4712-905C-B67E268DCEDA}" type="pres">
      <dgm:prSet presAssocID="{508E56DD-B6BE-4C2E-8BE1-AD242609B788}" presName="middleBox" presStyleCnt="0"/>
      <dgm:spPr/>
    </dgm:pt>
    <dgm:pt modelId="{0A8040F9-CF2B-4C42-9D6A-C2AAD8760058}" type="pres">
      <dgm:prSet presAssocID="{508E56DD-B6BE-4C2E-8BE1-AD242609B788}" presName="middleBoxParent" presStyleLbl="node1" presStyleIdx="1" presStyleCnt="3" custScaleY="70383" custLinFactNeighborX="-785" custLinFactNeighborY="0"/>
      <dgm:spPr/>
    </dgm:pt>
    <dgm:pt modelId="{314EFF4C-C5D4-49AD-94E5-B6E0FD4A0F25}" type="pres">
      <dgm:prSet presAssocID="{508E56DD-B6BE-4C2E-8BE1-AD242609B788}" presName="middleBoxChildren" presStyleCnt="0"/>
      <dgm:spPr/>
    </dgm:pt>
    <dgm:pt modelId="{0D23B76E-E225-4367-91F7-140103F0C970}" type="pres">
      <dgm:prSet presAssocID="{508E56DD-B6BE-4C2E-8BE1-AD242609B788}" presName="centerBox" presStyleCnt="0"/>
      <dgm:spPr/>
    </dgm:pt>
    <dgm:pt modelId="{BBB3E6C5-328F-4F83-A997-19EB59F83DB5}" type="pres">
      <dgm:prSet presAssocID="{508E56DD-B6BE-4C2E-8BE1-AD242609B788}" presName="centerBoxParent" presStyleLbl="node1" presStyleIdx="2" presStyleCnt="3" custScaleY="44758" custLinFactNeighborX="292" custLinFactNeighborY="21160"/>
      <dgm:spPr/>
      <dgm:t>
        <a:bodyPr/>
        <a:lstStyle/>
        <a:p>
          <a:endParaRPr lang="en-US"/>
        </a:p>
      </dgm:t>
    </dgm:pt>
  </dgm:ptLst>
  <dgm:cxnLst>
    <dgm:cxn modelId="{5E6F88EB-E111-476F-91FD-143064261B8E}" type="presOf" srcId="{0E99EBBB-43E4-456D-AA35-A84E7E9B4942}" destId="{BBB3E6C5-328F-4F83-A997-19EB59F83DB5}" srcOrd="0" destOrd="0" presId="urn:microsoft.com/office/officeart/2005/8/layout/target2"/>
    <dgm:cxn modelId="{42646B95-6537-4595-9E74-5B48EACEAA98}" type="presOf" srcId="{7F6E2EDF-2BB2-4035-A38A-B6193CC0E686}" destId="{6D38DA99-6015-4B19-ACDB-906C91D8FB79}" srcOrd="0" destOrd="0" presId="urn:microsoft.com/office/officeart/2005/8/layout/target2"/>
    <dgm:cxn modelId="{DAC38916-DA15-4649-9A16-144955AE932B}" type="presOf" srcId="{508E56DD-B6BE-4C2E-8BE1-AD242609B788}" destId="{E01CA20C-BEB1-400A-AD4F-371B1673C7DB}" srcOrd="0" destOrd="0" presId="urn:microsoft.com/office/officeart/2005/8/layout/target2"/>
    <dgm:cxn modelId="{ACB263A6-E4FD-47A6-959D-A6FD95BB725C}" srcId="{508E56DD-B6BE-4C2E-8BE1-AD242609B788}" destId="{04B0D74D-8B57-458A-B8C3-E8809F781346}" srcOrd="1" destOrd="0" parTransId="{BD2923E8-145B-472C-9E3E-F93427A52615}" sibTransId="{09058D8E-C322-4CDA-86B0-09DFA2450C7D}"/>
    <dgm:cxn modelId="{CADB7F69-7C95-45DA-AECA-23B5C9A1895E}" srcId="{508E56DD-B6BE-4C2E-8BE1-AD242609B788}" destId="{7F6E2EDF-2BB2-4035-A38A-B6193CC0E686}" srcOrd="0" destOrd="0" parTransId="{7A0D2680-5184-4721-9987-182F6962AE39}" sibTransId="{002F7DD0-32BE-4B3D-AD86-671883CE709A}"/>
    <dgm:cxn modelId="{5225C357-522C-4A34-8D88-95F072272C15}" type="presOf" srcId="{04B0D74D-8B57-458A-B8C3-E8809F781346}" destId="{0A8040F9-CF2B-4C42-9D6A-C2AAD8760058}" srcOrd="0" destOrd="0" presId="urn:microsoft.com/office/officeart/2005/8/layout/target2"/>
    <dgm:cxn modelId="{48FE7D8A-5612-41F5-B9A0-4B59AD6EB378}" srcId="{508E56DD-B6BE-4C2E-8BE1-AD242609B788}" destId="{0E99EBBB-43E4-456D-AA35-A84E7E9B4942}" srcOrd="2" destOrd="0" parTransId="{0C4D46AF-9DA8-4516-A2F3-D95F46794015}" sibTransId="{296ACA13-8CAC-498A-99DB-F8AC3B6A9C5A}"/>
    <dgm:cxn modelId="{70F9FD8B-6EEF-4809-A8D9-CA75973F1589}" type="presParOf" srcId="{E01CA20C-BEB1-400A-AD4F-371B1673C7DB}" destId="{FD791F18-20F9-4E87-832F-BC827F90B6BF}" srcOrd="0" destOrd="0" presId="urn:microsoft.com/office/officeart/2005/8/layout/target2"/>
    <dgm:cxn modelId="{6558FD7A-309F-40CA-B0D8-D578EA30CC4F}" type="presParOf" srcId="{FD791F18-20F9-4E87-832F-BC827F90B6BF}" destId="{6D38DA99-6015-4B19-ACDB-906C91D8FB79}" srcOrd="0" destOrd="0" presId="urn:microsoft.com/office/officeart/2005/8/layout/target2"/>
    <dgm:cxn modelId="{887A9BC7-2A11-4B3C-9B36-096E84FDEFF5}" type="presParOf" srcId="{FD791F18-20F9-4E87-832F-BC827F90B6BF}" destId="{89667818-DB55-47BD-9A6F-C7312A907CCA}" srcOrd="1" destOrd="0" presId="urn:microsoft.com/office/officeart/2005/8/layout/target2"/>
    <dgm:cxn modelId="{9FAD96D2-4D33-4F49-945F-DADE9DAF63A0}" type="presParOf" srcId="{E01CA20C-BEB1-400A-AD4F-371B1673C7DB}" destId="{84153559-5AC3-4712-905C-B67E268DCEDA}" srcOrd="1" destOrd="0" presId="urn:microsoft.com/office/officeart/2005/8/layout/target2"/>
    <dgm:cxn modelId="{2E15A8CB-A5E4-42B7-BB94-43DE3FD1A3B9}" type="presParOf" srcId="{84153559-5AC3-4712-905C-B67E268DCEDA}" destId="{0A8040F9-CF2B-4C42-9D6A-C2AAD8760058}" srcOrd="0" destOrd="0" presId="urn:microsoft.com/office/officeart/2005/8/layout/target2"/>
    <dgm:cxn modelId="{6A0A3A95-BDD9-4B98-9300-1FAE20F5CA6B}" type="presParOf" srcId="{84153559-5AC3-4712-905C-B67E268DCEDA}" destId="{314EFF4C-C5D4-49AD-94E5-B6E0FD4A0F25}" srcOrd="1" destOrd="0" presId="urn:microsoft.com/office/officeart/2005/8/layout/target2"/>
    <dgm:cxn modelId="{E2FC919A-1CED-46E7-B64B-C8AFB2DAE022}" type="presParOf" srcId="{E01CA20C-BEB1-400A-AD4F-371B1673C7DB}" destId="{0D23B76E-E225-4367-91F7-140103F0C970}" srcOrd="2" destOrd="0" presId="urn:microsoft.com/office/officeart/2005/8/layout/target2"/>
    <dgm:cxn modelId="{70A8F7F7-1EC4-4C66-BABF-F560C59CB288}" type="presParOf" srcId="{0D23B76E-E225-4367-91F7-140103F0C970}" destId="{BBB3E6C5-328F-4F83-A997-19EB59F83DB5}"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4DC9D-36A8-4040-86C6-923BE87F4C0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6A7F4CA0-B8BE-4F19-927A-8E373AD62C95}">
      <dgm:prSet/>
      <dgm:spPr/>
      <dgm:t>
        <a:bodyPr/>
        <a:lstStyle/>
        <a:p>
          <a:pPr rtl="0"/>
          <a:r>
            <a:rPr lang="ms-MY" smtClean="0">
              <a:solidFill>
                <a:schemeClr val="tx1"/>
              </a:solidFill>
              <a:latin typeface="Bodoni MT Poster Compressed" pitchFamily="18" charset="0"/>
            </a:rPr>
            <a:t>semangat mengingati jasa bakti pahlawan dalam kalangan masyarakat semakin luntur malah ada yang lupa kepada tokoh-tokoh penting negara. </a:t>
          </a:r>
          <a:endParaRPr lang="en-US">
            <a:solidFill>
              <a:schemeClr val="tx1"/>
            </a:solidFill>
            <a:latin typeface="Bodoni MT Poster Compressed" pitchFamily="18" charset="0"/>
          </a:endParaRPr>
        </a:p>
      </dgm:t>
    </dgm:pt>
    <dgm:pt modelId="{DA6DD31C-7855-4269-91F4-E90973B05DD2}" type="parTrans" cxnId="{A14C2B0A-0ACF-4ECA-AEA9-4867E22B9A21}">
      <dgm:prSet/>
      <dgm:spPr/>
      <dgm:t>
        <a:bodyPr/>
        <a:lstStyle/>
        <a:p>
          <a:endParaRPr lang="en-US">
            <a:solidFill>
              <a:schemeClr val="tx1"/>
            </a:solidFill>
            <a:latin typeface="Bodoni MT Poster Compressed" pitchFamily="18" charset="0"/>
          </a:endParaRPr>
        </a:p>
      </dgm:t>
    </dgm:pt>
    <dgm:pt modelId="{D532462E-D0DE-43BC-AA93-5F58F74D60E2}" type="sibTrans" cxnId="{A14C2B0A-0ACF-4ECA-AEA9-4867E22B9A21}">
      <dgm:prSet/>
      <dgm:spPr/>
      <dgm:t>
        <a:bodyPr/>
        <a:lstStyle/>
        <a:p>
          <a:endParaRPr lang="en-US">
            <a:solidFill>
              <a:schemeClr val="tx1"/>
            </a:solidFill>
            <a:latin typeface="Bodoni MT Poster Compressed" pitchFamily="18" charset="0"/>
          </a:endParaRPr>
        </a:p>
      </dgm:t>
    </dgm:pt>
    <dgm:pt modelId="{1895F132-0433-44C2-AC8F-489EE3568417}">
      <dgm:prSet/>
      <dgm:spPr/>
      <dgm:t>
        <a:bodyPr/>
        <a:lstStyle/>
        <a:p>
          <a:pPr rtl="0"/>
          <a:r>
            <a:rPr lang="en-US" smtClean="0">
              <a:solidFill>
                <a:schemeClr val="tx1"/>
              </a:solidFill>
              <a:latin typeface="Bodoni MT Poster Compressed" pitchFamily="18" charset="0"/>
            </a:rPr>
            <a:t>mengingati dan menghayati kisah perjuangan dan karakter para pahlawan itu boleh menjadi tauladan dan sumber inspirasi buat kita dan generasi yang akan datang. </a:t>
          </a:r>
          <a:endParaRPr lang="en-US">
            <a:solidFill>
              <a:schemeClr val="tx1"/>
            </a:solidFill>
            <a:latin typeface="Bodoni MT Poster Compressed" pitchFamily="18" charset="0"/>
          </a:endParaRPr>
        </a:p>
      </dgm:t>
    </dgm:pt>
    <dgm:pt modelId="{BC08D062-944A-48EF-9F14-7838D85CED07}" type="parTrans" cxnId="{96FA422E-AB5E-4B50-A606-66F2D38BA6AF}">
      <dgm:prSet/>
      <dgm:spPr/>
      <dgm:t>
        <a:bodyPr/>
        <a:lstStyle/>
        <a:p>
          <a:endParaRPr lang="en-US">
            <a:solidFill>
              <a:schemeClr val="tx1"/>
            </a:solidFill>
            <a:latin typeface="Bodoni MT Poster Compressed" pitchFamily="18" charset="0"/>
          </a:endParaRPr>
        </a:p>
      </dgm:t>
    </dgm:pt>
    <dgm:pt modelId="{2832629D-0606-4683-9ECC-FC1F8D2B3564}" type="sibTrans" cxnId="{96FA422E-AB5E-4B50-A606-66F2D38BA6AF}">
      <dgm:prSet/>
      <dgm:spPr/>
      <dgm:t>
        <a:bodyPr/>
        <a:lstStyle/>
        <a:p>
          <a:endParaRPr lang="en-US">
            <a:solidFill>
              <a:schemeClr val="tx1"/>
            </a:solidFill>
            <a:latin typeface="Bodoni MT Poster Compressed" pitchFamily="18" charset="0"/>
          </a:endParaRPr>
        </a:p>
      </dgm:t>
    </dgm:pt>
    <dgm:pt modelId="{3C23BEAB-B581-4E3E-BB93-5A033F9EC9EB}">
      <dgm:prSet/>
      <dgm:spPr/>
      <dgm:t>
        <a:bodyPr/>
        <a:lstStyle/>
        <a:p>
          <a:pPr rtl="0"/>
          <a:r>
            <a:rPr lang="en-US" smtClean="0">
              <a:solidFill>
                <a:schemeClr val="tx1"/>
              </a:solidFill>
              <a:latin typeface="Bodoni MT Poster Compressed" pitchFamily="18" charset="0"/>
            </a:rPr>
            <a:t>pahlawan ialah mereka yang menjaga keselamatan dan keamanan demi mempertahankan kedaulatan negara. </a:t>
          </a:r>
          <a:endParaRPr lang="en-US">
            <a:solidFill>
              <a:schemeClr val="tx1"/>
            </a:solidFill>
            <a:latin typeface="Bodoni MT Poster Compressed" pitchFamily="18" charset="0"/>
          </a:endParaRPr>
        </a:p>
      </dgm:t>
    </dgm:pt>
    <dgm:pt modelId="{70023BAC-6D49-420A-81F1-A989FAB9689E}" type="parTrans" cxnId="{45051729-F84F-4ED7-9D64-2956EF5DE083}">
      <dgm:prSet/>
      <dgm:spPr/>
      <dgm:t>
        <a:bodyPr/>
        <a:lstStyle/>
        <a:p>
          <a:endParaRPr lang="en-US">
            <a:solidFill>
              <a:schemeClr val="tx1"/>
            </a:solidFill>
            <a:latin typeface="Bodoni MT Poster Compressed" pitchFamily="18" charset="0"/>
          </a:endParaRPr>
        </a:p>
      </dgm:t>
    </dgm:pt>
    <dgm:pt modelId="{2355367E-9419-4EF2-84DC-1EE660EB2EEF}" type="sibTrans" cxnId="{45051729-F84F-4ED7-9D64-2956EF5DE083}">
      <dgm:prSet/>
      <dgm:spPr/>
      <dgm:t>
        <a:bodyPr/>
        <a:lstStyle/>
        <a:p>
          <a:endParaRPr lang="en-US">
            <a:solidFill>
              <a:schemeClr val="tx1"/>
            </a:solidFill>
            <a:latin typeface="Bodoni MT Poster Compressed" pitchFamily="18" charset="0"/>
          </a:endParaRPr>
        </a:p>
      </dgm:t>
    </dgm:pt>
    <dgm:pt modelId="{E8D535C0-C82A-48F1-A39E-12181C132822}" type="pres">
      <dgm:prSet presAssocID="{F7F4DC9D-36A8-4040-86C6-923BE87F4C04}" presName="outerComposite" presStyleCnt="0">
        <dgm:presLayoutVars>
          <dgm:chMax val="5"/>
          <dgm:dir/>
          <dgm:resizeHandles val="exact"/>
        </dgm:presLayoutVars>
      </dgm:prSet>
      <dgm:spPr/>
    </dgm:pt>
    <dgm:pt modelId="{5DB97757-8A7C-4409-ABB3-F8C5E3949D3F}" type="pres">
      <dgm:prSet presAssocID="{F7F4DC9D-36A8-4040-86C6-923BE87F4C04}" presName="dummyMaxCanvas" presStyleCnt="0">
        <dgm:presLayoutVars/>
      </dgm:prSet>
      <dgm:spPr/>
    </dgm:pt>
    <dgm:pt modelId="{61CCCD49-2CEE-47BD-AF8C-3248D065DE04}" type="pres">
      <dgm:prSet presAssocID="{F7F4DC9D-36A8-4040-86C6-923BE87F4C04}" presName="ThreeNodes_1" presStyleLbl="node1" presStyleIdx="0" presStyleCnt="3">
        <dgm:presLayoutVars>
          <dgm:bulletEnabled val="1"/>
        </dgm:presLayoutVars>
      </dgm:prSet>
      <dgm:spPr/>
    </dgm:pt>
    <dgm:pt modelId="{C1C1D504-9BCE-4C17-981C-7FEBBCDAAA39}" type="pres">
      <dgm:prSet presAssocID="{F7F4DC9D-36A8-4040-86C6-923BE87F4C04}" presName="ThreeNodes_2" presStyleLbl="node1" presStyleIdx="1" presStyleCnt="3">
        <dgm:presLayoutVars>
          <dgm:bulletEnabled val="1"/>
        </dgm:presLayoutVars>
      </dgm:prSet>
      <dgm:spPr/>
    </dgm:pt>
    <dgm:pt modelId="{11DC0B79-BE97-411F-B4FE-B9229B126CF8}" type="pres">
      <dgm:prSet presAssocID="{F7F4DC9D-36A8-4040-86C6-923BE87F4C04}" presName="ThreeNodes_3" presStyleLbl="node1" presStyleIdx="2" presStyleCnt="3">
        <dgm:presLayoutVars>
          <dgm:bulletEnabled val="1"/>
        </dgm:presLayoutVars>
      </dgm:prSet>
      <dgm:spPr/>
    </dgm:pt>
    <dgm:pt modelId="{23A06D3B-0289-4A46-99F1-B28B5E54C3B2}" type="pres">
      <dgm:prSet presAssocID="{F7F4DC9D-36A8-4040-86C6-923BE87F4C04}" presName="ThreeConn_1-2" presStyleLbl="fgAccFollowNode1" presStyleIdx="0" presStyleCnt="2">
        <dgm:presLayoutVars>
          <dgm:bulletEnabled val="1"/>
        </dgm:presLayoutVars>
      </dgm:prSet>
      <dgm:spPr/>
    </dgm:pt>
    <dgm:pt modelId="{C973FBF9-0F49-47E3-A5C5-F851F791339C}" type="pres">
      <dgm:prSet presAssocID="{F7F4DC9D-36A8-4040-86C6-923BE87F4C04}" presName="ThreeConn_2-3" presStyleLbl="fgAccFollowNode1" presStyleIdx="1" presStyleCnt="2">
        <dgm:presLayoutVars>
          <dgm:bulletEnabled val="1"/>
        </dgm:presLayoutVars>
      </dgm:prSet>
      <dgm:spPr/>
    </dgm:pt>
    <dgm:pt modelId="{A685234F-3414-427D-8E6E-A55E02F535CC}" type="pres">
      <dgm:prSet presAssocID="{F7F4DC9D-36A8-4040-86C6-923BE87F4C04}" presName="ThreeNodes_1_text" presStyleLbl="node1" presStyleIdx="2" presStyleCnt="3">
        <dgm:presLayoutVars>
          <dgm:bulletEnabled val="1"/>
        </dgm:presLayoutVars>
      </dgm:prSet>
      <dgm:spPr/>
    </dgm:pt>
    <dgm:pt modelId="{0DB90218-A867-42BE-BC48-E9B0796471D5}" type="pres">
      <dgm:prSet presAssocID="{F7F4DC9D-36A8-4040-86C6-923BE87F4C04}" presName="ThreeNodes_2_text" presStyleLbl="node1" presStyleIdx="2" presStyleCnt="3">
        <dgm:presLayoutVars>
          <dgm:bulletEnabled val="1"/>
        </dgm:presLayoutVars>
      </dgm:prSet>
      <dgm:spPr/>
    </dgm:pt>
    <dgm:pt modelId="{7E149820-3367-4222-BA89-8DC435D0B89B}" type="pres">
      <dgm:prSet presAssocID="{F7F4DC9D-36A8-4040-86C6-923BE87F4C04}" presName="ThreeNodes_3_text" presStyleLbl="node1" presStyleIdx="2" presStyleCnt="3">
        <dgm:presLayoutVars>
          <dgm:bulletEnabled val="1"/>
        </dgm:presLayoutVars>
      </dgm:prSet>
      <dgm:spPr/>
    </dgm:pt>
  </dgm:ptLst>
  <dgm:cxnLst>
    <dgm:cxn modelId="{4EEFB577-41BD-4EE4-B580-DFB853C21A46}" type="presOf" srcId="{2832629D-0606-4683-9ECC-FC1F8D2B3564}" destId="{C973FBF9-0F49-47E3-A5C5-F851F791339C}" srcOrd="0" destOrd="0" presId="urn:microsoft.com/office/officeart/2005/8/layout/vProcess5"/>
    <dgm:cxn modelId="{EA1E017E-BDE7-4113-BDC4-8405506A0048}" type="presOf" srcId="{6A7F4CA0-B8BE-4F19-927A-8E373AD62C95}" destId="{61CCCD49-2CEE-47BD-AF8C-3248D065DE04}" srcOrd="0" destOrd="0" presId="urn:microsoft.com/office/officeart/2005/8/layout/vProcess5"/>
    <dgm:cxn modelId="{BACC1FE3-6B82-4DF9-8CCA-23FC549DDB5E}" type="presOf" srcId="{1895F132-0433-44C2-AC8F-489EE3568417}" destId="{0DB90218-A867-42BE-BC48-E9B0796471D5}" srcOrd="1" destOrd="0" presId="urn:microsoft.com/office/officeart/2005/8/layout/vProcess5"/>
    <dgm:cxn modelId="{96FA422E-AB5E-4B50-A606-66F2D38BA6AF}" srcId="{F7F4DC9D-36A8-4040-86C6-923BE87F4C04}" destId="{1895F132-0433-44C2-AC8F-489EE3568417}" srcOrd="1" destOrd="0" parTransId="{BC08D062-944A-48EF-9F14-7838D85CED07}" sibTransId="{2832629D-0606-4683-9ECC-FC1F8D2B3564}"/>
    <dgm:cxn modelId="{A14C2B0A-0ACF-4ECA-AEA9-4867E22B9A21}" srcId="{F7F4DC9D-36A8-4040-86C6-923BE87F4C04}" destId="{6A7F4CA0-B8BE-4F19-927A-8E373AD62C95}" srcOrd="0" destOrd="0" parTransId="{DA6DD31C-7855-4269-91F4-E90973B05DD2}" sibTransId="{D532462E-D0DE-43BC-AA93-5F58F74D60E2}"/>
    <dgm:cxn modelId="{5F09F41D-DAA0-4D7B-B094-251B875FCA28}" type="presOf" srcId="{3C23BEAB-B581-4E3E-BB93-5A033F9EC9EB}" destId="{7E149820-3367-4222-BA89-8DC435D0B89B}" srcOrd="1" destOrd="0" presId="urn:microsoft.com/office/officeart/2005/8/layout/vProcess5"/>
    <dgm:cxn modelId="{45051729-F84F-4ED7-9D64-2956EF5DE083}" srcId="{F7F4DC9D-36A8-4040-86C6-923BE87F4C04}" destId="{3C23BEAB-B581-4E3E-BB93-5A033F9EC9EB}" srcOrd="2" destOrd="0" parTransId="{70023BAC-6D49-420A-81F1-A989FAB9689E}" sibTransId="{2355367E-9419-4EF2-84DC-1EE660EB2EEF}"/>
    <dgm:cxn modelId="{282A450E-93C8-4CD2-9AE9-41AA32AE4792}" type="presOf" srcId="{3C23BEAB-B581-4E3E-BB93-5A033F9EC9EB}" destId="{11DC0B79-BE97-411F-B4FE-B9229B126CF8}" srcOrd="0" destOrd="0" presId="urn:microsoft.com/office/officeart/2005/8/layout/vProcess5"/>
    <dgm:cxn modelId="{39C7C95E-96FE-42E5-83ED-07C7E49D83F5}" type="presOf" srcId="{D532462E-D0DE-43BC-AA93-5F58F74D60E2}" destId="{23A06D3B-0289-4A46-99F1-B28B5E54C3B2}" srcOrd="0" destOrd="0" presId="urn:microsoft.com/office/officeart/2005/8/layout/vProcess5"/>
    <dgm:cxn modelId="{93BDF57D-2A13-4F2B-BC1F-320FDDF871D6}" type="presOf" srcId="{6A7F4CA0-B8BE-4F19-927A-8E373AD62C95}" destId="{A685234F-3414-427D-8E6E-A55E02F535CC}" srcOrd="1" destOrd="0" presId="urn:microsoft.com/office/officeart/2005/8/layout/vProcess5"/>
    <dgm:cxn modelId="{D0487E9D-6562-4AD5-8498-5B5BBF36FF33}" type="presOf" srcId="{F7F4DC9D-36A8-4040-86C6-923BE87F4C04}" destId="{E8D535C0-C82A-48F1-A39E-12181C132822}" srcOrd="0" destOrd="0" presId="urn:microsoft.com/office/officeart/2005/8/layout/vProcess5"/>
    <dgm:cxn modelId="{873055C3-484F-4759-83EB-1E9D0D251D1F}" type="presOf" srcId="{1895F132-0433-44C2-AC8F-489EE3568417}" destId="{C1C1D504-9BCE-4C17-981C-7FEBBCDAAA39}" srcOrd="0" destOrd="0" presId="urn:microsoft.com/office/officeart/2005/8/layout/vProcess5"/>
    <dgm:cxn modelId="{B69C6E90-A21A-45D0-8E01-CDAFFB066DC7}" type="presParOf" srcId="{E8D535C0-C82A-48F1-A39E-12181C132822}" destId="{5DB97757-8A7C-4409-ABB3-F8C5E3949D3F}" srcOrd="0" destOrd="0" presId="urn:microsoft.com/office/officeart/2005/8/layout/vProcess5"/>
    <dgm:cxn modelId="{00346DCD-FE2A-4B94-A9D0-603E8B9E17A9}" type="presParOf" srcId="{E8D535C0-C82A-48F1-A39E-12181C132822}" destId="{61CCCD49-2CEE-47BD-AF8C-3248D065DE04}" srcOrd="1" destOrd="0" presId="urn:microsoft.com/office/officeart/2005/8/layout/vProcess5"/>
    <dgm:cxn modelId="{85F9B7A3-FDA8-4638-9F46-625CD51A647D}" type="presParOf" srcId="{E8D535C0-C82A-48F1-A39E-12181C132822}" destId="{C1C1D504-9BCE-4C17-981C-7FEBBCDAAA39}" srcOrd="2" destOrd="0" presId="urn:microsoft.com/office/officeart/2005/8/layout/vProcess5"/>
    <dgm:cxn modelId="{924DB119-261B-4F35-AFB3-0B715018D864}" type="presParOf" srcId="{E8D535C0-C82A-48F1-A39E-12181C132822}" destId="{11DC0B79-BE97-411F-B4FE-B9229B126CF8}" srcOrd="3" destOrd="0" presId="urn:microsoft.com/office/officeart/2005/8/layout/vProcess5"/>
    <dgm:cxn modelId="{2313E532-23BD-44D7-83F6-84FC3A1188A4}" type="presParOf" srcId="{E8D535C0-C82A-48F1-A39E-12181C132822}" destId="{23A06D3B-0289-4A46-99F1-B28B5E54C3B2}" srcOrd="4" destOrd="0" presId="urn:microsoft.com/office/officeart/2005/8/layout/vProcess5"/>
    <dgm:cxn modelId="{CE7A16C1-6211-4EF9-A95E-F480D973CD1E}" type="presParOf" srcId="{E8D535C0-C82A-48F1-A39E-12181C132822}" destId="{C973FBF9-0F49-47E3-A5C5-F851F791339C}" srcOrd="5" destOrd="0" presId="urn:microsoft.com/office/officeart/2005/8/layout/vProcess5"/>
    <dgm:cxn modelId="{7824FF16-CAB8-4291-97F0-EEB9EB8935B9}" type="presParOf" srcId="{E8D535C0-C82A-48F1-A39E-12181C132822}" destId="{A685234F-3414-427D-8E6E-A55E02F535CC}" srcOrd="6" destOrd="0" presId="urn:microsoft.com/office/officeart/2005/8/layout/vProcess5"/>
    <dgm:cxn modelId="{3428FE6D-6DEF-4D7A-8C33-CB5BBE451739}" type="presParOf" srcId="{E8D535C0-C82A-48F1-A39E-12181C132822}" destId="{0DB90218-A867-42BE-BC48-E9B0796471D5}" srcOrd="7" destOrd="0" presId="urn:microsoft.com/office/officeart/2005/8/layout/vProcess5"/>
    <dgm:cxn modelId="{D64F7A5D-1852-4536-8C78-00DF21B4D66F}" type="presParOf" srcId="{E8D535C0-C82A-48F1-A39E-12181C132822}" destId="{7E149820-3367-4222-BA89-8DC435D0B89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D20E06-6E0E-41E8-8129-C40A76DCF839}" type="doc">
      <dgm:prSet loTypeId="urn:microsoft.com/office/officeart/2005/8/layout/process4" loCatId="process" qsTypeId="urn:microsoft.com/office/officeart/2005/8/quickstyle/simple1" qsCatId="simple" csTypeId="urn:microsoft.com/office/officeart/2005/8/colors/colorful3" csCatId="colorful"/>
      <dgm:spPr/>
      <dgm:t>
        <a:bodyPr/>
        <a:lstStyle/>
        <a:p>
          <a:endParaRPr lang="en-US"/>
        </a:p>
      </dgm:t>
    </dgm:pt>
    <dgm:pt modelId="{39004129-F3E8-40AB-A6EE-01C775F6F562}">
      <dgm:prSet custT="1"/>
      <dgm:spPr/>
      <dgm:t>
        <a:bodyPr/>
        <a:lstStyle/>
        <a:p>
          <a:pPr rtl="0"/>
          <a:r>
            <a:rPr lang="en-US" sz="2000" smtClean="0">
              <a:solidFill>
                <a:schemeClr val="tx1"/>
              </a:solidFill>
              <a:latin typeface="Berlin Sans FB" pitchFamily="34" charset="0"/>
            </a:rPr>
            <a:t>Hari Pahlawan </a:t>
          </a:r>
          <a:endParaRPr lang="en-US" sz="2000">
            <a:solidFill>
              <a:schemeClr val="tx1"/>
            </a:solidFill>
            <a:latin typeface="Berlin Sans FB" pitchFamily="34" charset="0"/>
          </a:endParaRPr>
        </a:p>
      </dgm:t>
    </dgm:pt>
    <dgm:pt modelId="{ADFE04FF-476C-4407-AD8B-C1ADE1F2803A}" type="parTrans" cxnId="{7E5B7169-2F00-4882-BD4B-9ACB1A7189E6}">
      <dgm:prSet/>
      <dgm:spPr/>
      <dgm:t>
        <a:bodyPr/>
        <a:lstStyle/>
        <a:p>
          <a:endParaRPr lang="en-US" sz="2000">
            <a:solidFill>
              <a:schemeClr val="tx1"/>
            </a:solidFill>
            <a:latin typeface="Berlin Sans FB" pitchFamily="34" charset="0"/>
          </a:endParaRPr>
        </a:p>
      </dgm:t>
    </dgm:pt>
    <dgm:pt modelId="{84FDF4EB-637C-44C3-B1A5-B6392AEC9472}" type="sibTrans" cxnId="{7E5B7169-2F00-4882-BD4B-9ACB1A7189E6}">
      <dgm:prSet/>
      <dgm:spPr/>
      <dgm:t>
        <a:bodyPr/>
        <a:lstStyle/>
        <a:p>
          <a:endParaRPr lang="en-US" sz="2000">
            <a:solidFill>
              <a:schemeClr val="tx1"/>
            </a:solidFill>
            <a:latin typeface="Berlin Sans FB" pitchFamily="34" charset="0"/>
          </a:endParaRPr>
        </a:p>
      </dgm:t>
    </dgm:pt>
    <dgm:pt modelId="{8194D994-4E8B-4B15-A2A7-42BBA2D8459B}">
      <dgm:prSet custT="1"/>
      <dgm:spPr/>
      <dgm:t>
        <a:bodyPr/>
        <a:lstStyle/>
        <a:p>
          <a:pPr rtl="0"/>
          <a:r>
            <a:rPr lang="en-US" sz="2000" smtClean="0">
              <a:solidFill>
                <a:schemeClr val="tx1"/>
              </a:solidFill>
              <a:latin typeface="Berlin Sans FB" pitchFamily="34" charset="0"/>
            </a:rPr>
            <a:t>wahana untuk kita memperingati pengorbanan anggota keselamatan yang bersusah-payah mengekalkan kedaulatan negara.</a:t>
          </a:r>
          <a:endParaRPr lang="en-US" sz="2000">
            <a:solidFill>
              <a:schemeClr val="tx1"/>
            </a:solidFill>
            <a:latin typeface="Berlin Sans FB" pitchFamily="34" charset="0"/>
          </a:endParaRPr>
        </a:p>
      </dgm:t>
    </dgm:pt>
    <dgm:pt modelId="{3D35184B-143D-4166-9C5B-AA55D6B048A3}" type="parTrans" cxnId="{978DE197-781B-4051-978C-4986C05CCD30}">
      <dgm:prSet/>
      <dgm:spPr/>
      <dgm:t>
        <a:bodyPr/>
        <a:lstStyle/>
        <a:p>
          <a:endParaRPr lang="en-US" sz="2000">
            <a:solidFill>
              <a:schemeClr val="tx1"/>
            </a:solidFill>
            <a:latin typeface="Berlin Sans FB" pitchFamily="34" charset="0"/>
          </a:endParaRPr>
        </a:p>
      </dgm:t>
    </dgm:pt>
    <dgm:pt modelId="{02D51D6A-3EB2-4ECF-A6E2-D1C0E0684439}" type="sibTrans" cxnId="{978DE197-781B-4051-978C-4986C05CCD30}">
      <dgm:prSet/>
      <dgm:spPr/>
      <dgm:t>
        <a:bodyPr/>
        <a:lstStyle/>
        <a:p>
          <a:endParaRPr lang="en-US" sz="2000">
            <a:solidFill>
              <a:schemeClr val="tx1"/>
            </a:solidFill>
            <a:latin typeface="Berlin Sans FB" pitchFamily="34" charset="0"/>
          </a:endParaRPr>
        </a:p>
      </dgm:t>
    </dgm:pt>
    <dgm:pt modelId="{6443CFC3-00BA-4702-8726-4ED1543501B0}">
      <dgm:prSet custT="1"/>
      <dgm:spPr/>
      <dgm:t>
        <a:bodyPr/>
        <a:lstStyle/>
        <a:p>
          <a:pPr rtl="0"/>
          <a:r>
            <a:rPr lang="en-US" sz="2000" smtClean="0">
              <a:solidFill>
                <a:schemeClr val="tx1"/>
              </a:solidFill>
              <a:latin typeface="Berlin Sans FB" pitchFamily="34" charset="0"/>
            </a:rPr>
            <a:t>Apakah yang menyebabkan mereka sanggup bertindak sedemikian? </a:t>
          </a:r>
          <a:endParaRPr lang="en-US" sz="2000">
            <a:solidFill>
              <a:schemeClr val="tx1"/>
            </a:solidFill>
            <a:latin typeface="Berlin Sans FB" pitchFamily="34" charset="0"/>
          </a:endParaRPr>
        </a:p>
      </dgm:t>
    </dgm:pt>
    <dgm:pt modelId="{7D98F23D-F66F-4153-9C21-80D751FE0542}" type="parTrans" cxnId="{46ABFA5A-54D1-46DB-AF2D-CCEBD73FB5A8}">
      <dgm:prSet/>
      <dgm:spPr/>
      <dgm:t>
        <a:bodyPr/>
        <a:lstStyle/>
        <a:p>
          <a:endParaRPr lang="en-US" sz="2000">
            <a:solidFill>
              <a:schemeClr val="tx1"/>
            </a:solidFill>
            <a:latin typeface="Berlin Sans FB" pitchFamily="34" charset="0"/>
          </a:endParaRPr>
        </a:p>
      </dgm:t>
    </dgm:pt>
    <dgm:pt modelId="{ED5F3C87-583C-43D2-8710-E7DB355891B9}" type="sibTrans" cxnId="{46ABFA5A-54D1-46DB-AF2D-CCEBD73FB5A8}">
      <dgm:prSet/>
      <dgm:spPr/>
      <dgm:t>
        <a:bodyPr/>
        <a:lstStyle/>
        <a:p>
          <a:endParaRPr lang="en-US" sz="2000">
            <a:solidFill>
              <a:schemeClr val="tx1"/>
            </a:solidFill>
            <a:latin typeface="Berlin Sans FB" pitchFamily="34" charset="0"/>
          </a:endParaRPr>
        </a:p>
      </dgm:t>
    </dgm:pt>
    <dgm:pt modelId="{6086667B-4572-4B98-ACAD-D06C3BC7DB6A}">
      <dgm:prSet custT="1"/>
      <dgm:spPr/>
      <dgm:t>
        <a:bodyPr/>
        <a:lstStyle/>
        <a:p>
          <a:pPr rtl="0"/>
          <a:r>
            <a:rPr lang="en-US" sz="2000" smtClean="0">
              <a:solidFill>
                <a:schemeClr val="tx1"/>
              </a:solidFill>
              <a:latin typeface="Berlin Sans FB" pitchFamily="34" charset="0"/>
            </a:rPr>
            <a:t>perasaan cinta yang tulus terhadap agama, bangsa dan negara. </a:t>
          </a:r>
          <a:endParaRPr lang="en-US" sz="2000">
            <a:solidFill>
              <a:schemeClr val="tx1"/>
            </a:solidFill>
            <a:latin typeface="Berlin Sans FB" pitchFamily="34" charset="0"/>
          </a:endParaRPr>
        </a:p>
      </dgm:t>
    </dgm:pt>
    <dgm:pt modelId="{B474D32D-8A90-4135-AB17-067037711FE1}" type="parTrans" cxnId="{889B738C-FA3E-4C3F-AD16-44596278B256}">
      <dgm:prSet/>
      <dgm:spPr/>
      <dgm:t>
        <a:bodyPr/>
        <a:lstStyle/>
        <a:p>
          <a:endParaRPr lang="en-US" sz="2000">
            <a:solidFill>
              <a:schemeClr val="tx1"/>
            </a:solidFill>
            <a:latin typeface="Berlin Sans FB" pitchFamily="34" charset="0"/>
          </a:endParaRPr>
        </a:p>
      </dgm:t>
    </dgm:pt>
    <dgm:pt modelId="{22F0D10F-6BC8-4060-A5C9-9163E87AFFDC}" type="sibTrans" cxnId="{889B738C-FA3E-4C3F-AD16-44596278B256}">
      <dgm:prSet/>
      <dgm:spPr/>
      <dgm:t>
        <a:bodyPr/>
        <a:lstStyle/>
        <a:p>
          <a:endParaRPr lang="en-US" sz="2000">
            <a:solidFill>
              <a:schemeClr val="tx1"/>
            </a:solidFill>
            <a:latin typeface="Berlin Sans FB" pitchFamily="34" charset="0"/>
          </a:endParaRPr>
        </a:p>
      </dgm:t>
    </dgm:pt>
    <dgm:pt modelId="{84459DFC-C838-4F8A-BB55-C52CF86A5D41}">
      <dgm:prSet custT="1"/>
      <dgm:spPr/>
      <dgm:t>
        <a:bodyPr/>
        <a:lstStyle/>
        <a:p>
          <a:pPr rtl="0"/>
          <a:r>
            <a:rPr lang="en-US" sz="2000" smtClean="0">
              <a:solidFill>
                <a:schemeClr val="tx1"/>
              </a:solidFill>
              <a:latin typeface="Berlin Sans FB" pitchFamily="34" charset="0"/>
            </a:rPr>
            <a:t>Mereka sedar dan menginsafi bahawa perjuangan mereka adalah mempertahankan agama dan rakyat dari anasir musuh dan meyakini akan rahmat serta pertolongan daripada Allah SWT. </a:t>
          </a:r>
          <a:endParaRPr lang="en-US" sz="2000">
            <a:solidFill>
              <a:schemeClr val="tx1"/>
            </a:solidFill>
            <a:latin typeface="Berlin Sans FB" pitchFamily="34" charset="0"/>
          </a:endParaRPr>
        </a:p>
      </dgm:t>
    </dgm:pt>
    <dgm:pt modelId="{5426FDCB-3EC7-486F-B260-896E6F5546D5}" type="parTrans" cxnId="{2AB58775-634E-4BC7-917B-D69B7E32C238}">
      <dgm:prSet/>
      <dgm:spPr/>
      <dgm:t>
        <a:bodyPr/>
        <a:lstStyle/>
        <a:p>
          <a:endParaRPr lang="en-US" sz="2000">
            <a:solidFill>
              <a:schemeClr val="tx1"/>
            </a:solidFill>
            <a:latin typeface="Berlin Sans FB" pitchFamily="34" charset="0"/>
          </a:endParaRPr>
        </a:p>
      </dgm:t>
    </dgm:pt>
    <dgm:pt modelId="{944AA2C3-DD94-429C-8673-DAE0F0A36A1A}" type="sibTrans" cxnId="{2AB58775-634E-4BC7-917B-D69B7E32C238}">
      <dgm:prSet/>
      <dgm:spPr/>
      <dgm:t>
        <a:bodyPr/>
        <a:lstStyle/>
        <a:p>
          <a:endParaRPr lang="en-US" sz="2000">
            <a:solidFill>
              <a:schemeClr val="tx1"/>
            </a:solidFill>
            <a:latin typeface="Berlin Sans FB" pitchFamily="34" charset="0"/>
          </a:endParaRPr>
        </a:p>
      </dgm:t>
    </dgm:pt>
    <dgm:pt modelId="{9FC08FFC-C587-46E5-9C8F-194584144B40}" type="pres">
      <dgm:prSet presAssocID="{63D20E06-6E0E-41E8-8129-C40A76DCF839}" presName="Name0" presStyleCnt="0">
        <dgm:presLayoutVars>
          <dgm:dir/>
          <dgm:animLvl val="lvl"/>
          <dgm:resizeHandles val="exact"/>
        </dgm:presLayoutVars>
      </dgm:prSet>
      <dgm:spPr/>
    </dgm:pt>
    <dgm:pt modelId="{7F31F37A-E496-4817-AB22-2AA7D09D14F0}" type="pres">
      <dgm:prSet presAssocID="{84459DFC-C838-4F8A-BB55-C52CF86A5D41}" presName="boxAndChildren" presStyleCnt="0"/>
      <dgm:spPr/>
    </dgm:pt>
    <dgm:pt modelId="{0A78676E-48AC-49F1-87FB-0B3571C5F299}" type="pres">
      <dgm:prSet presAssocID="{84459DFC-C838-4F8A-BB55-C52CF86A5D41}" presName="parentTextBox" presStyleLbl="node1" presStyleIdx="0" presStyleCnt="5"/>
      <dgm:spPr/>
    </dgm:pt>
    <dgm:pt modelId="{E6161CD7-FAAD-44E2-BB1F-64ECBCA9A9A3}" type="pres">
      <dgm:prSet presAssocID="{22F0D10F-6BC8-4060-A5C9-9163E87AFFDC}" presName="sp" presStyleCnt="0"/>
      <dgm:spPr/>
    </dgm:pt>
    <dgm:pt modelId="{2A9FA098-086D-4523-8DAF-AE5AD01257D9}" type="pres">
      <dgm:prSet presAssocID="{6086667B-4572-4B98-ACAD-D06C3BC7DB6A}" presName="arrowAndChildren" presStyleCnt="0"/>
      <dgm:spPr/>
    </dgm:pt>
    <dgm:pt modelId="{1B722A37-D647-4645-953D-EABCCA58E82F}" type="pres">
      <dgm:prSet presAssocID="{6086667B-4572-4B98-ACAD-D06C3BC7DB6A}" presName="parentTextArrow" presStyleLbl="node1" presStyleIdx="1" presStyleCnt="5"/>
      <dgm:spPr/>
    </dgm:pt>
    <dgm:pt modelId="{924C778F-271F-40C0-B07C-752F10DC58FE}" type="pres">
      <dgm:prSet presAssocID="{ED5F3C87-583C-43D2-8710-E7DB355891B9}" presName="sp" presStyleCnt="0"/>
      <dgm:spPr/>
    </dgm:pt>
    <dgm:pt modelId="{D9BE8DD8-A9D0-487F-8F10-3F9E5F50A5C4}" type="pres">
      <dgm:prSet presAssocID="{6443CFC3-00BA-4702-8726-4ED1543501B0}" presName="arrowAndChildren" presStyleCnt="0"/>
      <dgm:spPr/>
    </dgm:pt>
    <dgm:pt modelId="{2CA013FB-C26B-404F-B4DD-242EE7C6A015}" type="pres">
      <dgm:prSet presAssocID="{6443CFC3-00BA-4702-8726-4ED1543501B0}" presName="parentTextArrow" presStyleLbl="node1" presStyleIdx="2" presStyleCnt="5"/>
      <dgm:spPr/>
    </dgm:pt>
    <dgm:pt modelId="{422A818A-643E-4865-A928-990B286E2385}" type="pres">
      <dgm:prSet presAssocID="{02D51D6A-3EB2-4ECF-A6E2-D1C0E0684439}" presName="sp" presStyleCnt="0"/>
      <dgm:spPr/>
    </dgm:pt>
    <dgm:pt modelId="{1E3539CA-A975-45B2-B5D9-55A6E6585718}" type="pres">
      <dgm:prSet presAssocID="{8194D994-4E8B-4B15-A2A7-42BBA2D8459B}" presName="arrowAndChildren" presStyleCnt="0"/>
      <dgm:spPr/>
    </dgm:pt>
    <dgm:pt modelId="{9CD60C08-5750-40BF-8E33-63DABB168D99}" type="pres">
      <dgm:prSet presAssocID="{8194D994-4E8B-4B15-A2A7-42BBA2D8459B}" presName="parentTextArrow" presStyleLbl="node1" presStyleIdx="3" presStyleCnt="5"/>
      <dgm:spPr/>
    </dgm:pt>
    <dgm:pt modelId="{B737B342-ED58-45C4-B823-4F3A9D6EACC5}" type="pres">
      <dgm:prSet presAssocID="{84FDF4EB-637C-44C3-B1A5-B6392AEC9472}" presName="sp" presStyleCnt="0"/>
      <dgm:spPr/>
    </dgm:pt>
    <dgm:pt modelId="{084F11AD-CC2A-4246-B4A0-8649CC4C62F4}" type="pres">
      <dgm:prSet presAssocID="{39004129-F3E8-40AB-A6EE-01C775F6F562}" presName="arrowAndChildren" presStyleCnt="0"/>
      <dgm:spPr/>
    </dgm:pt>
    <dgm:pt modelId="{81D7114C-CE9D-4AAF-BEC0-47ACBFC74531}" type="pres">
      <dgm:prSet presAssocID="{39004129-F3E8-40AB-A6EE-01C775F6F562}" presName="parentTextArrow" presStyleLbl="node1" presStyleIdx="4" presStyleCnt="5"/>
      <dgm:spPr/>
    </dgm:pt>
  </dgm:ptLst>
  <dgm:cxnLst>
    <dgm:cxn modelId="{7A1DD0FD-E507-4EA4-928E-0F7B1647AE9B}" type="presOf" srcId="{39004129-F3E8-40AB-A6EE-01C775F6F562}" destId="{81D7114C-CE9D-4AAF-BEC0-47ACBFC74531}" srcOrd="0" destOrd="0" presId="urn:microsoft.com/office/officeart/2005/8/layout/process4"/>
    <dgm:cxn modelId="{978DE197-781B-4051-978C-4986C05CCD30}" srcId="{63D20E06-6E0E-41E8-8129-C40A76DCF839}" destId="{8194D994-4E8B-4B15-A2A7-42BBA2D8459B}" srcOrd="1" destOrd="0" parTransId="{3D35184B-143D-4166-9C5B-AA55D6B048A3}" sibTransId="{02D51D6A-3EB2-4ECF-A6E2-D1C0E0684439}"/>
    <dgm:cxn modelId="{258C6713-020F-448A-8923-D27ECE3E33F2}" type="presOf" srcId="{6443CFC3-00BA-4702-8726-4ED1543501B0}" destId="{2CA013FB-C26B-404F-B4DD-242EE7C6A015}" srcOrd="0" destOrd="0" presId="urn:microsoft.com/office/officeart/2005/8/layout/process4"/>
    <dgm:cxn modelId="{D5EE5DB5-FB44-46BE-B6F1-34727E92B491}" type="presOf" srcId="{84459DFC-C838-4F8A-BB55-C52CF86A5D41}" destId="{0A78676E-48AC-49F1-87FB-0B3571C5F299}" srcOrd="0" destOrd="0" presId="urn:microsoft.com/office/officeart/2005/8/layout/process4"/>
    <dgm:cxn modelId="{D3C7BBA1-8A22-4978-AF16-9930CB4B8EC9}" type="presOf" srcId="{8194D994-4E8B-4B15-A2A7-42BBA2D8459B}" destId="{9CD60C08-5750-40BF-8E33-63DABB168D99}" srcOrd="0" destOrd="0" presId="urn:microsoft.com/office/officeart/2005/8/layout/process4"/>
    <dgm:cxn modelId="{889B738C-FA3E-4C3F-AD16-44596278B256}" srcId="{63D20E06-6E0E-41E8-8129-C40A76DCF839}" destId="{6086667B-4572-4B98-ACAD-D06C3BC7DB6A}" srcOrd="3" destOrd="0" parTransId="{B474D32D-8A90-4135-AB17-067037711FE1}" sibTransId="{22F0D10F-6BC8-4060-A5C9-9163E87AFFDC}"/>
    <dgm:cxn modelId="{167CF9D3-AB31-45DC-8422-B8BFD8EC46CD}" type="presOf" srcId="{63D20E06-6E0E-41E8-8129-C40A76DCF839}" destId="{9FC08FFC-C587-46E5-9C8F-194584144B40}" srcOrd="0" destOrd="0" presId="urn:microsoft.com/office/officeart/2005/8/layout/process4"/>
    <dgm:cxn modelId="{7E5B7169-2F00-4882-BD4B-9ACB1A7189E6}" srcId="{63D20E06-6E0E-41E8-8129-C40A76DCF839}" destId="{39004129-F3E8-40AB-A6EE-01C775F6F562}" srcOrd="0" destOrd="0" parTransId="{ADFE04FF-476C-4407-AD8B-C1ADE1F2803A}" sibTransId="{84FDF4EB-637C-44C3-B1A5-B6392AEC9472}"/>
    <dgm:cxn modelId="{46ABFA5A-54D1-46DB-AF2D-CCEBD73FB5A8}" srcId="{63D20E06-6E0E-41E8-8129-C40A76DCF839}" destId="{6443CFC3-00BA-4702-8726-4ED1543501B0}" srcOrd="2" destOrd="0" parTransId="{7D98F23D-F66F-4153-9C21-80D751FE0542}" sibTransId="{ED5F3C87-583C-43D2-8710-E7DB355891B9}"/>
    <dgm:cxn modelId="{F73366E9-2454-4D53-B886-0D64EC31046C}" type="presOf" srcId="{6086667B-4572-4B98-ACAD-D06C3BC7DB6A}" destId="{1B722A37-D647-4645-953D-EABCCA58E82F}" srcOrd="0" destOrd="0" presId="urn:microsoft.com/office/officeart/2005/8/layout/process4"/>
    <dgm:cxn modelId="{2AB58775-634E-4BC7-917B-D69B7E32C238}" srcId="{63D20E06-6E0E-41E8-8129-C40A76DCF839}" destId="{84459DFC-C838-4F8A-BB55-C52CF86A5D41}" srcOrd="4" destOrd="0" parTransId="{5426FDCB-3EC7-486F-B260-896E6F5546D5}" sibTransId="{944AA2C3-DD94-429C-8673-DAE0F0A36A1A}"/>
    <dgm:cxn modelId="{7E9CAA4C-7A60-4325-A9B1-68CD72C837B3}" type="presParOf" srcId="{9FC08FFC-C587-46E5-9C8F-194584144B40}" destId="{7F31F37A-E496-4817-AB22-2AA7D09D14F0}" srcOrd="0" destOrd="0" presId="urn:microsoft.com/office/officeart/2005/8/layout/process4"/>
    <dgm:cxn modelId="{8A3FAA48-E2B7-443A-AAEB-626B442C5EB2}" type="presParOf" srcId="{7F31F37A-E496-4817-AB22-2AA7D09D14F0}" destId="{0A78676E-48AC-49F1-87FB-0B3571C5F299}" srcOrd="0" destOrd="0" presId="urn:microsoft.com/office/officeart/2005/8/layout/process4"/>
    <dgm:cxn modelId="{671F8BE5-FC5D-422B-90A1-0409228F05A4}" type="presParOf" srcId="{9FC08FFC-C587-46E5-9C8F-194584144B40}" destId="{E6161CD7-FAAD-44E2-BB1F-64ECBCA9A9A3}" srcOrd="1" destOrd="0" presId="urn:microsoft.com/office/officeart/2005/8/layout/process4"/>
    <dgm:cxn modelId="{1559CE43-930D-4D04-ADE6-FAF54FFB43D3}" type="presParOf" srcId="{9FC08FFC-C587-46E5-9C8F-194584144B40}" destId="{2A9FA098-086D-4523-8DAF-AE5AD01257D9}" srcOrd="2" destOrd="0" presId="urn:microsoft.com/office/officeart/2005/8/layout/process4"/>
    <dgm:cxn modelId="{3BAEDF2C-DB68-4914-839B-294DB0D99DEF}" type="presParOf" srcId="{2A9FA098-086D-4523-8DAF-AE5AD01257D9}" destId="{1B722A37-D647-4645-953D-EABCCA58E82F}" srcOrd="0" destOrd="0" presId="urn:microsoft.com/office/officeart/2005/8/layout/process4"/>
    <dgm:cxn modelId="{D6908DD4-212C-421C-BFC9-BB4B2F3C6D3A}" type="presParOf" srcId="{9FC08FFC-C587-46E5-9C8F-194584144B40}" destId="{924C778F-271F-40C0-B07C-752F10DC58FE}" srcOrd="3" destOrd="0" presId="urn:microsoft.com/office/officeart/2005/8/layout/process4"/>
    <dgm:cxn modelId="{9020E258-16EF-4C9B-A4A9-96E011FAE3C4}" type="presParOf" srcId="{9FC08FFC-C587-46E5-9C8F-194584144B40}" destId="{D9BE8DD8-A9D0-487F-8F10-3F9E5F50A5C4}" srcOrd="4" destOrd="0" presId="urn:microsoft.com/office/officeart/2005/8/layout/process4"/>
    <dgm:cxn modelId="{0BB105C3-9F65-4189-9499-A62AEC0D9287}" type="presParOf" srcId="{D9BE8DD8-A9D0-487F-8F10-3F9E5F50A5C4}" destId="{2CA013FB-C26B-404F-B4DD-242EE7C6A015}" srcOrd="0" destOrd="0" presId="urn:microsoft.com/office/officeart/2005/8/layout/process4"/>
    <dgm:cxn modelId="{0C435DB7-476D-4091-A9BB-E359BB4742ED}" type="presParOf" srcId="{9FC08FFC-C587-46E5-9C8F-194584144B40}" destId="{422A818A-643E-4865-A928-990B286E2385}" srcOrd="5" destOrd="0" presId="urn:microsoft.com/office/officeart/2005/8/layout/process4"/>
    <dgm:cxn modelId="{D868290B-2F51-441F-9E2F-5C3BCB5E9975}" type="presParOf" srcId="{9FC08FFC-C587-46E5-9C8F-194584144B40}" destId="{1E3539CA-A975-45B2-B5D9-55A6E6585718}" srcOrd="6" destOrd="0" presId="urn:microsoft.com/office/officeart/2005/8/layout/process4"/>
    <dgm:cxn modelId="{1A6F0497-5FBD-41B8-B894-8F374374BD1E}" type="presParOf" srcId="{1E3539CA-A975-45B2-B5D9-55A6E6585718}" destId="{9CD60C08-5750-40BF-8E33-63DABB168D99}" srcOrd="0" destOrd="0" presId="urn:microsoft.com/office/officeart/2005/8/layout/process4"/>
    <dgm:cxn modelId="{16FE066A-BF01-44A0-AC4C-E6A5DCBCEA19}" type="presParOf" srcId="{9FC08FFC-C587-46E5-9C8F-194584144B40}" destId="{B737B342-ED58-45C4-B823-4F3A9D6EACC5}" srcOrd="7" destOrd="0" presId="urn:microsoft.com/office/officeart/2005/8/layout/process4"/>
    <dgm:cxn modelId="{D5A7A056-4A0C-4642-9029-B22B0A95914F}" type="presParOf" srcId="{9FC08FFC-C587-46E5-9C8F-194584144B40}" destId="{084F11AD-CC2A-4246-B4A0-8649CC4C62F4}" srcOrd="8" destOrd="0" presId="urn:microsoft.com/office/officeart/2005/8/layout/process4"/>
    <dgm:cxn modelId="{FD1C40CB-6AF8-41A8-917B-AF0CFEB6A0CE}" type="presParOf" srcId="{084F11AD-CC2A-4246-B4A0-8649CC4C62F4}" destId="{81D7114C-CE9D-4AAF-BEC0-47ACBFC7453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13E8E0-8187-4457-9894-94AC31C9BE04}" type="doc">
      <dgm:prSet loTypeId="urn:microsoft.com/office/officeart/2005/8/layout/hList6" loCatId="list" qsTypeId="urn:microsoft.com/office/officeart/2005/8/quickstyle/simple1" qsCatId="simple" csTypeId="urn:microsoft.com/office/officeart/2005/8/colors/accent3_5" csCatId="accent3" phldr="1"/>
      <dgm:spPr/>
      <dgm:t>
        <a:bodyPr/>
        <a:lstStyle/>
        <a:p>
          <a:endParaRPr lang="en-US"/>
        </a:p>
      </dgm:t>
    </dgm:pt>
    <dgm:pt modelId="{419A5B6B-53EC-4557-A1A6-3968A3A0AA14}">
      <dgm:prSet/>
      <dgm:spPr>
        <a:solidFill>
          <a:srgbClr val="FFFF00">
            <a:alpha val="90000"/>
          </a:srgbClr>
        </a:solidFill>
        <a:ln>
          <a:solidFill>
            <a:schemeClr val="tx1"/>
          </a:solidFill>
        </a:ln>
      </dgm:spPr>
      <dgm:t>
        <a:bodyPr/>
        <a:lstStyle/>
        <a:p>
          <a:pPr rtl="0"/>
          <a:r>
            <a:rPr lang="en-US" smtClean="0">
              <a:solidFill>
                <a:schemeClr val="tx1"/>
              </a:solidFill>
              <a:latin typeface="Britannic Bold" pitchFamily="34" charset="0"/>
            </a:rPr>
            <a:t>kita mengimpikan satu semangat kepahlawanan yang segar dan sentiasa subur dalam jiwa setiap rakyat. </a:t>
          </a:r>
          <a:endParaRPr lang="en-US">
            <a:solidFill>
              <a:schemeClr val="tx1"/>
            </a:solidFill>
            <a:latin typeface="Britannic Bold" pitchFamily="34" charset="0"/>
          </a:endParaRPr>
        </a:p>
      </dgm:t>
    </dgm:pt>
    <dgm:pt modelId="{F4FF6BE5-AA75-4964-A3B4-690C59BB0F8C}" type="parTrans" cxnId="{86FB2F46-A60D-4150-B9A5-C405B77781C8}">
      <dgm:prSet/>
      <dgm:spPr/>
      <dgm:t>
        <a:bodyPr/>
        <a:lstStyle/>
        <a:p>
          <a:endParaRPr lang="en-US">
            <a:solidFill>
              <a:schemeClr val="tx1"/>
            </a:solidFill>
            <a:latin typeface="Britannic Bold" pitchFamily="34" charset="0"/>
          </a:endParaRPr>
        </a:p>
      </dgm:t>
    </dgm:pt>
    <dgm:pt modelId="{CD0820AD-215A-46F3-862E-AF944BB48550}" type="sibTrans" cxnId="{86FB2F46-A60D-4150-B9A5-C405B77781C8}">
      <dgm:prSet/>
      <dgm:spPr/>
      <dgm:t>
        <a:bodyPr/>
        <a:lstStyle/>
        <a:p>
          <a:endParaRPr lang="en-US">
            <a:solidFill>
              <a:schemeClr val="tx1"/>
            </a:solidFill>
            <a:latin typeface="Britannic Bold" pitchFamily="34" charset="0"/>
          </a:endParaRPr>
        </a:p>
      </dgm:t>
    </dgm:pt>
    <dgm:pt modelId="{50E79F80-2F39-4EE6-900D-26838A69EEC2}">
      <dgm:prSet/>
      <dgm:spPr>
        <a:solidFill>
          <a:srgbClr val="00B0F0">
            <a:alpha val="70000"/>
          </a:srgbClr>
        </a:solidFill>
        <a:ln>
          <a:solidFill>
            <a:schemeClr val="tx1"/>
          </a:solidFill>
        </a:ln>
      </dgm:spPr>
      <dgm:t>
        <a:bodyPr/>
        <a:lstStyle/>
        <a:p>
          <a:pPr rtl="0"/>
          <a:r>
            <a:rPr lang="en-US" smtClean="0">
              <a:solidFill>
                <a:schemeClr val="tx1"/>
              </a:solidFill>
              <a:latin typeface="Britannic Bold" pitchFamily="34" charset="0"/>
            </a:rPr>
            <a:t>Perasaan cinta dan mempertahankan kedaulatan negara merupakan sikap yang perlu ada pada setiap daripada kita. </a:t>
          </a:r>
          <a:endParaRPr lang="en-US">
            <a:solidFill>
              <a:schemeClr val="tx1"/>
            </a:solidFill>
            <a:latin typeface="Britannic Bold" pitchFamily="34" charset="0"/>
          </a:endParaRPr>
        </a:p>
      </dgm:t>
    </dgm:pt>
    <dgm:pt modelId="{A965A769-1A75-42F5-B93D-F2A6F67C1B41}" type="parTrans" cxnId="{D4B13357-95A6-4CCA-BA41-A190822CC1ED}">
      <dgm:prSet/>
      <dgm:spPr/>
      <dgm:t>
        <a:bodyPr/>
        <a:lstStyle/>
        <a:p>
          <a:endParaRPr lang="en-US">
            <a:solidFill>
              <a:schemeClr val="tx1"/>
            </a:solidFill>
            <a:latin typeface="Britannic Bold" pitchFamily="34" charset="0"/>
          </a:endParaRPr>
        </a:p>
      </dgm:t>
    </dgm:pt>
    <dgm:pt modelId="{CA352B18-7DC8-47B2-A73C-19C0AFAA2BCB}" type="sibTrans" cxnId="{D4B13357-95A6-4CCA-BA41-A190822CC1ED}">
      <dgm:prSet/>
      <dgm:spPr/>
      <dgm:t>
        <a:bodyPr/>
        <a:lstStyle/>
        <a:p>
          <a:endParaRPr lang="en-US">
            <a:solidFill>
              <a:schemeClr val="tx1"/>
            </a:solidFill>
            <a:latin typeface="Britannic Bold" pitchFamily="34" charset="0"/>
          </a:endParaRPr>
        </a:p>
      </dgm:t>
    </dgm:pt>
    <dgm:pt modelId="{0873A6E4-872F-4B8B-9557-0627825610F1}">
      <dgm:prSet/>
      <dgm:spPr>
        <a:solidFill>
          <a:srgbClr val="00B050">
            <a:alpha val="50000"/>
          </a:srgbClr>
        </a:solidFill>
        <a:ln>
          <a:solidFill>
            <a:schemeClr val="tx1"/>
          </a:solidFill>
        </a:ln>
      </dgm:spPr>
      <dgm:t>
        <a:bodyPr/>
        <a:lstStyle/>
        <a:p>
          <a:pPr rtl="0"/>
          <a:r>
            <a:rPr lang="en-US" smtClean="0">
              <a:solidFill>
                <a:schemeClr val="tx1"/>
              </a:solidFill>
              <a:latin typeface="Britannic Bold" pitchFamily="34" charset="0"/>
            </a:rPr>
            <a:t>Perasaan dan sikap ini tidak menyalahi syariat Islam kerana cintakan negara merupakan manifestasi cinta kepada Allah SWT.</a:t>
          </a:r>
          <a:endParaRPr lang="en-US">
            <a:solidFill>
              <a:schemeClr val="tx1"/>
            </a:solidFill>
            <a:latin typeface="Britannic Bold" pitchFamily="34" charset="0"/>
          </a:endParaRPr>
        </a:p>
      </dgm:t>
    </dgm:pt>
    <dgm:pt modelId="{868C7946-F673-43F4-9CE2-7FB62692200B}" type="parTrans" cxnId="{AC0F9C76-A647-4078-8FA1-D3D3855BDCEE}">
      <dgm:prSet/>
      <dgm:spPr/>
      <dgm:t>
        <a:bodyPr/>
        <a:lstStyle/>
        <a:p>
          <a:endParaRPr lang="en-US">
            <a:solidFill>
              <a:schemeClr val="tx1"/>
            </a:solidFill>
            <a:latin typeface="Britannic Bold" pitchFamily="34" charset="0"/>
          </a:endParaRPr>
        </a:p>
      </dgm:t>
    </dgm:pt>
    <dgm:pt modelId="{D1E3EB59-A291-48AF-BA5D-D4DCE484ADA9}" type="sibTrans" cxnId="{AC0F9C76-A647-4078-8FA1-D3D3855BDCEE}">
      <dgm:prSet/>
      <dgm:spPr/>
      <dgm:t>
        <a:bodyPr/>
        <a:lstStyle/>
        <a:p>
          <a:endParaRPr lang="en-US">
            <a:solidFill>
              <a:schemeClr val="tx1"/>
            </a:solidFill>
            <a:latin typeface="Britannic Bold" pitchFamily="34" charset="0"/>
          </a:endParaRPr>
        </a:p>
      </dgm:t>
    </dgm:pt>
    <dgm:pt modelId="{BBC293E9-E466-42CE-93EF-49184C5322E6}" type="pres">
      <dgm:prSet presAssocID="{6513E8E0-8187-4457-9894-94AC31C9BE04}" presName="Name0" presStyleCnt="0">
        <dgm:presLayoutVars>
          <dgm:dir/>
          <dgm:resizeHandles val="exact"/>
        </dgm:presLayoutVars>
      </dgm:prSet>
      <dgm:spPr/>
    </dgm:pt>
    <dgm:pt modelId="{3E60BA0D-375E-4E0D-96CB-988E4758BB03}" type="pres">
      <dgm:prSet presAssocID="{419A5B6B-53EC-4557-A1A6-3968A3A0AA14}" presName="node" presStyleLbl="node1" presStyleIdx="0" presStyleCnt="3">
        <dgm:presLayoutVars>
          <dgm:bulletEnabled val="1"/>
        </dgm:presLayoutVars>
      </dgm:prSet>
      <dgm:spPr/>
    </dgm:pt>
    <dgm:pt modelId="{6F1D055B-CA2E-49B2-BE13-7DFA37753B07}" type="pres">
      <dgm:prSet presAssocID="{CD0820AD-215A-46F3-862E-AF944BB48550}" presName="sibTrans" presStyleCnt="0"/>
      <dgm:spPr/>
    </dgm:pt>
    <dgm:pt modelId="{31064A73-18C8-432B-A0AD-8B6C7B615F27}" type="pres">
      <dgm:prSet presAssocID="{50E79F80-2F39-4EE6-900D-26838A69EEC2}" presName="node" presStyleLbl="node1" presStyleIdx="1" presStyleCnt="3">
        <dgm:presLayoutVars>
          <dgm:bulletEnabled val="1"/>
        </dgm:presLayoutVars>
      </dgm:prSet>
      <dgm:spPr/>
    </dgm:pt>
    <dgm:pt modelId="{1AF8D5E5-47B8-41F4-8E38-97A6F706C5B2}" type="pres">
      <dgm:prSet presAssocID="{CA352B18-7DC8-47B2-A73C-19C0AFAA2BCB}" presName="sibTrans" presStyleCnt="0"/>
      <dgm:spPr/>
    </dgm:pt>
    <dgm:pt modelId="{15AF78C2-49CE-4562-AF3E-6C46D4094BAE}" type="pres">
      <dgm:prSet presAssocID="{0873A6E4-872F-4B8B-9557-0627825610F1}" presName="node" presStyleLbl="node1" presStyleIdx="2" presStyleCnt="3">
        <dgm:presLayoutVars>
          <dgm:bulletEnabled val="1"/>
        </dgm:presLayoutVars>
      </dgm:prSet>
      <dgm:spPr/>
    </dgm:pt>
  </dgm:ptLst>
  <dgm:cxnLst>
    <dgm:cxn modelId="{30E8C4C3-ABBB-475B-8F4B-C6A0A4C42247}" type="presOf" srcId="{50E79F80-2F39-4EE6-900D-26838A69EEC2}" destId="{31064A73-18C8-432B-A0AD-8B6C7B615F27}" srcOrd="0" destOrd="0" presId="urn:microsoft.com/office/officeart/2005/8/layout/hList6"/>
    <dgm:cxn modelId="{7851DA01-29A0-4CF8-AE07-48B0DDAD6E6B}" type="presOf" srcId="{0873A6E4-872F-4B8B-9557-0627825610F1}" destId="{15AF78C2-49CE-4562-AF3E-6C46D4094BAE}" srcOrd="0" destOrd="0" presId="urn:microsoft.com/office/officeart/2005/8/layout/hList6"/>
    <dgm:cxn modelId="{F0781020-2BF2-4C45-AD09-F9710604015C}" type="presOf" srcId="{419A5B6B-53EC-4557-A1A6-3968A3A0AA14}" destId="{3E60BA0D-375E-4E0D-96CB-988E4758BB03}" srcOrd="0" destOrd="0" presId="urn:microsoft.com/office/officeart/2005/8/layout/hList6"/>
    <dgm:cxn modelId="{D4B13357-95A6-4CCA-BA41-A190822CC1ED}" srcId="{6513E8E0-8187-4457-9894-94AC31C9BE04}" destId="{50E79F80-2F39-4EE6-900D-26838A69EEC2}" srcOrd="1" destOrd="0" parTransId="{A965A769-1A75-42F5-B93D-F2A6F67C1B41}" sibTransId="{CA352B18-7DC8-47B2-A73C-19C0AFAA2BCB}"/>
    <dgm:cxn modelId="{86FB2F46-A60D-4150-B9A5-C405B77781C8}" srcId="{6513E8E0-8187-4457-9894-94AC31C9BE04}" destId="{419A5B6B-53EC-4557-A1A6-3968A3A0AA14}" srcOrd="0" destOrd="0" parTransId="{F4FF6BE5-AA75-4964-A3B4-690C59BB0F8C}" sibTransId="{CD0820AD-215A-46F3-862E-AF944BB48550}"/>
    <dgm:cxn modelId="{EAE5A788-D85F-40EA-AF5D-D50F00B6B097}" type="presOf" srcId="{6513E8E0-8187-4457-9894-94AC31C9BE04}" destId="{BBC293E9-E466-42CE-93EF-49184C5322E6}" srcOrd="0" destOrd="0" presId="urn:microsoft.com/office/officeart/2005/8/layout/hList6"/>
    <dgm:cxn modelId="{AC0F9C76-A647-4078-8FA1-D3D3855BDCEE}" srcId="{6513E8E0-8187-4457-9894-94AC31C9BE04}" destId="{0873A6E4-872F-4B8B-9557-0627825610F1}" srcOrd="2" destOrd="0" parTransId="{868C7946-F673-43F4-9CE2-7FB62692200B}" sibTransId="{D1E3EB59-A291-48AF-BA5D-D4DCE484ADA9}"/>
    <dgm:cxn modelId="{A2B2101C-2DF8-4FEF-B811-CDC64A378785}" type="presParOf" srcId="{BBC293E9-E466-42CE-93EF-49184C5322E6}" destId="{3E60BA0D-375E-4E0D-96CB-988E4758BB03}" srcOrd="0" destOrd="0" presId="urn:microsoft.com/office/officeart/2005/8/layout/hList6"/>
    <dgm:cxn modelId="{8A2FA8B3-31A6-4C2C-92B3-C5ACC0469F10}" type="presParOf" srcId="{BBC293E9-E466-42CE-93EF-49184C5322E6}" destId="{6F1D055B-CA2E-49B2-BE13-7DFA37753B07}" srcOrd="1" destOrd="0" presId="urn:microsoft.com/office/officeart/2005/8/layout/hList6"/>
    <dgm:cxn modelId="{7E8C48D9-728B-49F0-BBB7-2663B92B6705}" type="presParOf" srcId="{BBC293E9-E466-42CE-93EF-49184C5322E6}" destId="{31064A73-18C8-432B-A0AD-8B6C7B615F27}" srcOrd="2" destOrd="0" presId="urn:microsoft.com/office/officeart/2005/8/layout/hList6"/>
    <dgm:cxn modelId="{C6376DC6-97FC-4C3A-8EE9-D734CF93EE32}" type="presParOf" srcId="{BBC293E9-E466-42CE-93EF-49184C5322E6}" destId="{1AF8D5E5-47B8-41F4-8E38-97A6F706C5B2}" srcOrd="3" destOrd="0" presId="urn:microsoft.com/office/officeart/2005/8/layout/hList6"/>
    <dgm:cxn modelId="{FD41B747-77F2-473E-87EF-83158A7D38A8}" type="presParOf" srcId="{BBC293E9-E466-42CE-93EF-49184C5322E6}" destId="{15AF78C2-49CE-4562-AF3E-6C46D4094BA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96EE6B-E034-4FC2-BFD3-F7A292F469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A9CA85-422B-42F9-BA7D-7703EC9B9075}">
      <dgm:prSet custT="1"/>
      <dgm:spPr>
        <a:solidFill>
          <a:schemeClr val="accent6">
            <a:lumMod val="75000"/>
          </a:schemeClr>
        </a:solidFill>
        <a:ln>
          <a:solidFill>
            <a:schemeClr val="tx1"/>
          </a:solidFill>
        </a:ln>
      </dgm:spPr>
      <dgm:t>
        <a:bodyPr/>
        <a:lstStyle/>
        <a:p>
          <a:pPr algn="ctr" rtl="0"/>
          <a:r>
            <a:rPr lang="en-US" sz="2400" smtClean="0">
              <a:latin typeface="Britannic Bold" pitchFamily="34" charset="0"/>
            </a:rPr>
            <a:t>Semangat menghargai pahlawan negara ini perlu ditanam dalam diri anak-anak sedari usia muda. </a:t>
          </a:r>
          <a:endParaRPr lang="en-US" sz="2400">
            <a:latin typeface="Britannic Bold" pitchFamily="34" charset="0"/>
          </a:endParaRPr>
        </a:p>
      </dgm:t>
    </dgm:pt>
    <dgm:pt modelId="{98EB6EDF-C41E-475D-9A28-FEF21B1F1C1F}" type="parTrans" cxnId="{E9154F6C-2611-4551-936E-F4256F409452}">
      <dgm:prSet/>
      <dgm:spPr/>
      <dgm:t>
        <a:bodyPr/>
        <a:lstStyle/>
        <a:p>
          <a:pPr algn="ctr"/>
          <a:endParaRPr lang="en-US" sz="2400">
            <a:latin typeface="Britannic Bold" pitchFamily="34" charset="0"/>
          </a:endParaRPr>
        </a:p>
      </dgm:t>
    </dgm:pt>
    <dgm:pt modelId="{DB9D9564-8478-45A1-826A-4C9BB85F16DD}" type="sibTrans" cxnId="{E9154F6C-2611-4551-936E-F4256F409452}">
      <dgm:prSet/>
      <dgm:spPr/>
      <dgm:t>
        <a:bodyPr/>
        <a:lstStyle/>
        <a:p>
          <a:pPr algn="ctr"/>
          <a:endParaRPr lang="en-US" sz="2400">
            <a:latin typeface="Britannic Bold" pitchFamily="34" charset="0"/>
          </a:endParaRPr>
        </a:p>
      </dgm:t>
    </dgm:pt>
    <dgm:pt modelId="{00201767-04E3-4E51-829E-2C9A549AD4AF}">
      <dgm:prSet custT="1"/>
      <dgm:spPr>
        <a:solidFill>
          <a:schemeClr val="accent2">
            <a:lumMod val="75000"/>
          </a:schemeClr>
        </a:solidFill>
        <a:ln>
          <a:solidFill>
            <a:schemeClr val="tx1"/>
          </a:solidFill>
        </a:ln>
      </dgm:spPr>
      <dgm:t>
        <a:bodyPr/>
        <a:lstStyle/>
        <a:p>
          <a:pPr algn="ctr" rtl="0"/>
          <a:r>
            <a:rPr lang="en-US" sz="2400" smtClean="0">
              <a:latin typeface="Britannic Bold" pitchFamily="34" charset="0"/>
            </a:rPr>
            <a:t>Anak-anak juga perlu diberi kesedaran dan dorongan untuk menghormati setiap pahlawan negara yang telah mahupun yang sedang berjasa di negara ini. </a:t>
          </a:r>
          <a:endParaRPr lang="en-US" sz="2400">
            <a:latin typeface="Britannic Bold" pitchFamily="34" charset="0"/>
          </a:endParaRPr>
        </a:p>
      </dgm:t>
    </dgm:pt>
    <dgm:pt modelId="{7A78FA0B-6651-40F4-8DDF-5DD1FEE765CB}" type="parTrans" cxnId="{799A32A0-8EC8-4429-99D7-319B77113C64}">
      <dgm:prSet/>
      <dgm:spPr/>
      <dgm:t>
        <a:bodyPr/>
        <a:lstStyle/>
        <a:p>
          <a:pPr algn="ctr"/>
          <a:endParaRPr lang="en-US" sz="2400">
            <a:latin typeface="Britannic Bold" pitchFamily="34" charset="0"/>
          </a:endParaRPr>
        </a:p>
      </dgm:t>
    </dgm:pt>
    <dgm:pt modelId="{BA1B2ACE-F05F-4BAF-975D-65D6206F8667}" type="sibTrans" cxnId="{799A32A0-8EC8-4429-99D7-319B77113C64}">
      <dgm:prSet/>
      <dgm:spPr/>
      <dgm:t>
        <a:bodyPr/>
        <a:lstStyle/>
        <a:p>
          <a:pPr algn="ctr"/>
          <a:endParaRPr lang="en-US" sz="2400">
            <a:latin typeface="Britannic Bold" pitchFamily="34" charset="0"/>
          </a:endParaRPr>
        </a:p>
      </dgm:t>
    </dgm:pt>
    <dgm:pt modelId="{3686E2CF-71E3-4629-A5D1-93124B344BAE}">
      <dgm:prSet custT="1"/>
      <dgm:spPr>
        <a:solidFill>
          <a:schemeClr val="accent1">
            <a:lumMod val="50000"/>
          </a:schemeClr>
        </a:solidFill>
        <a:ln>
          <a:solidFill>
            <a:schemeClr val="tx1"/>
          </a:solidFill>
        </a:ln>
      </dgm:spPr>
      <dgm:t>
        <a:bodyPr/>
        <a:lstStyle/>
        <a:p>
          <a:pPr algn="ctr" rtl="0"/>
          <a:r>
            <a:rPr lang="en-US" sz="2400" smtClean="0">
              <a:latin typeface="Britannic Bold" pitchFamily="34" charset="0"/>
            </a:rPr>
            <a:t>Jika tidak menghargai dan menghormati para pahlawan negara, maka segala usaha mempertahankan kedaulatan agama, negara dan bangsa menjadi sia-sia dan tidak bermakna.</a:t>
          </a:r>
          <a:endParaRPr lang="en-US" sz="2400">
            <a:latin typeface="Britannic Bold" pitchFamily="34" charset="0"/>
          </a:endParaRPr>
        </a:p>
      </dgm:t>
    </dgm:pt>
    <dgm:pt modelId="{59A739CC-D6BA-445C-B747-B915004E910A}" type="parTrans" cxnId="{634D86C3-F81F-4AB7-BC36-784E509D18CC}">
      <dgm:prSet/>
      <dgm:spPr/>
      <dgm:t>
        <a:bodyPr/>
        <a:lstStyle/>
        <a:p>
          <a:pPr algn="ctr"/>
          <a:endParaRPr lang="en-US" sz="2400">
            <a:latin typeface="Britannic Bold" pitchFamily="34" charset="0"/>
          </a:endParaRPr>
        </a:p>
      </dgm:t>
    </dgm:pt>
    <dgm:pt modelId="{7DD367D0-713C-483B-9CFC-AAAA73F0FBB1}" type="sibTrans" cxnId="{634D86C3-F81F-4AB7-BC36-784E509D18CC}">
      <dgm:prSet/>
      <dgm:spPr/>
      <dgm:t>
        <a:bodyPr/>
        <a:lstStyle/>
        <a:p>
          <a:pPr algn="ctr"/>
          <a:endParaRPr lang="en-US" sz="2400">
            <a:latin typeface="Britannic Bold" pitchFamily="34" charset="0"/>
          </a:endParaRPr>
        </a:p>
      </dgm:t>
    </dgm:pt>
    <dgm:pt modelId="{77F8BD48-2168-42A2-8261-654C38301B5A}" type="pres">
      <dgm:prSet presAssocID="{9E96EE6B-E034-4FC2-BFD3-F7A292F469B4}" presName="linear" presStyleCnt="0">
        <dgm:presLayoutVars>
          <dgm:animLvl val="lvl"/>
          <dgm:resizeHandles val="exact"/>
        </dgm:presLayoutVars>
      </dgm:prSet>
      <dgm:spPr/>
    </dgm:pt>
    <dgm:pt modelId="{16B249BE-827A-4B92-BC1C-3986CDD61199}" type="pres">
      <dgm:prSet presAssocID="{4DA9CA85-422B-42F9-BA7D-7703EC9B9075}" presName="parentText" presStyleLbl="node1" presStyleIdx="0" presStyleCnt="3">
        <dgm:presLayoutVars>
          <dgm:chMax val="0"/>
          <dgm:bulletEnabled val="1"/>
        </dgm:presLayoutVars>
      </dgm:prSet>
      <dgm:spPr/>
    </dgm:pt>
    <dgm:pt modelId="{78A62778-5682-45D7-8F27-3EDA4B9F83C7}" type="pres">
      <dgm:prSet presAssocID="{DB9D9564-8478-45A1-826A-4C9BB85F16DD}" presName="spacer" presStyleCnt="0"/>
      <dgm:spPr/>
    </dgm:pt>
    <dgm:pt modelId="{64BEDD76-4269-44BE-9923-3A96810E9A80}" type="pres">
      <dgm:prSet presAssocID="{00201767-04E3-4E51-829E-2C9A549AD4AF}" presName="parentText" presStyleLbl="node1" presStyleIdx="1" presStyleCnt="3">
        <dgm:presLayoutVars>
          <dgm:chMax val="0"/>
          <dgm:bulletEnabled val="1"/>
        </dgm:presLayoutVars>
      </dgm:prSet>
      <dgm:spPr/>
    </dgm:pt>
    <dgm:pt modelId="{28159540-9008-447B-A65D-1C49A7D5D9EC}" type="pres">
      <dgm:prSet presAssocID="{BA1B2ACE-F05F-4BAF-975D-65D6206F8667}" presName="spacer" presStyleCnt="0"/>
      <dgm:spPr/>
    </dgm:pt>
    <dgm:pt modelId="{971D105E-E6D7-4612-A48D-D5CD7896E74C}" type="pres">
      <dgm:prSet presAssocID="{3686E2CF-71E3-4629-A5D1-93124B344BAE}" presName="parentText" presStyleLbl="node1" presStyleIdx="2" presStyleCnt="3">
        <dgm:presLayoutVars>
          <dgm:chMax val="0"/>
          <dgm:bulletEnabled val="1"/>
        </dgm:presLayoutVars>
      </dgm:prSet>
      <dgm:spPr/>
    </dgm:pt>
  </dgm:ptLst>
  <dgm:cxnLst>
    <dgm:cxn modelId="{799A32A0-8EC8-4429-99D7-319B77113C64}" srcId="{9E96EE6B-E034-4FC2-BFD3-F7A292F469B4}" destId="{00201767-04E3-4E51-829E-2C9A549AD4AF}" srcOrd="1" destOrd="0" parTransId="{7A78FA0B-6651-40F4-8DDF-5DD1FEE765CB}" sibTransId="{BA1B2ACE-F05F-4BAF-975D-65D6206F8667}"/>
    <dgm:cxn modelId="{634D86C3-F81F-4AB7-BC36-784E509D18CC}" srcId="{9E96EE6B-E034-4FC2-BFD3-F7A292F469B4}" destId="{3686E2CF-71E3-4629-A5D1-93124B344BAE}" srcOrd="2" destOrd="0" parTransId="{59A739CC-D6BA-445C-B747-B915004E910A}" sibTransId="{7DD367D0-713C-483B-9CFC-AAAA73F0FBB1}"/>
    <dgm:cxn modelId="{0C68FCC6-8831-458B-9E31-11E9A7299976}" type="presOf" srcId="{9E96EE6B-E034-4FC2-BFD3-F7A292F469B4}" destId="{77F8BD48-2168-42A2-8261-654C38301B5A}" srcOrd="0" destOrd="0" presId="urn:microsoft.com/office/officeart/2005/8/layout/vList2"/>
    <dgm:cxn modelId="{DD01343C-956D-4467-8D65-CC90AA5396EE}" type="presOf" srcId="{4DA9CA85-422B-42F9-BA7D-7703EC9B9075}" destId="{16B249BE-827A-4B92-BC1C-3986CDD61199}" srcOrd="0" destOrd="0" presId="urn:microsoft.com/office/officeart/2005/8/layout/vList2"/>
    <dgm:cxn modelId="{FCBFE85C-F284-4548-B6C3-852BF00A5C38}" type="presOf" srcId="{3686E2CF-71E3-4629-A5D1-93124B344BAE}" destId="{971D105E-E6D7-4612-A48D-D5CD7896E74C}" srcOrd="0" destOrd="0" presId="urn:microsoft.com/office/officeart/2005/8/layout/vList2"/>
    <dgm:cxn modelId="{02AA9717-D8C0-46CD-A65F-5AD2480B11E1}" type="presOf" srcId="{00201767-04E3-4E51-829E-2C9A549AD4AF}" destId="{64BEDD76-4269-44BE-9923-3A96810E9A80}" srcOrd="0" destOrd="0" presId="urn:microsoft.com/office/officeart/2005/8/layout/vList2"/>
    <dgm:cxn modelId="{E9154F6C-2611-4551-936E-F4256F409452}" srcId="{9E96EE6B-E034-4FC2-BFD3-F7A292F469B4}" destId="{4DA9CA85-422B-42F9-BA7D-7703EC9B9075}" srcOrd="0" destOrd="0" parTransId="{98EB6EDF-C41E-475D-9A28-FEF21B1F1C1F}" sibTransId="{DB9D9564-8478-45A1-826A-4C9BB85F16DD}"/>
    <dgm:cxn modelId="{43614C3B-BEDF-449B-848B-EB75184FBA1C}" type="presParOf" srcId="{77F8BD48-2168-42A2-8261-654C38301B5A}" destId="{16B249BE-827A-4B92-BC1C-3986CDD61199}" srcOrd="0" destOrd="0" presId="urn:microsoft.com/office/officeart/2005/8/layout/vList2"/>
    <dgm:cxn modelId="{C072F05B-D4DC-4CD2-8FE2-BD71EA2C9871}" type="presParOf" srcId="{77F8BD48-2168-42A2-8261-654C38301B5A}" destId="{78A62778-5682-45D7-8F27-3EDA4B9F83C7}" srcOrd="1" destOrd="0" presId="urn:microsoft.com/office/officeart/2005/8/layout/vList2"/>
    <dgm:cxn modelId="{DE979F50-0684-4EAE-BFAA-31098FAD1371}" type="presParOf" srcId="{77F8BD48-2168-42A2-8261-654C38301B5A}" destId="{64BEDD76-4269-44BE-9923-3A96810E9A80}" srcOrd="2" destOrd="0" presId="urn:microsoft.com/office/officeart/2005/8/layout/vList2"/>
    <dgm:cxn modelId="{FFDD69DE-493C-4901-980B-5041D2FCD793}" type="presParOf" srcId="{77F8BD48-2168-42A2-8261-654C38301B5A}" destId="{28159540-9008-447B-A65D-1C49A7D5D9EC}" srcOrd="3" destOrd="0" presId="urn:microsoft.com/office/officeart/2005/8/layout/vList2"/>
    <dgm:cxn modelId="{61D6174C-F7F0-45CD-BFC3-CE8DD298F89E}" type="presParOf" srcId="{77F8BD48-2168-42A2-8261-654C38301B5A}" destId="{971D105E-E6D7-4612-A48D-D5CD7896E7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EC59CC-E9A8-4D0B-8CA3-E9CF11682D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B8EFC8D-D1B7-4874-9C1E-FEA4C1144F1E}">
      <dgm:prSet custT="1"/>
      <dgm:spPr>
        <a:solidFill>
          <a:srgbClr val="FFC000"/>
        </a:solidFill>
      </dgm:spPr>
      <dgm:t>
        <a:bodyPr/>
        <a:lstStyle/>
        <a:p>
          <a:pPr rtl="0"/>
          <a:r>
            <a:rPr lang="en-US" sz="2000" dirty="0" err="1" smtClean="0">
              <a:solidFill>
                <a:schemeClr val="tx1"/>
              </a:solidFill>
              <a:latin typeface="Berlin Sans FB" pitchFamily="34" charset="0"/>
            </a:rPr>
            <a:t>ibu</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bapa</a:t>
          </a:r>
          <a:r>
            <a:rPr lang="en-US" sz="2000" dirty="0" smtClean="0">
              <a:solidFill>
                <a:schemeClr val="tx1"/>
              </a:solidFill>
              <a:latin typeface="Berlin Sans FB" pitchFamily="34" charset="0"/>
            </a:rPr>
            <a:t>, guru, media </a:t>
          </a:r>
          <a:r>
            <a:rPr lang="en-US" sz="2000" dirty="0" err="1" smtClean="0">
              <a:solidFill>
                <a:schemeClr val="tx1"/>
              </a:solidFill>
              <a:latin typeface="Berlin Sans FB" pitchFamily="34" charset="0"/>
            </a:rPr>
            <a:t>massa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perlu</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menjadi</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pendorong</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kepada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usaha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mengenang</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jasa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para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pahlawan</a:t>
          </a:r>
          <a:r>
            <a:rPr lang="en-US" sz="2000" dirty="0" smtClean="0">
              <a:solidFill>
                <a:schemeClr val="tx1"/>
              </a:solidFill>
              <a:latin typeface="Berlin Sans FB" pitchFamily="34" charset="0"/>
            </a:rPr>
            <a:t>. </a:t>
          </a:r>
          <a:endParaRPr lang="en-US" sz="2000" dirty="0">
            <a:solidFill>
              <a:schemeClr val="tx1"/>
            </a:solidFill>
            <a:latin typeface="Berlin Sans FB" pitchFamily="34" charset="0"/>
          </a:endParaRPr>
        </a:p>
      </dgm:t>
    </dgm:pt>
    <dgm:pt modelId="{6EB01535-1B93-4659-A991-A99ACD3660A1}" type="parTrans" cxnId="{2A639B07-13BB-4032-AAA2-64CC09D8361E}">
      <dgm:prSet/>
      <dgm:spPr/>
      <dgm:t>
        <a:bodyPr/>
        <a:lstStyle/>
        <a:p>
          <a:endParaRPr lang="en-US" sz="2000">
            <a:solidFill>
              <a:schemeClr val="tx1"/>
            </a:solidFill>
            <a:latin typeface="Berlin Sans FB" pitchFamily="34" charset="0"/>
          </a:endParaRPr>
        </a:p>
      </dgm:t>
    </dgm:pt>
    <dgm:pt modelId="{1824EED4-E1F4-45BF-898D-5D1BDB3B9F96}" type="sibTrans" cxnId="{2A639B07-13BB-4032-AAA2-64CC09D8361E}">
      <dgm:prSet/>
      <dgm:spPr/>
      <dgm:t>
        <a:bodyPr/>
        <a:lstStyle/>
        <a:p>
          <a:endParaRPr lang="en-US" sz="2000">
            <a:solidFill>
              <a:schemeClr val="tx1"/>
            </a:solidFill>
            <a:latin typeface="Berlin Sans FB" pitchFamily="34" charset="0"/>
          </a:endParaRPr>
        </a:p>
      </dgm:t>
    </dgm:pt>
    <dgm:pt modelId="{739A12F1-6732-4773-AE79-3DEEC0C64A3C}">
      <dgm:prSet custT="1"/>
      <dgm:spPr>
        <a:solidFill>
          <a:srgbClr val="00B050"/>
        </a:solidFill>
      </dgm:spPr>
      <dgm:t>
        <a:bodyPr/>
        <a:lstStyle/>
        <a:p>
          <a:pPr rtl="0"/>
          <a:r>
            <a:rPr lang="en-US" sz="2000" dirty="0" err="1" smtClean="0">
              <a:solidFill>
                <a:schemeClr val="tx1"/>
              </a:solidFill>
              <a:latin typeface="Berlin Sans FB" pitchFamily="34" charset="0"/>
            </a:rPr>
            <a:t>Segala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maklumat</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berkenaan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sejarah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negara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pahalawan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negara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boleh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disampaikan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melalui</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kecanggihan</a:t>
          </a:r>
          <a:r>
            <a:rPr lang="en-US" sz="2000" dirty="0" smtClean="0">
              <a:solidFill>
                <a:schemeClr val="tx1"/>
              </a:solidFill>
              <a:latin typeface="Berlin Sans FB" pitchFamily="34" charset="0"/>
            </a:rPr>
            <a:t> media. </a:t>
          </a:r>
          <a:endParaRPr lang="en-US" sz="2000" dirty="0">
            <a:solidFill>
              <a:schemeClr val="tx1"/>
            </a:solidFill>
            <a:latin typeface="Berlin Sans FB" pitchFamily="34" charset="0"/>
          </a:endParaRPr>
        </a:p>
      </dgm:t>
    </dgm:pt>
    <dgm:pt modelId="{67A78C64-0A5D-4988-AFD8-B2D713EF3036}" type="parTrans" cxnId="{EA36051E-E4A1-40C9-866A-C32BD8932AF6}">
      <dgm:prSet/>
      <dgm:spPr/>
      <dgm:t>
        <a:bodyPr/>
        <a:lstStyle/>
        <a:p>
          <a:endParaRPr lang="en-US" sz="2000">
            <a:solidFill>
              <a:schemeClr val="tx1"/>
            </a:solidFill>
            <a:latin typeface="Berlin Sans FB" pitchFamily="34" charset="0"/>
          </a:endParaRPr>
        </a:p>
      </dgm:t>
    </dgm:pt>
    <dgm:pt modelId="{A3CFE5B8-6880-4ACA-B175-0E9EFBEC72F9}" type="sibTrans" cxnId="{EA36051E-E4A1-40C9-866A-C32BD8932AF6}">
      <dgm:prSet/>
      <dgm:spPr/>
      <dgm:t>
        <a:bodyPr/>
        <a:lstStyle/>
        <a:p>
          <a:endParaRPr lang="en-US" sz="2000">
            <a:solidFill>
              <a:schemeClr val="tx1"/>
            </a:solidFill>
            <a:latin typeface="Berlin Sans FB" pitchFamily="34" charset="0"/>
          </a:endParaRPr>
        </a:p>
      </dgm:t>
    </dgm:pt>
    <dgm:pt modelId="{F5806A70-61E8-475C-9A32-7A79B64139DF}">
      <dgm:prSet custT="1"/>
      <dgm:spPr>
        <a:solidFill>
          <a:srgbClr val="0070C0"/>
        </a:solidFill>
      </dgm:spPr>
      <dgm:t>
        <a:bodyPr/>
        <a:lstStyle/>
        <a:p>
          <a:pPr rtl="0"/>
          <a:r>
            <a:rPr lang="en-US" sz="2000" smtClean="0">
              <a:solidFill>
                <a:schemeClr val="tx1"/>
              </a:solidFill>
              <a:latin typeface="Berlin Sans FB" pitchFamily="34" charset="0"/>
            </a:rPr>
            <a:t>Daya kreativiti perlu digembeleng dengan sepenuhnya bagi menghasilkan maklumat yang bervariasi genre sesuai dengan peredaran zaman dan penerimaan masyarakat. </a:t>
          </a:r>
          <a:endParaRPr lang="en-US" sz="2000">
            <a:solidFill>
              <a:schemeClr val="tx1"/>
            </a:solidFill>
            <a:latin typeface="Berlin Sans FB" pitchFamily="34" charset="0"/>
          </a:endParaRPr>
        </a:p>
      </dgm:t>
    </dgm:pt>
    <dgm:pt modelId="{8B7883BB-E8E3-4210-9F5D-35EDB76124F7}" type="parTrans" cxnId="{BC4AE7EF-CF05-493E-87C9-4A881AEE56D4}">
      <dgm:prSet/>
      <dgm:spPr/>
      <dgm:t>
        <a:bodyPr/>
        <a:lstStyle/>
        <a:p>
          <a:endParaRPr lang="en-US" sz="2000">
            <a:solidFill>
              <a:schemeClr val="tx1"/>
            </a:solidFill>
            <a:latin typeface="Berlin Sans FB" pitchFamily="34" charset="0"/>
          </a:endParaRPr>
        </a:p>
      </dgm:t>
    </dgm:pt>
    <dgm:pt modelId="{5C23BE38-228A-407C-886F-C735D5CCE7E4}" type="sibTrans" cxnId="{BC4AE7EF-CF05-493E-87C9-4A881AEE56D4}">
      <dgm:prSet/>
      <dgm:spPr/>
      <dgm:t>
        <a:bodyPr/>
        <a:lstStyle/>
        <a:p>
          <a:endParaRPr lang="en-US" sz="2000">
            <a:solidFill>
              <a:schemeClr val="tx1"/>
            </a:solidFill>
            <a:latin typeface="Berlin Sans FB" pitchFamily="34" charset="0"/>
          </a:endParaRPr>
        </a:p>
      </dgm:t>
    </dgm:pt>
    <dgm:pt modelId="{A0FE0F28-C2A4-4D9E-8ADB-ED3672074373}" type="pres">
      <dgm:prSet presAssocID="{B5EC59CC-E9A8-4D0B-8CA3-E9CF11682D73}" presName="Name0" presStyleCnt="0">
        <dgm:presLayoutVars>
          <dgm:chMax val="7"/>
          <dgm:chPref val="7"/>
          <dgm:dir/>
        </dgm:presLayoutVars>
      </dgm:prSet>
      <dgm:spPr/>
    </dgm:pt>
    <dgm:pt modelId="{4086FA53-5EE2-49F2-8AFD-01CF975615CE}" type="pres">
      <dgm:prSet presAssocID="{B5EC59CC-E9A8-4D0B-8CA3-E9CF11682D73}" presName="Name1" presStyleCnt="0"/>
      <dgm:spPr/>
    </dgm:pt>
    <dgm:pt modelId="{0ADA3DE4-75A4-4191-B9E5-E41F383056DA}" type="pres">
      <dgm:prSet presAssocID="{B5EC59CC-E9A8-4D0B-8CA3-E9CF11682D73}" presName="cycle" presStyleCnt="0"/>
      <dgm:spPr/>
    </dgm:pt>
    <dgm:pt modelId="{7512B58E-F6C2-4996-ABB5-DCE055033AFA}" type="pres">
      <dgm:prSet presAssocID="{B5EC59CC-E9A8-4D0B-8CA3-E9CF11682D73}" presName="srcNode" presStyleLbl="node1" presStyleIdx="0" presStyleCnt="3"/>
      <dgm:spPr/>
    </dgm:pt>
    <dgm:pt modelId="{0659843F-C4A9-439D-B249-FC2D9471145E}" type="pres">
      <dgm:prSet presAssocID="{B5EC59CC-E9A8-4D0B-8CA3-E9CF11682D73}" presName="conn" presStyleLbl="parChTrans1D2" presStyleIdx="0" presStyleCnt="1"/>
      <dgm:spPr/>
    </dgm:pt>
    <dgm:pt modelId="{758235F8-FE21-46FC-BC0A-3C0E6750928E}" type="pres">
      <dgm:prSet presAssocID="{B5EC59CC-E9A8-4D0B-8CA3-E9CF11682D73}" presName="extraNode" presStyleLbl="node1" presStyleIdx="0" presStyleCnt="3"/>
      <dgm:spPr/>
    </dgm:pt>
    <dgm:pt modelId="{7F9565AD-DE13-413E-966D-2858DF0C15F5}" type="pres">
      <dgm:prSet presAssocID="{B5EC59CC-E9A8-4D0B-8CA3-E9CF11682D73}" presName="dstNode" presStyleLbl="node1" presStyleIdx="0" presStyleCnt="3"/>
      <dgm:spPr/>
    </dgm:pt>
    <dgm:pt modelId="{30FC5BDA-CD03-4672-9F54-086EBB6222E5}" type="pres">
      <dgm:prSet presAssocID="{5B8EFC8D-D1B7-4874-9C1E-FEA4C1144F1E}" presName="text_1" presStyleLbl="node1" presStyleIdx="0" presStyleCnt="3">
        <dgm:presLayoutVars>
          <dgm:bulletEnabled val="1"/>
        </dgm:presLayoutVars>
      </dgm:prSet>
      <dgm:spPr/>
    </dgm:pt>
    <dgm:pt modelId="{2DC38D03-3CCF-40F8-98F3-3C2F8C11E6FC}" type="pres">
      <dgm:prSet presAssocID="{5B8EFC8D-D1B7-4874-9C1E-FEA4C1144F1E}" presName="accent_1" presStyleCnt="0"/>
      <dgm:spPr/>
    </dgm:pt>
    <dgm:pt modelId="{AB76A955-E0F7-4F1C-B461-D58E025C7D2E}" type="pres">
      <dgm:prSet presAssocID="{5B8EFC8D-D1B7-4874-9C1E-FEA4C1144F1E}" presName="accentRepeatNode" presStyleLbl="solidFgAcc1" presStyleIdx="0" presStyleCnt="3"/>
      <dgm:spPr/>
    </dgm:pt>
    <dgm:pt modelId="{979CFDC9-9730-4BBC-9002-7860F0832E3C}" type="pres">
      <dgm:prSet presAssocID="{739A12F1-6732-4773-AE79-3DEEC0C64A3C}" presName="text_2" presStyleLbl="node1" presStyleIdx="1" presStyleCnt="3">
        <dgm:presLayoutVars>
          <dgm:bulletEnabled val="1"/>
        </dgm:presLayoutVars>
      </dgm:prSet>
      <dgm:spPr/>
      <dgm:t>
        <a:bodyPr/>
        <a:lstStyle/>
        <a:p>
          <a:endParaRPr lang="en-US"/>
        </a:p>
      </dgm:t>
    </dgm:pt>
    <dgm:pt modelId="{B3A5411F-FB19-452F-9AF2-F466538838DF}" type="pres">
      <dgm:prSet presAssocID="{739A12F1-6732-4773-AE79-3DEEC0C64A3C}" presName="accent_2" presStyleCnt="0"/>
      <dgm:spPr/>
    </dgm:pt>
    <dgm:pt modelId="{033F1ED9-016E-48D9-B25B-0AB82960544E}" type="pres">
      <dgm:prSet presAssocID="{739A12F1-6732-4773-AE79-3DEEC0C64A3C}" presName="accentRepeatNode" presStyleLbl="solidFgAcc1" presStyleIdx="1" presStyleCnt="3"/>
      <dgm:spPr/>
    </dgm:pt>
    <dgm:pt modelId="{468308E8-0220-4D38-9A4D-4F50DD1ABD37}" type="pres">
      <dgm:prSet presAssocID="{F5806A70-61E8-475C-9A32-7A79B64139DF}" presName="text_3" presStyleLbl="node1" presStyleIdx="2" presStyleCnt="3">
        <dgm:presLayoutVars>
          <dgm:bulletEnabled val="1"/>
        </dgm:presLayoutVars>
      </dgm:prSet>
      <dgm:spPr/>
    </dgm:pt>
    <dgm:pt modelId="{E320BA99-0FD5-4CCE-9546-B0396449AD69}" type="pres">
      <dgm:prSet presAssocID="{F5806A70-61E8-475C-9A32-7A79B64139DF}" presName="accent_3" presStyleCnt="0"/>
      <dgm:spPr/>
    </dgm:pt>
    <dgm:pt modelId="{1B5BFF8E-B2E3-47C6-A20C-59E5A3B8D128}" type="pres">
      <dgm:prSet presAssocID="{F5806A70-61E8-475C-9A32-7A79B64139DF}" presName="accentRepeatNode" presStyleLbl="solidFgAcc1" presStyleIdx="2" presStyleCnt="3"/>
      <dgm:spPr/>
    </dgm:pt>
  </dgm:ptLst>
  <dgm:cxnLst>
    <dgm:cxn modelId="{AA302C4F-DE97-40B2-BE4E-DA7BBC6A51C8}" type="presOf" srcId="{5B8EFC8D-D1B7-4874-9C1E-FEA4C1144F1E}" destId="{30FC5BDA-CD03-4672-9F54-086EBB6222E5}" srcOrd="0" destOrd="0" presId="urn:microsoft.com/office/officeart/2008/layout/VerticalCurvedList"/>
    <dgm:cxn modelId="{B04EA73A-B5C8-4A55-AECA-E078660C957B}" type="presOf" srcId="{1824EED4-E1F4-45BF-898D-5D1BDB3B9F96}" destId="{0659843F-C4A9-439D-B249-FC2D9471145E}" srcOrd="0" destOrd="0" presId="urn:microsoft.com/office/officeart/2008/layout/VerticalCurvedList"/>
    <dgm:cxn modelId="{0153DDCA-52AD-4A19-BA0B-310C3F440E43}" type="presOf" srcId="{B5EC59CC-E9A8-4D0B-8CA3-E9CF11682D73}" destId="{A0FE0F28-C2A4-4D9E-8ADB-ED3672074373}" srcOrd="0" destOrd="0" presId="urn:microsoft.com/office/officeart/2008/layout/VerticalCurvedList"/>
    <dgm:cxn modelId="{2A639B07-13BB-4032-AAA2-64CC09D8361E}" srcId="{B5EC59CC-E9A8-4D0B-8CA3-E9CF11682D73}" destId="{5B8EFC8D-D1B7-4874-9C1E-FEA4C1144F1E}" srcOrd="0" destOrd="0" parTransId="{6EB01535-1B93-4659-A991-A99ACD3660A1}" sibTransId="{1824EED4-E1F4-45BF-898D-5D1BDB3B9F96}"/>
    <dgm:cxn modelId="{93BDADCF-586F-4EFC-9D29-871D1909B344}" type="presOf" srcId="{F5806A70-61E8-475C-9A32-7A79B64139DF}" destId="{468308E8-0220-4D38-9A4D-4F50DD1ABD37}" srcOrd="0" destOrd="0" presId="urn:microsoft.com/office/officeart/2008/layout/VerticalCurvedList"/>
    <dgm:cxn modelId="{BC4AE7EF-CF05-493E-87C9-4A881AEE56D4}" srcId="{B5EC59CC-E9A8-4D0B-8CA3-E9CF11682D73}" destId="{F5806A70-61E8-475C-9A32-7A79B64139DF}" srcOrd="2" destOrd="0" parTransId="{8B7883BB-E8E3-4210-9F5D-35EDB76124F7}" sibTransId="{5C23BE38-228A-407C-886F-C735D5CCE7E4}"/>
    <dgm:cxn modelId="{EA36051E-E4A1-40C9-866A-C32BD8932AF6}" srcId="{B5EC59CC-E9A8-4D0B-8CA3-E9CF11682D73}" destId="{739A12F1-6732-4773-AE79-3DEEC0C64A3C}" srcOrd="1" destOrd="0" parTransId="{67A78C64-0A5D-4988-AFD8-B2D713EF3036}" sibTransId="{A3CFE5B8-6880-4ACA-B175-0E9EFBEC72F9}"/>
    <dgm:cxn modelId="{7E700AE7-9A59-4A49-8105-262532D8C10F}" type="presOf" srcId="{739A12F1-6732-4773-AE79-3DEEC0C64A3C}" destId="{979CFDC9-9730-4BBC-9002-7860F0832E3C}" srcOrd="0" destOrd="0" presId="urn:microsoft.com/office/officeart/2008/layout/VerticalCurvedList"/>
    <dgm:cxn modelId="{BFEF4FDD-08BB-4973-BB54-ADC08E543136}" type="presParOf" srcId="{A0FE0F28-C2A4-4D9E-8ADB-ED3672074373}" destId="{4086FA53-5EE2-49F2-8AFD-01CF975615CE}" srcOrd="0" destOrd="0" presId="urn:microsoft.com/office/officeart/2008/layout/VerticalCurvedList"/>
    <dgm:cxn modelId="{33AF657B-5746-4993-B97B-39479A3EF126}" type="presParOf" srcId="{4086FA53-5EE2-49F2-8AFD-01CF975615CE}" destId="{0ADA3DE4-75A4-4191-B9E5-E41F383056DA}" srcOrd="0" destOrd="0" presId="urn:microsoft.com/office/officeart/2008/layout/VerticalCurvedList"/>
    <dgm:cxn modelId="{1318DA04-DF99-41D6-83E5-34580D7D8010}" type="presParOf" srcId="{0ADA3DE4-75A4-4191-B9E5-E41F383056DA}" destId="{7512B58E-F6C2-4996-ABB5-DCE055033AFA}" srcOrd="0" destOrd="0" presId="urn:microsoft.com/office/officeart/2008/layout/VerticalCurvedList"/>
    <dgm:cxn modelId="{54771807-4DD1-4308-811C-8E75FDEBCE30}" type="presParOf" srcId="{0ADA3DE4-75A4-4191-B9E5-E41F383056DA}" destId="{0659843F-C4A9-439D-B249-FC2D9471145E}" srcOrd="1" destOrd="0" presId="urn:microsoft.com/office/officeart/2008/layout/VerticalCurvedList"/>
    <dgm:cxn modelId="{CFC413D4-FE01-4500-B4FC-324AC2A8B3AE}" type="presParOf" srcId="{0ADA3DE4-75A4-4191-B9E5-E41F383056DA}" destId="{758235F8-FE21-46FC-BC0A-3C0E6750928E}" srcOrd="2" destOrd="0" presId="urn:microsoft.com/office/officeart/2008/layout/VerticalCurvedList"/>
    <dgm:cxn modelId="{A8CE7B57-07AD-4921-805B-BA8E297749AA}" type="presParOf" srcId="{0ADA3DE4-75A4-4191-B9E5-E41F383056DA}" destId="{7F9565AD-DE13-413E-966D-2858DF0C15F5}" srcOrd="3" destOrd="0" presId="urn:microsoft.com/office/officeart/2008/layout/VerticalCurvedList"/>
    <dgm:cxn modelId="{04A7A5A1-8F38-4843-B49B-54BA9F0D85C0}" type="presParOf" srcId="{4086FA53-5EE2-49F2-8AFD-01CF975615CE}" destId="{30FC5BDA-CD03-4672-9F54-086EBB6222E5}" srcOrd="1" destOrd="0" presId="urn:microsoft.com/office/officeart/2008/layout/VerticalCurvedList"/>
    <dgm:cxn modelId="{9923CC34-B926-4FEA-A677-8322107197E4}" type="presParOf" srcId="{4086FA53-5EE2-49F2-8AFD-01CF975615CE}" destId="{2DC38D03-3CCF-40F8-98F3-3C2F8C11E6FC}" srcOrd="2" destOrd="0" presId="urn:microsoft.com/office/officeart/2008/layout/VerticalCurvedList"/>
    <dgm:cxn modelId="{C9E0550B-16A9-48C2-B2E5-47BEFEC87FA1}" type="presParOf" srcId="{2DC38D03-3CCF-40F8-98F3-3C2F8C11E6FC}" destId="{AB76A955-E0F7-4F1C-B461-D58E025C7D2E}" srcOrd="0" destOrd="0" presId="urn:microsoft.com/office/officeart/2008/layout/VerticalCurvedList"/>
    <dgm:cxn modelId="{01E426AB-A0A2-4FB6-BEA1-F44686ADFF0C}" type="presParOf" srcId="{4086FA53-5EE2-49F2-8AFD-01CF975615CE}" destId="{979CFDC9-9730-4BBC-9002-7860F0832E3C}" srcOrd="3" destOrd="0" presId="urn:microsoft.com/office/officeart/2008/layout/VerticalCurvedList"/>
    <dgm:cxn modelId="{A15FA110-87C9-4CB1-831C-E0D3C6BF0EF5}" type="presParOf" srcId="{4086FA53-5EE2-49F2-8AFD-01CF975615CE}" destId="{B3A5411F-FB19-452F-9AF2-F466538838DF}" srcOrd="4" destOrd="0" presId="urn:microsoft.com/office/officeart/2008/layout/VerticalCurvedList"/>
    <dgm:cxn modelId="{74EC533B-4B52-4A96-8502-E7A0D6CFCCE3}" type="presParOf" srcId="{B3A5411F-FB19-452F-9AF2-F466538838DF}" destId="{033F1ED9-016E-48D9-B25B-0AB82960544E}" srcOrd="0" destOrd="0" presId="urn:microsoft.com/office/officeart/2008/layout/VerticalCurvedList"/>
    <dgm:cxn modelId="{998D23C1-6553-4E8E-873F-2AF72201222E}" type="presParOf" srcId="{4086FA53-5EE2-49F2-8AFD-01CF975615CE}" destId="{468308E8-0220-4D38-9A4D-4F50DD1ABD37}" srcOrd="5" destOrd="0" presId="urn:microsoft.com/office/officeart/2008/layout/VerticalCurvedList"/>
    <dgm:cxn modelId="{67C5C420-151B-471D-988D-AAB9DD9AF573}" type="presParOf" srcId="{4086FA53-5EE2-49F2-8AFD-01CF975615CE}" destId="{E320BA99-0FD5-4CCE-9546-B0396449AD69}" srcOrd="6" destOrd="0" presId="urn:microsoft.com/office/officeart/2008/layout/VerticalCurvedList"/>
    <dgm:cxn modelId="{D4C0280C-0A98-44E1-A72D-3159C2E5802F}" type="presParOf" srcId="{E320BA99-0FD5-4CCE-9546-B0396449AD69}" destId="{1B5BFF8E-B2E3-47C6-A20C-59E5A3B8D1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827840-0356-44B0-94B4-A8AFEBFC21E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325433B-DDF8-4396-AFB0-5D9765603F4C}">
      <dgm:prSet custT="1"/>
      <dgm:spPr>
        <a:solidFill>
          <a:srgbClr val="C00000"/>
        </a:solidFill>
      </dgm:spPr>
      <dgm:t>
        <a:bodyPr/>
        <a:lstStyle/>
        <a:p>
          <a:pPr rtl="0"/>
          <a:r>
            <a:rPr lang="en-MY" sz="2400" dirty="0" err="1" smtClean="0">
              <a:solidFill>
                <a:schemeClr val="bg1"/>
              </a:solidFill>
              <a:latin typeface="Britannic Bold" pitchFamily="34" charset="0"/>
            </a:rPr>
            <a:t>marilah</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kita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bersama-sama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menghargai</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jasa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dan</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pengorbanan</a:t>
          </a:r>
          <a:r>
            <a:rPr lang="en-MY" sz="2400" dirty="0" smtClean="0">
              <a:solidFill>
                <a:schemeClr val="bg1"/>
              </a:solidFill>
              <a:latin typeface="Britannic Bold" pitchFamily="34" charset="0"/>
            </a:rPr>
            <a:t> yang </a:t>
          </a:r>
          <a:r>
            <a:rPr lang="en-MY" sz="2400" dirty="0" err="1" smtClean="0">
              <a:solidFill>
                <a:schemeClr val="bg1"/>
              </a:solidFill>
              <a:latin typeface="Britannic Bold" pitchFamily="34" charset="0"/>
            </a:rPr>
            <a:t>telah</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dilakukan</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oleh</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para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pahlawan</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negara</a:t>
          </a:r>
          <a:r>
            <a:rPr lang="en-MY" sz="2400" dirty="0" smtClean="0">
              <a:solidFill>
                <a:schemeClr val="bg1"/>
              </a:solidFill>
              <a:latin typeface="Britannic Bold" pitchFamily="34" charset="0"/>
            </a:rPr>
            <a:t>. </a:t>
          </a:r>
          <a:endParaRPr lang="en-US" sz="2400" dirty="0">
            <a:solidFill>
              <a:schemeClr val="bg1"/>
            </a:solidFill>
            <a:latin typeface="Britannic Bold" pitchFamily="34" charset="0"/>
          </a:endParaRPr>
        </a:p>
      </dgm:t>
    </dgm:pt>
    <dgm:pt modelId="{D7383788-AF9C-42D5-AA1C-B57583C1D8AC}" type="parTrans" cxnId="{B01E7935-B967-43C0-A08B-59E3CADF7852}">
      <dgm:prSet/>
      <dgm:spPr/>
      <dgm:t>
        <a:bodyPr/>
        <a:lstStyle/>
        <a:p>
          <a:endParaRPr lang="en-US" sz="2400">
            <a:latin typeface="Britannic Bold" pitchFamily="34" charset="0"/>
          </a:endParaRPr>
        </a:p>
      </dgm:t>
    </dgm:pt>
    <dgm:pt modelId="{610AB7E1-FBC6-486F-831C-2326F5C7F96A}" type="sibTrans" cxnId="{B01E7935-B967-43C0-A08B-59E3CADF7852}">
      <dgm:prSet/>
      <dgm:spPr/>
      <dgm:t>
        <a:bodyPr/>
        <a:lstStyle/>
        <a:p>
          <a:endParaRPr lang="en-US" sz="2400">
            <a:latin typeface="Britannic Bold" pitchFamily="34" charset="0"/>
          </a:endParaRPr>
        </a:p>
      </dgm:t>
    </dgm:pt>
    <dgm:pt modelId="{F6692731-099C-4488-86F4-7BEA159F0666}">
      <dgm:prSet custT="1"/>
      <dgm:spPr>
        <a:solidFill>
          <a:srgbClr val="0000FF"/>
        </a:solidFill>
      </dgm:spPr>
      <dgm:t>
        <a:bodyPr/>
        <a:lstStyle/>
        <a:p>
          <a:pPr rtl="0"/>
          <a:r>
            <a:rPr lang="en-MY" sz="2400" dirty="0" err="1" smtClean="0">
              <a:latin typeface="Britannic Bold" pitchFamily="34" charset="0"/>
            </a:rPr>
            <a:t>Sesungguhnya</a:t>
          </a:r>
          <a:r>
            <a:rPr lang="en-MY" sz="2400" dirty="0" smtClean="0">
              <a:latin typeface="Britannic Bold" pitchFamily="34" charset="0"/>
            </a:rPr>
            <a:t> </a:t>
          </a:r>
          <a:r>
            <a:rPr lang="en-MY" sz="2400" dirty="0" err="1" smtClean="0">
              <a:latin typeface="Britannic Bold" pitchFamily="34" charset="0"/>
            </a:rPr>
            <a:t>mereka</a:t>
          </a:r>
          <a:r>
            <a:rPr lang="en-MY" sz="2400" dirty="0" smtClean="0">
              <a:latin typeface="Britannic Bold" pitchFamily="34" charset="0"/>
            </a:rPr>
            <a:t> </a:t>
          </a:r>
          <a:r>
            <a:rPr lang="en-MY" sz="2400" dirty="0" err="1" smtClean="0">
              <a:latin typeface="Britannic Bold" pitchFamily="34" charset="0"/>
            </a:rPr>
            <a:t>telah</a:t>
          </a:r>
          <a:r>
            <a:rPr lang="en-MY" sz="2400" dirty="0" smtClean="0">
              <a:latin typeface="Britannic Bold" pitchFamily="34" charset="0"/>
            </a:rPr>
            <a:t> </a:t>
          </a:r>
          <a:r>
            <a:rPr lang="en-MY" sz="2400" dirty="0" err="1" smtClean="0">
              <a:latin typeface="Britannic Bold" pitchFamily="34" charset="0"/>
            </a:rPr>
            <a:t>mempertaruhkan</a:t>
          </a:r>
          <a:r>
            <a:rPr lang="en-MY" sz="2400" dirty="0" smtClean="0">
              <a:latin typeface="Britannic Bold" pitchFamily="34" charset="0"/>
            </a:rPr>
            <a:t> </a:t>
          </a:r>
          <a:r>
            <a:rPr lang="en-MY" sz="2400" dirty="0" err="1" smtClean="0">
              <a:latin typeface="Britannic Bold" pitchFamily="34" charset="0"/>
            </a:rPr>
            <a:t>nyawa</a:t>
          </a:r>
          <a:r>
            <a:rPr lang="en-MY" sz="2400" dirty="0" smtClean="0">
              <a:latin typeface="Britannic Bold" pitchFamily="34" charset="0"/>
            </a:rPr>
            <a:t>, </a:t>
          </a:r>
          <a:r>
            <a:rPr lang="en-MY" sz="2400" dirty="0" err="1" smtClean="0">
              <a:latin typeface="Britannic Bold" pitchFamily="34" charset="0"/>
            </a:rPr>
            <a:t>berkorban</a:t>
          </a:r>
          <a:r>
            <a:rPr lang="en-MY" sz="2400" dirty="0" smtClean="0">
              <a:latin typeface="Britannic Bold" pitchFamily="34" charset="0"/>
            </a:rPr>
            <a:t> </a:t>
          </a:r>
          <a:r>
            <a:rPr lang="en-MY" sz="2400" dirty="0" err="1" smtClean="0">
              <a:latin typeface="Britannic Bold" pitchFamily="34" charset="0"/>
            </a:rPr>
            <a:t>masa</a:t>
          </a:r>
          <a:r>
            <a:rPr lang="en-MY" sz="2400" dirty="0" smtClean="0">
              <a:latin typeface="Britannic Bold" pitchFamily="34" charset="0"/>
            </a:rPr>
            <a:t>, </a:t>
          </a:r>
          <a:r>
            <a:rPr lang="en-MY" sz="2400" dirty="0" err="1" smtClean="0">
              <a:latin typeface="Britannic Bold" pitchFamily="34" charset="0"/>
            </a:rPr>
            <a:t>dan</a:t>
          </a:r>
          <a:r>
            <a:rPr lang="en-MY" sz="2400" dirty="0" smtClean="0">
              <a:latin typeface="Britannic Bold" pitchFamily="34" charset="0"/>
            </a:rPr>
            <a:t> </a:t>
          </a:r>
          <a:r>
            <a:rPr lang="en-MY" sz="2400" dirty="0" err="1" smtClean="0">
              <a:latin typeface="Britannic Bold" pitchFamily="34" charset="0"/>
            </a:rPr>
            <a:t>tenaga</a:t>
          </a:r>
          <a:r>
            <a:rPr lang="en-MY" sz="2400" dirty="0" smtClean="0">
              <a:latin typeface="Britannic Bold" pitchFamily="34" charset="0"/>
            </a:rPr>
            <a:t> </a:t>
          </a:r>
          <a:r>
            <a:rPr lang="en-MY" sz="2400" dirty="0" err="1" smtClean="0">
              <a:latin typeface="Britannic Bold" pitchFamily="34" charset="0"/>
            </a:rPr>
            <a:t>semata-mata</a:t>
          </a:r>
          <a:r>
            <a:rPr lang="en-MY" sz="2400" dirty="0" smtClean="0">
              <a:latin typeface="Britannic Bold" pitchFamily="34" charset="0"/>
            </a:rPr>
            <a:t> </a:t>
          </a:r>
          <a:r>
            <a:rPr lang="en-MY" sz="2400" dirty="0" err="1" smtClean="0">
              <a:latin typeface="Britannic Bold" pitchFamily="34" charset="0"/>
            </a:rPr>
            <a:t>untuk</a:t>
          </a:r>
          <a:r>
            <a:rPr lang="en-MY" sz="2400" dirty="0" smtClean="0">
              <a:latin typeface="Britannic Bold" pitchFamily="34" charset="0"/>
            </a:rPr>
            <a:t> </a:t>
          </a:r>
          <a:r>
            <a:rPr lang="en-MY" sz="2400" dirty="0" err="1" smtClean="0">
              <a:latin typeface="Britannic Bold" pitchFamily="34" charset="0"/>
            </a:rPr>
            <a:t>menjaga</a:t>
          </a:r>
          <a:r>
            <a:rPr lang="en-MY" sz="2400" dirty="0" smtClean="0">
              <a:latin typeface="Britannic Bold" pitchFamily="34" charset="0"/>
            </a:rPr>
            <a:t> </a:t>
          </a:r>
          <a:r>
            <a:rPr lang="en-MY" sz="2400" dirty="0" err="1" smtClean="0">
              <a:latin typeface="Britannic Bold" pitchFamily="34" charset="0"/>
            </a:rPr>
            <a:t>kedaulatan</a:t>
          </a:r>
          <a:r>
            <a:rPr lang="en-MY" sz="2400" dirty="0" smtClean="0">
              <a:latin typeface="Britannic Bold" pitchFamily="34" charset="0"/>
            </a:rPr>
            <a:t> </a:t>
          </a:r>
          <a:r>
            <a:rPr lang="en-MY" sz="2400" dirty="0" err="1" smtClean="0">
              <a:latin typeface="Britannic Bold" pitchFamily="34" charset="0"/>
            </a:rPr>
            <a:t>negara</a:t>
          </a:r>
          <a:r>
            <a:rPr lang="en-MY" sz="2400" dirty="0" smtClean="0">
              <a:latin typeface="Britannic Bold" pitchFamily="34" charset="0"/>
            </a:rPr>
            <a:t> </a:t>
          </a:r>
          <a:r>
            <a:rPr lang="en-MY" sz="2400" dirty="0" err="1" smtClean="0">
              <a:latin typeface="Britannic Bold" pitchFamily="34" charset="0"/>
            </a:rPr>
            <a:t>tercinta</a:t>
          </a:r>
          <a:r>
            <a:rPr lang="en-MY" sz="2400" dirty="0" smtClean="0">
              <a:latin typeface="Britannic Bold" pitchFamily="34" charset="0"/>
            </a:rPr>
            <a:t> </a:t>
          </a:r>
          <a:r>
            <a:rPr lang="en-MY" sz="2400" dirty="0" err="1" smtClean="0">
              <a:latin typeface="Britannic Bold" pitchFamily="34" charset="0"/>
            </a:rPr>
            <a:t>ini</a:t>
          </a:r>
          <a:r>
            <a:rPr lang="en-MY" sz="2400" dirty="0" smtClean="0">
              <a:latin typeface="Britannic Bold" pitchFamily="34" charset="0"/>
            </a:rPr>
            <a:t>. </a:t>
          </a:r>
          <a:endParaRPr lang="en-US" sz="2400" dirty="0">
            <a:latin typeface="Britannic Bold" pitchFamily="34" charset="0"/>
          </a:endParaRPr>
        </a:p>
      </dgm:t>
    </dgm:pt>
    <dgm:pt modelId="{B8127DC0-FFF2-4BC7-922A-A2D506A38511}" type="parTrans" cxnId="{13FF7DDA-2472-4B00-B59C-C94E4DEED317}">
      <dgm:prSet/>
      <dgm:spPr/>
      <dgm:t>
        <a:bodyPr/>
        <a:lstStyle/>
        <a:p>
          <a:endParaRPr lang="en-US" sz="2400">
            <a:latin typeface="Britannic Bold" pitchFamily="34" charset="0"/>
          </a:endParaRPr>
        </a:p>
      </dgm:t>
    </dgm:pt>
    <dgm:pt modelId="{C5F8C051-DED3-4A92-AD5F-240FA80A4175}" type="sibTrans" cxnId="{13FF7DDA-2472-4B00-B59C-C94E4DEED317}">
      <dgm:prSet/>
      <dgm:spPr/>
      <dgm:t>
        <a:bodyPr/>
        <a:lstStyle/>
        <a:p>
          <a:endParaRPr lang="en-US" sz="2400">
            <a:latin typeface="Britannic Bold" pitchFamily="34" charset="0"/>
          </a:endParaRPr>
        </a:p>
      </dgm:t>
    </dgm:pt>
    <dgm:pt modelId="{96C46AA0-DA89-4EB0-9593-199CEA80D6B9}">
      <dgm:prSet custT="1"/>
      <dgm:spPr>
        <a:solidFill>
          <a:srgbClr val="FF00FF"/>
        </a:solidFill>
      </dgm:spPr>
      <dgm:t>
        <a:bodyPr/>
        <a:lstStyle/>
        <a:p>
          <a:pPr rtl="0"/>
          <a:r>
            <a:rPr lang="en-MY" sz="2400" dirty="0" err="1" smtClean="0">
              <a:solidFill>
                <a:schemeClr val="bg1"/>
              </a:solidFill>
              <a:latin typeface="Britannic Bold" pitchFamily="34" charset="0"/>
            </a:rPr>
            <a:t>Dengan</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berterima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kasih</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kepada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mereka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secara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tidak</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langsung</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kita</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telah</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menzahirkan</a:t>
          </a:r>
          <a:r>
            <a:rPr lang="en-MY" sz="2400" dirty="0" smtClean="0">
              <a:solidFill>
                <a:schemeClr val="bg1"/>
              </a:solidFill>
              <a:latin typeface="Britannic Bold" pitchFamily="34" charset="0"/>
            </a:rPr>
            <a:t> rasa </a:t>
          </a:r>
          <a:r>
            <a:rPr lang="en-MY" sz="2400" dirty="0" err="1" smtClean="0">
              <a:solidFill>
                <a:schemeClr val="bg1"/>
              </a:solidFill>
              <a:latin typeface="Britannic Bold" pitchFamily="34" charset="0"/>
            </a:rPr>
            <a:t>syukur</a:t>
          </a:r>
          <a:r>
            <a:rPr lang="en-MY" sz="2400" dirty="0" smtClean="0">
              <a:solidFill>
                <a:schemeClr val="bg1"/>
              </a:solidFill>
              <a:latin typeface="Britannic Bold" pitchFamily="34" charset="0"/>
            </a:rPr>
            <a:t> </a:t>
          </a:r>
          <a:r>
            <a:rPr lang="en-MY" sz="2400" dirty="0" err="1" smtClean="0">
              <a:solidFill>
                <a:schemeClr val="bg1"/>
              </a:solidFill>
              <a:latin typeface="Britannic Bold" pitchFamily="34" charset="0"/>
            </a:rPr>
            <a:t>kepada</a:t>
          </a:r>
          <a:r>
            <a:rPr lang="en-MY" sz="2400" dirty="0" smtClean="0">
              <a:solidFill>
                <a:schemeClr val="bg1"/>
              </a:solidFill>
              <a:latin typeface="Britannic Bold" pitchFamily="34" charset="0"/>
            </a:rPr>
            <a:t> Allah SWT.</a:t>
          </a:r>
          <a:endParaRPr lang="en-US" sz="2400" dirty="0">
            <a:solidFill>
              <a:schemeClr val="bg1"/>
            </a:solidFill>
            <a:latin typeface="Britannic Bold" pitchFamily="34" charset="0"/>
          </a:endParaRPr>
        </a:p>
      </dgm:t>
    </dgm:pt>
    <dgm:pt modelId="{71B275FB-6760-4C5E-8E02-731BEEB66ACA}" type="parTrans" cxnId="{43929953-4C21-41D0-91A3-8BB50589E852}">
      <dgm:prSet/>
      <dgm:spPr/>
      <dgm:t>
        <a:bodyPr/>
        <a:lstStyle/>
        <a:p>
          <a:endParaRPr lang="en-US" sz="2400">
            <a:latin typeface="Britannic Bold" pitchFamily="34" charset="0"/>
          </a:endParaRPr>
        </a:p>
      </dgm:t>
    </dgm:pt>
    <dgm:pt modelId="{F1621C39-7775-4B9C-B0A1-EBFCFF9FA718}" type="sibTrans" cxnId="{43929953-4C21-41D0-91A3-8BB50589E852}">
      <dgm:prSet/>
      <dgm:spPr/>
      <dgm:t>
        <a:bodyPr/>
        <a:lstStyle/>
        <a:p>
          <a:endParaRPr lang="en-US" sz="2400">
            <a:latin typeface="Britannic Bold" pitchFamily="34" charset="0"/>
          </a:endParaRPr>
        </a:p>
      </dgm:t>
    </dgm:pt>
    <dgm:pt modelId="{7E2DF0A9-AE6E-4EB0-B3B8-554DA6C58959}" type="pres">
      <dgm:prSet presAssocID="{72827840-0356-44B0-94B4-A8AFEBFC21E4}" presName="CompostProcess" presStyleCnt="0">
        <dgm:presLayoutVars>
          <dgm:dir/>
          <dgm:resizeHandles val="exact"/>
        </dgm:presLayoutVars>
      </dgm:prSet>
      <dgm:spPr/>
    </dgm:pt>
    <dgm:pt modelId="{F14C06BC-4474-49C5-BB34-5C52107739B3}" type="pres">
      <dgm:prSet presAssocID="{72827840-0356-44B0-94B4-A8AFEBFC21E4}" presName="arrow" presStyleLbl="bgShp" presStyleIdx="0" presStyleCnt="1"/>
      <dgm:spPr>
        <a:solidFill>
          <a:srgbClr val="003366"/>
        </a:solidFill>
      </dgm:spPr>
    </dgm:pt>
    <dgm:pt modelId="{177E84E6-79DC-4575-B482-08D841D68A7E}" type="pres">
      <dgm:prSet presAssocID="{72827840-0356-44B0-94B4-A8AFEBFC21E4}" presName="linearProcess" presStyleCnt="0"/>
      <dgm:spPr/>
    </dgm:pt>
    <dgm:pt modelId="{D341ED7F-C6AD-48C5-A8C7-40274FE0711B}" type="pres">
      <dgm:prSet presAssocID="{E325433B-DDF8-4396-AFB0-5D9765603F4C}" presName="textNode" presStyleLbl="node1" presStyleIdx="0" presStyleCnt="3" custScaleY="203947">
        <dgm:presLayoutVars>
          <dgm:bulletEnabled val="1"/>
        </dgm:presLayoutVars>
      </dgm:prSet>
      <dgm:spPr/>
    </dgm:pt>
    <dgm:pt modelId="{8AA1464C-6433-4E1C-9B12-A0EB6683AD47}" type="pres">
      <dgm:prSet presAssocID="{610AB7E1-FBC6-486F-831C-2326F5C7F96A}" presName="sibTrans" presStyleCnt="0"/>
      <dgm:spPr/>
    </dgm:pt>
    <dgm:pt modelId="{A45D094A-F06F-43F5-84B8-3612F06BA5E7}" type="pres">
      <dgm:prSet presAssocID="{F6692731-099C-4488-86F4-7BEA159F0666}" presName="textNode" presStyleLbl="node1" presStyleIdx="1" presStyleCnt="3" custScaleY="203947">
        <dgm:presLayoutVars>
          <dgm:bulletEnabled val="1"/>
        </dgm:presLayoutVars>
      </dgm:prSet>
      <dgm:spPr/>
    </dgm:pt>
    <dgm:pt modelId="{FACC60A8-965B-44B4-9223-10CAC5D15D30}" type="pres">
      <dgm:prSet presAssocID="{C5F8C051-DED3-4A92-AD5F-240FA80A4175}" presName="sibTrans" presStyleCnt="0"/>
      <dgm:spPr/>
    </dgm:pt>
    <dgm:pt modelId="{BAF5A5ED-60D0-47F0-848A-AABC77787883}" type="pres">
      <dgm:prSet presAssocID="{96C46AA0-DA89-4EB0-9593-199CEA80D6B9}" presName="textNode" presStyleLbl="node1" presStyleIdx="2" presStyleCnt="3" custScaleY="203947">
        <dgm:presLayoutVars>
          <dgm:bulletEnabled val="1"/>
        </dgm:presLayoutVars>
      </dgm:prSet>
      <dgm:spPr/>
    </dgm:pt>
  </dgm:ptLst>
  <dgm:cxnLst>
    <dgm:cxn modelId="{E244E3B1-7A26-45A8-AD67-7ED4D641029E}" type="presOf" srcId="{E325433B-DDF8-4396-AFB0-5D9765603F4C}" destId="{D341ED7F-C6AD-48C5-A8C7-40274FE0711B}" srcOrd="0" destOrd="0" presId="urn:microsoft.com/office/officeart/2005/8/layout/hProcess9"/>
    <dgm:cxn modelId="{13FF7DDA-2472-4B00-B59C-C94E4DEED317}" srcId="{72827840-0356-44B0-94B4-A8AFEBFC21E4}" destId="{F6692731-099C-4488-86F4-7BEA159F0666}" srcOrd="1" destOrd="0" parTransId="{B8127DC0-FFF2-4BC7-922A-A2D506A38511}" sibTransId="{C5F8C051-DED3-4A92-AD5F-240FA80A4175}"/>
    <dgm:cxn modelId="{B01E7935-B967-43C0-A08B-59E3CADF7852}" srcId="{72827840-0356-44B0-94B4-A8AFEBFC21E4}" destId="{E325433B-DDF8-4396-AFB0-5D9765603F4C}" srcOrd="0" destOrd="0" parTransId="{D7383788-AF9C-42D5-AA1C-B57583C1D8AC}" sibTransId="{610AB7E1-FBC6-486F-831C-2326F5C7F96A}"/>
    <dgm:cxn modelId="{43929953-4C21-41D0-91A3-8BB50589E852}" srcId="{72827840-0356-44B0-94B4-A8AFEBFC21E4}" destId="{96C46AA0-DA89-4EB0-9593-199CEA80D6B9}" srcOrd="2" destOrd="0" parTransId="{71B275FB-6760-4C5E-8E02-731BEEB66ACA}" sibTransId="{F1621C39-7775-4B9C-B0A1-EBFCFF9FA718}"/>
    <dgm:cxn modelId="{F2032444-8A37-4B9D-9B58-97BC02F0B408}" type="presOf" srcId="{72827840-0356-44B0-94B4-A8AFEBFC21E4}" destId="{7E2DF0A9-AE6E-4EB0-B3B8-554DA6C58959}" srcOrd="0" destOrd="0" presId="urn:microsoft.com/office/officeart/2005/8/layout/hProcess9"/>
    <dgm:cxn modelId="{EC4C996C-EF03-4AE4-AEA5-71F94C68F580}" type="presOf" srcId="{F6692731-099C-4488-86F4-7BEA159F0666}" destId="{A45D094A-F06F-43F5-84B8-3612F06BA5E7}" srcOrd="0" destOrd="0" presId="urn:microsoft.com/office/officeart/2005/8/layout/hProcess9"/>
    <dgm:cxn modelId="{DCF4E19D-051A-4132-80A5-01BDB4EFEA46}" type="presOf" srcId="{96C46AA0-DA89-4EB0-9593-199CEA80D6B9}" destId="{BAF5A5ED-60D0-47F0-848A-AABC77787883}" srcOrd="0" destOrd="0" presId="urn:microsoft.com/office/officeart/2005/8/layout/hProcess9"/>
    <dgm:cxn modelId="{B48EA64D-3AA5-4D8E-A969-3CA196EEA45A}" type="presParOf" srcId="{7E2DF0A9-AE6E-4EB0-B3B8-554DA6C58959}" destId="{F14C06BC-4474-49C5-BB34-5C52107739B3}" srcOrd="0" destOrd="0" presId="urn:microsoft.com/office/officeart/2005/8/layout/hProcess9"/>
    <dgm:cxn modelId="{5B86A6CE-1264-40A0-9E2A-9CA1524E63B2}" type="presParOf" srcId="{7E2DF0A9-AE6E-4EB0-B3B8-554DA6C58959}" destId="{177E84E6-79DC-4575-B482-08D841D68A7E}" srcOrd="1" destOrd="0" presId="urn:microsoft.com/office/officeart/2005/8/layout/hProcess9"/>
    <dgm:cxn modelId="{1AFBC54F-B25B-4F80-855D-ECA7BA4E7324}" type="presParOf" srcId="{177E84E6-79DC-4575-B482-08D841D68A7E}" destId="{D341ED7F-C6AD-48C5-A8C7-40274FE0711B}" srcOrd="0" destOrd="0" presId="urn:microsoft.com/office/officeart/2005/8/layout/hProcess9"/>
    <dgm:cxn modelId="{1A49ED70-C557-4DCB-9F9A-2F490468DC9B}" type="presParOf" srcId="{177E84E6-79DC-4575-B482-08D841D68A7E}" destId="{8AA1464C-6433-4E1C-9B12-A0EB6683AD47}" srcOrd="1" destOrd="0" presId="urn:microsoft.com/office/officeart/2005/8/layout/hProcess9"/>
    <dgm:cxn modelId="{8D1D7C6A-6300-4AD1-BDBD-4E16AEB19031}" type="presParOf" srcId="{177E84E6-79DC-4575-B482-08D841D68A7E}" destId="{A45D094A-F06F-43F5-84B8-3612F06BA5E7}" srcOrd="2" destOrd="0" presId="urn:microsoft.com/office/officeart/2005/8/layout/hProcess9"/>
    <dgm:cxn modelId="{58F39A19-FE8F-4727-B74F-C0E77585AA09}" type="presParOf" srcId="{177E84E6-79DC-4575-B482-08D841D68A7E}" destId="{FACC60A8-965B-44B4-9223-10CAC5D15D30}" srcOrd="3" destOrd="0" presId="urn:microsoft.com/office/officeart/2005/8/layout/hProcess9"/>
    <dgm:cxn modelId="{D1FE34B2-A221-4156-9DBA-F2BC9644EF6E}" type="presParOf" srcId="{177E84E6-79DC-4575-B482-08D841D68A7E}" destId="{BAF5A5ED-60D0-47F0-848A-AABC7778788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6F4256-0873-40CF-9AD9-292AB4989833}"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B8EB3D54-BC9E-4E94-80D1-50292F1A16D2}">
      <dgm:prSet/>
      <dgm:spPr>
        <a:solidFill>
          <a:schemeClr val="accent3">
            <a:lumMod val="75000"/>
          </a:schemeClr>
        </a:solidFill>
      </dgm:spPr>
      <dgm:t>
        <a:bodyPr/>
        <a:lstStyle/>
        <a:p>
          <a:pPr rtl="0"/>
          <a:r>
            <a:rPr lang="en-MY" dirty="0" err="1" smtClean="0">
              <a:solidFill>
                <a:schemeClr val="tx1"/>
              </a:solidFill>
              <a:latin typeface="Lucida Calligraphy" pitchFamily="66" charset="0"/>
            </a:rPr>
            <a:t>kita</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sebagai</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rakyat</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juga</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turut</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bertanggungjawab</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untuk</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menjaga</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kesucian</a:t>
          </a:r>
          <a:r>
            <a:rPr lang="en-MY" dirty="0" smtClean="0">
              <a:solidFill>
                <a:schemeClr val="tx1"/>
              </a:solidFill>
              <a:latin typeface="Lucida Calligraphy" pitchFamily="66" charset="0"/>
            </a:rPr>
            <a:t> agama </a:t>
          </a:r>
          <a:r>
            <a:rPr lang="en-MY" dirty="0" err="1" smtClean="0">
              <a:solidFill>
                <a:schemeClr val="tx1"/>
              </a:solidFill>
              <a:latin typeface="Lucida Calligraphy" pitchFamily="66" charset="0"/>
            </a:rPr>
            <a:t>dan</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kedaulatan</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negara</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daripada</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sebarang</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anasir</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keganasan</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kezaliman</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mahupun</a:t>
          </a:r>
          <a:r>
            <a:rPr lang="en-MY" dirty="0" smtClean="0">
              <a:solidFill>
                <a:schemeClr val="tx1"/>
              </a:solidFill>
              <a:latin typeface="Lucida Calligraphy" pitchFamily="66" charset="0"/>
            </a:rPr>
            <a:t> </a:t>
          </a:r>
          <a:r>
            <a:rPr lang="en-MY" dirty="0" err="1" smtClean="0">
              <a:solidFill>
                <a:schemeClr val="tx1"/>
              </a:solidFill>
              <a:latin typeface="Lucida Calligraphy" pitchFamily="66" charset="0"/>
            </a:rPr>
            <a:t>penindasan</a:t>
          </a:r>
          <a:r>
            <a:rPr lang="en-MY" dirty="0" smtClean="0">
              <a:solidFill>
                <a:schemeClr val="tx1"/>
              </a:solidFill>
              <a:latin typeface="Lucida Calligraphy" pitchFamily="66" charset="0"/>
            </a:rPr>
            <a:t>. </a:t>
          </a:r>
          <a:endParaRPr lang="en-US" dirty="0">
            <a:solidFill>
              <a:schemeClr val="tx1"/>
            </a:solidFill>
            <a:latin typeface="Lucida Calligraphy" pitchFamily="66" charset="0"/>
          </a:endParaRPr>
        </a:p>
      </dgm:t>
    </dgm:pt>
    <dgm:pt modelId="{B33C4393-BD78-47A9-AB30-05BCBDB57E37}" type="parTrans" cxnId="{FF9B5ABB-4D8E-49D8-9658-F834D3439251}">
      <dgm:prSet/>
      <dgm:spPr/>
      <dgm:t>
        <a:bodyPr/>
        <a:lstStyle/>
        <a:p>
          <a:endParaRPr lang="en-US">
            <a:solidFill>
              <a:schemeClr val="tx1"/>
            </a:solidFill>
            <a:latin typeface="Lucida Calligraphy" pitchFamily="66" charset="0"/>
          </a:endParaRPr>
        </a:p>
      </dgm:t>
    </dgm:pt>
    <dgm:pt modelId="{C7C33186-51DF-4118-87D0-01F9F62763FE}" type="sibTrans" cxnId="{FF9B5ABB-4D8E-49D8-9658-F834D3439251}">
      <dgm:prSet/>
      <dgm:spPr/>
      <dgm:t>
        <a:bodyPr/>
        <a:lstStyle/>
        <a:p>
          <a:endParaRPr lang="en-US">
            <a:solidFill>
              <a:schemeClr val="tx1"/>
            </a:solidFill>
            <a:latin typeface="Lucida Calligraphy" pitchFamily="66" charset="0"/>
          </a:endParaRPr>
        </a:p>
      </dgm:t>
    </dgm:pt>
    <dgm:pt modelId="{2B398119-7CE1-4626-A2A3-9375642EFC61}">
      <dgm:prSet/>
      <dgm:spPr>
        <a:solidFill>
          <a:schemeClr val="accent5">
            <a:lumMod val="75000"/>
          </a:schemeClr>
        </a:solidFill>
      </dgm:spPr>
      <dgm:t>
        <a:bodyPr/>
        <a:lstStyle/>
        <a:p>
          <a:pPr rtl="0"/>
          <a:r>
            <a:rPr lang="ms-MY" smtClean="0">
              <a:solidFill>
                <a:schemeClr val="tx1"/>
              </a:solidFill>
              <a:latin typeface="Lucida Calligraphy" pitchFamily="66" charset="0"/>
            </a:rPr>
            <a:t>sebagai hamba Allah, kita hendaklah sentiasa dekat kepada Allah SWT supaya beroleh kekuatan rohani dan jasmani sekaligus meraih pertolongan daripada-Nya.</a:t>
          </a:r>
          <a:endParaRPr lang="en-US">
            <a:solidFill>
              <a:schemeClr val="tx1"/>
            </a:solidFill>
            <a:latin typeface="Lucida Calligraphy" pitchFamily="66" charset="0"/>
          </a:endParaRPr>
        </a:p>
      </dgm:t>
    </dgm:pt>
    <dgm:pt modelId="{39AA966F-3A3F-4A87-8BAE-AC851C62EC73}" type="parTrans" cxnId="{A70103B4-88A8-444F-AC74-CA0481A62EA9}">
      <dgm:prSet/>
      <dgm:spPr/>
      <dgm:t>
        <a:bodyPr/>
        <a:lstStyle/>
        <a:p>
          <a:endParaRPr lang="en-US">
            <a:solidFill>
              <a:schemeClr val="tx1"/>
            </a:solidFill>
            <a:latin typeface="Lucida Calligraphy" pitchFamily="66" charset="0"/>
          </a:endParaRPr>
        </a:p>
      </dgm:t>
    </dgm:pt>
    <dgm:pt modelId="{518F980D-C9EC-4787-A363-976992A6AACF}" type="sibTrans" cxnId="{A70103B4-88A8-444F-AC74-CA0481A62EA9}">
      <dgm:prSet/>
      <dgm:spPr/>
      <dgm:t>
        <a:bodyPr/>
        <a:lstStyle/>
        <a:p>
          <a:endParaRPr lang="en-US">
            <a:solidFill>
              <a:schemeClr val="tx1"/>
            </a:solidFill>
            <a:latin typeface="Lucida Calligraphy" pitchFamily="66" charset="0"/>
          </a:endParaRPr>
        </a:p>
      </dgm:t>
    </dgm:pt>
    <dgm:pt modelId="{556B5C4D-64E1-49D4-BFB6-24EC0BE243FE}" type="pres">
      <dgm:prSet presAssocID="{5C6F4256-0873-40CF-9AD9-292AB4989833}" presName="linearFlow" presStyleCnt="0">
        <dgm:presLayoutVars>
          <dgm:dir/>
          <dgm:resizeHandles val="exact"/>
        </dgm:presLayoutVars>
      </dgm:prSet>
      <dgm:spPr/>
    </dgm:pt>
    <dgm:pt modelId="{5A2C505B-6F74-4283-ABF6-CAA91AF4DCB6}" type="pres">
      <dgm:prSet presAssocID="{B8EB3D54-BC9E-4E94-80D1-50292F1A16D2}" presName="comp" presStyleCnt="0"/>
      <dgm:spPr/>
    </dgm:pt>
    <dgm:pt modelId="{5AC64DA1-2628-4DD6-80A2-FAE61A50F8DD}" type="pres">
      <dgm:prSet presAssocID="{B8EB3D54-BC9E-4E94-80D1-50292F1A16D2}" presName="rect2" presStyleLbl="node1" presStyleIdx="0" presStyleCnt="2">
        <dgm:presLayoutVars>
          <dgm:bulletEnabled val="1"/>
        </dgm:presLayoutVars>
      </dgm:prSet>
      <dgm:spPr/>
    </dgm:pt>
    <dgm:pt modelId="{C123D4CA-4047-44E6-8F3F-296F2F758DA8}" type="pres">
      <dgm:prSet presAssocID="{B8EB3D54-BC9E-4E94-80D1-50292F1A16D2}" presName="rect1" presStyleLbl="lnNode1" presStyleIdx="0" presStyleCnt="2"/>
      <dgm:spPr>
        <a:solidFill>
          <a:srgbClr val="FFFF00"/>
        </a:solidFill>
      </dgm:spPr>
    </dgm:pt>
    <dgm:pt modelId="{FED82FEF-BA6D-4244-AF5C-1D92FBEE011B}" type="pres">
      <dgm:prSet presAssocID="{C7C33186-51DF-4118-87D0-01F9F62763FE}" presName="sibTrans" presStyleCnt="0"/>
      <dgm:spPr/>
    </dgm:pt>
    <dgm:pt modelId="{1E80DF3B-9B93-4565-BA32-A5A3477238BF}" type="pres">
      <dgm:prSet presAssocID="{2B398119-7CE1-4626-A2A3-9375642EFC61}" presName="comp" presStyleCnt="0"/>
      <dgm:spPr/>
    </dgm:pt>
    <dgm:pt modelId="{207BDEA0-F569-4EE1-950B-2CC436CEC63B}" type="pres">
      <dgm:prSet presAssocID="{2B398119-7CE1-4626-A2A3-9375642EFC61}" presName="rect2" presStyleLbl="node1" presStyleIdx="1" presStyleCnt="2">
        <dgm:presLayoutVars>
          <dgm:bulletEnabled val="1"/>
        </dgm:presLayoutVars>
      </dgm:prSet>
      <dgm:spPr/>
    </dgm:pt>
    <dgm:pt modelId="{DC4009E4-F19E-4AC1-A926-E8EA93D10718}" type="pres">
      <dgm:prSet presAssocID="{2B398119-7CE1-4626-A2A3-9375642EFC61}" presName="rect1" presStyleLbl="lnNode1" presStyleIdx="1" presStyleCnt="2"/>
      <dgm:spPr>
        <a:solidFill>
          <a:srgbClr val="FFFF00"/>
        </a:solidFill>
      </dgm:spPr>
    </dgm:pt>
  </dgm:ptLst>
  <dgm:cxnLst>
    <dgm:cxn modelId="{0DCF5AB3-9DEB-4638-875D-D273F740CA7C}" type="presOf" srcId="{2B398119-7CE1-4626-A2A3-9375642EFC61}" destId="{207BDEA0-F569-4EE1-950B-2CC436CEC63B}" srcOrd="0" destOrd="0" presId="urn:microsoft.com/office/officeart/2008/layout/AlternatingPictureBlocks"/>
    <dgm:cxn modelId="{DCA77468-374F-44FE-BDF3-DFEB3CD58533}" type="presOf" srcId="{B8EB3D54-BC9E-4E94-80D1-50292F1A16D2}" destId="{5AC64DA1-2628-4DD6-80A2-FAE61A50F8DD}" srcOrd="0" destOrd="0" presId="urn:microsoft.com/office/officeart/2008/layout/AlternatingPictureBlocks"/>
    <dgm:cxn modelId="{A70103B4-88A8-444F-AC74-CA0481A62EA9}" srcId="{5C6F4256-0873-40CF-9AD9-292AB4989833}" destId="{2B398119-7CE1-4626-A2A3-9375642EFC61}" srcOrd="1" destOrd="0" parTransId="{39AA966F-3A3F-4A87-8BAE-AC851C62EC73}" sibTransId="{518F980D-C9EC-4787-A363-976992A6AACF}"/>
    <dgm:cxn modelId="{C09B630A-0768-4601-B2C7-B9255D375418}" type="presOf" srcId="{5C6F4256-0873-40CF-9AD9-292AB4989833}" destId="{556B5C4D-64E1-49D4-BFB6-24EC0BE243FE}" srcOrd="0" destOrd="0" presId="urn:microsoft.com/office/officeart/2008/layout/AlternatingPictureBlocks"/>
    <dgm:cxn modelId="{FF9B5ABB-4D8E-49D8-9658-F834D3439251}" srcId="{5C6F4256-0873-40CF-9AD9-292AB4989833}" destId="{B8EB3D54-BC9E-4E94-80D1-50292F1A16D2}" srcOrd="0" destOrd="0" parTransId="{B33C4393-BD78-47A9-AB30-05BCBDB57E37}" sibTransId="{C7C33186-51DF-4118-87D0-01F9F62763FE}"/>
    <dgm:cxn modelId="{F3AC2160-F623-4ECE-8A8E-2B1920EDEC53}" type="presParOf" srcId="{556B5C4D-64E1-49D4-BFB6-24EC0BE243FE}" destId="{5A2C505B-6F74-4283-ABF6-CAA91AF4DCB6}" srcOrd="0" destOrd="0" presId="urn:microsoft.com/office/officeart/2008/layout/AlternatingPictureBlocks"/>
    <dgm:cxn modelId="{1B836D59-EBF3-45EA-9B14-E7833846D3DF}" type="presParOf" srcId="{5A2C505B-6F74-4283-ABF6-CAA91AF4DCB6}" destId="{5AC64DA1-2628-4DD6-80A2-FAE61A50F8DD}" srcOrd="0" destOrd="0" presId="urn:microsoft.com/office/officeart/2008/layout/AlternatingPictureBlocks"/>
    <dgm:cxn modelId="{D4793B79-7D56-4830-B10B-F52ACABC4939}" type="presParOf" srcId="{5A2C505B-6F74-4283-ABF6-CAA91AF4DCB6}" destId="{C123D4CA-4047-44E6-8F3F-296F2F758DA8}" srcOrd="1" destOrd="0" presId="urn:microsoft.com/office/officeart/2008/layout/AlternatingPictureBlocks"/>
    <dgm:cxn modelId="{CA8CB4E9-F44F-4BEB-9AF6-F008C998C6E3}" type="presParOf" srcId="{556B5C4D-64E1-49D4-BFB6-24EC0BE243FE}" destId="{FED82FEF-BA6D-4244-AF5C-1D92FBEE011B}" srcOrd="1" destOrd="0" presId="urn:microsoft.com/office/officeart/2008/layout/AlternatingPictureBlocks"/>
    <dgm:cxn modelId="{757F09A5-A88B-42AF-B874-58AD6C926533}" type="presParOf" srcId="{556B5C4D-64E1-49D4-BFB6-24EC0BE243FE}" destId="{1E80DF3B-9B93-4565-BA32-A5A3477238BF}" srcOrd="2" destOrd="0" presId="urn:microsoft.com/office/officeart/2008/layout/AlternatingPictureBlocks"/>
    <dgm:cxn modelId="{C6547526-F8D0-40CD-9F92-5D355D124DE0}" type="presParOf" srcId="{1E80DF3B-9B93-4565-BA32-A5A3477238BF}" destId="{207BDEA0-F569-4EE1-950B-2CC436CEC63B}" srcOrd="0" destOrd="0" presId="urn:microsoft.com/office/officeart/2008/layout/AlternatingPictureBlocks"/>
    <dgm:cxn modelId="{AB989826-C59D-4913-AE45-334AF398AD45}" type="presParOf" srcId="{1E80DF3B-9B93-4565-BA32-A5A3477238BF}" destId="{DC4009E4-F19E-4AC1-A926-E8EA93D10718}"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8DA99-6015-4B19-ACDB-906C91D8FB79}">
      <dsp:nvSpPr>
        <dsp:cNvPr id="0" name=""/>
        <dsp:cNvSpPr/>
      </dsp:nvSpPr>
      <dsp:spPr>
        <a:xfrm>
          <a:off x="0" y="0"/>
          <a:ext cx="8686800" cy="6248400"/>
        </a:xfrm>
        <a:prstGeom prst="roundRect">
          <a:avLst>
            <a:gd name="adj" fmla="val 8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849453" numCol="1" spcCol="1270" anchor="t" anchorCtr="0">
          <a:noAutofit/>
        </a:bodyPr>
        <a:lstStyle/>
        <a:p>
          <a:pPr lvl="0" algn="ctr" defTabSz="1066800" rtl="0">
            <a:lnSpc>
              <a:spcPct val="90000"/>
            </a:lnSpc>
            <a:spcBef>
              <a:spcPct val="0"/>
            </a:spcBef>
            <a:spcAft>
              <a:spcPct val="35000"/>
            </a:spcAft>
          </a:pPr>
          <a:r>
            <a:rPr lang="ms-MY" sz="2400" kern="1200" dirty="0" smtClean="0">
              <a:solidFill>
                <a:srgbClr val="92D050"/>
              </a:solidFill>
              <a:latin typeface="Bernard MT Condensed" pitchFamily="18" charset="0"/>
            </a:rPr>
            <a:t>Hari Pahlawan </a:t>
          </a:r>
        </a:p>
        <a:p>
          <a:pPr lvl="0" algn="ctr" defTabSz="1066800" rtl="0">
            <a:lnSpc>
              <a:spcPct val="90000"/>
            </a:lnSpc>
            <a:spcBef>
              <a:spcPct val="0"/>
            </a:spcBef>
            <a:spcAft>
              <a:spcPct val="35000"/>
            </a:spcAft>
          </a:pPr>
          <a:r>
            <a:rPr lang="ms-MY" sz="2400" kern="1200" dirty="0" smtClean="0">
              <a:solidFill>
                <a:schemeClr val="tx1"/>
              </a:solidFill>
              <a:latin typeface="Berlin Sans FB" pitchFamily="34" charset="0"/>
            </a:rPr>
            <a:t>pengiktirafan negara kepada bangsa dan rakyat kita yang sedia mempertaruhkan nyawa, harta, kedudukan dan sebagainya demi mempertahankan maruah dan kedaulatan negara daripada ancaman musuh. </a:t>
          </a:r>
          <a:endParaRPr lang="en-US" sz="2400" kern="1200" dirty="0">
            <a:solidFill>
              <a:schemeClr val="tx1"/>
            </a:solidFill>
            <a:latin typeface="Berlin Sans FB" pitchFamily="34" charset="0"/>
          </a:endParaRPr>
        </a:p>
      </dsp:txBody>
      <dsp:txXfrm>
        <a:off x="155558" y="155558"/>
        <a:ext cx="8375684" cy="5937284"/>
      </dsp:txXfrm>
    </dsp:sp>
    <dsp:sp modelId="{0A8040F9-CF2B-4C42-9D6A-C2AAD8760058}">
      <dsp:nvSpPr>
        <dsp:cNvPr id="0" name=""/>
        <dsp:cNvSpPr/>
      </dsp:nvSpPr>
      <dsp:spPr>
        <a:xfrm>
          <a:off x="152388" y="2209806"/>
          <a:ext cx="8252460" cy="3078467"/>
        </a:xfrm>
        <a:prstGeom prst="roundRect">
          <a:avLst>
            <a:gd name="adj" fmla="val 105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77414" numCol="1" spcCol="1270" anchor="t" anchorCtr="0">
          <a:noAutofit/>
        </a:bodyPr>
        <a:lstStyle/>
        <a:p>
          <a:pPr lvl="0" algn="ctr" defTabSz="1066800" rtl="0">
            <a:lnSpc>
              <a:spcPct val="90000"/>
            </a:lnSpc>
            <a:spcBef>
              <a:spcPct val="0"/>
            </a:spcBef>
            <a:spcAft>
              <a:spcPct val="35000"/>
            </a:spcAft>
          </a:pPr>
          <a:r>
            <a:rPr lang="ms-MY" sz="2400" kern="1200" dirty="0" smtClean="0">
              <a:solidFill>
                <a:srgbClr val="92D050"/>
              </a:solidFill>
              <a:latin typeface="Bernard MT Condensed" pitchFamily="18" charset="0"/>
            </a:rPr>
            <a:t>Pahlawan </a:t>
          </a:r>
        </a:p>
        <a:p>
          <a:pPr lvl="0" algn="ctr" defTabSz="1066800" rtl="0">
            <a:lnSpc>
              <a:spcPct val="90000"/>
            </a:lnSpc>
            <a:spcBef>
              <a:spcPct val="0"/>
            </a:spcBef>
            <a:spcAft>
              <a:spcPct val="35000"/>
            </a:spcAft>
          </a:pPr>
          <a:r>
            <a:rPr lang="ms-MY" sz="2400" kern="1200" dirty="0" smtClean="0">
              <a:solidFill>
                <a:schemeClr val="tx1"/>
              </a:solidFill>
              <a:latin typeface="Berlin Sans FB" pitchFamily="34" charset="0"/>
            </a:rPr>
            <a:t>pejuang bangsa, agama dan negara ini, sememangnya tidak pernah mengharapkan gelaran mahupun status kepahlawanan tetapi cukuplah dihargai sebagai tanda penghormatan dan terima kasih. </a:t>
          </a:r>
          <a:endParaRPr lang="en-US" sz="2400" kern="1200" dirty="0">
            <a:solidFill>
              <a:schemeClr val="tx1"/>
            </a:solidFill>
            <a:latin typeface="Berlin Sans FB" pitchFamily="34" charset="0"/>
          </a:endParaRPr>
        </a:p>
      </dsp:txBody>
      <dsp:txXfrm>
        <a:off x="247061" y="2304479"/>
        <a:ext cx="8063114" cy="2889121"/>
      </dsp:txXfrm>
    </dsp:sp>
    <dsp:sp modelId="{BBB3E6C5-328F-4F83-A997-19EB59F83DB5}">
      <dsp:nvSpPr>
        <dsp:cNvPr id="0" name=""/>
        <dsp:cNvSpPr/>
      </dsp:nvSpPr>
      <dsp:spPr>
        <a:xfrm>
          <a:off x="457168" y="4343412"/>
          <a:ext cx="7818120" cy="1118663"/>
        </a:xfrm>
        <a:prstGeom prst="roundRect">
          <a:avLst>
            <a:gd name="adj" fmla="val 105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70688" numCol="1" spcCol="1270" anchor="t" anchorCtr="0">
          <a:noAutofit/>
        </a:bodyPr>
        <a:lstStyle/>
        <a:p>
          <a:pPr lvl="0" algn="ctr" defTabSz="1066800" rtl="0">
            <a:lnSpc>
              <a:spcPct val="90000"/>
            </a:lnSpc>
            <a:spcBef>
              <a:spcPct val="0"/>
            </a:spcBef>
            <a:spcAft>
              <a:spcPct val="35000"/>
            </a:spcAft>
          </a:pPr>
          <a:r>
            <a:rPr lang="ms-MY" sz="2400" kern="1200" dirty="0" smtClean="0">
              <a:solidFill>
                <a:schemeClr val="tx1"/>
              </a:solidFill>
              <a:latin typeface="Berlin Sans FB" pitchFamily="34" charset="0"/>
            </a:rPr>
            <a:t>Sesungguhnya jasa bakti mereka merupakan satu jual beli yang terbaik di sisi Allah SWT. </a:t>
          </a:r>
          <a:endParaRPr lang="en-US" sz="2400" kern="1200" dirty="0">
            <a:solidFill>
              <a:schemeClr val="tx1"/>
            </a:solidFill>
            <a:latin typeface="Berlin Sans FB" pitchFamily="34" charset="0"/>
          </a:endParaRPr>
        </a:p>
      </dsp:txBody>
      <dsp:txXfrm>
        <a:off x="491571" y="4377815"/>
        <a:ext cx="7749314" cy="1049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CD49-2CEE-47BD-AF8C-3248D065DE04}">
      <dsp:nvSpPr>
        <dsp:cNvPr id="0" name=""/>
        <dsp:cNvSpPr/>
      </dsp:nvSpPr>
      <dsp:spPr>
        <a:xfrm>
          <a:off x="0" y="0"/>
          <a:ext cx="7254240" cy="17830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ms-MY" sz="2800" kern="1200" smtClean="0">
              <a:solidFill>
                <a:schemeClr val="tx1"/>
              </a:solidFill>
              <a:latin typeface="Bodoni MT Poster Compressed" pitchFamily="18" charset="0"/>
            </a:rPr>
            <a:t>semangat mengingati jasa bakti pahlawan dalam kalangan masyarakat semakin luntur malah ada yang lupa kepada tokoh-tokoh penting negara. </a:t>
          </a:r>
          <a:endParaRPr lang="en-US" sz="2800" kern="1200">
            <a:solidFill>
              <a:schemeClr val="tx1"/>
            </a:solidFill>
            <a:latin typeface="Bodoni MT Poster Compressed" pitchFamily="18" charset="0"/>
          </a:endParaRPr>
        </a:p>
      </dsp:txBody>
      <dsp:txXfrm>
        <a:off x="52225" y="52225"/>
        <a:ext cx="5330156" cy="1678630"/>
      </dsp:txXfrm>
    </dsp:sp>
    <dsp:sp modelId="{C1C1D504-9BCE-4C17-981C-7FEBBCDAAA39}">
      <dsp:nvSpPr>
        <dsp:cNvPr id="0" name=""/>
        <dsp:cNvSpPr/>
      </dsp:nvSpPr>
      <dsp:spPr>
        <a:xfrm>
          <a:off x="640079" y="2080260"/>
          <a:ext cx="7254240" cy="178308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solidFill>
                <a:schemeClr val="tx1"/>
              </a:solidFill>
              <a:latin typeface="Bodoni MT Poster Compressed" pitchFamily="18" charset="0"/>
            </a:rPr>
            <a:t>mengingati dan menghayati kisah perjuangan dan karakter para pahlawan itu boleh menjadi tauladan dan sumber inspirasi buat kita dan generasi yang akan datang. </a:t>
          </a:r>
          <a:endParaRPr lang="en-US" sz="2800" kern="1200">
            <a:solidFill>
              <a:schemeClr val="tx1"/>
            </a:solidFill>
            <a:latin typeface="Bodoni MT Poster Compressed" pitchFamily="18" charset="0"/>
          </a:endParaRPr>
        </a:p>
      </dsp:txBody>
      <dsp:txXfrm>
        <a:off x="692304" y="2132485"/>
        <a:ext cx="5350708" cy="1678630"/>
      </dsp:txXfrm>
    </dsp:sp>
    <dsp:sp modelId="{11DC0B79-BE97-411F-B4FE-B9229B126CF8}">
      <dsp:nvSpPr>
        <dsp:cNvPr id="0" name=""/>
        <dsp:cNvSpPr/>
      </dsp:nvSpPr>
      <dsp:spPr>
        <a:xfrm>
          <a:off x="1280159" y="4160520"/>
          <a:ext cx="7254240" cy="178308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solidFill>
                <a:schemeClr val="tx1"/>
              </a:solidFill>
              <a:latin typeface="Bodoni MT Poster Compressed" pitchFamily="18" charset="0"/>
            </a:rPr>
            <a:t>pahlawan ialah mereka yang menjaga keselamatan dan keamanan demi mempertahankan kedaulatan negara. </a:t>
          </a:r>
          <a:endParaRPr lang="en-US" sz="2800" kern="1200">
            <a:solidFill>
              <a:schemeClr val="tx1"/>
            </a:solidFill>
            <a:latin typeface="Bodoni MT Poster Compressed" pitchFamily="18" charset="0"/>
          </a:endParaRPr>
        </a:p>
      </dsp:txBody>
      <dsp:txXfrm>
        <a:off x="1332384" y="4212745"/>
        <a:ext cx="5350708" cy="1678630"/>
      </dsp:txXfrm>
    </dsp:sp>
    <dsp:sp modelId="{23A06D3B-0289-4A46-99F1-B28B5E54C3B2}">
      <dsp:nvSpPr>
        <dsp:cNvPr id="0" name=""/>
        <dsp:cNvSpPr/>
      </dsp:nvSpPr>
      <dsp:spPr>
        <a:xfrm>
          <a:off x="6095238" y="1352168"/>
          <a:ext cx="1159002" cy="1159002"/>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odoni MT Poster Compressed" pitchFamily="18" charset="0"/>
          </a:endParaRPr>
        </a:p>
      </dsp:txBody>
      <dsp:txXfrm>
        <a:off x="6356013" y="1352168"/>
        <a:ext cx="637452" cy="872149"/>
      </dsp:txXfrm>
    </dsp:sp>
    <dsp:sp modelId="{C973FBF9-0F49-47E3-A5C5-F851F791339C}">
      <dsp:nvSpPr>
        <dsp:cNvPr id="0" name=""/>
        <dsp:cNvSpPr/>
      </dsp:nvSpPr>
      <dsp:spPr>
        <a:xfrm>
          <a:off x="6735318" y="3420541"/>
          <a:ext cx="1159002" cy="1159002"/>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odoni MT Poster Compressed" pitchFamily="18" charset="0"/>
          </a:endParaRPr>
        </a:p>
      </dsp:txBody>
      <dsp:txXfrm>
        <a:off x="6996093" y="3420541"/>
        <a:ext cx="637452" cy="872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8676E-48AC-49F1-87FB-0B3571C5F299}">
      <dsp:nvSpPr>
        <dsp:cNvPr id="0" name=""/>
        <dsp:cNvSpPr/>
      </dsp:nvSpPr>
      <dsp:spPr>
        <a:xfrm>
          <a:off x="0" y="5299777"/>
          <a:ext cx="8839200" cy="8694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lin Sans FB" pitchFamily="34" charset="0"/>
            </a:rPr>
            <a:t>Mereka sedar dan menginsafi bahawa perjuangan mereka adalah mempertahankan agama dan rakyat dari anasir musuh dan meyakini akan rahmat serta pertolongan daripada Allah SWT. </a:t>
          </a:r>
          <a:endParaRPr lang="en-US" sz="2000" kern="1200">
            <a:solidFill>
              <a:schemeClr val="tx1"/>
            </a:solidFill>
            <a:latin typeface="Berlin Sans FB" pitchFamily="34" charset="0"/>
          </a:endParaRPr>
        </a:p>
      </dsp:txBody>
      <dsp:txXfrm>
        <a:off x="0" y="5299777"/>
        <a:ext cx="8839200" cy="869472"/>
      </dsp:txXfrm>
    </dsp:sp>
    <dsp:sp modelId="{1B722A37-D647-4645-953D-EABCCA58E82F}">
      <dsp:nvSpPr>
        <dsp:cNvPr id="0" name=""/>
        <dsp:cNvSpPr/>
      </dsp:nvSpPr>
      <dsp:spPr>
        <a:xfrm rot="10800000">
          <a:off x="0" y="3975570"/>
          <a:ext cx="8839200" cy="1337248"/>
        </a:xfrm>
        <a:prstGeom prst="upArrowCallou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lin Sans FB" pitchFamily="34" charset="0"/>
            </a:rPr>
            <a:t>perasaan cinta yang tulus terhadap agama, bangsa dan negara. </a:t>
          </a:r>
          <a:endParaRPr lang="en-US" sz="2000" kern="1200">
            <a:solidFill>
              <a:schemeClr val="tx1"/>
            </a:solidFill>
            <a:latin typeface="Berlin Sans FB" pitchFamily="34" charset="0"/>
          </a:endParaRPr>
        </a:p>
      </dsp:txBody>
      <dsp:txXfrm rot="10800000">
        <a:off x="0" y="3975570"/>
        <a:ext cx="8839200" cy="868904"/>
      </dsp:txXfrm>
    </dsp:sp>
    <dsp:sp modelId="{2CA013FB-C26B-404F-B4DD-242EE7C6A015}">
      <dsp:nvSpPr>
        <dsp:cNvPr id="0" name=""/>
        <dsp:cNvSpPr/>
      </dsp:nvSpPr>
      <dsp:spPr>
        <a:xfrm rot="10800000">
          <a:off x="0" y="2651363"/>
          <a:ext cx="8839200" cy="1337248"/>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lin Sans FB" pitchFamily="34" charset="0"/>
            </a:rPr>
            <a:t>Apakah yang menyebabkan mereka sanggup bertindak sedemikian? </a:t>
          </a:r>
          <a:endParaRPr lang="en-US" sz="2000" kern="1200">
            <a:solidFill>
              <a:schemeClr val="tx1"/>
            </a:solidFill>
            <a:latin typeface="Berlin Sans FB" pitchFamily="34" charset="0"/>
          </a:endParaRPr>
        </a:p>
      </dsp:txBody>
      <dsp:txXfrm rot="10800000">
        <a:off x="0" y="2651363"/>
        <a:ext cx="8839200" cy="868904"/>
      </dsp:txXfrm>
    </dsp:sp>
    <dsp:sp modelId="{9CD60C08-5750-40BF-8E33-63DABB168D99}">
      <dsp:nvSpPr>
        <dsp:cNvPr id="0" name=""/>
        <dsp:cNvSpPr/>
      </dsp:nvSpPr>
      <dsp:spPr>
        <a:xfrm rot="10800000">
          <a:off x="0" y="1327157"/>
          <a:ext cx="8839200" cy="1337248"/>
        </a:xfrm>
        <a:prstGeom prst="upArrowCallou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lin Sans FB" pitchFamily="34" charset="0"/>
            </a:rPr>
            <a:t>wahana untuk kita memperingati pengorbanan anggota keselamatan yang bersusah-payah mengekalkan kedaulatan negara.</a:t>
          </a:r>
          <a:endParaRPr lang="en-US" sz="2000" kern="1200">
            <a:solidFill>
              <a:schemeClr val="tx1"/>
            </a:solidFill>
            <a:latin typeface="Berlin Sans FB" pitchFamily="34" charset="0"/>
          </a:endParaRPr>
        </a:p>
      </dsp:txBody>
      <dsp:txXfrm rot="10800000">
        <a:off x="0" y="1327157"/>
        <a:ext cx="8839200" cy="868904"/>
      </dsp:txXfrm>
    </dsp:sp>
    <dsp:sp modelId="{81D7114C-CE9D-4AAF-BEC0-47ACBFC74531}">
      <dsp:nvSpPr>
        <dsp:cNvPr id="0" name=""/>
        <dsp:cNvSpPr/>
      </dsp:nvSpPr>
      <dsp:spPr>
        <a:xfrm rot="10800000">
          <a:off x="0" y="2950"/>
          <a:ext cx="8839200" cy="1337248"/>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lin Sans FB" pitchFamily="34" charset="0"/>
            </a:rPr>
            <a:t>Hari Pahlawan </a:t>
          </a:r>
          <a:endParaRPr lang="en-US" sz="2000" kern="1200">
            <a:solidFill>
              <a:schemeClr val="tx1"/>
            </a:solidFill>
            <a:latin typeface="Berlin Sans FB" pitchFamily="34" charset="0"/>
          </a:endParaRPr>
        </a:p>
      </dsp:txBody>
      <dsp:txXfrm rot="10800000">
        <a:off x="0" y="2950"/>
        <a:ext cx="8839200" cy="868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0BA0D-375E-4E0D-96CB-988E4758BB03}">
      <dsp:nvSpPr>
        <dsp:cNvPr id="0" name=""/>
        <dsp:cNvSpPr/>
      </dsp:nvSpPr>
      <dsp:spPr>
        <a:xfrm rot="16200000">
          <a:off x="-1510633" y="1511610"/>
          <a:ext cx="5562600" cy="2539379"/>
        </a:xfrm>
        <a:prstGeom prst="flowChartManualOperation">
          <a:avLst/>
        </a:prstGeom>
        <a:solidFill>
          <a:srgbClr val="FFFF00">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163"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ritannic Bold" pitchFamily="34" charset="0"/>
            </a:rPr>
            <a:t>kita mengimpikan satu semangat kepahlawanan yang segar dan sentiasa subur dalam jiwa setiap rakyat. </a:t>
          </a:r>
          <a:endParaRPr lang="en-US" sz="2200" kern="1200">
            <a:solidFill>
              <a:schemeClr val="tx1"/>
            </a:solidFill>
            <a:latin typeface="Britannic Bold" pitchFamily="34" charset="0"/>
          </a:endParaRPr>
        </a:p>
      </dsp:txBody>
      <dsp:txXfrm rot="5400000">
        <a:off x="977" y="1112520"/>
        <a:ext cx="2539379" cy="3337560"/>
      </dsp:txXfrm>
    </dsp:sp>
    <dsp:sp modelId="{31064A73-18C8-432B-A0AD-8B6C7B615F27}">
      <dsp:nvSpPr>
        <dsp:cNvPr id="0" name=""/>
        <dsp:cNvSpPr/>
      </dsp:nvSpPr>
      <dsp:spPr>
        <a:xfrm rot="16200000">
          <a:off x="1219199" y="1511610"/>
          <a:ext cx="5562600" cy="2539379"/>
        </a:xfrm>
        <a:prstGeom prst="flowChartManualOperation">
          <a:avLst/>
        </a:prstGeom>
        <a:solidFill>
          <a:srgbClr val="00B0F0">
            <a:alpha val="7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163"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ritannic Bold" pitchFamily="34" charset="0"/>
            </a:rPr>
            <a:t>Perasaan cinta dan mempertahankan kedaulatan negara merupakan sikap yang perlu ada pada setiap daripada kita. </a:t>
          </a:r>
          <a:endParaRPr lang="en-US" sz="2200" kern="1200">
            <a:solidFill>
              <a:schemeClr val="tx1"/>
            </a:solidFill>
            <a:latin typeface="Britannic Bold" pitchFamily="34" charset="0"/>
          </a:endParaRPr>
        </a:p>
      </dsp:txBody>
      <dsp:txXfrm rot="5400000">
        <a:off x="2730809" y="1112520"/>
        <a:ext cx="2539379" cy="3337560"/>
      </dsp:txXfrm>
    </dsp:sp>
    <dsp:sp modelId="{15AF78C2-49CE-4562-AF3E-6C46D4094BAE}">
      <dsp:nvSpPr>
        <dsp:cNvPr id="0" name=""/>
        <dsp:cNvSpPr/>
      </dsp:nvSpPr>
      <dsp:spPr>
        <a:xfrm rot="16200000">
          <a:off x="3949033" y="1511610"/>
          <a:ext cx="5562600" cy="2539379"/>
        </a:xfrm>
        <a:prstGeom prst="flowChartManualOperation">
          <a:avLst/>
        </a:prstGeom>
        <a:solidFill>
          <a:srgbClr val="00B050">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163" bIns="0"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ritannic Bold" pitchFamily="34" charset="0"/>
            </a:rPr>
            <a:t>Perasaan dan sikap ini tidak menyalahi syariat Islam kerana cintakan negara merupakan manifestasi cinta kepada Allah SWT.</a:t>
          </a:r>
          <a:endParaRPr lang="en-US" sz="2200" kern="1200">
            <a:solidFill>
              <a:schemeClr val="tx1"/>
            </a:solidFill>
            <a:latin typeface="Britannic Bold" pitchFamily="34" charset="0"/>
          </a:endParaRPr>
        </a:p>
      </dsp:txBody>
      <dsp:txXfrm rot="5400000">
        <a:off x="5460643" y="1112520"/>
        <a:ext cx="2539379" cy="3337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249BE-827A-4B92-BC1C-3986CDD61199}">
      <dsp:nvSpPr>
        <dsp:cNvPr id="0" name=""/>
        <dsp:cNvSpPr/>
      </dsp:nvSpPr>
      <dsp:spPr>
        <a:xfrm>
          <a:off x="0" y="407962"/>
          <a:ext cx="8458200" cy="1559025"/>
        </a:xfrm>
        <a:prstGeom prst="round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Britannic Bold" pitchFamily="34" charset="0"/>
            </a:rPr>
            <a:t>Semangat menghargai pahlawan negara ini perlu ditanam dalam diri anak-anak sedari usia muda. </a:t>
          </a:r>
          <a:endParaRPr lang="en-US" sz="2400" kern="1200">
            <a:latin typeface="Britannic Bold" pitchFamily="34" charset="0"/>
          </a:endParaRPr>
        </a:p>
      </dsp:txBody>
      <dsp:txXfrm>
        <a:off x="76105" y="484067"/>
        <a:ext cx="8305990" cy="1406815"/>
      </dsp:txXfrm>
    </dsp:sp>
    <dsp:sp modelId="{64BEDD76-4269-44BE-9923-3A96810E9A80}">
      <dsp:nvSpPr>
        <dsp:cNvPr id="0" name=""/>
        <dsp:cNvSpPr/>
      </dsp:nvSpPr>
      <dsp:spPr>
        <a:xfrm>
          <a:off x="0" y="2154187"/>
          <a:ext cx="8458200" cy="1559025"/>
        </a:xfrm>
        <a:prstGeom prst="roundRect">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Britannic Bold" pitchFamily="34" charset="0"/>
            </a:rPr>
            <a:t>Anak-anak juga perlu diberi kesedaran dan dorongan untuk menghormati setiap pahlawan negara yang telah mahupun yang sedang berjasa di negara ini. </a:t>
          </a:r>
          <a:endParaRPr lang="en-US" sz="2400" kern="1200">
            <a:latin typeface="Britannic Bold" pitchFamily="34" charset="0"/>
          </a:endParaRPr>
        </a:p>
      </dsp:txBody>
      <dsp:txXfrm>
        <a:off x="76105" y="2230292"/>
        <a:ext cx="8305990" cy="1406815"/>
      </dsp:txXfrm>
    </dsp:sp>
    <dsp:sp modelId="{971D105E-E6D7-4612-A48D-D5CD7896E74C}">
      <dsp:nvSpPr>
        <dsp:cNvPr id="0" name=""/>
        <dsp:cNvSpPr/>
      </dsp:nvSpPr>
      <dsp:spPr>
        <a:xfrm>
          <a:off x="0" y="3900412"/>
          <a:ext cx="8458200" cy="1559025"/>
        </a:xfrm>
        <a:prstGeom prst="roundRect">
          <a:avLst/>
        </a:prstGeom>
        <a:solidFill>
          <a:schemeClr val="accent1">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Britannic Bold" pitchFamily="34" charset="0"/>
            </a:rPr>
            <a:t>Jika tidak menghargai dan menghormati para pahlawan negara, maka segala usaha mempertahankan kedaulatan agama, negara dan bangsa menjadi sia-sia dan tidak bermakna.</a:t>
          </a:r>
          <a:endParaRPr lang="en-US" sz="2400" kern="1200">
            <a:latin typeface="Britannic Bold" pitchFamily="34" charset="0"/>
          </a:endParaRPr>
        </a:p>
      </dsp:txBody>
      <dsp:txXfrm>
        <a:off x="76105" y="3976517"/>
        <a:ext cx="8305990" cy="1406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843F-C4A9-439D-B249-FC2D9471145E}">
      <dsp:nvSpPr>
        <dsp:cNvPr id="0" name=""/>
        <dsp:cNvSpPr/>
      </dsp:nvSpPr>
      <dsp:spPr>
        <a:xfrm>
          <a:off x="-7062267" y="-1080124"/>
          <a:ext cx="8408649" cy="8408649"/>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C5BDA-CD03-4672-9F54-086EBB6222E5}">
      <dsp:nvSpPr>
        <dsp:cNvPr id="0" name=""/>
        <dsp:cNvSpPr/>
      </dsp:nvSpPr>
      <dsp:spPr>
        <a:xfrm>
          <a:off x="867277" y="624840"/>
          <a:ext cx="7428494" cy="124968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1934" tIns="50800" rIns="50800" bIns="50800" numCol="1" spcCol="1270" anchor="ctr" anchorCtr="0">
          <a:noAutofit/>
        </a:bodyPr>
        <a:lstStyle/>
        <a:p>
          <a:pPr lvl="0" algn="l" defTabSz="889000" rtl="0">
            <a:lnSpc>
              <a:spcPct val="90000"/>
            </a:lnSpc>
            <a:spcBef>
              <a:spcPct val="0"/>
            </a:spcBef>
            <a:spcAft>
              <a:spcPct val="35000"/>
            </a:spcAft>
          </a:pPr>
          <a:r>
            <a:rPr lang="en-US" sz="2000" kern="1200" dirty="0" err="1" smtClean="0">
              <a:solidFill>
                <a:schemeClr val="tx1"/>
              </a:solidFill>
              <a:latin typeface="Berlin Sans FB" pitchFamily="34" charset="0"/>
            </a:rPr>
            <a:t>ibu</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bapa</a:t>
          </a:r>
          <a:r>
            <a:rPr lang="en-US" sz="2000" kern="1200" dirty="0" smtClean="0">
              <a:solidFill>
                <a:schemeClr val="tx1"/>
              </a:solidFill>
              <a:latin typeface="Berlin Sans FB" pitchFamily="34" charset="0"/>
            </a:rPr>
            <a:t>, guru, media </a:t>
          </a:r>
          <a:r>
            <a:rPr lang="en-US" sz="2000" kern="1200" dirty="0" err="1" smtClean="0">
              <a:solidFill>
                <a:schemeClr val="tx1"/>
              </a:solidFill>
              <a:latin typeface="Berlin Sans FB" pitchFamily="34" charset="0"/>
            </a:rPr>
            <a:t>massa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perlu</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menjadi</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pendorong</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kepada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usaha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mengenang</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jasa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para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pahlawan</a:t>
          </a:r>
          <a:r>
            <a:rPr lang="en-US" sz="2000" kern="1200" dirty="0" smtClean="0">
              <a:solidFill>
                <a:schemeClr val="tx1"/>
              </a:solidFill>
              <a:latin typeface="Berlin Sans FB" pitchFamily="34" charset="0"/>
            </a:rPr>
            <a:t>. </a:t>
          </a:r>
          <a:endParaRPr lang="en-US" sz="2000" kern="1200" dirty="0">
            <a:solidFill>
              <a:schemeClr val="tx1"/>
            </a:solidFill>
            <a:latin typeface="Berlin Sans FB" pitchFamily="34" charset="0"/>
          </a:endParaRPr>
        </a:p>
      </dsp:txBody>
      <dsp:txXfrm>
        <a:off x="867277" y="624840"/>
        <a:ext cx="7428494" cy="1249680"/>
      </dsp:txXfrm>
    </dsp:sp>
    <dsp:sp modelId="{AB76A955-E0F7-4F1C-B461-D58E025C7D2E}">
      <dsp:nvSpPr>
        <dsp:cNvPr id="0" name=""/>
        <dsp:cNvSpPr/>
      </dsp:nvSpPr>
      <dsp:spPr>
        <a:xfrm>
          <a:off x="86227" y="468629"/>
          <a:ext cx="1562100" cy="1562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CFDC9-9730-4BBC-9002-7860F0832E3C}">
      <dsp:nvSpPr>
        <dsp:cNvPr id="0" name=""/>
        <dsp:cNvSpPr/>
      </dsp:nvSpPr>
      <dsp:spPr>
        <a:xfrm>
          <a:off x="1321536" y="2499360"/>
          <a:ext cx="6974235" cy="124968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1934" tIns="50800" rIns="50800" bIns="50800" numCol="1" spcCol="1270" anchor="ctr" anchorCtr="0">
          <a:noAutofit/>
        </a:bodyPr>
        <a:lstStyle/>
        <a:p>
          <a:pPr lvl="0" algn="l" defTabSz="889000" rtl="0">
            <a:lnSpc>
              <a:spcPct val="90000"/>
            </a:lnSpc>
            <a:spcBef>
              <a:spcPct val="0"/>
            </a:spcBef>
            <a:spcAft>
              <a:spcPct val="35000"/>
            </a:spcAft>
          </a:pPr>
          <a:r>
            <a:rPr lang="en-US" sz="2000" kern="1200" dirty="0" err="1" smtClean="0">
              <a:solidFill>
                <a:schemeClr val="tx1"/>
              </a:solidFill>
              <a:latin typeface="Berlin Sans FB" pitchFamily="34" charset="0"/>
            </a:rPr>
            <a:t>Segala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maklumat</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berkenaan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sejarah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negara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pahalawan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negara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boleh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disampaikan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melalui</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kecanggihan</a:t>
          </a:r>
          <a:r>
            <a:rPr lang="en-US" sz="2000" kern="1200" dirty="0" smtClean="0">
              <a:solidFill>
                <a:schemeClr val="tx1"/>
              </a:solidFill>
              <a:latin typeface="Berlin Sans FB" pitchFamily="34" charset="0"/>
            </a:rPr>
            <a:t> media. </a:t>
          </a:r>
          <a:endParaRPr lang="en-US" sz="2000" kern="1200" dirty="0">
            <a:solidFill>
              <a:schemeClr val="tx1"/>
            </a:solidFill>
            <a:latin typeface="Berlin Sans FB" pitchFamily="34" charset="0"/>
          </a:endParaRPr>
        </a:p>
      </dsp:txBody>
      <dsp:txXfrm>
        <a:off x="1321536" y="2499360"/>
        <a:ext cx="6974235" cy="1249680"/>
      </dsp:txXfrm>
    </dsp:sp>
    <dsp:sp modelId="{033F1ED9-016E-48D9-B25B-0AB82960544E}">
      <dsp:nvSpPr>
        <dsp:cNvPr id="0" name=""/>
        <dsp:cNvSpPr/>
      </dsp:nvSpPr>
      <dsp:spPr>
        <a:xfrm>
          <a:off x="540486" y="2343150"/>
          <a:ext cx="1562100" cy="1562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308E8-0220-4D38-9A4D-4F50DD1ABD37}">
      <dsp:nvSpPr>
        <dsp:cNvPr id="0" name=""/>
        <dsp:cNvSpPr/>
      </dsp:nvSpPr>
      <dsp:spPr>
        <a:xfrm>
          <a:off x="867277" y="4373879"/>
          <a:ext cx="7428494" cy="124968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1934"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Berlin Sans FB" pitchFamily="34" charset="0"/>
            </a:rPr>
            <a:t>Daya kreativiti perlu digembeleng dengan sepenuhnya bagi menghasilkan maklumat yang bervariasi genre sesuai dengan peredaran zaman dan penerimaan masyarakat. </a:t>
          </a:r>
          <a:endParaRPr lang="en-US" sz="2000" kern="1200">
            <a:solidFill>
              <a:schemeClr val="tx1"/>
            </a:solidFill>
            <a:latin typeface="Berlin Sans FB" pitchFamily="34" charset="0"/>
          </a:endParaRPr>
        </a:p>
      </dsp:txBody>
      <dsp:txXfrm>
        <a:off x="867277" y="4373879"/>
        <a:ext cx="7428494" cy="1249680"/>
      </dsp:txXfrm>
    </dsp:sp>
    <dsp:sp modelId="{1B5BFF8E-B2E3-47C6-A20C-59E5A3B8D128}">
      <dsp:nvSpPr>
        <dsp:cNvPr id="0" name=""/>
        <dsp:cNvSpPr/>
      </dsp:nvSpPr>
      <dsp:spPr>
        <a:xfrm>
          <a:off x="86227" y="4217670"/>
          <a:ext cx="1562100" cy="1562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C06BC-4474-49C5-BB34-5C52107739B3}">
      <dsp:nvSpPr>
        <dsp:cNvPr id="0" name=""/>
        <dsp:cNvSpPr/>
      </dsp:nvSpPr>
      <dsp:spPr>
        <a:xfrm>
          <a:off x="634364" y="0"/>
          <a:ext cx="7189470" cy="5791200"/>
        </a:xfrm>
        <a:prstGeom prst="rightArrow">
          <a:avLst/>
        </a:prstGeom>
        <a:solidFill>
          <a:srgbClr val="003366"/>
        </a:solidFill>
        <a:ln>
          <a:noFill/>
        </a:ln>
        <a:effectLst/>
      </dsp:spPr>
      <dsp:style>
        <a:lnRef idx="0">
          <a:scrgbClr r="0" g="0" b="0"/>
        </a:lnRef>
        <a:fillRef idx="1">
          <a:scrgbClr r="0" g="0" b="0"/>
        </a:fillRef>
        <a:effectRef idx="0">
          <a:scrgbClr r="0" g="0" b="0"/>
        </a:effectRef>
        <a:fontRef idx="minor"/>
      </dsp:style>
    </dsp:sp>
    <dsp:sp modelId="{D341ED7F-C6AD-48C5-A8C7-40274FE0711B}">
      <dsp:nvSpPr>
        <dsp:cNvPr id="0" name=""/>
        <dsp:cNvSpPr/>
      </dsp:nvSpPr>
      <dsp:spPr>
        <a:xfrm>
          <a:off x="185427" y="533404"/>
          <a:ext cx="2480196" cy="4724391"/>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chemeClr val="bg1"/>
              </a:solidFill>
              <a:latin typeface="Britannic Bold" pitchFamily="34" charset="0"/>
            </a:rPr>
            <a:t>marilah</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kita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bersama-sama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menghargai</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jasa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dan</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pengorbanan</a:t>
          </a:r>
          <a:r>
            <a:rPr lang="en-MY" sz="2400" kern="1200" dirty="0" smtClean="0">
              <a:solidFill>
                <a:schemeClr val="bg1"/>
              </a:solidFill>
              <a:latin typeface="Britannic Bold" pitchFamily="34" charset="0"/>
            </a:rPr>
            <a:t> yang </a:t>
          </a:r>
          <a:r>
            <a:rPr lang="en-MY" sz="2400" kern="1200" dirty="0" err="1" smtClean="0">
              <a:solidFill>
                <a:schemeClr val="bg1"/>
              </a:solidFill>
              <a:latin typeface="Britannic Bold" pitchFamily="34" charset="0"/>
            </a:rPr>
            <a:t>telah</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dilakukan</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oleh</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para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pahlawan</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negara</a:t>
          </a:r>
          <a:r>
            <a:rPr lang="en-MY" sz="2400" kern="1200" dirty="0" smtClean="0">
              <a:solidFill>
                <a:schemeClr val="bg1"/>
              </a:solidFill>
              <a:latin typeface="Britannic Bold" pitchFamily="34" charset="0"/>
            </a:rPr>
            <a:t>. </a:t>
          </a:r>
          <a:endParaRPr lang="en-US" sz="2400" kern="1200" dirty="0">
            <a:solidFill>
              <a:schemeClr val="bg1"/>
            </a:solidFill>
            <a:latin typeface="Britannic Bold" pitchFamily="34" charset="0"/>
          </a:endParaRPr>
        </a:p>
      </dsp:txBody>
      <dsp:txXfrm>
        <a:off x="306500" y="654477"/>
        <a:ext cx="2238050" cy="4482245"/>
      </dsp:txXfrm>
    </dsp:sp>
    <dsp:sp modelId="{A45D094A-F06F-43F5-84B8-3612F06BA5E7}">
      <dsp:nvSpPr>
        <dsp:cNvPr id="0" name=""/>
        <dsp:cNvSpPr/>
      </dsp:nvSpPr>
      <dsp:spPr>
        <a:xfrm>
          <a:off x="2989001" y="533404"/>
          <a:ext cx="2480196" cy="4724391"/>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latin typeface="Britannic Bold" pitchFamily="34" charset="0"/>
            </a:rPr>
            <a:t>Sesungguhnya</a:t>
          </a:r>
          <a:r>
            <a:rPr lang="en-MY" sz="2400" kern="1200" dirty="0" smtClean="0">
              <a:latin typeface="Britannic Bold" pitchFamily="34" charset="0"/>
            </a:rPr>
            <a:t> </a:t>
          </a:r>
          <a:r>
            <a:rPr lang="en-MY" sz="2400" kern="1200" dirty="0" err="1" smtClean="0">
              <a:latin typeface="Britannic Bold" pitchFamily="34" charset="0"/>
            </a:rPr>
            <a:t>mereka</a:t>
          </a:r>
          <a:r>
            <a:rPr lang="en-MY" sz="2400" kern="1200" dirty="0" smtClean="0">
              <a:latin typeface="Britannic Bold" pitchFamily="34" charset="0"/>
            </a:rPr>
            <a:t> </a:t>
          </a:r>
          <a:r>
            <a:rPr lang="en-MY" sz="2400" kern="1200" dirty="0" err="1" smtClean="0">
              <a:latin typeface="Britannic Bold" pitchFamily="34" charset="0"/>
            </a:rPr>
            <a:t>telah</a:t>
          </a:r>
          <a:r>
            <a:rPr lang="en-MY" sz="2400" kern="1200" dirty="0" smtClean="0">
              <a:latin typeface="Britannic Bold" pitchFamily="34" charset="0"/>
            </a:rPr>
            <a:t> </a:t>
          </a:r>
          <a:r>
            <a:rPr lang="en-MY" sz="2400" kern="1200" dirty="0" err="1" smtClean="0">
              <a:latin typeface="Britannic Bold" pitchFamily="34" charset="0"/>
            </a:rPr>
            <a:t>mempertaruhkan</a:t>
          </a:r>
          <a:r>
            <a:rPr lang="en-MY" sz="2400" kern="1200" dirty="0" smtClean="0">
              <a:latin typeface="Britannic Bold" pitchFamily="34" charset="0"/>
            </a:rPr>
            <a:t> </a:t>
          </a:r>
          <a:r>
            <a:rPr lang="en-MY" sz="2400" kern="1200" dirty="0" err="1" smtClean="0">
              <a:latin typeface="Britannic Bold" pitchFamily="34" charset="0"/>
            </a:rPr>
            <a:t>nyawa</a:t>
          </a:r>
          <a:r>
            <a:rPr lang="en-MY" sz="2400" kern="1200" dirty="0" smtClean="0">
              <a:latin typeface="Britannic Bold" pitchFamily="34" charset="0"/>
            </a:rPr>
            <a:t>, </a:t>
          </a:r>
          <a:r>
            <a:rPr lang="en-MY" sz="2400" kern="1200" dirty="0" err="1" smtClean="0">
              <a:latin typeface="Britannic Bold" pitchFamily="34" charset="0"/>
            </a:rPr>
            <a:t>berkorban</a:t>
          </a:r>
          <a:r>
            <a:rPr lang="en-MY" sz="2400" kern="1200" dirty="0" smtClean="0">
              <a:latin typeface="Britannic Bold" pitchFamily="34" charset="0"/>
            </a:rPr>
            <a:t> </a:t>
          </a:r>
          <a:r>
            <a:rPr lang="en-MY" sz="2400" kern="1200" dirty="0" err="1" smtClean="0">
              <a:latin typeface="Britannic Bold" pitchFamily="34" charset="0"/>
            </a:rPr>
            <a:t>masa</a:t>
          </a:r>
          <a:r>
            <a:rPr lang="en-MY" sz="2400" kern="1200" dirty="0" smtClean="0">
              <a:latin typeface="Britannic Bold" pitchFamily="34" charset="0"/>
            </a:rPr>
            <a:t>, </a:t>
          </a:r>
          <a:r>
            <a:rPr lang="en-MY" sz="2400" kern="1200" dirty="0" err="1" smtClean="0">
              <a:latin typeface="Britannic Bold" pitchFamily="34" charset="0"/>
            </a:rPr>
            <a:t>dan</a:t>
          </a:r>
          <a:r>
            <a:rPr lang="en-MY" sz="2400" kern="1200" dirty="0" smtClean="0">
              <a:latin typeface="Britannic Bold" pitchFamily="34" charset="0"/>
            </a:rPr>
            <a:t> </a:t>
          </a:r>
          <a:r>
            <a:rPr lang="en-MY" sz="2400" kern="1200" dirty="0" err="1" smtClean="0">
              <a:latin typeface="Britannic Bold" pitchFamily="34" charset="0"/>
            </a:rPr>
            <a:t>tenaga</a:t>
          </a:r>
          <a:r>
            <a:rPr lang="en-MY" sz="2400" kern="1200" dirty="0" smtClean="0">
              <a:latin typeface="Britannic Bold" pitchFamily="34" charset="0"/>
            </a:rPr>
            <a:t> </a:t>
          </a:r>
          <a:r>
            <a:rPr lang="en-MY" sz="2400" kern="1200" dirty="0" err="1" smtClean="0">
              <a:latin typeface="Britannic Bold" pitchFamily="34" charset="0"/>
            </a:rPr>
            <a:t>semata-mata</a:t>
          </a:r>
          <a:r>
            <a:rPr lang="en-MY" sz="2400" kern="1200" dirty="0" smtClean="0">
              <a:latin typeface="Britannic Bold" pitchFamily="34" charset="0"/>
            </a:rPr>
            <a:t> </a:t>
          </a:r>
          <a:r>
            <a:rPr lang="en-MY" sz="2400" kern="1200" dirty="0" err="1" smtClean="0">
              <a:latin typeface="Britannic Bold" pitchFamily="34" charset="0"/>
            </a:rPr>
            <a:t>untuk</a:t>
          </a:r>
          <a:r>
            <a:rPr lang="en-MY" sz="2400" kern="1200" dirty="0" smtClean="0">
              <a:latin typeface="Britannic Bold" pitchFamily="34" charset="0"/>
            </a:rPr>
            <a:t> </a:t>
          </a:r>
          <a:r>
            <a:rPr lang="en-MY" sz="2400" kern="1200" dirty="0" err="1" smtClean="0">
              <a:latin typeface="Britannic Bold" pitchFamily="34" charset="0"/>
            </a:rPr>
            <a:t>menjaga</a:t>
          </a:r>
          <a:r>
            <a:rPr lang="en-MY" sz="2400" kern="1200" dirty="0" smtClean="0">
              <a:latin typeface="Britannic Bold" pitchFamily="34" charset="0"/>
            </a:rPr>
            <a:t> </a:t>
          </a:r>
          <a:r>
            <a:rPr lang="en-MY" sz="2400" kern="1200" dirty="0" err="1" smtClean="0">
              <a:latin typeface="Britannic Bold" pitchFamily="34" charset="0"/>
            </a:rPr>
            <a:t>kedaulatan</a:t>
          </a:r>
          <a:r>
            <a:rPr lang="en-MY" sz="2400" kern="1200" dirty="0" smtClean="0">
              <a:latin typeface="Britannic Bold" pitchFamily="34" charset="0"/>
            </a:rPr>
            <a:t> </a:t>
          </a:r>
          <a:r>
            <a:rPr lang="en-MY" sz="2400" kern="1200" dirty="0" err="1" smtClean="0">
              <a:latin typeface="Britannic Bold" pitchFamily="34" charset="0"/>
            </a:rPr>
            <a:t>negara</a:t>
          </a:r>
          <a:r>
            <a:rPr lang="en-MY" sz="2400" kern="1200" dirty="0" smtClean="0">
              <a:latin typeface="Britannic Bold" pitchFamily="34" charset="0"/>
            </a:rPr>
            <a:t> </a:t>
          </a:r>
          <a:r>
            <a:rPr lang="en-MY" sz="2400" kern="1200" dirty="0" err="1" smtClean="0">
              <a:latin typeface="Britannic Bold" pitchFamily="34" charset="0"/>
            </a:rPr>
            <a:t>tercinta</a:t>
          </a:r>
          <a:r>
            <a:rPr lang="en-MY" sz="2400" kern="1200" dirty="0" smtClean="0">
              <a:latin typeface="Britannic Bold" pitchFamily="34" charset="0"/>
            </a:rPr>
            <a:t> </a:t>
          </a:r>
          <a:r>
            <a:rPr lang="en-MY" sz="2400" kern="1200" dirty="0" err="1" smtClean="0">
              <a:latin typeface="Britannic Bold" pitchFamily="34" charset="0"/>
            </a:rPr>
            <a:t>ini</a:t>
          </a:r>
          <a:r>
            <a:rPr lang="en-MY" sz="2400" kern="1200" dirty="0" smtClean="0">
              <a:latin typeface="Britannic Bold" pitchFamily="34" charset="0"/>
            </a:rPr>
            <a:t>. </a:t>
          </a:r>
          <a:endParaRPr lang="en-US" sz="2400" kern="1200" dirty="0">
            <a:latin typeface="Britannic Bold" pitchFamily="34" charset="0"/>
          </a:endParaRPr>
        </a:p>
      </dsp:txBody>
      <dsp:txXfrm>
        <a:off x="3110074" y="654477"/>
        <a:ext cx="2238050" cy="4482245"/>
      </dsp:txXfrm>
    </dsp:sp>
    <dsp:sp modelId="{BAF5A5ED-60D0-47F0-848A-AABC77787883}">
      <dsp:nvSpPr>
        <dsp:cNvPr id="0" name=""/>
        <dsp:cNvSpPr/>
      </dsp:nvSpPr>
      <dsp:spPr>
        <a:xfrm>
          <a:off x="5792575" y="533404"/>
          <a:ext cx="2480196" cy="4724391"/>
        </a:xfrm>
        <a:prstGeom prst="roundRect">
          <a:avLst/>
        </a:prstGeom>
        <a:solidFill>
          <a:srgbClr val="FF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chemeClr val="bg1"/>
              </a:solidFill>
              <a:latin typeface="Britannic Bold" pitchFamily="34" charset="0"/>
            </a:rPr>
            <a:t>Dengan</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berterima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kasih</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kepada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mereka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secara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tidak</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langsung</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kita</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telah</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menzahirkan</a:t>
          </a:r>
          <a:r>
            <a:rPr lang="en-MY" sz="2400" kern="1200" dirty="0" smtClean="0">
              <a:solidFill>
                <a:schemeClr val="bg1"/>
              </a:solidFill>
              <a:latin typeface="Britannic Bold" pitchFamily="34" charset="0"/>
            </a:rPr>
            <a:t> rasa </a:t>
          </a:r>
          <a:r>
            <a:rPr lang="en-MY" sz="2400" kern="1200" dirty="0" err="1" smtClean="0">
              <a:solidFill>
                <a:schemeClr val="bg1"/>
              </a:solidFill>
              <a:latin typeface="Britannic Bold" pitchFamily="34" charset="0"/>
            </a:rPr>
            <a:t>syukur</a:t>
          </a:r>
          <a:r>
            <a:rPr lang="en-MY" sz="2400" kern="1200" dirty="0" smtClean="0">
              <a:solidFill>
                <a:schemeClr val="bg1"/>
              </a:solidFill>
              <a:latin typeface="Britannic Bold" pitchFamily="34" charset="0"/>
            </a:rPr>
            <a:t> </a:t>
          </a:r>
          <a:r>
            <a:rPr lang="en-MY" sz="2400" kern="1200" dirty="0" err="1" smtClean="0">
              <a:solidFill>
                <a:schemeClr val="bg1"/>
              </a:solidFill>
              <a:latin typeface="Britannic Bold" pitchFamily="34" charset="0"/>
            </a:rPr>
            <a:t>kepada</a:t>
          </a:r>
          <a:r>
            <a:rPr lang="en-MY" sz="2400" kern="1200" dirty="0" smtClean="0">
              <a:solidFill>
                <a:schemeClr val="bg1"/>
              </a:solidFill>
              <a:latin typeface="Britannic Bold" pitchFamily="34" charset="0"/>
            </a:rPr>
            <a:t> Allah SWT.</a:t>
          </a:r>
          <a:endParaRPr lang="en-US" sz="2400" kern="1200" dirty="0">
            <a:solidFill>
              <a:schemeClr val="bg1"/>
            </a:solidFill>
            <a:latin typeface="Britannic Bold" pitchFamily="34" charset="0"/>
          </a:endParaRPr>
        </a:p>
      </dsp:txBody>
      <dsp:txXfrm>
        <a:off x="5913648" y="654477"/>
        <a:ext cx="2238050" cy="44822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64DA1-2628-4DD6-80A2-FAE61A50F8DD}">
      <dsp:nvSpPr>
        <dsp:cNvPr id="0" name=""/>
        <dsp:cNvSpPr/>
      </dsp:nvSpPr>
      <dsp:spPr>
        <a:xfrm>
          <a:off x="2740913" y="132945"/>
          <a:ext cx="5564886" cy="251690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MY" sz="2300" kern="1200" dirty="0" err="1" smtClean="0">
              <a:solidFill>
                <a:schemeClr val="tx1"/>
              </a:solidFill>
              <a:latin typeface="Lucida Calligraphy" pitchFamily="66" charset="0"/>
            </a:rPr>
            <a:t>kita</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sebagai</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rakyat</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juga</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turut</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bertanggungjawab</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untuk</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menjaga</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kesucian</a:t>
          </a:r>
          <a:r>
            <a:rPr lang="en-MY" sz="2300" kern="1200" dirty="0" smtClean="0">
              <a:solidFill>
                <a:schemeClr val="tx1"/>
              </a:solidFill>
              <a:latin typeface="Lucida Calligraphy" pitchFamily="66" charset="0"/>
            </a:rPr>
            <a:t> agama </a:t>
          </a:r>
          <a:r>
            <a:rPr lang="en-MY" sz="2300" kern="1200" dirty="0" err="1" smtClean="0">
              <a:solidFill>
                <a:schemeClr val="tx1"/>
              </a:solidFill>
              <a:latin typeface="Lucida Calligraphy" pitchFamily="66" charset="0"/>
            </a:rPr>
            <a:t>dan</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kedaulatan</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negara</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daripada</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sebarang</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anasir</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keganasan</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kezaliman</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mahupun</a:t>
          </a:r>
          <a:r>
            <a:rPr lang="en-MY" sz="2300" kern="1200" dirty="0" smtClean="0">
              <a:solidFill>
                <a:schemeClr val="tx1"/>
              </a:solidFill>
              <a:latin typeface="Lucida Calligraphy" pitchFamily="66" charset="0"/>
            </a:rPr>
            <a:t> </a:t>
          </a:r>
          <a:r>
            <a:rPr lang="en-MY" sz="2300" kern="1200" dirty="0" err="1" smtClean="0">
              <a:solidFill>
                <a:schemeClr val="tx1"/>
              </a:solidFill>
              <a:latin typeface="Lucida Calligraphy" pitchFamily="66" charset="0"/>
            </a:rPr>
            <a:t>penindasan</a:t>
          </a:r>
          <a:r>
            <a:rPr lang="en-MY" sz="2300" kern="1200" dirty="0" smtClean="0">
              <a:solidFill>
                <a:schemeClr val="tx1"/>
              </a:solidFill>
              <a:latin typeface="Lucida Calligraphy" pitchFamily="66" charset="0"/>
            </a:rPr>
            <a:t>. </a:t>
          </a:r>
          <a:endParaRPr lang="en-US" sz="2300" kern="1200" dirty="0">
            <a:solidFill>
              <a:schemeClr val="tx1"/>
            </a:solidFill>
            <a:latin typeface="Lucida Calligraphy" pitchFamily="66" charset="0"/>
          </a:endParaRPr>
        </a:p>
      </dsp:txBody>
      <dsp:txXfrm>
        <a:off x="2740913" y="132945"/>
        <a:ext cx="5564886" cy="2516909"/>
      </dsp:txXfrm>
    </dsp:sp>
    <dsp:sp modelId="{C123D4CA-4047-44E6-8F3F-296F2F758DA8}">
      <dsp:nvSpPr>
        <dsp:cNvPr id="0" name=""/>
        <dsp:cNvSpPr/>
      </dsp:nvSpPr>
      <dsp:spPr>
        <a:xfrm>
          <a:off x="0" y="132945"/>
          <a:ext cx="2491740" cy="251690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BDEA0-F569-4EE1-950B-2CC436CEC63B}">
      <dsp:nvSpPr>
        <dsp:cNvPr id="0" name=""/>
        <dsp:cNvSpPr/>
      </dsp:nvSpPr>
      <dsp:spPr>
        <a:xfrm>
          <a:off x="0" y="3065144"/>
          <a:ext cx="5564886" cy="251690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ms-MY" sz="2300" kern="1200" smtClean="0">
              <a:solidFill>
                <a:schemeClr val="tx1"/>
              </a:solidFill>
              <a:latin typeface="Lucida Calligraphy" pitchFamily="66" charset="0"/>
            </a:rPr>
            <a:t>sebagai hamba Allah, kita hendaklah sentiasa dekat kepada Allah SWT supaya beroleh kekuatan rohani dan jasmani sekaligus meraih pertolongan daripada-Nya.</a:t>
          </a:r>
          <a:endParaRPr lang="en-US" sz="2300" kern="1200">
            <a:solidFill>
              <a:schemeClr val="tx1"/>
            </a:solidFill>
            <a:latin typeface="Lucida Calligraphy" pitchFamily="66" charset="0"/>
          </a:endParaRPr>
        </a:p>
      </dsp:txBody>
      <dsp:txXfrm>
        <a:off x="0" y="3065144"/>
        <a:ext cx="5564886" cy="2516909"/>
      </dsp:txXfrm>
    </dsp:sp>
    <dsp:sp modelId="{DC4009E4-F19E-4AC1-A926-E8EA93D10718}">
      <dsp:nvSpPr>
        <dsp:cNvPr id="0" name=""/>
        <dsp:cNvSpPr/>
      </dsp:nvSpPr>
      <dsp:spPr>
        <a:xfrm>
          <a:off x="5814060" y="3065144"/>
          <a:ext cx="2491740" cy="251690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28/9/2017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28/9/2017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28/9/2017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28/9/2017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28/9/2017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28/9/2017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28/9/2017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28/9/2017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28/9/2017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28/9/2017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28/9/2017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28/9/2017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28/9/2017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5715000"/>
            <a:ext cx="8686800" cy="830997"/>
          </a:xfrm>
          <a:prstGeom prst="rect">
            <a:avLst/>
          </a:prstGeom>
        </p:spPr>
        <p:txBody>
          <a:bodyPr wrap="square">
            <a:spAutoFit/>
          </a:bodyPr>
          <a:lstStyle/>
          <a:p>
            <a:r>
              <a:rPr lang="en-US" sz="4800" b="1" dirty="0" smtClean="0">
                <a:ln w="1905">
                  <a:solidFill>
                    <a:schemeClr val="tx1"/>
                  </a:solidFill>
                </a:ln>
                <a:solidFill>
                  <a:srgbClr val="FFC000"/>
                </a:solidFill>
                <a:effectLst>
                  <a:innerShdw blurRad="69850" dist="43180" dir="5400000">
                    <a:srgbClr val="000000">
                      <a:alpha val="65000"/>
                    </a:srgbClr>
                  </a:innerShdw>
                </a:effectLst>
                <a:latin typeface="Brush Script MT" pitchFamily="66" charset="0"/>
              </a:rPr>
              <a:t>29 September </a:t>
            </a:r>
            <a:r>
              <a:rPr lang="en-US" sz="4800" b="1" dirty="0">
                <a:ln w="1905">
                  <a:solidFill>
                    <a:schemeClr val="tx1"/>
                  </a:solidFill>
                </a:ln>
                <a:solidFill>
                  <a:srgbClr val="FFC0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FFC000"/>
                </a:solidFill>
                <a:effectLst>
                  <a:innerShdw blurRad="69850" dist="43180" dir="5400000">
                    <a:srgbClr val="000000">
                      <a:alpha val="65000"/>
                    </a:srgbClr>
                  </a:innerShdw>
                </a:effectLst>
                <a:latin typeface="Brush Script MT" pitchFamily="66" charset="0"/>
              </a:rPr>
              <a:t>09 Muharram 1439</a:t>
            </a:r>
            <a:endParaRPr lang="en-US" sz="4800" b="1" dirty="0">
              <a:ln w="1905">
                <a:solidFill>
                  <a:schemeClr val="tx1"/>
                </a:solidFill>
              </a:ln>
              <a:solidFill>
                <a:srgbClr val="FFC0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304800" y="1905000"/>
            <a:ext cx="8686800" cy="2308324"/>
          </a:xfrm>
          <a:prstGeom prst="rect">
            <a:avLst/>
          </a:prstGeom>
        </p:spPr>
        <p:txBody>
          <a:bodyPr wrap="square">
            <a:spAutoFit/>
          </a:bodyPr>
          <a:lstStyle/>
          <a:p>
            <a:pPr algn="ctr" fontAlgn="base"/>
            <a:r>
              <a:rPr lang="ms-MY" sz="4800" b="1" dirty="0">
                <a:ln>
                  <a:solidFill>
                    <a:schemeClr val="tx1"/>
                  </a:solidFill>
                </a:ln>
                <a:solidFill>
                  <a:srgbClr val="0000FF"/>
                </a:solidFill>
                <a:latin typeface="Arial Rounded MT Bold" pitchFamily="34" charset="0"/>
              </a:rPr>
              <a:t>PAHLAWAN NEGARA </a:t>
            </a:r>
            <a:endParaRPr lang="en-US" sz="4800" b="1" dirty="0">
              <a:ln>
                <a:solidFill>
                  <a:schemeClr val="tx1"/>
                </a:solidFill>
              </a:ln>
              <a:solidFill>
                <a:srgbClr val="0000FF"/>
              </a:solidFill>
              <a:latin typeface="Arial Rounded MT Bold" pitchFamily="34" charset="0"/>
            </a:endParaRPr>
          </a:p>
          <a:p>
            <a:pPr algn="ctr"/>
            <a:r>
              <a:rPr lang="ms-MY" sz="4800" b="1" dirty="0">
                <a:ln>
                  <a:solidFill>
                    <a:schemeClr val="tx1"/>
                  </a:solidFill>
                </a:ln>
                <a:solidFill>
                  <a:srgbClr val="C00000"/>
                </a:solidFill>
                <a:latin typeface="Arial Rounded MT Bold" pitchFamily="34" charset="0"/>
              </a:rPr>
              <a:t>INSPIRASI BANGSA BERDAULAT</a:t>
            </a:r>
            <a:endParaRPr lang="en-US" sz="4800" dirty="0">
              <a:ln>
                <a:solidFill>
                  <a:schemeClr val="tx1"/>
                </a:solidFill>
              </a:ln>
              <a:solidFill>
                <a:srgbClr val="C00000"/>
              </a:solidFill>
              <a:latin typeface="Arial Rounded MT Bold"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635149277"/>
              </p:ext>
            </p:extLst>
          </p:nvPr>
        </p:nvGraphicFramePr>
        <p:xfrm>
          <a:off x="152400" y="228600"/>
          <a:ext cx="8839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42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3505200"/>
            <a:ext cx="8229600" cy="2677656"/>
          </a:xfrm>
          <a:prstGeom prst="rect">
            <a:avLst/>
          </a:prstGeom>
          <a:ln w="57150">
            <a:solidFill>
              <a:schemeClr val="tx1"/>
            </a:solidFill>
          </a:ln>
        </p:spPr>
        <p:txBody>
          <a:bodyPr wrap="square">
            <a:spAutoFit/>
          </a:bodyPr>
          <a:lstStyle/>
          <a:p>
            <a:pPr algn="ctr"/>
            <a:r>
              <a:rPr lang="en-MY" sz="2800" b="1" dirty="0" err="1" smtClean="0">
                <a:ln>
                  <a:solidFill>
                    <a:schemeClr val="tx1"/>
                  </a:solidFill>
                </a:ln>
                <a:solidFill>
                  <a:srgbClr val="FF66FF"/>
                </a:solidFill>
                <a:latin typeface="Britannic Bold" pitchFamily="34" charset="0"/>
              </a:rPr>
              <a:t>Maksudnya</a:t>
            </a:r>
            <a:r>
              <a:rPr lang="en-MY" sz="2800" b="1" dirty="0">
                <a:ln>
                  <a:solidFill>
                    <a:schemeClr val="tx1"/>
                  </a:solidFill>
                </a:ln>
                <a:solidFill>
                  <a:srgbClr val="FF66FF"/>
                </a:solidFill>
                <a:latin typeface="Britannic Bold" pitchFamily="34" charset="0"/>
              </a:rPr>
              <a:t>:</a:t>
            </a:r>
            <a:r>
              <a:rPr lang="en-MY" sz="2800" dirty="0">
                <a:ln>
                  <a:solidFill>
                    <a:schemeClr val="tx1"/>
                  </a:solidFill>
                </a:ln>
                <a:solidFill>
                  <a:srgbClr val="FF66FF"/>
                </a:solidFill>
                <a:latin typeface="Britannic Bold" pitchFamily="34" charset="0"/>
              </a:rPr>
              <a:t> </a:t>
            </a:r>
            <a:endParaRPr lang="en-MY" sz="2800" dirty="0" smtClean="0">
              <a:ln>
                <a:solidFill>
                  <a:schemeClr val="tx1"/>
                </a:solidFill>
              </a:ln>
              <a:solidFill>
                <a:srgbClr val="FF66FF"/>
              </a:solidFill>
              <a:latin typeface="Britannic Bold" pitchFamily="34" charset="0"/>
            </a:endParaRPr>
          </a:p>
          <a:p>
            <a:pPr algn="ctr"/>
            <a:r>
              <a:rPr lang="en-MY" sz="2800" dirty="0" smtClean="0">
                <a:ln>
                  <a:solidFill>
                    <a:schemeClr val="tx1"/>
                  </a:solidFill>
                </a:ln>
                <a:solidFill>
                  <a:srgbClr val="FF66FF"/>
                </a:solidFill>
                <a:latin typeface="Britannic Bold" pitchFamily="34" charset="0"/>
              </a:rPr>
              <a:t>“</a:t>
            </a:r>
            <a:r>
              <a:rPr lang="en-US" sz="2800" dirty="0" err="1">
                <a:ln>
                  <a:solidFill>
                    <a:schemeClr val="tx1"/>
                  </a:solidFill>
                </a:ln>
                <a:solidFill>
                  <a:srgbClr val="FF66FF"/>
                </a:solidFill>
                <a:latin typeface="Britannic Bold" pitchFamily="34" charset="0"/>
              </a:rPr>
              <a:t>Sesungguhnya</a:t>
            </a:r>
            <a:r>
              <a:rPr lang="en-US" sz="2800" dirty="0">
                <a:ln>
                  <a:solidFill>
                    <a:schemeClr val="tx1"/>
                  </a:solidFill>
                </a:ln>
                <a:solidFill>
                  <a:srgbClr val="FF66FF"/>
                </a:solidFill>
                <a:latin typeface="Britannic Bold" pitchFamily="34" charset="0"/>
              </a:rPr>
              <a:t> orang yang </a:t>
            </a:r>
            <a:r>
              <a:rPr lang="en-US" sz="2800" dirty="0" err="1">
                <a:ln>
                  <a:solidFill>
                    <a:schemeClr val="tx1"/>
                  </a:solidFill>
                </a:ln>
                <a:solidFill>
                  <a:srgbClr val="FF66FF"/>
                </a:solidFill>
                <a:latin typeface="Britannic Bold" pitchFamily="34" charset="0"/>
              </a:rPr>
              <a:t>beriman</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dan</a:t>
            </a:r>
            <a:r>
              <a:rPr lang="en-US" sz="2800" dirty="0">
                <a:ln>
                  <a:solidFill>
                    <a:schemeClr val="tx1"/>
                  </a:solidFill>
                </a:ln>
                <a:solidFill>
                  <a:srgbClr val="FF66FF"/>
                </a:solidFill>
                <a:latin typeface="Britannic Bold" pitchFamily="34" charset="0"/>
              </a:rPr>
              <a:t> orang yang </a:t>
            </a:r>
            <a:r>
              <a:rPr lang="en-US" sz="2800" dirty="0" err="1">
                <a:ln>
                  <a:solidFill>
                    <a:schemeClr val="tx1"/>
                  </a:solidFill>
                </a:ln>
                <a:solidFill>
                  <a:srgbClr val="FF66FF"/>
                </a:solidFill>
                <a:latin typeface="Britannic Bold" pitchFamily="34" charset="0"/>
              </a:rPr>
              <a:t>berhijrah</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serta</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berjuang</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pada</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jalan</a:t>
            </a:r>
            <a:r>
              <a:rPr lang="en-US" sz="2800" dirty="0">
                <a:ln>
                  <a:solidFill>
                    <a:schemeClr val="tx1"/>
                  </a:solidFill>
                </a:ln>
                <a:solidFill>
                  <a:srgbClr val="FF66FF"/>
                </a:solidFill>
                <a:latin typeface="Britannic Bold" pitchFamily="34" charset="0"/>
              </a:rPr>
              <a:t> Allah (</a:t>
            </a:r>
            <a:r>
              <a:rPr lang="en-US" sz="2800" dirty="0" err="1">
                <a:ln>
                  <a:solidFill>
                    <a:schemeClr val="tx1"/>
                  </a:solidFill>
                </a:ln>
                <a:solidFill>
                  <a:srgbClr val="FF66FF"/>
                </a:solidFill>
                <a:latin typeface="Britannic Bold" pitchFamily="34" charset="0"/>
              </a:rPr>
              <a:t>untuk</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menegakkan</a:t>
            </a:r>
            <a:r>
              <a:rPr lang="en-US" sz="2800" dirty="0">
                <a:ln>
                  <a:solidFill>
                    <a:schemeClr val="tx1"/>
                  </a:solidFill>
                </a:ln>
                <a:solidFill>
                  <a:srgbClr val="FF66FF"/>
                </a:solidFill>
                <a:latin typeface="Britannic Bold" pitchFamily="34" charset="0"/>
              </a:rPr>
              <a:t> agama Islam), </a:t>
            </a:r>
            <a:r>
              <a:rPr lang="en-US" sz="2800" dirty="0" err="1">
                <a:ln>
                  <a:solidFill>
                    <a:schemeClr val="tx1"/>
                  </a:solidFill>
                </a:ln>
                <a:solidFill>
                  <a:srgbClr val="FF66FF"/>
                </a:solidFill>
                <a:latin typeface="Britannic Bold" pitchFamily="34" charset="0"/>
              </a:rPr>
              <a:t>mereka</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itulah</a:t>
            </a:r>
            <a:r>
              <a:rPr lang="en-US" sz="2800" dirty="0">
                <a:ln>
                  <a:solidFill>
                    <a:schemeClr val="tx1"/>
                  </a:solidFill>
                </a:ln>
                <a:solidFill>
                  <a:srgbClr val="FF66FF"/>
                </a:solidFill>
                <a:latin typeface="Britannic Bold" pitchFamily="34" charset="0"/>
              </a:rPr>
              <a:t> orang yang </a:t>
            </a:r>
            <a:r>
              <a:rPr lang="en-US" sz="2800" dirty="0" err="1">
                <a:ln>
                  <a:solidFill>
                    <a:schemeClr val="tx1"/>
                  </a:solidFill>
                </a:ln>
                <a:solidFill>
                  <a:srgbClr val="FF66FF"/>
                </a:solidFill>
                <a:latin typeface="Britannic Bold" pitchFamily="34" charset="0"/>
              </a:rPr>
              <a:t>mengharap</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akan</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rahmat</a:t>
            </a:r>
            <a:r>
              <a:rPr lang="en-US" sz="2800" dirty="0">
                <a:ln>
                  <a:solidFill>
                    <a:schemeClr val="tx1"/>
                  </a:solidFill>
                </a:ln>
                <a:solidFill>
                  <a:srgbClr val="FF66FF"/>
                </a:solidFill>
                <a:latin typeface="Britannic Bold" pitchFamily="34" charset="0"/>
              </a:rPr>
              <a:t> Allah. Dan Allah </a:t>
            </a:r>
            <a:r>
              <a:rPr lang="en-US" sz="2800" dirty="0" err="1">
                <a:ln>
                  <a:solidFill>
                    <a:schemeClr val="tx1"/>
                  </a:solidFill>
                </a:ln>
                <a:solidFill>
                  <a:srgbClr val="FF66FF"/>
                </a:solidFill>
                <a:latin typeface="Britannic Bold" pitchFamily="34" charset="0"/>
              </a:rPr>
              <a:t>Maha</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Pengampun</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lagi</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Maha</a:t>
            </a:r>
            <a:r>
              <a:rPr lang="en-US" sz="2800" dirty="0">
                <a:ln>
                  <a:solidFill>
                    <a:schemeClr val="tx1"/>
                  </a:solidFill>
                </a:ln>
                <a:solidFill>
                  <a:srgbClr val="FF66FF"/>
                </a:solidFill>
                <a:latin typeface="Britannic Bold" pitchFamily="34" charset="0"/>
              </a:rPr>
              <a:t> </a:t>
            </a:r>
            <a:r>
              <a:rPr lang="en-US" sz="2800" dirty="0" err="1">
                <a:ln>
                  <a:solidFill>
                    <a:schemeClr val="tx1"/>
                  </a:solidFill>
                </a:ln>
                <a:solidFill>
                  <a:srgbClr val="FF66FF"/>
                </a:solidFill>
                <a:latin typeface="Britannic Bold" pitchFamily="34" charset="0"/>
              </a:rPr>
              <a:t>Mengasihani</a:t>
            </a:r>
            <a:r>
              <a:rPr lang="en-MY" sz="2800" dirty="0">
                <a:ln>
                  <a:solidFill>
                    <a:schemeClr val="tx1"/>
                  </a:solidFill>
                </a:ln>
                <a:solidFill>
                  <a:srgbClr val="FF66FF"/>
                </a:solidFill>
                <a:latin typeface="Britannic Bold" pitchFamily="34" charset="0"/>
              </a:rPr>
              <a:t>.”</a:t>
            </a:r>
            <a:endParaRPr lang="en-US" sz="2800" dirty="0">
              <a:ln>
                <a:solidFill>
                  <a:schemeClr val="tx1"/>
                </a:solidFill>
              </a:ln>
              <a:solidFill>
                <a:srgbClr val="FF66FF"/>
              </a:solidFill>
              <a:latin typeface="Britannic Bold" pitchFamily="34" charset="0"/>
            </a:endParaRPr>
          </a:p>
        </p:txBody>
      </p:sp>
      <p:sp>
        <p:nvSpPr>
          <p:cNvPr id="3" name="Rectangle 2"/>
          <p:cNvSpPr/>
          <p:nvPr/>
        </p:nvSpPr>
        <p:spPr>
          <a:xfrm>
            <a:off x="228600" y="762000"/>
            <a:ext cx="8610600" cy="2308324"/>
          </a:xfrm>
          <a:prstGeom prst="rect">
            <a:avLst/>
          </a:prstGeom>
          <a:ln w="57150">
            <a:solidFill>
              <a:schemeClr val="tx1"/>
            </a:solidFill>
          </a:ln>
        </p:spPr>
        <p:txBody>
          <a:bodyPr wrap="square">
            <a:spAutoFit/>
          </a:bodyPr>
          <a:lstStyle/>
          <a:p>
            <a:pPr algn="ctr" rtl="1"/>
            <a:r>
              <a:rPr lang="ar-SA" sz="4800" b="1" dirty="0" smtClean="0">
                <a:ln>
                  <a:solidFill>
                    <a:schemeClr val="tx1"/>
                  </a:solidFill>
                </a:ln>
                <a:solidFill>
                  <a:srgbClr val="FF3300"/>
                </a:solidFill>
                <a:latin typeface="QCF_P034" pitchFamily="2" charset="2"/>
                <a:cs typeface="QCF_P034" pitchFamily="2" charset="2"/>
              </a:rPr>
              <a:t>ﮯ </a:t>
            </a:r>
            <a:r>
              <a:rPr lang="ar-SA" sz="4800" b="1" dirty="0">
                <a:ln>
                  <a:solidFill>
                    <a:schemeClr val="tx1"/>
                  </a:solidFill>
                </a:ln>
                <a:solidFill>
                  <a:srgbClr val="FF3300"/>
                </a:solidFill>
                <a:latin typeface="QCF_P034" pitchFamily="2" charset="2"/>
                <a:cs typeface="QCF_P034" pitchFamily="2" charset="2"/>
              </a:rPr>
              <a:t>ﮰ ﮱ ﯓ ﯔ ﯕ ﯖ ﯗ ﯘ ﯙ ﯚ ﯛ ﯜ ﯝ ﯞ ﯟ </a:t>
            </a:r>
            <a:r>
              <a:rPr lang="ar-SA" sz="4800" b="1" dirty="0" smtClean="0">
                <a:ln>
                  <a:solidFill>
                    <a:schemeClr val="tx1"/>
                  </a:solidFill>
                </a:ln>
                <a:solidFill>
                  <a:srgbClr val="FF3300"/>
                </a:solidFill>
                <a:latin typeface="QCF_P034" pitchFamily="2" charset="2"/>
                <a:cs typeface="QCF_P034" pitchFamily="2" charset="2"/>
              </a:rPr>
              <a:t>ﯠ</a:t>
            </a:r>
            <a:endParaRPr lang="en-US" sz="4800" dirty="0">
              <a:ln>
                <a:solidFill>
                  <a:schemeClr val="tx1"/>
                </a:solidFill>
              </a:ln>
              <a:solidFill>
                <a:srgbClr val="FF3300"/>
              </a:solidFill>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5" name="Diagram 4"/>
          <p:cNvGraphicFramePr/>
          <p:nvPr>
            <p:extLst>
              <p:ext uri="{D42A27DB-BD31-4B8C-83A1-F6EECF244321}">
                <p14:modId xmlns:p14="http://schemas.microsoft.com/office/powerpoint/2010/main" val="1871369026"/>
              </p:ext>
            </p:extLst>
          </p:nvPr>
        </p:nvGraphicFramePr>
        <p:xfrm>
          <a:off x="565245" y="5334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graphicFrame>
        <p:nvGraphicFramePr>
          <p:cNvPr id="4" name="Diagram 3"/>
          <p:cNvGraphicFramePr/>
          <p:nvPr>
            <p:extLst>
              <p:ext uri="{D42A27DB-BD31-4B8C-83A1-F6EECF244321}">
                <p14:modId xmlns:p14="http://schemas.microsoft.com/office/powerpoint/2010/main" val="1899164906"/>
              </p:ext>
            </p:extLst>
          </p:nvPr>
        </p:nvGraphicFramePr>
        <p:xfrm>
          <a:off x="381000" y="457200"/>
          <a:ext cx="8458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10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graphicFrame>
        <p:nvGraphicFramePr>
          <p:cNvPr id="4" name="Diagram 3"/>
          <p:cNvGraphicFramePr/>
          <p:nvPr>
            <p:extLst>
              <p:ext uri="{D42A27DB-BD31-4B8C-83A1-F6EECF244321}">
                <p14:modId xmlns:p14="http://schemas.microsoft.com/office/powerpoint/2010/main" val="3108825311"/>
              </p:ext>
            </p:extLst>
          </p:nvPr>
        </p:nvGraphicFramePr>
        <p:xfrm>
          <a:off x="457200" y="228600"/>
          <a:ext cx="8382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05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491664290"/>
              </p:ext>
            </p:extLst>
          </p:nvPr>
        </p:nvGraphicFramePr>
        <p:xfrm>
          <a:off x="381000" y="3048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4201472704"/>
              </p:ext>
            </p:extLst>
          </p:nvPr>
        </p:nvGraphicFramePr>
        <p:xfrm>
          <a:off x="381000" y="457200"/>
          <a:ext cx="83058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600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721074347"/>
              </p:ext>
            </p:extLst>
          </p:nvPr>
        </p:nvGraphicFramePr>
        <p:xfrm>
          <a:off x="457200" y="1600200"/>
          <a:ext cx="8305800" cy="4343399"/>
        </p:xfrm>
        <a:graphic>
          <a:graphicData uri="http://schemas.openxmlformats.org/drawingml/2006/table">
            <a:tbl>
              <a:tblPr firstRow="1" firstCol="1" bandRow="1">
                <a:tableStyleId>{5C22544A-7EE6-4342-B048-85BDC9FD1C3A}</a:tableStyleId>
              </a:tblPr>
              <a:tblGrid>
                <a:gridCol w="1451499"/>
                <a:gridCol w="6854301"/>
              </a:tblGrid>
              <a:tr h="1147312">
                <a:tc>
                  <a:txBody>
                    <a:bodyPr/>
                    <a:lstStyle/>
                    <a:p>
                      <a:pPr marL="0" marR="0" algn="ctr">
                        <a:lnSpc>
                          <a:spcPct val="150000"/>
                        </a:lnSpc>
                        <a:spcBef>
                          <a:spcPts val="0"/>
                        </a:spcBef>
                        <a:spcAft>
                          <a:spcPts val="0"/>
                        </a:spcAft>
                      </a:pPr>
                      <a:r>
                        <a:rPr lang="en-US" sz="2000" b="0" dirty="0" err="1" smtClean="0">
                          <a:solidFill>
                            <a:schemeClr val="tx1"/>
                          </a:solidFill>
                          <a:effectLst/>
                          <a:latin typeface="Arial Rounded MT Bold" pitchFamily="34" charset="0"/>
                        </a:rPr>
                        <a:t>Pertama</a:t>
                      </a:r>
                      <a:endParaRPr lang="en-US" sz="2000" b="0" dirty="0">
                        <a:solidFill>
                          <a:schemeClr val="tx1"/>
                        </a:solidFill>
                        <a:effectLst/>
                        <a:latin typeface="Arial Rounded MT Bold" pitchFamily="34" charset="0"/>
                        <a:ea typeface="Calibri"/>
                        <a:cs typeface="Arial"/>
                      </a:endParaRPr>
                    </a:p>
                  </a:txBody>
                  <a:tcPr marL="68580" marR="68580" marT="0" marB="0">
                    <a:solidFill>
                      <a:srgbClr val="FF99FF"/>
                    </a:solidFill>
                  </a:tcPr>
                </a:tc>
                <a:tc>
                  <a:txBody>
                    <a:bodyPr/>
                    <a:lstStyle/>
                    <a:p>
                      <a:pPr marL="0" marR="0" algn="just">
                        <a:lnSpc>
                          <a:spcPct val="150000"/>
                        </a:lnSpc>
                        <a:spcBef>
                          <a:spcPts val="0"/>
                        </a:spcBef>
                        <a:spcAft>
                          <a:spcPts val="0"/>
                        </a:spcAft>
                      </a:pPr>
                      <a:r>
                        <a:rPr lang="ms-MY" sz="2000" b="0" dirty="0">
                          <a:solidFill>
                            <a:schemeClr val="tx1"/>
                          </a:solidFill>
                          <a:effectLst/>
                          <a:latin typeface="Arial Rounded MT Bold" pitchFamily="34" charset="0"/>
                        </a:rPr>
                        <a:t>Hakikat kepahlawanan yang sebenar adalah berpaksikan keikhlasan kerana Allah SWT.</a:t>
                      </a:r>
                      <a:endParaRPr lang="en-US" sz="2000" b="0" dirty="0">
                        <a:solidFill>
                          <a:schemeClr val="tx1"/>
                        </a:solidFill>
                        <a:effectLst/>
                        <a:latin typeface="Arial Rounded MT Bold" pitchFamily="34" charset="0"/>
                        <a:ea typeface="Calibri"/>
                        <a:cs typeface="Arial"/>
                      </a:endParaRPr>
                    </a:p>
                  </a:txBody>
                  <a:tcPr marL="68580" marR="68580" marT="0" marB="0">
                    <a:solidFill>
                      <a:srgbClr val="FF99FF"/>
                    </a:solidFill>
                  </a:tcPr>
                </a:tc>
              </a:tr>
              <a:tr h="1147313">
                <a:tc>
                  <a:txBody>
                    <a:bodyPr/>
                    <a:lstStyle/>
                    <a:p>
                      <a:pPr marL="0" marR="0" algn="ctr">
                        <a:lnSpc>
                          <a:spcPct val="150000"/>
                        </a:lnSpc>
                        <a:spcBef>
                          <a:spcPts val="0"/>
                        </a:spcBef>
                        <a:spcAft>
                          <a:spcPts val="0"/>
                        </a:spcAft>
                      </a:pPr>
                      <a:r>
                        <a:rPr lang="en-US" sz="2000" b="0" dirty="0" err="1" smtClean="0">
                          <a:solidFill>
                            <a:schemeClr val="tx1"/>
                          </a:solidFill>
                          <a:effectLst/>
                          <a:latin typeface="Arial Rounded MT Bold" pitchFamily="34" charset="0"/>
                        </a:rPr>
                        <a:t>Kedua</a:t>
                      </a:r>
                      <a:endParaRPr lang="en-US" sz="2000" b="0" dirty="0">
                        <a:solidFill>
                          <a:schemeClr val="tx1"/>
                        </a:solidFill>
                        <a:effectLst/>
                        <a:latin typeface="Arial Rounded MT Bold" pitchFamily="34" charset="0"/>
                        <a:ea typeface="Calibri"/>
                        <a:cs typeface="Arial"/>
                      </a:endParaRPr>
                    </a:p>
                  </a:txBody>
                  <a:tcPr marL="68580" marR="68580" marT="0" marB="0">
                    <a:solidFill>
                      <a:srgbClr val="00B0F0"/>
                    </a:solidFill>
                  </a:tcPr>
                </a:tc>
                <a:tc>
                  <a:txBody>
                    <a:bodyPr/>
                    <a:lstStyle/>
                    <a:p>
                      <a:pPr marL="0" marR="0" algn="just">
                        <a:lnSpc>
                          <a:spcPct val="150000"/>
                        </a:lnSpc>
                        <a:spcBef>
                          <a:spcPts val="0"/>
                        </a:spcBef>
                        <a:spcAft>
                          <a:spcPts val="0"/>
                        </a:spcAft>
                      </a:pPr>
                      <a:r>
                        <a:rPr lang="ms-MY" sz="2000" b="0" dirty="0">
                          <a:solidFill>
                            <a:schemeClr val="tx1"/>
                          </a:solidFill>
                          <a:effectLst/>
                          <a:latin typeface="Arial Rounded MT Bold" pitchFamily="34" charset="0"/>
                        </a:rPr>
                        <a:t>Tuntutan perjuangan dan pengorbanan demi agama dan negara merupakan amanah bagi setiap rakyat.</a:t>
                      </a:r>
                      <a:endParaRPr lang="en-US" sz="2000" b="0" dirty="0">
                        <a:solidFill>
                          <a:schemeClr val="tx1"/>
                        </a:solidFill>
                        <a:effectLst/>
                        <a:latin typeface="Arial Rounded MT Bold" pitchFamily="34" charset="0"/>
                        <a:ea typeface="Calibri"/>
                        <a:cs typeface="Arial"/>
                      </a:endParaRPr>
                    </a:p>
                  </a:txBody>
                  <a:tcPr marL="68580" marR="68580" marT="0" marB="0">
                    <a:solidFill>
                      <a:srgbClr val="00B0F0"/>
                    </a:solidFill>
                  </a:tcPr>
                </a:tc>
              </a:tr>
              <a:tr h="2048774">
                <a:tc>
                  <a:txBody>
                    <a:bodyPr/>
                    <a:lstStyle/>
                    <a:p>
                      <a:pPr marL="0" marR="0" algn="ctr">
                        <a:lnSpc>
                          <a:spcPct val="150000"/>
                        </a:lnSpc>
                        <a:spcBef>
                          <a:spcPts val="0"/>
                        </a:spcBef>
                        <a:spcAft>
                          <a:spcPts val="0"/>
                        </a:spcAft>
                      </a:pPr>
                      <a:r>
                        <a:rPr lang="en-US" sz="2000" b="0" dirty="0" err="1" smtClean="0">
                          <a:solidFill>
                            <a:schemeClr val="tx1"/>
                          </a:solidFill>
                          <a:effectLst/>
                          <a:latin typeface="Arial Rounded MT Bold" pitchFamily="34" charset="0"/>
                        </a:rPr>
                        <a:t>Ketiga</a:t>
                      </a:r>
                      <a:endParaRPr lang="en-US" sz="2000" b="0" dirty="0">
                        <a:solidFill>
                          <a:schemeClr val="tx1"/>
                        </a:solidFill>
                        <a:effectLst/>
                        <a:latin typeface="Arial Rounded MT Bold" pitchFamily="34" charset="0"/>
                        <a:ea typeface="Calibri"/>
                        <a:cs typeface="Arial"/>
                      </a:endParaRPr>
                    </a:p>
                  </a:txBody>
                  <a:tcPr marL="68580" marR="68580" marT="0" marB="0">
                    <a:solidFill>
                      <a:srgbClr val="FFC000"/>
                    </a:solidFill>
                  </a:tcPr>
                </a:tc>
                <a:tc>
                  <a:txBody>
                    <a:bodyPr/>
                    <a:lstStyle/>
                    <a:p>
                      <a:pPr marL="0" marR="0" algn="just">
                        <a:lnSpc>
                          <a:spcPct val="150000"/>
                        </a:lnSpc>
                        <a:spcBef>
                          <a:spcPts val="0"/>
                        </a:spcBef>
                        <a:spcAft>
                          <a:spcPts val="0"/>
                        </a:spcAft>
                      </a:pPr>
                      <a:r>
                        <a:rPr lang="en-US" sz="2000" b="0" dirty="0" err="1">
                          <a:solidFill>
                            <a:schemeClr val="tx1"/>
                          </a:solidFill>
                          <a:effectLst/>
                          <a:latin typeface="Arial Rounded MT Bold" pitchFamily="34" charset="0"/>
                        </a:rPr>
                        <a:t>Sewajarnya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kita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menghargai</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segala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jasa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dan</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pengorbanan</a:t>
                      </a:r>
                      <a:r>
                        <a:rPr lang="en-US" sz="2000" b="0" dirty="0">
                          <a:solidFill>
                            <a:schemeClr val="tx1"/>
                          </a:solidFill>
                          <a:effectLst/>
                          <a:latin typeface="Arial Rounded MT Bold" pitchFamily="34" charset="0"/>
                        </a:rPr>
                        <a:t> yang </a:t>
                      </a:r>
                      <a:r>
                        <a:rPr lang="en-US" sz="2000" b="0" dirty="0" err="1">
                          <a:solidFill>
                            <a:schemeClr val="tx1"/>
                          </a:solidFill>
                          <a:effectLst/>
                          <a:latin typeface="Arial Rounded MT Bold" pitchFamily="34" charset="0"/>
                        </a:rPr>
                        <a:t>telah</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dilakukan</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oleh</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para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pejuang</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negara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kerana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hal</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itu</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merupakan</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tanda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kita</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bersyukur</a:t>
                      </a:r>
                      <a:r>
                        <a:rPr lang="en-US" sz="2000" b="0" dirty="0">
                          <a:solidFill>
                            <a:schemeClr val="tx1"/>
                          </a:solidFill>
                          <a:effectLst/>
                          <a:latin typeface="Arial Rounded MT Bold" pitchFamily="34" charset="0"/>
                        </a:rPr>
                        <a:t> </a:t>
                      </a:r>
                      <a:r>
                        <a:rPr lang="en-US" sz="2000" b="0" dirty="0" err="1">
                          <a:solidFill>
                            <a:schemeClr val="tx1"/>
                          </a:solidFill>
                          <a:effectLst/>
                          <a:latin typeface="Arial Rounded MT Bold" pitchFamily="34" charset="0"/>
                        </a:rPr>
                        <a:t>kepada</a:t>
                      </a:r>
                      <a:r>
                        <a:rPr lang="en-US" sz="2000" b="0" dirty="0">
                          <a:solidFill>
                            <a:schemeClr val="tx1"/>
                          </a:solidFill>
                          <a:effectLst/>
                          <a:latin typeface="Arial Rounded MT Bold" pitchFamily="34" charset="0"/>
                        </a:rPr>
                        <a:t> Allah SWT.</a:t>
                      </a:r>
                      <a:endParaRPr lang="en-US" sz="2000" b="0" dirty="0">
                        <a:solidFill>
                          <a:schemeClr val="tx1"/>
                        </a:solidFill>
                        <a:effectLst/>
                        <a:latin typeface="Arial Rounded MT Bold" pitchFamily="34" charset="0"/>
                        <a:ea typeface="Calibri"/>
                        <a:cs typeface="Arial"/>
                      </a:endParaRPr>
                    </a:p>
                  </a:txBody>
                  <a:tcPr marL="68580" marR="68580" marT="0" marB="0">
                    <a:solidFill>
                      <a:srgbClr val="FFC000"/>
                    </a:solidFill>
                  </a:tcPr>
                </a:tc>
              </a:tr>
            </a:tbl>
          </a:graphicData>
        </a:graphic>
      </p:graphicFrame>
      <p:sp>
        <p:nvSpPr>
          <p:cNvPr id="4" name="Flowchart: Multidocument 3"/>
          <p:cNvSpPr/>
          <p:nvPr/>
        </p:nvSpPr>
        <p:spPr>
          <a:xfrm>
            <a:off x="152400" y="152400"/>
            <a:ext cx="7467600" cy="914400"/>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fontAlgn="base">
              <a:spcBef>
                <a:spcPct val="0"/>
              </a:spcBef>
              <a:spcAft>
                <a:spcPct val="0"/>
              </a:spcAft>
            </a:pPr>
            <a:r>
              <a:rPr lang="ms-MY" sz="4000" dirty="0" smtClean="0">
                <a:solidFill>
                  <a:srgbClr val="0000FF"/>
                </a:solidFill>
                <a:latin typeface="Times New Roman" pitchFamily="18" charset="0"/>
                <a:ea typeface="Calibri" pitchFamily="34" charset="0"/>
                <a:cs typeface="Times New Roman" pitchFamily="18" charset="0"/>
              </a:rPr>
              <a:t>hayati </a:t>
            </a:r>
            <a:r>
              <a:rPr lang="ms-MY" sz="4000" dirty="0">
                <a:solidFill>
                  <a:srgbClr val="0000FF"/>
                </a:solidFill>
                <a:latin typeface="Times New Roman" pitchFamily="18" charset="0"/>
                <a:ea typeface="Calibri" pitchFamily="34" charset="0"/>
                <a:cs typeface="Times New Roman" pitchFamily="18" charset="0"/>
              </a:rPr>
              <a:t>rumusan khutbah </a:t>
            </a:r>
            <a:endParaRPr lang="ms-MY" sz="40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1066800" y="1981200"/>
            <a:ext cx="7239000" cy="2585323"/>
          </a:xfrm>
          <a:prstGeom prst="rect">
            <a:avLst/>
          </a:prstGeom>
        </p:spPr>
        <p:txBody>
          <a:bodyPr wrap="square">
            <a:spAutoFit/>
          </a:bodyPr>
          <a:lstStyle/>
          <a:p>
            <a:pPr algn="ctr" rtl="1"/>
            <a:r>
              <a:rPr lang="ar-SA" sz="5400" b="1" dirty="0" smtClean="0">
                <a:ln>
                  <a:solidFill>
                    <a:sysClr val="windowText" lastClr="000000"/>
                  </a:solidFill>
                </a:ln>
                <a:solidFill>
                  <a:srgbClr val="FFFF00"/>
                </a:solidFill>
                <a:latin typeface="QCF_P421" pitchFamily="2" charset="2"/>
                <a:cs typeface="QCF_P421" pitchFamily="2" charset="2"/>
              </a:rPr>
              <a:t>ﭑ </a:t>
            </a:r>
            <a:r>
              <a:rPr lang="ar-SA" sz="5400" b="1" dirty="0">
                <a:ln>
                  <a:solidFill>
                    <a:sysClr val="windowText" lastClr="000000"/>
                  </a:solidFill>
                </a:ln>
                <a:solidFill>
                  <a:srgbClr val="FFFF00"/>
                </a:solidFill>
                <a:latin typeface="QCF_P421" pitchFamily="2" charset="2"/>
                <a:cs typeface="QCF_P421" pitchFamily="2" charset="2"/>
              </a:rPr>
              <a:t>ﭒ ﭓ ﭔ ﭕ ﭖ ﭗ ﭘ ﭙ ﭚ ﭛ ﭜ ﭝ ﭞ ﭟ ﭠ ﭡ ﭢ ﭣ </a:t>
            </a:r>
            <a:r>
              <a:rPr lang="ar-SA" sz="5400" b="1" dirty="0" smtClean="0">
                <a:ln>
                  <a:solidFill>
                    <a:sysClr val="windowText" lastClr="000000"/>
                  </a:solidFill>
                </a:ln>
                <a:solidFill>
                  <a:srgbClr val="FFFF00"/>
                </a:solidFill>
                <a:latin typeface="QCF_P421" pitchFamily="2" charset="2"/>
                <a:cs typeface="QCF_P421" pitchFamily="2" charset="2"/>
              </a:rPr>
              <a:t>ﭤ</a:t>
            </a:r>
            <a:endParaRPr lang="en-US" sz="5400" dirty="0">
              <a:ln>
                <a:solidFill>
                  <a:sysClr val="windowText" lastClr="000000"/>
                </a:solidFill>
              </a:ln>
              <a:solidFill>
                <a:srgbClr val="FFFF00"/>
              </a:solidFill>
              <a:latin typeface="QCF_P421" pitchFamily="2" charset="2"/>
              <a:cs typeface="QCF_P421"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sp>
        <p:nvSpPr>
          <p:cNvPr id="3" name="Rectangle 2"/>
          <p:cNvSpPr/>
          <p:nvPr/>
        </p:nvSpPr>
        <p:spPr>
          <a:xfrm>
            <a:off x="685800" y="1143000"/>
            <a:ext cx="7924800" cy="3970318"/>
          </a:xfrm>
          <a:prstGeom prst="rect">
            <a:avLst/>
          </a:prstGeom>
        </p:spPr>
        <p:txBody>
          <a:bodyPr wrap="square">
            <a:spAutoFit/>
          </a:bodyPr>
          <a:lstStyle/>
          <a:p>
            <a:pPr algn="ctr"/>
            <a:r>
              <a:rPr lang="en-US" sz="3600" b="1" dirty="0" err="1" smtClean="0">
                <a:ln>
                  <a:solidFill>
                    <a:sysClr val="windowText" lastClr="000000"/>
                  </a:solidFill>
                </a:ln>
                <a:solidFill>
                  <a:srgbClr val="00CC00"/>
                </a:solidFill>
                <a:latin typeface="Bodoni MT Poster Compressed" pitchFamily="18" charset="0"/>
              </a:rPr>
              <a:t>Maksudnya</a:t>
            </a:r>
            <a:r>
              <a:rPr lang="en-US" sz="3600" b="1" dirty="0" smtClean="0">
                <a:ln>
                  <a:solidFill>
                    <a:sysClr val="windowText" lastClr="000000"/>
                  </a:solidFill>
                </a:ln>
                <a:solidFill>
                  <a:srgbClr val="00CC00"/>
                </a:solidFill>
                <a:latin typeface="Bodoni MT Poster Compressed" pitchFamily="18" charset="0"/>
              </a:rPr>
              <a:t> </a:t>
            </a:r>
            <a:r>
              <a:rPr lang="en-US" sz="3600" dirty="0" smtClean="0">
                <a:ln>
                  <a:solidFill>
                    <a:sysClr val="windowText" lastClr="000000"/>
                  </a:solidFill>
                </a:ln>
                <a:solidFill>
                  <a:srgbClr val="00CC00"/>
                </a:solidFill>
                <a:latin typeface="Bodoni MT Poster Compressed" pitchFamily="18" charset="0"/>
              </a:rPr>
              <a:t>: </a:t>
            </a:r>
          </a:p>
          <a:p>
            <a:pPr algn="ctr"/>
            <a:r>
              <a:rPr lang="en-US" sz="3600" dirty="0" smtClean="0">
                <a:ln>
                  <a:solidFill>
                    <a:sysClr val="windowText" lastClr="000000"/>
                  </a:solidFill>
                </a:ln>
                <a:solidFill>
                  <a:srgbClr val="00CC00"/>
                </a:solidFill>
                <a:latin typeface="Bodoni MT Poster Compressed" pitchFamily="18" charset="0"/>
              </a:rPr>
              <a:t>“</a:t>
            </a:r>
            <a:r>
              <a:rPr lang="en-US" sz="3600" dirty="0" err="1" smtClean="0">
                <a:ln>
                  <a:solidFill>
                    <a:sysClr val="windowText" lastClr="000000"/>
                  </a:solidFill>
                </a:ln>
                <a:solidFill>
                  <a:srgbClr val="00CC00"/>
                </a:solidFill>
                <a:latin typeface="Bodoni MT Poster Compressed" pitchFamily="18" charset="0"/>
              </a:rPr>
              <a:t>Antara</a:t>
            </a:r>
            <a:r>
              <a:rPr lang="en-US" sz="3600" dirty="0" smtClean="0">
                <a:ln>
                  <a:solidFill>
                    <a:sysClr val="windowText" lastClr="000000"/>
                  </a:solidFill>
                </a:ln>
                <a:solidFill>
                  <a:srgbClr val="00CC00"/>
                </a:solidFill>
                <a:latin typeface="Bodoni MT Poster Compressed" pitchFamily="18" charset="0"/>
              </a:rPr>
              <a:t> orang yang </a:t>
            </a:r>
            <a:r>
              <a:rPr lang="en-US" sz="3600" dirty="0" err="1" smtClean="0">
                <a:ln>
                  <a:solidFill>
                    <a:sysClr val="windowText" lastClr="000000"/>
                  </a:solidFill>
                </a:ln>
                <a:solidFill>
                  <a:srgbClr val="00CC00"/>
                </a:solidFill>
                <a:latin typeface="Bodoni MT Poster Compressed" pitchFamily="18" charset="0"/>
              </a:rPr>
              <a:t>beriman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itu</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ada</a:t>
            </a:r>
            <a:r>
              <a:rPr lang="en-US" sz="3600" dirty="0" smtClean="0">
                <a:ln>
                  <a:solidFill>
                    <a:sysClr val="windowText" lastClr="000000"/>
                  </a:solidFill>
                </a:ln>
                <a:solidFill>
                  <a:srgbClr val="00CC00"/>
                </a:solidFill>
                <a:latin typeface="Bodoni MT Poster Compressed" pitchFamily="18" charset="0"/>
              </a:rPr>
              <a:t> yang </a:t>
            </a:r>
            <a:r>
              <a:rPr lang="en-US" sz="3600" dirty="0" err="1" smtClean="0">
                <a:ln>
                  <a:solidFill>
                    <a:sysClr val="windowText" lastClr="000000"/>
                  </a:solidFill>
                </a:ln>
                <a:solidFill>
                  <a:srgbClr val="00CC00"/>
                </a:solidFill>
                <a:latin typeface="Bodoni MT Poster Compressed" pitchFamily="18" charset="0"/>
              </a:rPr>
              <a:t>bersikap</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benar</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menunaikan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apa</a:t>
            </a:r>
            <a:r>
              <a:rPr lang="en-US" sz="3600" dirty="0" smtClean="0">
                <a:ln>
                  <a:solidFill>
                    <a:sysClr val="windowText" lastClr="000000"/>
                  </a:solidFill>
                </a:ln>
                <a:solidFill>
                  <a:srgbClr val="00CC00"/>
                </a:solidFill>
                <a:latin typeface="Bodoni MT Poster Compressed" pitchFamily="18" charset="0"/>
              </a:rPr>
              <a:t> yang </a:t>
            </a:r>
            <a:r>
              <a:rPr lang="en-US" sz="3600" dirty="0" err="1" smtClean="0">
                <a:ln>
                  <a:solidFill>
                    <a:sysClr val="windowText" lastClr="000000"/>
                  </a:solidFill>
                </a:ln>
                <a:solidFill>
                  <a:srgbClr val="00CC00"/>
                </a:solidFill>
                <a:latin typeface="Bodoni MT Poster Compressed" pitchFamily="18" charset="0"/>
              </a:rPr>
              <a:t>telah</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dijanjikannya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kepada</a:t>
            </a:r>
            <a:r>
              <a:rPr lang="en-US" sz="3600" dirty="0" smtClean="0">
                <a:ln>
                  <a:solidFill>
                    <a:sysClr val="windowText" lastClr="000000"/>
                  </a:solidFill>
                </a:ln>
                <a:solidFill>
                  <a:srgbClr val="00CC00"/>
                </a:solidFill>
                <a:latin typeface="Bodoni MT Poster Compressed" pitchFamily="18" charset="0"/>
              </a:rPr>
              <a:t> Allah (</a:t>
            </a:r>
            <a:r>
              <a:rPr lang="en-US" sz="3600" dirty="0" err="1" smtClean="0">
                <a:ln>
                  <a:solidFill>
                    <a:sysClr val="windowText" lastClr="000000"/>
                  </a:solidFill>
                </a:ln>
                <a:solidFill>
                  <a:srgbClr val="00CC00"/>
                </a:solidFill>
                <a:latin typeface="Bodoni MT Poster Compressed" pitchFamily="18" charset="0"/>
              </a:rPr>
              <a:t>untuk</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berjuang</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membela</a:t>
            </a:r>
            <a:r>
              <a:rPr lang="en-US" sz="3600" dirty="0" smtClean="0">
                <a:ln>
                  <a:solidFill>
                    <a:sysClr val="windowText" lastClr="000000"/>
                  </a:solidFill>
                </a:ln>
                <a:solidFill>
                  <a:srgbClr val="00CC00"/>
                </a:solidFill>
                <a:latin typeface="Bodoni MT Poster Compressed" pitchFamily="18" charset="0"/>
              </a:rPr>
              <a:t> Islam); </a:t>
            </a:r>
            <a:r>
              <a:rPr lang="en-US" sz="3600" dirty="0" err="1" smtClean="0">
                <a:ln>
                  <a:solidFill>
                    <a:sysClr val="windowText" lastClr="000000"/>
                  </a:solidFill>
                </a:ln>
                <a:solidFill>
                  <a:srgbClr val="00CC00"/>
                </a:solidFill>
                <a:latin typeface="Bodoni MT Poster Compressed" pitchFamily="18" charset="0"/>
              </a:rPr>
              <a:t>maka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antara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mereka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ada</a:t>
            </a:r>
            <a:r>
              <a:rPr lang="en-US" sz="3600" dirty="0" smtClean="0">
                <a:ln>
                  <a:solidFill>
                    <a:sysClr val="windowText" lastClr="000000"/>
                  </a:solidFill>
                </a:ln>
                <a:solidFill>
                  <a:srgbClr val="00CC00"/>
                </a:solidFill>
                <a:latin typeface="Bodoni MT Poster Compressed" pitchFamily="18" charset="0"/>
              </a:rPr>
              <a:t> yang </a:t>
            </a:r>
            <a:r>
              <a:rPr lang="en-US" sz="3600" dirty="0" err="1" smtClean="0">
                <a:ln>
                  <a:solidFill>
                    <a:sysClr val="windowText" lastClr="000000"/>
                  </a:solidFill>
                </a:ln>
                <a:solidFill>
                  <a:srgbClr val="00CC00"/>
                </a:solidFill>
                <a:latin typeface="Bodoni MT Poster Compressed" pitchFamily="18" charset="0"/>
              </a:rPr>
              <a:t>telah</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selesai</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menjalankan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janjinya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itu</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lalu</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gugur</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syahid</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dan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antaranya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ada</a:t>
            </a:r>
            <a:r>
              <a:rPr lang="en-US" sz="3600" dirty="0" smtClean="0">
                <a:ln>
                  <a:solidFill>
                    <a:sysClr val="windowText" lastClr="000000"/>
                  </a:solidFill>
                </a:ln>
                <a:solidFill>
                  <a:srgbClr val="00CC00"/>
                </a:solidFill>
                <a:latin typeface="Bodoni MT Poster Compressed" pitchFamily="18" charset="0"/>
              </a:rPr>
              <a:t> yang </a:t>
            </a:r>
            <a:r>
              <a:rPr lang="en-US" sz="3600" dirty="0" err="1" smtClean="0">
                <a:ln>
                  <a:solidFill>
                    <a:sysClr val="windowText" lastClr="000000"/>
                  </a:solidFill>
                </a:ln>
                <a:solidFill>
                  <a:srgbClr val="00CC00"/>
                </a:solidFill>
                <a:latin typeface="Bodoni MT Poster Compressed" pitchFamily="18" charset="0"/>
              </a:rPr>
              <a:t>menunggu</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giliran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dan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mereka</a:t>
            </a:r>
            <a:r>
              <a:rPr lang="en-US" sz="3600" dirty="0" smtClean="0">
                <a:ln>
                  <a:solidFill>
                    <a:sysClr val="windowText" lastClr="000000"/>
                  </a:solidFill>
                </a:ln>
                <a:solidFill>
                  <a:srgbClr val="00CC00"/>
                </a:solidFill>
                <a:latin typeface="Bodoni MT Poster Compressed" pitchFamily="18" charset="0"/>
              </a:rPr>
              <a:t> pula </a:t>
            </a:r>
            <a:r>
              <a:rPr lang="en-US" sz="3600" dirty="0" err="1" smtClean="0">
                <a:ln>
                  <a:solidFill>
                    <a:sysClr val="windowText" lastClr="000000"/>
                  </a:solidFill>
                </a:ln>
                <a:solidFill>
                  <a:srgbClr val="00CC00"/>
                </a:solidFill>
                <a:latin typeface="Bodoni MT Poster Compressed" pitchFamily="18" charset="0"/>
              </a:rPr>
              <a:t>tidak</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mengubah</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Apa</a:t>
            </a:r>
            <a:r>
              <a:rPr lang="en-US" sz="3600" dirty="0" smtClean="0">
                <a:ln>
                  <a:solidFill>
                    <a:sysClr val="windowText" lastClr="000000"/>
                  </a:solidFill>
                </a:ln>
                <a:solidFill>
                  <a:srgbClr val="00CC00"/>
                </a:solidFill>
                <a:latin typeface="Bodoni MT Poster Compressed" pitchFamily="18" charset="0"/>
              </a:rPr>
              <a:t> yang </a:t>
            </a:r>
            <a:r>
              <a:rPr lang="en-US" sz="3600" dirty="0" err="1" smtClean="0">
                <a:ln>
                  <a:solidFill>
                    <a:sysClr val="windowText" lastClr="000000"/>
                  </a:solidFill>
                </a:ln>
                <a:solidFill>
                  <a:srgbClr val="00CC00"/>
                </a:solidFill>
                <a:latin typeface="Bodoni MT Poster Compressed" pitchFamily="18" charset="0"/>
              </a:rPr>
              <a:t>mereka</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janjikan</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itu</a:t>
            </a:r>
            <a:r>
              <a:rPr lang="en-US" sz="3600" dirty="0" smtClean="0">
                <a:ln>
                  <a:solidFill>
                    <a:sysClr val="windowText" lastClr="000000"/>
                  </a:solidFill>
                </a:ln>
                <a:solidFill>
                  <a:srgbClr val="00CC00"/>
                </a:solidFill>
                <a:latin typeface="Bodoni MT Poster Compressed" pitchFamily="18" charset="0"/>
              </a:rPr>
              <a:t>) </a:t>
            </a:r>
            <a:r>
              <a:rPr lang="en-US" sz="3600" dirty="0" err="1" smtClean="0">
                <a:ln>
                  <a:solidFill>
                    <a:sysClr val="windowText" lastClr="000000"/>
                  </a:solidFill>
                </a:ln>
                <a:solidFill>
                  <a:srgbClr val="00CC00"/>
                </a:solidFill>
                <a:latin typeface="Bodoni MT Poster Compressed" pitchFamily="18" charset="0"/>
              </a:rPr>
              <a:t>sedikitpun</a:t>
            </a:r>
            <a:r>
              <a:rPr lang="en-US" sz="3600" dirty="0" smtClean="0">
                <a:ln>
                  <a:solidFill>
                    <a:sysClr val="windowText" lastClr="000000"/>
                  </a:solidFill>
                </a:ln>
                <a:solidFill>
                  <a:srgbClr val="00CC00"/>
                </a:solidFill>
                <a:latin typeface="Bodoni MT Poster Compressed" pitchFamily="18" charset="0"/>
              </a:rPr>
              <a:t>.” </a:t>
            </a:r>
            <a:endParaRPr lang="en-US" sz="3600" dirty="0" smtClean="0">
              <a:ln>
                <a:solidFill>
                  <a:sysClr val="windowText" lastClr="000000"/>
                </a:solidFill>
              </a:ln>
              <a:solidFill>
                <a:srgbClr val="00CC00"/>
              </a:solidFill>
              <a:latin typeface="Bodoni MT Poster Compressed" pitchFamily="18" charset="0"/>
            </a:endParaRPr>
          </a:p>
        </p:txBody>
      </p:sp>
      <p:sp>
        <p:nvSpPr>
          <p:cNvPr id="4" name="Rectangle 3"/>
          <p:cNvSpPr/>
          <p:nvPr/>
        </p:nvSpPr>
        <p:spPr>
          <a:xfrm>
            <a:off x="2895600" y="5587425"/>
            <a:ext cx="3748142" cy="584775"/>
          </a:xfrm>
          <a:prstGeom prst="rect">
            <a:avLst/>
          </a:prstGeom>
        </p:spPr>
        <p:txBody>
          <a:bodyPr wrap="none">
            <a:spAutoFit/>
          </a:bodyPr>
          <a:lstStyle/>
          <a:p>
            <a:pPr algn="ctr"/>
            <a:r>
              <a:rPr lang="en-US" sz="3200" b="1" dirty="0" smtClean="0">
                <a:solidFill>
                  <a:srgbClr val="0000FF"/>
                </a:solidFill>
                <a:latin typeface="Bradley Hand ITC" pitchFamily="66" charset="0"/>
              </a:rPr>
              <a:t>Surah </a:t>
            </a:r>
            <a:r>
              <a:rPr lang="en-US" sz="3200" b="1" dirty="0">
                <a:solidFill>
                  <a:srgbClr val="0000FF"/>
                </a:solidFill>
                <a:latin typeface="Bradley Hand ITC" pitchFamily="66" charset="0"/>
              </a:rPr>
              <a:t>al-</a:t>
            </a:r>
            <a:r>
              <a:rPr lang="en-US" sz="3200" b="1" dirty="0" err="1">
                <a:solidFill>
                  <a:srgbClr val="0000FF"/>
                </a:solidFill>
                <a:latin typeface="Bradley Hand ITC" pitchFamily="66" charset="0"/>
              </a:rPr>
              <a:t>Ahzab</a:t>
            </a:r>
            <a:r>
              <a:rPr lang="en-US" sz="3200" b="1" dirty="0">
                <a:solidFill>
                  <a:srgbClr val="0000FF"/>
                </a:solidFill>
                <a:latin typeface="Bradley Hand ITC" pitchFamily="66" charset="0"/>
              </a:rPr>
              <a:t> </a:t>
            </a:r>
            <a:r>
              <a:rPr lang="en-US" sz="3200" b="1" dirty="0" smtClean="0">
                <a:solidFill>
                  <a:srgbClr val="0000FF"/>
                </a:solidFill>
                <a:latin typeface="Bradley Hand ITC" pitchFamily="66" charset="0"/>
              </a:rPr>
              <a:t>: 23</a:t>
            </a:r>
            <a:endParaRPr lang="en-US" sz="3200" dirty="0">
              <a:solidFill>
                <a:srgbClr val="0000FF"/>
              </a:solidFill>
              <a:latin typeface="Bradley Hand ITC" pitchFamily="66" charset="0"/>
            </a:endParaRPr>
          </a:p>
        </p:txBody>
      </p:sp>
    </p:spTree>
    <p:extLst>
      <p:ext uri="{BB962C8B-B14F-4D97-AF65-F5344CB8AC3E}">
        <p14:creationId xmlns:p14="http://schemas.microsoft.com/office/powerpoint/2010/main" val="329223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143000"/>
            <a:ext cx="8229600" cy="5016758"/>
          </a:xfrm>
          <a:prstGeom prst="rect">
            <a:avLst/>
          </a:prstGeom>
        </p:spPr>
        <p:txBody>
          <a:bodyPr wrap="square">
            <a:spAutoFit/>
          </a:bodyPr>
          <a:lstStyle/>
          <a:p>
            <a:pPr algn="just" rtl="1"/>
            <a:r>
              <a:rPr lang="ar-EG" sz="4000" b="1" dirty="0">
                <a:ln>
                  <a:solidFill>
                    <a:schemeClr val="tx1"/>
                  </a:solidFill>
                </a:ln>
                <a:solidFill>
                  <a:srgbClr val="FFFF00"/>
                </a:solidFill>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a:t>
            </a:r>
            <a:r>
              <a:rPr lang="ar-EG" sz="4000" b="1" dirty="0" smtClean="0">
                <a:ln>
                  <a:solidFill>
                    <a:schemeClr val="tx1"/>
                  </a:solidFill>
                </a:ln>
                <a:solidFill>
                  <a:srgbClr val="FFFF00"/>
                </a:solidFill>
                <a:cs typeface="Traditional Arabic" pitchFamily="2" charset="-78"/>
              </a:rPr>
              <a:t>،</a:t>
            </a:r>
            <a:endParaRPr lang="en-US" sz="4000" b="1" dirty="0" smtClean="0">
              <a:ln>
                <a:solidFill>
                  <a:schemeClr val="tx1"/>
                </a:solidFill>
              </a:ln>
              <a:solidFill>
                <a:srgbClr val="FFFF00"/>
              </a:solidFill>
              <a:cs typeface="Traditional Arabic" pitchFamily="2" charset="-78"/>
            </a:endParaRPr>
          </a:p>
          <a:p>
            <a:pPr algn="just" rtl="1"/>
            <a:r>
              <a:rPr lang="ar-EG" sz="4000" b="1" dirty="0" smtClean="0">
                <a:ln>
                  <a:solidFill>
                    <a:schemeClr val="tx1"/>
                  </a:solidFill>
                </a:ln>
                <a:solidFill>
                  <a:srgbClr val="FFFF00"/>
                </a:solidFill>
                <a:cs typeface="Traditional Arabic" pitchFamily="2" charset="-78"/>
              </a:rPr>
              <a:t>وَأَشْهَدُ </a:t>
            </a:r>
            <a:r>
              <a:rPr lang="ar-EG" sz="4000" b="1" dirty="0">
                <a:ln>
                  <a:solidFill>
                    <a:schemeClr val="tx1"/>
                  </a:solidFill>
                </a:ln>
                <a:solidFill>
                  <a:srgbClr val="FFFF00"/>
                </a:solidFill>
                <a:cs typeface="Traditional Arabic" pitchFamily="2" charset="-78"/>
              </a:rPr>
              <a:t>أَنَّ سَيِّدَنَا وَنَبِيَّنَا مُحَمَّدًا عَبْدُهُ وَرَسُوْلُهُ دَعَا إِلَى اللهِ بِحِكْمَةٍ وَاقْتِدَارٍ، صَلَّى اللهُ عَلَيْهِ وَعَلَى آلِهِ وَصَحْبِهِ مَا تَعَاقَبَ اللَّيْلُ وَالنَّهَارُ. أَمَّا بَعْدُ: فَأُوْصِيْكُمْ وَنَفْسِي بِتَقْوَى اللهِ. </a:t>
            </a:r>
            <a:endParaRPr lang="en-US" sz="4000" dirty="0">
              <a:ln>
                <a:solidFill>
                  <a:schemeClr val="tx1"/>
                </a:solidFill>
              </a:ln>
              <a:solidFill>
                <a:srgbClr val="FFFF0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لاَّ </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إِلَـــــــهَ إِلَّا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447800"/>
            <a:ext cx="8153400" cy="3785652"/>
          </a:xfrm>
          <a:prstGeom prst="rect">
            <a:avLst/>
          </a:prstGeom>
        </p:spPr>
        <p:txBody>
          <a:bodyPr wrap="square">
            <a:spAutoFit/>
          </a:bodyPr>
          <a:lstStyle/>
          <a:p>
            <a:pPr algn="just" rtl="1"/>
            <a:r>
              <a:rPr lang="ar-EG" sz="6000" dirty="0" smtClean="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rPr>
              <a:t>قَالَ </a:t>
            </a:r>
            <a:r>
              <a:rPr lang="ar-EG" sz="6000" dirty="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rPr>
              <a:t>اللهُ تَعَالَى </a:t>
            </a:r>
            <a:r>
              <a:rPr lang="ar-SA" sz="6000" dirty="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rPr>
              <a:t>فِي كِتَابِهِ </a:t>
            </a:r>
            <a:r>
              <a:rPr lang="ar-SA" sz="6000" dirty="0" smtClean="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rPr>
              <a:t>الْعَزِيْزِ</a:t>
            </a:r>
            <a:r>
              <a:rPr lang="ms-MY" sz="6000" dirty="0" smtClean="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rPr>
              <a:t>:</a:t>
            </a:r>
            <a:endParaRPr lang="en-US" sz="6000" dirty="0">
              <a:ln w="18415" cmpd="sng">
                <a:solidFill>
                  <a:schemeClr val="tx1"/>
                </a:solidFill>
                <a:prstDash val="solid"/>
              </a:ln>
              <a:solidFill>
                <a:srgbClr val="FFFF00"/>
              </a:solidFill>
              <a:effectLst>
                <a:outerShdw blurRad="63500" dir="3600000" algn="tl" rotWithShape="0">
                  <a:srgbClr val="000000">
                    <a:alpha val="70000"/>
                  </a:srgbClr>
                </a:outerShdw>
              </a:effectLst>
              <a:cs typeface="Traditional Arabic" pitchFamily="2" charset="-78"/>
            </a:endParaRPr>
          </a:p>
          <a:p>
            <a:pPr algn="ctr" rtl="1"/>
            <a:r>
              <a:rPr lang="ar-SA" sz="60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QCF_P024" pitchFamily="2" charset="2"/>
                <a:cs typeface="QCF_P024" pitchFamily="2" charset="2"/>
              </a:rPr>
              <a:t>ﭠ </a:t>
            </a:r>
            <a:r>
              <a:rPr lang="ar-SA" sz="60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24" pitchFamily="2" charset="2"/>
                <a:cs typeface="QCF_P024" pitchFamily="2" charset="2"/>
              </a:rPr>
              <a:t>ﭡ ﭢ ﭣ ﭤ ﭥ ﭦ ﭧ ﭨ ﭩ ﭪ ﭫ ﭬ </a:t>
            </a:r>
            <a:r>
              <a:rPr lang="ar-SA" sz="60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QCF_P024" pitchFamily="2" charset="2"/>
                <a:cs typeface="QCF_P024" pitchFamily="2" charset="2"/>
              </a:rPr>
              <a:t>ﭭ</a:t>
            </a:r>
            <a:endParaRPr lang="en-US" sz="6000" dirty="0">
              <a:ln w="18415" cmpd="sng">
                <a:solidFill>
                  <a:schemeClr val="tx1"/>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chemeClr val="tx1"/>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chemeClr val="tx1"/>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lang="en-US" sz="3600" dirty="0">
              <a:ln>
                <a:solidFill>
                  <a:schemeClr val="tx1"/>
                </a:solidFill>
              </a:ln>
              <a:solidFill>
                <a:srgbClr val="FFFF00"/>
              </a:solidFill>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tx1"/>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tx1"/>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chemeClr val="tx1"/>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chemeClr val="tx1"/>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466095102"/>
              </p:ext>
            </p:extLst>
          </p:nvPr>
        </p:nvGraphicFramePr>
        <p:xfrm>
          <a:off x="533400" y="9144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3" name="Rectangle 2"/>
          <p:cNvSpPr/>
          <p:nvPr/>
        </p:nvSpPr>
        <p:spPr>
          <a:xfrm>
            <a:off x="287740" y="1926609"/>
            <a:ext cx="8686800" cy="2308324"/>
          </a:xfrm>
          <a:prstGeom prst="rect">
            <a:avLst/>
          </a:prstGeom>
        </p:spPr>
        <p:txBody>
          <a:bodyPr wrap="square">
            <a:spAutoFit/>
          </a:bodyPr>
          <a:lstStyle/>
          <a:p>
            <a:pPr algn="ctr" fontAlgn="base"/>
            <a:r>
              <a:rPr lang="ms-MY" sz="4800" b="1" dirty="0">
                <a:ln>
                  <a:solidFill>
                    <a:schemeClr val="tx1"/>
                  </a:solidFill>
                </a:ln>
                <a:solidFill>
                  <a:srgbClr val="0000FF"/>
                </a:solidFill>
                <a:latin typeface="Arial Rounded MT Bold" pitchFamily="34" charset="0"/>
              </a:rPr>
              <a:t>PAHLAWAN NEGARA </a:t>
            </a:r>
            <a:endParaRPr lang="en-US" sz="4800" b="1" dirty="0">
              <a:ln>
                <a:solidFill>
                  <a:schemeClr val="tx1"/>
                </a:solidFill>
              </a:ln>
              <a:solidFill>
                <a:srgbClr val="0000FF"/>
              </a:solidFill>
              <a:latin typeface="Arial Rounded MT Bold" pitchFamily="34" charset="0"/>
            </a:endParaRPr>
          </a:p>
          <a:p>
            <a:pPr algn="ctr"/>
            <a:r>
              <a:rPr lang="ms-MY" sz="4800" b="1" dirty="0">
                <a:ln>
                  <a:solidFill>
                    <a:schemeClr val="tx1"/>
                  </a:solidFill>
                </a:ln>
                <a:solidFill>
                  <a:srgbClr val="FF0000"/>
                </a:solidFill>
                <a:latin typeface="Arial Rounded MT Bold" pitchFamily="34" charset="0"/>
              </a:rPr>
              <a:t>INSPIRASI BANGSA BERDAULAT</a:t>
            </a:r>
            <a:endParaRPr lang="en-US" sz="4800" dirty="0">
              <a:ln>
                <a:solidFill>
                  <a:schemeClr val="tx1"/>
                </a:solidFill>
              </a:ln>
              <a:solidFill>
                <a:srgbClr val="FF0000"/>
              </a:solidFill>
              <a:latin typeface="Arial Rounded MT Bold"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872129850"/>
              </p:ext>
            </p:extLst>
          </p:nvPr>
        </p:nvGraphicFramePr>
        <p:xfrm>
          <a:off x="228600" y="3048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7687" y="1143000"/>
            <a:ext cx="7848600" cy="4154984"/>
          </a:xfrm>
          <a:prstGeom prst="rect">
            <a:avLst/>
          </a:prstGeom>
          <a:ln w="28575">
            <a:solidFill>
              <a:srgbClr val="0000FF"/>
            </a:solidFill>
          </a:ln>
        </p:spPr>
        <p:txBody>
          <a:bodyPr wrap="square">
            <a:spAutoFit/>
          </a:bodyPr>
          <a:lstStyle/>
          <a:p>
            <a:pPr algn="ctr" rtl="1"/>
            <a:r>
              <a:rPr lang="ar-SA" sz="4400" b="1" dirty="0" smtClean="0">
                <a:ln>
                  <a:solidFill>
                    <a:schemeClr val="tx1"/>
                  </a:solidFill>
                </a:ln>
                <a:solidFill>
                  <a:srgbClr val="FFFF00"/>
                </a:solidFill>
                <a:latin typeface="QCF_P204" pitchFamily="2" charset="2"/>
                <a:cs typeface="QCF_P204" pitchFamily="2" charset="2"/>
              </a:rPr>
              <a:t>ﯗ </a:t>
            </a:r>
            <a:r>
              <a:rPr lang="ar-SA" sz="4400" b="1" dirty="0">
                <a:ln>
                  <a:solidFill>
                    <a:schemeClr val="tx1"/>
                  </a:solidFill>
                </a:ln>
                <a:solidFill>
                  <a:srgbClr val="FFFF00"/>
                </a:solidFill>
                <a:latin typeface="QCF_P204" pitchFamily="2" charset="2"/>
                <a:cs typeface="QCF_P204" pitchFamily="2" charset="2"/>
              </a:rPr>
              <a:t>ﯘ ﯙ ﯚ ﯛ ﯜ ﯝ ﯞ ﯟ ﯠ ﯡ ﯢ ﯣ ﯤ ﯥ ﯦ ﯧ ﯨ ﯩ ﯪ ﯫ ﯬ ﯭ ﯮ ﯯ ﯰ ﯱ ﯲ ﯳ ﯴ ﯵ ﯶ ﯷ ﯸ ﯹ ﯺ ﯻ ﯼ ﯽ ﯾ ﯿ </a:t>
            </a:r>
            <a:r>
              <a:rPr lang="ar-SA" sz="4400" b="1" dirty="0" smtClean="0">
                <a:ln>
                  <a:solidFill>
                    <a:schemeClr val="tx1"/>
                  </a:solidFill>
                </a:ln>
                <a:solidFill>
                  <a:srgbClr val="FFFF00"/>
                </a:solidFill>
                <a:latin typeface="QCF_P204" pitchFamily="2" charset="2"/>
                <a:cs typeface="QCF_P204" pitchFamily="2" charset="2"/>
              </a:rPr>
              <a:t>ﰀ</a:t>
            </a:r>
            <a:endParaRPr lang="en-US" sz="4400" dirty="0">
              <a:ln>
                <a:solidFill>
                  <a:schemeClr val="tx1"/>
                </a:solidFill>
              </a:ln>
              <a:solidFill>
                <a:srgbClr val="FFFF00"/>
              </a:solidFill>
              <a:latin typeface="QCF_P204" pitchFamily="2" charset="2"/>
              <a:cs typeface="QCF_P204" pitchFamily="2" charset="2"/>
            </a:endParaRP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609600"/>
            <a:ext cx="8229600" cy="5262979"/>
          </a:xfrm>
          <a:prstGeom prst="rect">
            <a:avLst/>
          </a:prstGeom>
          <a:solidFill>
            <a:schemeClr val="bg1"/>
          </a:solidFill>
          <a:ln w="76200">
            <a:solidFill>
              <a:srgbClr val="C00000"/>
            </a:solidFill>
          </a:ln>
        </p:spPr>
        <p:txBody>
          <a:bodyPr wrap="square">
            <a:spAutoFit/>
          </a:bodyPr>
          <a:lstStyle/>
          <a:p>
            <a:pPr algn="ctr"/>
            <a:r>
              <a:rPr lang="en-MY" sz="2800" b="1" dirty="0" err="1">
                <a:solidFill>
                  <a:srgbClr val="0000FF"/>
                </a:solidFill>
                <a:latin typeface="Constantia" pitchFamily="18" charset="0"/>
              </a:rPr>
              <a:t>Maksudnya</a:t>
            </a:r>
            <a:r>
              <a:rPr lang="en-MY" sz="2800" b="1" dirty="0">
                <a:solidFill>
                  <a:srgbClr val="0000FF"/>
                </a:solidFill>
                <a:latin typeface="Constantia" pitchFamily="18" charset="0"/>
              </a:rPr>
              <a:t>:</a:t>
            </a:r>
            <a:r>
              <a:rPr lang="en-MY" sz="2800" dirty="0">
                <a:solidFill>
                  <a:srgbClr val="0000FF"/>
                </a:solidFill>
                <a:latin typeface="Constantia" pitchFamily="18" charset="0"/>
              </a:rPr>
              <a:t> </a:t>
            </a:r>
            <a:endParaRPr lang="en-MY" sz="2800" dirty="0" smtClean="0">
              <a:solidFill>
                <a:srgbClr val="0000FF"/>
              </a:solidFill>
              <a:latin typeface="Constantia" pitchFamily="18" charset="0"/>
            </a:endParaRPr>
          </a:p>
          <a:p>
            <a:pPr algn="ctr"/>
            <a:r>
              <a:rPr lang="en-MY" sz="2800" dirty="0" smtClean="0">
                <a:solidFill>
                  <a:srgbClr val="00B0F0"/>
                </a:solidFill>
                <a:latin typeface="Constantia" pitchFamily="18" charset="0"/>
              </a:rPr>
              <a:t>“</a:t>
            </a:r>
            <a:r>
              <a:rPr lang="en-US" sz="2800" dirty="0" err="1">
                <a:solidFill>
                  <a:srgbClr val="00B0F0"/>
                </a:solidFill>
                <a:latin typeface="Constantia" pitchFamily="18" charset="0"/>
              </a:rPr>
              <a:t>Sesungguhnya</a:t>
            </a:r>
            <a:r>
              <a:rPr lang="en-US" sz="2800" dirty="0">
                <a:solidFill>
                  <a:srgbClr val="00B0F0"/>
                </a:solidFill>
                <a:latin typeface="Constantia" pitchFamily="18" charset="0"/>
              </a:rPr>
              <a:t> Allah </a:t>
            </a:r>
            <a:r>
              <a:rPr lang="en-US" sz="2800" dirty="0" err="1">
                <a:solidFill>
                  <a:srgbClr val="00B0F0"/>
                </a:solidFill>
                <a:latin typeface="Constantia" pitchFamily="18" charset="0"/>
              </a:rPr>
              <a:t>telah</a:t>
            </a:r>
            <a:r>
              <a:rPr lang="en-US" sz="2800" dirty="0">
                <a:solidFill>
                  <a:srgbClr val="00B0F0"/>
                </a:solidFill>
                <a:latin typeface="Constantia" pitchFamily="18" charset="0"/>
              </a:rPr>
              <a:t> </a:t>
            </a:r>
            <a:r>
              <a:rPr lang="en-US" sz="2800" dirty="0" err="1">
                <a:solidFill>
                  <a:srgbClr val="00B0F0"/>
                </a:solidFill>
                <a:latin typeface="Constantia" pitchFamily="18" charset="0"/>
              </a:rPr>
              <a:t>membeli</a:t>
            </a:r>
            <a:r>
              <a:rPr lang="en-US" sz="2800" dirty="0">
                <a:solidFill>
                  <a:srgbClr val="00B0F0"/>
                </a:solidFill>
                <a:latin typeface="Constantia" pitchFamily="18" charset="0"/>
              </a:rPr>
              <a:t> </a:t>
            </a:r>
            <a:r>
              <a:rPr lang="en-US" sz="2800" dirty="0" err="1">
                <a:solidFill>
                  <a:srgbClr val="00B0F0"/>
                </a:solidFill>
                <a:latin typeface="Constantia" pitchFamily="18" charset="0"/>
              </a:rPr>
              <a:t>dari</a:t>
            </a:r>
            <a:r>
              <a:rPr lang="en-US" sz="2800" dirty="0">
                <a:solidFill>
                  <a:srgbClr val="00B0F0"/>
                </a:solidFill>
                <a:latin typeface="Constantia" pitchFamily="18" charset="0"/>
              </a:rPr>
              <a:t> orang yang </a:t>
            </a:r>
            <a:r>
              <a:rPr lang="en-US" sz="2800" dirty="0" err="1">
                <a:solidFill>
                  <a:srgbClr val="00B0F0"/>
                </a:solidFill>
                <a:latin typeface="Constantia" pitchFamily="18" charset="0"/>
              </a:rPr>
              <a:t>beriman</a:t>
            </a:r>
            <a:r>
              <a:rPr lang="en-US" sz="2800" dirty="0">
                <a:solidFill>
                  <a:srgbClr val="00B0F0"/>
                </a:solidFill>
                <a:latin typeface="Constantia" pitchFamily="18" charset="0"/>
              </a:rPr>
              <a:t> </a:t>
            </a:r>
            <a:r>
              <a:rPr lang="en-US" sz="2800" dirty="0" err="1">
                <a:solidFill>
                  <a:srgbClr val="00B0F0"/>
                </a:solidFill>
                <a:latin typeface="Constantia" pitchFamily="18" charset="0"/>
              </a:rPr>
              <a:t>akan</a:t>
            </a:r>
            <a:r>
              <a:rPr lang="en-US" sz="2800" dirty="0">
                <a:solidFill>
                  <a:srgbClr val="00B0F0"/>
                </a:solidFill>
                <a:latin typeface="Constantia" pitchFamily="18" charset="0"/>
              </a:rPr>
              <a:t> </a:t>
            </a:r>
            <a:r>
              <a:rPr lang="en-US" sz="2800" dirty="0" err="1">
                <a:solidFill>
                  <a:srgbClr val="00B0F0"/>
                </a:solidFill>
                <a:latin typeface="Constantia" pitchFamily="18" charset="0"/>
              </a:rPr>
              <a:t>jiwa</a:t>
            </a:r>
            <a:r>
              <a:rPr lang="en-US" sz="2800" dirty="0">
                <a:solidFill>
                  <a:srgbClr val="00B0F0"/>
                </a:solidFill>
                <a:latin typeface="Constantia" pitchFamily="18" charset="0"/>
              </a:rPr>
              <a:t> </a:t>
            </a:r>
            <a:r>
              <a:rPr lang="en-US" sz="2800" dirty="0" err="1">
                <a:solidFill>
                  <a:srgbClr val="00B0F0"/>
                </a:solidFill>
                <a:latin typeface="Constantia" pitchFamily="18" charset="0"/>
              </a:rPr>
              <a:t>dan</a:t>
            </a:r>
            <a:r>
              <a:rPr lang="en-US" sz="2800" dirty="0">
                <a:solidFill>
                  <a:srgbClr val="00B0F0"/>
                </a:solidFill>
                <a:latin typeface="Constantia" pitchFamily="18" charset="0"/>
              </a:rPr>
              <a:t> </a:t>
            </a:r>
            <a:r>
              <a:rPr lang="en-US" sz="2800" dirty="0" err="1">
                <a:solidFill>
                  <a:srgbClr val="00B0F0"/>
                </a:solidFill>
                <a:latin typeface="Constantia" pitchFamily="18" charset="0"/>
              </a:rPr>
              <a:t>harta</a:t>
            </a:r>
            <a:r>
              <a:rPr lang="en-US" sz="2800" dirty="0">
                <a:solidFill>
                  <a:srgbClr val="00B0F0"/>
                </a:solidFill>
                <a:latin typeface="Constantia" pitchFamily="18" charset="0"/>
              </a:rPr>
              <a:t> </a:t>
            </a:r>
            <a:r>
              <a:rPr lang="en-US" sz="2800" dirty="0" err="1">
                <a:solidFill>
                  <a:srgbClr val="00B0F0"/>
                </a:solidFill>
                <a:latin typeface="Constantia" pitchFamily="18" charset="0"/>
              </a:rPr>
              <a:t>benda</a:t>
            </a:r>
            <a:r>
              <a:rPr lang="en-US" sz="2800" dirty="0">
                <a:solidFill>
                  <a:srgbClr val="00B0F0"/>
                </a:solidFill>
                <a:latin typeface="Constantia" pitchFamily="18" charset="0"/>
              </a:rPr>
              <a:t> </a:t>
            </a:r>
            <a:r>
              <a:rPr lang="en-US" sz="2800" dirty="0" err="1">
                <a:solidFill>
                  <a:srgbClr val="00B0F0"/>
                </a:solidFill>
                <a:latin typeface="Constantia" pitchFamily="18" charset="0"/>
              </a:rPr>
              <a:t>mereka</a:t>
            </a:r>
            <a:r>
              <a:rPr lang="en-US" sz="2800" dirty="0">
                <a:solidFill>
                  <a:srgbClr val="00B0F0"/>
                </a:solidFill>
                <a:latin typeface="Constantia" pitchFamily="18" charset="0"/>
              </a:rPr>
              <a:t> </a:t>
            </a:r>
            <a:r>
              <a:rPr lang="en-US" sz="2800" dirty="0" err="1">
                <a:solidFill>
                  <a:srgbClr val="00B0F0"/>
                </a:solidFill>
                <a:latin typeface="Constantia" pitchFamily="18" charset="0"/>
              </a:rPr>
              <a:t>dengan</a:t>
            </a:r>
            <a:r>
              <a:rPr lang="en-US" sz="2800" dirty="0">
                <a:solidFill>
                  <a:srgbClr val="00B0F0"/>
                </a:solidFill>
                <a:latin typeface="Constantia" pitchFamily="18" charset="0"/>
              </a:rPr>
              <a:t> (</a:t>
            </a:r>
            <a:r>
              <a:rPr lang="en-US" sz="2800" dirty="0" err="1">
                <a:solidFill>
                  <a:srgbClr val="00B0F0"/>
                </a:solidFill>
                <a:latin typeface="Constantia" pitchFamily="18" charset="0"/>
              </a:rPr>
              <a:t>balasan</a:t>
            </a:r>
            <a:r>
              <a:rPr lang="en-US" sz="2800" dirty="0">
                <a:solidFill>
                  <a:srgbClr val="00B0F0"/>
                </a:solidFill>
                <a:latin typeface="Constantia" pitchFamily="18" charset="0"/>
              </a:rPr>
              <a:t>), </a:t>
            </a:r>
            <a:r>
              <a:rPr lang="en-US" sz="2800" dirty="0" err="1">
                <a:solidFill>
                  <a:srgbClr val="00B0F0"/>
                </a:solidFill>
                <a:latin typeface="Constantia" pitchFamily="18" charset="0"/>
              </a:rPr>
              <a:t>bahawa</a:t>
            </a:r>
            <a:r>
              <a:rPr lang="en-US" sz="2800" dirty="0">
                <a:solidFill>
                  <a:srgbClr val="00B0F0"/>
                </a:solidFill>
                <a:latin typeface="Constantia" pitchFamily="18" charset="0"/>
              </a:rPr>
              <a:t> </a:t>
            </a:r>
            <a:r>
              <a:rPr lang="en-US" sz="2800" dirty="0" err="1">
                <a:solidFill>
                  <a:srgbClr val="00B0F0"/>
                </a:solidFill>
                <a:latin typeface="Constantia" pitchFamily="18" charset="0"/>
              </a:rPr>
              <a:t>mereka</a:t>
            </a:r>
            <a:r>
              <a:rPr lang="en-US" sz="2800" dirty="0">
                <a:solidFill>
                  <a:srgbClr val="00B0F0"/>
                </a:solidFill>
                <a:latin typeface="Constantia" pitchFamily="18" charset="0"/>
              </a:rPr>
              <a:t> </a:t>
            </a:r>
            <a:r>
              <a:rPr lang="en-US" sz="2800" dirty="0" err="1">
                <a:solidFill>
                  <a:srgbClr val="00B0F0"/>
                </a:solidFill>
                <a:latin typeface="Constantia" pitchFamily="18" charset="0"/>
              </a:rPr>
              <a:t>akan</a:t>
            </a:r>
            <a:r>
              <a:rPr lang="en-US" sz="2800" dirty="0">
                <a:solidFill>
                  <a:srgbClr val="00B0F0"/>
                </a:solidFill>
                <a:latin typeface="Constantia" pitchFamily="18" charset="0"/>
              </a:rPr>
              <a:t> </a:t>
            </a:r>
            <a:r>
              <a:rPr lang="en-US" sz="2800" dirty="0" err="1">
                <a:solidFill>
                  <a:srgbClr val="00B0F0"/>
                </a:solidFill>
                <a:latin typeface="Constantia" pitchFamily="18" charset="0"/>
              </a:rPr>
              <a:t>beroleh</a:t>
            </a:r>
            <a:r>
              <a:rPr lang="en-US" sz="2800" dirty="0">
                <a:solidFill>
                  <a:srgbClr val="00B0F0"/>
                </a:solidFill>
                <a:latin typeface="Constantia" pitchFamily="18" charset="0"/>
              </a:rPr>
              <a:t> </a:t>
            </a:r>
            <a:r>
              <a:rPr lang="en-US" sz="2800" dirty="0" err="1">
                <a:solidFill>
                  <a:srgbClr val="00B0F0"/>
                </a:solidFill>
                <a:latin typeface="Constantia" pitchFamily="18" charset="0"/>
              </a:rPr>
              <a:t>syurga</a:t>
            </a:r>
            <a:r>
              <a:rPr lang="en-US" sz="2800" dirty="0">
                <a:solidFill>
                  <a:srgbClr val="00B0F0"/>
                </a:solidFill>
                <a:latin typeface="Constantia" pitchFamily="18" charset="0"/>
              </a:rPr>
              <a:t>, </a:t>
            </a:r>
            <a:r>
              <a:rPr lang="en-US" sz="2800" dirty="0" err="1">
                <a:solidFill>
                  <a:srgbClr val="00B0F0"/>
                </a:solidFill>
                <a:latin typeface="Constantia" pitchFamily="18" charset="0"/>
              </a:rPr>
              <a:t>mereka</a:t>
            </a:r>
            <a:r>
              <a:rPr lang="en-US" sz="2800" dirty="0">
                <a:solidFill>
                  <a:srgbClr val="00B0F0"/>
                </a:solidFill>
                <a:latin typeface="Constantia" pitchFamily="18" charset="0"/>
              </a:rPr>
              <a:t> </a:t>
            </a:r>
            <a:r>
              <a:rPr lang="en-US" sz="2800" dirty="0" err="1">
                <a:solidFill>
                  <a:srgbClr val="00B0F0"/>
                </a:solidFill>
                <a:latin typeface="Constantia" pitchFamily="18" charset="0"/>
              </a:rPr>
              <a:t>berjuang</a:t>
            </a:r>
            <a:r>
              <a:rPr lang="en-US" sz="2800" dirty="0">
                <a:solidFill>
                  <a:srgbClr val="00B0F0"/>
                </a:solidFill>
                <a:latin typeface="Constantia" pitchFamily="18" charset="0"/>
              </a:rPr>
              <a:t> </a:t>
            </a:r>
            <a:r>
              <a:rPr lang="en-US" sz="2800" dirty="0" err="1">
                <a:solidFill>
                  <a:srgbClr val="00B0F0"/>
                </a:solidFill>
                <a:latin typeface="Constantia" pitchFamily="18" charset="0"/>
              </a:rPr>
              <a:t>pada</a:t>
            </a:r>
            <a:r>
              <a:rPr lang="en-US" sz="2800" dirty="0">
                <a:solidFill>
                  <a:srgbClr val="00B0F0"/>
                </a:solidFill>
                <a:latin typeface="Constantia" pitchFamily="18" charset="0"/>
              </a:rPr>
              <a:t> </a:t>
            </a:r>
            <a:r>
              <a:rPr lang="en-US" sz="2800" dirty="0" err="1">
                <a:solidFill>
                  <a:srgbClr val="00B0F0"/>
                </a:solidFill>
                <a:latin typeface="Constantia" pitchFamily="18" charset="0"/>
              </a:rPr>
              <a:t>jalan</a:t>
            </a:r>
            <a:r>
              <a:rPr lang="en-US" sz="2800" dirty="0">
                <a:solidFill>
                  <a:srgbClr val="00B0F0"/>
                </a:solidFill>
                <a:latin typeface="Constantia" pitchFamily="18" charset="0"/>
              </a:rPr>
              <a:t> Allah; </a:t>
            </a:r>
            <a:r>
              <a:rPr lang="en-US" sz="2800" dirty="0" err="1">
                <a:solidFill>
                  <a:srgbClr val="00B0F0"/>
                </a:solidFill>
                <a:latin typeface="Constantia" pitchFamily="18" charset="0"/>
              </a:rPr>
              <a:t>maka</a:t>
            </a:r>
            <a:r>
              <a:rPr lang="en-US" sz="2800" dirty="0">
                <a:solidFill>
                  <a:srgbClr val="00B0F0"/>
                </a:solidFill>
                <a:latin typeface="Constantia" pitchFamily="18" charset="0"/>
              </a:rPr>
              <a:t> (</a:t>
            </a:r>
            <a:r>
              <a:rPr lang="en-US" sz="2800" dirty="0" err="1">
                <a:solidFill>
                  <a:srgbClr val="00B0F0"/>
                </a:solidFill>
                <a:latin typeface="Constantia" pitchFamily="18" charset="0"/>
              </a:rPr>
              <a:t>antara</a:t>
            </a:r>
            <a:r>
              <a:rPr lang="en-US" sz="2800" dirty="0">
                <a:solidFill>
                  <a:srgbClr val="00B0F0"/>
                </a:solidFill>
                <a:latin typeface="Constantia" pitchFamily="18" charset="0"/>
              </a:rPr>
              <a:t>) </a:t>
            </a:r>
            <a:r>
              <a:rPr lang="en-US" sz="2800" dirty="0" err="1">
                <a:solidFill>
                  <a:srgbClr val="00B0F0"/>
                </a:solidFill>
                <a:latin typeface="Constantia" pitchFamily="18" charset="0"/>
              </a:rPr>
              <a:t>mereka</a:t>
            </a:r>
            <a:r>
              <a:rPr lang="en-US" sz="2800" dirty="0">
                <a:solidFill>
                  <a:srgbClr val="00B0F0"/>
                </a:solidFill>
                <a:latin typeface="Constantia" pitchFamily="18" charset="0"/>
              </a:rPr>
              <a:t> </a:t>
            </a:r>
            <a:r>
              <a:rPr lang="en-US" sz="2800" dirty="0" err="1">
                <a:solidFill>
                  <a:srgbClr val="00B0F0"/>
                </a:solidFill>
                <a:latin typeface="Constantia" pitchFamily="18" charset="0"/>
              </a:rPr>
              <a:t>ada</a:t>
            </a:r>
            <a:r>
              <a:rPr lang="en-US" sz="2800" dirty="0">
                <a:solidFill>
                  <a:srgbClr val="00B0F0"/>
                </a:solidFill>
                <a:latin typeface="Constantia" pitchFamily="18" charset="0"/>
              </a:rPr>
              <a:t> yang </a:t>
            </a:r>
            <a:r>
              <a:rPr lang="en-US" sz="2800" dirty="0" err="1">
                <a:solidFill>
                  <a:srgbClr val="00B0F0"/>
                </a:solidFill>
                <a:latin typeface="Constantia" pitchFamily="18" charset="0"/>
              </a:rPr>
              <a:t>membunuh</a:t>
            </a:r>
            <a:r>
              <a:rPr lang="en-US" sz="2800" dirty="0">
                <a:solidFill>
                  <a:srgbClr val="00B0F0"/>
                </a:solidFill>
                <a:latin typeface="Constantia" pitchFamily="18" charset="0"/>
              </a:rPr>
              <a:t> </a:t>
            </a:r>
            <a:r>
              <a:rPr lang="en-US" sz="2800" dirty="0" err="1">
                <a:solidFill>
                  <a:srgbClr val="00B0F0"/>
                </a:solidFill>
                <a:latin typeface="Constantia" pitchFamily="18" charset="0"/>
              </a:rPr>
              <a:t>dan</a:t>
            </a:r>
            <a:r>
              <a:rPr lang="en-US" sz="2800" dirty="0">
                <a:solidFill>
                  <a:srgbClr val="00B0F0"/>
                </a:solidFill>
                <a:latin typeface="Constantia" pitchFamily="18" charset="0"/>
              </a:rPr>
              <a:t> </a:t>
            </a:r>
            <a:r>
              <a:rPr lang="en-US" sz="2800" dirty="0" err="1">
                <a:solidFill>
                  <a:srgbClr val="00B0F0"/>
                </a:solidFill>
                <a:latin typeface="Constantia" pitchFamily="18" charset="0"/>
              </a:rPr>
              <a:t>terbunuh</a:t>
            </a:r>
            <a:r>
              <a:rPr lang="en-US" sz="2800" dirty="0">
                <a:solidFill>
                  <a:srgbClr val="00B0F0"/>
                </a:solidFill>
                <a:latin typeface="Constantia" pitchFamily="18" charset="0"/>
              </a:rPr>
              <a:t>. </a:t>
            </a:r>
            <a:r>
              <a:rPr lang="en-US" sz="2800" dirty="0" err="1">
                <a:solidFill>
                  <a:srgbClr val="FF00FF"/>
                </a:solidFill>
                <a:latin typeface="Constantia" pitchFamily="18" charset="0"/>
              </a:rPr>
              <a:t>Sebagai</a:t>
            </a:r>
            <a:r>
              <a:rPr lang="en-US" sz="2800" dirty="0">
                <a:solidFill>
                  <a:srgbClr val="FF00FF"/>
                </a:solidFill>
                <a:latin typeface="Constantia" pitchFamily="18" charset="0"/>
              </a:rPr>
              <a:t> </a:t>
            </a:r>
            <a:r>
              <a:rPr lang="en-US" sz="2800" dirty="0" err="1">
                <a:solidFill>
                  <a:srgbClr val="FF00FF"/>
                </a:solidFill>
                <a:latin typeface="Constantia" pitchFamily="18" charset="0"/>
              </a:rPr>
              <a:t>janji</a:t>
            </a:r>
            <a:r>
              <a:rPr lang="en-US" sz="2800" dirty="0">
                <a:solidFill>
                  <a:srgbClr val="FF00FF"/>
                </a:solidFill>
                <a:latin typeface="Constantia" pitchFamily="18" charset="0"/>
              </a:rPr>
              <a:t> yang </a:t>
            </a:r>
            <a:r>
              <a:rPr lang="en-US" sz="2800" dirty="0" err="1">
                <a:solidFill>
                  <a:srgbClr val="FF00FF"/>
                </a:solidFill>
                <a:latin typeface="Constantia" pitchFamily="18" charset="0"/>
              </a:rPr>
              <a:t>benar</a:t>
            </a:r>
            <a:r>
              <a:rPr lang="en-US" sz="2800" dirty="0">
                <a:solidFill>
                  <a:srgbClr val="FF00FF"/>
                </a:solidFill>
                <a:latin typeface="Constantia" pitchFamily="18" charset="0"/>
              </a:rPr>
              <a:t> </a:t>
            </a:r>
            <a:r>
              <a:rPr lang="en-US" sz="2800" dirty="0" err="1">
                <a:solidFill>
                  <a:srgbClr val="FF00FF"/>
                </a:solidFill>
                <a:latin typeface="Constantia" pitchFamily="18" charset="0"/>
              </a:rPr>
              <a:t>dari</a:t>
            </a:r>
            <a:r>
              <a:rPr lang="en-US" sz="2800" dirty="0">
                <a:solidFill>
                  <a:srgbClr val="FF00FF"/>
                </a:solidFill>
                <a:latin typeface="Constantia" pitchFamily="18" charset="0"/>
              </a:rPr>
              <a:t> Allah </a:t>
            </a:r>
            <a:r>
              <a:rPr lang="en-US" sz="2800" dirty="0" err="1">
                <a:solidFill>
                  <a:srgbClr val="FF00FF"/>
                </a:solidFill>
                <a:latin typeface="Constantia" pitchFamily="18" charset="0"/>
              </a:rPr>
              <a:t>dalam</a:t>
            </a:r>
            <a:r>
              <a:rPr lang="en-US" sz="2800" dirty="0">
                <a:solidFill>
                  <a:srgbClr val="FF00FF"/>
                </a:solidFill>
                <a:latin typeface="Constantia" pitchFamily="18" charset="0"/>
              </a:rPr>
              <a:t> </a:t>
            </a:r>
            <a:r>
              <a:rPr lang="en-US" sz="2800" dirty="0" err="1">
                <a:solidFill>
                  <a:srgbClr val="FF00FF"/>
                </a:solidFill>
                <a:latin typeface="Constantia" pitchFamily="18" charset="0"/>
              </a:rPr>
              <a:t>Taurat</a:t>
            </a:r>
            <a:r>
              <a:rPr lang="en-US" sz="2800" dirty="0">
                <a:solidFill>
                  <a:srgbClr val="FF00FF"/>
                </a:solidFill>
                <a:latin typeface="Constantia" pitchFamily="18" charset="0"/>
              </a:rPr>
              <a:t>, </a:t>
            </a:r>
            <a:r>
              <a:rPr lang="en-US" sz="2800" dirty="0" err="1">
                <a:solidFill>
                  <a:srgbClr val="FF00FF"/>
                </a:solidFill>
                <a:latin typeface="Constantia" pitchFamily="18" charset="0"/>
              </a:rPr>
              <a:t>Injil</a:t>
            </a:r>
            <a:r>
              <a:rPr lang="en-US" sz="2800" dirty="0">
                <a:solidFill>
                  <a:srgbClr val="FF00FF"/>
                </a:solidFill>
                <a:latin typeface="Constantia" pitchFamily="18" charset="0"/>
              </a:rPr>
              <a:t> </a:t>
            </a:r>
            <a:r>
              <a:rPr lang="en-US" sz="2800" dirty="0" err="1">
                <a:solidFill>
                  <a:srgbClr val="FF00FF"/>
                </a:solidFill>
                <a:latin typeface="Constantia" pitchFamily="18" charset="0"/>
              </a:rPr>
              <a:t>dan</a:t>
            </a:r>
            <a:r>
              <a:rPr lang="en-US" sz="2800" dirty="0">
                <a:solidFill>
                  <a:srgbClr val="FF00FF"/>
                </a:solidFill>
                <a:latin typeface="Constantia" pitchFamily="18" charset="0"/>
              </a:rPr>
              <a:t> al-Quran; </a:t>
            </a:r>
            <a:r>
              <a:rPr lang="en-US" sz="2800" dirty="0" err="1">
                <a:solidFill>
                  <a:srgbClr val="FF00FF"/>
                </a:solidFill>
                <a:latin typeface="Constantia" pitchFamily="18" charset="0"/>
              </a:rPr>
              <a:t>dan</a:t>
            </a:r>
            <a:r>
              <a:rPr lang="en-US" sz="2800" dirty="0">
                <a:solidFill>
                  <a:srgbClr val="FF00FF"/>
                </a:solidFill>
                <a:latin typeface="Constantia" pitchFamily="18" charset="0"/>
              </a:rPr>
              <a:t> </a:t>
            </a:r>
            <a:r>
              <a:rPr lang="en-US" sz="2800" dirty="0" err="1">
                <a:solidFill>
                  <a:srgbClr val="FF00FF"/>
                </a:solidFill>
                <a:latin typeface="Constantia" pitchFamily="18" charset="0"/>
              </a:rPr>
              <a:t>siapakah</a:t>
            </a:r>
            <a:r>
              <a:rPr lang="en-US" sz="2800" dirty="0">
                <a:solidFill>
                  <a:srgbClr val="FF00FF"/>
                </a:solidFill>
                <a:latin typeface="Constantia" pitchFamily="18" charset="0"/>
              </a:rPr>
              <a:t> </a:t>
            </a:r>
            <a:r>
              <a:rPr lang="en-US" sz="2800" dirty="0" err="1">
                <a:solidFill>
                  <a:srgbClr val="FF00FF"/>
                </a:solidFill>
                <a:latin typeface="Constantia" pitchFamily="18" charset="0"/>
              </a:rPr>
              <a:t>lagi</a:t>
            </a:r>
            <a:r>
              <a:rPr lang="en-US" sz="2800" dirty="0">
                <a:solidFill>
                  <a:srgbClr val="FF00FF"/>
                </a:solidFill>
                <a:latin typeface="Constantia" pitchFamily="18" charset="0"/>
              </a:rPr>
              <a:t> yang </a:t>
            </a:r>
            <a:r>
              <a:rPr lang="en-US" sz="2800" dirty="0" err="1">
                <a:solidFill>
                  <a:srgbClr val="FF00FF"/>
                </a:solidFill>
                <a:latin typeface="Constantia" pitchFamily="18" charset="0"/>
              </a:rPr>
              <a:t>lebih</a:t>
            </a:r>
            <a:r>
              <a:rPr lang="en-US" sz="2800" dirty="0">
                <a:solidFill>
                  <a:srgbClr val="FF00FF"/>
                </a:solidFill>
                <a:latin typeface="Constantia" pitchFamily="18" charset="0"/>
              </a:rPr>
              <a:t> </a:t>
            </a:r>
            <a:r>
              <a:rPr lang="en-US" sz="2800" dirty="0" err="1">
                <a:solidFill>
                  <a:srgbClr val="FF00FF"/>
                </a:solidFill>
                <a:latin typeface="Constantia" pitchFamily="18" charset="0"/>
              </a:rPr>
              <a:t>menyempurnakan</a:t>
            </a:r>
            <a:r>
              <a:rPr lang="en-US" sz="2800" dirty="0">
                <a:solidFill>
                  <a:srgbClr val="FF00FF"/>
                </a:solidFill>
                <a:latin typeface="Constantia" pitchFamily="18" charset="0"/>
              </a:rPr>
              <a:t> </a:t>
            </a:r>
            <a:r>
              <a:rPr lang="en-US" sz="2800" dirty="0" err="1">
                <a:solidFill>
                  <a:srgbClr val="FF00FF"/>
                </a:solidFill>
                <a:latin typeface="Constantia" pitchFamily="18" charset="0"/>
              </a:rPr>
              <a:t>janjinya</a:t>
            </a:r>
            <a:r>
              <a:rPr lang="en-US" sz="2800" dirty="0">
                <a:solidFill>
                  <a:srgbClr val="FF00FF"/>
                </a:solidFill>
                <a:latin typeface="Constantia" pitchFamily="18" charset="0"/>
              </a:rPr>
              <a:t> </a:t>
            </a:r>
            <a:r>
              <a:rPr lang="en-US" sz="2800" dirty="0" err="1">
                <a:solidFill>
                  <a:srgbClr val="FF00FF"/>
                </a:solidFill>
                <a:latin typeface="Constantia" pitchFamily="18" charset="0"/>
              </a:rPr>
              <a:t>daripada</a:t>
            </a:r>
            <a:r>
              <a:rPr lang="en-US" sz="2800" dirty="0">
                <a:solidFill>
                  <a:srgbClr val="FF00FF"/>
                </a:solidFill>
                <a:latin typeface="Constantia" pitchFamily="18" charset="0"/>
              </a:rPr>
              <a:t> Allah? </a:t>
            </a:r>
            <a:r>
              <a:rPr lang="en-US" sz="2800" dirty="0" err="1">
                <a:solidFill>
                  <a:srgbClr val="0000FF"/>
                </a:solidFill>
                <a:latin typeface="Constantia" pitchFamily="18" charset="0"/>
              </a:rPr>
              <a:t>Oleh</a:t>
            </a:r>
            <a:r>
              <a:rPr lang="en-US" sz="2800" dirty="0">
                <a:solidFill>
                  <a:srgbClr val="0000FF"/>
                </a:solidFill>
                <a:latin typeface="Constantia" pitchFamily="18" charset="0"/>
              </a:rPr>
              <a:t> </a:t>
            </a:r>
            <a:r>
              <a:rPr lang="en-US" sz="2800" dirty="0" err="1">
                <a:solidFill>
                  <a:srgbClr val="0000FF"/>
                </a:solidFill>
                <a:latin typeface="Constantia" pitchFamily="18" charset="0"/>
              </a:rPr>
              <a:t>itu</a:t>
            </a:r>
            <a:r>
              <a:rPr lang="en-US" sz="2800" dirty="0">
                <a:solidFill>
                  <a:srgbClr val="0000FF"/>
                </a:solidFill>
                <a:latin typeface="Constantia" pitchFamily="18" charset="0"/>
              </a:rPr>
              <a:t>, </a:t>
            </a:r>
            <a:r>
              <a:rPr lang="en-US" sz="2800" dirty="0" err="1">
                <a:solidFill>
                  <a:srgbClr val="0000FF"/>
                </a:solidFill>
                <a:latin typeface="Constantia" pitchFamily="18" charset="0"/>
              </a:rPr>
              <a:t>bergembiralah</a:t>
            </a:r>
            <a:r>
              <a:rPr lang="en-US" sz="2800" dirty="0">
                <a:solidFill>
                  <a:srgbClr val="0000FF"/>
                </a:solidFill>
                <a:latin typeface="Constantia" pitchFamily="18" charset="0"/>
              </a:rPr>
              <a:t> </a:t>
            </a:r>
            <a:r>
              <a:rPr lang="en-US" sz="2800" dirty="0" err="1">
                <a:solidFill>
                  <a:srgbClr val="0000FF"/>
                </a:solidFill>
                <a:latin typeface="Constantia" pitchFamily="18" charset="0"/>
              </a:rPr>
              <a:t>dengan</a:t>
            </a:r>
            <a:r>
              <a:rPr lang="en-US" sz="2800" dirty="0">
                <a:solidFill>
                  <a:srgbClr val="0000FF"/>
                </a:solidFill>
                <a:latin typeface="Constantia" pitchFamily="18" charset="0"/>
              </a:rPr>
              <a:t> </a:t>
            </a:r>
            <a:r>
              <a:rPr lang="en-US" sz="2800" dirty="0" err="1">
                <a:solidFill>
                  <a:srgbClr val="0000FF"/>
                </a:solidFill>
                <a:latin typeface="Constantia" pitchFamily="18" charset="0"/>
              </a:rPr>
              <a:t>jualan</a:t>
            </a:r>
            <a:r>
              <a:rPr lang="en-US" sz="2800" dirty="0">
                <a:solidFill>
                  <a:srgbClr val="0000FF"/>
                </a:solidFill>
                <a:latin typeface="Constantia" pitchFamily="18" charset="0"/>
              </a:rPr>
              <a:t> yang </a:t>
            </a:r>
            <a:r>
              <a:rPr lang="en-US" sz="2800" dirty="0" err="1">
                <a:solidFill>
                  <a:srgbClr val="0000FF"/>
                </a:solidFill>
                <a:latin typeface="Constantia" pitchFamily="18" charset="0"/>
              </a:rPr>
              <a:t>kamu</a:t>
            </a:r>
            <a:r>
              <a:rPr lang="en-US" sz="2800" dirty="0">
                <a:solidFill>
                  <a:srgbClr val="0000FF"/>
                </a:solidFill>
                <a:latin typeface="Constantia" pitchFamily="18" charset="0"/>
              </a:rPr>
              <a:t> </a:t>
            </a:r>
            <a:r>
              <a:rPr lang="en-US" sz="2800" dirty="0" err="1">
                <a:solidFill>
                  <a:srgbClr val="0000FF"/>
                </a:solidFill>
                <a:latin typeface="Constantia" pitchFamily="18" charset="0"/>
              </a:rPr>
              <a:t>jalankan</a:t>
            </a:r>
            <a:r>
              <a:rPr lang="en-US" sz="2800" dirty="0">
                <a:solidFill>
                  <a:srgbClr val="0000FF"/>
                </a:solidFill>
                <a:latin typeface="Constantia" pitchFamily="18" charset="0"/>
              </a:rPr>
              <a:t> </a:t>
            </a:r>
            <a:r>
              <a:rPr lang="en-US" sz="2800" dirty="0" err="1">
                <a:solidFill>
                  <a:srgbClr val="0000FF"/>
                </a:solidFill>
                <a:latin typeface="Constantia" pitchFamily="18" charset="0"/>
              </a:rPr>
              <a:t>jual</a:t>
            </a:r>
            <a:r>
              <a:rPr lang="en-US" sz="2800" dirty="0">
                <a:solidFill>
                  <a:srgbClr val="0000FF"/>
                </a:solidFill>
                <a:latin typeface="Constantia" pitchFamily="18" charset="0"/>
              </a:rPr>
              <a:t> </a:t>
            </a:r>
            <a:r>
              <a:rPr lang="en-US" sz="2800" dirty="0" err="1">
                <a:solidFill>
                  <a:srgbClr val="0000FF"/>
                </a:solidFill>
                <a:latin typeface="Constantia" pitchFamily="18" charset="0"/>
              </a:rPr>
              <a:t>belinya</a:t>
            </a:r>
            <a:r>
              <a:rPr lang="en-US" sz="2800" dirty="0">
                <a:solidFill>
                  <a:srgbClr val="0000FF"/>
                </a:solidFill>
                <a:latin typeface="Constantia" pitchFamily="18" charset="0"/>
              </a:rPr>
              <a:t> </a:t>
            </a:r>
            <a:r>
              <a:rPr lang="en-US" sz="2800" dirty="0" err="1">
                <a:solidFill>
                  <a:srgbClr val="0000FF"/>
                </a:solidFill>
                <a:latin typeface="Constantia" pitchFamily="18" charset="0"/>
              </a:rPr>
              <a:t>itu</a:t>
            </a:r>
            <a:r>
              <a:rPr lang="en-US" sz="2800" dirty="0">
                <a:solidFill>
                  <a:srgbClr val="0000FF"/>
                </a:solidFill>
                <a:latin typeface="Constantia" pitchFamily="18" charset="0"/>
              </a:rPr>
              <a:t>, </a:t>
            </a:r>
            <a:r>
              <a:rPr lang="en-US" sz="2800" dirty="0" err="1">
                <a:solidFill>
                  <a:srgbClr val="0000FF"/>
                </a:solidFill>
                <a:latin typeface="Constantia" pitchFamily="18" charset="0"/>
              </a:rPr>
              <a:t>dan</a:t>
            </a:r>
            <a:r>
              <a:rPr lang="en-US" sz="2800" dirty="0">
                <a:solidFill>
                  <a:srgbClr val="0000FF"/>
                </a:solidFill>
                <a:latin typeface="Constantia" pitchFamily="18" charset="0"/>
              </a:rPr>
              <a:t> (</a:t>
            </a:r>
            <a:r>
              <a:rPr lang="en-US" sz="2800" dirty="0" err="1">
                <a:solidFill>
                  <a:srgbClr val="0000FF"/>
                </a:solidFill>
                <a:latin typeface="Constantia" pitchFamily="18" charset="0"/>
              </a:rPr>
              <a:t>ketahuilah</a:t>
            </a:r>
            <a:r>
              <a:rPr lang="en-US" sz="2800" dirty="0">
                <a:solidFill>
                  <a:srgbClr val="0000FF"/>
                </a:solidFill>
                <a:latin typeface="Constantia" pitchFamily="18" charset="0"/>
              </a:rPr>
              <a:t> </a:t>
            </a:r>
            <a:r>
              <a:rPr lang="en-US" sz="2800" dirty="0" err="1">
                <a:solidFill>
                  <a:srgbClr val="0000FF"/>
                </a:solidFill>
                <a:latin typeface="Constantia" pitchFamily="18" charset="0"/>
              </a:rPr>
              <a:t>bahawa</a:t>
            </a:r>
            <a:r>
              <a:rPr lang="en-US" sz="2800" dirty="0">
                <a:solidFill>
                  <a:srgbClr val="0000FF"/>
                </a:solidFill>
                <a:latin typeface="Constantia" pitchFamily="18" charset="0"/>
              </a:rPr>
              <a:t>) </a:t>
            </a:r>
            <a:r>
              <a:rPr lang="en-US" sz="2800" dirty="0" err="1">
                <a:solidFill>
                  <a:srgbClr val="0000FF"/>
                </a:solidFill>
                <a:latin typeface="Constantia" pitchFamily="18" charset="0"/>
              </a:rPr>
              <a:t>jual</a:t>
            </a:r>
            <a:r>
              <a:rPr lang="en-US" sz="2800" dirty="0">
                <a:solidFill>
                  <a:srgbClr val="0000FF"/>
                </a:solidFill>
                <a:latin typeface="Constantia" pitchFamily="18" charset="0"/>
              </a:rPr>
              <a:t> </a:t>
            </a:r>
            <a:r>
              <a:rPr lang="en-US" sz="2800" dirty="0" err="1">
                <a:solidFill>
                  <a:srgbClr val="0000FF"/>
                </a:solidFill>
                <a:latin typeface="Constantia" pitchFamily="18" charset="0"/>
              </a:rPr>
              <a:t>beli</a:t>
            </a:r>
            <a:r>
              <a:rPr lang="en-US" sz="2800" dirty="0">
                <a:solidFill>
                  <a:srgbClr val="0000FF"/>
                </a:solidFill>
                <a:latin typeface="Constantia" pitchFamily="18" charset="0"/>
              </a:rPr>
              <a:t> (yang </a:t>
            </a:r>
            <a:r>
              <a:rPr lang="en-US" sz="2800" dirty="0" err="1">
                <a:solidFill>
                  <a:srgbClr val="0000FF"/>
                </a:solidFill>
                <a:latin typeface="Constantia" pitchFamily="18" charset="0"/>
              </a:rPr>
              <a:t>seperti</a:t>
            </a:r>
            <a:r>
              <a:rPr lang="en-US" sz="2800" dirty="0">
                <a:solidFill>
                  <a:srgbClr val="0000FF"/>
                </a:solidFill>
                <a:latin typeface="Constantia" pitchFamily="18" charset="0"/>
              </a:rPr>
              <a:t> </a:t>
            </a:r>
            <a:r>
              <a:rPr lang="en-US" sz="2800" dirty="0" err="1">
                <a:solidFill>
                  <a:srgbClr val="0000FF"/>
                </a:solidFill>
                <a:latin typeface="Constantia" pitchFamily="18" charset="0"/>
              </a:rPr>
              <a:t>itu</a:t>
            </a:r>
            <a:r>
              <a:rPr lang="en-US" sz="2800" dirty="0">
                <a:solidFill>
                  <a:srgbClr val="0000FF"/>
                </a:solidFill>
                <a:latin typeface="Constantia" pitchFamily="18" charset="0"/>
              </a:rPr>
              <a:t>) </a:t>
            </a:r>
            <a:r>
              <a:rPr lang="en-US" sz="2800" dirty="0" err="1">
                <a:solidFill>
                  <a:srgbClr val="0000FF"/>
                </a:solidFill>
                <a:latin typeface="Constantia" pitchFamily="18" charset="0"/>
              </a:rPr>
              <a:t>ialah</a:t>
            </a:r>
            <a:r>
              <a:rPr lang="en-US" sz="2800" dirty="0">
                <a:solidFill>
                  <a:srgbClr val="0000FF"/>
                </a:solidFill>
                <a:latin typeface="Constantia" pitchFamily="18" charset="0"/>
              </a:rPr>
              <a:t> </a:t>
            </a:r>
            <a:r>
              <a:rPr lang="en-US" sz="2800" dirty="0" err="1">
                <a:solidFill>
                  <a:srgbClr val="0000FF"/>
                </a:solidFill>
                <a:latin typeface="Constantia" pitchFamily="18" charset="0"/>
              </a:rPr>
              <a:t>kemenangan</a:t>
            </a:r>
            <a:r>
              <a:rPr lang="en-US" sz="2800" dirty="0">
                <a:solidFill>
                  <a:srgbClr val="0000FF"/>
                </a:solidFill>
                <a:latin typeface="Constantia" pitchFamily="18" charset="0"/>
              </a:rPr>
              <a:t> yang </a:t>
            </a:r>
            <a:r>
              <a:rPr lang="en-US" sz="2800" dirty="0" err="1">
                <a:solidFill>
                  <a:srgbClr val="0000FF"/>
                </a:solidFill>
                <a:latin typeface="Constantia" pitchFamily="18" charset="0"/>
              </a:rPr>
              <a:t>besar</a:t>
            </a:r>
            <a:r>
              <a:rPr lang="en-MY" sz="2800" dirty="0">
                <a:solidFill>
                  <a:srgbClr val="0000FF"/>
                </a:solidFill>
                <a:latin typeface="Constantia" pitchFamily="18" charset="0"/>
              </a:rPr>
              <a:t>.”</a:t>
            </a:r>
            <a:endParaRPr lang="en-US" sz="2800" dirty="0">
              <a:solidFill>
                <a:srgbClr val="0000FF"/>
              </a:solidFill>
              <a:latin typeface="Constantia" pitchFamily="18" charset="0"/>
            </a:endParaRPr>
          </a:p>
        </p:txBody>
      </p:sp>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3490943702"/>
              </p:ext>
            </p:extLst>
          </p:nvPr>
        </p:nvGraphicFramePr>
        <p:xfrm>
          <a:off x="304800" y="4572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7666</TotalTime>
  <Words>1664</Words>
  <Application>Microsoft Office PowerPoint</Application>
  <PresentationFormat>On-screen Show (4:3)</PresentationFormat>
  <Paragraphs>98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720</cp:revision>
  <dcterms:created xsi:type="dcterms:W3CDTF">2014-12-10T01:16:34Z</dcterms:created>
  <dcterms:modified xsi:type="dcterms:W3CDTF">2017-09-28T04:35:25Z</dcterms:modified>
</cp:coreProperties>
</file>