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40" r:id="rId1"/>
  </p:sldMasterIdLst>
  <p:notesMasterIdLst>
    <p:notesMasterId r:id="rId42"/>
  </p:notesMasterIdLst>
  <p:sldIdLst>
    <p:sldId id="311" r:id="rId2"/>
    <p:sldId id="310" r:id="rId3"/>
    <p:sldId id="309" r:id="rId4"/>
    <p:sldId id="312" r:id="rId5"/>
    <p:sldId id="315" r:id="rId6"/>
    <p:sldId id="316" r:id="rId7"/>
    <p:sldId id="406" r:id="rId8"/>
    <p:sldId id="411" r:id="rId9"/>
    <p:sldId id="405" r:id="rId10"/>
    <p:sldId id="419" r:id="rId11"/>
    <p:sldId id="418" r:id="rId12"/>
    <p:sldId id="391" r:id="rId13"/>
    <p:sldId id="413" r:id="rId14"/>
    <p:sldId id="408" r:id="rId15"/>
    <p:sldId id="399" r:id="rId16"/>
    <p:sldId id="409" r:id="rId17"/>
    <p:sldId id="384" r:id="rId18"/>
    <p:sldId id="392" r:id="rId19"/>
    <p:sldId id="420" r:id="rId20"/>
    <p:sldId id="414" r:id="rId21"/>
    <p:sldId id="415" r:id="rId22"/>
    <p:sldId id="416" r:id="rId23"/>
    <p:sldId id="417" r:id="rId24"/>
    <p:sldId id="401" r:id="rId25"/>
    <p:sldId id="412" r:id="rId26"/>
    <p:sldId id="330" r:id="rId27"/>
    <p:sldId id="284" r:id="rId28"/>
    <p:sldId id="285" r:id="rId29"/>
    <p:sldId id="286" r:id="rId30"/>
    <p:sldId id="287" r:id="rId31"/>
    <p:sldId id="289" r:id="rId32"/>
    <p:sldId id="290" r:id="rId33"/>
    <p:sldId id="340" r:id="rId34"/>
    <p:sldId id="341" r:id="rId35"/>
    <p:sldId id="291" r:id="rId36"/>
    <p:sldId id="295" r:id="rId37"/>
    <p:sldId id="296" r:id="rId38"/>
    <p:sldId id="297" r:id="rId39"/>
    <p:sldId id="298" r:id="rId40"/>
    <p:sldId id="3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66FF"/>
    <a:srgbClr val="FF00FF"/>
    <a:srgbClr val="FFFF00"/>
    <a:srgbClr val="663300"/>
    <a:srgbClr val="808000"/>
    <a:srgbClr val="FF99FF"/>
    <a:srgbClr val="00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3813" autoAdjust="0"/>
  </p:normalViewPr>
  <p:slideViewPr>
    <p:cSldViewPr>
      <p:cViewPr>
        <p:scale>
          <a:sx n="80" d="100"/>
          <a:sy n="80" d="100"/>
        </p:scale>
        <p:origin x="-1638"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architecture" loCatId="list" qsTypeId="urn:microsoft.com/office/officeart/2005/8/quickstyle/simple5" qsCatId="simple" csTypeId="urn:microsoft.com/office/officeart/2005/8/colors/colorful4" csCatId="colorful" phldr="1"/>
      <dgm:spPr/>
      <dgm:t>
        <a:bodyPr/>
        <a:lstStyle/>
        <a:p>
          <a:endParaRPr lang="en-US"/>
        </a:p>
      </dgm:t>
    </dgm:pt>
    <dgm:pt modelId="{B081AC83-00DC-4519-86F5-2DA4510BEF3C}">
      <dgm:prSet custT="1"/>
      <dgm:spPr/>
      <dgm:t>
        <a:bodyPr/>
        <a:lstStyle/>
        <a:p>
          <a:pPr rtl="0"/>
          <a:r>
            <a:rPr lang="ms-MY" sz="28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4BE3205C-CAE1-46C1-B41B-5A0B3B3B7BD0}">
      <dgm:prSet custT="1"/>
      <dgm:spPr/>
      <dgm:t>
        <a:bodyPr/>
        <a:lstStyle/>
        <a:p>
          <a:pPr rtl="0"/>
          <a:r>
            <a:rPr lang="ms-MY"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3805F8EC-8A2E-48C6-9A5D-EBE0F832581B}">
      <dgm:prSet custT="1"/>
      <dgm:spPr/>
      <dgm:t>
        <a:bodyPr/>
        <a:lstStyle/>
        <a:p>
          <a:pPr rtl="0"/>
          <a:r>
            <a:rPr lang="ms-MY" sz="20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keberkatan di dunia dan di akhirat</a:t>
          </a:r>
          <a:endParaRPr lang="en-US" sz="20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B1190A0-B35F-45AA-A6B7-DCD77C041E9D}">
      <dgm:prSet custT="1"/>
      <dgm:spPr/>
      <dgm:t>
        <a:bodyPr/>
        <a:lstStyle/>
        <a:p>
          <a:pPr rtl="0"/>
          <a:r>
            <a:rPr lang="ms-MY" sz="18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A671E884-95AC-49D6-82B4-3909928B0153}" type="sibTrans" cxnId="{54B84180-2119-48A6-9461-387CB62AECCE}">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F0212B1D-A3B4-4B82-A6D5-C0EB0775FEED}">
      <dgm:prSet custT="1"/>
      <dgm:spPr/>
      <dgm:t>
        <a:bodyPr/>
        <a:lstStyle/>
        <a:p>
          <a:pPr rtl="0"/>
          <a:r>
            <a:rPr lang="ms-MY" sz="18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82EEE6AE-D884-42C2-B08D-A7B3D998CB52}" type="sibTrans" cxnId="{511A4C06-9AAB-40D6-80C4-A20FDB519829}">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753597B4-F953-4A04-9C3E-B3A36888C7D1}" type="pres">
      <dgm:prSet presAssocID="{52A32DA8-0138-4E97-9B3F-A68BAFC440F0}" presName="Name0" presStyleCnt="0">
        <dgm:presLayoutVars>
          <dgm:chPref val="1"/>
          <dgm:dir/>
          <dgm:animOne val="branch"/>
          <dgm:animLvl val="lvl"/>
          <dgm:resizeHandles/>
        </dgm:presLayoutVars>
      </dgm:prSet>
      <dgm:spPr/>
      <dgm:t>
        <a:bodyPr/>
        <a:lstStyle/>
        <a:p>
          <a:endParaRPr lang="en-US"/>
        </a:p>
      </dgm:t>
    </dgm:pt>
    <dgm:pt modelId="{C4624F3A-F783-49AA-A351-B63E67036568}" type="pres">
      <dgm:prSet presAssocID="{B081AC83-00DC-4519-86F5-2DA4510BEF3C}" presName="vertOne" presStyleCnt="0"/>
      <dgm:spPr/>
    </dgm:pt>
    <dgm:pt modelId="{8306DBC3-4FC1-4B80-916E-3CDD064ECE5C}" type="pres">
      <dgm:prSet presAssocID="{B081AC83-00DC-4519-86F5-2DA4510BEF3C}" presName="txOne" presStyleLbl="node0" presStyleIdx="0" presStyleCnt="2">
        <dgm:presLayoutVars>
          <dgm:chPref val="3"/>
        </dgm:presLayoutVars>
      </dgm:prSet>
      <dgm:spPr/>
      <dgm:t>
        <a:bodyPr/>
        <a:lstStyle/>
        <a:p>
          <a:endParaRPr lang="en-US"/>
        </a:p>
      </dgm:t>
    </dgm:pt>
    <dgm:pt modelId="{B8A1903B-D86A-4599-880D-BF600F6BDBE8}" type="pres">
      <dgm:prSet presAssocID="{B081AC83-00DC-4519-86F5-2DA4510BEF3C}" presName="parTransOne" presStyleCnt="0"/>
      <dgm:spPr/>
    </dgm:pt>
    <dgm:pt modelId="{EBB53DC9-E312-40BB-9159-C0B4CD6C5B23}" type="pres">
      <dgm:prSet presAssocID="{B081AC83-00DC-4519-86F5-2DA4510BEF3C}" presName="horzOne" presStyleCnt="0"/>
      <dgm:spPr/>
    </dgm:pt>
    <dgm:pt modelId="{A1BFD177-5541-4AEA-88D3-C56E20858FA5}" type="pres">
      <dgm:prSet presAssocID="{4BE3205C-CAE1-46C1-B41B-5A0B3B3B7BD0}" presName="vertTwo" presStyleCnt="0"/>
      <dgm:spPr/>
    </dgm:pt>
    <dgm:pt modelId="{2396DF6E-46BE-4FFA-B0D6-7B80B3A45EA0}" type="pres">
      <dgm:prSet presAssocID="{4BE3205C-CAE1-46C1-B41B-5A0B3B3B7BD0}" presName="txTwo" presStyleLbl="node2" presStyleIdx="0" presStyleCnt="3">
        <dgm:presLayoutVars>
          <dgm:chPref val="3"/>
        </dgm:presLayoutVars>
      </dgm:prSet>
      <dgm:spPr/>
      <dgm:t>
        <a:bodyPr/>
        <a:lstStyle/>
        <a:p>
          <a:endParaRPr lang="en-US"/>
        </a:p>
      </dgm:t>
    </dgm:pt>
    <dgm:pt modelId="{C63B0908-B97A-4BB1-B4BA-BFE68AB8CE34}" type="pres">
      <dgm:prSet presAssocID="{4BE3205C-CAE1-46C1-B41B-5A0B3B3B7BD0}" presName="horzTwo" presStyleCnt="0"/>
      <dgm:spPr/>
    </dgm:pt>
    <dgm:pt modelId="{E9C8B017-9612-41F5-8378-4541E57C20D5}" type="pres">
      <dgm:prSet presAssocID="{D5408256-EFB0-4094-B549-DA2250BC7224}" presName="sibSpaceTwo" presStyleCnt="0"/>
      <dgm:spPr/>
    </dgm:pt>
    <dgm:pt modelId="{5368C6DE-BB32-4147-91ED-7B2019F8771A}" type="pres">
      <dgm:prSet presAssocID="{F0212B1D-A3B4-4B82-A6D5-C0EB0775FEED}" presName="vertTwo" presStyleCnt="0"/>
      <dgm:spPr/>
    </dgm:pt>
    <dgm:pt modelId="{04858FD5-ED84-4C9B-9950-7816299B7731}" type="pres">
      <dgm:prSet presAssocID="{F0212B1D-A3B4-4B82-A6D5-C0EB0775FEED}" presName="txTwo" presStyleLbl="node2" presStyleIdx="1" presStyleCnt="3">
        <dgm:presLayoutVars>
          <dgm:chPref val="3"/>
        </dgm:presLayoutVars>
      </dgm:prSet>
      <dgm:spPr/>
      <dgm:t>
        <a:bodyPr/>
        <a:lstStyle/>
        <a:p>
          <a:endParaRPr lang="en-US"/>
        </a:p>
      </dgm:t>
    </dgm:pt>
    <dgm:pt modelId="{779383A0-80EC-44D3-85C1-42FAC5054A16}" type="pres">
      <dgm:prSet presAssocID="{F0212B1D-A3B4-4B82-A6D5-C0EB0775FEED}" presName="horzTwo" presStyleCnt="0"/>
      <dgm:spPr/>
    </dgm:pt>
    <dgm:pt modelId="{8AC9857D-9EBB-492F-8EE8-DDE1320F7C9A}" type="pres">
      <dgm:prSet presAssocID="{82EEE6AE-D884-42C2-B08D-A7B3D998CB52}" presName="sibSpaceTwo" presStyleCnt="0"/>
      <dgm:spPr/>
    </dgm:pt>
    <dgm:pt modelId="{7A14C48A-724E-45FB-AE28-E4FE8ABD4C4E}" type="pres">
      <dgm:prSet presAssocID="{DB1190A0-B35F-45AA-A6B7-DCD77C041E9D}" presName="vertTwo" presStyleCnt="0"/>
      <dgm:spPr/>
    </dgm:pt>
    <dgm:pt modelId="{0CC0734C-6FAE-49E8-A918-38651C06278D}" type="pres">
      <dgm:prSet presAssocID="{DB1190A0-B35F-45AA-A6B7-DCD77C041E9D}" presName="txTwo" presStyleLbl="node2" presStyleIdx="2" presStyleCnt="3">
        <dgm:presLayoutVars>
          <dgm:chPref val="3"/>
        </dgm:presLayoutVars>
      </dgm:prSet>
      <dgm:spPr/>
      <dgm:t>
        <a:bodyPr/>
        <a:lstStyle/>
        <a:p>
          <a:endParaRPr lang="en-US"/>
        </a:p>
      </dgm:t>
    </dgm:pt>
    <dgm:pt modelId="{9CE1B555-E5EA-45E6-BC8A-B5B51CE635AD}" type="pres">
      <dgm:prSet presAssocID="{DB1190A0-B35F-45AA-A6B7-DCD77C041E9D}" presName="horzTwo" presStyleCnt="0"/>
      <dgm:spPr/>
    </dgm:pt>
    <dgm:pt modelId="{47738101-529B-4FF9-82FB-FF27428F0B2A}" type="pres">
      <dgm:prSet presAssocID="{EB74375A-00B0-4004-8B54-943875376D25}" presName="sibSpaceOne" presStyleCnt="0"/>
      <dgm:spPr/>
    </dgm:pt>
    <dgm:pt modelId="{C732BB39-3227-4171-83F0-6B74AA8A9A54}" type="pres">
      <dgm:prSet presAssocID="{3805F8EC-8A2E-48C6-9A5D-EBE0F832581B}" presName="vertOne" presStyleCnt="0"/>
      <dgm:spPr/>
    </dgm:pt>
    <dgm:pt modelId="{33BCF9BC-3CFA-46A0-9BFD-F38068F36DCD}" type="pres">
      <dgm:prSet presAssocID="{3805F8EC-8A2E-48C6-9A5D-EBE0F832581B}" presName="txOne" presStyleLbl="node0" presStyleIdx="1" presStyleCnt="2" custScaleY="209621">
        <dgm:presLayoutVars>
          <dgm:chPref val="3"/>
        </dgm:presLayoutVars>
      </dgm:prSet>
      <dgm:spPr/>
      <dgm:t>
        <a:bodyPr/>
        <a:lstStyle/>
        <a:p>
          <a:endParaRPr lang="en-US"/>
        </a:p>
      </dgm:t>
    </dgm:pt>
    <dgm:pt modelId="{2A20C6D2-7034-4E07-96DA-6C57BCB943AC}" type="pres">
      <dgm:prSet presAssocID="{3805F8EC-8A2E-48C6-9A5D-EBE0F832581B}" presName="horzOne" presStyleCnt="0"/>
      <dgm:spPr/>
    </dgm:pt>
  </dgm:ptLst>
  <dgm:cxnLst>
    <dgm:cxn modelId="{FC190170-6ED8-4A82-B23D-AFFD2E49998E}" type="presOf" srcId="{3805F8EC-8A2E-48C6-9A5D-EBE0F832581B}" destId="{33BCF9BC-3CFA-46A0-9BFD-F38068F36DCD}" srcOrd="0" destOrd="0" presId="urn:microsoft.com/office/officeart/2005/8/layout/architecture"/>
    <dgm:cxn modelId="{1E05B66F-9C32-4AA2-972D-34000447CCA2}" type="presOf" srcId="{52A32DA8-0138-4E97-9B3F-A68BAFC440F0}" destId="{753597B4-F953-4A04-9C3E-B3A36888C7D1}" srcOrd="0" destOrd="0" presId="urn:microsoft.com/office/officeart/2005/8/layout/architecture"/>
    <dgm:cxn modelId="{A094FA50-DBAF-4674-90AD-9A4E6CA3BDF6}" srcId="{52A32DA8-0138-4E97-9B3F-A68BAFC440F0}" destId="{3805F8EC-8A2E-48C6-9A5D-EBE0F832581B}" srcOrd="1" destOrd="0" parTransId="{25DD8670-A4BC-4E37-92CA-449D4FAA6BAA}" sibTransId="{A6C41D21-0306-45E8-8FA1-D07B96C1B018}"/>
    <dgm:cxn modelId="{54B84180-2119-48A6-9461-387CB62AECCE}" srcId="{B081AC83-00DC-4519-86F5-2DA4510BEF3C}" destId="{DB1190A0-B35F-45AA-A6B7-DCD77C041E9D}" srcOrd="2" destOrd="0" parTransId="{8E037451-CE8F-4CBA-93C3-F82E2D06C357}" sibTransId="{A671E884-95AC-49D6-82B4-3909928B0153}"/>
    <dgm:cxn modelId="{74D682E3-C7B0-4D66-A505-AD465E5EEF47}" type="presOf" srcId="{F0212B1D-A3B4-4B82-A6D5-C0EB0775FEED}" destId="{04858FD5-ED84-4C9B-9950-7816299B7731}" srcOrd="0" destOrd="0" presId="urn:microsoft.com/office/officeart/2005/8/layout/architecture"/>
    <dgm:cxn modelId="{6AE71374-CC20-4748-B88E-9D7083479980}" srcId="{B081AC83-00DC-4519-86F5-2DA4510BEF3C}" destId="{4BE3205C-CAE1-46C1-B41B-5A0B3B3B7BD0}" srcOrd="0" destOrd="0" parTransId="{ED83E34D-AFA4-4C3B-A0BD-ACC72290551F}" sibTransId="{D5408256-EFB0-4094-B549-DA2250BC7224}"/>
    <dgm:cxn modelId="{29D13309-2E62-4ED1-B3C3-9B9C019E8651}" srcId="{52A32DA8-0138-4E97-9B3F-A68BAFC440F0}" destId="{B081AC83-00DC-4519-86F5-2DA4510BEF3C}" srcOrd="0" destOrd="0" parTransId="{625FA092-BC1D-42F3-8B82-B71D68F2CD5B}" sibTransId="{EB74375A-00B0-4004-8B54-943875376D25}"/>
    <dgm:cxn modelId="{C5256A2A-4548-4842-83B0-AEF867DA451C}" type="presOf" srcId="{B081AC83-00DC-4519-86F5-2DA4510BEF3C}" destId="{8306DBC3-4FC1-4B80-916E-3CDD064ECE5C}" srcOrd="0" destOrd="0" presId="urn:microsoft.com/office/officeart/2005/8/layout/architecture"/>
    <dgm:cxn modelId="{AE6A83C0-8BF0-4F3F-8B1D-3A2F756A4353}" type="presOf" srcId="{4BE3205C-CAE1-46C1-B41B-5A0B3B3B7BD0}" destId="{2396DF6E-46BE-4FFA-B0D6-7B80B3A45EA0}" srcOrd="0" destOrd="0" presId="urn:microsoft.com/office/officeart/2005/8/layout/architecture"/>
    <dgm:cxn modelId="{3AC1E7C2-5A86-401A-969C-8C7426DD11AE}" type="presOf" srcId="{DB1190A0-B35F-45AA-A6B7-DCD77C041E9D}" destId="{0CC0734C-6FAE-49E8-A918-38651C06278D}" srcOrd="0" destOrd="0" presId="urn:microsoft.com/office/officeart/2005/8/layout/architecture"/>
    <dgm:cxn modelId="{511A4C06-9AAB-40D6-80C4-A20FDB519829}" srcId="{B081AC83-00DC-4519-86F5-2DA4510BEF3C}" destId="{F0212B1D-A3B4-4B82-A6D5-C0EB0775FEED}" srcOrd="1" destOrd="0" parTransId="{EE2539B0-811A-4F52-A4EC-C880439AFF3C}" sibTransId="{82EEE6AE-D884-42C2-B08D-A7B3D998CB52}"/>
    <dgm:cxn modelId="{926AD4A8-12A5-43A7-A6ED-7945AD32669E}" type="presParOf" srcId="{753597B4-F953-4A04-9C3E-B3A36888C7D1}" destId="{C4624F3A-F783-49AA-A351-B63E67036568}" srcOrd="0" destOrd="0" presId="urn:microsoft.com/office/officeart/2005/8/layout/architecture"/>
    <dgm:cxn modelId="{3C74224E-9266-458B-B29D-51CAD1309594}" type="presParOf" srcId="{C4624F3A-F783-49AA-A351-B63E67036568}" destId="{8306DBC3-4FC1-4B80-916E-3CDD064ECE5C}" srcOrd="0" destOrd="0" presId="urn:microsoft.com/office/officeart/2005/8/layout/architecture"/>
    <dgm:cxn modelId="{144AD394-2A38-42D0-A36F-A6D3F4851320}" type="presParOf" srcId="{C4624F3A-F783-49AA-A351-B63E67036568}" destId="{B8A1903B-D86A-4599-880D-BF600F6BDBE8}" srcOrd="1" destOrd="0" presId="urn:microsoft.com/office/officeart/2005/8/layout/architecture"/>
    <dgm:cxn modelId="{E1B61A22-4F47-444C-BDAB-0C01EDA645EF}" type="presParOf" srcId="{C4624F3A-F783-49AA-A351-B63E67036568}" destId="{EBB53DC9-E312-40BB-9159-C0B4CD6C5B23}" srcOrd="2" destOrd="0" presId="urn:microsoft.com/office/officeart/2005/8/layout/architecture"/>
    <dgm:cxn modelId="{304C7323-0157-443B-8B53-86264630D2DA}" type="presParOf" srcId="{EBB53DC9-E312-40BB-9159-C0B4CD6C5B23}" destId="{A1BFD177-5541-4AEA-88D3-C56E20858FA5}" srcOrd="0" destOrd="0" presId="urn:microsoft.com/office/officeart/2005/8/layout/architecture"/>
    <dgm:cxn modelId="{76B49C2B-574B-4EDA-95C1-6AEC925ED477}" type="presParOf" srcId="{A1BFD177-5541-4AEA-88D3-C56E20858FA5}" destId="{2396DF6E-46BE-4FFA-B0D6-7B80B3A45EA0}" srcOrd="0" destOrd="0" presId="urn:microsoft.com/office/officeart/2005/8/layout/architecture"/>
    <dgm:cxn modelId="{2E8F04B2-CAD0-4089-95E6-40F957013076}" type="presParOf" srcId="{A1BFD177-5541-4AEA-88D3-C56E20858FA5}" destId="{C63B0908-B97A-4BB1-B4BA-BFE68AB8CE34}" srcOrd="1" destOrd="0" presId="urn:microsoft.com/office/officeart/2005/8/layout/architecture"/>
    <dgm:cxn modelId="{62257198-1554-4763-A828-11BB7B6B610C}" type="presParOf" srcId="{EBB53DC9-E312-40BB-9159-C0B4CD6C5B23}" destId="{E9C8B017-9612-41F5-8378-4541E57C20D5}" srcOrd="1" destOrd="0" presId="urn:microsoft.com/office/officeart/2005/8/layout/architecture"/>
    <dgm:cxn modelId="{D133C4A7-32ED-48C2-B1B7-9A62481BBE1A}" type="presParOf" srcId="{EBB53DC9-E312-40BB-9159-C0B4CD6C5B23}" destId="{5368C6DE-BB32-4147-91ED-7B2019F8771A}" srcOrd="2" destOrd="0" presId="urn:microsoft.com/office/officeart/2005/8/layout/architecture"/>
    <dgm:cxn modelId="{E8846B63-4E93-4BE4-AE48-C3CD5FBE0FFB}" type="presParOf" srcId="{5368C6DE-BB32-4147-91ED-7B2019F8771A}" destId="{04858FD5-ED84-4C9B-9950-7816299B7731}" srcOrd="0" destOrd="0" presId="urn:microsoft.com/office/officeart/2005/8/layout/architecture"/>
    <dgm:cxn modelId="{5FC0C33F-718D-4AF8-B49F-EE434D304C59}" type="presParOf" srcId="{5368C6DE-BB32-4147-91ED-7B2019F8771A}" destId="{779383A0-80EC-44D3-85C1-42FAC5054A16}" srcOrd="1" destOrd="0" presId="urn:microsoft.com/office/officeart/2005/8/layout/architecture"/>
    <dgm:cxn modelId="{D4202D17-8C0B-4F4B-B094-3B57B1151E14}" type="presParOf" srcId="{EBB53DC9-E312-40BB-9159-C0B4CD6C5B23}" destId="{8AC9857D-9EBB-492F-8EE8-DDE1320F7C9A}" srcOrd="3" destOrd="0" presId="urn:microsoft.com/office/officeart/2005/8/layout/architecture"/>
    <dgm:cxn modelId="{EF689B92-D39F-40D6-909B-9A88F352A95D}" type="presParOf" srcId="{EBB53DC9-E312-40BB-9159-C0B4CD6C5B23}" destId="{7A14C48A-724E-45FB-AE28-E4FE8ABD4C4E}" srcOrd="4" destOrd="0" presId="urn:microsoft.com/office/officeart/2005/8/layout/architecture"/>
    <dgm:cxn modelId="{0A516D95-BA4C-4D9A-BD92-A115C240DAC4}" type="presParOf" srcId="{7A14C48A-724E-45FB-AE28-E4FE8ABD4C4E}" destId="{0CC0734C-6FAE-49E8-A918-38651C06278D}" srcOrd="0" destOrd="0" presId="urn:microsoft.com/office/officeart/2005/8/layout/architecture"/>
    <dgm:cxn modelId="{DAE1E7CD-C36A-401C-A8EC-1B646499FB09}" type="presParOf" srcId="{7A14C48A-724E-45FB-AE28-E4FE8ABD4C4E}" destId="{9CE1B555-E5EA-45E6-BC8A-B5B51CE635AD}" srcOrd="1" destOrd="0" presId="urn:microsoft.com/office/officeart/2005/8/layout/architecture"/>
    <dgm:cxn modelId="{CDDE9D7B-5455-46A6-847B-47BA1E4B630B}" type="presParOf" srcId="{753597B4-F953-4A04-9C3E-B3A36888C7D1}" destId="{47738101-529B-4FF9-82FB-FF27428F0B2A}" srcOrd="1" destOrd="0" presId="urn:microsoft.com/office/officeart/2005/8/layout/architecture"/>
    <dgm:cxn modelId="{85B46DE1-01E0-4DB0-BC5C-F6B16A86FD09}" type="presParOf" srcId="{753597B4-F953-4A04-9C3E-B3A36888C7D1}" destId="{C732BB39-3227-4171-83F0-6B74AA8A9A54}" srcOrd="2" destOrd="0" presId="urn:microsoft.com/office/officeart/2005/8/layout/architecture"/>
    <dgm:cxn modelId="{5CF565E1-832F-444D-A87F-0FD57EDA0863}" type="presParOf" srcId="{C732BB39-3227-4171-83F0-6B74AA8A9A54}" destId="{33BCF9BC-3CFA-46A0-9BFD-F38068F36DCD}" srcOrd="0" destOrd="0" presId="urn:microsoft.com/office/officeart/2005/8/layout/architecture"/>
    <dgm:cxn modelId="{A579471D-192B-4ADF-ABB4-55B56DFA0E51}" type="presParOf" srcId="{C732BB39-3227-4171-83F0-6B74AA8A9A54}" destId="{2A20C6D2-7034-4E07-96DA-6C57BCB943A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931055-6DD0-4146-93B9-A40046120445}" type="doc">
      <dgm:prSet loTypeId="urn:microsoft.com/office/officeart/2005/8/layout/hList6" loCatId="list" qsTypeId="urn:microsoft.com/office/officeart/2005/8/quickstyle/simple1" qsCatId="simple" csTypeId="urn:microsoft.com/office/officeart/2005/8/colors/colorful1" csCatId="colorful"/>
      <dgm:spPr/>
      <dgm:t>
        <a:bodyPr/>
        <a:lstStyle/>
        <a:p>
          <a:endParaRPr lang="en-US"/>
        </a:p>
      </dgm:t>
    </dgm:pt>
    <dgm:pt modelId="{8A90230F-A62B-4CFF-8300-46FE3EDC6FB9}">
      <dgm:prSet custT="1"/>
      <dgm:spPr/>
      <dgm:t>
        <a:bodyPr/>
        <a:lstStyle/>
        <a:p>
          <a:pPr rtl="0"/>
          <a:r>
            <a:rPr lang="en-US" sz="2000" smtClean="0">
              <a:solidFill>
                <a:schemeClr val="tx1"/>
              </a:solidFill>
              <a:latin typeface="Rockwell" pitchFamily="18" charset="0"/>
            </a:rPr>
            <a:t>Institusi Raja di bumi ini telah berakar umbi lebih enam abad yang lalu. Sistem berkerajaan dan bernegara berpayungkan Raja mempunyai landasan sejarah dan tradisinya yang tersendiri. </a:t>
          </a:r>
          <a:endParaRPr lang="en-US" sz="2000">
            <a:solidFill>
              <a:schemeClr val="tx1"/>
            </a:solidFill>
            <a:latin typeface="Rockwell" pitchFamily="18" charset="0"/>
          </a:endParaRPr>
        </a:p>
      </dgm:t>
    </dgm:pt>
    <dgm:pt modelId="{6B677BB8-FB53-4469-9ED6-67D6E813511D}" type="parTrans" cxnId="{4E96AD41-044A-45C0-A1D5-46CA2A411583}">
      <dgm:prSet/>
      <dgm:spPr/>
      <dgm:t>
        <a:bodyPr/>
        <a:lstStyle/>
        <a:p>
          <a:endParaRPr lang="en-US" sz="2000">
            <a:solidFill>
              <a:schemeClr val="tx1"/>
            </a:solidFill>
            <a:latin typeface="Rockwell" pitchFamily="18" charset="0"/>
          </a:endParaRPr>
        </a:p>
      </dgm:t>
    </dgm:pt>
    <dgm:pt modelId="{923A30CF-9272-4D89-9A0B-BA2EE90AADAE}" type="sibTrans" cxnId="{4E96AD41-044A-45C0-A1D5-46CA2A411583}">
      <dgm:prSet/>
      <dgm:spPr/>
      <dgm:t>
        <a:bodyPr/>
        <a:lstStyle/>
        <a:p>
          <a:endParaRPr lang="en-US" sz="2000">
            <a:solidFill>
              <a:schemeClr val="tx1"/>
            </a:solidFill>
            <a:latin typeface="Rockwell" pitchFamily="18" charset="0"/>
          </a:endParaRPr>
        </a:p>
      </dgm:t>
    </dgm:pt>
    <dgm:pt modelId="{00EF9575-6D90-44A9-B52B-33504D403F78}">
      <dgm:prSet custT="1"/>
      <dgm:spPr/>
      <dgm:t>
        <a:bodyPr/>
        <a:lstStyle/>
        <a:p>
          <a:pPr rtl="0"/>
          <a:r>
            <a:rPr lang="en-US" sz="2000" smtClean="0">
              <a:solidFill>
                <a:schemeClr val="tx1"/>
              </a:solidFill>
              <a:latin typeface="Rockwell" pitchFamily="18" charset="0"/>
            </a:rPr>
            <a:t>Pemerintahan beraja sejak awal mencerminkan amalan kesederhanaan, berperanan sebagai perekat sosial yang telah berjaya menyatukan warga. </a:t>
          </a:r>
          <a:endParaRPr lang="en-US" sz="2000">
            <a:solidFill>
              <a:schemeClr val="tx1"/>
            </a:solidFill>
            <a:latin typeface="Rockwell" pitchFamily="18" charset="0"/>
          </a:endParaRPr>
        </a:p>
      </dgm:t>
    </dgm:pt>
    <dgm:pt modelId="{384EF257-765F-43E5-BD1C-208FB1278E60}" type="parTrans" cxnId="{55352B61-80CE-4AE9-BC5E-44858F77566A}">
      <dgm:prSet/>
      <dgm:spPr/>
      <dgm:t>
        <a:bodyPr/>
        <a:lstStyle/>
        <a:p>
          <a:endParaRPr lang="en-US" sz="2000">
            <a:solidFill>
              <a:schemeClr val="tx1"/>
            </a:solidFill>
            <a:latin typeface="Rockwell" pitchFamily="18" charset="0"/>
          </a:endParaRPr>
        </a:p>
      </dgm:t>
    </dgm:pt>
    <dgm:pt modelId="{1C1CA6AD-3267-4951-B45F-78A20B3B4D98}" type="sibTrans" cxnId="{55352B61-80CE-4AE9-BC5E-44858F77566A}">
      <dgm:prSet/>
      <dgm:spPr/>
      <dgm:t>
        <a:bodyPr/>
        <a:lstStyle/>
        <a:p>
          <a:endParaRPr lang="en-US" sz="2000">
            <a:solidFill>
              <a:schemeClr val="tx1"/>
            </a:solidFill>
            <a:latin typeface="Rockwell" pitchFamily="18" charset="0"/>
          </a:endParaRPr>
        </a:p>
      </dgm:t>
    </dgm:pt>
    <dgm:pt modelId="{24220682-88DA-4385-87B5-6C0F43B824DB}">
      <dgm:prSet custT="1"/>
      <dgm:spPr/>
      <dgm:t>
        <a:bodyPr/>
        <a:lstStyle/>
        <a:p>
          <a:pPr rtl="0"/>
          <a:r>
            <a:rPr lang="en-US" sz="2000" dirty="0" err="1" smtClean="0">
              <a:solidFill>
                <a:schemeClr val="tx1"/>
              </a:solidFill>
              <a:latin typeface="Rockwell" pitchFamily="18" charset="0"/>
            </a:rPr>
            <a:t>Konsep</a:t>
          </a:r>
          <a:r>
            <a:rPr lang="en-US" sz="2000" dirty="0" smtClean="0">
              <a:solidFill>
                <a:schemeClr val="tx1"/>
              </a:solidFill>
              <a:latin typeface="Rockwell" pitchFamily="18" charset="0"/>
            </a:rPr>
            <a:t> </a:t>
          </a:r>
          <a:r>
            <a:rPr lang="en-US" sz="2000" dirty="0" err="1" smtClean="0">
              <a:solidFill>
                <a:schemeClr val="tx1"/>
              </a:solidFill>
              <a:latin typeface="Rockwell" pitchFamily="18" charset="0"/>
            </a:rPr>
            <a:t>rakyat</a:t>
          </a:r>
          <a:r>
            <a:rPr lang="en-US" sz="2000" dirty="0" smtClean="0">
              <a:solidFill>
                <a:schemeClr val="tx1"/>
              </a:solidFill>
              <a:latin typeface="Rockwell" pitchFamily="18" charset="0"/>
            </a:rPr>
            <a:t> di </a:t>
          </a:r>
          <a:r>
            <a:rPr lang="en-US" sz="2000" dirty="0" err="1" smtClean="0">
              <a:solidFill>
                <a:schemeClr val="tx1"/>
              </a:solidFill>
              <a:latin typeface="Rockwell" pitchFamily="18" charset="0"/>
            </a:rPr>
            <a:t>negeri</a:t>
          </a:r>
          <a:r>
            <a:rPr lang="en-US" sz="2000" dirty="0" smtClean="0">
              <a:solidFill>
                <a:schemeClr val="tx1"/>
              </a:solidFill>
              <a:latin typeface="Rockwell" pitchFamily="18" charset="0"/>
            </a:rPr>
            <a:t> </a:t>
          </a:r>
          <a:r>
            <a:rPr lang="en-US" sz="2000" dirty="0" err="1" smtClean="0">
              <a:solidFill>
                <a:schemeClr val="tx1"/>
              </a:solidFill>
              <a:latin typeface="Rockwell" pitchFamily="18" charset="0"/>
            </a:rPr>
            <a:t>Melayu</a:t>
          </a:r>
          <a:r>
            <a:rPr lang="en-US" sz="2000" dirty="0" smtClean="0">
              <a:solidFill>
                <a:schemeClr val="tx1"/>
              </a:solidFill>
              <a:latin typeface="Rockwell" pitchFamily="18" charset="0"/>
            </a:rPr>
            <a:t> </a:t>
          </a:r>
          <a:r>
            <a:rPr lang="en-US" sz="2000" dirty="0" err="1" smtClean="0">
              <a:solidFill>
                <a:schemeClr val="tx1"/>
              </a:solidFill>
              <a:latin typeface="Rockwell" pitchFamily="18" charset="0"/>
            </a:rPr>
            <a:t>Beraja</a:t>
          </a:r>
          <a:r>
            <a:rPr lang="en-US" sz="2000" dirty="0" smtClean="0">
              <a:solidFill>
                <a:schemeClr val="tx1"/>
              </a:solidFill>
              <a:latin typeface="Rockwell" pitchFamily="18" charset="0"/>
            </a:rPr>
            <a:t> </a:t>
          </a:r>
          <a:r>
            <a:rPr lang="en-US" sz="2000" dirty="0" err="1" smtClean="0">
              <a:solidFill>
                <a:schemeClr val="tx1"/>
              </a:solidFill>
              <a:latin typeface="Rockwell" pitchFamily="18" charset="0"/>
            </a:rPr>
            <a:t>pada</a:t>
          </a:r>
          <a:r>
            <a:rPr lang="en-US" sz="2000" dirty="0" smtClean="0">
              <a:solidFill>
                <a:schemeClr val="tx1"/>
              </a:solidFill>
              <a:latin typeface="Rockwell" pitchFamily="18" charset="0"/>
            </a:rPr>
            <a:t> </a:t>
          </a:r>
          <a:r>
            <a:rPr lang="en-US" sz="2000" dirty="0" err="1" smtClean="0">
              <a:solidFill>
                <a:schemeClr val="tx1"/>
              </a:solidFill>
              <a:latin typeface="Rockwell" pitchFamily="18" charset="0"/>
            </a:rPr>
            <a:t>zaman</a:t>
          </a:r>
          <a:r>
            <a:rPr lang="en-US" sz="2000" dirty="0" smtClean="0">
              <a:solidFill>
                <a:schemeClr val="tx1"/>
              </a:solidFill>
              <a:latin typeface="Rockwell" pitchFamily="18" charset="0"/>
            </a:rPr>
            <a:t> </a:t>
          </a:r>
          <a:r>
            <a:rPr lang="en-US" sz="2000" dirty="0" err="1" smtClean="0">
              <a:solidFill>
                <a:schemeClr val="tx1"/>
              </a:solidFill>
              <a:latin typeface="Rockwell" pitchFamily="18" charset="0"/>
            </a:rPr>
            <a:t>silam</a:t>
          </a:r>
          <a:r>
            <a:rPr lang="en-US" sz="2000" dirty="0" smtClean="0">
              <a:solidFill>
                <a:schemeClr val="tx1"/>
              </a:solidFill>
              <a:latin typeface="Rockwell" pitchFamily="18" charset="0"/>
            </a:rPr>
            <a:t> </a:t>
          </a:r>
          <a:r>
            <a:rPr lang="en-US" sz="2000" dirty="0" err="1" smtClean="0">
              <a:solidFill>
                <a:schemeClr val="tx1"/>
              </a:solidFill>
              <a:latin typeface="Rockwell" pitchFamily="18" charset="0"/>
            </a:rPr>
            <a:t>hidup</a:t>
          </a:r>
          <a:r>
            <a:rPr lang="en-US" sz="2000" dirty="0" smtClean="0">
              <a:solidFill>
                <a:schemeClr val="tx1"/>
              </a:solidFill>
              <a:latin typeface="Rockwell" pitchFamily="18" charset="0"/>
            </a:rPr>
            <a:t> di </a:t>
          </a:r>
          <a:r>
            <a:rPr lang="en-US" sz="2000" dirty="0" err="1" smtClean="0">
              <a:solidFill>
                <a:schemeClr val="tx1"/>
              </a:solidFill>
              <a:latin typeface="Rockwell" pitchFamily="18" charset="0"/>
            </a:rPr>
            <a:t>bawah</a:t>
          </a:r>
          <a:r>
            <a:rPr lang="en-US" sz="2000" dirty="0" smtClean="0">
              <a:solidFill>
                <a:schemeClr val="tx1"/>
              </a:solidFill>
              <a:latin typeface="Rockwell" pitchFamily="18" charset="0"/>
            </a:rPr>
            <a:t> </a:t>
          </a:r>
          <a:r>
            <a:rPr lang="en-US" sz="2000" dirty="0" err="1" smtClean="0">
              <a:solidFill>
                <a:schemeClr val="tx1"/>
              </a:solidFill>
              <a:latin typeface="Rockwell" pitchFamily="18" charset="0"/>
            </a:rPr>
            <a:t>payung</a:t>
          </a:r>
          <a:r>
            <a:rPr lang="en-US" sz="2000" dirty="0" smtClean="0">
              <a:solidFill>
                <a:schemeClr val="tx1"/>
              </a:solidFill>
              <a:latin typeface="Rockwell" pitchFamily="18" charset="0"/>
            </a:rPr>
            <a:t> </a:t>
          </a:r>
          <a:r>
            <a:rPr lang="en-US" sz="2000" dirty="0" err="1" smtClean="0">
              <a:solidFill>
                <a:schemeClr val="tx1"/>
              </a:solidFill>
              <a:latin typeface="Rockwell" pitchFamily="18" charset="0"/>
            </a:rPr>
            <a:t>naungan</a:t>
          </a:r>
          <a:r>
            <a:rPr lang="en-US" sz="2000" dirty="0" smtClean="0">
              <a:solidFill>
                <a:schemeClr val="tx1"/>
              </a:solidFill>
              <a:latin typeface="Rockwell" pitchFamily="18" charset="0"/>
            </a:rPr>
            <a:t> </a:t>
          </a:r>
          <a:r>
            <a:rPr lang="en-US" sz="2000" dirty="0" err="1" smtClean="0">
              <a:solidFill>
                <a:schemeClr val="tx1"/>
              </a:solidFill>
              <a:latin typeface="Rockwell" pitchFamily="18" charset="0"/>
            </a:rPr>
            <a:t>dan</a:t>
          </a:r>
          <a:r>
            <a:rPr lang="en-US" sz="2000" dirty="0" smtClean="0">
              <a:solidFill>
                <a:schemeClr val="tx1"/>
              </a:solidFill>
              <a:latin typeface="Rockwell" pitchFamily="18" charset="0"/>
            </a:rPr>
            <a:t> </a:t>
          </a:r>
          <a:r>
            <a:rPr lang="en-US" sz="2000" dirty="0" err="1" smtClean="0">
              <a:solidFill>
                <a:schemeClr val="tx1"/>
              </a:solidFill>
              <a:latin typeface="Rockwell" pitchFamily="18" charset="0"/>
            </a:rPr>
            <a:t>berpaksikan</a:t>
          </a:r>
          <a:r>
            <a:rPr lang="en-US" sz="2000" dirty="0" smtClean="0">
              <a:solidFill>
                <a:schemeClr val="tx1"/>
              </a:solidFill>
              <a:latin typeface="Rockwell" pitchFamily="18" charset="0"/>
            </a:rPr>
            <a:t> Raja. </a:t>
          </a:r>
          <a:endParaRPr lang="en-US" sz="2000" dirty="0">
            <a:solidFill>
              <a:schemeClr val="tx1"/>
            </a:solidFill>
            <a:latin typeface="Rockwell" pitchFamily="18" charset="0"/>
          </a:endParaRPr>
        </a:p>
      </dgm:t>
    </dgm:pt>
    <dgm:pt modelId="{960510B2-2695-4487-8EBF-576FBB1F9E19}" type="parTrans" cxnId="{3C3C5F7E-D615-4058-BA18-8A5698039E8D}">
      <dgm:prSet/>
      <dgm:spPr/>
      <dgm:t>
        <a:bodyPr/>
        <a:lstStyle/>
        <a:p>
          <a:endParaRPr lang="en-US" sz="2000">
            <a:solidFill>
              <a:schemeClr val="tx1"/>
            </a:solidFill>
            <a:latin typeface="Rockwell" pitchFamily="18" charset="0"/>
          </a:endParaRPr>
        </a:p>
      </dgm:t>
    </dgm:pt>
    <dgm:pt modelId="{A4A183C7-018F-419D-871A-497AD5989A23}" type="sibTrans" cxnId="{3C3C5F7E-D615-4058-BA18-8A5698039E8D}">
      <dgm:prSet/>
      <dgm:spPr/>
      <dgm:t>
        <a:bodyPr/>
        <a:lstStyle/>
        <a:p>
          <a:endParaRPr lang="en-US" sz="2000">
            <a:solidFill>
              <a:schemeClr val="tx1"/>
            </a:solidFill>
            <a:latin typeface="Rockwell" pitchFamily="18" charset="0"/>
          </a:endParaRPr>
        </a:p>
      </dgm:t>
    </dgm:pt>
    <dgm:pt modelId="{FA1AF93F-6188-4588-BAE4-C131177C0424}">
      <dgm:prSet custT="1"/>
      <dgm:spPr/>
      <dgm:t>
        <a:bodyPr/>
        <a:lstStyle/>
        <a:p>
          <a:pPr rtl="0"/>
          <a:r>
            <a:rPr lang="en-US" sz="2000" smtClean="0">
              <a:solidFill>
                <a:schemeClr val="tx1"/>
              </a:solidFill>
              <a:latin typeface="Rockwell" pitchFamily="18" charset="0"/>
            </a:rPr>
            <a:t>Amalan kesaksamaan terhadap rakyat pelbagai agama, pelbagai kaum, pelbagai budaya, pelbagai bahasa, merupakan sebahagian daripada sifat dan citra Raja Melayu.</a:t>
          </a:r>
          <a:endParaRPr lang="en-US" sz="2000">
            <a:solidFill>
              <a:schemeClr val="tx1"/>
            </a:solidFill>
            <a:latin typeface="Rockwell" pitchFamily="18" charset="0"/>
          </a:endParaRPr>
        </a:p>
      </dgm:t>
    </dgm:pt>
    <dgm:pt modelId="{B79F9CE9-776D-49A1-A34A-B31153A88D3F}" type="parTrans" cxnId="{CBB684D8-305D-4FE5-87A8-0707883F35C7}">
      <dgm:prSet/>
      <dgm:spPr/>
      <dgm:t>
        <a:bodyPr/>
        <a:lstStyle/>
        <a:p>
          <a:endParaRPr lang="en-US" sz="2000">
            <a:solidFill>
              <a:schemeClr val="tx1"/>
            </a:solidFill>
            <a:latin typeface="Rockwell" pitchFamily="18" charset="0"/>
          </a:endParaRPr>
        </a:p>
      </dgm:t>
    </dgm:pt>
    <dgm:pt modelId="{1427DD04-21A7-453E-B1D3-C0681CC0D7C1}" type="sibTrans" cxnId="{CBB684D8-305D-4FE5-87A8-0707883F35C7}">
      <dgm:prSet/>
      <dgm:spPr/>
      <dgm:t>
        <a:bodyPr/>
        <a:lstStyle/>
        <a:p>
          <a:endParaRPr lang="en-US" sz="2000">
            <a:solidFill>
              <a:schemeClr val="tx1"/>
            </a:solidFill>
            <a:latin typeface="Rockwell" pitchFamily="18" charset="0"/>
          </a:endParaRPr>
        </a:p>
      </dgm:t>
    </dgm:pt>
    <dgm:pt modelId="{656C783A-3D83-4C26-823F-5D1B20917236}">
      <dgm:prSet custT="1"/>
      <dgm:spPr/>
      <dgm:t>
        <a:bodyPr/>
        <a:lstStyle/>
        <a:p>
          <a:pPr rtl="0"/>
          <a:r>
            <a:rPr lang="ms-MY" sz="2000" smtClean="0">
              <a:solidFill>
                <a:schemeClr val="tx1"/>
              </a:solidFill>
              <a:latin typeface="Rockwell" pitchFamily="18" charset="0"/>
            </a:rPr>
            <a:t>Keprihatinan Raja-Raja dalam perkara-perkara berkaitan agama Islam, Bahasa Kebangsaan, perpaduan warga, kebebasan kehakiman</a:t>
          </a:r>
          <a:endParaRPr lang="en-US" sz="2000">
            <a:solidFill>
              <a:schemeClr val="tx1"/>
            </a:solidFill>
            <a:latin typeface="Rockwell" pitchFamily="18" charset="0"/>
          </a:endParaRPr>
        </a:p>
      </dgm:t>
    </dgm:pt>
    <dgm:pt modelId="{64761F50-2A23-4C45-BD67-CB4A8C2ABA05}" type="parTrans" cxnId="{B4653718-E000-42E7-A3A2-38447D6B9FE3}">
      <dgm:prSet/>
      <dgm:spPr/>
      <dgm:t>
        <a:bodyPr/>
        <a:lstStyle/>
        <a:p>
          <a:endParaRPr lang="en-US" sz="2000">
            <a:solidFill>
              <a:schemeClr val="tx1"/>
            </a:solidFill>
            <a:latin typeface="Rockwell" pitchFamily="18" charset="0"/>
          </a:endParaRPr>
        </a:p>
      </dgm:t>
    </dgm:pt>
    <dgm:pt modelId="{6B33CAF8-DC80-4B84-99AF-5680FC8D8B78}" type="sibTrans" cxnId="{B4653718-E000-42E7-A3A2-38447D6B9FE3}">
      <dgm:prSet/>
      <dgm:spPr/>
      <dgm:t>
        <a:bodyPr/>
        <a:lstStyle/>
        <a:p>
          <a:endParaRPr lang="en-US" sz="2000">
            <a:solidFill>
              <a:schemeClr val="tx1"/>
            </a:solidFill>
            <a:latin typeface="Rockwell" pitchFamily="18" charset="0"/>
          </a:endParaRPr>
        </a:p>
      </dgm:t>
    </dgm:pt>
    <dgm:pt modelId="{A419DD5A-CAC0-46DD-B7E9-5655FCE609E8}" type="pres">
      <dgm:prSet presAssocID="{66931055-6DD0-4146-93B9-A40046120445}" presName="Name0" presStyleCnt="0">
        <dgm:presLayoutVars>
          <dgm:dir/>
          <dgm:resizeHandles val="exact"/>
        </dgm:presLayoutVars>
      </dgm:prSet>
      <dgm:spPr/>
      <dgm:t>
        <a:bodyPr/>
        <a:lstStyle/>
        <a:p>
          <a:endParaRPr lang="en-US"/>
        </a:p>
      </dgm:t>
    </dgm:pt>
    <dgm:pt modelId="{050B7F7A-8752-43F0-B0B8-C6DC74AD0AF9}" type="pres">
      <dgm:prSet presAssocID="{8A90230F-A62B-4CFF-8300-46FE3EDC6FB9}" presName="node" presStyleLbl="node1" presStyleIdx="0" presStyleCnt="5">
        <dgm:presLayoutVars>
          <dgm:bulletEnabled val="1"/>
        </dgm:presLayoutVars>
      </dgm:prSet>
      <dgm:spPr/>
      <dgm:t>
        <a:bodyPr/>
        <a:lstStyle/>
        <a:p>
          <a:endParaRPr lang="en-US"/>
        </a:p>
      </dgm:t>
    </dgm:pt>
    <dgm:pt modelId="{85143C90-2168-42BC-B798-AB21F6C62AE9}" type="pres">
      <dgm:prSet presAssocID="{923A30CF-9272-4D89-9A0B-BA2EE90AADAE}" presName="sibTrans" presStyleCnt="0"/>
      <dgm:spPr/>
    </dgm:pt>
    <dgm:pt modelId="{D3129873-E176-452E-A229-8F1D37F551E8}" type="pres">
      <dgm:prSet presAssocID="{00EF9575-6D90-44A9-B52B-33504D403F78}" presName="node" presStyleLbl="node1" presStyleIdx="1" presStyleCnt="5">
        <dgm:presLayoutVars>
          <dgm:bulletEnabled val="1"/>
        </dgm:presLayoutVars>
      </dgm:prSet>
      <dgm:spPr/>
      <dgm:t>
        <a:bodyPr/>
        <a:lstStyle/>
        <a:p>
          <a:endParaRPr lang="en-US"/>
        </a:p>
      </dgm:t>
    </dgm:pt>
    <dgm:pt modelId="{F80EBEDE-49CE-45CD-9C3A-D2401D86223E}" type="pres">
      <dgm:prSet presAssocID="{1C1CA6AD-3267-4951-B45F-78A20B3B4D98}" presName="sibTrans" presStyleCnt="0"/>
      <dgm:spPr/>
    </dgm:pt>
    <dgm:pt modelId="{CEA636E8-7031-4426-A12A-3A94F420DBA2}" type="pres">
      <dgm:prSet presAssocID="{24220682-88DA-4385-87B5-6C0F43B824DB}" presName="node" presStyleLbl="node1" presStyleIdx="2" presStyleCnt="5">
        <dgm:presLayoutVars>
          <dgm:bulletEnabled val="1"/>
        </dgm:presLayoutVars>
      </dgm:prSet>
      <dgm:spPr/>
      <dgm:t>
        <a:bodyPr/>
        <a:lstStyle/>
        <a:p>
          <a:endParaRPr lang="en-US"/>
        </a:p>
      </dgm:t>
    </dgm:pt>
    <dgm:pt modelId="{8345799E-ED6B-47CB-811F-747C0240AFC2}" type="pres">
      <dgm:prSet presAssocID="{A4A183C7-018F-419D-871A-497AD5989A23}" presName="sibTrans" presStyleCnt="0"/>
      <dgm:spPr/>
    </dgm:pt>
    <dgm:pt modelId="{C080FAD8-88F5-4346-B4C9-40481EC36284}" type="pres">
      <dgm:prSet presAssocID="{FA1AF93F-6188-4588-BAE4-C131177C0424}" presName="node" presStyleLbl="node1" presStyleIdx="3" presStyleCnt="5">
        <dgm:presLayoutVars>
          <dgm:bulletEnabled val="1"/>
        </dgm:presLayoutVars>
      </dgm:prSet>
      <dgm:spPr/>
      <dgm:t>
        <a:bodyPr/>
        <a:lstStyle/>
        <a:p>
          <a:endParaRPr lang="en-US"/>
        </a:p>
      </dgm:t>
    </dgm:pt>
    <dgm:pt modelId="{AABE608C-53EA-4F30-9AE1-5E3EC63AEC65}" type="pres">
      <dgm:prSet presAssocID="{1427DD04-21A7-453E-B1D3-C0681CC0D7C1}" presName="sibTrans" presStyleCnt="0"/>
      <dgm:spPr/>
    </dgm:pt>
    <dgm:pt modelId="{7EE3A475-E2C1-4BBF-B27C-B6B535FBC1E5}" type="pres">
      <dgm:prSet presAssocID="{656C783A-3D83-4C26-823F-5D1B20917236}" presName="node" presStyleLbl="node1" presStyleIdx="4" presStyleCnt="5">
        <dgm:presLayoutVars>
          <dgm:bulletEnabled val="1"/>
        </dgm:presLayoutVars>
      </dgm:prSet>
      <dgm:spPr/>
      <dgm:t>
        <a:bodyPr/>
        <a:lstStyle/>
        <a:p>
          <a:endParaRPr lang="en-US"/>
        </a:p>
      </dgm:t>
    </dgm:pt>
  </dgm:ptLst>
  <dgm:cxnLst>
    <dgm:cxn modelId="{8F5218DB-F637-4561-8EFC-06A2B91DD683}" type="presOf" srcId="{24220682-88DA-4385-87B5-6C0F43B824DB}" destId="{CEA636E8-7031-4426-A12A-3A94F420DBA2}" srcOrd="0" destOrd="0" presId="urn:microsoft.com/office/officeart/2005/8/layout/hList6"/>
    <dgm:cxn modelId="{CBB684D8-305D-4FE5-87A8-0707883F35C7}" srcId="{66931055-6DD0-4146-93B9-A40046120445}" destId="{FA1AF93F-6188-4588-BAE4-C131177C0424}" srcOrd="3" destOrd="0" parTransId="{B79F9CE9-776D-49A1-A34A-B31153A88D3F}" sibTransId="{1427DD04-21A7-453E-B1D3-C0681CC0D7C1}"/>
    <dgm:cxn modelId="{55352B61-80CE-4AE9-BC5E-44858F77566A}" srcId="{66931055-6DD0-4146-93B9-A40046120445}" destId="{00EF9575-6D90-44A9-B52B-33504D403F78}" srcOrd="1" destOrd="0" parTransId="{384EF257-765F-43E5-BD1C-208FB1278E60}" sibTransId="{1C1CA6AD-3267-4951-B45F-78A20B3B4D98}"/>
    <dgm:cxn modelId="{D67A47E5-F2DA-4971-9B23-C42A9326B878}" type="presOf" srcId="{00EF9575-6D90-44A9-B52B-33504D403F78}" destId="{D3129873-E176-452E-A229-8F1D37F551E8}" srcOrd="0" destOrd="0" presId="urn:microsoft.com/office/officeart/2005/8/layout/hList6"/>
    <dgm:cxn modelId="{8E2D2C83-0EA7-4982-85AA-52F73AF30692}" type="presOf" srcId="{66931055-6DD0-4146-93B9-A40046120445}" destId="{A419DD5A-CAC0-46DD-B7E9-5655FCE609E8}" srcOrd="0" destOrd="0" presId="urn:microsoft.com/office/officeart/2005/8/layout/hList6"/>
    <dgm:cxn modelId="{1F55630C-C7C4-4649-9505-405A218FEA4C}" type="presOf" srcId="{656C783A-3D83-4C26-823F-5D1B20917236}" destId="{7EE3A475-E2C1-4BBF-B27C-B6B535FBC1E5}" srcOrd="0" destOrd="0" presId="urn:microsoft.com/office/officeart/2005/8/layout/hList6"/>
    <dgm:cxn modelId="{A8BFBEB6-8478-4369-91F6-F783600F9C88}" type="presOf" srcId="{8A90230F-A62B-4CFF-8300-46FE3EDC6FB9}" destId="{050B7F7A-8752-43F0-B0B8-C6DC74AD0AF9}" srcOrd="0" destOrd="0" presId="urn:microsoft.com/office/officeart/2005/8/layout/hList6"/>
    <dgm:cxn modelId="{B4653718-E000-42E7-A3A2-38447D6B9FE3}" srcId="{66931055-6DD0-4146-93B9-A40046120445}" destId="{656C783A-3D83-4C26-823F-5D1B20917236}" srcOrd="4" destOrd="0" parTransId="{64761F50-2A23-4C45-BD67-CB4A8C2ABA05}" sibTransId="{6B33CAF8-DC80-4B84-99AF-5680FC8D8B78}"/>
    <dgm:cxn modelId="{4E96AD41-044A-45C0-A1D5-46CA2A411583}" srcId="{66931055-6DD0-4146-93B9-A40046120445}" destId="{8A90230F-A62B-4CFF-8300-46FE3EDC6FB9}" srcOrd="0" destOrd="0" parTransId="{6B677BB8-FB53-4469-9ED6-67D6E813511D}" sibTransId="{923A30CF-9272-4D89-9A0B-BA2EE90AADAE}"/>
    <dgm:cxn modelId="{3C3C5F7E-D615-4058-BA18-8A5698039E8D}" srcId="{66931055-6DD0-4146-93B9-A40046120445}" destId="{24220682-88DA-4385-87B5-6C0F43B824DB}" srcOrd="2" destOrd="0" parTransId="{960510B2-2695-4487-8EBF-576FBB1F9E19}" sibTransId="{A4A183C7-018F-419D-871A-497AD5989A23}"/>
    <dgm:cxn modelId="{8A7F50EE-F09F-4BA9-BDAC-6A00762D2531}" type="presOf" srcId="{FA1AF93F-6188-4588-BAE4-C131177C0424}" destId="{C080FAD8-88F5-4346-B4C9-40481EC36284}" srcOrd="0" destOrd="0" presId="urn:microsoft.com/office/officeart/2005/8/layout/hList6"/>
    <dgm:cxn modelId="{A1100668-1D9E-44B5-867D-D1FFF65449AA}" type="presParOf" srcId="{A419DD5A-CAC0-46DD-B7E9-5655FCE609E8}" destId="{050B7F7A-8752-43F0-B0B8-C6DC74AD0AF9}" srcOrd="0" destOrd="0" presId="urn:microsoft.com/office/officeart/2005/8/layout/hList6"/>
    <dgm:cxn modelId="{05469203-F1E5-4403-B642-E1B684E8FA21}" type="presParOf" srcId="{A419DD5A-CAC0-46DD-B7E9-5655FCE609E8}" destId="{85143C90-2168-42BC-B798-AB21F6C62AE9}" srcOrd="1" destOrd="0" presId="urn:microsoft.com/office/officeart/2005/8/layout/hList6"/>
    <dgm:cxn modelId="{260DE149-77BF-4755-93A1-018A18CC37BE}" type="presParOf" srcId="{A419DD5A-CAC0-46DD-B7E9-5655FCE609E8}" destId="{D3129873-E176-452E-A229-8F1D37F551E8}" srcOrd="2" destOrd="0" presId="urn:microsoft.com/office/officeart/2005/8/layout/hList6"/>
    <dgm:cxn modelId="{2A5B3060-7D71-4DE1-81DA-A4E09091D8EE}" type="presParOf" srcId="{A419DD5A-CAC0-46DD-B7E9-5655FCE609E8}" destId="{F80EBEDE-49CE-45CD-9C3A-D2401D86223E}" srcOrd="3" destOrd="0" presId="urn:microsoft.com/office/officeart/2005/8/layout/hList6"/>
    <dgm:cxn modelId="{AA3CF843-6F40-498F-AEAB-C77F3870A748}" type="presParOf" srcId="{A419DD5A-CAC0-46DD-B7E9-5655FCE609E8}" destId="{CEA636E8-7031-4426-A12A-3A94F420DBA2}" srcOrd="4" destOrd="0" presId="urn:microsoft.com/office/officeart/2005/8/layout/hList6"/>
    <dgm:cxn modelId="{88F5905B-8941-46C8-B3C4-75FCE4C7A3D8}" type="presParOf" srcId="{A419DD5A-CAC0-46DD-B7E9-5655FCE609E8}" destId="{8345799E-ED6B-47CB-811F-747C0240AFC2}" srcOrd="5" destOrd="0" presId="urn:microsoft.com/office/officeart/2005/8/layout/hList6"/>
    <dgm:cxn modelId="{C3026021-BACB-4C75-8E95-2DBDE91642AB}" type="presParOf" srcId="{A419DD5A-CAC0-46DD-B7E9-5655FCE609E8}" destId="{C080FAD8-88F5-4346-B4C9-40481EC36284}" srcOrd="6" destOrd="0" presId="urn:microsoft.com/office/officeart/2005/8/layout/hList6"/>
    <dgm:cxn modelId="{DB27FAC2-C820-44BB-95BE-AD9C29A3DBEC}" type="presParOf" srcId="{A419DD5A-CAC0-46DD-B7E9-5655FCE609E8}" destId="{AABE608C-53EA-4F30-9AE1-5E3EC63AEC65}" srcOrd="7" destOrd="0" presId="urn:microsoft.com/office/officeart/2005/8/layout/hList6"/>
    <dgm:cxn modelId="{40FEE437-17C6-4206-A4FB-604C9FB84D83}" type="presParOf" srcId="{A419DD5A-CAC0-46DD-B7E9-5655FCE609E8}" destId="{7EE3A475-E2C1-4BBF-B27C-B6B535FBC1E5}"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4D24B1-23FE-40BB-8C1D-2A0DB243B105}" type="doc">
      <dgm:prSet loTypeId="urn:microsoft.com/office/officeart/2005/8/layout/process4" loCatId="list" qsTypeId="urn:microsoft.com/office/officeart/2005/8/quickstyle/simple1" qsCatId="simple" csTypeId="urn:microsoft.com/office/officeart/2005/8/colors/colorful2" csCatId="colorful"/>
      <dgm:spPr/>
      <dgm:t>
        <a:bodyPr/>
        <a:lstStyle/>
        <a:p>
          <a:endParaRPr lang="en-US"/>
        </a:p>
      </dgm:t>
    </dgm:pt>
    <dgm:pt modelId="{DA6816C6-C277-4A4E-B3EB-0FEE0EF14B44}">
      <dgm:prSet/>
      <dgm:spPr/>
      <dgm:t>
        <a:bodyPr/>
        <a:lstStyle/>
        <a:p>
          <a:pPr rtl="0"/>
          <a:r>
            <a:rPr lang="en-US" smtClean="0">
              <a:solidFill>
                <a:schemeClr val="tx1"/>
              </a:solidFill>
              <a:latin typeface="Rockwell" pitchFamily="18" charset="0"/>
            </a:rPr>
            <a:t>R</a:t>
          </a:r>
          <a:r>
            <a:rPr lang="ms-MY" smtClean="0">
              <a:solidFill>
                <a:schemeClr val="tx1"/>
              </a:solidFill>
              <a:latin typeface="Rockwell" pitchFamily="18" charset="0"/>
            </a:rPr>
            <a:t>akyat pula mempunyai tanggungjawab yang sangat besar kepada Raja iaitu menumpahkan taat setia, menghormati dan menghargai institusi Yang di-Pertuan Agong serta menanamkan rasa cinta terhadap negara. </a:t>
          </a:r>
          <a:endParaRPr lang="en-US">
            <a:solidFill>
              <a:schemeClr val="tx1"/>
            </a:solidFill>
            <a:latin typeface="Rockwell" pitchFamily="18" charset="0"/>
          </a:endParaRPr>
        </a:p>
      </dgm:t>
    </dgm:pt>
    <dgm:pt modelId="{4825FBE7-4519-4DFB-9983-B533954AAAB7}" type="parTrans" cxnId="{B4CDE2F4-95B9-49FA-BC24-1C934702A7D1}">
      <dgm:prSet/>
      <dgm:spPr/>
      <dgm:t>
        <a:bodyPr/>
        <a:lstStyle/>
        <a:p>
          <a:endParaRPr lang="en-US">
            <a:solidFill>
              <a:schemeClr val="tx1"/>
            </a:solidFill>
            <a:latin typeface="Rockwell" pitchFamily="18" charset="0"/>
          </a:endParaRPr>
        </a:p>
      </dgm:t>
    </dgm:pt>
    <dgm:pt modelId="{58BFC4A0-EC49-425A-AEA9-E7465774E29F}" type="sibTrans" cxnId="{B4CDE2F4-95B9-49FA-BC24-1C934702A7D1}">
      <dgm:prSet/>
      <dgm:spPr/>
      <dgm:t>
        <a:bodyPr/>
        <a:lstStyle/>
        <a:p>
          <a:endParaRPr lang="en-US">
            <a:solidFill>
              <a:schemeClr val="tx1"/>
            </a:solidFill>
            <a:latin typeface="Rockwell" pitchFamily="18" charset="0"/>
          </a:endParaRPr>
        </a:p>
      </dgm:t>
    </dgm:pt>
    <dgm:pt modelId="{5B6B7FC7-18AC-486D-A2DF-77DBC772B00C}">
      <dgm:prSet/>
      <dgm:spPr/>
      <dgm:t>
        <a:bodyPr/>
        <a:lstStyle/>
        <a:p>
          <a:pPr rtl="0"/>
          <a:r>
            <a:rPr lang="ms-MY" smtClean="0">
              <a:solidFill>
                <a:schemeClr val="tx1"/>
              </a:solidFill>
              <a:latin typeface="Rockwell" pitchFamily="18" charset="0"/>
            </a:rPr>
            <a:t>Raja diibaratkan seperti 'pohon' yang memayungi rakyat dengan cara memimpin, melindungi dan menjaga kebajikan. </a:t>
          </a:r>
          <a:endParaRPr lang="en-US">
            <a:solidFill>
              <a:schemeClr val="tx1"/>
            </a:solidFill>
            <a:latin typeface="Rockwell" pitchFamily="18" charset="0"/>
          </a:endParaRPr>
        </a:p>
      </dgm:t>
    </dgm:pt>
    <dgm:pt modelId="{1C6F1F0D-E12B-4D00-8286-D6B807943F70}" type="parTrans" cxnId="{F3F99ACA-8E87-444A-8C50-2A5CA014E665}">
      <dgm:prSet/>
      <dgm:spPr/>
      <dgm:t>
        <a:bodyPr/>
        <a:lstStyle/>
        <a:p>
          <a:endParaRPr lang="en-US">
            <a:solidFill>
              <a:schemeClr val="tx1"/>
            </a:solidFill>
            <a:latin typeface="Rockwell" pitchFamily="18" charset="0"/>
          </a:endParaRPr>
        </a:p>
      </dgm:t>
    </dgm:pt>
    <dgm:pt modelId="{CC50221D-16FE-40F3-A4B4-817960DD242E}" type="sibTrans" cxnId="{F3F99ACA-8E87-444A-8C50-2A5CA014E665}">
      <dgm:prSet/>
      <dgm:spPr/>
      <dgm:t>
        <a:bodyPr/>
        <a:lstStyle/>
        <a:p>
          <a:endParaRPr lang="en-US">
            <a:solidFill>
              <a:schemeClr val="tx1"/>
            </a:solidFill>
            <a:latin typeface="Rockwell" pitchFamily="18" charset="0"/>
          </a:endParaRPr>
        </a:p>
      </dgm:t>
    </dgm:pt>
    <dgm:pt modelId="{7BDC0CFD-4AF0-4AC3-9EF2-D5002A867093}">
      <dgm:prSet/>
      <dgm:spPr/>
      <dgm:t>
        <a:bodyPr/>
        <a:lstStyle/>
        <a:p>
          <a:pPr rtl="0"/>
          <a:r>
            <a:rPr lang="ms-MY" smtClean="0">
              <a:solidFill>
                <a:schemeClr val="tx1"/>
              </a:solidFill>
              <a:latin typeface="Rockwell" pitchFamily="18" charset="0"/>
            </a:rPr>
            <a:t>rakyat pula diumpamakan seperti 'akar' yang bertanggungjawab menumpahkan taat setia kepada raja dan tidak sesekali menderhaka selagi mana mereka taat kepada Allah SWT dan Rasul, serta tidak menjurus kepada perkara kemaksiatan. </a:t>
          </a:r>
          <a:endParaRPr lang="en-US">
            <a:solidFill>
              <a:schemeClr val="tx1"/>
            </a:solidFill>
            <a:latin typeface="Rockwell" pitchFamily="18" charset="0"/>
          </a:endParaRPr>
        </a:p>
      </dgm:t>
    </dgm:pt>
    <dgm:pt modelId="{56DB844A-CF1B-437A-82C5-EB74BE3380B8}" type="parTrans" cxnId="{BFA3004D-DF7E-425E-8A61-169F2D9209EF}">
      <dgm:prSet/>
      <dgm:spPr/>
      <dgm:t>
        <a:bodyPr/>
        <a:lstStyle/>
        <a:p>
          <a:endParaRPr lang="en-US">
            <a:solidFill>
              <a:schemeClr val="tx1"/>
            </a:solidFill>
            <a:latin typeface="Rockwell" pitchFamily="18" charset="0"/>
          </a:endParaRPr>
        </a:p>
      </dgm:t>
    </dgm:pt>
    <dgm:pt modelId="{0A74EE71-FB02-40CD-8B56-A41B0EFC436D}" type="sibTrans" cxnId="{BFA3004D-DF7E-425E-8A61-169F2D9209EF}">
      <dgm:prSet/>
      <dgm:spPr/>
      <dgm:t>
        <a:bodyPr/>
        <a:lstStyle/>
        <a:p>
          <a:endParaRPr lang="en-US">
            <a:solidFill>
              <a:schemeClr val="tx1"/>
            </a:solidFill>
            <a:latin typeface="Rockwell" pitchFamily="18" charset="0"/>
          </a:endParaRPr>
        </a:p>
      </dgm:t>
    </dgm:pt>
    <dgm:pt modelId="{4EE2314E-25DD-48DA-8D2A-FF6DE9F61177}">
      <dgm:prSet/>
      <dgm:spPr/>
      <dgm:t>
        <a:bodyPr/>
        <a:lstStyle/>
        <a:p>
          <a:pPr rtl="0"/>
          <a:r>
            <a:rPr lang="ms-MY" smtClean="0">
              <a:solidFill>
                <a:schemeClr val="tx1"/>
              </a:solidFill>
              <a:latin typeface="Rockwell" pitchFamily="18" charset="0"/>
            </a:rPr>
            <a:t>Rakyat juga perlu memelihara keamanan dan keharmonian negara sebagai tanda mendukung dan menyokong kepemimpinan Yang di-Pertuan Agong memerintah negara ini.</a:t>
          </a:r>
          <a:endParaRPr lang="en-US">
            <a:solidFill>
              <a:schemeClr val="tx1"/>
            </a:solidFill>
            <a:latin typeface="Rockwell" pitchFamily="18" charset="0"/>
          </a:endParaRPr>
        </a:p>
      </dgm:t>
    </dgm:pt>
    <dgm:pt modelId="{7E0C7985-AFF3-4733-ABBA-EE073A4FE5BB}" type="parTrans" cxnId="{8254F8E4-DF7B-4B21-9A38-F80FC16AC3E8}">
      <dgm:prSet/>
      <dgm:spPr/>
      <dgm:t>
        <a:bodyPr/>
        <a:lstStyle/>
        <a:p>
          <a:endParaRPr lang="en-US">
            <a:solidFill>
              <a:schemeClr val="tx1"/>
            </a:solidFill>
            <a:latin typeface="Rockwell" pitchFamily="18" charset="0"/>
          </a:endParaRPr>
        </a:p>
      </dgm:t>
    </dgm:pt>
    <dgm:pt modelId="{67990AD0-489A-4D68-A3D4-CECE6057AB2B}" type="sibTrans" cxnId="{8254F8E4-DF7B-4B21-9A38-F80FC16AC3E8}">
      <dgm:prSet/>
      <dgm:spPr/>
      <dgm:t>
        <a:bodyPr/>
        <a:lstStyle/>
        <a:p>
          <a:endParaRPr lang="en-US">
            <a:solidFill>
              <a:schemeClr val="tx1"/>
            </a:solidFill>
            <a:latin typeface="Rockwell" pitchFamily="18" charset="0"/>
          </a:endParaRPr>
        </a:p>
      </dgm:t>
    </dgm:pt>
    <dgm:pt modelId="{5F223C02-CAB8-4342-9A1D-123BB7B057AA}" type="pres">
      <dgm:prSet presAssocID="{224D24B1-23FE-40BB-8C1D-2A0DB243B105}" presName="Name0" presStyleCnt="0">
        <dgm:presLayoutVars>
          <dgm:dir/>
          <dgm:animLvl val="lvl"/>
          <dgm:resizeHandles val="exact"/>
        </dgm:presLayoutVars>
      </dgm:prSet>
      <dgm:spPr/>
      <dgm:t>
        <a:bodyPr/>
        <a:lstStyle/>
        <a:p>
          <a:endParaRPr lang="en-US"/>
        </a:p>
      </dgm:t>
    </dgm:pt>
    <dgm:pt modelId="{CE92CB99-E4F4-4285-AAD6-DEC7CEEC8759}" type="pres">
      <dgm:prSet presAssocID="{4EE2314E-25DD-48DA-8D2A-FF6DE9F61177}" presName="boxAndChildren" presStyleCnt="0"/>
      <dgm:spPr/>
    </dgm:pt>
    <dgm:pt modelId="{7BD42BCD-2C4D-4DB1-B367-4DF1CF8E392F}" type="pres">
      <dgm:prSet presAssocID="{4EE2314E-25DD-48DA-8D2A-FF6DE9F61177}" presName="parentTextBox" presStyleLbl="node1" presStyleIdx="0" presStyleCnt="4"/>
      <dgm:spPr/>
      <dgm:t>
        <a:bodyPr/>
        <a:lstStyle/>
        <a:p>
          <a:endParaRPr lang="en-US"/>
        </a:p>
      </dgm:t>
    </dgm:pt>
    <dgm:pt modelId="{07A053D7-E735-410B-BE8F-B6067CE64EA4}" type="pres">
      <dgm:prSet presAssocID="{0A74EE71-FB02-40CD-8B56-A41B0EFC436D}" presName="sp" presStyleCnt="0"/>
      <dgm:spPr/>
    </dgm:pt>
    <dgm:pt modelId="{EE273116-0257-4EB8-BFF2-8B13C59E8F1F}" type="pres">
      <dgm:prSet presAssocID="{7BDC0CFD-4AF0-4AC3-9EF2-D5002A867093}" presName="arrowAndChildren" presStyleCnt="0"/>
      <dgm:spPr/>
    </dgm:pt>
    <dgm:pt modelId="{767A7070-3CAF-4FA0-AEF2-1C1074255CF5}" type="pres">
      <dgm:prSet presAssocID="{7BDC0CFD-4AF0-4AC3-9EF2-D5002A867093}" presName="parentTextArrow" presStyleLbl="node1" presStyleIdx="1" presStyleCnt="4"/>
      <dgm:spPr/>
      <dgm:t>
        <a:bodyPr/>
        <a:lstStyle/>
        <a:p>
          <a:endParaRPr lang="en-US"/>
        </a:p>
      </dgm:t>
    </dgm:pt>
    <dgm:pt modelId="{19286A71-0467-46A9-ADBD-44E14290A571}" type="pres">
      <dgm:prSet presAssocID="{CC50221D-16FE-40F3-A4B4-817960DD242E}" presName="sp" presStyleCnt="0"/>
      <dgm:spPr/>
    </dgm:pt>
    <dgm:pt modelId="{61A78509-2E8B-45A1-A6B1-4323B1B8D2B4}" type="pres">
      <dgm:prSet presAssocID="{5B6B7FC7-18AC-486D-A2DF-77DBC772B00C}" presName="arrowAndChildren" presStyleCnt="0"/>
      <dgm:spPr/>
    </dgm:pt>
    <dgm:pt modelId="{4BF0B0C5-1754-43C1-B6A7-8850F2D4F9B2}" type="pres">
      <dgm:prSet presAssocID="{5B6B7FC7-18AC-486D-A2DF-77DBC772B00C}" presName="parentTextArrow" presStyleLbl="node1" presStyleIdx="2" presStyleCnt="4"/>
      <dgm:spPr/>
      <dgm:t>
        <a:bodyPr/>
        <a:lstStyle/>
        <a:p>
          <a:endParaRPr lang="en-US"/>
        </a:p>
      </dgm:t>
    </dgm:pt>
    <dgm:pt modelId="{7619559E-0A14-4B17-B9FD-F1AF528AD439}" type="pres">
      <dgm:prSet presAssocID="{58BFC4A0-EC49-425A-AEA9-E7465774E29F}" presName="sp" presStyleCnt="0"/>
      <dgm:spPr/>
    </dgm:pt>
    <dgm:pt modelId="{1F63D14E-A925-4B36-B59D-4B9C3514D1C9}" type="pres">
      <dgm:prSet presAssocID="{DA6816C6-C277-4A4E-B3EB-0FEE0EF14B44}" presName="arrowAndChildren" presStyleCnt="0"/>
      <dgm:spPr/>
    </dgm:pt>
    <dgm:pt modelId="{58615886-DAD9-417E-BD1B-22EF971F0D25}" type="pres">
      <dgm:prSet presAssocID="{DA6816C6-C277-4A4E-B3EB-0FEE0EF14B44}" presName="parentTextArrow" presStyleLbl="node1" presStyleIdx="3" presStyleCnt="4"/>
      <dgm:spPr/>
      <dgm:t>
        <a:bodyPr/>
        <a:lstStyle/>
        <a:p>
          <a:endParaRPr lang="en-US"/>
        </a:p>
      </dgm:t>
    </dgm:pt>
  </dgm:ptLst>
  <dgm:cxnLst>
    <dgm:cxn modelId="{02BD0484-02AD-4F3C-8D0F-8903649C81EA}" type="presOf" srcId="{5B6B7FC7-18AC-486D-A2DF-77DBC772B00C}" destId="{4BF0B0C5-1754-43C1-B6A7-8850F2D4F9B2}" srcOrd="0" destOrd="0" presId="urn:microsoft.com/office/officeart/2005/8/layout/process4"/>
    <dgm:cxn modelId="{8254F8E4-DF7B-4B21-9A38-F80FC16AC3E8}" srcId="{224D24B1-23FE-40BB-8C1D-2A0DB243B105}" destId="{4EE2314E-25DD-48DA-8D2A-FF6DE9F61177}" srcOrd="3" destOrd="0" parTransId="{7E0C7985-AFF3-4733-ABBA-EE073A4FE5BB}" sibTransId="{67990AD0-489A-4D68-A3D4-CECE6057AB2B}"/>
    <dgm:cxn modelId="{B4CDE2F4-95B9-49FA-BC24-1C934702A7D1}" srcId="{224D24B1-23FE-40BB-8C1D-2A0DB243B105}" destId="{DA6816C6-C277-4A4E-B3EB-0FEE0EF14B44}" srcOrd="0" destOrd="0" parTransId="{4825FBE7-4519-4DFB-9983-B533954AAAB7}" sibTransId="{58BFC4A0-EC49-425A-AEA9-E7465774E29F}"/>
    <dgm:cxn modelId="{063247F7-D127-49C0-8768-3F44C1293A39}" type="presOf" srcId="{7BDC0CFD-4AF0-4AC3-9EF2-D5002A867093}" destId="{767A7070-3CAF-4FA0-AEF2-1C1074255CF5}" srcOrd="0" destOrd="0" presId="urn:microsoft.com/office/officeart/2005/8/layout/process4"/>
    <dgm:cxn modelId="{F031E541-31A4-4BB0-A254-FBE115C26731}" type="presOf" srcId="{4EE2314E-25DD-48DA-8D2A-FF6DE9F61177}" destId="{7BD42BCD-2C4D-4DB1-B367-4DF1CF8E392F}" srcOrd="0" destOrd="0" presId="urn:microsoft.com/office/officeart/2005/8/layout/process4"/>
    <dgm:cxn modelId="{F3F99ACA-8E87-444A-8C50-2A5CA014E665}" srcId="{224D24B1-23FE-40BB-8C1D-2A0DB243B105}" destId="{5B6B7FC7-18AC-486D-A2DF-77DBC772B00C}" srcOrd="1" destOrd="0" parTransId="{1C6F1F0D-E12B-4D00-8286-D6B807943F70}" sibTransId="{CC50221D-16FE-40F3-A4B4-817960DD242E}"/>
    <dgm:cxn modelId="{CCB1ECCF-3578-4D2D-9C1E-5F58E245E21D}" type="presOf" srcId="{DA6816C6-C277-4A4E-B3EB-0FEE0EF14B44}" destId="{58615886-DAD9-417E-BD1B-22EF971F0D25}" srcOrd="0" destOrd="0" presId="urn:microsoft.com/office/officeart/2005/8/layout/process4"/>
    <dgm:cxn modelId="{0DEACCF1-F39A-4D32-AB6B-3F417DCDE68E}" type="presOf" srcId="{224D24B1-23FE-40BB-8C1D-2A0DB243B105}" destId="{5F223C02-CAB8-4342-9A1D-123BB7B057AA}" srcOrd="0" destOrd="0" presId="urn:microsoft.com/office/officeart/2005/8/layout/process4"/>
    <dgm:cxn modelId="{BFA3004D-DF7E-425E-8A61-169F2D9209EF}" srcId="{224D24B1-23FE-40BB-8C1D-2A0DB243B105}" destId="{7BDC0CFD-4AF0-4AC3-9EF2-D5002A867093}" srcOrd="2" destOrd="0" parTransId="{56DB844A-CF1B-437A-82C5-EB74BE3380B8}" sibTransId="{0A74EE71-FB02-40CD-8B56-A41B0EFC436D}"/>
    <dgm:cxn modelId="{30B11009-09B3-4BD9-9BD9-676198BAF046}" type="presParOf" srcId="{5F223C02-CAB8-4342-9A1D-123BB7B057AA}" destId="{CE92CB99-E4F4-4285-AAD6-DEC7CEEC8759}" srcOrd="0" destOrd="0" presId="urn:microsoft.com/office/officeart/2005/8/layout/process4"/>
    <dgm:cxn modelId="{B96B7F82-CC42-4DF3-9439-E82AE46F398F}" type="presParOf" srcId="{CE92CB99-E4F4-4285-AAD6-DEC7CEEC8759}" destId="{7BD42BCD-2C4D-4DB1-B367-4DF1CF8E392F}" srcOrd="0" destOrd="0" presId="urn:microsoft.com/office/officeart/2005/8/layout/process4"/>
    <dgm:cxn modelId="{38104FA9-0193-4E84-A687-F1911588AC64}" type="presParOf" srcId="{5F223C02-CAB8-4342-9A1D-123BB7B057AA}" destId="{07A053D7-E735-410B-BE8F-B6067CE64EA4}" srcOrd="1" destOrd="0" presId="urn:microsoft.com/office/officeart/2005/8/layout/process4"/>
    <dgm:cxn modelId="{EB2A88EE-3F20-4FC6-83A8-BDF2000B6F08}" type="presParOf" srcId="{5F223C02-CAB8-4342-9A1D-123BB7B057AA}" destId="{EE273116-0257-4EB8-BFF2-8B13C59E8F1F}" srcOrd="2" destOrd="0" presId="urn:microsoft.com/office/officeart/2005/8/layout/process4"/>
    <dgm:cxn modelId="{1C444458-AD0A-40EF-A5BC-41A0EC9B4D51}" type="presParOf" srcId="{EE273116-0257-4EB8-BFF2-8B13C59E8F1F}" destId="{767A7070-3CAF-4FA0-AEF2-1C1074255CF5}" srcOrd="0" destOrd="0" presId="urn:microsoft.com/office/officeart/2005/8/layout/process4"/>
    <dgm:cxn modelId="{68494B93-6D69-45F3-AE13-1AF185717C13}" type="presParOf" srcId="{5F223C02-CAB8-4342-9A1D-123BB7B057AA}" destId="{19286A71-0467-46A9-ADBD-44E14290A571}" srcOrd="3" destOrd="0" presId="urn:microsoft.com/office/officeart/2005/8/layout/process4"/>
    <dgm:cxn modelId="{D111271A-7931-4938-AB2C-58AA3E293B46}" type="presParOf" srcId="{5F223C02-CAB8-4342-9A1D-123BB7B057AA}" destId="{61A78509-2E8B-45A1-A6B1-4323B1B8D2B4}" srcOrd="4" destOrd="0" presId="urn:microsoft.com/office/officeart/2005/8/layout/process4"/>
    <dgm:cxn modelId="{6F921C10-F01B-4995-9382-75E4CF0EC149}" type="presParOf" srcId="{61A78509-2E8B-45A1-A6B1-4323B1B8D2B4}" destId="{4BF0B0C5-1754-43C1-B6A7-8850F2D4F9B2}" srcOrd="0" destOrd="0" presId="urn:microsoft.com/office/officeart/2005/8/layout/process4"/>
    <dgm:cxn modelId="{6C71C2E6-21AB-472D-95E6-1DF1B7C8409F}" type="presParOf" srcId="{5F223C02-CAB8-4342-9A1D-123BB7B057AA}" destId="{7619559E-0A14-4B17-B9FD-F1AF528AD439}" srcOrd="5" destOrd="0" presId="urn:microsoft.com/office/officeart/2005/8/layout/process4"/>
    <dgm:cxn modelId="{E15EA3E1-581D-4C9A-9359-160CA26ADE16}" type="presParOf" srcId="{5F223C02-CAB8-4342-9A1D-123BB7B057AA}" destId="{1F63D14E-A925-4B36-B59D-4B9C3514D1C9}" srcOrd="6" destOrd="0" presId="urn:microsoft.com/office/officeart/2005/8/layout/process4"/>
    <dgm:cxn modelId="{6DCAC72A-A165-481A-9FF3-0E3FCDB93C2E}" type="presParOf" srcId="{1F63D14E-A925-4B36-B59D-4B9C3514D1C9}" destId="{58615886-DAD9-417E-BD1B-22EF971F0D2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232912-9861-4C31-9706-C50B7430EF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86ADD8A-B386-4640-903B-E3BB5DE97538}">
      <dgm:prSet custT="1"/>
      <dgm:spPr>
        <a:solidFill>
          <a:srgbClr val="00B050"/>
        </a:solidFill>
      </dgm:spPr>
      <dgm:t>
        <a:bodyPr/>
        <a:lstStyle/>
        <a:p>
          <a:pPr rtl="0"/>
          <a:r>
            <a:rPr lang="ms-MY" sz="2000" dirty="0" smtClean="0">
              <a:solidFill>
                <a:schemeClr val="tx1"/>
              </a:solidFill>
              <a:latin typeface="Rockwell" pitchFamily="18" charset="0"/>
            </a:rPr>
            <a:t>Yang di-Pertuan Agong adalah payung kepada kesejahteraan agama dan kemakmuran negara.</a:t>
          </a:r>
          <a:endParaRPr lang="en-US" sz="2000" dirty="0">
            <a:solidFill>
              <a:schemeClr val="tx1"/>
            </a:solidFill>
            <a:latin typeface="Rockwell" pitchFamily="18" charset="0"/>
          </a:endParaRPr>
        </a:p>
      </dgm:t>
    </dgm:pt>
    <dgm:pt modelId="{06415380-AE77-45D9-8891-B99CC51A95F3}" type="parTrans" cxnId="{2D3B4A2C-61E6-4B93-82C0-20CDFE853A50}">
      <dgm:prSet/>
      <dgm:spPr/>
      <dgm:t>
        <a:bodyPr/>
        <a:lstStyle/>
        <a:p>
          <a:endParaRPr lang="en-US" sz="2000">
            <a:solidFill>
              <a:schemeClr val="tx1"/>
            </a:solidFill>
            <a:latin typeface="Rockwell" pitchFamily="18" charset="0"/>
          </a:endParaRPr>
        </a:p>
      </dgm:t>
    </dgm:pt>
    <dgm:pt modelId="{D46B24D8-2DD5-460B-A1FB-6194405C9531}" type="sibTrans" cxnId="{2D3B4A2C-61E6-4B93-82C0-20CDFE853A50}">
      <dgm:prSet/>
      <dgm:spPr/>
      <dgm:t>
        <a:bodyPr/>
        <a:lstStyle/>
        <a:p>
          <a:endParaRPr lang="en-US" sz="2000">
            <a:solidFill>
              <a:schemeClr val="tx1"/>
            </a:solidFill>
            <a:latin typeface="Rockwell" pitchFamily="18" charset="0"/>
          </a:endParaRPr>
        </a:p>
      </dgm:t>
    </dgm:pt>
    <dgm:pt modelId="{FFD085DF-933F-45FA-9864-3ABB0069A45E}">
      <dgm:prSet custT="1"/>
      <dgm:spPr>
        <a:solidFill>
          <a:schemeClr val="accent6">
            <a:lumMod val="75000"/>
          </a:schemeClr>
        </a:solidFill>
      </dgm:spPr>
      <dgm:t>
        <a:bodyPr/>
        <a:lstStyle/>
        <a:p>
          <a:pPr rtl="0"/>
          <a:r>
            <a:rPr lang="ms-MY" sz="2000" dirty="0" smtClean="0">
              <a:solidFill>
                <a:schemeClr val="tx1"/>
              </a:solidFill>
              <a:latin typeface="Rockwell" pitchFamily="18" charset="0"/>
            </a:rPr>
            <a:t>Hubungan yang baik antara Yang di-Pertuan Agong dengan para ulama memastikan kepemimpinan baginda berada dalam landasan yang diredhai syara’.</a:t>
          </a:r>
          <a:endParaRPr lang="en-US" sz="2000" dirty="0">
            <a:solidFill>
              <a:schemeClr val="tx1"/>
            </a:solidFill>
            <a:latin typeface="Rockwell" pitchFamily="18" charset="0"/>
          </a:endParaRPr>
        </a:p>
      </dgm:t>
    </dgm:pt>
    <dgm:pt modelId="{B3FE9332-E674-4829-B03F-5E86EBA41FC2}" type="parTrans" cxnId="{233030AF-4FE4-46D9-8C94-BE99A5CD0178}">
      <dgm:prSet/>
      <dgm:spPr/>
      <dgm:t>
        <a:bodyPr/>
        <a:lstStyle/>
        <a:p>
          <a:endParaRPr lang="en-US" sz="2000">
            <a:solidFill>
              <a:schemeClr val="tx1"/>
            </a:solidFill>
            <a:latin typeface="Rockwell" pitchFamily="18" charset="0"/>
          </a:endParaRPr>
        </a:p>
      </dgm:t>
    </dgm:pt>
    <dgm:pt modelId="{0EE2E1E8-C751-46BF-A3E8-F6382C7E4AA4}" type="sibTrans" cxnId="{233030AF-4FE4-46D9-8C94-BE99A5CD0178}">
      <dgm:prSet/>
      <dgm:spPr/>
      <dgm:t>
        <a:bodyPr/>
        <a:lstStyle/>
        <a:p>
          <a:endParaRPr lang="en-US" sz="2000">
            <a:solidFill>
              <a:schemeClr val="tx1"/>
            </a:solidFill>
            <a:latin typeface="Rockwell" pitchFamily="18" charset="0"/>
          </a:endParaRPr>
        </a:p>
      </dgm:t>
    </dgm:pt>
    <dgm:pt modelId="{E67BA2B6-3C56-4963-9BF7-8991F90C31E7}">
      <dgm:prSet custT="1"/>
      <dgm:spPr>
        <a:solidFill>
          <a:srgbClr val="FFC000"/>
        </a:solidFill>
      </dgm:spPr>
      <dgm:t>
        <a:bodyPr/>
        <a:lstStyle/>
        <a:p>
          <a:pPr rtl="0"/>
          <a:r>
            <a:rPr lang="en-US" sz="1800" dirty="0" err="1" smtClean="0">
              <a:solidFill>
                <a:schemeClr val="tx1"/>
              </a:solidFill>
              <a:latin typeface="Rockwell" pitchFamily="18" charset="0"/>
            </a:rPr>
            <a:t>Menjadi</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tanggungjawab</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kepada</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seluruh</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rakyat</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dalam</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menumpahkan</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taat</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dan</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setianya</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kepada</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pemerintahan</a:t>
          </a:r>
          <a:r>
            <a:rPr lang="en-US" sz="1800" dirty="0" smtClean="0">
              <a:solidFill>
                <a:schemeClr val="tx1"/>
              </a:solidFill>
              <a:latin typeface="Rockwell" pitchFamily="18" charset="0"/>
            </a:rPr>
            <a:t> Seri </a:t>
          </a:r>
          <a:r>
            <a:rPr lang="en-US" sz="1800" dirty="0" err="1" smtClean="0">
              <a:solidFill>
                <a:schemeClr val="tx1"/>
              </a:solidFill>
              <a:latin typeface="Rockwell" pitchFamily="18" charset="0"/>
            </a:rPr>
            <a:t>Paduka</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Baginda</a:t>
          </a:r>
          <a:r>
            <a:rPr lang="en-US" sz="1800" dirty="0" smtClean="0">
              <a:solidFill>
                <a:schemeClr val="tx1"/>
              </a:solidFill>
              <a:latin typeface="Rockwell" pitchFamily="18" charset="0"/>
            </a:rPr>
            <a:t> Yang di-</a:t>
          </a:r>
          <a:r>
            <a:rPr lang="en-US" sz="1800" dirty="0" err="1" smtClean="0">
              <a:solidFill>
                <a:schemeClr val="tx1"/>
              </a:solidFill>
              <a:latin typeface="Rockwell" pitchFamily="18" charset="0"/>
            </a:rPr>
            <a:t>Pertuan</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Agong</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selagi</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mana</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patuh</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kepada</a:t>
          </a:r>
          <a:r>
            <a:rPr lang="en-US" sz="1800" dirty="0" smtClean="0">
              <a:solidFill>
                <a:schemeClr val="tx1"/>
              </a:solidFill>
              <a:latin typeface="Rockwell" pitchFamily="18" charset="0"/>
            </a:rPr>
            <a:t> Allah SWT </a:t>
          </a:r>
          <a:r>
            <a:rPr lang="en-US" sz="1800" dirty="0" err="1" smtClean="0">
              <a:solidFill>
                <a:schemeClr val="tx1"/>
              </a:solidFill>
              <a:latin typeface="Rockwell" pitchFamily="18" charset="0"/>
            </a:rPr>
            <a:t>dan</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tidak</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bertentangan</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dengan</a:t>
          </a:r>
          <a:r>
            <a:rPr lang="en-US" sz="1800" dirty="0" smtClean="0">
              <a:solidFill>
                <a:schemeClr val="tx1"/>
              </a:solidFill>
              <a:latin typeface="Rockwell" pitchFamily="18" charset="0"/>
            </a:rPr>
            <a:t> </a:t>
          </a:r>
          <a:r>
            <a:rPr lang="en-US" sz="1800" dirty="0" err="1" smtClean="0">
              <a:solidFill>
                <a:schemeClr val="tx1"/>
              </a:solidFill>
              <a:latin typeface="Rockwell" pitchFamily="18" charset="0"/>
            </a:rPr>
            <a:t>syara</a:t>
          </a:r>
          <a:r>
            <a:rPr lang="en-US" sz="1800" dirty="0" smtClean="0">
              <a:solidFill>
                <a:schemeClr val="tx1"/>
              </a:solidFill>
              <a:latin typeface="Rockwell" pitchFamily="18" charset="0"/>
            </a:rPr>
            <a:t>’.</a:t>
          </a:r>
          <a:endParaRPr lang="en-US" sz="1800" dirty="0">
            <a:solidFill>
              <a:schemeClr val="tx1"/>
            </a:solidFill>
            <a:latin typeface="Rockwell" pitchFamily="18" charset="0"/>
          </a:endParaRPr>
        </a:p>
      </dgm:t>
    </dgm:pt>
    <dgm:pt modelId="{8A18C5A7-23A2-44BE-A11F-D686EB75E0C0}" type="parTrans" cxnId="{725C529F-FDE1-4C3E-A9C9-DB51D9CDAE9F}">
      <dgm:prSet/>
      <dgm:spPr/>
      <dgm:t>
        <a:bodyPr/>
        <a:lstStyle/>
        <a:p>
          <a:endParaRPr lang="en-US" sz="2000">
            <a:solidFill>
              <a:schemeClr val="tx1"/>
            </a:solidFill>
            <a:latin typeface="Rockwell" pitchFamily="18" charset="0"/>
          </a:endParaRPr>
        </a:p>
      </dgm:t>
    </dgm:pt>
    <dgm:pt modelId="{E5DA4203-310F-4AF8-A59D-8BAFBBB69631}" type="sibTrans" cxnId="{725C529F-FDE1-4C3E-A9C9-DB51D9CDAE9F}">
      <dgm:prSet/>
      <dgm:spPr/>
      <dgm:t>
        <a:bodyPr/>
        <a:lstStyle/>
        <a:p>
          <a:endParaRPr lang="en-US" sz="2000">
            <a:solidFill>
              <a:schemeClr val="tx1"/>
            </a:solidFill>
            <a:latin typeface="Rockwell" pitchFamily="18" charset="0"/>
          </a:endParaRPr>
        </a:p>
      </dgm:t>
    </dgm:pt>
    <dgm:pt modelId="{5679B483-DBC0-48D2-8343-62F07243AAC5}" type="pres">
      <dgm:prSet presAssocID="{78232912-9861-4C31-9706-C50B7430EFE3}" presName="diagram" presStyleCnt="0">
        <dgm:presLayoutVars>
          <dgm:dir/>
          <dgm:resizeHandles val="exact"/>
        </dgm:presLayoutVars>
      </dgm:prSet>
      <dgm:spPr/>
      <dgm:t>
        <a:bodyPr/>
        <a:lstStyle/>
        <a:p>
          <a:endParaRPr lang="en-US"/>
        </a:p>
      </dgm:t>
    </dgm:pt>
    <dgm:pt modelId="{AF20079C-9FD5-46A8-BB94-B1D28C574DEA}" type="pres">
      <dgm:prSet presAssocID="{486ADD8A-B386-4640-903B-E3BB5DE97538}" presName="node" presStyleLbl="node1" presStyleIdx="0" presStyleCnt="3">
        <dgm:presLayoutVars>
          <dgm:bulletEnabled val="1"/>
        </dgm:presLayoutVars>
      </dgm:prSet>
      <dgm:spPr/>
      <dgm:t>
        <a:bodyPr/>
        <a:lstStyle/>
        <a:p>
          <a:endParaRPr lang="en-US"/>
        </a:p>
      </dgm:t>
    </dgm:pt>
    <dgm:pt modelId="{253D2EF3-1BCB-4929-8DD8-E37E9B578D39}" type="pres">
      <dgm:prSet presAssocID="{D46B24D8-2DD5-460B-A1FB-6194405C9531}" presName="sibTrans" presStyleCnt="0"/>
      <dgm:spPr/>
    </dgm:pt>
    <dgm:pt modelId="{7483978F-765D-4CB0-B0DB-224305EEAACC}" type="pres">
      <dgm:prSet presAssocID="{FFD085DF-933F-45FA-9864-3ABB0069A45E}" presName="node" presStyleLbl="node1" presStyleIdx="1" presStyleCnt="3">
        <dgm:presLayoutVars>
          <dgm:bulletEnabled val="1"/>
        </dgm:presLayoutVars>
      </dgm:prSet>
      <dgm:spPr/>
      <dgm:t>
        <a:bodyPr/>
        <a:lstStyle/>
        <a:p>
          <a:endParaRPr lang="en-US"/>
        </a:p>
      </dgm:t>
    </dgm:pt>
    <dgm:pt modelId="{BEFFAE69-1620-409E-A40F-3D906B1CB609}" type="pres">
      <dgm:prSet presAssocID="{0EE2E1E8-C751-46BF-A3E8-F6382C7E4AA4}" presName="sibTrans" presStyleCnt="0"/>
      <dgm:spPr/>
    </dgm:pt>
    <dgm:pt modelId="{AE499581-4ACD-4227-BB35-4913A3C0557B}" type="pres">
      <dgm:prSet presAssocID="{E67BA2B6-3C56-4963-9BF7-8991F90C31E7}" presName="node" presStyleLbl="node1" presStyleIdx="2" presStyleCnt="3">
        <dgm:presLayoutVars>
          <dgm:bulletEnabled val="1"/>
        </dgm:presLayoutVars>
      </dgm:prSet>
      <dgm:spPr/>
      <dgm:t>
        <a:bodyPr/>
        <a:lstStyle/>
        <a:p>
          <a:endParaRPr lang="en-US"/>
        </a:p>
      </dgm:t>
    </dgm:pt>
  </dgm:ptLst>
  <dgm:cxnLst>
    <dgm:cxn modelId="{BBDD49F2-233E-4353-991A-28DF961F0112}" type="presOf" srcId="{E67BA2B6-3C56-4963-9BF7-8991F90C31E7}" destId="{AE499581-4ACD-4227-BB35-4913A3C0557B}" srcOrd="0" destOrd="0" presId="urn:microsoft.com/office/officeart/2005/8/layout/default"/>
    <dgm:cxn modelId="{725C529F-FDE1-4C3E-A9C9-DB51D9CDAE9F}" srcId="{78232912-9861-4C31-9706-C50B7430EFE3}" destId="{E67BA2B6-3C56-4963-9BF7-8991F90C31E7}" srcOrd="2" destOrd="0" parTransId="{8A18C5A7-23A2-44BE-A11F-D686EB75E0C0}" sibTransId="{E5DA4203-310F-4AF8-A59D-8BAFBBB69631}"/>
    <dgm:cxn modelId="{233030AF-4FE4-46D9-8C94-BE99A5CD0178}" srcId="{78232912-9861-4C31-9706-C50B7430EFE3}" destId="{FFD085DF-933F-45FA-9864-3ABB0069A45E}" srcOrd="1" destOrd="0" parTransId="{B3FE9332-E674-4829-B03F-5E86EBA41FC2}" sibTransId="{0EE2E1E8-C751-46BF-A3E8-F6382C7E4AA4}"/>
    <dgm:cxn modelId="{76866A6D-57C7-4C3A-9EC1-425BE8ABEA95}" type="presOf" srcId="{FFD085DF-933F-45FA-9864-3ABB0069A45E}" destId="{7483978F-765D-4CB0-B0DB-224305EEAACC}" srcOrd="0" destOrd="0" presId="urn:microsoft.com/office/officeart/2005/8/layout/default"/>
    <dgm:cxn modelId="{7B665B4B-B450-4E0F-B75A-BF98EB79ECD2}" type="presOf" srcId="{486ADD8A-B386-4640-903B-E3BB5DE97538}" destId="{AF20079C-9FD5-46A8-BB94-B1D28C574DEA}" srcOrd="0" destOrd="0" presId="urn:microsoft.com/office/officeart/2005/8/layout/default"/>
    <dgm:cxn modelId="{2D3B4A2C-61E6-4B93-82C0-20CDFE853A50}" srcId="{78232912-9861-4C31-9706-C50B7430EFE3}" destId="{486ADD8A-B386-4640-903B-E3BB5DE97538}" srcOrd="0" destOrd="0" parTransId="{06415380-AE77-45D9-8891-B99CC51A95F3}" sibTransId="{D46B24D8-2DD5-460B-A1FB-6194405C9531}"/>
    <dgm:cxn modelId="{6B0D449D-C89C-4C80-8414-8D123C710F52}" type="presOf" srcId="{78232912-9861-4C31-9706-C50B7430EFE3}" destId="{5679B483-DBC0-48D2-8343-62F07243AAC5}" srcOrd="0" destOrd="0" presId="urn:microsoft.com/office/officeart/2005/8/layout/default"/>
    <dgm:cxn modelId="{9B09C25E-F1B1-466E-9B39-D9A586847F4A}" type="presParOf" srcId="{5679B483-DBC0-48D2-8343-62F07243AAC5}" destId="{AF20079C-9FD5-46A8-BB94-B1D28C574DEA}" srcOrd="0" destOrd="0" presId="urn:microsoft.com/office/officeart/2005/8/layout/default"/>
    <dgm:cxn modelId="{D03D0F16-D4ED-42C6-8FCD-5583BE852740}" type="presParOf" srcId="{5679B483-DBC0-48D2-8343-62F07243AAC5}" destId="{253D2EF3-1BCB-4929-8DD8-E37E9B578D39}" srcOrd="1" destOrd="0" presId="urn:microsoft.com/office/officeart/2005/8/layout/default"/>
    <dgm:cxn modelId="{76B4327E-DF98-40EF-957C-88B234BAE37A}" type="presParOf" srcId="{5679B483-DBC0-48D2-8343-62F07243AAC5}" destId="{7483978F-765D-4CB0-B0DB-224305EEAACC}" srcOrd="2" destOrd="0" presId="urn:microsoft.com/office/officeart/2005/8/layout/default"/>
    <dgm:cxn modelId="{D0040D9B-6CFD-4F03-ACC2-300DD05205CC}" type="presParOf" srcId="{5679B483-DBC0-48D2-8343-62F07243AAC5}" destId="{BEFFAE69-1620-409E-A40F-3D906B1CB609}" srcOrd="3" destOrd="0" presId="urn:microsoft.com/office/officeart/2005/8/layout/default"/>
    <dgm:cxn modelId="{149CDDA5-8CA7-4A7B-AF01-3D7A6C12A6A5}" type="presParOf" srcId="{5679B483-DBC0-48D2-8343-62F07243AAC5}" destId="{AE499581-4ACD-4227-BB35-4913A3C0557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E96908-A38E-4082-920B-F5C9C83A09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E354946-C0FC-4564-B12F-E017A9A99F97}">
      <dgm:prSet/>
      <dgm:spPr>
        <a:solidFill>
          <a:srgbClr val="00B0F0"/>
        </a:solidFill>
        <a:effectLst>
          <a:innerShdw blurRad="63500" dist="50800" dir="8100000">
            <a:prstClr val="black">
              <a:alpha val="50000"/>
            </a:prstClr>
          </a:innerShdw>
        </a:effectLst>
      </dgm:spPr>
      <dgm:t>
        <a:bodyPr/>
        <a:lstStyle/>
        <a:p>
          <a:pPr rtl="0"/>
          <a:r>
            <a:rPr lang="ms-MY" dirty="0" smtClean="0">
              <a:solidFill>
                <a:schemeClr val="tx1"/>
              </a:solidFill>
              <a:latin typeface="Rockwell" pitchFamily="18" charset="0"/>
            </a:rPr>
            <a:t>Islam telah menggariskan beberapa ciri penting dalam sesebuah negara yang merangkumi aspek keimanan, keadilan dan kebijaksanaan pemerintah. </a:t>
          </a:r>
          <a:endParaRPr lang="en-US" dirty="0">
            <a:solidFill>
              <a:schemeClr val="tx1"/>
            </a:solidFill>
            <a:latin typeface="Rockwell" pitchFamily="18" charset="0"/>
          </a:endParaRPr>
        </a:p>
      </dgm:t>
    </dgm:pt>
    <dgm:pt modelId="{9FD453F1-F7F8-4358-8DA3-929C4B27D536}" type="parTrans" cxnId="{0E4D5D2F-42C1-4F04-A466-042AC1DF01E6}">
      <dgm:prSet/>
      <dgm:spPr/>
      <dgm:t>
        <a:bodyPr/>
        <a:lstStyle/>
        <a:p>
          <a:endParaRPr lang="en-US">
            <a:solidFill>
              <a:srgbClr val="0000FF"/>
            </a:solidFill>
            <a:latin typeface="Rockwell" pitchFamily="18" charset="0"/>
          </a:endParaRPr>
        </a:p>
      </dgm:t>
    </dgm:pt>
    <dgm:pt modelId="{1547FF6F-56B6-47DD-AA35-CB557E64480C}" type="sibTrans" cxnId="{0E4D5D2F-42C1-4F04-A466-042AC1DF01E6}">
      <dgm:prSet/>
      <dgm:spPr/>
      <dgm:t>
        <a:bodyPr/>
        <a:lstStyle/>
        <a:p>
          <a:endParaRPr lang="en-US">
            <a:solidFill>
              <a:srgbClr val="0000FF"/>
            </a:solidFill>
            <a:latin typeface="Rockwell" pitchFamily="18" charset="0"/>
          </a:endParaRPr>
        </a:p>
      </dgm:t>
    </dgm:pt>
    <dgm:pt modelId="{F51CEB2B-16ED-4C90-A6CA-DD7C13E4BA20}">
      <dgm:prSet/>
      <dgm:spPr>
        <a:solidFill>
          <a:srgbClr val="FF66FF"/>
        </a:solidFill>
        <a:effectLst>
          <a:innerShdw blurRad="63500" dist="50800" dir="2700000">
            <a:prstClr val="black">
              <a:alpha val="50000"/>
            </a:prstClr>
          </a:innerShdw>
        </a:effectLst>
      </dgm:spPr>
      <dgm:t>
        <a:bodyPr/>
        <a:lstStyle/>
        <a:p>
          <a:pPr rtl="0"/>
          <a:r>
            <a:rPr lang="ms-MY" dirty="0" smtClean="0">
              <a:solidFill>
                <a:srgbClr val="0000FF"/>
              </a:solidFill>
              <a:latin typeface="Rockwell" pitchFamily="18" charset="0"/>
            </a:rPr>
            <a:t>Islam juga perlu menjadi tonggak yang akan menetapkan akidah negara dan kepimpinannya yang tertinggi, di sampingnya </a:t>
          </a:r>
          <a:r>
            <a:rPr lang="ms-MY" i="1" dirty="0" smtClean="0">
              <a:solidFill>
                <a:srgbClr val="0000FF"/>
              </a:solidFill>
              <a:latin typeface="Rockwell" pitchFamily="18" charset="0"/>
            </a:rPr>
            <a:t>Syura</a:t>
          </a:r>
          <a:r>
            <a:rPr lang="ms-MY" dirty="0" smtClean="0">
              <a:solidFill>
                <a:srgbClr val="0000FF"/>
              </a:solidFill>
              <a:latin typeface="Rockwell" pitchFamily="18" charset="0"/>
            </a:rPr>
            <a:t> (</a:t>
          </a:r>
          <a:r>
            <a:rPr lang="ms-MY" i="1" dirty="0" smtClean="0">
              <a:solidFill>
                <a:srgbClr val="0000FF"/>
              </a:solidFill>
              <a:latin typeface="Rockwell" pitchFamily="18" charset="0"/>
            </a:rPr>
            <a:t>Musyawarah</a:t>
          </a:r>
          <a:r>
            <a:rPr lang="ms-MY" dirty="0" smtClean="0">
              <a:solidFill>
                <a:srgbClr val="0000FF"/>
              </a:solidFill>
              <a:latin typeface="Rockwell" pitchFamily="18" charset="0"/>
            </a:rPr>
            <a:t>) dan nasihat yang memelihara hak rakyat dan pemimpin.</a:t>
          </a:r>
          <a:endParaRPr lang="en-US" dirty="0">
            <a:solidFill>
              <a:srgbClr val="0000FF"/>
            </a:solidFill>
            <a:latin typeface="Rockwell" pitchFamily="18" charset="0"/>
          </a:endParaRPr>
        </a:p>
      </dgm:t>
    </dgm:pt>
    <dgm:pt modelId="{532EF9C4-3A00-4D6B-99ED-E83ECD5F096D}" type="parTrans" cxnId="{4E0ED2CE-E574-40E0-8F39-C0CACAB688ED}">
      <dgm:prSet/>
      <dgm:spPr/>
      <dgm:t>
        <a:bodyPr/>
        <a:lstStyle/>
        <a:p>
          <a:endParaRPr lang="en-US">
            <a:solidFill>
              <a:srgbClr val="0000FF"/>
            </a:solidFill>
            <a:latin typeface="Rockwell" pitchFamily="18" charset="0"/>
          </a:endParaRPr>
        </a:p>
      </dgm:t>
    </dgm:pt>
    <dgm:pt modelId="{7FDEE1EB-AB15-4F9C-A58D-3C1B4007F185}" type="sibTrans" cxnId="{4E0ED2CE-E574-40E0-8F39-C0CACAB688ED}">
      <dgm:prSet/>
      <dgm:spPr/>
      <dgm:t>
        <a:bodyPr/>
        <a:lstStyle/>
        <a:p>
          <a:endParaRPr lang="en-US">
            <a:solidFill>
              <a:srgbClr val="0000FF"/>
            </a:solidFill>
            <a:latin typeface="Rockwell" pitchFamily="18" charset="0"/>
          </a:endParaRPr>
        </a:p>
      </dgm:t>
    </dgm:pt>
    <dgm:pt modelId="{650EDDD6-3C9C-48BC-93FC-D3CA146E25DA}">
      <dgm:prSet/>
      <dgm:spPr>
        <a:solidFill>
          <a:srgbClr val="92D050"/>
        </a:solidFill>
        <a:effectLst>
          <a:innerShdw blurRad="63500" dist="50800" dir="8100000">
            <a:prstClr val="black">
              <a:alpha val="50000"/>
            </a:prstClr>
          </a:innerShdw>
        </a:effectLst>
      </dgm:spPr>
      <dgm:t>
        <a:bodyPr/>
        <a:lstStyle/>
        <a:p>
          <a:pPr rtl="0"/>
          <a:r>
            <a:rPr lang="ms-MY" smtClean="0">
              <a:solidFill>
                <a:srgbClr val="0000FF"/>
              </a:solidFill>
              <a:latin typeface="Rockwell" pitchFamily="18" charset="0"/>
            </a:rPr>
            <a:t>Islam juga meletakkan syarat agama, ilmu dan akhlak, kemampuan jasad, akal dan roh menjadikannya lebih sempurna daripada teori ciptaan manusia. </a:t>
          </a:r>
          <a:endParaRPr lang="en-US">
            <a:solidFill>
              <a:srgbClr val="0000FF"/>
            </a:solidFill>
            <a:latin typeface="Rockwell" pitchFamily="18" charset="0"/>
          </a:endParaRPr>
        </a:p>
      </dgm:t>
    </dgm:pt>
    <dgm:pt modelId="{E56D02E8-D377-4AF3-ADB4-568383B881C5}" type="parTrans" cxnId="{CF7B6387-07AF-4E1C-AA81-4D16B6D74D69}">
      <dgm:prSet/>
      <dgm:spPr/>
      <dgm:t>
        <a:bodyPr/>
        <a:lstStyle/>
        <a:p>
          <a:endParaRPr lang="en-US">
            <a:solidFill>
              <a:srgbClr val="0000FF"/>
            </a:solidFill>
            <a:latin typeface="Rockwell" pitchFamily="18" charset="0"/>
          </a:endParaRPr>
        </a:p>
      </dgm:t>
    </dgm:pt>
    <dgm:pt modelId="{1EED1565-3FF6-4AD3-B6B1-421AE6FCD4C4}" type="sibTrans" cxnId="{CF7B6387-07AF-4E1C-AA81-4D16B6D74D69}">
      <dgm:prSet/>
      <dgm:spPr/>
      <dgm:t>
        <a:bodyPr/>
        <a:lstStyle/>
        <a:p>
          <a:endParaRPr lang="en-US">
            <a:solidFill>
              <a:srgbClr val="0000FF"/>
            </a:solidFill>
            <a:latin typeface="Rockwell" pitchFamily="18" charset="0"/>
          </a:endParaRPr>
        </a:p>
      </dgm:t>
    </dgm:pt>
    <dgm:pt modelId="{598A586F-88A6-4E9A-BABB-3E334C093E2D}">
      <dgm:prSet/>
      <dgm:spPr>
        <a:solidFill>
          <a:srgbClr val="FFFF00"/>
        </a:solidFill>
        <a:effectLst>
          <a:innerShdw blurRad="63500" dist="50800" dir="2700000">
            <a:prstClr val="black">
              <a:alpha val="50000"/>
            </a:prstClr>
          </a:innerShdw>
        </a:effectLst>
      </dgm:spPr>
      <dgm:t>
        <a:bodyPr/>
        <a:lstStyle/>
        <a:p>
          <a:pPr rtl="0"/>
          <a:r>
            <a:rPr lang="ms-MY" dirty="0" smtClean="0">
              <a:solidFill>
                <a:schemeClr val="tx1"/>
              </a:solidFill>
              <a:latin typeface="Rockwell" pitchFamily="18" charset="0"/>
            </a:rPr>
            <a:t>Firman Allah SWT menceritakan tentang kaum Bani Israel yang mendesak Nabi pada zaman itu supaya memilih seorang raja (pemimpin), setelah mereka hidup merempat beberapa abad kerana kesilapan meninggalkan Kitab Allah (Taurat).</a:t>
          </a:r>
          <a:endParaRPr lang="en-US" dirty="0">
            <a:solidFill>
              <a:schemeClr val="tx1"/>
            </a:solidFill>
            <a:latin typeface="Rockwell" pitchFamily="18" charset="0"/>
          </a:endParaRPr>
        </a:p>
      </dgm:t>
    </dgm:pt>
    <dgm:pt modelId="{6F0E0950-46CC-4929-B7FB-23662B393A9D}" type="parTrans" cxnId="{1631A01A-C9B2-455B-B203-4D967BF36D41}">
      <dgm:prSet/>
      <dgm:spPr/>
      <dgm:t>
        <a:bodyPr/>
        <a:lstStyle/>
        <a:p>
          <a:endParaRPr lang="en-US">
            <a:solidFill>
              <a:srgbClr val="0000FF"/>
            </a:solidFill>
            <a:latin typeface="Rockwell" pitchFamily="18" charset="0"/>
          </a:endParaRPr>
        </a:p>
      </dgm:t>
    </dgm:pt>
    <dgm:pt modelId="{EEB0A986-9691-49B1-A8F4-249620E0C98B}" type="sibTrans" cxnId="{1631A01A-C9B2-455B-B203-4D967BF36D41}">
      <dgm:prSet/>
      <dgm:spPr/>
      <dgm:t>
        <a:bodyPr/>
        <a:lstStyle/>
        <a:p>
          <a:endParaRPr lang="en-US">
            <a:solidFill>
              <a:srgbClr val="0000FF"/>
            </a:solidFill>
            <a:latin typeface="Rockwell" pitchFamily="18" charset="0"/>
          </a:endParaRPr>
        </a:p>
      </dgm:t>
    </dgm:pt>
    <dgm:pt modelId="{ED093B5D-A81C-4D8B-9CAD-9074197BD52F}" type="pres">
      <dgm:prSet presAssocID="{FBE96908-A38E-4082-920B-F5C9C83A091E}" presName="diagram" presStyleCnt="0">
        <dgm:presLayoutVars>
          <dgm:dir/>
          <dgm:resizeHandles val="exact"/>
        </dgm:presLayoutVars>
      </dgm:prSet>
      <dgm:spPr/>
      <dgm:t>
        <a:bodyPr/>
        <a:lstStyle/>
        <a:p>
          <a:endParaRPr lang="en-US"/>
        </a:p>
      </dgm:t>
    </dgm:pt>
    <dgm:pt modelId="{7B16D20E-56B2-46DC-869B-DEB11DA2ECF6}" type="pres">
      <dgm:prSet presAssocID="{5E354946-C0FC-4564-B12F-E017A9A99F97}" presName="node" presStyleLbl="node1" presStyleIdx="0" presStyleCnt="4">
        <dgm:presLayoutVars>
          <dgm:bulletEnabled val="1"/>
        </dgm:presLayoutVars>
      </dgm:prSet>
      <dgm:spPr/>
      <dgm:t>
        <a:bodyPr/>
        <a:lstStyle/>
        <a:p>
          <a:endParaRPr lang="en-US"/>
        </a:p>
      </dgm:t>
    </dgm:pt>
    <dgm:pt modelId="{5E0381A3-448D-4DB7-958A-FD15FF3BB74E}" type="pres">
      <dgm:prSet presAssocID="{1547FF6F-56B6-47DD-AA35-CB557E64480C}" presName="sibTrans" presStyleCnt="0"/>
      <dgm:spPr/>
    </dgm:pt>
    <dgm:pt modelId="{CA89FB21-51C5-4672-BFA1-F6402FB80D03}" type="pres">
      <dgm:prSet presAssocID="{F51CEB2B-16ED-4C90-A6CA-DD7C13E4BA20}" presName="node" presStyleLbl="node1" presStyleIdx="1" presStyleCnt="4">
        <dgm:presLayoutVars>
          <dgm:bulletEnabled val="1"/>
        </dgm:presLayoutVars>
      </dgm:prSet>
      <dgm:spPr/>
      <dgm:t>
        <a:bodyPr/>
        <a:lstStyle/>
        <a:p>
          <a:endParaRPr lang="en-US"/>
        </a:p>
      </dgm:t>
    </dgm:pt>
    <dgm:pt modelId="{3C559D72-4597-4F20-9683-9764BC1E6279}" type="pres">
      <dgm:prSet presAssocID="{7FDEE1EB-AB15-4F9C-A58D-3C1B4007F185}" presName="sibTrans" presStyleCnt="0"/>
      <dgm:spPr/>
    </dgm:pt>
    <dgm:pt modelId="{C579BE81-49ED-4E29-A659-A49827D26199}" type="pres">
      <dgm:prSet presAssocID="{650EDDD6-3C9C-48BC-93FC-D3CA146E25DA}" presName="node" presStyleLbl="node1" presStyleIdx="2" presStyleCnt="4">
        <dgm:presLayoutVars>
          <dgm:bulletEnabled val="1"/>
        </dgm:presLayoutVars>
      </dgm:prSet>
      <dgm:spPr/>
      <dgm:t>
        <a:bodyPr/>
        <a:lstStyle/>
        <a:p>
          <a:endParaRPr lang="en-US"/>
        </a:p>
      </dgm:t>
    </dgm:pt>
    <dgm:pt modelId="{41EB2EA0-E26F-40C8-8917-A0FB6BC36F14}" type="pres">
      <dgm:prSet presAssocID="{1EED1565-3FF6-4AD3-B6B1-421AE6FCD4C4}" presName="sibTrans" presStyleCnt="0"/>
      <dgm:spPr/>
    </dgm:pt>
    <dgm:pt modelId="{92D2689C-CE00-4710-A52D-BAF0E56F5AD1}" type="pres">
      <dgm:prSet presAssocID="{598A586F-88A6-4E9A-BABB-3E334C093E2D}" presName="node" presStyleLbl="node1" presStyleIdx="3" presStyleCnt="4">
        <dgm:presLayoutVars>
          <dgm:bulletEnabled val="1"/>
        </dgm:presLayoutVars>
      </dgm:prSet>
      <dgm:spPr/>
      <dgm:t>
        <a:bodyPr/>
        <a:lstStyle/>
        <a:p>
          <a:endParaRPr lang="en-US"/>
        </a:p>
      </dgm:t>
    </dgm:pt>
  </dgm:ptLst>
  <dgm:cxnLst>
    <dgm:cxn modelId="{9E5A4DCE-B9F8-4020-A251-B898AE5384FF}" type="presOf" srcId="{F51CEB2B-16ED-4C90-A6CA-DD7C13E4BA20}" destId="{CA89FB21-51C5-4672-BFA1-F6402FB80D03}" srcOrd="0" destOrd="0" presId="urn:microsoft.com/office/officeart/2005/8/layout/default"/>
    <dgm:cxn modelId="{535D9A09-C994-4A97-894C-C54AFFACDEF8}" type="presOf" srcId="{FBE96908-A38E-4082-920B-F5C9C83A091E}" destId="{ED093B5D-A81C-4D8B-9CAD-9074197BD52F}" srcOrd="0" destOrd="0" presId="urn:microsoft.com/office/officeart/2005/8/layout/default"/>
    <dgm:cxn modelId="{3C703E26-A2A4-4585-A8DA-40493B674F84}" type="presOf" srcId="{598A586F-88A6-4E9A-BABB-3E334C093E2D}" destId="{92D2689C-CE00-4710-A52D-BAF0E56F5AD1}" srcOrd="0" destOrd="0" presId="urn:microsoft.com/office/officeart/2005/8/layout/default"/>
    <dgm:cxn modelId="{64D7725F-AEC3-4156-9E5C-9C6857B9B295}" type="presOf" srcId="{5E354946-C0FC-4564-B12F-E017A9A99F97}" destId="{7B16D20E-56B2-46DC-869B-DEB11DA2ECF6}" srcOrd="0" destOrd="0" presId="urn:microsoft.com/office/officeart/2005/8/layout/default"/>
    <dgm:cxn modelId="{0E4D5D2F-42C1-4F04-A466-042AC1DF01E6}" srcId="{FBE96908-A38E-4082-920B-F5C9C83A091E}" destId="{5E354946-C0FC-4564-B12F-E017A9A99F97}" srcOrd="0" destOrd="0" parTransId="{9FD453F1-F7F8-4358-8DA3-929C4B27D536}" sibTransId="{1547FF6F-56B6-47DD-AA35-CB557E64480C}"/>
    <dgm:cxn modelId="{CF7B6387-07AF-4E1C-AA81-4D16B6D74D69}" srcId="{FBE96908-A38E-4082-920B-F5C9C83A091E}" destId="{650EDDD6-3C9C-48BC-93FC-D3CA146E25DA}" srcOrd="2" destOrd="0" parTransId="{E56D02E8-D377-4AF3-ADB4-568383B881C5}" sibTransId="{1EED1565-3FF6-4AD3-B6B1-421AE6FCD4C4}"/>
    <dgm:cxn modelId="{7C739757-69E5-4545-BC0C-556AFEDDEEBC}" type="presOf" srcId="{650EDDD6-3C9C-48BC-93FC-D3CA146E25DA}" destId="{C579BE81-49ED-4E29-A659-A49827D26199}" srcOrd="0" destOrd="0" presId="urn:microsoft.com/office/officeart/2005/8/layout/default"/>
    <dgm:cxn modelId="{1631A01A-C9B2-455B-B203-4D967BF36D41}" srcId="{FBE96908-A38E-4082-920B-F5C9C83A091E}" destId="{598A586F-88A6-4E9A-BABB-3E334C093E2D}" srcOrd="3" destOrd="0" parTransId="{6F0E0950-46CC-4929-B7FB-23662B393A9D}" sibTransId="{EEB0A986-9691-49B1-A8F4-249620E0C98B}"/>
    <dgm:cxn modelId="{4E0ED2CE-E574-40E0-8F39-C0CACAB688ED}" srcId="{FBE96908-A38E-4082-920B-F5C9C83A091E}" destId="{F51CEB2B-16ED-4C90-A6CA-DD7C13E4BA20}" srcOrd="1" destOrd="0" parTransId="{532EF9C4-3A00-4D6B-99ED-E83ECD5F096D}" sibTransId="{7FDEE1EB-AB15-4F9C-A58D-3C1B4007F185}"/>
    <dgm:cxn modelId="{3E1B26C7-7908-4D05-B7D5-C7BB31EECA7C}" type="presParOf" srcId="{ED093B5D-A81C-4D8B-9CAD-9074197BD52F}" destId="{7B16D20E-56B2-46DC-869B-DEB11DA2ECF6}" srcOrd="0" destOrd="0" presId="urn:microsoft.com/office/officeart/2005/8/layout/default"/>
    <dgm:cxn modelId="{59C39599-06CC-4F5A-B9D9-39D584578135}" type="presParOf" srcId="{ED093B5D-A81C-4D8B-9CAD-9074197BD52F}" destId="{5E0381A3-448D-4DB7-958A-FD15FF3BB74E}" srcOrd="1" destOrd="0" presId="urn:microsoft.com/office/officeart/2005/8/layout/default"/>
    <dgm:cxn modelId="{CB3B045B-E54A-4372-9BBF-7C88CB01D7A5}" type="presParOf" srcId="{ED093B5D-A81C-4D8B-9CAD-9074197BD52F}" destId="{CA89FB21-51C5-4672-BFA1-F6402FB80D03}" srcOrd="2" destOrd="0" presId="urn:microsoft.com/office/officeart/2005/8/layout/default"/>
    <dgm:cxn modelId="{3DAE8523-6346-4377-970C-ED5691CF9CDC}" type="presParOf" srcId="{ED093B5D-A81C-4D8B-9CAD-9074197BD52F}" destId="{3C559D72-4597-4F20-9683-9764BC1E6279}" srcOrd="3" destOrd="0" presId="urn:microsoft.com/office/officeart/2005/8/layout/default"/>
    <dgm:cxn modelId="{A1FCBCAA-527B-418E-BA8B-7C2E7D44F1E0}" type="presParOf" srcId="{ED093B5D-A81C-4D8B-9CAD-9074197BD52F}" destId="{C579BE81-49ED-4E29-A659-A49827D26199}" srcOrd="4" destOrd="0" presId="urn:microsoft.com/office/officeart/2005/8/layout/default"/>
    <dgm:cxn modelId="{5D8E432E-3F65-4979-8855-E8818EF82710}" type="presParOf" srcId="{ED093B5D-A81C-4D8B-9CAD-9074197BD52F}" destId="{41EB2EA0-E26F-40C8-8917-A0FB6BC36F14}" srcOrd="5" destOrd="0" presId="urn:microsoft.com/office/officeart/2005/8/layout/default"/>
    <dgm:cxn modelId="{CD38AD25-0926-4E7D-8B6B-C7CB4A979EF4}" type="presParOf" srcId="{ED093B5D-A81C-4D8B-9CAD-9074197BD52F}" destId="{92D2689C-CE00-4710-A52D-BAF0E56F5AD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5EE04C-C70E-445C-9DD0-5C2212F16C10}"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2B6D6039-030C-439F-8CE3-60D50852F661}">
      <dgm:prSet custT="1"/>
      <dgm:spPr/>
      <dgm:t>
        <a:bodyPr/>
        <a:lstStyle/>
        <a:p>
          <a:pPr rtl="0"/>
          <a:r>
            <a:rPr lang="ms-MY" sz="3600" dirty="0" smtClean="0">
              <a:latin typeface="Rockwell" pitchFamily="18" charset="0"/>
            </a:rPr>
            <a:t>kelebihan dalam ilmu </a:t>
          </a:r>
          <a:endParaRPr lang="en-US" sz="3600" dirty="0">
            <a:latin typeface="Rockwell" pitchFamily="18" charset="0"/>
          </a:endParaRPr>
        </a:p>
      </dgm:t>
    </dgm:pt>
    <dgm:pt modelId="{C340D54D-7B79-4A9E-A45D-974B660D5EC2}" type="parTrans" cxnId="{C68655C3-21A2-43A7-8DAE-3CFB82CF155D}">
      <dgm:prSet/>
      <dgm:spPr/>
      <dgm:t>
        <a:bodyPr/>
        <a:lstStyle/>
        <a:p>
          <a:endParaRPr lang="en-US"/>
        </a:p>
      </dgm:t>
    </dgm:pt>
    <dgm:pt modelId="{8D1D9651-CDB3-4B8D-A841-59A7B3AFF0A7}" type="sibTrans" cxnId="{C68655C3-21A2-43A7-8DAE-3CFB82CF155D}">
      <dgm:prSet/>
      <dgm:spPr/>
      <dgm:t>
        <a:bodyPr/>
        <a:lstStyle/>
        <a:p>
          <a:endParaRPr lang="en-US"/>
        </a:p>
      </dgm:t>
    </dgm:pt>
    <dgm:pt modelId="{2EBF3D2B-B6A7-417D-AF3B-BE7B306EC7F8}">
      <dgm:prSet custT="1"/>
      <dgm:spPr/>
      <dgm:t>
        <a:bodyPr/>
        <a:lstStyle/>
        <a:p>
          <a:pPr rtl="0"/>
          <a:r>
            <a:rPr lang="ms-MY" sz="1600" dirty="0" smtClean="0">
              <a:solidFill>
                <a:srgbClr val="FFFF00"/>
              </a:solidFill>
              <a:latin typeface="Rockwell" pitchFamily="18" charset="0"/>
            </a:rPr>
            <a:t>penguasaan pelbagai ilmu  keupayaan mengurus dan mentadbir negara dengan kebijaksanaan dan gagasan yang sempurna kerana pemerintah yang berilmu akan berada di hadapan, memimpin negara bagi mengelakkan kerosakan dan kepincangan yang merugikan umat, bangsa dan negara</a:t>
          </a:r>
          <a:endParaRPr lang="en-US" sz="1600" dirty="0">
            <a:solidFill>
              <a:srgbClr val="FFFF00"/>
            </a:solidFill>
            <a:latin typeface="Rockwell" pitchFamily="18" charset="0"/>
          </a:endParaRPr>
        </a:p>
      </dgm:t>
    </dgm:pt>
    <dgm:pt modelId="{7E4F4307-AE28-484D-B592-13C56641AD4F}" type="parTrans" cxnId="{3FC629A9-A40C-4E04-AD4A-A60C03826DF6}">
      <dgm:prSet/>
      <dgm:spPr/>
      <dgm:t>
        <a:bodyPr/>
        <a:lstStyle/>
        <a:p>
          <a:endParaRPr lang="en-US"/>
        </a:p>
      </dgm:t>
    </dgm:pt>
    <dgm:pt modelId="{2FCAEBA2-0DC1-4052-B006-72512FD4E90E}" type="sibTrans" cxnId="{3FC629A9-A40C-4E04-AD4A-A60C03826DF6}">
      <dgm:prSet/>
      <dgm:spPr/>
      <dgm:t>
        <a:bodyPr/>
        <a:lstStyle/>
        <a:p>
          <a:endParaRPr lang="en-US"/>
        </a:p>
      </dgm:t>
    </dgm:pt>
    <dgm:pt modelId="{E5E71F08-910A-479B-8F1F-69389E5C1AA5}" type="pres">
      <dgm:prSet presAssocID="{E85EE04C-C70E-445C-9DD0-5C2212F16C10}" presName="compositeShape" presStyleCnt="0">
        <dgm:presLayoutVars>
          <dgm:chMax val="2"/>
          <dgm:dir/>
          <dgm:resizeHandles val="exact"/>
        </dgm:presLayoutVars>
      </dgm:prSet>
      <dgm:spPr/>
      <dgm:t>
        <a:bodyPr/>
        <a:lstStyle/>
        <a:p>
          <a:endParaRPr lang="en-US"/>
        </a:p>
      </dgm:t>
    </dgm:pt>
    <dgm:pt modelId="{CBE196E0-6459-4D7C-B9FA-AEE30E494BF7}" type="pres">
      <dgm:prSet presAssocID="{E85EE04C-C70E-445C-9DD0-5C2212F16C10}" presName="ribbon" presStyleLbl="node1" presStyleIdx="0" presStyleCnt="1" custScaleY="164530"/>
      <dgm:spPr>
        <a:solidFill>
          <a:schemeClr val="accent2">
            <a:lumMod val="50000"/>
          </a:schemeClr>
        </a:solidFill>
      </dgm:spPr>
    </dgm:pt>
    <dgm:pt modelId="{265D4EE7-06BB-4D0B-AFDF-5F6E67E7293E}" type="pres">
      <dgm:prSet presAssocID="{E85EE04C-C70E-445C-9DD0-5C2212F16C10}" presName="leftArrowText" presStyleLbl="node1" presStyleIdx="0" presStyleCnt="1" custLinFactNeighborX="2486" custLinFactNeighborY="-18707">
        <dgm:presLayoutVars>
          <dgm:chMax val="0"/>
          <dgm:bulletEnabled val="1"/>
        </dgm:presLayoutVars>
      </dgm:prSet>
      <dgm:spPr/>
      <dgm:t>
        <a:bodyPr/>
        <a:lstStyle/>
        <a:p>
          <a:endParaRPr lang="en-US"/>
        </a:p>
      </dgm:t>
    </dgm:pt>
    <dgm:pt modelId="{5EABC660-5FC5-4193-89DE-29A1CE17C81A}" type="pres">
      <dgm:prSet presAssocID="{E85EE04C-C70E-445C-9DD0-5C2212F16C10}" presName="rightArrowText" presStyleLbl="node1" presStyleIdx="0" presStyleCnt="1">
        <dgm:presLayoutVars>
          <dgm:chMax val="0"/>
          <dgm:bulletEnabled val="1"/>
        </dgm:presLayoutVars>
      </dgm:prSet>
      <dgm:spPr/>
      <dgm:t>
        <a:bodyPr/>
        <a:lstStyle/>
        <a:p>
          <a:endParaRPr lang="en-US"/>
        </a:p>
      </dgm:t>
    </dgm:pt>
  </dgm:ptLst>
  <dgm:cxnLst>
    <dgm:cxn modelId="{C68655C3-21A2-43A7-8DAE-3CFB82CF155D}" srcId="{E85EE04C-C70E-445C-9DD0-5C2212F16C10}" destId="{2B6D6039-030C-439F-8CE3-60D50852F661}" srcOrd="0" destOrd="0" parTransId="{C340D54D-7B79-4A9E-A45D-974B660D5EC2}" sibTransId="{8D1D9651-CDB3-4B8D-A841-59A7B3AFF0A7}"/>
    <dgm:cxn modelId="{3FC629A9-A40C-4E04-AD4A-A60C03826DF6}" srcId="{E85EE04C-C70E-445C-9DD0-5C2212F16C10}" destId="{2EBF3D2B-B6A7-417D-AF3B-BE7B306EC7F8}" srcOrd="1" destOrd="0" parTransId="{7E4F4307-AE28-484D-B592-13C56641AD4F}" sibTransId="{2FCAEBA2-0DC1-4052-B006-72512FD4E90E}"/>
    <dgm:cxn modelId="{014A5239-7684-48CA-BD7A-21547B19ED7E}" type="presOf" srcId="{E85EE04C-C70E-445C-9DD0-5C2212F16C10}" destId="{E5E71F08-910A-479B-8F1F-69389E5C1AA5}" srcOrd="0" destOrd="0" presId="urn:microsoft.com/office/officeart/2005/8/layout/arrow6"/>
    <dgm:cxn modelId="{4693949A-D91B-4790-9252-2C1BA31AA351}" type="presOf" srcId="{2EBF3D2B-B6A7-417D-AF3B-BE7B306EC7F8}" destId="{5EABC660-5FC5-4193-89DE-29A1CE17C81A}" srcOrd="0" destOrd="0" presId="urn:microsoft.com/office/officeart/2005/8/layout/arrow6"/>
    <dgm:cxn modelId="{DE7EBA0B-2890-4751-A5D8-F44B10589393}" type="presOf" srcId="{2B6D6039-030C-439F-8CE3-60D50852F661}" destId="{265D4EE7-06BB-4D0B-AFDF-5F6E67E7293E}" srcOrd="0" destOrd="0" presId="urn:microsoft.com/office/officeart/2005/8/layout/arrow6"/>
    <dgm:cxn modelId="{DF890DD2-4AFE-48B8-91B9-79B62E3889B7}" type="presParOf" srcId="{E5E71F08-910A-479B-8F1F-69389E5C1AA5}" destId="{CBE196E0-6459-4D7C-B9FA-AEE30E494BF7}" srcOrd="0" destOrd="0" presId="urn:microsoft.com/office/officeart/2005/8/layout/arrow6"/>
    <dgm:cxn modelId="{189F37A9-6419-4B02-89FC-4B768204D639}" type="presParOf" srcId="{E5E71F08-910A-479B-8F1F-69389E5C1AA5}" destId="{265D4EE7-06BB-4D0B-AFDF-5F6E67E7293E}" srcOrd="1" destOrd="0" presId="urn:microsoft.com/office/officeart/2005/8/layout/arrow6"/>
    <dgm:cxn modelId="{45EB61FC-F204-415E-AC56-473B46C470A4}" type="presParOf" srcId="{E5E71F08-910A-479B-8F1F-69389E5C1AA5}" destId="{5EABC660-5FC5-4193-89DE-29A1CE17C81A}"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B347B0-BBBD-4433-9ACF-F93B9723B12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304E342-FBD9-4D48-A8EC-CCA1B3EA37CB}">
      <dgm:prSet custT="1"/>
      <dgm:spPr>
        <a:solidFill>
          <a:srgbClr val="FF00FF"/>
        </a:solidFill>
      </dgm:spPr>
      <dgm:t>
        <a:bodyPr/>
        <a:lstStyle/>
        <a:p>
          <a:pPr rtl="0"/>
          <a:r>
            <a:rPr lang="ms-MY" sz="2000" smtClean="0">
              <a:solidFill>
                <a:schemeClr val="tx1"/>
              </a:solidFill>
              <a:latin typeface="Rockwell" pitchFamily="18" charset="0"/>
            </a:rPr>
            <a:t>kegagahan tubuh mampu mewujudkan dan melaksanakan segala gagasan, perancangan dan dapat mentadbir negara dengan baik dan sempurna. </a:t>
          </a:r>
          <a:endParaRPr lang="en-US" sz="2000">
            <a:solidFill>
              <a:schemeClr val="tx1"/>
            </a:solidFill>
            <a:latin typeface="Rockwell" pitchFamily="18" charset="0"/>
          </a:endParaRPr>
        </a:p>
      </dgm:t>
    </dgm:pt>
    <dgm:pt modelId="{6B52C493-38D0-4710-8616-E1C8CA6DFE2B}" type="parTrans" cxnId="{AB278203-CA8E-4F4C-B3BD-D3912FE5BE12}">
      <dgm:prSet/>
      <dgm:spPr/>
      <dgm:t>
        <a:bodyPr/>
        <a:lstStyle/>
        <a:p>
          <a:endParaRPr lang="en-US" sz="2000">
            <a:solidFill>
              <a:schemeClr val="tx1"/>
            </a:solidFill>
            <a:latin typeface="Rockwell" pitchFamily="18" charset="0"/>
          </a:endParaRPr>
        </a:p>
      </dgm:t>
    </dgm:pt>
    <dgm:pt modelId="{6FB8B7A1-B38A-48CF-9CEA-FD3A51174C2D}" type="sibTrans" cxnId="{AB278203-CA8E-4F4C-B3BD-D3912FE5BE12}">
      <dgm:prSet/>
      <dgm:spPr/>
      <dgm:t>
        <a:bodyPr/>
        <a:lstStyle/>
        <a:p>
          <a:endParaRPr lang="en-US" sz="2000">
            <a:solidFill>
              <a:schemeClr val="tx1"/>
            </a:solidFill>
            <a:latin typeface="Rockwell" pitchFamily="18" charset="0"/>
          </a:endParaRPr>
        </a:p>
      </dgm:t>
    </dgm:pt>
    <dgm:pt modelId="{56FCEEF8-7718-44AF-8559-C56B68F874C5}">
      <dgm:prSet custT="1"/>
      <dgm:spPr>
        <a:solidFill>
          <a:schemeClr val="accent6">
            <a:lumMod val="75000"/>
          </a:schemeClr>
        </a:solidFill>
      </dgm:spPr>
      <dgm:t>
        <a:bodyPr/>
        <a:lstStyle/>
        <a:p>
          <a:pPr rtl="0"/>
          <a:r>
            <a:rPr lang="ms-MY" sz="2000" smtClean="0">
              <a:solidFill>
                <a:schemeClr val="tx1"/>
              </a:solidFill>
              <a:latin typeface="Rockwell" pitchFamily="18" charset="0"/>
            </a:rPr>
            <a:t>Dengan kedua asas inilah akan sempurna tanggungjawab mengurus kerajaan. Jika salah satunya tidak ada, maka sukar bagi ketua negara mengurus kerajaan. </a:t>
          </a:r>
          <a:endParaRPr lang="en-US" sz="2000">
            <a:solidFill>
              <a:schemeClr val="tx1"/>
            </a:solidFill>
            <a:latin typeface="Rockwell" pitchFamily="18" charset="0"/>
          </a:endParaRPr>
        </a:p>
      </dgm:t>
    </dgm:pt>
    <dgm:pt modelId="{D01C6EEA-1C6B-4B9A-B957-9B472C442313}" type="parTrans" cxnId="{26AE469B-8551-4BBF-84B5-EE74AE63BB65}">
      <dgm:prSet/>
      <dgm:spPr/>
      <dgm:t>
        <a:bodyPr/>
        <a:lstStyle/>
        <a:p>
          <a:endParaRPr lang="en-US" sz="2000">
            <a:solidFill>
              <a:schemeClr val="tx1"/>
            </a:solidFill>
            <a:latin typeface="Rockwell" pitchFamily="18" charset="0"/>
          </a:endParaRPr>
        </a:p>
      </dgm:t>
    </dgm:pt>
    <dgm:pt modelId="{FC00D20E-940C-4482-A77C-DA4B4B4CFBF0}" type="sibTrans" cxnId="{26AE469B-8551-4BBF-84B5-EE74AE63BB65}">
      <dgm:prSet/>
      <dgm:spPr/>
      <dgm:t>
        <a:bodyPr/>
        <a:lstStyle/>
        <a:p>
          <a:endParaRPr lang="en-US" sz="2000">
            <a:solidFill>
              <a:schemeClr val="tx1"/>
            </a:solidFill>
            <a:latin typeface="Rockwell" pitchFamily="18" charset="0"/>
          </a:endParaRPr>
        </a:p>
      </dgm:t>
    </dgm:pt>
    <dgm:pt modelId="{9F186995-E1C3-46FF-AAAD-D1AC65842C95}">
      <dgm:prSet custT="1"/>
      <dgm:spPr>
        <a:solidFill>
          <a:srgbClr val="00B050"/>
        </a:solidFill>
      </dgm:spPr>
      <dgm:t>
        <a:bodyPr/>
        <a:lstStyle/>
        <a:p>
          <a:pPr rtl="0"/>
          <a:r>
            <a:rPr lang="ms-MY" sz="2000" smtClean="0">
              <a:solidFill>
                <a:schemeClr val="tx1"/>
              </a:solidFill>
              <a:latin typeface="Rockwell" pitchFamily="18" charset="0"/>
            </a:rPr>
            <a:t>Misalnya jika kuat tubuhnya, namun gagasannya lemah, maka akan terjadi kekacauan dan kekuasaan tanpa kebijaksanaan. </a:t>
          </a:r>
          <a:endParaRPr lang="en-US" sz="2000">
            <a:solidFill>
              <a:schemeClr val="tx1"/>
            </a:solidFill>
            <a:latin typeface="Rockwell" pitchFamily="18" charset="0"/>
          </a:endParaRPr>
        </a:p>
      </dgm:t>
    </dgm:pt>
    <dgm:pt modelId="{67BA21D7-1455-4962-A867-C2C2804575C3}" type="parTrans" cxnId="{599D31A2-4A30-4752-9766-CD1C50B6152A}">
      <dgm:prSet/>
      <dgm:spPr/>
      <dgm:t>
        <a:bodyPr/>
        <a:lstStyle/>
        <a:p>
          <a:endParaRPr lang="en-US" sz="2000">
            <a:solidFill>
              <a:schemeClr val="tx1"/>
            </a:solidFill>
            <a:latin typeface="Rockwell" pitchFamily="18" charset="0"/>
          </a:endParaRPr>
        </a:p>
      </dgm:t>
    </dgm:pt>
    <dgm:pt modelId="{44AF8302-FBD5-4000-933F-C22E70D2E045}" type="sibTrans" cxnId="{599D31A2-4A30-4752-9766-CD1C50B6152A}">
      <dgm:prSet/>
      <dgm:spPr/>
      <dgm:t>
        <a:bodyPr/>
        <a:lstStyle/>
        <a:p>
          <a:endParaRPr lang="en-US" sz="2000">
            <a:solidFill>
              <a:schemeClr val="tx1"/>
            </a:solidFill>
            <a:latin typeface="Rockwell" pitchFamily="18" charset="0"/>
          </a:endParaRPr>
        </a:p>
      </dgm:t>
    </dgm:pt>
    <dgm:pt modelId="{E42A8A6B-35E6-4F46-B261-C491035C792D}">
      <dgm:prSet custT="1"/>
      <dgm:spPr>
        <a:solidFill>
          <a:srgbClr val="FFFF00"/>
        </a:solidFill>
      </dgm:spPr>
      <dgm:t>
        <a:bodyPr/>
        <a:lstStyle/>
        <a:p>
          <a:pPr rtl="0"/>
          <a:r>
            <a:rPr lang="ms-MY" sz="2000" smtClean="0">
              <a:solidFill>
                <a:schemeClr val="tx1"/>
              </a:solidFill>
              <a:latin typeface="Rockwell" pitchFamily="18" charset="0"/>
            </a:rPr>
            <a:t>Demikian juga jika gagasannya kuat, namun tidak mampu mewujud dan  melaksanakannya, maka gagasan tersebut tidak memberi apa-apa faedah. </a:t>
          </a:r>
          <a:endParaRPr lang="en-US" sz="2000">
            <a:solidFill>
              <a:schemeClr val="tx1"/>
            </a:solidFill>
            <a:latin typeface="Rockwell" pitchFamily="18" charset="0"/>
          </a:endParaRPr>
        </a:p>
      </dgm:t>
    </dgm:pt>
    <dgm:pt modelId="{37FE4EB9-AF28-4E9F-B804-EBD1E7930A10}" type="parTrans" cxnId="{4036FC90-6BB1-43FD-8922-E9F8DD3EE491}">
      <dgm:prSet/>
      <dgm:spPr/>
      <dgm:t>
        <a:bodyPr/>
        <a:lstStyle/>
        <a:p>
          <a:endParaRPr lang="en-US" sz="2000">
            <a:solidFill>
              <a:schemeClr val="tx1"/>
            </a:solidFill>
            <a:latin typeface="Rockwell" pitchFamily="18" charset="0"/>
          </a:endParaRPr>
        </a:p>
      </dgm:t>
    </dgm:pt>
    <dgm:pt modelId="{CE164233-48DE-495A-B2FF-A681EB3C58E3}" type="sibTrans" cxnId="{4036FC90-6BB1-43FD-8922-E9F8DD3EE491}">
      <dgm:prSet/>
      <dgm:spPr/>
      <dgm:t>
        <a:bodyPr/>
        <a:lstStyle/>
        <a:p>
          <a:endParaRPr lang="en-US" sz="2000">
            <a:solidFill>
              <a:schemeClr val="tx1"/>
            </a:solidFill>
            <a:latin typeface="Rockwell" pitchFamily="18" charset="0"/>
          </a:endParaRPr>
        </a:p>
      </dgm:t>
    </dgm:pt>
    <dgm:pt modelId="{8FF09967-0E72-4E96-93AB-34B56816ED9B}" type="pres">
      <dgm:prSet presAssocID="{52B347B0-BBBD-4433-9ACF-F93B9723B129}" presName="Name0" presStyleCnt="0">
        <dgm:presLayoutVars>
          <dgm:chPref val="1"/>
          <dgm:dir/>
          <dgm:animOne val="branch"/>
          <dgm:animLvl val="lvl"/>
          <dgm:resizeHandles/>
        </dgm:presLayoutVars>
      </dgm:prSet>
      <dgm:spPr/>
      <dgm:t>
        <a:bodyPr/>
        <a:lstStyle/>
        <a:p>
          <a:endParaRPr lang="en-US"/>
        </a:p>
      </dgm:t>
    </dgm:pt>
    <dgm:pt modelId="{BB1B3C7C-D7F4-4203-AC30-3E1D105BDE00}" type="pres">
      <dgm:prSet presAssocID="{5304E342-FBD9-4D48-A8EC-CCA1B3EA37CB}" presName="vertOne" presStyleCnt="0"/>
      <dgm:spPr/>
    </dgm:pt>
    <dgm:pt modelId="{CD3729F4-4CC0-403A-90B7-AA2B407062FF}" type="pres">
      <dgm:prSet presAssocID="{5304E342-FBD9-4D48-A8EC-CCA1B3EA37CB}" presName="txOne" presStyleLbl="node0" presStyleIdx="0" presStyleCnt="4">
        <dgm:presLayoutVars>
          <dgm:chPref val="3"/>
        </dgm:presLayoutVars>
      </dgm:prSet>
      <dgm:spPr/>
      <dgm:t>
        <a:bodyPr/>
        <a:lstStyle/>
        <a:p>
          <a:endParaRPr lang="en-US"/>
        </a:p>
      </dgm:t>
    </dgm:pt>
    <dgm:pt modelId="{D701E98D-941B-4FF5-BE55-1FA1AF1B8264}" type="pres">
      <dgm:prSet presAssocID="{5304E342-FBD9-4D48-A8EC-CCA1B3EA37CB}" presName="horzOne" presStyleCnt="0"/>
      <dgm:spPr/>
    </dgm:pt>
    <dgm:pt modelId="{2F71A422-6986-4E4B-982F-CA4DAB343511}" type="pres">
      <dgm:prSet presAssocID="{6FB8B7A1-B38A-48CF-9CEA-FD3A51174C2D}" presName="sibSpaceOne" presStyleCnt="0"/>
      <dgm:spPr/>
    </dgm:pt>
    <dgm:pt modelId="{20A21D1A-12DF-4AD1-BA84-69954ACD27C1}" type="pres">
      <dgm:prSet presAssocID="{56FCEEF8-7718-44AF-8559-C56B68F874C5}" presName="vertOne" presStyleCnt="0"/>
      <dgm:spPr/>
    </dgm:pt>
    <dgm:pt modelId="{A25529B7-29F6-4FCD-BD0E-F131C1535C6D}" type="pres">
      <dgm:prSet presAssocID="{56FCEEF8-7718-44AF-8559-C56B68F874C5}" presName="txOne" presStyleLbl="node0" presStyleIdx="1" presStyleCnt="4">
        <dgm:presLayoutVars>
          <dgm:chPref val="3"/>
        </dgm:presLayoutVars>
      </dgm:prSet>
      <dgm:spPr/>
      <dgm:t>
        <a:bodyPr/>
        <a:lstStyle/>
        <a:p>
          <a:endParaRPr lang="en-US"/>
        </a:p>
      </dgm:t>
    </dgm:pt>
    <dgm:pt modelId="{84C5AB63-4744-4E33-BBD5-6F795AD20487}" type="pres">
      <dgm:prSet presAssocID="{56FCEEF8-7718-44AF-8559-C56B68F874C5}" presName="horzOne" presStyleCnt="0"/>
      <dgm:spPr/>
    </dgm:pt>
    <dgm:pt modelId="{FF90A3CD-FE6C-4F6F-8D5E-3685D05D9A9E}" type="pres">
      <dgm:prSet presAssocID="{FC00D20E-940C-4482-A77C-DA4B4B4CFBF0}" presName="sibSpaceOne" presStyleCnt="0"/>
      <dgm:spPr/>
    </dgm:pt>
    <dgm:pt modelId="{4761FC66-4B10-4ED8-94B7-E30C3EA59A00}" type="pres">
      <dgm:prSet presAssocID="{9F186995-E1C3-46FF-AAAD-D1AC65842C95}" presName="vertOne" presStyleCnt="0"/>
      <dgm:spPr/>
    </dgm:pt>
    <dgm:pt modelId="{8EBBC5D9-978C-476A-B509-B4C4EA00BD24}" type="pres">
      <dgm:prSet presAssocID="{9F186995-E1C3-46FF-AAAD-D1AC65842C95}" presName="txOne" presStyleLbl="node0" presStyleIdx="2" presStyleCnt="4">
        <dgm:presLayoutVars>
          <dgm:chPref val="3"/>
        </dgm:presLayoutVars>
      </dgm:prSet>
      <dgm:spPr/>
      <dgm:t>
        <a:bodyPr/>
        <a:lstStyle/>
        <a:p>
          <a:endParaRPr lang="en-US"/>
        </a:p>
      </dgm:t>
    </dgm:pt>
    <dgm:pt modelId="{0EAD40A8-51AA-4A6B-BFA7-E3898422CF9B}" type="pres">
      <dgm:prSet presAssocID="{9F186995-E1C3-46FF-AAAD-D1AC65842C95}" presName="horzOne" presStyleCnt="0"/>
      <dgm:spPr/>
    </dgm:pt>
    <dgm:pt modelId="{5DD4EECA-B558-4040-8389-029FEFA28759}" type="pres">
      <dgm:prSet presAssocID="{44AF8302-FBD5-4000-933F-C22E70D2E045}" presName="sibSpaceOne" presStyleCnt="0"/>
      <dgm:spPr/>
    </dgm:pt>
    <dgm:pt modelId="{4BE1069A-C46E-4C52-B553-F71F1CF57A46}" type="pres">
      <dgm:prSet presAssocID="{E42A8A6B-35E6-4F46-B261-C491035C792D}" presName="vertOne" presStyleCnt="0"/>
      <dgm:spPr/>
    </dgm:pt>
    <dgm:pt modelId="{60D69370-4017-4048-98B2-F416F5B83814}" type="pres">
      <dgm:prSet presAssocID="{E42A8A6B-35E6-4F46-B261-C491035C792D}" presName="txOne" presStyleLbl="node0" presStyleIdx="3" presStyleCnt="4">
        <dgm:presLayoutVars>
          <dgm:chPref val="3"/>
        </dgm:presLayoutVars>
      </dgm:prSet>
      <dgm:spPr/>
      <dgm:t>
        <a:bodyPr/>
        <a:lstStyle/>
        <a:p>
          <a:endParaRPr lang="en-US"/>
        </a:p>
      </dgm:t>
    </dgm:pt>
    <dgm:pt modelId="{5F18494D-411C-4943-A3FF-21F796C37754}" type="pres">
      <dgm:prSet presAssocID="{E42A8A6B-35E6-4F46-B261-C491035C792D}" presName="horzOne" presStyleCnt="0"/>
      <dgm:spPr/>
    </dgm:pt>
  </dgm:ptLst>
  <dgm:cxnLst>
    <dgm:cxn modelId="{4036FC90-6BB1-43FD-8922-E9F8DD3EE491}" srcId="{52B347B0-BBBD-4433-9ACF-F93B9723B129}" destId="{E42A8A6B-35E6-4F46-B261-C491035C792D}" srcOrd="3" destOrd="0" parTransId="{37FE4EB9-AF28-4E9F-B804-EBD1E7930A10}" sibTransId="{CE164233-48DE-495A-B2FF-A681EB3C58E3}"/>
    <dgm:cxn modelId="{619842E2-2EF0-494F-B175-F5E7F5749FA2}" type="presOf" srcId="{9F186995-E1C3-46FF-AAAD-D1AC65842C95}" destId="{8EBBC5D9-978C-476A-B509-B4C4EA00BD24}" srcOrd="0" destOrd="0" presId="urn:microsoft.com/office/officeart/2005/8/layout/hierarchy4"/>
    <dgm:cxn modelId="{E0FDBECC-3B15-4B76-9B2D-CCFAE48C1967}" type="presOf" srcId="{5304E342-FBD9-4D48-A8EC-CCA1B3EA37CB}" destId="{CD3729F4-4CC0-403A-90B7-AA2B407062FF}" srcOrd="0" destOrd="0" presId="urn:microsoft.com/office/officeart/2005/8/layout/hierarchy4"/>
    <dgm:cxn modelId="{26AE469B-8551-4BBF-84B5-EE74AE63BB65}" srcId="{52B347B0-BBBD-4433-9ACF-F93B9723B129}" destId="{56FCEEF8-7718-44AF-8559-C56B68F874C5}" srcOrd="1" destOrd="0" parTransId="{D01C6EEA-1C6B-4B9A-B957-9B472C442313}" sibTransId="{FC00D20E-940C-4482-A77C-DA4B4B4CFBF0}"/>
    <dgm:cxn modelId="{5CD3FEB7-3805-4959-9B37-D97134FB68E9}" type="presOf" srcId="{E42A8A6B-35E6-4F46-B261-C491035C792D}" destId="{60D69370-4017-4048-98B2-F416F5B83814}" srcOrd="0" destOrd="0" presId="urn:microsoft.com/office/officeart/2005/8/layout/hierarchy4"/>
    <dgm:cxn modelId="{599D31A2-4A30-4752-9766-CD1C50B6152A}" srcId="{52B347B0-BBBD-4433-9ACF-F93B9723B129}" destId="{9F186995-E1C3-46FF-AAAD-D1AC65842C95}" srcOrd="2" destOrd="0" parTransId="{67BA21D7-1455-4962-A867-C2C2804575C3}" sibTransId="{44AF8302-FBD5-4000-933F-C22E70D2E045}"/>
    <dgm:cxn modelId="{AB278203-CA8E-4F4C-B3BD-D3912FE5BE12}" srcId="{52B347B0-BBBD-4433-9ACF-F93B9723B129}" destId="{5304E342-FBD9-4D48-A8EC-CCA1B3EA37CB}" srcOrd="0" destOrd="0" parTransId="{6B52C493-38D0-4710-8616-E1C8CA6DFE2B}" sibTransId="{6FB8B7A1-B38A-48CF-9CEA-FD3A51174C2D}"/>
    <dgm:cxn modelId="{8F96DE35-C6D6-4115-8102-8EAEFC090615}" type="presOf" srcId="{56FCEEF8-7718-44AF-8559-C56B68F874C5}" destId="{A25529B7-29F6-4FCD-BD0E-F131C1535C6D}" srcOrd="0" destOrd="0" presId="urn:microsoft.com/office/officeart/2005/8/layout/hierarchy4"/>
    <dgm:cxn modelId="{96887BD7-5F24-48E8-A420-A4E45B2FE1ED}" type="presOf" srcId="{52B347B0-BBBD-4433-9ACF-F93B9723B129}" destId="{8FF09967-0E72-4E96-93AB-34B56816ED9B}" srcOrd="0" destOrd="0" presId="urn:microsoft.com/office/officeart/2005/8/layout/hierarchy4"/>
    <dgm:cxn modelId="{A48A2DC7-09C9-44AC-BF48-2177C4C6B0B2}" type="presParOf" srcId="{8FF09967-0E72-4E96-93AB-34B56816ED9B}" destId="{BB1B3C7C-D7F4-4203-AC30-3E1D105BDE00}" srcOrd="0" destOrd="0" presId="urn:microsoft.com/office/officeart/2005/8/layout/hierarchy4"/>
    <dgm:cxn modelId="{70C3F052-A069-430B-A116-91D1429534E2}" type="presParOf" srcId="{BB1B3C7C-D7F4-4203-AC30-3E1D105BDE00}" destId="{CD3729F4-4CC0-403A-90B7-AA2B407062FF}" srcOrd="0" destOrd="0" presId="urn:microsoft.com/office/officeart/2005/8/layout/hierarchy4"/>
    <dgm:cxn modelId="{9CC1C3BC-998D-48D2-8DE3-4D21E8EFC8C1}" type="presParOf" srcId="{BB1B3C7C-D7F4-4203-AC30-3E1D105BDE00}" destId="{D701E98D-941B-4FF5-BE55-1FA1AF1B8264}" srcOrd="1" destOrd="0" presId="urn:microsoft.com/office/officeart/2005/8/layout/hierarchy4"/>
    <dgm:cxn modelId="{3429CDE0-A6DC-475B-9676-1C011003158C}" type="presParOf" srcId="{8FF09967-0E72-4E96-93AB-34B56816ED9B}" destId="{2F71A422-6986-4E4B-982F-CA4DAB343511}" srcOrd="1" destOrd="0" presId="urn:microsoft.com/office/officeart/2005/8/layout/hierarchy4"/>
    <dgm:cxn modelId="{7BC55863-0036-4358-B8E9-5FBEA30063B1}" type="presParOf" srcId="{8FF09967-0E72-4E96-93AB-34B56816ED9B}" destId="{20A21D1A-12DF-4AD1-BA84-69954ACD27C1}" srcOrd="2" destOrd="0" presId="urn:microsoft.com/office/officeart/2005/8/layout/hierarchy4"/>
    <dgm:cxn modelId="{B15BFF40-A5BB-4284-8BEB-A1DDB5578C45}" type="presParOf" srcId="{20A21D1A-12DF-4AD1-BA84-69954ACD27C1}" destId="{A25529B7-29F6-4FCD-BD0E-F131C1535C6D}" srcOrd="0" destOrd="0" presId="urn:microsoft.com/office/officeart/2005/8/layout/hierarchy4"/>
    <dgm:cxn modelId="{5835C2FC-696B-4B53-80C6-668AB247B68D}" type="presParOf" srcId="{20A21D1A-12DF-4AD1-BA84-69954ACD27C1}" destId="{84C5AB63-4744-4E33-BBD5-6F795AD20487}" srcOrd="1" destOrd="0" presId="urn:microsoft.com/office/officeart/2005/8/layout/hierarchy4"/>
    <dgm:cxn modelId="{65FD4DD1-1EAA-4DEE-8673-8F79BE48198F}" type="presParOf" srcId="{8FF09967-0E72-4E96-93AB-34B56816ED9B}" destId="{FF90A3CD-FE6C-4F6F-8D5E-3685D05D9A9E}" srcOrd="3" destOrd="0" presId="urn:microsoft.com/office/officeart/2005/8/layout/hierarchy4"/>
    <dgm:cxn modelId="{D0FDFD52-78B8-4444-A312-8F8A99E85B67}" type="presParOf" srcId="{8FF09967-0E72-4E96-93AB-34B56816ED9B}" destId="{4761FC66-4B10-4ED8-94B7-E30C3EA59A00}" srcOrd="4" destOrd="0" presId="urn:microsoft.com/office/officeart/2005/8/layout/hierarchy4"/>
    <dgm:cxn modelId="{4A69CB65-EB91-4C21-A7D1-5742773DC8EB}" type="presParOf" srcId="{4761FC66-4B10-4ED8-94B7-E30C3EA59A00}" destId="{8EBBC5D9-978C-476A-B509-B4C4EA00BD24}" srcOrd="0" destOrd="0" presId="urn:microsoft.com/office/officeart/2005/8/layout/hierarchy4"/>
    <dgm:cxn modelId="{09E321DD-783E-4D8E-9B54-69163CCA2A8D}" type="presParOf" srcId="{4761FC66-4B10-4ED8-94B7-E30C3EA59A00}" destId="{0EAD40A8-51AA-4A6B-BFA7-E3898422CF9B}" srcOrd="1" destOrd="0" presId="urn:microsoft.com/office/officeart/2005/8/layout/hierarchy4"/>
    <dgm:cxn modelId="{5BF82F9C-33AA-4892-BD62-9810C57033C3}" type="presParOf" srcId="{8FF09967-0E72-4E96-93AB-34B56816ED9B}" destId="{5DD4EECA-B558-4040-8389-029FEFA28759}" srcOrd="5" destOrd="0" presId="urn:microsoft.com/office/officeart/2005/8/layout/hierarchy4"/>
    <dgm:cxn modelId="{8DD8ACE7-8EC3-4510-99B9-5634274B0107}" type="presParOf" srcId="{8FF09967-0E72-4E96-93AB-34B56816ED9B}" destId="{4BE1069A-C46E-4C52-B553-F71F1CF57A46}" srcOrd="6" destOrd="0" presId="urn:microsoft.com/office/officeart/2005/8/layout/hierarchy4"/>
    <dgm:cxn modelId="{3B7888C9-98EC-40B7-9B1E-5EA78FC3DA66}" type="presParOf" srcId="{4BE1069A-C46E-4C52-B553-F71F1CF57A46}" destId="{60D69370-4017-4048-98B2-F416F5B83814}" srcOrd="0" destOrd="0" presId="urn:microsoft.com/office/officeart/2005/8/layout/hierarchy4"/>
    <dgm:cxn modelId="{6B7D9678-4E55-43FE-A7F8-FEA001DA3A88}" type="presParOf" srcId="{4BE1069A-C46E-4C52-B553-F71F1CF57A46}" destId="{5F18494D-411C-4943-A3FF-21F796C3775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DABBC4-EF71-4A88-BDE5-6E1561BF5F3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FBE3E24-55E3-4874-8843-D75FA96D27C3}">
      <dgm:prSet custT="1"/>
      <dgm:spPr>
        <a:solidFill>
          <a:srgbClr val="00B0F0"/>
        </a:solidFill>
      </dgm:spPr>
      <dgm:t>
        <a:bodyPr/>
        <a:lstStyle/>
        <a:p>
          <a:pPr algn="ctr" rtl="0"/>
          <a:r>
            <a:rPr lang="ms-MY" sz="2000" dirty="0" smtClean="0">
              <a:solidFill>
                <a:schemeClr val="tx1"/>
              </a:solidFill>
              <a:latin typeface="Rockwell" pitchFamily="18" charset="0"/>
            </a:rPr>
            <a:t>ilmu, kekuatan rohani dan jasmani merupakan antara elemen utama yang perlu ada dalam diri seseorang pemerintah negara.</a:t>
          </a:r>
          <a:endParaRPr lang="en-US" sz="2000" dirty="0">
            <a:solidFill>
              <a:schemeClr val="tx1"/>
            </a:solidFill>
            <a:latin typeface="Rockwell" pitchFamily="18" charset="0"/>
          </a:endParaRPr>
        </a:p>
      </dgm:t>
    </dgm:pt>
    <dgm:pt modelId="{1C77719F-624B-4FBB-A73F-9A8E32801C60}" type="parTrans" cxnId="{FDBF15C6-7B21-4DE3-BA19-DA025EDF9F21}">
      <dgm:prSet/>
      <dgm:spPr/>
      <dgm:t>
        <a:bodyPr/>
        <a:lstStyle/>
        <a:p>
          <a:endParaRPr lang="en-US" sz="2000">
            <a:solidFill>
              <a:schemeClr val="tx1"/>
            </a:solidFill>
            <a:latin typeface="Rockwell" pitchFamily="18" charset="0"/>
          </a:endParaRPr>
        </a:p>
      </dgm:t>
    </dgm:pt>
    <dgm:pt modelId="{257190EC-D34F-46E3-BE8D-FF2B3D811B4F}" type="sibTrans" cxnId="{FDBF15C6-7B21-4DE3-BA19-DA025EDF9F21}">
      <dgm:prSet/>
      <dgm:spPr/>
      <dgm:t>
        <a:bodyPr/>
        <a:lstStyle/>
        <a:p>
          <a:endParaRPr lang="en-US" sz="2000">
            <a:solidFill>
              <a:schemeClr val="tx1"/>
            </a:solidFill>
            <a:latin typeface="Rockwell" pitchFamily="18" charset="0"/>
          </a:endParaRPr>
        </a:p>
      </dgm:t>
    </dgm:pt>
    <dgm:pt modelId="{FD5C24E9-9BFC-4273-AB88-D574D0ECD66B}">
      <dgm:prSet custT="1"/>
      <dgm:spPr>
        <a:solidFill>
          <a:srgbClr val="00B050"/>
        </a:solidFill>
      </dgm:spPr>
      <dgm:t>
        <a:bodyPr/>
        <a:lstStyle/>
        <a:p>
          <a:pPr algn="ctr" rtl="0"/>
          <a:r>
            <a:rPr lang="ms-MY" sz="2000" dirty="0" smtClean="0">
              <a:solidFill>
                <a:schemeClr val="tx1"/>
              </a:solidFill>
              <a:latin typeface="Rockwell" pitchFamily="18" charset="0"/>
            </a:rPr>
            <a:t>dilihat kepada lipatan sejarah, rakyat sangat mentaati raja mereka tanpa berbelah bahagi sehingga agama yang dianuti oleh raja turut menjadi ikutan bagi sekalian rakyat jelata. </a:t>
          </a:r>
          <a:endParaRPr lang="en-US" sz="2000" dirty="0">
            <a:solidFill>
              <a:schemeClr val="tx1"/>
            </a:solidFill>
            <a:latin typeface="Rockwell" pitchFamily="18" charset="0"/>
          </a:endParaRPr>
        </a:p>
      </dgm:t>
    </dgm:pt>
    <dgm:pt modelId="{4FABF0B6-6033-4C9B-B500-13D46C9FC8CA}" type="parTrans" cxnId="{BDC13C33-0B9A-4B64-B820-A9039C0BA8D8}">
      <dgm:prSet/>
      <dgm:spPr/>
      <dgm:t>
        <a:bodyPr/>
        <a:lstStyle/>
        <a:p>
          <a:endParaRPr lang="en-US" sz="2000">
            <a:solidFill>
              <a:schemeClr val="tx1"/>
            </a:solidFill>
            <a:latin typeface="Rockwell" pitchFamily="18" charset="0"/>
          </a:endParaRPr>
        </a:p>
      </dgm:t>
    </dgm:pt>
    <dgm:pt modelId="{F71443E7-76E9-4C44-901D-24F925A0E30B}" type="sibTrans" cxnId="{BDC13C33-0B9A-4B64-B820-A9039C0BA8D8}">
      <dgm:prSet/>
      <dgm:spPr/>
      <dgm:t>
        <a:bodyPr/>
        <a:lstStyle/>
        <a:p>
          <a:endParaRPr lang="en-US" sz="2000">
            <a:solidFill>
              <a:schemeClr val="tx1"/>
            </a:solidFill>
            <a:latin typeface="Rockwell" pitchFamily="18" charset="0"/>
          </a:endParaRPr>
        </a:p>
      </dgm:t>
    </dgm:pt>
    <dgm:pt modelId="{9607D1F3-EC36-4723-A48F-1FDBEF768403}">
      <dgm:prSet custT="1"/>
      <dgm:spPr>
        <a:solidFill>
          <a:srgbClr val="FFC000"/>
        </a:solidFill>
      </dgm:spPr>
      <dgm:t>
        <a:bodyPr/>
        <a:lstStyle/>
        <a:p>
          <a:pPr algn="ctr" rtl="0"/>
          <a:r>
            <a:rPr lang="ms-MY" sz="2000" dirty="0" smtClean="0">
              <a:solidFill>
                <a:schemeClr val="tx1"/>
              </a:solidFill>
              <a:latin typeface="Rockwell" pitchFamily="18" charset="0"/>
            </a:rPr>
            <a:t>institusi beraja bertanggungjawab dalam memelihara kesucian agama khususnya agama Islam sebagai agama Persekutuan di Malaysia.</a:t>
          </a:r>
          <a:endParaRPr lang="en-US" sz="2000" dirty="0">
            <a:solidFill>
              <a:schemeClr val="tx1"/>
            </a:solidFill>
            <a:latin typeface="Rockwell" pitchFamily="18" charset="0"/>
          </a:endParaRPr>
        </a:p>
      </dgm:t>
    </dgm:pt>
    <dgm:pt modelId="{212C9FB3-9F22-4FE7-8BF4-0E2568B95A41}" type="parTrans" cxnId="{F35DE11F-C05A-4784-BE6F-EE038DD8B3E7}">
      <dgm:prSet/>
      <dgm:spPr/>
      <dgm:t>
        <a:bodyPr/>
        <a:lstStyle/>
        <a:p>
          <a:endParaRPr lang="en-US" sz="2000">
            <a:solidFill>
              <a:schemeClr val="tx1"/>
            </a:solidFill>
            <a:latin typeface="Rockwell" pitchFamily="18" charset="0"/>
          </a:endParaRPr>
        </a:p>
      </dgm:t>
    </dgm:pt>
    <dgm:pt modelId="{9295DA90-D1DA-494C-B1DC-189B21FDAD45}" type="sibTrans" cxnId="{F35DE11F-C05A-4784-BE6F-EE038DD8B3E7}">
      <dgm:prSet/>
      <dgm:spPr/>
      <dgm:t>
        <a:bodyPr/>
        <a:lstStyle/>
        <a:p>
          <a:endParaRPr lang="en-US" sz="2000">
            <a:solidFill>
              <a:schemeClr val="tx1"/>
            </a:solidFill>
            <a:latin typeface="Rockwell" pitchFamily="18" charset="0"/>
          </a:endParaRPr>
        </a:p>
      </dgm:t>
    </dgm:pt>
    <dgm:pt modelId="{2CB742D0-8FA4-46C7-91A7-20379D3DD9A4}" type="pres">
      <dgm:prSet presAssocID="{BEDABBC4-EF71-4A88-BDE5-6E1561BF5F36}" presName="Name0" presStyleCnt="0">
        <dgm:presLayoutVars>
          <dgm:chMax val="7"/>
          <dgm:chPref val="7"/>
          <dgm:dir/>
        </dgm:presLayoutVars>
      </dgm:prSet>
      <dgm:spPr/>
      <dgm:t>
        <a:bodyPr/>
        <a:lstStyle/>
        <a:p>
          <a:endParaRPr lang="en-US"/>
        </a:p>
      </dgm:t>
    </dgm:pt>
    <dgm:pt modelId="{227C6B95-04D8-4B8A-B288-E8A0FE83DF4D}" type="pres">
      <dgm:prSet presAssocID="{BEDABBC4-EF71-4A88-BDE5-6E1561BF5F36}" presName="Name1" presStyleCnt="0"/>
      <dgm:spPr/>
    </dgm:pt>
    <dgm:pt modelId="{2CDB2093-D5DF-4420-8F75-1BD6FE9B2E1C}" type="pres">
      <dgm:prSet presAssocID="{BEDABBC4-EF71-4A88-BDE5-6E1561BF5F36}" presName="cycle" presStyleCnt="0"/>
      <dgm:spPr/>
    </dgm:pt>
    <dgm:pt modelId="{AE40CA74-96F1-4758-977E-79946956BAA8}" type="pres">
      <dgm:prSet presAssocID="{BEDABBC4-EF71-4A88-BDE5-6E1561BF5F36}" presName="srcNode" presStyleLbl="node1" presStyleIdx="0" presStyleCnt="3"/>
      <dgm:spPr/>
    </dgm:pt>
    <dgm:pt modelId="{70804F5F-7B60-4953-A8E5-C6BC390BE1D3}" type="pres">
      <dgm:prSet presAssocID="{BEDABBC4-EF71-4A88-BDE5-6E1561BF5F36}" presName="conn" presStyleLbl="parChTrans1D2" presStyleIdx="0" presStyleCnt="1"/>
      <dgm:spPr/>
      <dgm:t>
        <a:bodyPr/>
        <a:lstStyle/>
        <a:p>
          <a:endParaRPr lang="en-US"/>
        </a:p>
      </dgm:t>
    </dgm:pt>
    <dgm:pt modelId="{2623D86B-B82F-4A2A-85DB-8A0E21D25E0B}" type="pres">
      <dgm:prSet presAssocID="{BEDABBC4-EF71-4A88-BDE5-6E1561BF5F36}" presName="extraNode" presStyleLbl="node1" presStyleIdx="0" presStyleCnt="3"/>
      <dgm:spPr/>
    </dgm:pt>
    <dgm:pt modelId="{5199FDAF-D1C2-4177-B619-D0163D57D4F1}" type="pres">
      <dgm:prSet presAssocID="{BEDABBC4-EF71-4A88-BDE5-6E1561BF5F36}" presName="dstNode" presStyleLbl="node1" presStyleIdx="0" presStyleCnt="3"/>
      <dgm:spPr/>
    </dgm:pt>
    <dgm:pt modelId="{15C9E3D2-BC2A-4016-97DE-1E693EF23957}" type="pres">
      <dgm:prSet presAssocID="{2FBE3E24-55E3-4874-8843-D75FA96D27C3}" presName="text_1" presStyleLbl="node1" presStyleIdx="0" presStyleCnt="3">
        <dgm:presLayoutVars>
          <dgm:bulletEnabled val="1"/>
        </dgm:presLayoutVars>
      </dgm:prSet>
      <dgm:spPr/>
      <dgm:t>
        <a:bodyPr/>
        <a:lstStyle/>
        <a:p>
          <a:endParaRPr lang="en-US"/>
        </a:p>
      </dgm:t>
    </dgm:pt>
    <dgm:pt modelId="{DB666FF6-F238-4D63-A308-34C467F75ECE}" type="pres">
      <dgm:prSet presAssocID="{2FBE3E24-55E3-4874-8843-D75FA96D27C3}" presName="accent_1" presStyleCnt="0"/>
      <dgm:spPr/>
    </dgm:pt>
    <dgm:pt modelId="{0A128C34-FCAB-4AF2-8E42-4FCEB63D7D9D}" type="pres">
      <dgm:prSet presAssocID="{2FBE3E24-55E3-4874-8843-D75FA96D27C3}" presName="accentRepeatNode" presStyleLbl="solidFgAcc1" presStyleIdx="0" presStyleCnt="3"/>
      <dgm:spPr/>
    </dgm:pt>
    <dgm:pt modelId="{A6936FE4-F9E0-4422-9CC1-5E1B2C57EB95}" type="pres">
      <dgm:prSet presAssocID="{FD5C24E9-9BFC-4273-AB88-D574D0ECD66B}" presName="text_2" presStyleLbl="node1" presStyleIdx="1" presStyleCnt="3">
        <dgm:presLayoutVars>
          <dgm:bulletEnabled val="1"/>
        </dgm:presLayoutVars>
      </dgm:prSet>
      <dgm:spPr/>
      <dgm:t>
        <a:bodyPr/>
        <a:lstStyle/>
        <a:p>
          <a:endParaRPr lang="en-US"/>
        </a:p>
      </dgm:t>
    </dgm:pt>
    <dgm:pt modelId="{0422A9CC-3333-4070-A6E3-00D47AB4AD8E}" type="pres">
      <dgm:prSet presAssocID="{FD5C24E9-9BFC-4273-AB88-D574D0ECD66B}" presName="accent_2" presStyleCnt="0"/>
      <dgm:spPr/>
    </dgm:pt>
    <dgm:pt modelId="{F9B0DD44-C825-4FB7-806E-31D499F86240}" type="pres">
      <dgm:prSet presAssocID="{FD5C24E9-9BFC-4273-AB88-D574D0ECD66B}" presName="accentRepeatNode" presStyleLbl="solidFgAcc1" presStyleIdx="1" presStyleCnt="3"/>
      <dgm:spPr/>
    </dgm:pt>
    <dgm:pt modelId="{931BDB2A-0D9D-46F1-9575-68172E5DC838}" type="pres">
      <dgm:prSet presAssocID="{9607D1F3-EC36-4723-A48F-1FDBEF768403}" presName="text_3" presStyleLbl="node1" presStyleIdx="2" presStyleCnt="3">
        <dgm:presLayoutVars>
          <dgm:bulletEnabled val="1"/>
        </dgm:presLayoutVars>
      </dgm:prSet>
      <dgm:spPr/>
      <dgm:t>
        <a:bodyPr/>
        <a:lstStyle/>
        <a:p>
          <a:endParaRPr lang="en-US"/>
        </a:p>
      </dgm:t>
    </dgm:pt>
    <dgm:pt modelId="{4C56E643-86F8-4C94-BBE7-4D7A2ED916A9}" type="pres">
      <dgm:prSet presAssocID="{9607D1F3-EC36-4723-A48F-1FDBEF768403}" presName="accent_3" presStyleCnt="0"/>
      <dgm:spPr/>
    </dgm:pt>
    <dgm:pt modelId="{E1D65413-C73F-46CB-A291-C19F04F5BC71}" type="pres">
      <dgm:prSet presAssocID="{9607D1F3-EC36-4723-A48F-1FDBEF768403}" presName="accentRepeatNode" presStyleLbl="solidFgAcc1" presStyleIdx="2" presStyleCnt="3"/>
      <dgm:spPr/>
    </dgm:pt>
  </dgm:ptLst>
  <dgm:cxnLst>
    <dgm:cxn modelId="{BDC13C33-0B9A-4B64-B820-A9039C0BA8D8}" srcId="{BEDABBC4-EF71-4A88-BDE5-6E1561BF5F36}" destId="{FD5C24E9-9BFC-4273-AB88-D574D0ECD66B}" srcOrd="1" destOrd="0" parTransId="{4FABF0B6-6033-4C9B-B500-13D46C9FC8CA}" sibTransId="{F71443E7-76E9-4C44-901D-24F925A0E30B}"/>
    <dgm:cxn modelId="{FDBF15C6-7B21-4DE3-BA19-DA025EDF9F21}" srcId="{BEDABBC4-EF71-4A88-BDE5-6E1561BF5F36}" destId="{2FBE3E24-55E3-4874-8843-D75FA96D27C3}" srcOrd="0" destOrd="0" parTransId="{1C77719F-624B-4FBB-A73F-9A8E32801C60}" sibTransId="{257190EC-D34F-46E3-BE8D-FF2B3D811B4F}"/>
    <dgm:cxn modelId="{933DB9F5-9DF5-4A1D-8B6B-C1F0024C65B7}" type="presOf" srcId="{BEDABBC4-EF71-4A88-BDE5-6E1561BF5F36}" destId="{2CB742D0-8FA4-46C7-91A7-20379D3DD9A4}" srcOrd="0" destOrd="0" presId="urn:microsoft.com/office/officeart/2008/layout/VerticalCurvedList"/>
    <dgm:cxn modelId="{1513404B-B759-4503-87D0-916D9FB25812}" type="presOf" srcId="{257190EC-D34F-46E3-BE8D-FF2B3D811B4F}" destId="{70804F5F-7B60-4953-A8E5-C6BC390BE1D3}" srcOrd="0" destOrd="0" presId="urn:microsoft.com/office/officeart/2008/layout/VerticalCurvedList"/>
    <dgm:cxn modelId="{8B0BB2A3-E3F1-46A9-8CA6-78B29C6BC6CC}" type="presOf" srcId="{2FBE3E24-55E3-4874-8843-D75FA96D27C3}" destId="{15C9E3D2-BC2A-4016-97DE-1E693EF23957}" srcOrd="0" destOrd="0" presId="urn:microsoft.com/office/officeart/2008/layout/VerticalCurvedList"/>
    <dgm:cxn modelId="{F35DE11F-C05A-4784-BE6F-EE038DD8B3E7}" srcId="{BEDABBC4-EF71-4A88-BDE5-6E1561BF5F36}" destId="{9607D1F3-EC36-4723-A48F-1FDBEF768403}" srcOrd="2" destOrd="0" parTransId="{212C9FB3-9F22-4FE7-8BF4-0E2568B95A41}" sibTransId="{9295DA90-D1DA-494C-B1DC-189B21FDAD45}"/>
    <dgm:cxn modelId="{3A2C1EAA-5BCC-4DE2-83FC-C575C1EF37F6}" type="presOf" srcId="{9607D1F3-EC36-4723-A48F-1FDBEF768403}" destId="{931BDB2A-0D9D-46F1-9575-68172E5DC838}" srcOrd="0" destOrd="0" presId="urn:microsoft.com/office/officeart/2008/layout/VerticalCurvedList"/>
    <dgm:cxn modelId="{873FFE56-BC1B-4458-8298-FEFAEA7BC65C}" type="presOf" srcId="{FD5C24E9-9BFC-4273-AB88-D574D0ECD66B}" destId="{A6936FE4-F9E0-4422-9CC1-5E1B2C57EB95}" srcOrd="0" destOrd="0" presId="urn:microsoft.com/office/officeart/2008/layout/VerticalCurvedList"/>
    <dgm:cxn modelId="{AE8C211E-FA65-4DEB-B7F4-99A9B955484B}" type="presParOf" srcId="{2CB742D0-8FA4-46C7-91A7-20379D3DD9A4}" destId="{227C6B95-04D8-4B8A-B288-E8A0FE83DF4D}" srcOrd="0" destOrd="0" presId="urn:microsoft.com/office/officeart/2008/layout/VerticalCurvedList"/>
    <dgm:cxn modelId="{9B3D950E-7678-46A3-96E8-7D061688D097}" type="presParOf" srcId="{227C6B95-04D8-4B8A-B288-E8A0FE83DF4D}" destId="{2CDB2093-D5DF-4420-8F75-1BD6FE9B2E1C}" srcOrd="0" destOrd="0" presId="urn:microsoft.com/office/officeart/2008/layout/VerticalCurvedList"/>
    <dgm:cxn modelId="{1CC58A1B-86A5-4744-BC63-60E8B8D9E47C}" type="presParOf" srcId="{2CDB2093-D5DF-4420-8F75-1BD6FE9B2E1C}" destId="{AE40CA74-96F1-4758-977E-79946956BAA8}" srcOrd="0" destOrd="0" presId="urn:microsoft.com/office/officeart/2008/layout/VerticalCurvedList"/>
    <dgm:cxn modelId="{7DF5B3F8-8118-4E16-B95D-3BFEC1CCBDA3}" type="presParOf" srcId="{2CDB2093-D5DF-4420-8F75-1BD6FE9B2E1C}" destId="{70804F5F-7B60-4953-A8E5-C6BC390BE1D3}" srcOrd="1" destOrd="0" presId="urn:microsoft.com/office/officeart/2008/layout/VerticalCurvedList"/>
    <dgm:cxn modelId="{9D34B25B-051D-484A-A7BB-3C3329442707}" type="presParOf" srcId="{2CDB2093-D5DF-4420-8F75-1BD6FE9B2E1C}" destId="{2623D86B-B82F-4A2A-85DB-8A0E21D25E0B}" srcOrd="2" destOrd="0" presId="urn:microsoft.com/office/officeart/2008/layout/VerticalCurvedList"/>
    <dgm:cxn modelId="{6EA36FBE-1C66-46A3-9CB0-252062E90556}" type="presParOf" srcId="{2CDB2093-D5DF-4420-8F75-1BD6FE9B2E1C}" destId="{5199FDAF-D1C2-4177-B619-D0163D57D4F1}" srcOrd="3" destOrd="0" presId="urn:microsoft.com/office/officeart/2008/layout/VerticalCurvedList"/>
    <dgm:cxn modelId="{4F065FE4-3BA7-43C0-9930-2002608D29D4}" type="presParOf" srcId="{227C6B95-04D8-4B8A-B288-E8A0FE83DF4D}" destId="{15C9E3D2-BC2A-4016-97DE-1E693EF23957}" srcOrd="1" destOrd="0" presId="urn:microsoft.com/office/officeart/2008/layout/VerticalCurvedList"/>
    <dgm:cxn modelId="{15423747-BA42-45F0-91FA-B2A136F7E29D}" type="presParOf" srcId="{227C6B95-04D8-4B8A-B288-E8A0FE83DF4D}" destId="{DB666FF6-F238-4D63-A308-34C467F75ECE}" srcOrd="2" destOrd="0" presId="urn:microsoft.com/office/officeart/2008/layout/VerticalCurvedList"/>
    <dgm:cxn modelId="{BFAFC551-7037-4D05-AD5B-B6A2D1CF425C}" type="presParOf" srcId="{DB666FF6-F238-4D63-A308-34C467F75ECE}" destId="{0A128C34-FCAB-4AF2-8E42-4FCEB63D7D9D}" srcOrd="0" destOrd="0" presId="urn:microsoft.com/office/officeart/2008/layout/VerticalCurvedList"/>
    <dgm:cxn modelId="{274D45BD-91B8-420F-B757-CCE2737B6310}" type="presParOf" srcId="{227C6B95-04D8-4B8A-B288-E8A0FE83DF4D}" destId="{A6936FE4-F9E0-4422-9CC1-5E1B2C57EB95}" srcOrd="3" destOrd="0" presId="urn:microsoft.com/office/officeart/2008/layout/VerticalCurvedList"/>
    <dgm:cxn modelId="{88049783-BB10-4735-8949-073403732567}" type="presParOf" srcId="{227C6B95-04D8-4B8A-B288-E8A0FE83DF4D}" destId="{0422A9CC-3333-4070-A6E3-00D47AB4AD8E}" srcOrd="4" destOrd="0" presId="urn:microsoft.com/office/officeart/2008/layout/VerticalCurvedList"/>
    <dgm:cxn modelId="{9B1C6E60-E663-49EF-BF72-E5518E1C0CFF}" type="presParOf" srcId="{0422A9CC-3333-4070-A6E3-00D47AB4AD8E}" destId="{F9B0DD44-C825-4FB7-806E-31D499F86240}" srcOrd="0" destOrd="0" presId="urn:microsoft.com/office/officeart/2008/layout/VerticalCurvedList"/>
    <dgm:cxn modelId="{FD4C1254-37C1-47A0-B164-EBB5F578EB74}" type="presParOf" srcId="{227C6B95-04D8-4B8A-B288-E8A0FE83DF4D}" destId="{931BDB2A-0D9D-46F1-9575-68172E5DC838}" srcOrd="5" destOrd="0" presId="urn:microsoft.com/office/officeart/2008/layout/VerticalCurvedList"/>
    <dgm:cxn modelId="{03B4DD1D-CB2A-4E93-9C93-47D721AB2EBC}" type="presParOf" srcId="{227C6B95-04D8-4B8A-B288-E8A0FE83DF4D}" destId="{4C56E643-86F8-4C94-BBE7-4D7A2ED916A9}" srcOrd="6" destOrd="0" presId="urn:microsoft.com/office/officeart/2008/layout/VerticalCurvedList"/>
    <dgm:cxn modelId="{EFF88274-8806-4E3A-B528-CA55236BCC7B}" type="presParOf" srcId="{4C56E643-86F8-4C94-BBE7-4D7A2ED916A9}" destId="{E1D65413-C73F-46CB-A291-C19F04F5BC7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ACB4BE-CEFF-4D50-9297-C9ABE01E9600}" type="doc">
      <dgm:prSet loTypeId="urn:microsoft.com/office/officeart/2005/8/layout/vProcess5" loCatId="process" qsTypeId="urn:microsoft.com/office/officeart/2005/8/quickstyle/simple1" qsCatId="simple" csTypeId="urn:microsoft.com/office/officeart/2005/8/colors/colorful4" csCatId="colorful"/>
      <dgm:spPr/>
      <dgm:t>
        <a:bodyPr/>
        <a:lstStyle/>
        <a:p>
          <a:endParaRPr lang="en-US"/>
        </a:p>
      </dgm:t>
    </dgm:pt>
    <dgm:pt modelId="{6DC65D06-75DA-4DF8-B09F-CF04040B5F9E}">
      <dgm:prSet/>
      <dgm:spPr/>
      <dgm:t>
        <a:bodyPr/>
        <a:lstStyle/>
        <a:p>
          <a:pPr rtl="0"/>
          <a:r>
            <a:rPr lang="ms-MY" smtClean="0">
              <a:solidFill>
                <a:schemeClr val="tx1"/>
              </a:solidFill>
              <a:latin typeface="Rockwell" pitchFamily="18" charset="0"/>
            </a:rPr>
            <a:t>Islam adalah agama yang sempurna, menjadi petunjuk kepada seluruh manusia sepanjang zaman dan tempat dalam semua keadaan, </a:t>
          </a:r>
          <a:endParaRPr lang="en-US">
            <a:solidFill>
              <a:schemeClr val="tx1"/>
            </a:solidFill>
            <a:latin typeface="Rockwell" pitchFamily="18" charset="0"/>
          </a:endParaRPr>
        </a:p>
      </dgm:t>
    </dgm:pt>
    <dgm:pt modelId="{C392F9BA-DCD5-4406-AFE4-FBA41C28EE3B}" type="parTrans" cxnId="{5DEEB8E6-0AB0-48C4-AAA2-9D7A8871A68D}">
      <dgm:prSet/>
      <dgm:spPr/>
      <dgm:t>
        <a:bodyPr/>
        <a:lstStyle/>
        <a:p>
          <a:endParaRPr lang="en-US">
            <a:solidFill>
              <a:schemeClr val="tx1"/>
            </a:solidFill>
            <a:latin typeface="Rockwell" pitchFamily="18" charset="0"/>
          </a:endParaRPr>
        </a:p>
      </dgm:t>
    </dgm:pt>
    <dgm:pt modelId="{9F618913-A88A-415C-BBD1-98C85515AE8E}" type="sibTrans" cxnId="{5DEEB8E6-0AB0-48C4-AAA2-9D7A8871A68D}">
      <dgm:prSet/>
      <dgm:spPr/>
      <dgm:t>
        <a:bodyPr/>
        <a:lstStyle/>
        <a:p>
          <a:endParaRPr lang="en-US">
            <a:solidFill>
              <a:schemeClr val="tx1"/>
            </a:solidFill>
            <a:latin typeface="Rockwell" pitchFamily="18" charset="0"/>
          </a:endParaRPr>
        </a:p>
      </dgm:t>
    </dgm:pt>
    <dgm:pt modelId="{D68A9410-BC5A-4A79-9BBE-6814717E9864}">
      <dgm:prSet/>
      <dgm:spPr/>
      <dgm:t>
        <a:bodyPr/>
        <a:lstStyle/>
        <a:p>
          <a:pPr rtl="0"/>
          <a:r>
            <a:rPr lang="ms-MY" smtClean="0">
              <a:solidFill>
                <a:schemeClr val="tx1"/>
              </a:solidFill>
              <a:latin typeface="Rockwell" pitchFamily="18" charset="0"/>
            </a:rPr>
            <a:t>Islam datang daripada Allah Pencipta Alam Yang Maha Penyayang lagi Maha Bijaksana.</a:t>
          </a:r>
          <a:endParaRPr lang="en-US">
            <a:solidFill>
              <a:schemeClr val="tx1"/>
            </a:solidFill>
            <a:latin typeface="Rockwell" pitchFamily="18" charset="0"/>
          </a:endParaRPr>
        </a:p>
      </dgm:t>
    </dgm:pt>
    <dgm:pt modelId="{27D07289-540E-4836-A725-900E8DDDA1B8}" type="parTrans" cxnId="{021CA51D-46A3-42F8-A51A-72C1C743710B}">
      <dgm:prSet/>
      <dgm:spPr/>
      <dgm:t>
        <a:bodyPr/>
        <a:lstStyle/>
        <a:p>
          <a:endParaRPr lang="en-US">
            <a:solidFill>
              <a:schemeClr val="tx1"/>
            </a:solidFill>
            <a:latin typeface="Rockwell" pitchFamily="18" charset="0"/>
          </a:endParaRPr>
        </a:p>
      </dgm:t>
    </dgm:pt>
    <dgm:pt modelId="{83CFCA83-7B4B-4AAE-A746-54E4391C2C80}" type="sibTrans" cxnId="{021CA51D-46A3-42F8-A51A-72C1C743710B}">
      <dgm:prSet/>
      <dgm:spPr/>
      <dgm:t>
        <a:bodyPr/>
        <a:lstStyle/>
        <a:p>
          <a:endParaRPr lang="en-US">
            <a:solidFill>
              <a:schemeClr val="tx1"/>
            </a:solidFill>
            <a:latin typeface="Rockwell" pitchFamily="18" charset="0"/>
          </a:endParaRPr>
        </a:p>
      </dgm:t>
    </dgm:pt>
    <dgm:pt modelId="{65210650-7BD2-4421-A678-0B9C4018F3D3}">
      <dgm:prSet/>
      <dgm:spPr/>
      <dgm:t>
        <a:bodyPr/>
        <a:lstStyle/>
        <a:p>
          <a:pPr rtl="0"/>
          <a:r>
            <a:rPr lang="ms-MY" smtClean="0">
              <a:solidFill>
                <a:schemeClr val="tx1"/>
              </a:solidFill>
              <a:latin typeface="Rockwell" pitchFamily="18" charset="0"/>
            </a:rPr>
            <a:t>Islam mengharamkan perhambaan terhadap rakyat dan pemimpin yang berlagak menjadi Tuhan. </a:t>
          </a:r>
          <a:endParaRPr lang="en-US">
            <a:solidFill>
              <a:schemeClr val="tx1"/>
            </a:solidFill>
            <a:latin typeface="Rockwell" pitchFamily="18" charset="0"/>
          </a:endParaRPr>
        </a:p>
      </dgm:t>
    </dgm:pt>
    <dgm:pt modelId="{FEF6112C-628C-45D5-AB96-D57D0FCAD9E9}" type="parTrans" cxnId="{E4F13EB8-43C2-4E8B-8C53-4C214984B929}">
      <dgm:prSet/>
      <dgm:spPr/>
      <dgm:t>
        <a:bodyPr/>
        <a:lstStyle/>
        <a:p>
          <a:endParaRPr lang="en-US">
            <a:solidFill>
              <a:schemeClr val="tx1"/>
            </a:solidFill>
            <a:latin typeface="Rockwell" pitchFamily="18" charset="0"/>
          </a:endParaRPr>
        </a:p>
      </dgm:t>
    </dgm:pt>
    <dgm:pt modelId="{8EDF6629-F8F0-4D7F-B9BC-AB2BC72F9A64}" type="sibTrans" cxnId="{E4F13EB8-43C2-4E8B-8C53-4C214984B929}">
      <dgm:prSet/>
      <dgm:spPr/>
      <dgm:t>
        <a:bodyPr/>
        <a:lstStyle/>
        <a:p>
          <a:endParaRPr lang="en-US">
            <a:solidFill>
              <a:schemeClr val="tx1"/>
            </a:solidFill>
            <a:latin typeface="Rockwell" pitchFamily="18" charset="0"/>
          </a:endParaRPr>
        </a:p>
      </dgm:t>
    </dgm:pt>
    <dgm:pt modelId="{467C9FEA-73A3-4BFC-A7D8-59A229128D14}">
      <dgm:prSet/>
      <dgm:spPr/>
      <dgm:t>
        <a:bodyPr/>
        <a:lstStyle/>
        <a:p>
          <a:pPr rtl="0"/>
          <a:r>
            <a:rPr lang="ms-MY" smtClean="0">
              <a:solidFill>
                <a:schemeClr val="tx1"/>
              </a:solidFill>
              <a:latin typeface="Rockwell" pitchFamily="18" charset="0"/>
            </a:rPr>
            <a:t>Allah Azza wa Jalla telah mengutuskan Rasul terakhir yang menjadi petunjuk dan pemberi amaran. </a:t>
          </a:r>
          <a:endParaRPr lang="en-US">
            <a:solidFill>
              <a:schemeClr val="tx1"/>
            </a:solidFill>
            <a:latin typeface="Rockwell" pitchFamily="18" charset="0"/>
          </a:endParaRPr>
        </a:p>
      </dgm:t>
    </dgm:pt>
    <dgm:pt modelId="{854E040A-5A5F-4E57-9E04-6CF11397A3CF}" type="parTrans" cxnId="{470F60FE-9580-4467-8B1F-20A1D7B9AC78}">
      <dgm:prSet/>
      <dgm:spPr/>
      <dgm:t>
        <a:bodyPr/>
        <a:lstStyle/>
        <a:p>
          <a:endParaRPr lang="en-US">
            <a:solidFill>
              <a:schemeClr val="tx1"/>
            </a:solidFill>
            <a:latin typeface="Rockwell" pitchFamily="18" charset="0"/>
          </a:endParaRPr>
        </a:p>
      </dgm:t>
    </dgm:pt>
    <dgm:pt modelId="{601E57DF-A52D-4D34-B64B-1C05E056AA84}" type="sibTrans" cxnId="{470F60FE-9580-4467-8B1F-20A1D7B9AC78}">
      <dgm:prSet/>
      <dgm:spPr/>
      <dgm:t>
        <a:bodyPr/>
        <a:lstStyle/>
        <a:p>
          <a:endParaRPr lang="en-US">
            <a:solidFill>
              <a:schemeClr val="tx1"/>
            </a:solidFill>
            <a:latin typeface="Rockwell" pitchFamily="18" charset="0"/>
          </a:endParaRPr>
        </a:p>
      </dgm:t>
    </dgm:pt>
    <dgm:pt modelId="{83FFB794-7C94-4D23-9937-E32F31646CB4}">
      <dgm:prSet/>
      <dgm:spPr/>
      <dgm:t>
        <a:bodyPr/>
        <a:lstStyle/>
        <a:p>
          <a:pPr rtl="0"/>
          <a:r>
            <a:rPr lang="ms-MY" smtClean="0">
              <a:solidFill>
                <a:schemeClr val="tx1"/>
              </a:solidFill>
              <a:latin typeface="Rockwell" pitchFamily="18" charset="0"/>
            </a:rPr>
            <a:t>Apabila manusia menolak petunjuk ini, maka merekalah yang menjadi sebab berlakunya kerosakkan seluruh alam. </a:t>
          </a:r>
          <a:endParaRPr lang="en-US">
            <a:solidFill>
              <a:schemeClr val="tx1"/>
            </a:solidFill>
            <a:latin typeface="Rockwell" pitchFamily="18" charset="0"/>
          </a:endParaRPr>
        </a:p>
      </dgm:t>
    </dgm:pt>
    <dgm:pt modelId="{440A8870-C148-4BD1-8042-E4F63B55D6C2}" type="parTrans" cxnId="{EC0E2CCA-ED8B-4642-A4B6-E74A27383B5D}">
      <dgm:prSet/>
      <dgm:spPr/>
      <dgm:t>
        <a:bodyPr/>
        <a:lstStyle/>
        <a:p>
          <a:endParaRPr lang="en-US">
            <a:solidFill>
              <a:schemeClr val="tx1"/>
            </a:solidFill>
            <a:latin typeface="Rockwell" pitchFamily="18" charset="0"/>
          </a:endParaRPr>
        </a:p>
      </dgm:t>
    </dgm:pt>
    <dgm:pt modelId="{298578C9-9FF8-4287-BBE1-EC3C51BAFD28}" type="sibTrans" cxnId="{EC0E2CCA-ED8B-4642-A4B6-E74A27383B5D}">
      <dgm:prSet/>
      <dgm:spPr/>
      <dgm:t>
        <a:bodyPr/>
        <a:lstStyle/>
        <a:p>
          <a:endParaRPr lang="en-US">
            <a:solidFill>
              <a:schemeClr val="tx1"/>
            </a:solidFill>
            <a:latin typeface="Rockwell" pitchFamily="18" charset="0"/>
          </a:endParaRPr>
        </a:p>
      </dgm:t>
    </dgm:pt>
    <dgm:pt modelId="{C320789A-C2E7-4CD1-B936-47FBE1B4F1CA}" type="pres">
      <dgm:prSet presAssocID="{ACACB4BE-CEFF-4D50-9297-C9ABE01E9600}" presName="outerComposite" presStyleCnt="0">
        <dgm:presLayoutVars>
          <dgm:chMax val="5"/>
          <dgm:dir/>
          <dgm:resizeHandles val="exact"/>
        </dgm:presLayoutVars>
      </dgm:prSet>
      <dgm:spPr/>
      <dgm:t>
        <a:bodyPr/>
        <a:lstStyle/>
        <a:p>
          <a:endParaRPr lang="en-US"/>
        </a:p>
      </dgm:t>
    </dgm:pt>
    <dgm:pt modelId="{DCCC9029-FEFE-423F-AE45-5DD5B6161FF8}" type="pres">
      <dgm:prSet presAssocID="{ACACB4BE-CEFF-4D50-9297-C9ABE01E9600}" presName="dummyMaxCanvas" presStyleCnt="0">
        <dgm:presLayoutVars/>
      </dgm:prSet>
      <dgm:spPr/>
    </dgm:pt>
    <dgm:pt modelId="{BF8273BB-4BD9-4B7C-8FCC-E7C52FCD3B30}" type="pres">
      <dgm:prSet presAssocID="{ACACB4BE-CEFF-4D50-9297-C9ABE01E9600}" presName="FiveNodes_1" presStyleLbl="node1" presStyleIdx="0" presStyleCnt="5">
        <dgm:presLayoutVars>
          <dgm:bulletEnabled val="1"/>
        </dgm:presLayoutVars>
      </dgm:prSet>
      <dgm:spPr/>
      <dgm:t>
        <a:bodyPr/>
        <a:lstStyle/>
        <a:p>
          <a:endParaRPr lang="en-US"/>
        </a:p>
      </dgm:t>
    </dgm:pt>
    <dgm:pt modelId="{242CAE46-03BF-4317-949D-7954B06E075F}" type="pres">
      <dgm:prSet presAssocID="{ACACB4BE-CEFF-4D50-9297-C9ABE01E9600}" presName="FiveNodes_2" presStyleLbl="node1" presStyleIdx="1" presStyleCnt="5">
        <dgm:presLayoutVars>
          <dgm:bulletEnabled val="1"/>
        </dgm:presLayoutVars>
      </dgm:prSet>
      <dgm:spPr/>
      <dgm:t>
        <a:bodyPr/>
        <a:lstStyle/>
        <a:p>
          <a:endParaRPr lang="en-US"/>
        </a:p>
      </dgm:t>
    </dgm:pt>
    <dgm:pt modelId="{5AE02FEE-CE11-4766-B41E-055CCCFD05C8}" type="pres">
      <dgm:prSet presAssocID="{ACACB4BE-CEFF-4D50-9297-C9ABE01E9600}" presName="FiveNodes_3" presStyleLbl="node1" presStyleIdx="2" presStyleCnt="5">
        <dgm:presLayoutVars>
          <dgm:bulletEnabled val="1"/>
        </dgm:presLayoutVars>
      </dgm:prSet>
      <dgm:spPr/>
      <dgm:t>
        <a:bodyPr/>
        <a:lstStyle/>
        <a:p>
          <a:endParaRPr lang="en-US"/>
        </a:p>
      </dgm:t>
    </dgm:pt>
    <dgm:pt modelId="{6DB7B832-8D61-48E5-90BB-AAE859CB104C}" type="pres">
      <dgm:prSet presAssocID="{ACACB4BE-CEFF-4D50-9297-C9ABE01E9600}" presName="FiveNodes_4" presStyleLbl="node1" presStyleIdx="3" presStyleCnt="5">
        <dgm:presLayoutVars>
          <dgm:bulletEnabled val="1"/>
        </dgm:presLayoutVars>
      </dgm:prSet>
      <dgm:spPr/>
      <dgm:t>
        <a:bodyPr/>
        <a:lstStyle/>
        <a:p>
          <a:endParaRPr lang="en-US"/>
        </a:p>
      </dgm:t>
    </dgm:pt>
    <dgm:pt modelId="{9C398706-864B-417D-A77A-B36EA4C44DFC}" type="pres">
      <dgm:prSet presAssocID="{ACACB4BE-CEFF-4D50-9297-C9ABE01E9600}" presName="FiveNodes_5" presStyleLbl="node1" presStyleIdx="4" presStyleCnt="5">
        <dgm:presLayoutVars>
          <dgm:bulletEnabled val="1"/>
        </dgm:presLayoutVars>
      </dgm:prSet>
      <dgm:spPr/>
      <dgm:t>
        <a:bodyPr/>
        <a:lstStyle/>
        <a:p>
          <a:endParaRPr lang="en-US"/>
        </a:p>
      </dgm:t>
    </dgm:pt>
    <dgm:pt modelId="{FF51D826-2BAC-41EB-BAEB-A914623659F0}" type="pres">
      <dgm:prSet presAssocID="{ACACB4BE-CEFF-4D50-9297-C9ABE01E9600}" presName="FiveConn_1-2" presStyleLbl="fgAccFollowNode1" presStyleIdx="0" presStyleCnt="4">
        <dgm:presLayoutVars>
          <dgm:bulletEnabled val="1"/>
        </dgm:presLayoutVars>
      </dgm:prSet>
      <dgm:spPr/>
      <dgm:t>
        <a:bodyPr/>
        <a:lstStyle/>
        <a:p>
          <a:endParaRPr lang="en-US"/>
        </a:p>
      </dgm:t>
    </dgm:pt>
    <dgm:pt modelId="{35B5E752-FDF6-4CB3-8300-FDC9CAEEF177}" type="pres">
      <dgm:prSet presAssocID="{ACACB4BE-CEFF-4D50-9297-C9ABE01E9600}" presName="FiveConn_2-3" presStyleLbl="fgAccFollowNode1" presStyleIdx="1" presStyleCnt="4">
        <dgm:presLayoutVars>
          <dgm:bulletEnabled val="1"/>
        </dgm:presLayoutVars>
      </dgm:prSet>
      <dgm:spPr/>
      <dgm:t>
        <a:bodyPr/>
        <a:lstStyle/>
        <a:p>
          <a:endParaRPr lang="en-US"/>
        </a:p>
      </dgm:t>
    </dgm:pt>
    <dgm:pt modelId="{4F22875A-828D-4A98-AF06-DC7F8CD3D2EA}" type="pres">
      <dgm:prSet presAssocID="{ACACB4BE-CEFF-4D50-9297-C9ABE01E9600}" presName="FiveConn_3-4" presStyleLbl="fgAccFollowNode1" presStyleIdx="2" presStyleCnt="4">
        <dgm:presLayoutVars>
          <dgm:bulletEnabled val="1"/>
        </dgm:presLayoutVars>
      </dgm:prSet>
      <dgm:spPr/>
      <dgm:t>
        <a:bodyPr/>
        <a:lstStyle/>
        <a:p>
          <a:endParaRPr lang="en-US"/>
        </a:p>
      </dgm:t>
    </dgm:pt>
    <dgm:pt modelId="{A3E0D58B-E335-45DF-99DB-377489448790}" type="pres">
      <dgm:prSet presAssocID="{ACACB4BE-CEFF-4D50-9297-C9ABE01E9600}" presName="FiveConn_4-5" presStyleLbl="fgAccFollowNode1" presStyleIdx="3" presStyleCnt="4">
        <dgm:presLayoutVars>
          <dgm:bulletEnabled val="1"/>
        </dgm:presLayoutVars>
      </dgm:prSet>
      <dgm:spPr/>
      <dgm:t>
        <a:bodyPr/>
        <a:lstStyle/>
        <a:p>
          <a:endParaRPr lang="en-US"/>
        </a:p>
      </dgm:t>
    </dgm:pt>
    <dgm:pt modelId="{A84AF83B-46D7-493D-85D4-99B5AFA804CB}" type="pres">
      <dgm:prSet presAssocID="{ACACB4BE-CEFF-4D50-9297-C9ABE01E9600}" presName="FiveNodes_1_text" presStyleLbl="node1" presStyleIdx="4" presStyleCnt="5">
        <dgm:presLayoutVars>
          <dgm:bulletEnabled val="1"/>
        </dgm:presLayoutVars>
      </dgm:prSet>
      <dgm:spPr/>
      <dgm:t>
        <a:bodyPr/>
        <a:lstStyle/>
        <a:p>
          <a:endParaRPr lang="en-US"/>
        </a:p>
      </dgm:t>
    </dgm:pt>
    <dgm:pt modelId="{56367828-2E25-4695-A8C2-70955E34B81D}" type="pres">
      <dgm:prSet presAssocID="{ACACB4BE-CEFF-4D50-9297-C9ABE01E9600}" presName="FiveNodes_2_text" presStyleLbl="node1" presStyleIdx="4" presStyleCnt="5">
        <dgm:presLayoutVars>
          <dgm:bulletEnabled val="1"/>
        </dgm:presLayoutVars>
      </dgm:prSet>
      <dgm:spPr/>
      <dgm:t>
        <a:bodyPr/>
        <a:lstStyle/>
        <a:p>
          <a:endParaRPr lang="en-US"/>
        </a:p>
      </dgm:t>
    </dgm:pt>
    <dgm:pt modelId="{972A2A46-6927-4803-9B64-E10FEF0D4B06}" type="pres">
      <dgm:prSet presAssocID="{ACACB4BE-CEFF-4D50-9297-C9ABE01E9600}" presName="FiveNodes_3_text" presStyleLbl="node1" presStyleIdx="4" presStyleCnt="5">
        <dgm:presLayoutVars>
          <dgm:bulletEnabled val="1"/>
        </dgm:presLayoutVars>
      </dgm:prSet>
      <dgm:spPr/>
      <dgm:t>
        <a:bodyPr/>
        <a:lstStyle/>
        <a:p>
          <a:endParaRPr lang="en-US"/>
        </a:p>
      </dgm:t>
    </dgm:pt>
    <dgm:pt modelId="{6E402300-4D42-4F85-8B0C-798A4D45F8D6}" type="pres">
      <dgm:prSet presAssocID="{ACACB4BE-CEFF-4D50-9297-C9ABE01E9600}" presName="FiveNodes_4_text" presStyleLbl="node1" presStyleIdx="4" presStyleCnt="5">
        <dgm:presLayoutVars>
          <dgm:bulletEnabled val="1"/>
        </dgm:presLayoutVars>
      </dgm:prSet>
      <dgm:spPr/>
      <dgm:t>
        <a:bodyPr/>
        <a:lstStyle/>
        <a:p>
          <a:endParaRPr lang="en-US"/>
        </a:p>
      </dgm:t>
    </dgm:pt>
    <dgm:pt modelId="{445BD1FE-ADB1-4273-8961-FF0ED3393D5D}" type="pres">
      <dgm:prSet presAssocID="{ACACB4BE-CEFF-4D50-9297-C9ABE01E9600}" presName="FiveNodes_5_text" presStyleLbl="node1" presStyleIdx="4" presStyleCnt="5">
        <dgm:presLayoutVars>
          <dgm:bulletEnabled val="1"/>
        </dgm:presLayoutVars>
      </dgm:prSet>
      <dgm:spPr/>
      <dgm:t>
        <a:bodyPr/>
        <a:lstStyle/>
        <a:p>
          <a:endParaRPr lang="en-US"/>
        </a:p>
      </dgm:t>
    </dgm:pt>
  </dgm:ptLst>
  <dgm:cxnLst>
    <dgm:cxn modelId="{3E5E4E12-B58A-4015-B973-BA82194D4FFC}" type="presOf" srcId="{6DC65D06-75DA-4DF8-B09F-CF04040B5F9E}" destId="{A84AF83B-46D7-493D-85D4-99B5AFA804CB}" srcOrd="1" destOrd="0" presId="urn:microsoft.com/office/officeart/2005/8/layout/vProcess5"/>
    <dgm:cxn modelId="{092D4B81-1787-4CBD-8D54-682391B35553}" type="presOf" srcId="{601E57DF-A52D-4D34-B64B-1C05E056AA84}" destId="{A3E0D58B-E335-45DF-99DB-377489448790}" srcOrd="0" destOrd="0" presId="urn:microsoft.com/office/officeart/2005/8/layout/vProcess5"/>
    <dgm:cxn modelId="{EC0E2CCA-ED8B-4642-A4B6-E74A27383B5D}" srcId="{ACACB4BE-CEFF-4D50-9297-C9ABE01E9600}" destId="{83FFB794-7C94-4D23-9937-E32F31646CB4}" srcOrd="4" destOrd="0" parTransId="{440A8870-C148-4BD1-8042-E4F63B55D6C2}" sibTransId="{298578C9-9FF8-4287-BBE1-EC3C51BAFD28}"/>
    <dgm:cxn modelId="{9462D20B-188F-4776-A113-1BAEF7070A1F}" type="presOf" srcId="{6DC65D06-75DA-4DF8-B09F-CF04040B5F9E}" destId="{BF8273BB-4BD9-4B7C-8FCC-E7C52FCD3B30}" srcOrd="0" destOrd="0" presId="urn:microsoft.com/office/officeart/2005/8/layout/vProcess5"/>
    <dgm:cxn modelId="{9106B5AC-E0A1-4E26-908D-B3DE519E8A3F}" type="presOf" srcId="{83FFB794-7C94-4D23-9937-E32F31646CB4}" destId="{9C398706-864B-417D-A77A-B36EA4C44DFC}" srcOrd="0" destOrd="0" presId="urn:microsoft.com/office/officeart/2005/8/layout/vProcess5"/>
    <dgm:cxn modelId="{172232F2-CB1F-401A-BBE3-DAB31C7C0AFF}" type="presOf" srcId="{9F618913-A88A-415C-BBD1-98C85515AE8E}" destId="{FF51D826-2BAC-41EB-BAEB-A914623659F0}" srcOrd="0" destOrd="0" presId="urn:microsoft.com/office/officeart/2005/8/layout/vProcess5"/>
    <dgm:cxn modelId="{8FEC2C52-7CFF-4C7C-9856-DCADED837360}" type="presOf" srcId="{467C9FEA-73A3-4BFC-A7D8-59A229128D14}" destId="{6DB7B832-8D61-48E5-90BB-AAE859CB104C}" srcOrd="0" destOrd="0" presId="urn:microsoft.com/office/officeart/2005/8/layout/vProcess5"/>
    <dgm:cxn modelId="{021CA51D-46A3-42F8-A51A-72C1C743710B}" srcId="{ACACB4BE-CEFF-4D50-9297-C9ABE01E9600}" destId="{D68A9410-BC5A-4A79-9BBE-6814717E9864}" srcOrd="1" destOrd="0" parTransId="{27D07289-540E-4836-A725-900E8DDDA1B8}" sibTransId="{83CFCA83-7B4B-4AAE-A746-54E4391C2C80}"/>
    <dgm:cxn modelId="{1D807F71-1055-4506-BA83-34FC3F5CBE45}" type="presOf" srcId="{8EDF6629-F8F0-4D7F-B9BC-AB2BC72F9A64}" destId="{4F22875A-828D-4A98-AF06-DC7F8CD3D2EA}" srcOrd="0" destOrd="0" presId="urn:microsoft.com/office/officeart/2005/8/layout/vProcess5"/>
    <dgm:cxn modelId="{E6EAC872-C850-469E-A614-F825A11434E8}" type="presOf" srcId="{ACACB4BE-CEFF-4D50-9297-C9ABE01E9600}" destId="{C320789A-C2E7-4CD1-B936-47FBE1B4F1CA}" srcOrd="0" destOrd="0" presId="urn:microsoft.com/office/officeart/2005/8/layout/vProcess5"/>
    <dgm:cxn modelId="{E4F13EB8-43C2-4E8B-8C53-4C214984B929}" srcId="{ACACB4BE-CEFF-4D50-9297-C9ABE01E9600}" destId="{65210650-7BD2-4421-A678-0B9C4018F3D3}" srcOrd="2" destOrd="0" parTransId="{FEF6112C-628C-45D5-AB96-D57D0FCAD9E9}" sibTransId="{8EDF6629-F8F0-4D7F-B9BC-AB2BC72F9A64}"/>
    <dgm:cxn modelId="{88A2CC61-5833-4DCB-821A-82963FD120B3}" type="presOf" srcId="{83CFCA83-7B4B-4AAE-A746-54E4391C2C80}" destId="{35B5E752-FDF6-4CB3-8300-FDC9CAEEF177}" srcOrd="0" destOrd="0" presId="urn:microsoft.com/office/officeart/2005/8/layout/vProcess5"/>
    <dgm:cxn modelId="{470F60FE-9580-4467-8B1F-20A1D7B9AC78}" srcId="{ACACB4BE-CEFF-4D50-9297-C9ABE01E9600}" destId="{467C9FEA-73A3-4BFC-A7D8-59A229128D14}" srcOrd="3" destOrd="0" parTransId="{854E040A-5A5F-4E57-9E04-6CF11397A3CF}" sibTransId="{601E57DF-A52D-4D34-B64B-1C05E056AA84}"/>
    <dgm:cxn modelId="{5DEEB8E6-0AB0-48C4-AAA2-9D7A8871A68D}" srcId="{ACACB4BE-CEFF-4D50-9297-C9ABE01E9600}" destId="{6DC65D06-75DA-4DF8-B09F-CF04040B5F9E}" srcOrd="0" destOrd="0" parTransId="{C392F9BA-DCD5-4406-AFE4-FBA41C28EE3B}" sibTransId="{9F618913-A88A-415C-BBD1-98C85515AE8E}"/>
    <dgm:cxn modelId="{8055C3F1-BD7D-487C-AC0E-CFB4DB89D279}" type="presOf" srcId="{83FFB794-7C94-4D23-9937-E32F31646CB4}" destId="{445BD1FE-ADB1-4273-8961-FF0ED3393D5D}" srcOrd="1" destOrd="0" presId="urn:microsoft.com/office/officeart/2005/8/layout/vProcess5"/>
    <dgm:cxn modelId="{50E9D3F4-C6A5-4F91-912B-C5E7F113105A}" type="presOf" srcId="{467C9FEA-73A3-4BFC-A7D8-59A229128D14}" destId="{6E402300-4D42-4F85-8B0C-798A4D45F8D6}" srcOrd="1" destOrd="0" presId="urn:microsoft.com/office/officeart/2005/8/layout/vProcess5"/>
    <dgm:cxn modelId="{09EAEB18-9661-4165-8992-66EC7083BC60}" type="presOf" srcId="{65210650-7BD2-4421-A678-0B9C4018F3D3}" destId="{972A2A46-6927-4803-9B64-E10FEF0D4B06}" srcOrd="1" destOrd="0" presId="urn:microsoft.com/office/officeart/2005/8/layout/vProcess5"/>
    <dgm:cxn modelId="{BB6A7E42-EBF9-4F5F-862E-DA96EA914DDD}" type="presOf" srcId="{65210650-7BD2-4421-A678-0B9C4018F3D3}" destId="{5AE02FEE-CE11-4766-B41E-055CCCFD05C8}" srcOrd="0" destOrd="0" presId="urn:microsoft.com/office/officeart/2005/8/layout/vProcess5"/>
    <dgm:cxn modelId="{28FC6FA9-8ABE-41A6-A311-FD11367C06AD}" type="presOf" srcId="{D68A9410-BC5A-4A79-9BBE-6814717E9864}" destId="{242CAE46-03BF-4317-949D-7954B06E075F}" srcOrd="0" destOrd="0" presId="urn:microsoft.com/office/officeart/2005/8/layout/vProcess5"/>
    <dgm:cxn modelId="{7792A32B-B56E-42EE-8612-7386F213EC93}" type="presOf" srcId="{D68A9410-BC5A-4A79-9BBE-6814717E9864}" destId="{56367828-2E25-4695-A8C2-70955E34B81D}" srcOrd="1" destOrd="0" presId="urn:microsoft.com/office/officeart/2005/8/layout/vProcess5"/>
    <dgm:cxn modelId="{BA30BD85-CF8F-4CEF-9A12-B40CE5520626}" type="presParOf" srcId="{C320789A-C2E7-4CD1-B936-47FBE1B4F1CA}" destId="{DCCC9029-FEFE-423F-AE45-5DD5B6161FF8}" srcOrd="0" destOrd="0" presId="urn:microsoft.com/office/officeart/2005/8/layout/vProcess5"/>
    <dgm:cxn modelId="{34F00B5A-6E34-4484-BF72-1524FDE3AE9B}" type="presParOf" srcId="{C320789A-C2E7-4CD1-B936-47FBE1B4F1CA}" destId="{BF8273BB-4BD9-4B7C-8FCC-E7C52FCD3B30}" srcOrd="1" destOrd="0" presId="urn:microsoft.com/office/officeart/2005/8/layout/vProcess5"/>
    <dgm:cxn modelId="{81F8BE1B-9527-4985-B02D-792B979577D8}" type="presParOf" srcId="{C320789A-C2E7-4CD1-B936-47FBE1B4F1CA}" destId="{242CAE46-03BF-4317-949D-7954B06E075F}" srcOrd="2" destOrd="0" presId="urn:microsoft.com/office/officeart/2005/8/layout/vProcess5"/>
    <dgm:cxn modelId="{CDAAB4A5-F394-4BB6-9432-92BAA9B48E82}" type="presParOf" srcId="{C320789A-C2E7-4CD1-B936-47FBE1B4F1CA}" destId="{5AE02FEE-CE11-4766-B41E-055CCCFD05C8}" srcOrd="3" destOrd="0" presId="urn:microsoft.com/office/officeart/2005/8/layout/vProcess5"/>
    <dgm:cxn modelId="{16659BB6-4D03-40DC-A0C3-70F1D93340D0}" type="presParOf" srcId="{C320789A-C2E7-4CD1-B936-47FBE1B4F1CA}" destId="{6DB7B832-8D61-48E5-90BB-AAE859CB104C}" srcOrd="4" destOrd="0" presId="urn:microsoft.com/office/officeart/2005/8/layout/vProcess5"/>
    <dgm:cxn modelId="{2D9A2196-942F-4ECD-9427-C9D6EA73D295}" type="presParOf" srcId="{C320789A-C2E7-4CD1-B936-47FBE1B4F1CA}" destId="{9C398706-864B-417D-A77A-B36EA4C44DFC}" srcOrd="5" destOrd="0" presId="urn:microsoft.com/office/officeart/2005/8/layout/vProcess5"/>
    <dgm:cxn modelId="{B8A963BC-5A39-4FD2-AAC3-01F4EF002617}" type="presParOf" srcId="{C320789A-C2E7-4CD1-B936-47FBE1B4F1CA}" destId="{FF51D826-2BAC-41EB-BAEB-A914623659F0}" srcOrd="6" destOrd="0" presId="urn:microsoft.com/office/officeart/2005/8/layout/vProcess5"/>
    <dgm:cxn modelId="{E1509853-15D9-4A5A-B602-9BD370EB0592}" type="presParOf" srcId="{C320789A-C2E7-4CD1-B936-47FBE1B4F1CA}" destId="{35B5E752-FDF6-4CB3-8300-FDC9CAEEF177}" srcOrd="7" destOrd="0" presId="urn:microsoft.com/office/officeart/2005/8/layout/vProcess5"/>
    <dgm:cxn modelId="{4E16AF8B-12FC-4B81-A718-581CC5ECAEBA}" type="presParOf" srcId="{C320789A-C2E7-4CD1-B936-47FBE1B4F1CA}" destId="{4F22875A-828D-4A98-AF06-DC7F8CD3D2EA}" srcOrd="8" destOrd="0" presId="urn:microsoft.com/office/officeart/2005/8/layout/vProcess5"/>
    <dgm:cxn modelId="{3F482C24-C8C9-4E98-9E1B-0F32930E4982}" type="presParOf" srcId="{C320789A-C2E7-4CD1-B936-47FBE1B4F1CA}" destId="{A3E0D58B-E335-45DF-99DB-377489448790}" srcOrd="9" destOrd="0" presId="urn:microsoft.com/office/officeart/2005/8/layout/vProcess5"/>
    <dgm:cxn modelId="{E980FDBC-092D-4BA3-AEDE-69A6BA611151}" type="presParOf" srcId="{C320789A-C2E7-4CD1-B936-47FBE1B4F1CA}" destId="{A84AF83B-46D7-493D-85D4-99B5AFA804CB}" srcOrd="10" destOrd="0" presId="urn:microsoft.com/office/officeart/2005/8/layout/vProcess5"/>
    <dgm:cxn modelId="{FEC23753-D2E8-4AA3-986D-9729F5F73B1B}" type="presParOf" srcId="{C320789A-C2E7-4CD1-B936-47FBE1B4F1CA}" destId="{56367828-2E25-4695-A8C2-70955E34B81D}" srcOrd="11" destOrd="0" presId="urn:microsoft.com/office/officeart/2005/8/layout/vProcess5"/>
    <dgm:cxn modelId="{6F680980-CF3F-4C5D-AABA-7BA6E3F0EB95}" type="presParOf" srcId="{C320789A-C2E7-4CD1-B936-47FBE1B4F1CA}" destId="{972A2A46-6927-4803-9B64-E10FEF0D4B06}" srcOrd="12" destOrd="0" presId="urn:microsoft.com/office/officeart/2005/8/layout/vProcess5"/>
    <dgm:cxn modelId="{FD57E6E7-9431-4961-A1E5-CA93DBB4F452}" type="presParOf" srcId="{C320789A-C2E7-4CD1-B936-47FBE1B4F1CA}" destId="{6E402300-4D42-4F85-8B0C-798A4D45F8D6}" srcOrd="13" destOrd="0" presId="urn:microsoft.com/office/officeart/2005/8/layout/vProcess5"/>
    <dgm:cxn modelId="{06558955-5896-437F-952C-F9FEBE38C9A2}" type="presParOf" srcId="{C320789A-C2E7-4CD1-B936-47FBE1B4F1CA}" destId="{445BD1FE-ADB1-4273-8961-FF0ED3393D5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3D825D-630B-4A4B-9366-1366A4F779A0}" type="doc">
      <dgm:prSet loTypeId="urn:microsoft.com/office/officeart/2005/8/layout/vList6" loCatId="list" qsTypeId="urn:microsoft.com/office/officeart/2009/2/quickstyle/3d8" qsCatId="3D" csTypeId="urn:microsoft.com/office/officeart/2005/8/colors/accent1_2" csCatId="accent1" phldr="1"/>
      <dgm:spPr/>
      <dgm:t>
        <a:bodyPr/>
        <a:lstStyle/>
        <a:p>
          <a:endParaRPr lang="en-US"/>
        </a:p>
      </dgm:t>
    </dgm:pt>
    <dgm:pt modelId="{F567AE3C-E877-4D45-8B1B-26504FFDDB79}">
      <dgm:prSet/>
      <dgm:spPr>
        <a:solidFill>
          <a:srgbClr val="FF00FF"/>
        </a:solidFill>
      </dgm:spPr>
      <dgm:t>
        <a:bodyPr/>
        <a:lstStyle/>
        <a:p>
          <a:pPr rtl="0"/>
          <a:r>
            <a:rPr lang="en-US" dirty="0" err="1" smtClean="0">
              <a:solidFill>
                <a:schemeClr val="tx1"/>
              </a:solidFill>
              <a:latin typeface="Rockwell" pitchFamily="18" charset="0"/>
            </a:rPr>
            <a:t>Keadilan</a:t>
          </a:r>
          <a:r>
            <a:rPr lang="en-US" dirty="0" smtClean="0">
              <a:solidFill>
                <a:schemeClr val="tx1"/>
              </a:solidFill>
              <a:latin typeface="Rockwell" pitchFamily="18" charset="0"/>
            </a:rPr>
            <a:t> </a:t>
          </a:r>
          <a:r>
            <a:rPr lang="en-US" dirty="0" err="1" smtClean="0">
              <a:solidFill>
                <a:schemeClr val="tx1"/>
              </a:solidFill>
              <a:latin typeface="Rockwell" pitchFamily="18" charset="0"/>
            </a:rPr>
            <a:t>merupakan</a:t>
          </a:r>
          <a:r>
            <a:rPr lang="en-US" dirty="0" smtClean="0">
              <a:solidFill>
                <a:schemeClr val="tx1"/>
              </a:solidFill>
              <a:latin typeface="Rockwell" pitchFamily="18" charset="0"/>
            </a:rPr>
            <a:t> </a:t>
          </a:r>
          <a:r>
            <a:rPr lang="en-US" dirty="0" err="1" smtClean="0">
              <a:solidFill>
                <a:schemeClr val="tx1"/>
              </a:solidFill>
              <a:latin typeface="Rockwell" pitchFamily="18" charset="0"/>
            </a:rPr>
            <a:t>aspek</a:t>
          </a:r>
          <a:r>
            <a:rPr lang="en-US" dirty="0" smtClean="0">
              <a:solidFill>
                <a:schemeClr val="tx1"/>
              </a:solidFill>
              <a:latin typeface="Rockwell" pitchFamily="18" charset="0"/>
            </a:rPr>
            <a:t> </a:t>
          </a:r>
          <a:r>
            <a:rPr lang="en-US" dirty="0" err="1" smtClean="0">
              <a:solidFill>
                <a:schemeClr val="tx1"/>
              </a:solidFill>
              <a:latin typeface="Rockwell" pitchFamily="18" charset="0"/>
            </a:rPr>
            <a:t>utama</a:t>
          </a:r>
          <a:r>
            <a:rPr lang="en-US" dirty="0" smtClean="0">
              <a:solidFill>
                <a:schemeClr val="tx1"/>
              </a:solidFill>
              <a:latin typeface="Rockwell" pitchFamily="18" charset="0"/>
            </a:rPr>
            <a:t> </a:t>
          </a:r>
          <a:r>
            <a:rPr lang="en-US" dirty="0" err="1" smtClean="0">
              <a:solidFill>
                <a:schemeClr val="tx1"/>
              </a:solidFill>
              <a:latin typeface="Rockwell" pitchFamily="18" charset="0"/>
            </a:rPr>
            <a:t>dalam</a:t>
          </a:r>
          <a:r>
            <a:rPr lang="en-US" dirty="0" smtClean="0">
              <a:solidFill>
                <a:schemeClr val="tx1"/>
              </a:solidFill>
              <a:latin typeface="Rockwell" pitchFamily="18" charset="0"/>
            </a:rPr>
            <a:t> </a:t>
          </a:r>
          <a:r>
            <a:rPr lang="en-US" dirty="0" err="1" smtClean="0">
              <a:solidFill>
                <a:schemeClr val="tx1"/>
              </a:solidFill>
              <a:latin typeface="Rockwell" pitchFamily="18" charset="0"/>
            </a:rPr>
            <a:t>menunaikan</a:t>
          </a:r>
          <a:r>
            <a:rPr lang="en-US" dirty="0" smtClean="0">
              <a:solidFill>
                <a:schemeClr val="tx1"/>
              </a:solidFill>
              <a:latin typeface="Rockwell" pitchFamily="18" charset="0"/>
            </a:rPr>
            <a:t> </a:t>
          </a:r>
          <a:r>
            <a:rPr lang="en-US" dirty="0" err="1" smtClean="0">
              <a:solidFill>
                <a:schemeClr val="tx1"/>
              </a:solidFill>
              <a:latin typeface="Rockwell" pitchFamily="18" charset="0"/>
            </a:rPr>
            <a:t>pemerintahan</a:t>
          </a:r>
          <a:r>
            <a:rPr lang="en-US" dirty="0" smtClean="0">
              <a:solidFill>
                <a:schemeClr val="tx1"/>
              </a:solidFill>
              <a:latin typeface="Rockwell" pitchFamily="18" charset="0"/>
            </a:rPr>
            <a:t> yang </a:t>
          </a:r>
          <a:r>
            <a:rPr lang="en-US" dirty="0" err="1" smtClean="0">
              <a:solidFill>
                <a:schemeClr val="tx1"/>
              </a:solidFill>
              <a:latin typeface="Rockwell" pitchFamily="18" charset="0"/>
            </a:rPr>
            <a:t>menjadi</a:t>
          </a:r>
          <a:r>
            <a:rPr lang="en-US" dirty="0" smtClean="0">
              <a:solidFill>
                <a:schemeClr val="tx1"/>
              </a:solidFill>
              <a:latin typeface="Rockwell" pitchFamily="18" charset="0"/>
            </a:rPr>
            <a:t> </a:t>
          </a:r>
          <a:r>
            <a:rPr lang="en-US" dirty="0" err="1" smtClean="0">
              <a:solidFill>
                <a:schemeClr val="tx1"/>
              </a:solidFill>
              <a:latin typeface="Rockwell" pitchFamily="18" charset="0"/>
            </a:rPr>
            <a:t>suruhan</a:t>
          </a:r>
          <a:r>
            <a:rPr lang="en-US" dirty="0" smtClean="0">
              <a:solidFill>
                <a:schemeClr val="tx1"/>
              </a:solidFill>
              <a:latin typeface="Rockwell" pitchFamily="18" charset="0"/>
            </a:rPr>
            <a:t> </a:t>
          </a:r>
          <a:r>
            <a:rPr lang="en-US" dirty="0" err="1" smtClean="0">
              <a:solidFill>
                <a:schemeClr val="tx1"/>
              </a:solidFill>
              <a:latin typeface="Rockwell" pitchFamily="18" charset="0"/>
            </a:rPr>
            <a:t>dan</a:t>
          </a:r>
          <a:r>
            <a:rPr lang="en-US" dirty="0" smtClean="0">
              <a:solidFill>
                <a:schemeClr val="tx1"/>
              </a:solidFill>
              <a:latin typeface="Rockwell" pitchFamily="18" charset="0"/>
            </a:rPr>
            <a:t> </a:t>
          </a:r>
          <a:r>
            <a:rPr lang="en-US" dirty="0" err="1" smtClean="0">
              <a:solidFill>
                <a:schemeClr val="tx1"/>
              </a:solidFill>
              <a:latin typeface="Rockwell" pitchFamily="18" charset="0"/>
            </a:rPr>
            <a:t>pertanggungjawaban</a:t>
          </a:r>
          <a:r>
            <a:rPr lang="en-US" dirty="0" smtClean="0">
              <a:solidFill>
                <a:schemeClr val="tx1"/>
              </a:solidFill>
              <a:latin typeface="Rockwell" pitchFamily="18" charset="0"/>
            </a:rPr>
            <a:t> </a:t>
          </a:r>
          <a:r>
            <a:rPr lang="en-US" dirty="0" err="1" smtClean="0">
              <a:solidFill>
                <a:schemeClr val="tx1"/>
              </a:solidFill>
              <a:latin typeface="Rockwell" pitchFamily="18" charset="0"/>
            </a:rPr>
            <a:t>oleh</a:t>
          </a:r>
          <a:r>
            <a:rPr lang="en-US" dirty="0" smtClean="0">
              <a:solidFill>
                <a:schemeClr val="tx1"/>
              </a:solidFill>
              <a:latin typeface="Rockwell" pitchFamily="18" charset="0"/>
            </a:rPr>
            <a:t> Allah </a:t>
          </a:r>
          <a:r>
            <a:rPr lang="en-US" dirty="0" err="1" smtClean="0">
              <a:solidFill>
                <a:schemeClr val="tx1"/>
              </a:solidFill>
              <a:latin typeface="Rockwell" pitchFamily="18" charset="0"/>
            </a:rPr>
            <a:t>kepada</a:t>
          </a:r>
          <a:r>
            <a:rPr lang="en-US" dirty="0" smtClean="0">
              <a:solidFill>
                <a:schemeClr val="tx1"/>
              </a:solidFill>
              <a:latin typeface="Rockwell" pitchFamily="18" charset="0"/>
            </a:rPr>
            <a:t> </a:t>
          </a:r>
          <a:r>
            <a:rPr lang="en-US" dirty="0" err="1" smtClean="0">
              <a:solidFill>
                <a:schemeClr val="tx1"/>
              </a:solidFill>
              <a:latin typeface="Rockwell" pitchFamily="18" charset="0"/>
            </a:rPr>
            <a:t>wakil-Nya</a:t>
          </a:r>
          <a:r>
            <a:rPr lang="en-US" dirty="0" smtClean="0">
              <a:solidFill>
                <a:schemeClr val="tx1"/>
              </a:solidFill>
              <a:latin typeface="Rockwell" pitchFamily="18" charset="0"/>
            </a:rPr>
            <a:t> di </a:t>
          </a:r>
          <a:r>
            <a:rPr lang="en-US" dirty="0" err="1" smtClean="0">
              <a:solidFill>
                <a:schemeClr val="tx1"/>
              </a:solidFill>
              <a:latin typeface="Rockwell" pitchFamily="18" charset="0"/>
            </a:rPr>
            <a:t>muka</a:t>
          </a:r>
          <a:r>
            <a:rPr lang="en-US" dirty="0" smtClean="0">
              <a:solidFill>
                <a:schemeClr val="tx1"/>
              </a:solidFill>
              <a:latin typeface="Rockwell" pitchFamily="18" charset="0"/>
            </a:rPr>
            <a:t> </a:t>
          </a:r>
          <a:r>
            <a:rPr lang="en-US" dirty="0" err="1" smtClean="0">
              <a:solidFill>
                <a:schemeClr val="tx1"/>
              </a:solidFill>
              <a:latin typeface="Rockwell" pitchFamily="18" charset="0"/>
            </a:rPr>
            <a:t>bumi</a:t>
          </a:r>
          <a:r>
            <a:rPr lang="en-US" dirty="0" smtClean="0">
              <a:solidFill>
                <a:schemeClr val="tx1"/>
              </a:solidFill>
              <a:latin typeface="Rockwell" pitchFamily="18" charset="0"/>
            </a:rPr>
            <a:t> </a:t>
          </a:r>
          <a:r>
            <a:rPr lang="en-US" dirty="0" err="1" smtClean="0">
              <a:solidFill>
                <a:schemeClr val="tx1"/>
              </a:solidFill>
              <a:latin typeface="Rockwell" pitchFamily="18" charset="0"/>
            </a:rPr>
            <a:t>bagi</a:t>
          </a:r>
          <a:r>
            <a:rPr lang="en-US" dirty="0" smtClean="0">
              <a:solidFill>
                <a:schemeClr val="tx1"/>
              </a:solidFill>
              <a:latin typeface="Rockwell" pitchFamily="18" charset="0"/>
            </a:rPr>
            <a:t> </a:t>
          </a:r>
          <a:r>
            <a:rPr lang="en-US" dirty="0" err="1" smtClean="0">
              <a:solidFill>
                <a:schemeClr val="tx1"/>
              </a:solidFill>
              <a:latin typeface="Rockwell" pitchFamily="18" charset="0"/>
            </a:rPr>
            <a:t>menjalankan</a:t>
          </a:r>
          <a:r>
            <a:rPr lang="en-US" dirty="0" smtClean="0">
              <a:solidFill>
                <a:schemeClr val="tx1"/>
              </a:solidFill>
              <a:latin typeface="Rockwell" pitchFamily="18" charset="0"/>
            </a:rPr>
            <a:t> </a:t>
          </a:r>
          <a:r>
            <a:rPr lang="en-US" dirty="0" err="1" smtClean="0">
              <a:solidFill>
                <a:schemeClr val="tx1"/>
              </a:solidFill>
              <a:latin typeface="Rockwell" pitchFamily="18" charset="0"/>
            </a:rPr>
            <a:t>amanah</a:t>
          </a:r>
          <a:r>
            <a:rPr lang="en-US" dirty="0" smtClean="0">
              <a:solidFill>
                <a:schemeClr val="tx1"/>
              </a:solidFill>
              <a:latin typeface="Rockwell" pitchFamily="18" charset="0"/>
            </a:rPr>
            <a:t> </a:t>
          </a:r>
          <a:r>
            <a:rPr lang="en-US" dirty="0" err="1" smtClean="0">
              <a:solidFill>
                <a:schemeClr val="tx1"/>
              </a:solidFill>
              <a:latin typeface="Rockwell" pitchFamily="18" charset="0"/>
            </a:rPr>
            <a:t>kekhalifahan</a:t>
          </a:r>
          <a:r>
            <a:rPr lang="en-US" dirty="0" smtClean="0">
              <a:solidFill>
                <a:schemeClr val="tx1"/>
              </a:solidFill>
              <a:latin typeface="Rockwell" pitchFamily="18" charset="0"/>
            </a:rPr>
            <a:t>. </a:t>
          </a:r>
          <a:endParaRPr lang="en-US" dirty="0">
            <a:solidFill>
              <a:schemeClr val="tx1"/>
            </a:solidFill>
            <a:latin typeface="Rockwell" pitchFamily="18" charset="0"/>
          </a:endParaRPr>
        </a:p>
      </dgm:t>
    </dgm:pt>
    <dgm:pt modelId="{E0C743A6-CF43-4509-A3BA-BA9D69AB2AF9}" type="parTrans" cxnId="{43FFE676-F606-4C3D-B812-3F8AA926C889}">
      <dgm:prSet/>
      <dgm:spPr/>
      <dgm:t>
        <a:bodyPr/>
        <a:lstStyle/>
        <a:p>
          <a:endParaRPr lang="en-US">
            <a:latin typeface="Rockwell" pitchFamily="18" charset="0"/>
          </a:endParaRPr>
        </a:p>
      </dgm:t>
    </dgm:pt>
    <dgm:pt modelId="{AD7C683B-9ADE-46D4-97FA-32479D17ACD6}" type="sibTrans" cxnId="{43FFE676-F606-4C3D-B812-3F8AA926C889}">
      <dgm:prSet/>
      <dgm:spPr/>
      <dgm:t>
        <a:bodyPr/>
        <a:lstStyle/>
        <a:p>
          <a:endParaRPr lang="en-US">
            <a:latin typeface="Rockwell" pitchFamily="18" charset="0"/>
          </a:endParaRPr>
        </a:p>
      </dgm:t>
    </dgm:pt>
    <dgm:pt modelId="{0F03A110-E655-42B3-AD6D-C315F7558DC5}">
      <dgm:prSet/>
      <dgm:spPr>
        <a:solidFill>
          <a:srgbClr val="00B0F0"/>
        </a:solidFill>
      </dgm:spPr>
      <dgm:t>
        <a:bodyPr/>
        <a:lstStyle/>
        <a:p>
          <a:pPr rtl="0"/>
          <a:r>
            <a:rPr lang="en-US" smtClean="0">
              <a:latin typeface="Rockwell" pitchFamily="18" charset="0"/>
            </a:rPr>
            <a:t>Rasulullah SAW telah menunjukkan </a:t>
          </a:r>
          <a:r>
            <a:rPr lang="en-US" i="1" smtClean="0">
              <a:latin typeface="Rockwell" pitchFamily="18" charset="0"/>
            </a:rPr>
            <a:t>qudwah</a:t>
          </a:r>
          <a:r>
            <a:rPr lang="en-US" smtClean="0">
              <a:latin typeface="Rockwell" pitchFamily="18" charset="0"/>
            </a:rPr>
            <a:t> supaya menegakkan Islam yang penuh adil kepada seluruh manusia. </a:t>
          </a:r>
          <a:endParaRPr lang="en-US">
            <a:latin typeface="Rockwell" pitchFamily="18" charset="0"/>
          </a:endParaRPr>
        </a:p>
      </dgm:t>
    </dgm:pt>
    <dgm:pt modelId="{EBF8E9FF-729F-43FF-B9E4-01D413337850}" type="parTrans" cxnId="{1F003E99-2179-4ABA-9D84-F082A72950DF}">
      <dgm:prSet/>
      <dgm:spPr/>
      <dgm:t>
        <a:bodyPr/>
        <a:lstStyle/>
        <a:p>
          <a:endParaRPr lang="en-US">
            <a:latin typeface="Rockwell" pitchFamily="18" charset="0"/>
          </a:endParaRPr>
        </a:p>
      </dgm:t>
    </dgm:pt>
    <dgm:pt modelId="{22A9AACC-0151-48B0-8D60-0F23B7AD2585}" type="sibTrans" cxnId="{1F003E99-2179-4ABA-9D84-F082A72950DF}">
      <dgm:prSet/>
      <dgm:spPr/>
      <dgm:t>
        <a:bodyPr/>
        <a:lstStyle/>
        <a:p>
          <a:endParaRPr lang="en-US">
            <a:latin typeface="Rockwell" pitchFamily="18" charset="0"/>
          </a:endParaRPr>
        </a:p>
      </dgm:t>
    </dgm:pt>
    <dgm:pt modelId="{964AAFA0-EFB6-49E0-8C2F-0B6711EC33B5}" type="pres">
      <dgm:prSet presAssocID="{283D825D-630B-4A4B-9366-1366A4F779A0}" presName="Name0" presStyleCnt="0">
        <dgm:presLayoutVars>
          <dgm:dir/>
          <dgm:animLvl val="lvl"/>
          <dgm:resizeHandles/>
        </dgm:presLayoutVars>
      </dgm:prSet>
      <dgm:spPr/>
      <dgm:t>
        <a:bodyPr/>
        <a:lstStyle/>
        <a:p>
          <a:endParaRPr lang="en-US"/>
        </a:p>
      </dgm:t>
    </dgm:pt>
    <dgm:pt modelId="{CACF9879-C4D2-4C27-AD57-9600D35BF74A}" type="pres">
      <dgm:prSet presAssocID="{F567AE3C-E877-4D45-8B1B-26504FFDDB79}" presName="linNode" presStyleCnt="0"/>
      <dgm:spPr/>
    </dgm:pt>
    <dgm:pt modelId="{AB3017DC-AEC1-46EE-A2CD-47999BE9F7E6}" type="pres">
      <dgm:prSet presAssocID="{F567AE3C-E877-4D45-8B1B-26504FFDDB79}" presName="parentShp" presStyleLbl="node1" presStyleIdx="0" presStyleCnt="2">
        <dgm:presLayoutVars>
          <dgm:bulletEnabled val="1"/>
        </dgm:presLayoutVars>
      </dgm:prSet>
      <dgm:spPr/>
      <dgm:t>
        <a:bodyPr/>
        <a:lstStyle/>
        <a:p>
          <a:endParaRPr lang="en-US"/>
        </a:p>
      </dgm:t>
    </dgm:pt>
    <dgm:pt modelId="{691CE462-4C32-4CE8-8263-01747035D687}" type="pres">
      <dgm:prSet presAssocID="{F567AE3C-E877-4D45-8B1B-26504FFDDB79}" presName="childShp" presStyleLbl="bgAccFollowNode1" presStyleIdx="0" presStyleCnt="2">
        <dgm:presLayoutVars>
          <dgm:bulletEnabled val="1"/>
        </dgm:presLayoutVars>
      </dgm:prSet>
      <dgm:spPr/>
    </dgm:pt>
    <dgm:pt modelId="{20F1A9CC-F1FD-4636-84B7-ECC66F781A34}" type="pres">
      <dgm:prSet presAssocID="{AD7C683B-9ADE-46D4-97FA-32479D17ACD6}" presName="spacing" presStyleCnt="0"/>
      <dgm:spPr/>
    </dgm:pt>
    <dgm:pt modelId="{838037A6-B024-45BA-9DF0-8F473E3BB87D}" type="pres">
      <dgm:prSet presAssocID="{0F03A110-E655-42B3-AD6D-C315F7558DC5}" presName="linNode" presStyleCnt="0"/>
      <dgm:spPr/>
    </dgm:pt>
    <dgm:pt modelId="{2C440BD5-39AD-455B-AE37-ADB84070C487}" type="pres">
      <dgm:prSet presAssocID="{0F03A110-E655-42B3-AD6D-C315F7558DC5}" presName="parentShp" presStyleLbl="node1" presStyleIdx="1" presStyleCnt="2">
        <dgm:presLayoutVars>
          <dgm:bulletEnabled val="1"/>
        </dgm:presLayoutVars>
      </dgm:prSet>
      <dgm:spPr/>
      <dgm:t>
        <a:bodyPr/>
        <a:lstStyle/>
        <a:p>
          <a:endParaRPr lang="en-US"/>
        </a:p>
      </dgm:t>
    </dgm:pt>
    <dgm:pt modelId="{94D5CBA0-A346-4CDA-B825-0C681498CCD4}" type="pres">
      <dgm:prSet presAssocID="{0F03A110-E655-42B3-AD6D-C315F7558DC5}" presName="childShp" presStyleLbl="bgAccFollowNode1" presStyleIdx="1" presStyleCnt="2">
        <dgm:presLayoutVars>
          <dgm:bulletEnabled val="1"/>
        </dgm:presLayoutVars>
      </dgm:prSet>
      <dgm:spPr/>
    </dgm:pt>
  </dgm:ptLst>
  <dgm:cxnLst>
    <dgm:cxn modelId="{DB97BA38-9CB6-4FE2-B3D3-88A88A9F9217}" type="presOf" srcId="{283D825D-630B-4A4B-9366-1366A4F779A0}" destId="{964AAFA0-EFB6-49E0-8C2F-0B6711EC33B5}" srcOrd="0" destOrd="0" presId="urn:microsoft.com/office/officeart/2005/8/layout/vList6"/>
    <dgm:cxn modelId="{A593219C-3B87-4225-88FA-92B225F01198}" type="presOf" srcId="{0F03A110-E655-42B3-AD6D-C315F7558DC5}" destId="{2C440BD5-39AD-455B-AE37-ADB84070C487}" srcOrd="0" destOrd="0" presId="urn:microsoft.com/office/officeart/2005/8/layout/vList6"/>
    <dgm:cxn modelId="{76AF18D0-F6E0-4F02-A9F8-4F73E0025F22}" type="presOf" srcId="{F567AE3C-E877-4D45-8B1B-26504FFDDB79}" destId="{AB3017DC-AEC1-46EE-A2CD-47999BE9F7E6}" srcOrd="0" destOrd="0" presId="urn:microsoft.com/office/officeart/2005/8/layout/vList6"/>
    <dgm:cxn modelId="{43FFE676-F606-4C3D-B812-3F8AA926C889}" srcId="{283D825D-630B-4A4B-9366-1366A4F779A0}" destId="{F567AE3C-E877-4D45-8B1B-26504FFDDB79}" srcOrd="0" destOrd="0" parTransId="{E0C743A6-CF43-4509-A3BA-BA9D69AB2AF9}" sibTransId="{AD7C683B-9ADE-46D4-97FA-32479D17ACD6}"/>
    <dgm:cxn modelId="{1F003E99-2179-4ABA-9D84-F082A72950DF}" srcId="{283D825D-630B-4A4B-9366-1366A4F779A0}" destId="{0F03A110-E655-42B3-AD6D-C315F7558DC5}" srcOrd="1" destOrd="0" parTransId="{EBF8E9FF-729F-43FF-B9E4-01D413337850}" sibTransId="{22A9AACC-0151-48B0-8D60-0F23B7AD2585}"/>
    <dgm:cxn modelId="{7E05D25A-2F1D-4D46-A59D-11DB3EE7C038}" type="presParOf" srcId="{964AAFA0-EFB6-49E0-8C2F-0B6711EC33B5}" destId="{CACF9879-C4D2-4C27-AD57-9600D35BF74A}" srcOrd="0" destOrd="0" presId="urn:microsoft.com/office/officeart/2005/8/layout/vList6"/>
    <dgm:cxn modelId="{0D40BFA2-D4B0-44DD-B7D8-777F219C53A9}" type="presParOf" srcId="{CACF9879-C4D2-4C27-AD57-9600D35BF74A}" destId="{AB3017DC-AEC1-46EE-A2CD-47999BE9F7E6}" srcOrd="0" destOrd="0" presId="urn:microsoft.com/office/officeart/2005/8/layout/vList6"/>
    <dgm:cxn modelId="{69B10500-26FF-4275-89F1-188958BC8B04}" type="presParOf" srcId="{CACF9879-C4D2-4C27-AD57-9600D35BF74A}" destId="{691CE462-4C32-4CE8-8263-01747035D687}" srcOrd="1" destOrd="0" presId="urn:microsoft.com/office/officeart/2005/8/layout/vList6"/>
    <dgm:cxn modelId="{B8339912-DFF0-4AF2-AA72-F6A252299CE3}" type="presParOf" srcId="{964AAFA0-EFB6-49E0-8C2F-0B6711EC33B5}" destId="{20F1A9CC-F1FD-4636-84B7-ECC66F781A34}" srcOrd="1" destOrd="0" presId="urn:microsoft.com/office/officeart/2005/8/layout/vList6"/>
    <dgm:cxn modelId="{5779D083-FB0F-46E3-A14D-B27ED6272F6C}" type="presParOf" srcId="{964AAFA0-EFB6-49E0-8C2F-0B6711EC33B5}" destId="{838037A6-B024-45BA-9DF0-8F473E3BB87D}" srcOrd="2" destOrd="0" presId="urn:microsoft.com/office/officeart/2005/8/layout/vList6"/>
    <dgm:cxn modelId="{22B11EDA-6474-4BAD-BDB6-B8F696523D17}" type="presParOf" srcId="{838037A6-B024-45BA-9DF0-8F473E3BB87D}" destId="{2C440BD5-39AD-455B-AE37-ADB84070C487}" srcOrd="0" destOrd="0" presId="urn:microsoft.com/office/officeart/2005/8/layout/vList6"/>
    <dgm:cxn modelId="{1B823712-4AC1-4402-B249-2CFA0892C313}" type="presParOf" srcId="{838037A6-B024-45BA-9DF0-8F473E3BB87D}" destId="{94D5CBA0-A346-4CDA-B825-0C681498CCD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5B3374-EC49-45AB-8782-98A9F27E7105}" type="doc">
      <dgm:prSet loTypeId="urn:microsoft.com/office/officeart/2008/layout/AlternatingPictureBlocks" loCatId="list" qsTypeId="urn:microsoft.com/office/officeart/2005/8/quickstyle/simple1" qsCatId="simple" csTypeId="urn:microsoft.com/office/officeart/2005/8/colors/colorful3" csCatId="colorful" phldr="1"/>
      <dgm:spPr/>
      <dgm:t>
        <a:bodyPr/>
        <a:lstStyle/>
        <a:p>
          <a:endParaRPr lang="en-US"/>
        </a:p>
      </dgm:t>
    </dgm:pt>
    <dgm:pt modelId="{61197B3E-21E5-4483-81A6-3F2486C63964}">
      <dgm:prSet custT="1"/>
      <dgm:spPr/>
      <dgm:t>
        <a:bodyPr/>
        <a:lstStyle/>
        <a:p>
          <a:pPr rtl="0"/>
          <a:r>
            <a:rPr lang="en-US" sz="2400" dirty="0" smtClean="0">
              <a:solidFill>
                <a:schemeClr val="tx1"/>
              </a:solidFill>
              <a:latin typeface="Rockwell" pitchFamily="18" charset="0"/>
            </a:rPr>
            <a:t>Raja </a:t>
          </a:r>
          <a:r>
            <a:rPr lang="en-US" sz="2400" dirty="0" err="1" smtClean="0">
              <a:solidFill>
                <a:schemeClr val="tx1"/>
              </a:solidFill>
              <a:latin typeface="Rockwell" pitchFamily="18" charset="0"/>
            </a:rPr>
            <a:t>dan</a:t>
          </a:r>
          <a:r>
            <a:rPr lang="en-US" sz="2400" dirty="0" smtClean="0">
              <a:solidFill>
                <a:schemeClr val="tx1"/>
              </a:solidFill>
              <a:latin typeface="Rockwell" pitchFamily="18" charset="0"/>
            </a:rPr>
            <a:t> Sultan, </a:t>
          </a:r>
          <a:r>
            <a:rPr lang="en-US" sz="2400" dirty="0" err="1" smtClean="0">
              <a:solidFill>
                <a:schemeClr val="tx1"/>
              </a:solidFill>
              <a:latin typeface="Rockwell" pitchFamily="18" charset="0"/>
            </a:rPr>
            <a:t>selaku</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ketua</a:t>
          </a:r>
          <a:r>
            <a:rPr lang="en-US" sz="2400" dirty="0" smtClean="0">
              <a:solidFill>
                <a:schemeClr val="tx1"/>
              </a:solidFill>
              <a:latin typeface="Rockwell" pitchFamily="18" charset="0"/>
            </a:rPr>
            <a:t> agama </a:t>
          </a:r>
          <a:r>
            <a:rPr lang="en-US" sz="2400" dirty="0" err="1" smtClean="0">
              <a:solidFill>
                <a:schemeClr val="tx1"/>
              </a:solidFill>
              <a:latin typeface="Rockwell" pitchFamily="18" charset="0"/>
            </a:rPr>
            <a:t>juga</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bertindak</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sebagai</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penerus</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kepimpinan</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Rasulullah</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dalam</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melaksanakan</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perintah-perintah</a:t>
          </a:r>
          <a:r>
            <a:rPr lang="en-US" sz="2400" dirty="0" smtClean="0">
              <a:solidFill>
                <a:schemeClr val="tx1"/>
              </a:solidFill>
              <a:latin typeface="Rockwell" pitchFamily="18" charset="0"/>
            </a:rPr>
            <a:t> Allah SWT di </a:t>
          </a:r>
          <a:r>
            <a:rPr lang="en-US" sz="2400" dirty="0" err="1" smtClean="0">
              <a:solidFill>
                <a:schemeClr val="tx1"/>
              </a:solidFill>
              <a:latin typeface="Rockwell" pitchFamily="18" charset="0"/>
            </a:rPr>
            <a:t>tengah-tengah</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masyarakat</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dan</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negara</a:t>
          </a:r>
          <a:r>
            <a:rPr lang="en-US" sz="2400" dirty="0" smtClean="0">
              <a:solidFill>
                <a:schemeClr val="tx1"/>
              </a:solidFill>
              <a:latin typeface="Rockwell" pitchFamily="18" charset="0"/>
            </a:rPr>
            <a:t>. </a:t>
          </a:r>
          <a:endParaRPr lang="en-US" sz="2400" dirty="0">
            <a:solidFill>
              <a:schemeClr val="tx1"/>
            </a:solidFill>
            <a:latin typeface="Rockwell" pitchFamily="18" charset="0"/>
          </a:endParaRPr>
        </a:p>
      </dgm:t>
    </dgm:pt>
    <dgm:pt modelId="{BD48E0A0-8195-4E11-8472-414CF4F90AE1}" type="parTrans" cxnId="{BBC8BD98-9ED4-4FB2-AAF3-2B6236F657A7}">
      <dgm:prSet/>
      <dgm:spPr/>
      <dgm:t>
        <a:bodyPr/>
        <a:lstStyle/>
        <a:p>
          <a:endParaRPr lang="en-US">
            <a:solidFill>
              <a:schemeClr val="tx1"/>
            </a:solidFill>
            <a:latin typeface="Rockwell" pitchFamily="18" charset="0"/>
          </a:endParaRPr>
        </a:p>
      </dgm:t>
    </dgm:pt>
    <dgm:pt modelId="{3CDD4094-E7B8-46E2-85E9-6FBFFBEAC949}" type="sibTrans" cxnId="{BBC8BD98-9ED4-4FB2-AAF3-2B6236F657A7}">
      <dgm:prSet/>
      <dgm:spPr/>
      <dgm:t>
        <a:bodyPr/>
        <a:lstStyle/>
        <a:p>
          <a:endParaRPr lang="en-US">
            <a:solidFill>
              <a:schemeClr val="tx1"/>
            </a:solidFill>
            <a:latin typeface="Rockwell" pitchFamily="18" charset="0"/>
          </a:endParaRPr>
        </a:p>
      </dgm:t>
    </dgm:pt>
    <dgm:pt modelId="{BEF05AA6-2573-45F6-B632-08488F5618EA}">
      <dgm:prSet custT="1"/>
      <dgm:spPr/>
      <dgm:t>
        <a:bodyPr/>
        <a:lstStyle/>
        <a:p>
          <a:pPr rtl="0"/>
          <a:r>
            <a:rPr lang="en-US" sz="2800" dirty="0" err="1" smtClean="0">
              <a:solidFill>
                <a:schemeClr val="tx1"/>
              </a:solidFill>
              <a:latin typeface="Rockwell" pitchFamily="18" charset="0"/>
            </a:rPr>
            <a:t>Memelihara</a:t>
          </a:r>
          <a:r>
            <a:rPr lang="en-US" sz="2800" dirty="0" smtClean="0">
              <a:solidFill>
                <a:schemeClr val="tx1"/>
              </a:solidFill>
              <a:latin typeface="Rockwell" pitchFamily="18" charset="0"/>
            </a:rPr>
            <a:t> </a:t>
          </a:r>
          <a:r>
            <a:rPr lang="en-US" sz="2800" dirty="0" err="1" smtClean="0">
              <a:solidFill>
                <a:schemeClr val="tx1"/>
              </a:solidFill>
              <a:latin typeface="Rockwell" pitchFamily="18" charset="0"/>
            </a:rPr>
            <a:t>dan</a:t>
          </a:r>
          <a:r>
            <a:rPr lang="en-US" sz="2800" dirty="0" smtClean="0">
              <a:solidFill>
                <a:schemeClr val="tx1"/>
              </a:solidFill>
              <a:latin typeface="Rockwell" pitchFamily="18" charset="0"/>
            </a:rPr>
            <a:t> </a:t>
          </a:r>
          <a:r>
            <a:rPr lang="en-US" sz="2800" dirty="0" err="1" smtClean="0">
              <a:solidFill>
                <a:schemeClr val="tx1"/>
              </a:solidFill>
              <a:latin typeface="Rockwell" pitchFamily="18" charset="0"/>
            </a:rPr>
            <a:t>mengembangkan</a:t>
          </a:r>
          <a:r>
            <a:rPr lang="en-US" sz="2800" dirty="0" smtClean="0">
              <a:solidFill>
                <a:schemeClr val="tx1"/>
              </a:solidFill>
              <a:latin typeface="Rockwell" pitchFamily="18" charset="0"/>
            </a:rPr>
            <a:t> agama </a:t>
          </a:r>
          <a:r>
            <a:rPr lang="en-US" sz="2800" dirty="0" err="1" smtClean="0">
              <a:solidFill>
                <a:schemeClr val="tx1"/>
              </a:solidFill>
              <a:latin typeface="Rockwell" pitchFamily="18" charset="0"/>
            </a:rPr>
            <a:t>ini</a:t>
          </a:r>
          <a:r>
            <a:rPr lang="en-US" sz="2800" dirty="0" smtClean="0">
              <a:solidFill>
                <a:schemeClr val="tx1"/>
              </a:solidFill>
              <a:latin typeface="Rockwell" pitchFamily="18" charset="0"/>
            </a:rPr>
            <a:t> </a:t>
          </a:r>
          <a:r>
            <a:rPr lang="en-US" sz="2800" dirty="0" err="1" smtClean="0">
              <a:solidFill>
                <a:schemeClr val="tx1"/>
              </a:solidFill>
              <a:latin typeface="Rockwell" pitchFamily="18" charset="0"/>
            </a:rPr>
            <a:t>termasuk</a:t>
          </a:r>
          <a:r>
            <a:rPr lang="en-US" sz="2800" dirty="0" smtClean="0">
              <a:solidFill>
                <a:schemeClr val="tx1"/>
              </a:solidFill>
              <a:latin typeface="Rockwell" pitchFamily="18" charset="0"/>
            </a:rPr>
            <a:t> </a:t>
          </a:r>
          <a:r>
            <a:rPr lang="en-US" sz="2800" dirty="0" err="1" smtClean="0">
              <a:solidFill>
                <a:schemeClr val="tx1"/>
              </a:solidFill>
              <a:latin typeface="Rockwell" pitchFamily="18" charset="0"/>
            </a:rPr>
            <a:t>tugas</a:t>
          </a:r>
          <a:r>
            <a:rPr lang="en-US" sz="2800" dirty="0" smtClean="0">
              <a:solidFill>
                <a:schemeClr val="tx1"/>
              </a:solidFill>
              <a:latin typeface="Rockwell" pitchFamily="18" charset="0"/>
            </a:rPr>
            <a:t> </a:t>
          </a:r>
          <a:r>
            <a:rPr lang="en-US" sz="2800" dirty="0" err="1" smtClean="0">
              <a:solidFill>
                <a:schemeClr val="tx1"/>
              </a:solidFill>
              <a:latin typeface="Rockwell" pitchFamily="18" charset="0"/>
            </a:rPr>
            <a:t>ketua</a:t>
          </a:r>
          <a:r>
            <a:rPr lang="en-US" sz="2800" dirty="0" smtClean="0">
              <a:solidFill>
                <a:schemeClr val="tx1"/>
              </a:solidFill>
              <a:latin typeface="Rockwell" pitchFamily="18" charset="0"/>
            </a:rPr>
            <a:t> </a:t>
          </a:r>
          <a:r>
            <a:rPr lang="en-US" sz="2800" dirty="0" err="1" smtClean="0">
              <a:solidFill>
                <a:schemeClr val="tx1"/>
              </a:solidFill>
              <a:latin typeface="Rockwell" pitchFamily="18" charset="0"/>
            </a:rPr>
            <a:t>negara</a:t>
          </a:r>
          <a:r>
            <a:rPr lang="en-US" sz="2800" dirty="0" smtClean="0">
              <a:solidFill>
                <a:schemeClr val="tx1"/>
              </a:solidFill>
              <a:latin typeface="Rockwell" pitchFamily="18" charset="0"/>
            </a:rPr>
            <a:t> </a:t>
          </a:r>
          <a:r>
            <a:rPr lang="en-US" sz="2800" dirty="0" err="1" smtClean="0">
              <a:solidFill>
                <a:schemeClr val="tx1"/>
              </a:solidFill>
              <a:latin typeface="Rockwell" pitchFamily="18" charset="0"/>
            </a:rPr>
            <a:t>dari</a:t>
          </a:r>
          <a:r>
            <a:rPr lang="en-US" sz="2800" dirty="0" smtClean="0">
              <a:solidFill>
                <a:schemeClr val="tx1"/>
              </a:solidFill>
              <a:latin typeface="Rockwell" pitchFamily="18" charset="0"/>
            </a:rPr>
            <a:t> </a:t>
          </a:r>
          <a:r>
            <a:rPr lang="en-US" sz="2800" dirty="0" err="1" smtClean="0">
              <a:solidFill>
                <a:schemeClr val="tx1"/>
              </a:solidFill>
              <a:latin typeface="Rockwell" pitchFamily="18" charset="0"/>
            </a:rPr>
            <a:t>segi</a:t>
          </a:r>
          <a:r>
            <a:rPr lang="en-US" sz="2800" dirty="0" smtClean="0">
              <a:solidFill>
                <a:schemeClr val="tx1"/>
              </a:solidFill>
              <a:latin typeface="Rockwell" pitchFamily="18" charset="0"/>
            </a:rPr>
            <a:t> </a:t>
          </a:r>
          <a:r>
            <a:rPr lang="en-US" sz="2800" dirty="0" err="1" smtClean="0">
              <a:solidFill>
                <a:schemeClr val="tx1"/>
              </a:solidFill>
              <a:latin typeface="Rockwell" pitchFamily="18" charset="0"/>
            </a:rPr>
            <a:t>keagamaan</a:t>
          </a:r>
          <a:r>
            <a:rPr lang="en-US" sz="2800" dirty="0" smtClean="0">
              <a:solidFill>
                <a:schemeClr val="tx1"/>
              </a:solidFill>
              <a:latin typeface="Rockwell" pitchFamily="18" charset="0"/>
            </a:rPr>
            <a:t>. </a:t>
          </a:r>
          <a:endParaRPr lang="en-US" sz="2800" dirty="0">
            <a:solidFill>
              <a:schemeClr val="tx1"/>
            </a:solidFill>
            <a:latin typeface="Rockwell" pitchFamily="18" charset="0"/>
          </a:endParaRPr>
        </a:p>
      </dgm:t>
    </dgm:pt>
    <dgm:pt modelId="{45EFA716-001A-44D4-BCCA-7CBEF8FED69E}" type="parTrans" cxnId="{BB77364B-9DA8-46B4-A03E-F320EA94AA4E}">
      <dgm:prSet/>
      <dgm:spPr/>
      <dgm:t>
        <a:bodyPr/>
        <a:lstStyle/>
        <a:p>
          <a:endParaRPr lang="en-US">
            <a:solidFill>
              <a:schemeClr val="tx1"/>
            </a:solidFill>
            <a:latin typeface="Rockwell" pitchFamily="18" charset="0"/>
          </a:endParaRPr>
        </a:p>
      </dgm:t>
    </dgm:pt>
    <dgm:pt modelId="{5A8C11F1-86F6-4010-A2F1-5612BC99ED11}" type="sibTrans" cxnId="{BB77364B-9DA8-46B4-A03E-F320EA94AA4E}">
      <dgm:prSet/>
      <dgm:spPr/>
      <dgm:t>
        <a:bodyPr/>
        <a:lstStyle/>
        <a:p>
          <a:endParaRPr lang="en-US">
            <a:solidFill>
              <a:schemeClr val="tx1"/>
            </a:solidFill>
            <a:latin typeface="Rockwell" pitchFamily="18" charset="0"/>
          </a:endParaRPr>
        </a:p>
      </dgm:t>
    </dgm:pt>
    <dgm:pt modelId="{7D2446A1-D611-42B2-9120-ABD67825FC92}" type="pres">
      <dgm:prSet presAssocID="{525B3374-EC49-45AB-8782-98A9F27E7105}" presName="linearFlow" presStyleCnt="0">
        <dgm:presLayoutVars>
          <dgm:dir/>
          <dgm:resizeHandles val="exact"/>
        </dgm:presLayoutVars>
      </dgm:prSet>
      <dgm:spPr/>
      <dgm:t>
        <a:bodyPr/>
        <a:lstStyle/>
        <a:p>
          <a:endParaRPr lang="en-US"/>
        </a:p>
      </dgm:t>
    </dgm:pt>
    <dgm:pt modelId="{DB08FE83-C09B-4C6D-BC89-E8BD166785FA}" type="pres">
      <dgm:prSet presAssocID="{61197B3E-21E5-4483-81A6-3F2486C63964}" presName="comp" presStyleCnt="0"/>
      <dgm:spPr/>
    </dgm:pt>
    <dgm:pt modelId="{DD3B75B2-9E7C-48CB-802D-AEB23BCEA884}" type="pres">
      <dgm:prSet presAssocID="{61197B3E-21E5-4483-81A6-3F2486C63964}" presName="rect2" presStyleLbl="node1" presStyleIdx="0" presStyleCnt="2">
        <dgm:presLayoutVars>
          <dgm:bulletEnabled val="1"/>
        </dgm:presLayoutVars>
      </dgm:prSet>
      <dgm:spPr/>
      <dgm:t>
        <a:bodyPr/>
        <a:lstStyle/>
        <a:p>
          <a:endParaRPr lang="en-US"/>
        </a:p>
      </dgm:t>
    </dgm:pt>
    <dgm:pt modelId="{E7003B34-9836-4FAD-9183-F08C215A1C18}" type="pres">
      <dgm:prSet presAssocID="{61197B3E-21E5-4483-81A6-3F2486C63964}" presName="rect1" presStyleLbl="lnNode1" presStyleIdx="0" presStyleCnt="2"/>
      <dgm:spPr/>
    </dgm:pt>
    <dgm:pt modelId="{8C4D3B88-B4D1-468D-BFF9-326ECD97DFFB}" type="pres">
      <dgm:prSet presAssocID="{3CDD4094-E7B8-46E2-85E9-6FBFFBEAC949}" presName="sibTrans" presStyleCnt="0"/>
      <dgm:spPr/>
    </dgm:pt>
    <dgm:pt modelId="{FA7792F9-549A-411B-B39B-87CA6C30FCE9}" type="pres">
      <dgm:prSet presAssocID="{BEF05AA6-2573-45F6-B632-08488F5618EA}" presName="comp" presStyleCnt="0"/>
      <dgm:spPr/>
    </dgm:pt>
    <dgm:pt modelId="{0C2380E4-793F-4332-AE9D-677FC908EDD9}" type="pres">
      <dgm:prSet presAssocID="{BEF05AA6-2573-45F6-B632-08488F5618EA}" presName="rect2" presStyleLbl="node1" presStyleIdx="1" presStyleCnt="2">
        <dgm:presLayoutVars>
          <dgm:bulletEnabled val="1"/>
        </dgm:presLayoutVars>
      </dgm:prSet>
      <dgm:spPr/>
      <dgm:t>
        <a:bodyPr/>
        <a:lstStyle/>
        <a:p>
          <a:endParaRPr lang="en-US"/>
        </a:p>
      </dgm:t>
    </dgm:pt>
    <dgm:pt modelId="{9DEF3621-411A-4C01-9665-1F7CD628CEE0}" type="pres">
      <dgm:prSet presAssocID="{BEF05AA6-2573-45F6-B632-08488F5618EA}" presName="rect1" presStyleLbl="lnNode1" presStyleIdx="1" presStyleCnt="2"/>
      <dgm:spPr/>
    </dgm:pt>
  </dgm:ptLst>
  <dgm:cxnLst>
    <dgm:cxn modelId="{BBC8BD98-9ED4-4FB2-AAF3-2B6236F657A7}" srcId="{525B3374-EC49-45AB-8782-98A9F27E7105}" destId="{61197B3E-21E5-4483-81A6-3F2486C63964}" srcOrd="0" destOrd="0" parTransId="{BD48E0A0-8195-4E11-8472-414CF4F90AE1}" sibTransId="{3CDD4094-E7B8-46E2-85E9-6FBFFBEAC949}"/>
    <dgm:cxn modelId="{4E6665F5-6DCD-4406-9DCE-BEF735209284}" type="presOf" srcId="{525B3374-EC49-45AB-8782-98A9F27E7105}" destId="{7D2446A1-D611-42B2-9120-ABD67825FC92}" srcOrd="0" destOrd="0" presId="urn:microsoft.com/office/officeart/2008/layout/AlternatingPictureBlocks"/>
    <dgm:cxn modelId="{891D81A0-EAE3-46CB-9DD5-DFA873691FD5}" type="presOf" srcId="{BEF05AA6-2573-45F6-B632-08488F5618EA}" destId="{0C2380E4-793F-4332-AE9D-677FC908EDD9}" srcOrd="0" destOrd="0" presId="urn:microsoft.com/office/officeart/2008/layout/AlternatingPictureBlocks"/>
    <dgm:cxn modelId="{BB77364B-9DA8-46B4-A03E-F320EA94AA4E}" srcId="{525B3374-EC49-45AB-8782-98A9F27E7105}" destId="{BEF05AA6-2573-45F6-B632-08488F5618EA}" srcOrd="1" destOrd="0" parTransId="{45EFA716-001A-44D4-BCCA-7CBEF8FED69E}" sibTransId="{5A8C11F1-86F6-4010-A2F1-5612BC99ED11}"/>
    <dgm:cxn modelId="{CEC7DA19-D975-4D22-BF3E-5B737CF20B0D}" type="presOf" srcId="{61197B3E-21E5-4483-81A6-3F2486C63964}" destId="{DD3B75B2-9E7C-48CB-802D-AEB23BCEA884}" srcOrd="0" destOrd="0" presId="urn:microsoft.com/office/officeart/2008/layout/AlternatingPictureBlocks"/>
    <dgm:cxn modelId="{C43DEFB4-6EDD-4B71-B538-37EEC0951FAB}" type="presParOf" srcId="{7D2446A1-D611-42B2-9120-ABD67825FC92}" destId="{DB08FE83-C09B-4C6D-BC89-E8BD166785FA}" srcOrd="0" destOrd="0" presId="urn:microsoft.com/office/officeart/2008/layout/AlternatingPictureBlocks"/>
    <dgm:cxn modelId="{A826C1A8-3254-4995-8250-E226526B22A9}" type="presParOf" srcId="{DB08FE83-C09B-4C6D-BC89-E8BD166785FA}" destId="{DD3B75B2-9E7C-48CB-802D-AEB23BCEA884}" srcOrd="0" destOrd="0" presId="urn:microsoft.com/office/officeart/2008/layout/AlternatingPictureBlocks"/>
    <dgm:cxn modelId="{63A81995-CACE-4DF5-A49A-664E1848FA07}" type="presParOf" srcId="{DB08FE83-C09B-4C6D-BC89-E8BD166785FA}" destId="{E7003B34-9836-4FAD-9183-F08C215A1C18}" srcOrd="1" destOrd="0" presId="urn:microsoft.com/office/officeart/2008/layout/AlternatingPictureBlocks"/>
    <dgm:cxn modelId="{AC071BD0-0D3C-4288-A563-85E5FAE5E0E6}" type="presParOf" srcId="{7D2446A1-D611-42B2-9120-ABD67825FC92}" destId="{8C4D3B88-B4D1-468D-BFF9-326ECD97DFFB}" srcOrd="1" destOrd="0" presId="urn:microsoft.com/office/officeart/2008/layout/AlternatingPictureBlocks"/>
    <dgm:cxn modelId="{2AE01971-553A-4230-86D8-DE68E4D132DC}" type="presParOf" srcId="{7D2446A1-D611-42B2-9120-ABD67825FC92}" destId="{FA7792F9-549A-411B-B39B-87CA6C30FCE9}" srcOrd="2" destOrd="0" presId="urn:microsoft.com/office/officeart/2008/layout/AlternatingPictureBlocks"/>
    <dgm:cxn modelId="{5E655873-B8C5-478A-8A9E-84E8B29C28DC}" type="presParOf" srcId="{FA7792F9-549A-411B-B39B-87CA6C30FCE9}" destId="{0C2380E4-793F-4332-AE9D-677FC908EDD9}" srcOrd="0" destOrd="0" presId="urn:microsoft.com/office/officeart/2008/layout/AlternatingPictureBlocks"/>
    <dgm:cxn modelId="{15BE7AA9-3890-4B2C-B2B6-6EEB8F990168}" type="presParOf" srcId="{FA7792F9-549A-411B-B39B-87CA6C30FCE9}" destId="{9DEF3621-411A-4C01-9665-1F7CD628CEE0}"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CDDD47-52CA-4C30-A8F2-C98CA55F21C5}"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D67C6EEB-F251-405B-84FA-73CC1535671E}">
      <dgm:prSet/>
      <dgm:spPr/>
      <dgm:t>
        <a:bodyPr/>
        <a:lstStyle/>
        <a:p>
          <a:pPr algn="ctr" rtl="0"/>
          <a:r>
            <a:rPr lang="en-US" dirty="0" err="1" smtClean="0">
              <a:solidFill>
                <a:schemeClr val="tx1"/>
              </a:solidFill>
              <a:latin typeface="Rockwell" pitchFamily="18" charset="0"/>
            </a:rPr>
            <a:t>Sebagai</a:t>
          </a:r>
          <a:r>
            <a:rPr lang="en-US" dirty="0" smtClean="0">
              <a:solidFill>
                <a:schemeClr val="tx1"/>
              </a:solidFill>
              <a:latin typeface="Rockwell" pitchFamily="18" charset="0"/>
            </a:rPr>
            <a:t> </a:t>
          </a:r>
          <a:r>
            <a:rPr lang="en-US" dirty="0" err="1" smtClean="0">
              <a:solidFill>
                <a:schemeClr val="tx1"/>
              </a:solidFill>
              <a:latin typeface="Rockwell" pitchFamily="18" charset="0"/>
            </a:rPr>
            <a:t>ketua</a:t>
          </a:r>
          <a:r>
            <a:rPr lang="en-US" dirty="0" smtClean="0">
              <a:solidFill>
                <a:schemeClr val="tx1"/>
              </a:solidFill>
              <a:latin typeface="Rockwell" pitchFamily="18" charset="0"/>
            </a:rPr>
            <a:t> agama, </a:t>
          </a:r>
          <a:r>
            <a:rPr lang="en-US" dirty="0" err="1" smtClean="0">
              <a:solidFill>
                <a:schemeClr val="tx1"/>
              </a:solidFill>
              <a:latin typeface="Rockwell" pitchFamily="18" charset="0"/>
            </a:rPr>
            <a:t>baginda</a:t>
          </a:r>
          <a:r>
            <a:rPr lang="en-US" dirty="0" smtClean="0">
              <a:solidFill>
                <a:schemeClr val="tx1"/>
              </a:solidFill>
              <a:latin typeface="Rockwell" pitchFamily="18" charset="0"/>
            </a:rPr>
            <a:t> </a:t>
          </a:r>
          <a:r>
            <a:rPr lang="en-US" dirty="0" err="1" smtClean="0">
              <a:solidFill>
                <a:schemeClr val="tx1"/>
              </a:solidFill>
              <a:latin typeface="Rockwell" pitchFamily="18" charset="0"/>
            </a:rPr>
            <a:t>perlu</a:t>
          </a:r>
          <a:r>
            <a:rPr lang="en-US" dirty="0" smtClean="0">
              <a:solidFill>
                <a:schemeClr val="tx1"/>
              </a:solidFill>
              <a:latin typeface="Rockwell" pitchFamily="18" charset="0"/>
            </a:rPr>
            <a:t> </a:t>
          </a:r>
          <a:r>
            <a:rPr lang="en-US" dirty="0" err="1" smtClean="0">
              <a:solidFill>
                <a:schemeClr val="tx1"/>
              </a:solidFill>
              <a:latin typeface="Rockwell" pitchFamily="18" charset="0"/>
            </a:rPr>
            <a:t>memastikan</a:t>
          </a:r>
          <a:r>
            <a:rPr lang="en-US" dirty="0" smtClean="0">
              <a:solidFill>
                <a:schemeClr val="tx1"/>
              </a:solidFill>
              <a:latin typeface="Rockwell" pitchFamily="18" charset="0"/>
            </a:rPr>
            <a:t> </a:t>
          </a:r>
          <a:r>
            <a:rPr lang="en-US" dirty="0" err="1" smtClean="0">
              <a:solidFill>
                <a:schemeClr val="tx1"/>
              </a:solidFill>
              <a:latin typeface="Rockwell" pitchFamily="18" charset="0"/>
            </a:rPr>
            <a:t>segala</a:t>
          </a:r>
          <a:r>
            <a:rPr lang="en-US" dirty="0" smtClean="0">
              <a:solidFill>
                <a:schemeClr val="tx1"/>
              </a:solidFill>
              <a:latin typeface="Rockwell" pitchFamily="18" charset="0"/>
            </a:rPr>
            <a:t> </a:t>
          </a:r>
          <a:r>
            <a:rPr lang="en-US" dirty="0" err="1" smtClean="0">
              <a:solidFill>
                <a:schemeClr val="tx1"/>
              </a:solidFill>
              <a:latin typeface="Rockwell" pitchFamily="18" charset="0"/>
            </a:rPr>
            <a:t>bentuk</a:t>
          </a:r>
          <a:r>
            <a:rPr lang="en-US" dirty="0" smtClean="0">
              <a:solidFill>
                <a:schemeClr val="tx1"/>
              </a:solidFill>
              <a:latin typeface="Rockwell" pitchFamily="18" charset="0"/>
            </a:rPr>
            <a:t> </a:t>
          </a:r>
          <a:r>
            <a:rPr lang="en-US" dirty="0" err="1" smtClean="0">
              <a:solidFill>
                <a:schemeClr val="tx1"/>
              </a:solidFill>
              <a:latin typeface="Rockwell" pitchFamily="18" charset="0"/>
            </a:rPr>
            <a:t>perundangan</a:t>
          </a:r>
          <a:r>
            <a:rPr lang="en-US" dirty="0" smtClean="0">
              <a:solidFill>
                <a:schemeClr val="tx1"/>
              </a:solidFill>
              <a:latin typeface="Rockwell" pitchFamily="18" charset="0"/>
            </a:rPr>
            <a:t> yang </a:t>
          </a:r>
          <a:r>
            <a:rPr lang="en-US" dirty="0" err="1" smtClean="0">
              <a:solidFill>
                <a:schemeClr val="tx1"/>
              </a:solidFill>
              <a:latin typeface="Rockwell" pitchFamily="18" charset="0"/>
            </a:rPr>
            <a:t>terkandung</a:t>
          </a:r>
          <a:r>
            <a:rPr lang="en-US" dirty="0" smtClean="0">
              <a:solidFill>
                <a:schemeClr val="tx1"/>
              </a:solidFill>
              <a:latin typeface="Rockwell" pitchFamily="18" charset="0"/>
            </a:rPr>
            <a:t> </a:t>
          </a:r>
          <a:r>
            <a:rPr lang="en-US" dirty="0" err="1" smtClean="0">
              <a:solidFill>
                <a:schemeClr val="tx1"/>
              </a:solidFill>
              <a:latin typeface="Rockwell" pitchFamily="18" charset="0"/>
            </a:rPr>
            <a:t>dalam</a:t>
          </a:r>
          <a:r>
            <a:rPr lang="en-US" dirty="0" smtClean="0">
              <a:solidFill>
                <a:schemeClr val="tx1"/>
              </a:solidFill>
              <a:latin typeface="Rockwell" pitchFamily="18" charset="0"/>
            </a:rPr>
            <a:t> al-Quran </a:t>
          </a:r>
          <a:r>
            <a:rPr lang="en-US" dirty="0" err="1" smtClean="0">
              <a:solidFill>
                <a:schemeClr val="tx1"/>
              </a:solidFill>
              <a:latin typeface="Rockwell" pitchFamily="18" charset="0"/>
            </a:rPr>
            <a:t>dan</a:t>
          </a:r>
          <a:r>
            <a:rPr lang="en-US" dirty="0" smtClean="0">
              <a:solidFill>
                <a:schemeClr val="tx1"/>
              </a:solidFill>
              <a:latin typeface="Rockwell" pitchFamily="18" charset="0"/>
            </a:rPr>
            <a:t> al-</a:t>
          </a:r>
          <a:r>
            <a:rPr lang="en-US" dirty="0" err="1" smtClean="0">
              <a:solidFill>
                <a:schemeClr val="tx1"/>
              </a:solidFill>
              <a:latin typeface="Rockwell" pitchFamily="18" charset="0"/>
            </a:rPr>
            <a:t>Sunnah</a:t>
          </a:r>
          <a:r>
            <a:rPr lang="en-US" dirty="0" smtClean="0">
              <a:solidFill>
                <a:schemeClr val="tx1"/>
              </a:solidFill>
              <a:latin typeface="Rockwell" pitchFamily="18" charset="0"/>
            </a:rPr>
            <a:t> </a:t>
          </a:r>
          <a:r>
            <a:rPr lang="en-US" dirty="0" err="1" smtClean="0">
              <a:solidFill>
                <a:schemeClr val="tx1"/>
              </a:solidFill>
              <a:latin typeface="Rockwell" pitchFamily="18" charset="0"/>
            </a:rPr>
            <a:t>terpelihara</a:t>
          </a:r>
          <a:r>
            <a:rPr lang="en-US" dirty="0" smtClean="0">
              <a:solidFill>
                <a:schemeClr val="tx1"/>
              </a:solidFill>
              <a:latin typeface="Rockwell" pitchFamily="18" charset="0"/>
            </a:rPr>
            <a:t> </a:t>
          </a:r>
          <a:r>
            <a:rPr lang="en-US" dirty="0" err="1" smtClean="0">
              <a:solidFill>
                <a:schemeClr val="tx1"/>
              </a:solidFill>
              <a:latin typeface="Rockwell" pitchFamily="18" charset="0"/>
            </a:rPr>
            <a:t>dan</a:t>
          </a:r>
          <a:r>
            <a:rPr lang="en-US" dirty="0" smtClean="0">
              <a:solidFill>
                <a:schemeClr val="tx1"/>
              </a:solidFill>
              <a:latin typeface="Rockwell" pitchFamily="18" charset="0"/>
            </a:rPr>
            <a:t> </a:t>
          </a:r>
          <a:r>
            <a:rPr lang="en-US" dirty="0" err="1" smtClean="0">
              <a:solidFill>
                <a:schemeClr val="tx1"/>
              </a:solidFill>
              <a:latin typeface="Rockwell" pitchFamily="18" charset="0"/>
            </a:rPr>
            <a:t>dilaksanakan</a:t>
          </a:r>
          <a:r>
            <a:rPr lang="en-US" dirty="0" smtClean="0">
              <a:solidFill>
                <a:schemeClr val="tx1"/>
              </a:solidFill>
              <a:latin typeface="Rockwell" pitchFamily="18" charset="0"/>
            </a:rPr>
            <a:t> </a:t>
          </a:r>
          <a:r>
            <a:rPr lang="en-US" dirty="0" err="1" smtClean="0">
              <a:solidFill>
                <a:schemeClr val="tx1"/>
              </a:solidFill>
              <a:latin typeface="Rockwell" pitchFamily="18" charset="0"/>
            </a:rPr>
            <a:t>mengikut</a:t>
          </a:r>
          <a:r>
            <a:rPr lang="en-US" dirty="0" smtClean="0">
              <a:solidFill>
                <a:schemeClr val="tx1"/>
              </a:solidFill>
              <a:latin typeface="Rockwell" pitchFamily="18" charset="0"/>
            </a:rPr>
            <a:t> </a:t>
          </a:r>
          <a:r>
            <a:rPr lang="en-US" dirty="0" err="1" smtClean="0">
              <a:solidFill>
                <a:schemeClr val="tx1"/>
              </a:solidFill>
              <a:latin typeface="Rockwell" pitchFamily="18" charset="0"/>
            </a:rPr>
            <a:t>lunas-lunas</a:t>
          </a:r>
          <a:r>
            <a:rPr lang="en-US" dirty="0" smtClean="0">
              <a:solidFill>
                <a:schemeClr val="tx1"/>
              </a:solidFill>
              <a:latin typeface="Rockwell" pitchFamily="18" charset="0"/>
            </a:rPr>
            <a:t> yang </a:t>
          </a:r>
          <a:r>
            <a:rPr lang="en-US" dirty="0" err="1" smtClean="0">
              <a:solidFill>
                <a:schemeClr val="tx1"/>
              </a:solidFill>
              <a:latin typeface="Rockwell" pitchFamily="18" charset="0"/>
            </a:rPr>
            <a:t>telah</a:t>
          </a:r>
          <a:r>
            <a:rPr lang="en-US" dirty="0" smtClean="0">
              <a:solidFill>
                <a:schemeClr val="tx1"/>
              </a:solidFill>
              <a:latin typeface="Rockwell" pitchFamily="18" charset="0"/>
            </a:rPr>
            <a:t> </a:t>
          </a:r>
          <a:r>
            <a:rPr lang="en-US" dirty="0" err="1" smtClean="0">
              <a:solidFill>
                <a:schemeClr val="tx1"/>
              </a:solidFill>
              <a:latin typeface="Rockwell" pitchFamily="18" charset="0"/>
            </a:rPr>
            <a:t>ditetapkan</a:t>
          </a:r>
          <a:r>
            <a:rPr lang="en-US" dirty="0" smtClean="0">
              <a:solidFill>
                <a:schemeClr val="tx1"/>
              </a:solidFill>
              <a:latin typeface="Rockwell" pitchFamily="18" charset="0"/>
            </a:rPr>
            <a:t> </a:t>
          </a:r>
          <a:r>
            <a:rPr lang="en-US" dirty="0" err="1" smtClean="0">
              <a:solidFill>
                <a:schemeClr val="tx1"/>
              </a:solidFill>
              <a:latin typeface="Rockwell" pitchFamily="18" charset="0"/>
            </a:rPr>
            <a:t>oleh</a:t>
          </a:r>
          <a:r>
            <a:rPr lang="en-US" dirty="0" smtClean="0">
              <a:solidFill>
                <a:schemeClr val="tx1"/>
              </a:solidFill>
              <a:latin typeface="Rockwell" pitchFamily="18" charset="0"/>
            </a:rPr>
            <a:t> </a:t>
          </a:r>
          <a:r>
            <a:rPr lang="en-US" dirty="0" err="1" smtClean="0">
              <a:solidFill>
                <a:schemeClr val="tx1"/>
              </a:solidFill>
              <a:latin typeface="Rockwell" pitchFamily="18" charset="0"/>
            </a:rPr>
            <a:t>syara</a:t>
          </a:r>
          <a:r>
            <a:rPr lang="en-US" dirty="0" smtClean="0">
              <a:solidFill>
                <a:schemeClr val="tx1"/>
              </a:solidFill>
              <a:latin typeface="Rockwell" pitchFamily="18" charset="0"/>
            </a:rPr>
            <a:t>’. </a:t>
          </a:r>
          <a:endParaRPr lang="en-US" dirty="0">
            <a:solidFill>
              <a:schemeClr val="tx1"/>
            </a:solidFill>
            <a:latin typeface="Rockwell" pitchFamily="18" charset="0"/>
          </a:endParaRPr>
        </a:p>
      </dgm:t>
    </dgm:pt>
    <dgm:pt modelId="{FC4279F4-7CD8-4AD2-8071-83187F545EC8}" type="parTrans" cxnId="{F7E815C8-E7CF-49C7-9F50-81F50E02A3BE}">
      <dgm:prSet/>
      <dgm:spPr/>
      <dgm:t>
        <a:bodyPr/>
        <a:lstStyle/>
        <a:p>
          <a:endParaRPr lang="en-US">
            <a:solidFill>
              <a:schemeClr val="tx1"/>
            </a:solidFill>
            <a:latin typeface="Rockwell" pitchFamily="18" charset="0"/>
          </a:endParaRPr>
        </a:p>
      </dgm:t>
    </dgm:pt>
    <dgm:pt modelId="{AC6547FF-4794-4C11-8DFA-DAA9CB3DA9B2}" type="sibTrans" cxnId="{F7E815C8-E7CF-49C7-9F50-81F50E02A3BE}">
      <dgm:prSet/>
      <dgm:spPr/>
      <dgm:t>
        <a:bodyPr/>
        <a:lstStyle/>
        <a:p>
          <a:endParaRPr lang="en-US">
            <a:solidFill>
              <a:schemeClr val="tx1"/>
            </a:solidFill>
            <a:latin typeface="Rockwell" pitchFamily="18" charset="0"/>
          </a:endParaRPr>
        </a:p>
      </dgm:t>
    </dgm:pt>
    <dgm:pt modelId="{8F64CAB7-1573-4252-9737-2D678661C32B}">
      <dgm:prSet/>
      <dgm:spPr/>
      <dgm:t>
        <a:bodyPr/>
        <a:lstStyle/>
        <a:p>
          <a:pPr algn="ctr" rtl="0"/>
          <a:r>
            <a:rPr lang="en-US" dirty="0" smtClean="0">
              <a:solidFill>
                <a:schemeClr val="tx1"/>
              </a:solidFill>
              <a:latin typeface="Rockwell" pitchFamily="18" charset="0"/>
            </a:rPr>
            <a:t>Hal </a:t>
          </a:r>
          <a:r>
            <a:rPr lang="en-US" dirty="0" err="1" smtClean="0">
              <a:solidFill>
                <a:schemeClr val="tx1"/>
              </a:solidFill>
              <a:latin typeface="Rockwell" pitchFamily="18" charset="0"/>
            </a:rPr>
            <a:t>ini</a:t>
          </a:r>
          <a:r>
            <a:rPr lang="en-US" dirty="0" smtClean="0">
              <a:solidFill>
                <a:schemeClr val="tx1"/>
              </a:solidFill>
              <a:latin typeface="Rockwell" pitchFamily="18" charset="0"/>
            </a:rPr>
            <a:t> </a:t>
          </a:r>
          <a:r>
            <a:rPr lang="en-US" dirty="0" err="1" smtClean="0">
              <a:solidFill>
                <a:schemeClr val="tx1"/>
              </a:solidFill>
              <a:latin typeface="Rockwell" pitchFamily="18" charset="0"/>
            </a:rPr>
            <a:t>bertepatan</a:t>
          </a:r>
          <a:r>
            <a:rPr lang="en-US" dirty="0" smtClean="0">
              <a:solidFill>
                <a:schemeClr val="tx1"/>
              </a:solidFill>
              <a:latin typeface="Rockwell" pitchFamily="18" charset="0"/>
            </a:rPr>
            <a:t> </a:t>
          </a:r>
          <a:r>
            <a:rPr lang="en-US" dirty="0" err="1" smtClean="0">
              <a:solidFill>
                <a:schemeClr val="tx1"/>
              </a:solidFill>
              <a:latin typeface="Rockwell" pitchFamily="18" charset="0"/>
            </a:rPr>
            <a:t>dengan</a:t>
          </a:r>
          <a:r>
            <a:rPr lang="en-US" dirty="0" smtClean="0">
              <a:solidFill>
                <a:schemeClr val="tx1"/>
              </a:solidFill>
              <a:latin typeface="Rockwell" pitchFamily="18" charset="0"/>
            </a:rPr>
            <a:t> </a:t>
          </a:r>
          <a:r>
            <a:rPr lang="en-US" dirty="0" err="1" smtClean="0">
              <a:solidFill>
                <a:schemeClr val="tx1"/>
              </a:solidFill>
              <a:latin typeface="Rockwell" pitchFamily="18" charset="0"/>
            </a:rPr>
            <a:t>kedudukan</a:t>
          </a:r>
          <a:r>
            <a:rPr lang="en-US" dirty="0" smtClean="0">
              <a:solidFill>
                <a:schemeClr val="tx1"/>
              </a:solidFill>
              <a:latin typeface="Rockwell" pitchFamily="18" charset="0"/>
            </a:rPr>
            <a:t> agama Islam </a:t>
          </a:r>
          <a:r>
            <a:rPr lang="en-US" dirty="0" err="1" smtClean="0">
              <a:solidFill>
                <a:schemeClr val="tx1"/>
              </a:solidFill>
              <a:latin typeface="Rockwell" pitchFamily="18" charset="0"/>
            </a:rPr>
            <a:t>sebagai</a:t>
          </a:r>
          <a:r>
            <a:rPr lang="en-US" dirty="0" smtClean="0">
              <a:solidFill>
                <a:schemeClr val="tx1"/>
              </a:solidFill>
              <a:latin typeface="Rockwell" pitchFamily="18" charset="0"/>
            </a:rPr>
            <a:t> agama </a:t>
          </a:r>
          <a:r>
            <a:rPr lang="en-US" dirty="0" err="1" smtClean="0">
              <a:solidFill>
                <a:schemeClr val="tx1"/>
              </a:solidFill>
              <a:latin typeface="Rockwell" pitchFamily="18" charset="0"/>
            </a:rPr>
            <a:t>negara</a:t>
          </a:r>
          <a:r>
            <a:rPr lang="en-US" dirty="0" smtClean="0">
              <a:solidFill>
                <a:schemeClr val="tx1"/>
              </a:solidFill>
              <a:latin typeface="Rockwell" pitchFamily="18" charset="0"/>
            </a:rPr>
            <a:t> </a:t>
          </a:r>
          <a:r>
            <a:rPr lang="en-US" dirty="0" err="1" smtClean="0">
              <a:solidFill>
                <a:schemeClr val="tx1"/>
              </a:solidFill>
              <a:latin typeface="Rockwell" pitchFamily="18" charset="0"/>
            </a:rPr>
            <a:t>sebagaimana</a:t>
          </a:r>
          <a:r>
            <a:rPr lang="en-US" dirty="0" smtClean="0">
              <a:solidFill>
                <a:schemeClr val="tx1"/>
              </a:solidFill>
              <a:latin typeface="Rockwell" pitchFamily="18" charset="0"/>
            </a:rPr>
            <a:t> yang </a:t>
          </a:r>
          <a:r>
            <a:rPr lang="en-US" dirty="0" err="1" smtClean="0">
              <a:solidFill>
                <a:schemeClr val="tx1"/>
              </a:solidFill>
              <a:latin typeface="Rockwell" pitchFamily="18" charset="0"/>
            </a:rPr>
            <a:t>termaktub</a:t>
          </a:r>
          <a:r>
            <a:rPr lang="en-US" dirty="0" smtClean="0">
              <a:solidFill>
                <a:schemeClr val="tx1"/>
              </a:solidFill>
              <a:latin typeface="Rockwell" pitchFamily="18" charset="0"/>
            </a:rPr>
            <a:t> </a:t>
          </a:r>
          <a:r>
            <a:rPr lang="en-US" dirty="0" err="1" smtClean="0">
              <a:solidFill>
                <a:schemeClr val="tx1"/>
              </a:solidFill>
              <a:latin typeface="Rockwell" pitchFamily="18" charset="0"/>
            </a:rPr>
            <a:t>dalam</a:t>
          </a:r>
          <a:r>
            <a:rPr lang="en-US" dirty="0" smtClean="0">
              <a:solidFill>
                <a:schemeClr val="tx1"/>
              </a:solidFill>
              <a:latin typeface="Rockwell" pitchFamily="18" charset="0"/>
            </a:rPr>
            <a:t> </a:t>
          </a:r>
          <a:r>
            <a:rPr lang="en-US" dirty="0" err="1" smtClean="0">
              <a:solidFill>
                <a:schemeClr val="tx1"/>
              </a:solidFill>
              <a:latin typeface="Rockwell" pitchFamily="18" charset="0"/>
            </a:rPr>
            <a:t>Perkara</a:t>
          </a:r>
          <a:r>
            <a:rPr lang="en-US" dirty="0" smtClean="0">
              <a:solidFill>
                <a:schemeClr val="tx1"/>
              </a:solidFill>
              <a:latin typeface="Rockwell" pitchFamily="18" charset="0"/>
            </a:rPr>
            <a:t> 3(1) </a:t>
          </a:r>
          <a:r>
            <a:rPr lang="en-US" dirty="0" err="1" smtClean="0">
              <a:solidFill>
                <a:schemeClr val="tx1"/>
              </a:solidFill>
              <a:latin typeface="Rockwell" pitchFamily="18" charset="0"/>
            </a:rPr>
            <a:t>Perlembagaan</a:t>
          </a:r>
          <a:r>
            <a:rPr lang="en-US" dirty="0" smtClean="0">
              <a:solidFill>
                <a:schemeClr val="tx1"/>
              </a:solidFill>
              <a:latin typeface="Rockwell" pitchFamily="18" charset="0"/>
            </a:rPr>
            <a:t> Persekutuan. </a:t>
          </a:r>
          <a:endParaRPr lang="en-US" dirty="0">
            <a:solidFill>
              <a:schemeClr val="tx1"/>
            </a:solidFill>
            <a:latin typeface="Rockwell" pitchFamily="18" charset="0"/>
          </a:endParaRPr>
        </a:p>
      </dgm:t>
    </dgm:pt>
    <dgm:pt modelId="{5B4F9B36-789A-413E-AF1F-D60084982848}" type="parTrans" cxnId="{583A7AE9-5733-4AC5-83C3-33BAAF1CB086}">
      <dgm:prSet/>
      <dgm:spPr/>
      <dgm:t>
        <a:bodyPr/>
        <a:lstStyle/>
        <a:p>
          <a:endParaRPr lang="en-US">
            <a:solidFill>
              <a:schemeClr val="tx1"/>
            </a:solidFill>
            <a:latin typeface="Rockwell" pitchFamily="18" charset="0"/>
          </a:endParaRPr>
        </a:p>
      </dgm:t>
    </dgm:pt>
    <dgm:pt modelId="{C6A58CB9-E121-48DC-AA2B-9B19A7A6F3A9}" type="sibTrans" cxnId="{583A7AE9-5733-4AC5-83C3-33BAAF1CB086}">
      <dgm:prSet/>
      <dgm:spPr/>
      <dgm:t>
        <a:bodyPr/>
        <a:lstStyle/>
        <a:p>
          <a:endParaRPr lang="en-US">
            <a:solidFill>
              <a:schemeClr val="tx1"/>
            </a:solidFill>
            <a:latin typeface="Rockwell" pitchFamily="18" charset="0"/>
          </a:endParaRPr>
        </a:p>
      </dgm:t>
    </dgm:pt>
    <dgm:pt modelId="{EE38AC29-AE72-40B3-86F3-1268E5869392}">
      <dgm:prSet/>
      <dgm:spPr/>
      <dgm:t>
        <a:bodyPr/>
        <a:lstStyle/>
        <a:p>
          <a:pPr algn="ctr" rtl="0"/>
          <a:r>
            <a:rPr lang="en-US" dirty="0" err="1" smtClean="0">
              <a:solidFill>
                <a:schemeClr val="tx1"/>
              </a:solidFill>
              <a:latin typeface="Rockwell" pitchFamily="18" charset="0"/>
            </a:rPr>
            <a:t>hubungan</a:t>
          </a:r>
          <a:r>
            <a:rPr lang="en-US" dirty="0" smtClean="0">
              <a:solidFill>
                <a:schemeClr val="tx1"/>
              </a:solidFill>
              <a:latin typeface="Rockwell" pitchFamily="18" charset="0"/>
            </a:rPr>
            <a:t> </a:t>
          </a:r>
          <a:r>
            <a:rPr lang="en-US" dirty="0" err="1" smtClean="0">
              <a:solidFill>
                <a:schemeClr val="tx1"/>
              </a:solidFill>
              <a:latin typeface="Rockwell" pitchFamily="18" charset="0"/>
            </a:rPr>
            <a:t>antara</a:t>
          </a:r>
          <a:r>
            <a:rPr lang="en-US" dirty="0" smtClean="0">
              <a:solidFill>
                <a:schemeClr val="tx1"/>
              </a:solidFill>
              <a:latin typeface="Rockwell" pitchFamily="18" charset="0"/>
            </a:rPr>
            <a:t> Sultan </a:t>
          </a:r>
          <a:r>
            <a:rPr lang="en-US" dirty="0" err="1" smtClean="0">
              <a:solidFill>
                <a:schemeClr val="tx1"/>
              </a:solidFill>
              <a:latin typeface="Rockwell" pitchFamily="18" charset="0"/>
            </a:rPr>
            <a:t>dengan</a:t>
          </a:r>
          <a:r>
            <a:rPr lang="en-US" dirty="0" smtClean="0">
              <a:solidFill>
                <a:schemeClr val="tx1"/>
              </a:solidFill>
              <a:latin typeface="Rockwell" pitchFamily="18" charset="0"/>
            </a:rPr>
            <a:t> </a:t>
          </a:r>
          <a:r>
            <a:rPr lang="en-US" dirty="0" err="1" smtClean="0">
              <a:solidFill>
                <a:schemeClr val="tx1"/>
              </a:solidFill>
              <a:latin typeface="Rockwell" pitchFamily="18" charset="0"/>
            </a:rPr>
            <a:t>para</a:t>
          </a:r>
          <a:r>
            <a:rPr lang="en-US" dirty="0" smtClean="0">
              <a:solidFill>
                <a:schemeClr val="tx1"/>
              </a:solidFill>
              <a:latin typeface="Rockwell" pitchFamily="18" charset="0"/>
            </a:rPr>
            <a:t> </a:t>
          </a:r>
          <a:r>
            <a:rPr lang="en-US" dirty="0" err="1" smtClean="0">
              <a:solidFill>
                <a:schemeClr val="tx1"/>
              </a:solidFill>
              <a:latin typeface="Rockwell" pitchFamily="18" charset="0"/>
            </a:rPr>
            <a:t>ulama</a:t>
          </a:r>
          <a:r>
            <a:rPr lang="en-US" dirty="0" smtClean="0">
              <a:solidFill>
                <a:schemeClr val="tx1"/>
              </a:solidFill>
              <a:latin typeface="Rockwell" pitchFamily="18" charset="0"/>
            </a:rPr>
            <a:t> </a:t>
          </a:r>
          <a:r>
            <a:rPr lang="en-US" dirty="0" err="1" smtClean="0">
              <a:solidFill>
                <a:schemeClr val="tx1"/>
              </a:solidFill>
              <a:latin typeface="Rockwell" pitchFamily="18" charset="0"/>
            </a:rPr>
            <a:t>mesti</a:t>
          </a:r>
          <a:r>
            <a:rPr lang="en-US" dirty="0" smtClean="0">
              <a:solidFill>
                <a:schemeClr val="tx1"/>
              </a:solidFill>
              <a:latin typeface="Rockwell" pitchFamily="18" charset="0"/>
            </a:rPr>
            <a:t> </a:t>
          </a:r>
          <a:r>
            <a:rPr lang="en-US" dirty="0" err="1" smtClean="0">
              <a:solidFill>
                <a:schemeClr val="tx1"/>
              </a:solidFill>
              <a:latin typeface="Rockwell" pitchFamily="18" charset="0"/>
            </a:rPr>
            <a:t>berada</a:t>
          </a:r>
          <a:r>
            <a:rPr lang="en-US" dirty="0" smtClean="0">
              <a:solidFill>
                <a:schemeClr val="tx1"/>
              </a:solidFill>
              <a:latin typeface="Rockwell" pitchFamily="18" charset="0"/>
            </a:rPr>
            <a:t> </a:t>
          </a:r>
          <a:r>
            <a:rPr lang="en-US" dirty="0" err="1" smtClean="0">
              <a:solidFill>
                <a:schemeClr val="tx1"/>
              </a:solidFill>
              <a:latin typeface="Rockwell" pitchFamily="18" charset="0"/>
            </a:rPr>
            <a:t>pada</a:t>
          </a:r>
          <a:r>
            <a:rPr lang="en-US" dirty="0" smtClean="0">
              <a:solidFill>
                <a:schemeClr val="tx1"/>
              </a:solidFill>
              <a:latin typeface="Rockwell" pitchFamily="18" charset="0"/>
            </a:rPr>
            <a:t> </a:t>
          </a:r>
          <a:r>
            <a:rPr lang="en-US" dirty="0" err="1" smtClean="0">
              <a:solidFill>
                <a:schemeClr val="tx1"/>
              </a:solidFill>
              <a:latin typeface="Rockwell" pitchFamily="18" charset="0"/>
            </a:rPr>
            <a:t>tahap</a:t>
          </a:r>
          <a:r>
            <a:rPr lang="en-US" dirty="0" smtClean="0">
              <a:solidFill>
                <a:schemeClr val="tx1"/>
              </a:solidFill>
              <a:latin typeface="Rockwell" pitchFamily="18" charset="0"/>
            </a:rPr>
            <a:t> yang </a:t>
          </a:r>
          <a:r>
            <a:rPr lang="en-US" dirty="0" err="1" smtClean="0">
              <a:solidFill>
                <a:schemeClr val="tx1"/>
              </a:solidFill>
              <a:latin typeface="Rockwell" pitchFamily="18" charset="0"/>
            </a:rPr>
            <a:t>terbaik</a:t>
          </a:r>
          <a:r>
            <a:rPr lang="en-US" dirty="0" smtClean="0">
              <a:solidFill>
                <a:schemeClr val="tx1"/>
              </a:solidFill>
              <a:latin typeface="Rockwell" pitchFamily="18" charset="0"/>
            </a:rPr>
            <a:t>. </a:t>
          </a:r>
          <a:endParaRPr lang="en-US" dirty="0">
            <a:solidFill>
              <a:schemeClr val="tx1"/>
            </a:solidFill>
            <a:latin typeface="Rockwell" pitchFamily="18" charset="0"/>
          </a:endParaRPr>
        </a:p>
      </dgm:t>
    </dgm:pt>
    <dgm:pt modelId="{67239AB6-79ED-4CEC-904F-A381674932B6}" type="parTrans" cxnId="{D9B918EB-C526-4101-95D6-BB3B6E1B774A}">
      <dgm:prSet/>
      <dgm:spPr/>
      <dgm:t>
        <a:bodyPr/>
        <a:lstStyle/>
        <a:p>
          <a:endParaRPr lang="en-US">
            <a:solidFill>
              <a:schemeClr val="tx1"/>
            </a:solidFill>
            <a:latin typeface="Rockwell" pitchFamily="18" charset="0"/>
          </a:endParaRPr>
        </a:p>
      </dgm:t>
    </dgm:pt>
    <dgm:pt modelId="{B026B3E7-8AB6-4865-8E11-35FE35DB8E5B}" type="sibTrans" cxnId="{D9B918EB-C526-4101-95D6-BB3B6E1B774A}">
      <dgm:prSet/>
      <dgm:spPr/>
      <dgm:t>
        <a:bodyPr/>
        <a:lstStyle/>
        <a:p>
          <a:endParaRPr lang="en-US">
            <a:solidFill>
              <a:schemeClr val="tx1"/>
            </a:solidFill>
            <a:latin typeface="Rockwell" pitchFamily="18" charset="0"/>
          </a:endParaRPr>
        </a:p>
      </dgm:t>
    </dgm:pt>
    <dgm:pt modelId="{F70EC853-C816-4AC8-A82E-3A54F358A584}">
      <dgm:prSet/>
      <dgm:spPr/>
      <dgm:t>
        <a:bodyPr/>
        <a:lstStyle/>
        <a:p>
          <a:pPr algn="ctr" rtl="0"/>
          <a:r>
            <a:rPr lang="en-US" dirty="0" smtClean="0">
              <a:solidFill>
                <a:schemeClr val="tx1"/>
              </a:solidFill>
              <a:latin typeface="Rockwell" pitchFamily="18" charset="0"/>
            </a:rPr>
            <a:t>Para </a:t>
          </a:r>
          <a:r>
            <a:rPr lang="en-US" dirty="0" err="1" smtClean="0">
              <a:solidFill>
                <a:schemeClr val="tx1"/>
              </a:solidFill>
              <a:latin typeface="Rockwell" pitchFamily="18" charset="0"/>
            </a:rPr>
            <a:t>ulama</a:t>
          </a:r>
          <a:r>
            <a:rPr lang="en-US" dirty="0" smtClean="0">
              <a:solidFill>
                <a:schemeClr val="tx1"/>
              </a:solidFill>
              <a:latin typeface="Rockwell" pitchFamily="18" charset="0"/>
            </a:rPr>
            <a:t> </a:t>
          </a:r>
          <a:r>
            <a:rPr lang="en-US" dirty="0" err="1" smtClean="0">
              <a:solidFill>
                <a:schemeClr val="tx1"/>
              </a:solidFill>
              <a:latin typeface="Rockwell" pitchFamily="18" charset="0"/>
            </a:rPr>
            <a:t>dirujuk</a:t>
          </a:r>
          <a:r>
            <a:rPr lang="en-US" dirty="0" smtClean="0">
              <a:solidFill>
                <a:schemeClr val="tx1"/>
              </a:solidFill>
              <a:latin typeface="Rockwell" pitchFamily="18" charset="0"/>
            </a:rPr>
            <a:t> </a:t>
          </a:r>
          <a:r>
            <a:rPr lang="en-US" dirty="0" err="1" smtClean="0">
              <a:solidFill>
                <a:schemeClr val="tx1"/>
              </a:solidFill>
              <a:latin typeface="Rockwell" pitchFamily="18" charset="0"/>
            </a:rPr>
            <a:t>dalam</a:t>
          </a:r>
          <a:r>
            <a:rPr lang="en-US" dirty="0" smtClean="0">
              <a:solidFill>
                <a:schemeClr val="tx1"/>
              </a:solidFill>
              <a:latin typeface="Rockwell" pitchFamily="18" charset="0"/>
            </a:rPr>
            <a:t> </a:t>
          </a:r>
          <a:r>
            <a:rPr lang="en-US" dirty="0" err="1" smtClean="0">
              <a:solidFill>
                <a:schemeClr val="tx1"/>
              </a:solidFill>
              <a:latin typeface="Rockwell" pitchFamily="18" charset="0"/>
            </a:rPr>
            <a:t>banyak</a:t>
          </a:r>
          <a:r>
            <a:rPr lang="en-US" dirty="0" smtClean="0">
              <a:solidFill>
                <a:schemeClr val="tx1"/>
              </a:solidFill>
              <a:latin typeface="Rockwell" pitchFamily="18" charset="0"/>
            </a:rPr>
            <a:t> </a:t>
          </a:r>
          <a:r>
            <a:rPr lang="en-US" dirty="0" err="1" smtClean="0">
              <a:solidFill>
                <a:schemeClr val="tx1"/>
              </a:solidFill>
              <a:latin typeface="Rockwell" pitchFamily="18" charset="0"/>
            </a:rPr>
            <a:t>hal</a:t>
          </a:r>
          <a:r>
            <a:rPr lang="en-US" dirty="0" smtClean="0">
              <a:solidFill>
                <a:schemeClr val="tx1"/>
              </a:solidFill>
              <a:latin typeface="Rockwell" pitchFamily="18" charset="0"/>
            </a:rPr>
            <a:t> </a:t>
          </a:r>
          <a:r>
            <a:rPr lang="en-US" dirty="0" err="1" smtClean="0">
              <a:solidFill>
                <a:schemeClr val="tx1"/>
              </a:solidFill>
              <a:latin typeface="Rockwell" pitchFamily="18" charset="0"/>
            </a:rPr>
            <a:t>lebih-lebih</a:t>
          </a:r>
          <a:r>
            <a:rPr lang="en-US" dirty="0" smtClean="0">
              <a:solidFill>
                <a:schemeClr val="tx1"/>
              </a:solidFill>
              <a:latin typeface="Rockwell" pitchFamily="18" charset="0"/>
            </a:rPr>
            <a:t> </a:t>
          </a:r>
          <a:r>
            <a:rPr lang="en-US" dirty="0" err="1" smtClean="0">
              <a:solidFill>
                <a:schemeClr val="tx1"/>
              </a:solidFill>
              <a:latin typeface="Rockwell" pitchFamily="18" charset="0"/>
            </a:rPr>
            <a:t>lagi</a:t>
          </a:r>
          <a:r>
            <a:rPr lang="en-US" dirty="0" smtClean="0">
              <a:solidFill>
                <a:schemeClr val="tx1"/>
              </a:solidFill>
              <a:latin typeface="Rockwell" pitchFamily="18" charset="0"/>
            </a:rPr>
            <a:t> </a:t>
          </a:r>
          <a:r>
            <a:rPr lang="en-US" dirty="0" err="1" smtClean="0">
              <a:solidFill>
                <a:schemeClr val="tx1"/>
              </a:solidFill>
              <a:latin typeface="Rockwell" pitchFamily="18" charset="0"/>
            </a:rPr>
            <a:t>dalam</a:t>
          </a:r>
          <a:r>
            <a:rPr lang="en-US" dirty="0" smtClean="0">
              <a:solidFill>
                <a:schemeClr val="tx1"/>
              </a:solidFill>
              <a:latin typeface="Rockwell" pitchFamily="18" charset="0"/>
            </a:rPr>
            <a:t> </a:t>
          </a:r>
          <a:r>
            <a:rPr lang="en-US" dirty="0" err="1" smtClean="0">
              <a:solidFill>
                <a:schemeClr val="tx1"/>
              </a:solidFill>
              <a:latin typeface="Rockwell" pitchFamily="18" charset="0"/>
            </a:rPr>
            <a:t>urusan</a:t>
          </a:r>
          <a:r>
            <a:rPr lang="en-US" dirty="0" smtClean="0">
              <a:solidFill>
                <a:schemeClr val="tx1"/>
              </a:solidFill>
              <a:latin typeface="Rockwell" pitchFamily="18" charset="0"/>
            </a:rPr>
            <a:t> yang </a:t>
          </a:r>
          <a:r>
            <a:rPr lang="en-US" dirty="0" err="1" smtClean="0">
              <a:solidFill>
                <a:schemeClr val="tx1"/>
              </a:solidFill>
              <a:latin typeface="Rockwell" pitchFamily="18" charset="0"/>
            </a:rPr>
            <a:t>melibatkan</a:t>
          </a:r>
          <a:r>
            <a:rPr lang="en-US" dirty="0" smtClean="0">
              <a:solidFill>
                <a:schemeClr val="tx1"/>
              </a:solidFill>
              <a:latin typeface="Rockwell" pitchFamily="18" charset="0"/>
            </a:rPr>
            <a:t> </a:t>
          </a:r>
          <a:r>
            <a:rPr lang="en-US" dirty="0" err="1" smtClean="0">
              <a:solidFill>
                <a:schemeClr val="tx1"/>
              </a:solidFill>
              <a:latin typeface="Rockwell" pitchFamily="18" charset="0"/>
            </a:rPr>
            <a:t>hal</a:t>
          </a:r>
          <a:r>
            <a:rPr lang="en-US" dirty="0" smtClean="0">
              <a:solidFill>
                <a:schemeClr val="tx1"/>
              </a:solidFill>
              <a:latin typeface="Rockwell" pitchFamily="18" charset="0"/>
            </a:rPr>
            <a:t> </a:t>
          </a:r>
          <a:r>
            <a:rPr lang="en-US" dirty="0" err="1" smtClean="0">
              <a:solidFill>
                <a:schemeClr val="tx1"/>
              </a:solidFill>
              <a:latin typeface="Rockwell" pitchFamily="18" charset="0"/>
            </a:rPr>
            <a:t>ehwal</a:t>
          </a:r>
          <a:r>
            <a:rPr lang="en-US" dirty="0" smtClean="0">
              <a:solidFill>
                <a:schemeClr val="tx1"/>
              </a:solidFill>
              <a:latin typeface="Rockwell" pitchFamily="18" charset="0"/>
            </a:rPr>
            <a:t> agama Islam </a:t>
          </a:r>
          <a:r>
            <a:rPr lang="en-US" dirty="0" err="1" smtClean="0">
              <a:solidFill>
                <a:schemeClr val="tx1"/>
              </a:solidFill>
              <a:latin typeface="Rockwell" pitchFamily="18" charset="0"/>
            </a:rPr>
            <a:t>bagi</a:t>
          </a:r>
          <a:r>
            <a:rPr lang="en-US" dirty="0" smtClean="0">
              <a:solidFill>
                <a:schemeClr val="tx1"/>
              </a:solidFill>
              <a:latin typeface="Rockwell" pitchFamily="18" charset="0"/>
            </a:rPr>
            <a:t> </a:t>
          </a:r>
          <a:r>
            <a:rPr lang="en-US" dirty="0" err="1" smtClean="0">
              <a:solidFill>
                <a:schemeClr val="tx1"/>
              </a:solidFill>
              <a:latin typeface="Rockwell" pitchFamily="18" charset="0"/>
            </a:rPr>
            <a:t>mengelakkan</a:t>
          </a:r>
          <a:r>
            <a:rPr lang="en-US" dirty="0" smtClean="0">
              <a:solidFill>
                <a:schemeClr val="tx1"/>
              </a:solidFill>
              <a:latin typeface="Rockwell" pitchFamily="18" charset="0"/>
            </a:rPr>
            <a:t> </a:t>
          </a:r>
          <a:r>
            <a:rPr lang="en-US" dirty="0" err="1" smtClean="0">
              <a:solidFill>
                <a:schemeClr val="tx1"/>
              </a:solidFill>
              <a:latin typeface="Rockwell" pitchFamily="18" charset="0"/>
            </a:rPr>
            <a:t>timbulnya</a:t>
          </a:r>
          <a:r>
            <a:rPr lang="en-US" dirty="0" smtClean="0">
              <a:solidFill>
                <a:schemeClr val="tx1"/>
              </a:solidFill>
              <a:latin typeface="Rockwell" pitchFamily="18" charset="0"/>
            </a:rPr>
            <a:t> </a:t>
          </a:r>
          <a:r>
            <a:rPr lang="en-US" dirty="0" err="1" smtClean="0">
              <a:solidFill>
                <a:schemeClr val="tx1"/>
              </a:solidFill>
              <a:latin typeface="Rockwell" pitchFamily="18" charset="0"/>
            </a:rPr>
            <a:t>fitnah</a:t>
          </a:r>
          <a:r>
            <a:rPr lang="en-US" dirty="0" smtClean="0">
              <a:solidFill>
                <a:schemeClr val="tx1"/>
              </a:solidFill>
              <a:latin typeface="Rockwell" pitchFamily="18" charset="0"/>
            </a:rPr>
            <a:t> </a:t>
          </a:r>
          <a:r>
            <a:rPr lang="en-US" dirty="0" err="1" smtClean="0">
              <a:solidFill>
                <a:schemeClr val="tx1"/>
              </a:solidFill>
              <a:latin typeface="Rockwell" pitchFamily="18" charset="0"/>
            </a:rPr>
            <a:t>atau</a:t>
          </a:r>
          <a:r>
            <a:rPr lang="en-US" dirty="0" smtClean="0">
              <a:solidFill>
                <a:schemeClr val="tx1"/>
              </a:solidFill>
              <a:latin typeface="Rockwell" pitchFamily="18" charset="0"/>
            </a:rPr>
            <a:t> </a:t>
          </a:r>
          <a:r>
            <a:rPr lang="en-US" dirty="0" err="1" smtClean="0">
              <a:solidFill>
                <a:schemeClr val="tx1"/>
              </a:solidFill>
              <a:latin typeface="Rockwell" pitchFamily="18" charset="0"/>
            </a:rPr>
            <a:t>kekeliruan</a:t>
          </a:r>
          <a:r>
            <a:rPr lang="en-US" dirty="0" smtClean="0">
              <a:solidFill>
                <a:schemeClr val="tx1"/>
              </a:solidFill>
              <a:latin typeface="Rockwell" pitchFamily="18" charset="0"/>
            </a:rPr>
            <a:t> </a:t>
          </a:r>
          <a:r>
            <a:rPr lang="en-US" dirty="0" err="1" smtClean="0">
              <a:solidFill>
                <a:schemeClr val="tx1"/>
              </a:solidFill>
              <a:latin typeface="Rockwell" pitchFamily="18" charset="0"/>
            </a:rPr>
            <a:t>dalam</a:t>
          </a:r>
          <a:r>
            <a:rPr lang="en-US" dirty="0" smtClean="0">
              <a:solidFill>
                <a:schemeClr val="tx1"/>
              </a:solidFill>
              <a:latin typeface="Rockwell" pitchFamily="18" charset="0"/>
            </a:rPr>
            <a:t> </a:t>
          </a:r>
          <a:r>
            <a:rPr lang="en-US" dirty="0" err="1" smtClean="0">
              <a:solidFill>
                <a:schemeClr val="tx1"/>
              </a:solidFill>
              <a:latin typeface="Rockwell" pitchFamily="18" charset="0"/>
            </a:rPr>
            <a:t>kalangan</a:t>
          </a:r>
          <a:r>
            <a:rPr lang="en-US" dirty="0" smtClean="0">
              <a:solidFill>
                <a:schemeClr val="tx1"/>
              </a:solidFill>
              <a:latin typeface="Rockwell" pitchFamily="18" charset="0"/>
            </a:rPr>
            <a:t> </a:t>
          </a:r>
          <a:r>
            <a:rPr lang="en-US" dirty="0" err="1" smtClean="0">
              <a:solidFill>
                <a:schemeClr val="tx1"/>
              </a:solidFill>
              <a:latin typeface="Rockwell" pitchFamily="18" charset="0"/>
            </a:rPr>
            <a:t>rakyat</a:t>
          </a:r>
          <a:r>
            <a:rPr lang="en-US" dirty="0" smtClean="0">
              <a:solidFill>
                <a:schemeClr val="tx1"/>
              </a:solidFill>
              <a:latin typeface="Rockwell" pitchFamily="18" charset="0"/>
            </a:rPr>
            <a:t>. </a:t>
          </a:r>
          <a:endParaRPr lang="en-US" dirty="0">
            <a:solidFill>
              <a:schemeClr val="tx1"/>
            </a:solidFill>
            <a:latin typeface="Rockwell" pitchFamily="18" charset="0"/>
          </a:endParaRPr>
        </a:p>
      </dgm:t>
    </dgm:pt>
    <dgm:pt modelId="{56B21515-4198-4C51-BD79-8222B59BED78}" type="parTrans" cxnId="{6C593DF0-ED53-41D9-9F47-42114F6A0954}">
      <dgm:prSet/>
      <dgm:spPr/>
      <dgm:t>
        <a:bodyPr/>
        <a:lstStyle/>
        <a:p>
          <a:endParaRPr lang="en-US">
            <a:solidFill>
              <a:schemeClr val="tx1"/>
            </a:solidFill>
            <a:latin typeface="Rockwell" pitchFamily="18" charset="0"/>
          </a:endParaRPr>
        </a:p>
      </dgm:t>
    </dgm:pt>
    <dgm:pt modelId="{5D51C805-2EA7-4CC0-9173-AB4637696080}" type="sibTrans" cxnId="{6C593DF0-ED53-41D9-9F47-42114F6A0954}">
      <dgm:prSet/>
      <dgm:spPr/>
      <dgm:t>
        <a:bodyPr/>
        <a:lstStyle/>
        <a:p>
          <a:endParaRPr lang="en-US">
            <a:solidFill>
              <a:schemeClr val="tx1"/>
            </a:solidFill>
            <a:latin typeface="Rockwell" pitchFamily="18" charset="0"/>
          </a:endParaRPr>
        </a:p>
      </dgm:t>
    </dgm:pt>
    <dgm:pt modelId="{1353CFAB-4098-421E-AEA8-85470D97091D}" type="pres">
      <dgm:prSet presAssocID="{04CDDD47-52CA-4C30-A8F2-C98CA55F21C5}" presName="outerComposite" presStyleCnt="0">
        <dgm:presLayoutVars>
          <dgm:chMax val="5"/>
          <dgm:dir/>
          <dgm:resizeHandles val="exact"/>
        </dgm:presLayoutVars>
      </dgm:prSet>
      <dgm:spPr/>
      <dgm:t>
        <a:bodyPr/>
        <a:lstStyle/>
        <a:p>
          <a:endParaRPr lang="en-US"/>
        </a:p>
      </dgm:t>
    </dgm:pt>
    <dgm:pt modelId="{F3CB9ACA-E6FA-4C9B-9679-2504805F8F8B}" type="pres">
      <dgm:prSet presAssocID="{04CDDD47-52CA-4C30-A8F2-C98CA55F21C5}" presName="dummyMaxCanvas" presStyleCnt="0">
        <dgm:presLayoutVars/>
      </dgm:prSet>
      <dgm:spPr/>
    </dgm:pt>
    <dgm:pt modelId="{295BF146-817F-49FB-8D1C-673853F1DDC1}" type="pres">
      <dgm:prSet presAssocID="{04CDDD47-52CA-4C30-A8F2-C98CA55F21C5}" presName="FourNodes_1" presStyleLbl="node1" presStyleIdx="0" presStyleCnt="4">
        <dgm:presLayoutVars>
          <dgm:bulletEnabled val="1"/>
        </dgm:presLayoutVars>
      </dgm:prSet>
      <dgm:spPr/>
      <dgm:t>
        <a:bodyPr/>
        <a:lstStyle/>
        <a:p>
          <a:endParaRPr lang="en-US"/>
        </a:p>
      </dgm:t>
    </dgm:pt>
    <dgm:pt modelId="{5EAB36C0-D853-4F01-B240-AAC2D1D9C1E5}" type="pres">
      <dgm:prSet presAssocID="{04CDDD47-52CA-4C30-A8F2-C98CA55F21C5}" presName="FourNodes_2" presStyleLbl="node1" presStyleIdx="1" presStyleCnt="4">
        <dgm:presLayoutVars>
          <dgm:bulletEnabled val="1"/>
        </dgm:presLayoutVars>
      </dgm:prSet>
      <dgm:spPr/>
      <dgm:t>
        <a:bodyPr/>
        <a:lstStyle/>
        <a:p>
          <a:endParaRPr lang="en-US"/>
        </a:p>
      </dgm:t>
    </dgm:pt>
    <dgm:pt modelId="{035626C1-BE07-40A2-A673-281C14AFC132}" type="pres">
      <dgm:prSet presAssocID="{04CDDD47-52CA-4C30-A8F2-C98CA55F21C5}" presName="FourNodes_3" presStyleLbl="node1" presStyleIdx="2" presStyleCnt="4">
        <dgm:presLayoutVars>
          <dgm:bulletEnabled val="1"/>
        </dgm:presLayoutVars>
      </dgm:prSet>
      <dgm:spPr/>
      <dgm:t>
        <a:bodyPr/>
        <a:lstStyle/>
        <a:p>
          <a:endParaRPr lang="en-US"/>
        </a:p>
      </dgm:t>
    </dgm:pt>
    <dgm:pt modelId="{386C4D60-9E0B-4A4C-A948-3B05DEEC3F58}" type="pres">
      <dgm:prSet presAssocID="{04CDDD47-52CA-4C30-A8F2-C98CA55F21C5}" presName="FourNodes_4" presStyleLbl="node1" presStyleIdx="3" presStyleCnt="4">
        <dgm:presLayoutVars>
          <dgm:bulletEnabled val="1"/>
        </dgm:presLayoutVars>
      </dgm:prSet>
      <dgm:spPr/>
      <dgm:t>
        <a:bodyPr/>
        <a:lstStyle/>
        <a:p>
          <a:endParaRPr lang="en-US"/>
        </a:p>
      </dgm:t>
    </dgm:pt>
    <dgm:pt modelId="{679180E8-E729-4CB9-8A66-BD1756BFC736}" type="pres">
      <dgm:prSet presAssocID="{04CDDD47-52CA-4C30-A8F2-C98CA55F21C5}" presName="FourConn_1-2" presStyleLbl="fgAccFollowNode1" presStyleIdx="0" presStyleCnt="3">
        <dgm:presLayoutVars>
          <dgm:bulletEnabled val="1"/>
        </dgm:presLayoutVars>
      </dgm:prSet>
      <dgm:spPr/>
      <dgm:t>
        <a:bodyPr/>
        <a:lstStyle/>
        <a:p>
          <a:endParaRPr lang="en-US"/>
        </a:p>
      </dgm:t>
    </dgm:pt>
    <dgm:pt modelId="{497C72E3-E14D-4B68-B719-ED6A783484B7}" type="pres">
      <dgm:prSet presAssocID="{04CDDD47-52CA-4C30-A8F2-C98CA55F21C5}" presName="FourConn_2-3" presStyleLbl="fgAccFollowNode1" presStyleIdx="1" presStyleCnt="3">
        <dgm:presLayoutVars>
          <dgm:bulletEnabled val="1"/>
        </dgm:presLayoutVars>
      </dgm:prSet>
      <dgm:spPr/>
      <dgm:t>
        <a:bodyPr/>
        <a:lstStyle/>
        <a:p>
          <a:endParaRPr lang="en-US"/>
        </a:p>
      </dgm:t>
    </dgm:pt>
    <dgm:pt modelId="{04CC55E5-15D1-490D-ABEB-07E58C219043}" type="pres">
      <dgm:prSet presAssocID="{04CDDD47-52CA-4C30-A8F2-C98CA55F21C5}" presName="FourConn_3-4" presStyleLbl="fgAccFollowNode1" presStyleIdx="2" presStyleCnt="3">
        <dgm:presLayoutVars>
          <dgm:bulletEnabled val="1"/>
        </dgm:presLayoutVars>
      </dgm:prSet>
      <dgm:spPr/>
      <dgm:t>
        <a:bodyPr/>
        <a:lstStyle/>
        <a:p>
          <a:endParaRPr lang="en-US"/>
        </a:p>
      </dgm:t>
    </dgm:pt>
    <dgm:pt modelId="{14F72346-4C13-4BDE-8CCE-EFDB11301D77}" type="pres">
      <dgm:prSet presAssocID="{04CDDD47-52CA-4C30-A8F2-C98CA55F21C5}" presName="FourNodes_1_text" presStyleLbl="node1" presStyleIdx="3" presStyleCnt="4">
        <dgm:presLayoutVars>
          <dgm:bulletEnabled val="1"/>
        </dgm:presLayoutVars>
      </dgm:prSet>
      <dgm:spPr/>
      <dgm:t>
        <a:bodyPr/>
        <a:lstStyle/>
        <a:p>
          <a:endParaRPr lang="en-US"/>
        </a:p>
      </dgm:t>
    </dgm:pt>
    <dgm:pt modelId="{8A42DC84-636C-4F12-8EE6-0AA6FE328FA6}" type="pres">
      <dgm:prSet presAssocID="{04CDDD47-52CA-4C30-A8F2-C98CA55F21C5}" presName="FourNodes_2_text" presStyleLbl="node1" presStyleIdx="3" presStyleCnt="4">
        <dgm:presLayoutVars>
          <dgm:bulletEnabled val="1"/>
        </dgm:presLayoutVars>
      </dgm:prSet>
      <dgm:spPr/>
      <dgm:t>
        <a:bodyPr/>
        <a:lstStyle/>
        <a:p>
          <a:endParaRPr lang="en-US"/>
        </a:p>
      </dgm:t>
    </dgm:pt>
    <dgm:pt modelId="{FC24B628-1D74-4A10-918F-174D4A94A78A}" type="pres">
      <dgm:prSet presAssocID="{04CDDD47-52CA-4C30-A8F2-C98CA55F21C5}" presName="FourNodes_3_text" presStyleLbl="node1" presStyleIdx="3" presStyleCnt="4">
        <dgm:presLayoutVars>
          <dgm:bulletEnabled val="1"/>
        </dgm:presLayoutVars>
      </dgm:prSet>
      <dgm:spPr/>
      <dgm:t>
        <a:bodyPr/>
        <a:lstStyle/>
        <a:p>
          <a:endParaRPr lang="en-US"/>
        </a:p>
      </dgm:t>
    </dgm:pt>
    <dgm:pt modelId="{73417396-0C10-452D-8014-2A95855AC291}" type="pres">
      <dgm:prSet presAssocID="{04CDDD47-52CA-4C30-A8F2-C98CA55F21C5}" presName="FourNodes_4_text" presStyleLbl="node1" presStyleIdx="3" presStyleCnt="4">
        <dgm:presLayoutVars>
          <dgm:bulletEnabled val="1"/>
        </dgm:presLayoutVars>
      </dgm:prSet>
      <dgm:spPr/>
      <dgm:t>
        <a:bodyPr/>
        <a:lstStyle/>
        <a:p>
          <a:endParaRPr lang="en-US"/>
        </a:p>
      </dgm:t>
    </dgm:pt>
  </dgm:ptLst>
  <dgm:cxnLst>
    <dgm:cxn modelId="{1A590247-7FEC-4FAA-B5C5-05FD34962176}" type="presOf" srcId="{EE38AC29-AE72-40B3-86F3-1268E5869392}" destId="{035626C1-BE07-40A2-A673-281C14AFC132}" srcOrd="0" destOrd="0" presId="urn:microsoft.com/office/officeart/2005/8/layout/vProcess5"/>
    <dgm:cxn modelId="{D9B918EB-C526-4101-95D6-BB3B6E1B774A}" srcId="{04CDDD47-52CA-4C30-A8F2-C98CA55F21C5}" destId="{EE38AC29-AE72-40B3-86F3-1268E5869392}" srcOrd="2" destOrd="0" parTransId="{67239AB6-79ED-4CEC-904F-A381674932B6}" sibTransId="{B026B3E7-8AB6-4865-8E11-35FE35DB8E5B}"/>
    <dgm:cxn modelId="{1DB239F7-64E9-4D65-BE8E-563070F0621F}" type="presOf" srcId="{04CDDD47-52CA-4C30-A8F2-C98CA55F21C5}" destId="{1353CFAB-4098-421E-AEA8-85470D97091D}" srcOrd="0" destOrd="0" presId="urn:microsoft.com/office/officeart/2005/8/layout/vProcess5"/>
    <dgm:cxn modelId="{F7E815C8-E7CF-49C7-9F50-81F50E02A3BE}" srcId="{04CDDD47-52CA-4C30-A8F2-C98CA55F21C5}" destId="{D67C6EEB-F251-405B-84FA-73CC1535671E}" srcOrd="0" destOrd="0" parTransId="{FC4279F4-7CD8-4AD2-8071-83187F545EC8}" sibTransId="{AC6547FF-4794-4C11-8DFA-DAA9CB3DA9B2}"/>
    <dgm:cxn modelId="{9ACCD1A0-1F06-4681-AC31-FEB0996E16D4}" type="presOf" srcId="{D67C6EEB-F251-405B-84FA-73CC1535671E}" destId="{14F72346-4C13-4BDE-8CCE-EFDB11301D77}" srcOrd="1" destOrd="0" presId="urn:microsoft.com/office/officeart/2005/8/layout/vProcess5"/>
    <dgm:cxn modelId="{AC93B25A-FB0B-4D99-8907-532D7381113D}" type="presOf" srcId="{8F64CAB7-1573-4252-9737-2D678661C32B}" destId="{8A42DC84-636C-4F12-8EE6-0AA6FE328FA6}" srcOrd="1" destOrd="0" presId="urn:microsoft.com/office/officeart/2005/8/layout/vProcess5"/>
    <dgm:cxn modelId="{60FD934D-769E-48E0-A73F-EEF0DE533CCE}" type="presOf" srcId="{AC6547FF-4794-4C11-8DFA-DAA9CB3DA9B2}" destId="{679180E8-E729-4CB9-8A66-BD1756BFC736}" srcOrd="0" destOrd="0" presId="urn:microsoft.com/office/officeart/2005/8/layout/vProcess5"/>
    <dgm:cxn modelId="{2C81D0ED-BABE-4092-9CE2-6ACC1B1D0A6F}" type="presOf" srcId="{D67C6EEB-F251-405B-84FA-73CC1535671E}" destId="{295BF146-817F-49FB-8D1C-673853F1DDC1}" srcOrd="0" destOrd="0" presId="urn:microsoft.com/office/officeart/2005/8/layout/vProcess5"/>
    <dgm:cxn modelId="{7862F001-55A0-40CE-8A0B-527B4B1287AC}" type="presOf" srcId="{F70EC853-C816-4AC8-A82E-3A54F358A584}" destId="{73417396-0C10-452D-8014-2A95855AC291}" srcOrd="1" destOrd="0" presId="urn:microsoft.com/office/officeart/2005/8/layout/vProcess5"/>
    <dgm:cxn modelId="{47324ACA-1723-46B2-B9AD-35F7EFE2612D}" type="presOf" srcId="{EE38AC29-AE72-40B3-86F3-1268E5869392}" destId="{FC24B628-1D74-4A10-918F-174D4A94A78A}" srcOrd="1" destOrd="0" presId="urn:microsoft.com/office/officeart/2005/8/layout/vProcess5"/>
    <dgm:cxn modelId="{CD09012D-B279-474C-933A-9C6404CE3C54}" type="presOf" srcId="{B026B3E7-8AB6-4865-8E11-35FE35DB8E5B}" destId="{04CC55E5-15D1-490D-ABEB-07E58C219043}" srcOrd="0" destOrd="0" presId="urn:microsoft.com/office/officeart/2005/8/layout/vProcess5"/>
    <dgm:cxn modelId="{1151CF56-2BF5-4924-8CE2-44A4D442A36A}" type="presOf" srcId="{8F64CAB7-1573-4252-9737-2D678661C32B}" destId="{5EAB36C0-D853-4F01-B240-AAC2D1D9C1E5}" srcOrd="0" destOrd="0" presId="urn:microsoft.com/office/officeart/2005/8/layout/vProcess5"/>
    <dgm:cxn modelId="{6AEC07A6-3436-49F7-B7C0-FD1999E3D202}" type="presOf" srcId="{F70EC853-C816-4AC8-A82E-3A54F358A584}" destId="{386C4D60-9E0B-4A4C-A948-3B05DEEC3F58}" srcOrd="0" destOrd="0" presId="urn:microsoft.com/office/officeart/2005/8/layout/vProcess5"/>
    <dgm:cxn modelId="{583A7AE9-5733-4AC5-83C3-33BAAF1CB086}" srcId="{04CDDD47-52CA-4C30-A8F2-C98CA55F21C5}" destId="{8F64CAB7-1573-4252-9737-2D678661C32B}" srcOrd="1" destOrd="0" parTransId="{5B4F9B36-789A-413E-AF1F-D60084982848}" sibTransId="{C6A58CB9-E121-48DC-AA2B-9B19A7A6F3A9}"/>
    <dgm:cxn modelId="{9F19ACDA-7C21-4689-9FCE-0EEB3B1D1866}" type="presOf" srcId="{C6A58CB9-E121-48DC-AA2B-9B19A7A6F3A9}" destId="{497C72E3-E14D-4B68-B719-ED6A783484B7}" srcOrd="0" destOrd="0" presId="urn:microsoft.com/office/officeart/2005/8/layout/vProcess5"/>
    <dgm:cxn modelId="{6C593DF0-ED53-41D9-9F47-42114F6A0954}" srcId="{04CDDD47-52CA-4C30-A8F2-C98CA55F21C5}" destId="{F70EC853-C816-4AC8-A82E-3A54F358A584}" srcOrd="3" destOrd="0" parTransId="{56B21515-4198-4C51-BD79-8222B59BED78}" sibTransId="{5D51C805-2EA7-4CC0-9173-AB4637696080}"/>
    <dgm:cxn modelId="{AF1EC9A7-E4DC-420A-BDB4-17A7335A122A}" type="presParOf" srcId="{1353CFAB-4098-421E-AEA8-85470D97091D}" destId="{F3CB9ACA-E6FA-4C9B-9679-2504805F8F8B}" srcOrd="0" destOrd="0" presId="urn:microsoft.com/office/officeart/2005/8/layout/vProcess5"/>
    <dgm:cxn modelId="{BCE61E2E-83E8-48F5-AD63-C010957F7928}" type="presParOf" srcId="{1353CFAB-4098-421E-AEA8-85470D97091D}" destId="{295BF146-817F-49FB-8D1C-673853F1DDC1}" srcOrd="1" destOrd="0" presId="urn:microsoft.com/office/officeart/2005/8/layout/vProcess5"/>
    <dgm:cxn modelId="{9AB637C5-914E-476B-8613-820867C69681}" type="presParOf" srcId="{1353CFAB-4098-421E-AEA8-85470D97091D}" destId="{5EAB36C0-D853-4F01-B240-AAC2D1D9C1E5}" srcOrd="2" destOrd="0" presId="urn:microsoft.com/office/officeart/2005/8/layout/vProcess5"/>
    <dgm:cxn modelId="{31412891-A00E-4CF5-A8CF-F8F33A99D352}" type="presParOf" srcId="{1353CFAB-4098-421E-AEA8-85470D97091D}" destId="{035626C1-BE07-40A2-A673-281C14AFC132}" srcOrd="3" destOrd="0" presId="urn:microsoft.com/office/officeart/2005/8/layout/vProcess5"/>
    <dgm:cxn modelId="{480F27AF-013D-419D-98C7-D6B80E7F8228}" type="presParOf" srcId="{1353CFAB-4098-421E-AEA8-85470D97091D}" destId="{386C4D60-9E0B-4A4C-A948-3B05DEEC3F58}" srcOrd="4" destOrd="0" presId="urn:microsoft.com/office/officeart/2005/8/layout/vProcess5"/>
    <dgm:cxn modelId="{AA51B121-1DB7-4F52-ACE8-954374277498}" type="presParOf" srcId="{1353CFAB-4098-421E-AEA8-85470D97091D}" destId="{679180E8-E729-4CB9-8A66-BD1756BFC736}" srcOrd="5" destOrd="0" presId="urn:microsoft.com/office/officeart/2005/8/layout/vProcess5"/>
    <dgm:cxn modelId="{79E9A6B0-B408-4F54-9B2D-FE1E55B79683}" type="presParOf" srcId="{1353CFAB-4098-421E-AEA8-85470D97091D}" destId="{497C72E3-E14D-4B68-B719-ED6A783484B7}" srcOrd="6" destOrd="0" presId="urn:microsoft.com/office/officeart/2005/8/layout/vProcess5"/>
    <dgm:cxn modelId="{C41901E7-B301-4720-AF35-FCD45D61C170}" type="presParOf" srcId="{1353CFAB-4098-421E-AEA8-85470D97091D}" destId="{04CC55E5-15D1-490D-ABEB-07E58C219043}" srcOrd="7" destOrd="0" presId="urn:microsoft.com/office/officeart/2005/8/layout/vProcess5"/>
    <dgm:cxn modelId="{4766C338-2BAB-4B0C-A5FD-6646D00F80C7}" type="presParOf" srcId="{1353CFAB-4098-421E-AEA8-85470D97091D}" destId="{14F72346-4C13-4BDE-8CCE-EFDB11301D77}" srcOrd="8" destOrd="0" presId="urn:microsoft.com/office/officeart/2005/8/layout/vProcess5"/>
    <dgm:cxn modelId="{853615F8-F20A-4AC8-BD25-452C15B40D90}" type="presParOf" srcId="{1353CFAB-4098-421E-AEA8-85470D97091D}" destId="{8A42DC84-636C-4F12-8EE6-0AA6FE328FA6}" srcOrd="9" destOrd="0" presId="urn:microsoft.com/office/officeart/2005/8/layout/vProcess5"/>
    <dgm:cxn modelId="{DF8F6F1F-F9A5-4DD9-8FAA-EB7F3D4B3781}" type="presParOf" srcId="{1353CFAB-4098-421E-AEA8-85470D97091D}" destId="{FC24B628-1D74-4A10-918F-174D4A94A78A}" srcOrd="10" destOrd="0" presId="urn:microsoft.com/office/officeart/2005/8/layout/vProcess5"/>
    <dgm:cxn modelId="{7E309312-FF03-45BE-B61E-6097DB7C2E66}" type="presParOf" srcId="{1353CFAB-4098-421E-AEA8-85470D97091D}" destId="{73417396-0C10-452D-8014-2A95855AC29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DBC3-4FC1-4B80-916E-3CDD064ECE5C}">
      <dsp:nvSpPr>
        <dsp:cNvPr id="0" name=""/>
        <dsp:cNvSpPr/>
      </dsp:nvSpPr>
      <dsp:spPr>
        <a:xfrm>
          <a:off x="2776" y="2510466"/>
          <a:ext cx="5897365" cy="229012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b="0" kern="120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9852" y="2577542"/>
        <a:ext cx="5763213" cy="2155977"/>
      </dsp:txXfrm>
    </dsp:sp>
    <dsp:sp modelId="{2396DF6E-46BE-4FFA-B0D6-7B80B3A45EA0}">
      <dsp:nvSpPr>
        <dsp:cNvPr id="0" name=""/>
        <dsp:cNvSpPr/>
      </dsp:nvSpPr>
      <dsp:spPr>
        <a:xfrm>
          <a:off x="2776"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57299" y="59078"/>
        <a:ext cx="1752496" cy="2181083"/>
      </dsp:txXfrm>
    </dsp:sp>
    <dsp:sp modelId="{04858FD5-ED84-4C9B-9950-7816299B7731}">
      <dsp:nvSpPr>
        <dsp:cNvPr id="0" name=""/>
        <dsp:cNvSpPr/>
      </dsp:nvSpPr>
      <dsp:spPr>
        <a:xfrm>
          <a:off x="2020688"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075211" y="59078"/>
        <a:ext cx="1752496" cy="2181083"/>
      </dsp:txXfrm>
    </dsp:sp>
    <dsp:sp modelId="{0CC0734C-6FAE-49E8-A918-38651C06278D}">
      <dsp:nvSpPr>
        <dsp:cNvPr id="0" name=""/>
        <dsp:cNvSpPr/>
      </dsp:nvSpPr>
      <dsp:spPr>
        <a:xfrm>
          <a:off x="4038600"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4093123" y="59078"/>
        <a:ext cx="1752496" cy="2181083"/>
      </dsp:txXfrm>
    </dsp:sp>
    <dsp:sp modelId="{33BCF9BC-3CFA-46A0-9BFD-F38068F36DCD}">
      <dsp:nvSpPr>
        <dsp:cNvPr id="0" name=""/>
        <dsp:cNvSpPr/>
      </dsp:nvSpPr>
      <dsp:spPr>
        <a:xfrm>
          <a:off x="6212881" y="3"/>
          <a:ext cx="1861542" cy="480059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keberkatan di dunia dan di akhirat</a:t>
          </a:r>
          <a:endParaRPr lang="en-US" sz="20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267404" y="54526"/>
        <a:ext cx="1752496" cy="46915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B7F7A-8752-43F0-B0B8-C6DC74AD0AF9}">
      <dsp:nvSpPr>
        <dsp:cNvPr id="0" name=""/>
        <dsp:cNvSpPr/>
      </dsp:nvSpPr>
      <dsp:spPr>
        <a:xfrm rot="16200000">
          <a:off x="-2562373" y="2567285"/>
          <a:ext cx="6858000" cy="1723429"/>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Rockwell" pitchFamily="18" charset="0"/>
            </a:rPr>
            <a:t>Institusi Raja di bumi ini telah berakar umbi lebih enam abad yang lalu. Sistem berkerajaan dan bernegara berpayungkan Raja mempunyai landasan sejarah dan tradisinya yang tersendiri. </a:t>
          </a:r>
          <a:endParaRPr lang="en-US" sz="2000" kern="1200">
            <a:solidFill>
              <a:schemeClr val="tx1"/>
            </a:solidFill>
            <a:latin typeface="Rockwell" pitchFamily="18" charset="0"/>
          </a:endParaRPr>
        </a:p>
      </dsp:txBody>
      <dsp:txXfrm rot="5400000">
        <a:off x="4912" y="1371600"/>
        <a:ext cx="1723429" cy="4114800"/>
      </dsp:txXfrm>
    </dsp:sp>
    <dsp:sp modelId="{D3129873-E176-452E-A229-8F1D37F551E8}">
      <dsp:nvSpPr>
        <dsp:cNvPr id="0" name=""/>
        <dsp:cNvSpPr/>
      </dsp:nvSpPr>
      <dsp:spPr>
        <a:xfrm rot="16200000">
          <a:off x="-709686" y="2567285"/>
          <a:ext cx="6858000" cy="1723429"/>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Rockwell" pitchFamily="18" charset="0"/>
            </a:rPr>
            <a:t>Pemerintahan beraja sejak awal mencerminkan amalan kesederhanaan, berperanan sebagai perekat sosial yang telah berjaya menyatukan warga. </a:t>
          </a:r>
          <a:endParaRPr lang="en-US" sz="2000" kern="1200">
            <a:solidFill>
              <a:schemeClr val="tx1"/>
            </a:solidFill>
            <a:latin typeface="Rockwell" pitchFamily="18" charset="0"/>
          </a:endParaRPr>
        </a:p>
      </dsp:txBody>
      <dsp:txXfrm rot="5400000">
        <a:off x="1857599" y="1371600"/>
        <a:ext cx="1723429" cy="4114800"/>
      </dsp:txXfrm>
    </dsp:sp>
    <dsp:sp modelId="{CEA636E8-7031-4426-A12A-3A94F420DBA2}">
      <dsp:nvSpPr>
        <dsp:cNvPr id="0" name=""/>
        <dsp:cNvSpPr/>
      </dsp:nvSpPr>
      <dsp:spPr>
        <a:xfrm rot="16200000">
          <a:off x="1143000" y="2567285"/>
          <a:ext cx="6858000" cy="1723429"/>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US" sz="2000" kern="1200" dirty="0" err="1" smtClean="0">
              <a:solidFill>
                <a:schemeClr val="tx1"/>
              </a:solidFill>
              <a:latin typeface="Rockwell" pitchFamily="18" charset="0"/>
            </a:rPr>
            <a:t>Konsep</a:t>
          </a:r>
          <a:r>
            <a:rPr lang="en-US" sz="2000" kern="1200" dirty="0" smtClean="0">
              <a:solidFill>
                <a:schemeClr val="tx1"/>
              </a:solidFill>
              <a:latin typeface="Rockwell" pitchFamily="18" charset="0"/>
            </a:rPr>
            <a:t> </a:t>
          </a:r>
          <a:r>
            <a:rPr lang="en-US" sz="2000" kern="1200" dirty="0" err="1" smtClean="0">
              <a:solidFill>
                <a:schemeClr val="tx1"/>
              </a:solidFill>
              <a:latin typeface="Rockwell" pitchFamily="18" charset="0"/>
            </a:rPr>
            <a:t>rakyat</a:t>
          </a:r>
          <a:r>
            <a:rPr lang="en-US" sz="2000" kern="1200" dirty="0" smtClean="0">
              <a:solidFill>
                <a:schemeClr val="tx1"/>
              </a:solidFill>
              <a:latin typeface="Rockwell" pitchFamily="18" charset="0"/>
            </a:rPr>
            <a:t> di </a:t>
          </a:r>
          <a:r>
            <a:rPr lang="en-US" sz="2000" kern="1200" dirty="0" err="1" smtClean="0">
              <a:solidFill>
                <a:schemeClr val="tx1"/>
              </a:solidFill>
              <a:latin typeface="Rockwell" pitchFamily="18" charset="0"/>
            </a:rPr>
            <a:t>negeri</a:t>
          </a:r>
          <a:r>
            <a:rPr lang="en-US" sz="2000" kern="1200" dirty="0" smtClean="0">
              <a:solidFill>
                <a:schemeClr val="tx1"/>
              </a:solidFill>
              <a:latin typeface="Rockwell" pitchFamily="18" charset="0"/>
            </a:rPr>
            <a:t> </a:t>
          </a:r>
          <a:r>
            <a:rPr lang="en-US" sz="2000" kern="1200" dirty="0" err="1" smtClean="0">
              <a:solidFill>
                <a:schemeClr val="tx1"/>
              </a:solidFill>
              <a:latin typeface="Rockwell" pitchFamily="18" charset="0"/>
            </a:rPr>
            <a:t>Melayu</a:t>
          </a:r>
          <a:r>
            <a:rPr lang="en-US" sz="2000" kern="1200" dirty="0" smtClean="0">
              <a:solidFill>
                <a:schemeClr val="tx1"/>
              </a:solidFill>
              <a:latin typeface="Rockwell" pitchFamily="18" charset="0"/>
            </a:rPr>
            <a:t> </a:t>
          </a:r>
          <a:r>
            <a:rPr lang="en-US" sz="2000" kern="1200" dirty="0" err="1" smtClean="0">
              <a:solidFill>
                <a:schemeClr val="tx1"/>
              </a:solidFill>
              <a:latin typeface="Rockwell" pitchFamily="18" charset="0"/>
            </a:rPr>
            <a:t>Beraja</a:t>
          </a:r>
          <a:r>
            <a:rPr lang="en-US" sz="2000" kern="1200" dirty="0" smtClean="0">
              <a:solidFill>
                <a:schemeClr val="tx1"/>
              </a:solidFill>
              <a:latin typeface="Rockwell" pitchFamily="18" charset="0"/>
            </a:rPr>
            <a:t> </a:t>
          </a:r>
          <a:r>
            <a:rPr lang="en-US" sz="2000" kern="1200" dirty="0" err="1" smtClean="0">
              <a:solidFill>
                <a:schemeClr val="tx1"/>
              </a:solidFill>
              <a:latin typeface="Rockwell" pitchFamily="18" charset="0"/>
            </a:rPr>
            <a:t>pada</a:t>
          </a:r>
          <a:r>
            <a:rPr lang="en-US" sz="2000" kern="1200" dirty="0" smtClean="0">
              <a:solidFill>
                <a:schemeClr val="tx1"/>
              </a:solidFill>
              <a:latin typeface="Rockwell" pitchFamily="18" charset="0"/>
            </a:rPr>
            <a:t> </a:t>
          </a:r>
          <a:r>
            <a:rPr lang="en-US" sz="2000" kern="1200" dirty="0" err="1" smtClean="0">
              <a:solidFill>
                <a:schemeClr val="tx1"/>
              </a:solidFill>
              <a:latin typeface="Rockwell" pitchFamily="18" charset="0"/>
            </a:rPr>
            <a:t>zaman</a:t>
          </a:r>
          <a:r>
            <a:rPr lang="en-US" sz="2000" kern="1200" dirty="0" smtClean="0">
              <a:solidFill>
                <a:schemeClr val="tx1"/>
              </a:solidFill>
              <a:latin typeface="Rockwell" pitchFamily="18" charset="0"/>
            </a:rPr>
            <a:t> </a:t>
          </a:r>
          <a:r>
            <a:rPr lang="en-US" sz="2000" kern="1200" dirty="0" err="1" smtClean="0">
              <a:solidFill>
                <a:schemeClr val="tx1"/>
              </a:solidFill>
              <a:latin typeface="Rockwell" pitchFamily="18" charset="0"/>
            </a:rPr>
            <a:t>silam</a:t>
          </a:r>
          <a:r>
            <a:rPr lang="en-US" sz="2000" kern="1200" dirty="0" smtClean="0">
              <a:solidFill>
                <a:schemeClr val="tx1"/>
              </a:solidFill>
              <a:latin typeface="Rockwell" pitchFamily="18" charset="0"/>
            </a:rPr>
            <a:t> </a:t>
          </a:r>
          <a:r>
            <a:rPr lang="en-US" sz="2000" kern="1200" dirty="0" err="1" smtClean="0">
              <a:solidFill>
                <a:schemeClr val="tx1"/>
              </a:solidFill>
              <a:latin typeface="Rockwell" pitchFamily="18" charset="0"/>
            </a:rPr>
            <a:t>hidup</a:t>
          </a:r>
          <a:r>
            <a:rPr lang="en-US" sz="2000" kern="1200" dirty="0" smtClean="0">
              <a:solidFill>
                <a:schemeClr val="tx1"/>
              </a:solidFill>
              <a:latin typeface="Rockwell" pitchFamily="18" charset="0"/>
            </a:rPr>
            <a:t> di </a:t>
          </a:r>
          <a:r>
            <a:rPr lang="en-US" sz="2000" kern="1200" dirty="0" err="1" smtClean="0">
              <a:solidFill>
                <a:schemeClr val="tx1"/>
              </a:solidFill>
              <a:latin typeface="Rockwell" pitchFamily="18" charset="0"/>
            </a:rPr>
            <a:t>bawah</a:t>
          </a:r>
          <a:r>
            <a:rPr lang="en-US" sz="2000" kern="1200" dirty="0" smtClean="0">
              <a:solidFill>
                <a:schemeClr val="tx1"/>
              </a:solidFill>
              <a:latin typeface="Rockwell" pitchFamily="18" charset="0"/>
            </a:rPr>
            <a:t> </a:t>
          </a:r>
          <a:r>
            <a:rPr lang="en-US" sz="2000" kern="1200" dirty="0" err="1" smtClean="0">
              <a:solidFill>
                <a:schemeClr val="tx1"/>
              </a:solidFill>
              <a:latin typeface="Rockwell" pitchFamily="18" charset="0"/>
            </a:rPr>
            <a:t>payung</a:t>
          </a:r>
          <a:r>
            <a:rPr lang="en-US" sz="2000" kern="1200" dirty="0" smtClean="0">
              <a:solidFill>
                <a:schemeClr val="tx1"/>
              </a:solidFill>
              <a:latin typeface="Rockwell" pitchFamily="18" charset="0"/>
            </a:rPr>
            <a:t> </a:t>
          </a:r>
          <a:r>
            <a:rPr lang="en-US" sz="2000" kern="1200" dirty="0" err="1" smtClean="0">
              <a:solidFill>
                <a:schemeClr val="tx1"/>
              </a:solidFill>
              <a:latin typeface="Rockwell" pitchFamily="18" charset="0"/>
            </a:rPr>
            <a:t>naungan</a:t>
          </a:r>
          <a:r>
            <a:rPr lang="en-US" sz="2000" kern="1200" dirty="0" smtClean="0">
              <a:solidFill>
                <a:schemeClr val="tx1"/>
              </a:solidFill>
              <a:latin typeface="Rockwell" pitchFamily="18" charset="0"/>
            </a:rPr>
            <a:t> </a:t>
          </a:r>
          <a:r>
            <a:rPr lang="en-US" sz="2000" kern="1200" dirty="0" err="1" smtClean="0">
              <a:solidFill>
                <a:schemeClr val="tx1"/>
              </a:solidFill>
              <a:latin typeface="Rockwell" pitchFamily="18" charset="0"/>
            </a:rPr>
            <a:t>dan</a:t>
          </a:r>
          <a:r>
            <a:rPr lang="en-US" sz="2000" kern="1200" dirty="0" smtClean="0">
              <a:solidFill>
                <a:schemeClr val="tx1"/>
              </a:solidFill>
              <a:latin typeface="Rockwell" pitchFamily="18" charset="0"/>
            </a:rPr>
            <a:t> </a:t>
          </a:r>
          <a:r>
            <a:rPr lang="en-US" sz="2000" kern="1200" dirty="0" err="1" smtClean="0">
              <a:solidFill>
                <a:schemeClr val="tx1"/>
              </a:solidFill>
              <a:latin typeface="Rockwell" pitchFamily="18" charset="0"/>
            </a:rPr>
            <a:t>berpaksikan</a:t>
          </a:r>
          <a:r>
            <a:rPr lang="en-US" sz="2000" kern="1200" dirty="0" smtClean="0">
              <a:solidFill>
                <a:schemeClr val="tx1"/>
              </a:solidFill>
              <a:latin typeface="Rockwell" pitchFamily="18" charset="0"/>
            </a:rPr>
            <a:t> Raja. </a:t>
          </a:r>
          <a:endParaRPr lang="en-US" sz="2000" kern="1200" dirty="0">
            <a:solidFill>
              <a:schemeClr val="tx1"/>
            </a:solidFill>
            <a:latin typeface="Rockwell" pitchFamily="18" charset="0"/>
          </a:endParaRPr>
        </a:p>
      </dsp:txBody>
      <dsp:txXfrm rot="5400000">
        <a:off x="3710285" y="1371600"/>
        <a:ext cx="1723429" cy="4114800"/>
      </dsp:txXfrm>
    </dsp:sp>
    <dsp:sp modelId="{C080FAD8-88F5-4346-B4C9-40481EC36284}">
      <dsp:nvSpPr>
        <dsp:cNvPr id="0" name=""/>
        <dsp:cNvSpPr/>
      </dsp:nvSpPr>
      <dsp:spPr>
        <a:xfrm rot="16200000">
          <a:off x="2995686" y="2567285"/>
          <a:ext cx="6858000" cy="1723429"/>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Rockwell" pitchFamily="18" charset="0"/>
            </a:rPr>
            <a:t>Amalan kesaksamaan terhadap rakyat pelbagai agama, pelbagai kaum, pelbagai budaya, pelbagai bahasa, merupakan sebahagian daripada sifat dan citra Raja Melayu.</a:t>
          </a:r>
          <a:endParaRPr lang="en-US" sz="2000" kern="1200">
            <a:solidFill>
              <a:schemeClr val="tx1"/>
            </a:solidFill>
            <a:latin typeface="Rockwell" pitchFamily="18" charset="0"/>
          </a:endParaRPr>
        </a:p>
      </dsp:txBody>
      <dsp:txXfrm rot="5400000">
        <a:off x="5562971" y="1371600"/>
        <a:ext cx="1723429" cy="4114800"/>
      </dsp:txXfrm>
    </dsp:sp>
    <dsp:sp modelId="{7EE3A475-E2C1-4BBF-B27C-B6B535FBC1E5}">
      <dsp:nvSpPr>
        <dsp:cNvPr id="0" name=""/>
        <dsp:cNvSpPr/>
      </dsp:nvSpPr>
      <dsp:spPr>
        <a:xfrm rot="16200000">
          <a:off x="4848373" y="2567285"/>
          <a:ext cx="6858000" cy="1723429"/>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Rockwell" pitchFamily="18" charset="0"/>
            </a:rPr>
            <a:t>Keprihatinan Raja-Raja dalam perkara-perkara berkaitan agama Islam, Bahasa Kebangsaan, perpaduan warga, kebebasan kehakiman</a:t>
          </a:r>
          <a:endParaRPr lang="en-US" sz="2000" kern="1200">
            <a:solidFill>
              <a:schemeClr val="tx1"/>
            </a:solidFill>
            <a:latin typeface="Rockwell" pitchFamily="18" charset="0"/>
          </a:endParaRPr>
        </a:p>
      </dsp:txBody>
      <dsp:txXfrm rot="5400000">
        <a:off x="7415658" y="1371600"/>
        <a:ext cx="1723429" cy="4114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42BCD-2C4D-4DB1-B367-4DF1CF8E392F}">
      <dsp:nvSpPr>
        <dsp:cNvPr id="0" name=""/>
        <dsp:cNvSpPr/>
      </dsp:nvSpPr>
      <dsp:spPr>
        <a:xfrm>
          <a:off x="0" y="5312543"/>
          <a:ext cx="8763000" cy="11622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ms-MY" sz="1800" kern="1200" smtClean="0">
              <a:solidFill>
                <a:schemeClr val="tx1"/>
              </a:solidFill>
              <a:latin typeface="Rockwell" pitchFamily="18" charset="0"/>
            </a:rPr>
            <a:t>Rakyat juga perlu memelihara keamanan dan keharmonian negara sebagai tanda mendukung dan menyokong kepemimpinan Yang di-Pertuan Agong memerintah negara ini.</a:t>
          </a:r>
          <a:endParaRPr lang="en-US" sz="1800" kern="1200">
            <a:solidFill>
              <a:schemeClr val="tx1"/>
            </a:solidFill>
            <a:latin typeface="Rockwell" pitchFamily="18" charset="0"/>
          </a:endParaRPr>
        </a:p>
      </dsp:txBody>
      <dsp:txXfrm>
        <a:off x="0" y="5312543"/>
        <a:ext cx="8763000" cy="1162254"/>
      </dsp:txXfrm>
    </dsp:sp>
    <dsp:sp modelId="{767A7070-3CAF-4FA0-AEF2-1C1074255CF5}">
      <dsp:nvSpPr>
        <dsp:cNvPr id="0" name=""/>
        <dsp:cNvSpPr/>
      </dsp:nvSpPr>
      <dsp:spPr>
        <a:xfrm rot="10800000">
          <a:off x="0" y="3542429"/>
          <a:ext cx="8763000" cy="1787547"/>
        </a:xfrm>
        <a:prstGeom prst="upArrowCallou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ms-MY" sz="1800" kern="1200" smtClean="0">
              <a:solidFill>
                <a:schemeClr val="tx1"/>
              </a:solidFill>
              <a:latin typeface="Rockwell" pitchFamily="18" charset="0"/>
            </a:rPr>
            <a:t>rakyat pula diumpamakan seperti 'akar' yang bertanggungjawab menumpahkan taat setia kepada raja dan tidak sesekali menderhaka selagi mana mereka taat kepada Allah SWT dan Rasul, serta tidak menjurus kepada perkara kemaksiatan. </a:t>
          </a:r>
          <a:endParaRPr lang="en-US" sz="1800" kern="1200">
            <a:solidFill>
              <a:schemeClr val="tx1"/>
            </a:solidFill>
            <a:latin typeface="Rockwell" pitchFamily="18" charset="0"/>
          </a:endParaRPr>
        </a:p>
      </dsp:txBody>
      <dsp:txXfrm rot="10800000">
        <a:off x="0" y="3542429"/>
        <a:ext cx="8763000" cy="1161494"/>
      </dsp:txXfrm>
    </dsp:sp>
    <dsp:sp modelId="{4BF0B0C5-1754-43C1-B6A7-8850F2D4F9B2}">
      <dsp:nvSpPr>
        <dsp:cNvPr id="0" name=""/>
        <dsp:cNvSpPr/>
      </dsp:nvSpPr>
      <dsp:spPr>
        <a:xfrm rot="10800000">
          <a:off x="0" y="1772315"/>
          <a:ext cx="8763000" cy="1787547"/>
        </a:xfrm>
        <a:prstGeom prst="upArrowCallou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ms-MY" sz="1800" kern="1200" smtClean="0">
              <a:solidFill>
                <a:schemeClr val="tx1"/>
              </a:solidFill>
              <a:latin typeface="Rockwell" pitchFamily="18" charset="0"/>
            </a:rPr>
            <a:t>Raja diibaratkan seperti 'pohon' yang memayungi rakyat dengan cara memimpin, melindungi dan menjaga kebajikan. </a:t>
          </a:r>
          <a:endParaRPr lang="en-US" sz="1800" kern="1200">
            <a:solidFill>
              <a:schemeClr val="tx1"/>
            </a:solidFill>
            <a:latin typeface="Rockwell" pitchFamily="18" charset="0"/>
          </a:endParaRPr>
        </a:p>
      </dsp:txBody>
      <dsp:txXfrm rot="10800000">
        <a:off x="0" y="1772315"/>
        <a:ext cx="8763000" cy="1161494"/>
      </dsp:txXfrm>
    </dsp:sp>
    <dsp:sp modelId="{58615886-DAD9-417E-BD1B-22EF971F0D25}">
      <dsp:nvSpPr>
        <dsp:cNvPr id="0" name=""/>
        <dsp:cNvSpPr/>
      </dsp:nvSpPr>
      <dsp:spPr>
        <a:xfrm rot="10800000">
          <a:off x="0" y="2201"/>
          <a:ext cx="8763000" cy="1787547"/>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smtClean="0">
              <a:solidFill>
                <a:schemeClr val="tx1"/>
              </a:solidFill>
              <a:latin typeface="Rockwell" pitchFamily="18" charset="0"/>
            </a:rPr>
            <a:t>R</a:t>
          </a:r>
          <a:r>
            <a:rPr lang="ms-MY" sz="1800" kern="1200" smtClean="0">
              <a:solidFill>
                <a:schemeClr val="tx1"/>
              </a:solidFill>
              <a:latin typeface="Rockwell" pitchFamily="18" charset="0"/>
            </a:rPr>
            <a:t>akyat pula mempunyai tanggungjawab yang sangat besar kepada Raja iaitu menumpahkan taat setia, menghormati dan menghargai institusi Yang di-Pertuan Agong serta menanamkan rasa cinta terhadap negara. </a:t>
          </a:r>
          <a:endParaRPr lang="en-US" sz="1800" kern="1200">
            <a:solidFill>
              <a:schemeClr val="tx1"/>
            </a:solidFill>
            <a:latin typeface="Rockwell" pitchFamily="18" charset="0"/>
          </a:endParaRPr>
        </a:p>
      </dsp:txBody>
      <dsp:txXfrm rot="10800000">
        <a:off x="0" y="2201"/>
        <a:ext cx="8763000" cy="11614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0079C-9FD5-46A8-BB94-B1D28C574DEA}">
      <dsp:nvSpPr>
        <dsp:cNvPr id="0" name=""/>
        <dsp:cNvSpPr/>
      </dsp:nvSpPr>
      <dsp:spPr>
        <a:xfrm>
          <a:off x="995" y="601144"/>
          <a:ext cx="3881623" cy="232897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kern="1200" dirty="0" smtClean="0">
              <a:solidFill>
                <a:schemeClr val="tx1"/>
              </a:solidFill>
              <a:latin typeface="Rockwell" pitchFamily="18" charset="0"/>
            </a:rPr>
            <a:t>Yang di-Pertuan Agong adalah payung kepada kesejahteraan agama dan kemakmuran negara.</a:t>
          </a:r>
          <a:endParaRPr lang="en-US" sz="2000" kern="1200" dirty="0">
            <a:solidFill>
              <a:schemeClr val="tx1"/>
            </a:solidFill>
            <a:latin typeface="Rockwell" pitchFamily="18" charset="0"/>
          </a:endParaRPr>
        </a:p>
      </dsp:txBody>
      <dsp:txXfrm>
        <a:off x="995" y="601144"/>
        <a:ext cx="3881623" cy="2328974"/>
      </dsp:txXfrm>
    </dsp:sp>
    <dsp:sp modelId="{7483978F-765D-4CB0-B0DB-224305EEAACC}">
      <dsp:nvSpPr>
        <dsp:cNvPr id="0" name=""/>
        <dsp:cNvSpPr/>
      </dsp:nvSpPr>
      <dsp:spPr>
        <a:xfrm>
          <a:off x="4270781" y="601144"/>
          <a:ext cx="3881623" cy="2328974"/>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kern="1200" dirty="0" smtClean="0">
              <a:solidFill>
                <a:schemeClr val="tx1"/>
              </a:solidFill>
              <a:latin typeface="Rockwell" pitchFamily="18" charset="0"/>
            </a:rPr>
            <a:t>Hubungan yang baik antara Yang di-Pertuan Agong dengan para ulama memastikan kepemimpinan baginda berada dalam landasan yang diredhai syara’.</a:t>
          </a:r>
          <a:endParaRPr lang="en-US" sz="2000" kern="1200" dirty="0">
            <a:solidFill>
              <a:schemeClr val="tx1"/>
            </a:solidFill>
            <a:latin typeface="Rockwell" pitchFamily="18" charset="0"/>
          </a:endParaRPr>
        </a:p>
      </dsp:txBody>
      <dsp:txXfrm>
        <a:off x="4270781" y="601144"/>
        <a:ext cx="3881623" cy="2328974"/>
      </dsp:txXfrm>
    </dsp:sp>
    <dsp:sp modelId="{AE499581-4ACD-4227-BB35-4913A3C0557B}">
      <dsp:nvSpPr>
        <dsp:cNvPr id="0" name=""/>
        <dsp:cNvSpPr/>
      </dsp:nvSpPr>
      <dsp:spPr>
        <a:xfrm>
          <a:off x="2135888" y="3318281"/>
          <a:ext cx="3881623" cy="232897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err="1" smtClean="0">
              <a:solidFill>
                <a:schemeClr val="tx1"/>
              </a:solidFill>
              <a:latin typeface="Rockwell" pitchFamily="18" charset="0"/>
            </a:rPr>
            <a:t>Menjadi</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tanggungjawab</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kepada</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seluruh</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rakyat</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dalam</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menumpahkan</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taat</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dan</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setianya</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kepada</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pemerintahan</a:t>
          </a:r>
          <a:r>
            <a:rPr lang="en-US" sz="1800" kern="1200" dirty="0" smtClean="0">
              <a:solidFill>
                <a:schemeClr val="tx1"/>
              </a:solidFill>
              <a:latin typeface="Rockwell" pitchFamily="18" charset="0"/>
            </a:rPr>
            <a:t> Seri </a:t>
          </a:r>
          <a:r>
            <a:rPr lang="en-US" sz="1800" kern="1200" dirty="0" err="1" smtClean="0">
              <a:solidFill>
                <a:schemeClr val="tx1"/>
              </a:solidFill>
              <a:latin typeface="Rockwell" pitchFamily="18" charset="0"/>
            </a:rPr>
            <a:t>Paduka</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Baginda</a:t>
          </a:r>
          <a:r>
            <a:rPr lang="en-US" sz="1800" kern="1200" dirty="0" smtClean="0">
              <a:solidFill>
                <a:schemeClr val="tx1"/>
              </a:solidFill>
              <a:latin typeface="Rockwell" pitchFamily="18" charset="0"/>
            </a:rPr>
            <a:t> Yang di-</a:t>
          </a:r>
          <a:r>
            <a:rPr lang="en-US" sz="1800" kern="1200" dirty="0" err="1" smtClean="0">
              <a:solidFill>
                <a:schemeClr val="tx1"/>
              </a:solidFill>
              <a:latin typeface="Rockwell" pitchFamily="18" charset="0"/>
            </a:rPr>
            <a:t>Pertuan</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Agong</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selagi</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mana</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patuh</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kepada</a:t>
          </a:r>
          <a:r>
            <a:rPr lang="en-US" sz="1800" kern="1200" dirty="0" smtClean="0">
              <a:solidFill>
                <a:schemeClr val="tx1"/>
              </a:solidFill>
              <a:latin typeface="Rockwell" pitchFamily="18" charset="0"/>
            </a:rPr>
            <a:t> Allah SWT </a:t>
          </a:r>
          <a:r>
            <a:rPr lang="en-US" sz="1800" kern="1200" dirty="0" err="1" smtClean="0">
              <a:solidFill>
                <a:schemeClr val="tx1"/>
              </a:solidFill>
              <a:latin typeface="Rockwell" pitchFamily="18" charset="0"/>
            </a:rPr>
            <a:t>dan</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tidak</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bertentangan</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dengan</a:t>
          </a:r>
          <a:r>
            <a:rPr lang="en-US" sz="1800" kern="1200" dirty="0" smtClean="0">
              <a:solidFill>
                <a:schemeClr val="tx1"/>
              </a:solidFill>
              <a:latin typeface="Rockwell" pitchFamily="18" charset="0"/>
            </a:rPr>
            <a:t> </a:t>
          </a:r>
          <a:r>
            <a:rPr lang="en-US" sz="1800" kern="1200" dirty="0" err="1" smtClean="0">
              <a:solidFill>
                <a:schemeClr val="tx1"/>
              </a:solidFill>
              <a:latin typeface="Rockwell" pitchFamily="18" charset="0"/>
            </a:rPr>
            <a:t>syara</a:t>
          </a:r>
          <a:r>
            <a:rPr lang="en-US" sz="1800" kern="1200" dirty="0" smtClean="0">
              <a:solidFill>
                <a:schemeClr val="tx1"/>
              </a:solidFill>
              <a:latin typeface="Rockwell" pitchFamily="18" charset="0"/>
            </a:rPr>
            <a:t>’.</a:t>
          </a:r>
          <a:endParaRPr lang="en-US" sz="1800" kern="1200" dirty="0">
            <a:solidFill>
              <a:schemeClr val="tx1"/>
            </a:solidFill>
            <a:latin typeface="Rockwell" pitchFamily="18" charset="0"/>
          </a:endParaRPr>
        </a:p>
      </dsp:txBody>
      <dsp:txXfrm>
        <a:off x="2135888" y="3318281"/>
        <a:ext cx="3881623" cy="2328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6D20E-56B2-46DC-869B-DEB11DA2ECF6}">
      <dsp:nvSpPr>
        <dsp:cNvPr id="0" name=""/>
        <dsp:cNvSpPr/>
      </dsp:nvSpPr>
      <dsp:spPr>
        <a:xfrm>
          <a:off x="1069" y="526805"/>
          <a:ext cx="4171838" cy="2503103"/>
        </a:xfrm>
        <a:prstGeom prst="rect">
          <a:avLst/>
        </a:prstGeom>
        <a:solidFill>
          <a:srgbClr val="00B0F0"/>
        </a:solidFill>
        <a:ln w="25400" cap="flat" cmpd="sng" algn="ctr">
          <a:solidFill>
            <a:schemeClr val="lt1">
              <a:hueOff val="0"/>
              <a:satOff val="0"/>
              <a:lumOff val="0"/>
              <a:alphaOff val="0"/>
            </a:schemeClr>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ms-MY" sz="2100" kern="1200" dirty="0" smtClean="0">
              <a:solidFill>
                <a:schemeClr val="tx1"/>
              </a:solidFill>
              <a:latin typeface="Rockwell" pitchFamily="18" charset="0"/>
            </a:rPr>
            <a:t>Islam telah menggariskan beberapa ciri penting dalam sesebuah negara yang merangkumi aspek keimanan, keadilan dan kebijaksanaan pemerintah. </a:t>
          </a:r>
          <a:endParaRPr lang="en-US" sz="2100" kern="1200" dirty="0">
            <a:solidFill>
              <a:schemeClr val="tx1"/>
            </a:solidFill>
            <a:latin typeface="Rockwell" pitchFamily="18" charset="0"/>
          </a:endParaRPr>
        </a:p>
      </dsp:txBody>
      <dsp:txXfrm>
        <a:off x="1069" y="526805"/>
        <a:ext cx="4171838" cy="2503103"/>
      </dsp:txXfrm>
    </dsp:sp>
    <dsp:sp modelId="{CA89FB21-51C5-4672-BFA1-F6402FB80D03}">
      <dsp:nvSpPr>
        <dsp:cNvPr id="0" name=""/>
        <dsp:cNvSpPr/>
      </dsp:nvSpPr>
      <dsp:spPr>
        <a:xfrm>
          <a:off x="4590091" y="526805"/>
          <a:ext cx="4171838" cy="2503103"/>
        </a:xfrm>
        <a:prstGeom prst="rect">
          <a:avLst/>
        </a:prstGeom>
        <a:solidFill>
          <a:srgbClr val="FF66FF"/>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ms-MY" sz="2100" kern="1200" dirty="0" smtClean="0">
              <a:solidFill>
                <a:srgbClr val="0000FF"/>
              </a:solidFill>
              <a:latin typeface="Rockwell" pitchFamily="18" charset="0"/>
            </a:rPr>
            <a:t>Islam juga perlu menjadi tonggak yang akan menetapkan akidah negara dan kepimpinannya yang tertinggi, di sampingnya </a:t>
          </a:r>
          <a:r>
            <a:rPr lang="ms-MY" sz="2100" i="1" kern="1200" dirty="0" smtClean="0">
              <a:solidFill>
                <a:srgbClr val="0000FF"/>
              </a:solidFill>
              <a:latin typeface="Rockwell" pitchFamily="18" charset="0"/>
            </a:rPr>
            <a:t>Syura</a:t>
          </a:r>
          <a:r>
            <a:rPr lang="ms-MY" sz="2100" kern="1200" dirty="0" smtClean="0">
              <a:solidFill>
                <a:srgbClr val="0000FF"/>
              </a:solidFill>
              <a:latin typeface="Rockwell" pitchFamily="18" charset="0"/>
            </a:rPr>
            <a:t> (</a:t>
          </a:r>
          <a:r>
            <a:rPr lang="ms-MY" sz="2100" i="1" kern="1200" dirty="0" smtClean="0">
              <a:solidFill>
                <a:srgbClr val="0000FF"/>
              </a:solidFill>
              <a:latin typeface="Rockwell" pitchFamily="18" charset="0"/>
            </a:rPr>
            <a:t>Musyawarah</a:t>
          </a:r>
          <a:r>
            <a:rPr lang="ms-MY" sz="2100" kern="1200" dirty="0" smtClean="0">
              <a:solidFill>
                <a:srgbClr val="0000FF"/>
              </a:solidFill>
              <a:latin typeface="Rockwell" pitchFamily="18" charset="0"/>
            </a:rPr>
            <a:t>) dan nasihat yang memelihara hak rakyat dan pemimpin.</a:t>
          </a:r>
          <a:endParaRPr lang="en-US" sz="2100" kern="1200" dirty="0">
            <a:solidFill>
              <a:srgbClr val="0000FF"/>
            </a:solidFill>
            <a:latin typeface="Rockwell" pitchFamily="18" charset="0"/>
          </a:endParaRPr>
        </a:p>
      </dsp:txBody>
      <dsp:txXfrm>
        <a:off x="4590091" y="526805"/>
        <a:ext cx="4171838" cy="2503103"/>
      </dsp:txXfrm>
    </dsp:sp>
    <dsp:sp modelId="{C579BE81-49ED-4E29-A659-A49827D26199}">
      <dsp:nvSpPr>
        <dsp:cNvPr id="0" name=""/>
        <dsp:cNvSpPr/>
      </dsp:nvSpPr>
      <dsp:spPr>
        <a:xfrm>
          <a:off x="1069" y="3447091"/>
          <a:ext cx="4171838" cy="2503103"/>
        </a:xfrm>
        <a:prstGeom prst="rect">
          <a:avLst/>
        </a:prstGeom>
        <a:solidFill>
          <a:srgbClr val="92D050"/>
        </a:solidFill>
        <a:ln w="25400" cap="flat" cmpd="sng" algn="ctr">
          <a:solidFill>
            <a:schemeClr val="lt1">
              <a:hueOff val="0"/>
              <a:satOff val="0"/>
              <a:lumOff val="0"/>
              <a:alphaOff val="0"/>
            </a:schemeClr>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ms-MY" sz="2100" kern="1200" smtClean="0">
              <a:solidFill>
                <a:srgbClr val="0000FF"/>
              </a:solidFill>
              <a:latin typeface="Rockwell" pitchFamily="18" charset="0"/>
            </a:rPr>
            <a:t>Islam juga meletakkan syarat agama, ilmu dan akhlak, kemampuan jasad, akal dan roh menjadikannya lebih sempurna daripada teori ciptaan manusia. </a:t>
          </a:r>
          <a:endParaRPr lang="en-US" sz="2100" kern="1200">
            <a:solidFill>
              <a:srgbClr val="0000FF"/>
            </a:solidFill>
            <a:latin typeface="Rockwell" pitchFamily="18" charset="0"/>
          </a:endParaRPr>
        </a:p>
      </dsp:txBody>
      <dsp:txXfrm>
        <a:off x="1069" y="3447091"/>
        <a:ext cx="4171838" cy="2503103"/>
      </dsp:txXfrm>
    </dsp:sp>
    <dsp:sp modelId="{92D2689C-CE00-4710-A52D-BAF0E56F5AD1}">
      <dsp:nvSpPr>
        <dsp:cNvPr id="0" name=""/>
        <dsp:cNvSpPr/>
      </dsp:nvSpPr>
      <dsp:spPr>
        <a:xfrm>
          <a:off x="4590091" y="3447091"/>
          <a:ext cx="4171838" cy="2503103"/>
        </a:xfrm>
        <a:prstGeom prst="rect">
          <a:avLst/>
        </a:prstGeom>
        <a:solidFill>
          <a:srgbClr val="FFFF00"/>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ms-MY" sz="2100" kern="1200" dirty="0" smtClean="0">
              <a:solidFill>
                <a:schemeClr val="tx1"/>
              </a:solidFill>
              <a:latin typeface="Rockwell" pitchFamily="18" charset="0"/>
            </a:rPr>
            <a:t>Firman Allah SWT menceritakan tentang kaum Bani Israel yang mendesak Nabi pada zaman itu supaya memilih seorang raja (pemimpin), setelah mereka hidup merempat beberapa abad kerana kesilapan meninggalkan Kitab Allah (Taurat).</a:t>
          </a:r>
          <a:endParaRPr lang="en-US" sz="2100" kern="1200" dirty="0">
            <a:solidFill>
              <a:schemeClr val="tx1"/>
            </a:solidFill>
            <a:latin typeface="Rockwell" pitchFamily="18" charset="0"/>
          </a:endParaRPr>
        </a:p>
      </dsp:txBody>
      <dsp:txXfrm>
        <a:off x="4590091" y="3447091"/>
        <a:ext cx="4171838" cy="2503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196E0-6459-4D7C-B9FA-AEE30E494BF7}">
      <dsp:nvSpPr>
        <dsp:cNvPr id="0" name=""/>
        <dsp:cNvSpPr/>
      </dsp:nvSpPr>
      <dsp:spPr>
        <a:xfrm>
          <a:off x="0" y="304798"/>
          <a:ext cx="8915400" cy="5867403"/>
        </a:xfrm>
        <a:prstGeom prst="leftRightRibbon">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D4EE7-06BB-4D0B-AFDF-5F6E67E7293E}">
      <dsp:nvSpPr>
        <dsp:cNvPr id="0" name=""/>
        <dsp:cNvSpPr/>
      </dsp:nvSpPr>
      <dsp:spPr>
        <a:xfrm>
          <a:off x="1142988" y="1752608"/>
          <a:ext cx="2942082" cy="17474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37160" numCol="1" spcCol="1270" anchor="ctr" anchorCtr="0">
          <a:noAutofit/>
        </a:bodyPr>
        <a:lstStyle/>
        <a:p>
          <a:pPr lvl="0" algn="ctr" defTabSz="1600200" rtl="0">
            <a:lnSpc>
              <a:spcPct val="90000"/>
            </a:lnSpc>
            <a:spcBef>
              <a:spcPct val="0"/>
            </a:spcBef>
            <a:spcAft>
              <a:spcPct val="35000"/>
            </a:spcAft>
          </a:pPr>
          <a:r>
            <a:rPr lang="ms-MY" sz="3600" kern="1200" dirty="0" smtClean="0">
              <a:latin typeface="Rockwell" pitchFamily="18" charset="0"/>
            </a:rPr>
            <a:t>kelebihan dalam ilmu </a:t>
          </a:r>
          <a:endParaRPr lang="en-US" sz="3600" kern="1200" dirty="0">
            <a:latin typeface="Rockwell" pitchFamily="18" charset="0"/>
          </a:endParaRPr>
        </a:p>
      </dsp:txBody>
      <dsp:txXfrm>
        <a:off x="1142988" y="1752608"/>
        <a:ext cx="2942082" cy="1747418"/>
      </dsp:txXfrm>
    </dsp:sp>
    <dsp:sp modelId="{5EABC660-5FC5-4193-89DE-29A1CE17C81A}">
      <dsp:nvSpPr>
        <dsp:cNvPr id="0" name=""/>
        <dsp:cNvSpPr/>
      </dsp:nvSpPr>
      <dsp:spPr>
        <a:xfrm>
          <a:off x="4457700" y="2650083"/>
          <a:ext cx="3477006" cy="17474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rtl="0">
            <a:lnSpc>
              <a:spcPct val="90000"/>
            </a:lnSpc>
            <a:spcBef>
              <a:spcPct val="0"/>
            </a:spcBef>
            <a:spcAft>
              <a:spcPct val="35000"/>
            </a:spcAft>
          </a:pPr>
          <a:r>
            <a:rPr lang="ms-MY" sz="1600" kern="1200" dirty="0" smtClean="0">
              <a:solidFill>
                <a:srgbClr val="FFFF00"/>
              </a:solidFill>
              <a:latin typeface="Rockwell" pitchFamily="18" charset="0"/>
            </a:rPr>
            <a:t>penguasaan pelbagai ilmu  keupayaan mengurus dan mentadbir negara dengan kebijaksanaan dan gagasan yang sempurna kerana pemerintah yang berilmu akan berada di hadapan, memimpin negara bagi mengelakkan kerosakan dan kepincangan yang merugikan umat, bangsa dan negara</a:t>
          </a:r>
          <a:endParaRPr lang="en-US" sz="1600" kern="1200" dirty="0">
            <a:solidFill>
              <a:srgbClr val="FFFF00"/>
            </a:solidFill>
            <a:latin typeface="Rockwell" pitchFamily="18" charset="0"/>
          </a:endParaRPr>
        </a:p>
      </dsp:txBody>
      <dsp:txXfrm>
        <a:off x="4457700" y="2650083"/>
        <a:ext cx="3477006" cy="1747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729F4-4CC0-403A-90B7-AA2B407062FF}">
      <dsp:nvSpPr>
        <dsp:cNvPr id="0" name=""/>
        <dsp:cNvSpPr/>
      </dsp:nvSpPr>
      <dsp:spPr>
        <a:xfrm>
          <a:off x="1803" y="0"/>
          <a:ext cx="1758701" cy="5791200"/>
        </a:xfrm>
        <a:prstGeom prst="roundRect">
          <a:avLst>
            <a:gd name="adj" fmla="val 10000"/>
          </a:avLst>
        </a:prstGeom>
        <a:solidFill>
          <a:srgbClr val="FF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Rockwell" pitchFamily="18" charset="0"/>
            </a:rPr>
            <a:t>kegagahan tubuh mampu mewujudkan dan melaksanakan segala gagasan, perancangan dan dapat mentadbir negara dengan baik dan sempurna. </a:t>
          </a:r>
          <a:endParaRPr lang="en-US" sz="2000" kern="1200">
            <a:solidFill>
              <a:schemeClr val="tx1"/>
            </a:solidFill>
            <a:latin typeface="Rockwell" pitchFamily="18" charset="0"/>
          </a:endParaRPr>
        </a:p>
      </dsp:txBody>
      <dsp:txXfrm>
        <a:off x="53314" y="51511"/>
        <a:ext cx="1655679" cy="5688178"/>
      </dsp:txXfrm>
    </dsp:sp>
    <dsp:sp modelId="{A25529B7-29F6-4FCD-BD0E-F131C1535C6D}">
      <dsp:nvSpPr>
        <dsp:cNvPr id="0" name=""/>
        <dsp:cNvSpPr/>
      </dsp:nvSpPr>
      <dsp:spPr>
        <a:xfrm>
          <a:off x="2055967" y="0"/>
          <a:ext cx="1758701" cy="579120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Rockwell" pitchFamily="18" charset="0"/>
            </a:rPr>
            <a:t>Dengan kedua asas inilah akan sempurna tanggungjawab mengurus kerajaan. Jika salah satunya tidak ada, maka sukar bagi ketua negara mengurus kerajaan. </a:t>
          </a:r>
          <a:endParaRPr lang="en-US" sz="2000" kern="1200">
            <a:solidFill>
              <a:schemeClr val="tx1"/>
            </a:solidFill>
            <a:latin typeface="Rockwell" pitchFamily="18" charset="0"/>
          </a:endParaRPr>
        </a:p>
      </dsp:txBody>
      <dsp:txXfrm>
        <a:off x="2107478" y="51511"/>
        <a:ext cx="1655679" cy="5688178"/>
      </dsp:txXfrm>
    </dsp:sp>
    <dsp:sp modelId="{8EBBC5D9-978C-476A-B509-B4C4EA00BD24}">
      <dsp:nvSpPr>
        <dsp:cNvPr id="0" name=""/>
        <dsp:cNvSpPr/>
      </dsp:nvSpPr>
      <dsp:spPr>
        <a:xfrm>
          <a:off x="4110130" y="0"/>
          <a:ext cx="1758701" cy="579120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Rockwell" pitchFamily="18" charset="0"/>
            </a:rPr>
            <a:t>Misalnya jika kuat tubuhnya, namun gagasannya lemah, maka akan terjadi kekacauan dan kekuasaan tanpa kebijaksanaan. </a:t>
          </a:r>
          <a:endParaRPr lang="en-US" sz="2000" kern="1200">
            <a:solidFill>
              <a:schemeClr val="tx1"/>
            </a:solidFill>
            <a:latin typeface="Rockwell" pitchFamily="18" charset="0"/>
          </a:endParaRPr>
        </a:p>
      </dsp:txBody>
      <dsp:txXfrm>
        <a:off x="4161641" y="51511"/>
        <a:ext cx="1655679" cy="5688178"/>
      </dsp:txXfrm>
    </dsp:sp>
    <dsp:sp modelId="{60D69370-4017-4048-98B2-F416F5B83814}">
      <dsp:nvSpPr>
        <dsp:cNvPr id="0" name=""/>
        <dsp:cNvSpPr/>
      </dsp:nvSpPr>
      <dsp:spPr>
        <a:xfrm>
          <a:off x="6164294" y="0"/>
          <a:ext cx="1758701" cy="5791200"/>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Rockwell" pitchFamily="18" charset="0"/>
            </a:rPr>
            <a:t>Demikian juga jika gagasannya kuat, namun tidak mampu mewujud dan  melaksanakannya, maka gagasan tersebut tidak memberi apa-apa faedah. </a:t>
          </a:r>
          <a:endParaRPr lang="en-US" sz="2000" kern="1200">
            <a:solidFill>
              <a:schemeClr val="tx1"/>
            </a:solidFill>
            <a:latin typeface="Rockwell" pitchFamily="18" charset="0"/>
          </a:endParaRPr>
        </a:p>
      </dsp:txBody>
      <dsp:txXfrm>
        <a:off x="6215805" y="51511"/>
        <a:ext cx="1655679" cy="56881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04F5F-7B60-4953-A8E5-C6BC390BE1D3}">
      <dsp:nvSpPr>
        <dsp:cNvPr id="0" name=""/>
        <dsp:cNvSpPr/>
      </dsp:nvSpPr>
      <dsp:spPr>
        <a:xfrm>
          <a:off x="-5943495" y="-909741"/>
          <a:ext cx="7077283" cy="7077283"/>
        </a:xfrm>
        <a:prstGeom prst="blockArc">
          <a:avLst>
            <a:gd name="adj1" fmla="val 18900000"/>
            <a:gd name="adj2" fmla="val 2700000"/>
            <a:gd name="adj3" fmla="val 30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C9E3D2-BC2A-4016-97DE-1E693EF23957}">
      <dsp:nvSpPr>
        <dsp:cNvPr id="0" name=""/>
        <dsp:cNvSpPr/>
      </dsp:nvSpPr>
      <dsp:spPr>
        <a:xfrm>
          <a:off x="729782" y="525780"/>
          <a:ext cx="7503459" cy="1051560"/>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76" tIns="50800" rIns="50800" bIns="50800" numCol="1" spcCol="1270" anchor="ctr" anchorCtr="0">
          <a:noAutofit/>
        </a:bodyPr>
        <a:lstStyle/>
        <a:p>
          <a:pPr lvl="0" algn="ctr" defTabSz="889000" rtl="0">
            <a:lnSpc>
              <a:spcPct val="90000"/>
            </a:lnSpc>
            <a:spcBef>
              <a:spcPct val="0"/>
            </a:spcBef>
            <a:spcAft>
              <a:spcPct val="35000"/>
            </a:spcAft>
          </a:pPr>
          <a:r>
            <a:rPr lang="ms-MY" sz="2000" kern="1200" dirty="0" smtClean="0">
              <a:solidFill>
                <a:schemeClr val="tx1"/>
              </a:solidFill>
              <a:latin typeface="Rockwell" pitchFamily="18" charset="0"/>
            </a:rPr>
            <a:t>ilmu, kekuatan rohani dan jasmani merupakan antara elemen utama yang perlu ada dalam diri seseorang pemerintah negara.</a:t>
          </a:r>
          <a:endParaRPr lang="en-US" sz="2000" kern="1200" dirty="0">
            <a:solidFill>
              <a:schemeClr val="tx1"/>
            </a:solidFill>
            <a:latin typeface="Rockwell" pitchFamily="18" charset="0"/>
          </a:endParaRPr>
        </a:p>
      </dsp:txBody>
      <dsp:txXfrm>
        <a:off x="729782" y="525780"/>
        <a:ext cx="7503459" cy="1051560"/>
      </dsp:txXfrm>
    </dsp:sp>
    <dsp:sp modelId="{0A128C34-FCAB-4AF2-8E42-4FCEB63D7D9D}">
      <dsp:nvSpPr>
        <dsp:cNvPr id="0" name=""/>
        <dsp:cNvSpPr/>
      </dsp:nvSpPr>
      <dsp:spPr>
        <a:xfrm>
          <a:off x="72557" y="394335"/>
          <a:ext cx="1314450" cy="13144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936FE4-F9E0-4422-9CC1-5E1B2C57EB95}">
      <dsp:nvSpPr>
        <dsp:cNvPr id="0" name=""/>
        <dsp:cNvSpPr/>
      </dsp:nvSpPr>
      <dsp:spPr>
        <a:xfrm>
          <a:off x="1112024" y="2103120"/>
          <a:ext cx="7121217" cy="105156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76" tIns="50800" rIns="50800" bIns="50800" numCol="1" spcCol="1270" anchor="ctr" anchorCtr="0">
          <a:noAutofit/>
        </a:bodyPr>
        <a:lstStyle/>
        <a:p>
          <a:pPr lvl="0" algn="ctr" defTabSz="889000" rtl="0">
            <a:lnSpc>
              <a:spcPct val="90000"/>
            </a:lnSpc>
            <a:spcBef>
              <a:spcPct val="0"/>
            </a:spcBef>
            <a:spcAft>
              <a:spcPct val="35000"/>
            </a:spcAft>
          </a:pPr>
          <a:r>
            <a:rPr lang="ms-MY" sz="2000" kern="1200" dirty="0" smtClean="0">
              <a:solidFill>
                <a:schemeClr val="tx1"/>
              </a:solidFill>
              <a:latin typeface="Rockwell" pitchFamily="18" charset="0"/>
            </a:rPr>
            <a:t>dilihat kepada lipatan sejarah, rakyat sangat mentaati raja mereka tanpa berbelah bahagi sehingga agama yang dianuti oleh raja turut menjadi ikutan bagi sekalian rakyat jelata. </a:t>
          </a:r>
          <a:endParaRPr lang="en-US" sz="2000" kern="1200" dirty="0">
            <a:solidFill>
              <a:schemeClr val="tx1"/>
            </a:solidFill>
            <a:latin typeface="Rockwell" pitchFamily="18" charset="0"/>
          </a:endParaRPr>
        </a:p>
      </dsp:txBody>
      <dsp:txXfrm>
        <a:off x="1112024" y="2103120"/>
        <a:ext cx="7121217" cy="1051560"/>
      </dsp:txXfrm>
    </dsp:sp>
    <dsp:sp modelId="{F9B0DD44-C825-4FB7-806E-31D499F86240}">
      <dsp:nvSpPr>
        <dsp:cNvPr id="0" name=""/>
        <dsp:cNvSpPr/>
      </dsp:nvSpPr>
      <dsp:spPr>
        <a:xfrm>
          <a:off x="454799" y="1971675"/>
          <a:ext cx="1314450" cy="13144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1BDB2A-0D9D-46F1-9575-68172E5DC838}">
      <dsp:nvSpPr>
        <dsp:cNvPr id="0" name=""/>
        <dsp:cNvSpPr/>
      </dsp:nvSpPr>
      <dsp:spPr>
        <a:xfrm>
          <a:off x="729782" y="3680460"/>
          <a:ext cx="7503459" cy="1051560"/>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76" tIns="50800" rIns="50800" bIns="50800" numCol="1" spcCol="1270" anchor="ctr" anchorCtr="0">
          <a:noAutofit/>
        </a:bodyPr>
        <a:lstStyle/>
        <a:p>
          <a:pPr lvl="0" algn="ctr" defTabSz="889000" rtl="0">
            <a:lnSpc>
              <a:spcPct val="90000"/>
            </a:lnSpc>
            <a:spcBef>
              <a:spcPct val="0"/>
            </a:spcBef>
            <a:spcAft>
              <a:spcPct val="35000"/>
            </a:spcAft>
          </a:pPr>
          <a:r>
            <a:rPr lang="ms-MY" sz="2000" kern="1200" dirty="0" smtClean="0">
              <a:solidFill>
                <a:schemeClr val="tx1"/>
              </a:solidFill>
              <a:latin typeface="Rockwell" pitchFamily="18" charset="0"/>
            </a:rPr>
            <a:t>institusi beraja bertanggungjawab dalam memelihara kesucian agama khususnya agama Islam sebagai agama Persekutuan di Malaysia.</a:t>
          </a:r>
          <a:endParaRPr lang="en-US" sz="2000" kern="1200" dirty="0">
            <a:solidFill>
              <a:schemeClr val="tx1"/>
            </a:solidFill>
            <a:latin typeface="Rockwell" pitchFamily="18" charset="0"/>
          </a:endParaRPr>
        </a:p>
      </dsp:txBody>
      <dsp:txXfrm>
        <a:off x="729782" y="3680460"/>
        <a:ext cx="7503459" cy="1051560"/>
      </dsp:txXfrm>
    </dsp:sp>
    <dsp:sp modelId="{E1D65413-C73F-46CB-A291-C19F04F5BC71}">
      <dsp:nvSpPr>
        <dsp:cNvPr id="0" name=""/>
        <dsp:cNvSpPr/>
      </dsp:nvSpPr>
      <dsp:spPr>
        <a:xfrm>
          <a:off x="72557" y="3549015"/>
          <a:ext cx="1314450" cy="13144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273BB-4BD9-4B7C-8FCC-E7C52FCD3B30}">
      <dsp:nvSpPr>
        <dsp:cNvPr id="0" name=""/>
        <dsp:cNvSpPr/>
      </dsp:nvSpPr>
      <dsp:spPr>
        <a:xfrm>
          <a:off x="0" y="0"/>
          <a:ext cx="6747510" cy="11658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s-MY" sz="1900" kern="1200" smtClean="0">
              <a:solidFill>
                <a:schemeClr val="tx1"/>
              </a:solidFill>
              <a:latin typeface="Rockwell" pitchFamily="18" charset="0"/>
            </a:rPr>
            <a:t>Islam adalah agama yang sempurna, menjadi petunjuk kepada seluruh manusia sepanjang zaman dan tempat dalam semua keadaan, </a:t>
          </a:r>
          <a:endParaRPr lang="en-US" sz="1900" kern="1200">
            <a:solidFill>
              <a:schemeClr val="tx1"/>
            </a:solidFill>
            <a:latin typeface="Rockwell" pitchFamily="18" charset="0"/>
          </a:endParaRPr>
        </a:p>
      </dsp:txBody>
      <dsp:txXfrm>
        <a:off x="34147" y="34147"/>
        <a:ext cx="5353050" cy="1097566"/>
      </dsp:txXfrm>
    </dsp:sp>
    <dsp:sp modelId="{242CAE46-03BF-4317-949D-7954B06E075F}">
      <dsp:nvSpPr>
        <dsp:cNvPr id="0" name=""/>
        <dsp:cNvSpPr/>
      </dsp:nvSpPr>
      <dsp:spPr>
        <a:xfrm>
          <a:off x="503872" y="1327785"/>
          <a:ext cx="6747510" cy="1165860"/>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s-MY" sz="1900" kern="1200" smtClean="0">
              <a:solidFill>
                <a:schemeClr val="tx1"/>
              </a:solidFill>
              <a:latin typeface="Rockwell" pitchFamily="18" charset="0"/>
            </a:rPr>
            <a:t>Islam datang daripada Allah Pencipta Alam Yang Maha Penyayang lagi Maha Bijaksana.</a:t>
          </a:r>
          <a:endParaRPr lang="en-US" sz="1900" kern="1200">
            <a:solidFill>
              <a:schemeClr val="tx1"/>
            </a:solidFill>
            <a:latin typeface="Rockwell" pitchFamily="18" charset="0"/>
          </a:endParaRPr>
        </a:p>
      </dsp:txBody>
      <dsp:txXfrm>
        <a:off x="538019" y="1361932"/>
        <a:ext cx="5417534" cy="1097566"/>
      </dsp:txXfrm>
    </dsp:sp>
    <dsp:sp modelId="{5AE02FEE-CE11-4766-B41E-055CCCFD05C8}">
      <dsp:nvSpPr>
        <dsp:cNvPr id="0" name=""/>
        <dsp:cNvSpPr/>
      </dsp:nvSpPr>
      <dsp:spPr>
        <a:xfrm>
          <a:off x="1007744" y="2655569"/>
          <a:ext cx="6747510" cy="116586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s-MY" sz="1900" kern="1200" smtClean="0">
              <a:solidFill>
                <a:schemeClr val="tx1"/>
              </a:solidFill>
              <a:latin typeface="Rockwell" pitchFamily="18" charset="0"/>
            </a:rPr>
            <a:t>Islam mengharamkan perhambaan terhadap rakyat dan pemimpin yang berlagak menjadi Tuhan. </a:t>
          </a:r>
          <a:endParaRPr lang="en-US" sz="1900" kern="1200">
            <a:solidFill>
              <a:schemeClr val="tx1"/>
            </a:solidFill>
            <a:latin typeface="Rockwell" pitchFamily="18" charset="0"/>
          </a:endParaRPr>
        </a:p>
      </dsp:txBody>
      <dsp:txXfrm>
        <a:off x="1041891" y="2689716"/>
        <a:ext cx="5417534" cy="1097566"/>
      </dsp:txXfrm>
    </dsp:sp>
    <dsp:sp modelId="{6DB7B832-8D61-48E5-90BB-AAE859CB104C}">
      <dsp:nvSpPr>
        <dsp:cNvPr id="0" name=""/>
        <dsp:cNvSpPr/>
      </dsp:nvSpPr>
      <dsp:spPr>
        <a:xfrm>
          <a:off x="1511617" y="3983355"/>
          <a:ext cx="6747510" cy="1165860"/>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s-MY" sz="1900" kern="1200" smtClean="0">
              <a:solidFill>
                <a:schemeClr val="tx1"/>
              </a:solidFill>
              <a:latin typeface="Rockwell" pitchFamily="18" charset="0"/>
            </a:rPr>
            <a:t>Allah Azza wa Jalla telah mengutuskan Rasul terakhir yang menjadi petunjuk dan pemberi amaran. </a:t>
          </a:r>
          <a:endParaRPr lang="en-US" sz="1900" kern="1200">
            <a:solidFill>
              <a:schemeClr val="tx1"/>
            </a:solidFill>
            <a:latin typeface="Rockwell" pitchFamily="18" charset="0"/>
          </a:endParaRPr>
        </a:p>
      </dsp:txBody>
      <dsp:txXfrm>
        <a:off x="1545764" y="4017502"/>
        <a:ext cx="5417534" cy="1097565"/>
      </dsp:txXfrm>
    </dsp:sp>
    <dsp:sp modelId="{9C398706-864B-417D-A77A-B36EA4C44DFC}">
      <dsp:nvSpPr>
        <dsp:cNvPr id="0" name=""/>
        <dsp:cNvSpPr/>
      </dsp:nvSpPr>
      <dsp:spPr>
        <a:xfrm>
          <a:off x="2015489" y="5311139"/>
          <a:ext cx="6747510" cy="116586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s-MY" sz="1900" kern="1200" smtClean="0">
              <a:solidFill>
                <a:schemeClr val="tx1"/>
              </a:solidFill>
              <a:latin typeface="Rockwell" pitchFamily="18" charset="0"/>
            </a:rPr>
            <a:t>Apabila manusia menolak petunjuk ini, maka merekalah yang menjadi sebab berlakunya kerosakkan seluruh alam. </a:t>
          </a:r>
          <a:endParaRPr lang="en-US" sz="1900" kern="1200">
            <a:solidFill>
              <a:schemeClr val="tx1"/>
            </a:solidFill>
            <a:latin typeface="Rockwell" pitchFamily="18" charset="0"/>
          </a:endParaRPr>
        </a:p>
      </dsp:txBody>
      <dsp:txXfrm>
        <a:off x="2049636" y="5345286"/>
        <a:ext cx="5417534" cy="1097566"/>
      </dsp:txXfrm>
    </dsp:sp>
    <dsp:sp modelId="{FF51D826-2BAC-41EB-BAEB-A914623659F0}">
      <dsp:nvSpPr>
        <dsp:cNvPr id="0" name=""/>
        <dsp:cNvSpPr/>
      </dsp:nvSpPr>
      <dsp:spPr>
        <a:xfrm>
          <a:off x="5989701" y="851725"/>
          <a:ext cx="757809" cy="75780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solidFill>
              <a:schemeClr val="tx1"/>
            </a:solidFill>
            <a:latin typeface="Rockwell" pitchFamily="18" charset="0"/>
          </a:endParaRPr>
        </a:p>
      </dsp:txBody>
      <dsp:txXfrm>
        <a:off x="6160208" y="851725"/>
        <a:ext cx="416795" cy="570251"/>
      </dsp:txXfrm>
    </dsp:sp>
    <dsp:sp modelId="{35B5E752-FDF6-4CB3-8300-FDC9CAEEF177}">
      <dsp:nvSpPr>
        <dsp:cNvPr id="0" name=""/>
        <dsp:cNvSpPr/>
      </dsp:nvSpPr>
      <dsp:spPr>
        <a:xfrm>
          <a:off x="6493573" y="2179510"/>
          <a:ext cx="757809" cy="757809"/>
        </a:xfrm>
        <a:prstGeom prst="downArrow">
          <a:avLst>
            <a:gd name="adj1" fmla="val 55000"/>
            <a:gd name="adj2" fmla="val 45000"/>
          </a:avLst>
        </a:prstGeom>
        <a:solidFill>
          <a:schemeClr val="accent4">
            <a:tint val="40000"/>
            <a:alpha val="90000"/>
            <a:hueOff val="-1315235"/>
            <a:satOff val="7386"/>
            <a:lumOff val="469"/>
            <a:alphaOff val="0"/>
          </a:schemeClr>
        </a:solidFill>
        <a:ln w="25400" cap="flat" cmpd="sng" algn="ctr">
          <a:solidFill>
            <a:schemeClr val="accent4">
              <a:tint val="40000"/>
              <a:alpha val="90000"/>
              <a:hueOff val="-1315235"/>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solidFill>
              <a:schemeClr val="tx1"/>
            </a:solidFill>
            <a:latin typeface="Rockwell" pitchFamily="18" charset="0"/>
          </a:endParaRPr>
        </a:p>
      </dsp:txBody>
      <dsp:txXfrm>
        <a:off x="6664080" y="2179510"/>
        <a:ext cx="416795" cy="570251"/>
      </dsp:txXfrm>
    </dsp:sp>
    <dsp:sp modelId="{4F22875A-828D-4A98-AF06-DC7F8CD3D2EA}">
      <dsp:nvSpPr>
        <dsp:cNvPr id="0" name=""/>
        <dsp:cNvSpPr/>
      </dsp:nvSpPr>
      <dsp:spPr>
        <a:xfrm>
          <a:off x="6997445" y="3487864"/>
          <a:ext cx="757809" cy="757809"/>
        </a:xfrm>
        <a:prstGeom prst="downArrow">
          <a:avLst>
            <a:gd name="adj1" fmla="val 55000"/>
            <a:gd name="adj2" fmla="val 45000"/>
          </a:avLst>
        </a:prstGeom>
        <a:solidFill>
          <a:schemeClr val="accent4">
            <a:tint val="40000"/>
            <a:alpha val="90000"/>
            <a:hueOff val="-2630471"/>
            <a:satOff val="14771"/>
            <a:lumOff val="939"/>
            <a:alphaOff val="0"/>
          </a:schemeClr>
        </a:solidFill>
        <a:ln w="25400" cap="flat" cmpd="sng" algn="ctr">
          <a:solidFill>
            <a:schemeClr val="accent4">
              <a:tint val="40000"/>
              <a:alpha val="90000"/>
              <a:hueOff val="-2630471"/>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solidFill>
              <a:schemeClr val="tx1"/>
            </a:solidFill>
            <a:latin typeface="Rockwell" pitchFamily="18" charset="0"/>
          </a:endParaRPr>
        </a:p>
      </dsp:txBody>
      <dsp:txXfrm>
        <a:off x="7167952" y="3487864"/>
        <a:ext cx="416795" cy="570251"/>
      </dsp:txXfrm>
    </dsp:sp>
    <dsp:sp modelId="{A3E0D58B-E335-45DF-99DB-377489448790}">
      <dsp:nvSpPr>
        <dsp:cNvPr id="0" name=""/>
        <dsp:cNvSpPr/>
      </dsp:nvSpPr>
      <dsp:spPr>
        <a:xfrm>
          <a:off x="7501318" y="4828603"/>
          <a:ext cx="757809" cy="757809"/>
        </a:xfrm>
        <a:prstGeom prst="downArrow">
          <a:avLst>
            <a:gd name="adj1" fmla="val 55000"/>
            <a:gd name="adj2" fmla="val 45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solidFill>
              <a:schemeClr val="tx1"/>
            </a:solidFill>
            <a:latin typeface="Rockwell" pitchFamily="18" charset="0"/>
          </a:endParaRPr>
        </a:p>
      </dsp:txBody>
      <dsp:txXfrm>
        <a:off x="7671825" y="4828603"/>
        <a:ext cx="416795" cy="5702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E462-4C32-4CE8-8263-01747035D687}">
      <dsp:nvSpPr>
        <dsp:cNvPr id="0" name=""/>
        <dsp:cNvSpPr/>
      </dsp:nvSpPr>
      <dsp:spPr>
        <a:xfrm>
          <a:off x="3230879" y="604"/>
          <a:ext cx="4846320" cy="2357995"/>
        </a:xfrm>
        <a:prstGeom prst="rightArrow">
          <a:avLst>
            <a:gd name="adj1" fmla="val 75000"/>
            <a:gd name="adj2" fmla="val 50000"/>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44450" h="6350" prst="relaxedInset"/>
          <a:contourClr>
            <a:schemeClr val="bg1"/>
          </a:contourClr>
        </a:sp3d>
      </dsp:spPr>
      <dsp:style>
        <a:lnRef idx="0">
          <a:scrgbClr r="0" g="0" b="0"/>
        </a:lnRef>
        <a:fillRef idx="1">
          <a:scrgbClr r="0" g="0" b="0"/>
        </a:fillRef>
        <a:effectRef idx="2">
          <a:scrgbClr r="0" g="0" b="0"/>
        </a:effectRef>
        <a:fontRef idx="minor"/>
      </dsp:style>
    </dsp:sp>
    <dsp:sp modelId="{AB3017DC-AEC1-46EE-A2CD-47999BE9F7E6}">
      <dsp:nvSpPr>
        <dsp:cNvPr id="0" name=""/>
        <dsp:cNvSpPr/>
      </dsp:nvSpPr>
      <dsp:spPr>
        <a:xfrm>
          <a:off x="0" y="604"/>
          <a:ext cx="3230880" cy="2357995"/>
        </a:xfrm>
        <a:prstGeom prst="roundRect">
          <a:avLst/>
        </a:prstGeom>
        <a:solidFill>
          <a:srgbClr val="FF00FF"/>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err="1" smtClean="0">
              <a:solidFill>
                <a:schemeClr val="tx1"/>
              </a:solidFill>
              <a:latin typeface="Rockwell" pitchFamily="18" charset="0"/>
            </a:rPr>
            <a:t>Keadilan</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merupakan</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aspek</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utama</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dalam</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menunaikan</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pemerintahan</a:t>
          </a:r>
          <a:r>
            <a:rPr lang="en-US" sz="1700" kern="1200" dirty="0" smtClean="0">
              <a:solidFill>
                <a:schemeClr val="tx1"/>
              </a:solidFill>
              <a:latin typeface="Rockwell" pitchFamily="18" charset="0"/>
            </a:rPr>
            <a:t> yang </a:t>
          </a:r>
          <a:r>
            <a:rPr lang="en-US" sz="1700" kern="1200" dirty="0" err="1" smtClean="0">
              <a:solidFill>
                <a:schemeClr val="tx1"/>
              </a:solidFill>
              <a:latin typeface="Rockwell" pitchFamily="18" charset="0"/>
            </a:rPr>
            <a:t>menjadi</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suruhan</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dan</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pertanggungjawaban</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oleh</a:t>
          </a:r>
          <a:r>
            <a:rPr lang="en-US" sz="1700" kern="1200" dirty="0" smtClean="0">
              <a:solidFill>
                <a:schemeClr val="tx1"/>
              </a:solidFill>
              <a:latin typeface="Rockwell" pitchFamily="18" charset="0"/>
            </a:rPr>
            <a:t> Allah </a:t>
          </a:r>
          <a:r>
            <a:rPr lang="en-US" sz="1700" kern="1200" dirty="0" err="1" smtClean="0">
              <a:solidFill>
                <a:schemeClr val="tx1"/>
              </a:solidFill>
              <a:latin typeface="Rockwell" pitchFamily="18" charset="0"/>
            </a:rPr>
            <a:t>kepada</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wakil-Nya</a:t>
          </a:r>
          <a:r>
            <a:rPr lang="en-US" sz="1700" kern="1200" dirty="0" smtClean="0">
              <a:solidFill>
                <a:schemeClr val="tx1"/>
              </a:solidFill>
              <a:latin typeface="Rockwell" pitchFamily="18" charset="0"/>
            </a:rPr>
            <a:t> di </a:t>
          </a:r>
          <a:r>
            <a:rPr lang="en-US" sz="1700" kern="1200" dirty="0" err="1" smtClean="0">
              <a:solidFill>
                <a:schemeClr val="tx1"/>
              </a:solidFill>
              <a:latin typeface="Rockwell" pitchFamily="18" charset="0"/>
            </a:rPr>
            <a:t>muka</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bumi</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bagi</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menjalankan</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amanah</a:t>
          </a:r>
          <a:r>
            <a:rPr lang="en-US" sz="1700" kern="1200" dirty="0" smtClean="0">
              <a:solidFill>
                <a:schemeClr val="tx1"/>
              </a:solidFill>
              <a:latin typeface="Rockwell" pitchFamily="18" charset="0"/>
            </a:rPr>
            <a:t> </a:t>
          </a:r>
          <a:r>
            <a:rPr lang="en-US" sz="1700" kern="1200" dirty="0" err="1" smtClean="0">
              <a:solidFill>
                <a:schemeClr val="tx1"/>
              </a:solidFill>
              <a:latin typeface="Rockwell" pitchFamily="18" charset="0"/>
            </a:rPr>
            <a:t>kekhalifahan</a:t>
          </a:r>
          <a:r>
            <a:rPr lang="en-US" sz="1700" kern="1200" dirty="0" smtClean="0">
              <a:solidFill>
                <a:schemeClr val="tx1"/>
              </a:solidFill>
              <a:latin typeface="Rockwell" pitchFamily="18" charset="0"/>
            </a:rPr>
            <a:t>. </a:t>
          </a:r>
          <a:endParaRPr lang="en-US" sz="1700" kern="1200" dirty="0">
            <a:solidFill>
              <a:schemeClr val="tx1"/>
            </a:solidFill>
            <a:latin typeface="Rockwell" pitchFamily="18" charset="0"/>
          </a:endParaRPr>
        </a:p>
      </dsp:txBody>
      <dsp:txXfrm>
        <a:off x="115108" y="115712"/>
        <a:ext cx="3000664" cy="2127779"/>
      </dsp:txXfrm>
    </dsp:sp>
    <dsp:sp modelId="{94D5CBA0-A346-4CDA-B825-0C681498CCD4}">
      <dsp:nvSpPr>
        <dsp:cNvPr id="0" name=""/>
        <dsp:cNvSpPr/>
      </dsp:nvSpPr>
      <dsp:spPr>
        <a:xfrm>
          <a:off x="3230879" y="2594399"/>
          <a:ext cx="4846320" cy="2357995"/>
        </a:xfrm>
        <a:prstGeom prst="rightArrow">
          <a:avLst>
            <a:gd name="adj1" fmla="val 75000"/>
            <a:gd name="adj2" fmla="val 50000"/>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44450" h="6350" prst="relaxedInset"/>
          <a:contourClr>
            <a:schemeClr val="bg1"/>
          </a:contourClr>
        </a:sp3d>
      </dsp:spPr>
      <dsp:style>
        <a:lnRef idx="0">
          <a:scrgbClr r="0" g="0" b="0"/>
        </a:lnRef>
        <a:fillRef idx="1">
          <a:scrgbClr r="0" g="0" b="0"/>
        </a:fillRef>
        <a:effectRef idx="2">
          <a:scrgbClr r="0" g="0" b="0"/>
        </a:effectRef>
        <a:fontRef idx="minor"/>
      </dsp:style>
    </dsp:sp>
    <dsp:sp modelId="{2C440BD5-39AD-455B-AE37-ADB84070C487}">
      <dsp:nvSpPr>
        <dsp:cNvPr id="0" name=""/>
        <dsp:cNvSpPr/>
      </dsp:nvSpPr>
      <dsp:spPr>
        <a:xfrm>
          <a:off x="0" y="2594399"/>
          <a:ext cx="3230880" cy="2357995"/>
        </a:xfrm>
        <a:prstGeom prst="roundRect">
          <a:avLst/>
        </a:prstGeom>
        <a:solidFill>
          <a:srgbClr val="00B0F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smtClean="0">
              <a:latin typeface="Rockwell" pitchFamily="18" charset="0"/>
            </a:rPr>
            <a:t>Rasulullah SAW telah menunjukkan </a:t>
          </a:r>
          <a:r>
            <a:rPr lang="en-US" sz="1700" i="1" kern="1200" smtClean="0">
              <a:latin typeface="Rockwell" pitchFamily="18" charset="0"/>
            </a:rPr>
            <a:t>qudwah</a:t>
          </a:r>
          <a:r>
            <a:rPr lang="en-US" sz="1700" kern="1200" smtClean="0">
              <a:latin typeface="Rockwell" pitchFamily="18" charset="0"/>
            </a:rPr>
            <a:t> supaya menegakkan Islam yang penuh adil kepada seluruh manusia. </a:t>
          </a:r>
          <a:endParaRPr lang="en-US" sz="1700" kern="1200">
            <a:latin typeface="Rockwell" pitchFamily="18" charset="0"/>
          </a:endParaRPr>
        </a:p>
      </dsp:txBody>
      <dsp:txXfrm>
        <a:off x="115108" y="2709507"/>
        <a:ext cx="3000664" cy="21277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B75B2-9E7C-48CB-802D-AEB23BCEA884}">
      <dsp:nvSpPr>
        <dsp:cNvPr id="0" name=""/>
        <dsp:cNvSpPr/>
      </dsp:nvSpPr>
      <dsp:spPr>
        <a:xfrm>
          <a:off x="2539745" y="180513"/>
          <a:ext cx="5156454" cy="23321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Rockwell" pitchFamily="18" charset="0"/>
            </a:rPr>
            <a:t>Raja </a:t>
          </a:r>
          <a:r>
            <a:rPr lang="en-US" sz="2400" kern="1200" dirty="0" err="1" smtClean="0">
              <a:solidFill>
                <a:schemeClr val="tx1"/>
              </a:solidFill>
              <a:latin typeface="Rockwell" pitchFamily="18" charset="0"/>
            </a:rPr>
            <a:t>dan</a:t>
          </a:r>
          <a:r>
            <a:rPr lang="en-US" sz="2400" kern="1200" dirty="0" smtClean="0">
              <a:solidFill>
                <a:schemeClr val="tx1"/>
              </a:solidFill>
              <a:latin typeface="Rockwell" pitchFamily="18" charset="0"/>
            </a:rPr>
            <a:t> Sultan, </a:t>
          </a:r>
          <a:r>
            <a:rPr lang="en-US" sz="2400" kern="1200" dirty="0" err="1" smtClean="0">
              <a:solidFill>
                <a:schemeClr val="tx1"/>
              </a:solidFill>
              <a:latin typeface="Rockwell" pitchFamily="18" charset="0"/>
            </a:rPr>
            <a:t>selaku</a:t>
          </a:r>
          <a:r>
            <a:rPr lang="en-US" sz="2400" kern="1200" dirty="0" smtClean="0">
              <a:solidFill>
                <a:schemeClr val="tx1"/>
              </a:solidFill>
              <a:latin typeface="Rockwell" pitchFamily="18" charset="0"/>
            </a:rPr>
            <a:t> </a:t>
          </a:r>
          <a:r>
            <a:rPr lang="en-US" sz="2400" kern="1200" dirty="0" err="1" smtClean="0">
              <a:solidFill>
                <a:schemeClr val="tx1"/>
              </a:solidFill>
              <a:latin typeface="Rockwell" pitchFamily="18" charset="0"/>
            </a:rPr>
            <a:t>ketua</a:t>
          </a:r>
          <a:r>
            <a:rPr lang="en-US" sz="2400" kern="1200" dirty="0" smtClean="0">
              <a:solidFill>
                <a:schemeClr val="tx1"/>
              </a:solidFill>
              <a:latin typeface="Rockwell" pitchFamily="18" charset="0"/>
            </a:rPr>
            <a:t> agama </a:t>
          </a:r>
          <a:r>
            <a:rPr lang="en-US" sz="2400" kern="1200" dirty="0" err="1" smtClean="0">
              <a:solidFill>
                <a:schemeClr val="tx1"/>
              </a:solidFill>
              <a:latin typeface="Rockwell" pitchFamily="18" charset="0"/>
            </a:rPr>
            <a:t>juga</a:t>
          </a:r>
          <a:r>
            <a:rPr lang="en-US" sz="2400" kern="1200" dirty="0" smtClean="0">
              <a:solidFill>
                <a:schemeClr val="tx1"/>
              </a:solidFill>
              <a:latin typeface="Rockwell" pitchFamily="18" charset="0"/>
            </a:rPr>
            <a:t> </a:t>
          </a:r>
          <a:r>
            <a:rPr lang="en-US" sz="2400" kern="1200" dirty="0" err="1" smtClean="0">
              <a:solidFill>
                <a:schemeClr val="tx1"/>
              </a:solidFill>
              <a:latin typeface="Rockwell" pitchFamily="18" charset="0"/>
            </a:rPr>
            <a:t>bertindak</a:t>
          </a:r>
          <a:r>
            <a:rPr lang="en-US" sz="2400" kern="1200" dirty="0" smtClean="0">
              <a:solidFill>
                <a:schemeClr val="tx1"/>
              </a:solidFill>
              <a:latin typeface="Rockwell" pitchFamily="18" charset="0"/>
            </a:rPr>
            <a:t> </a:t>
          </a:r>
          <a:r>
            <a:rPr lang="en-US" sz="2400" kern="1200" dirty="0" err="1" smtClean="0">
              <a:solidFill>
                <a:schemeClr val="tx1"/>
              </a:solidFill>
              <a:latin typeface="Rockwell" pitchFamily="18" charset="0"/>
            </a:rPr>
            <a:t>sebagai</a:t>
          </a:r>
          <a:r>
            <a:rPr lang="en-US" sz="2400" kern="1200" dirty="0" smtClean="0">
              <a:solidFill>
                <a:schemeClr val="tx1"/>
              </a:solidFill>
              <a:latin typeface="Rockwell" pitchFamily="18" charset="0"/>
            </a:rPr>
            <a:t> </a:t>
          </a:r>
          <a:r>
            <a:rPr lang="en-US" sz="2400" kern="1200" dirty="0" err="1" smtClean="0">
              <a:solidFill>
                <a:schemeClr val="tx1"/>
              </a:solidFill>
              <a:latin typeface="Rockwell" pitchFamily="18" charset="0"/>
            </a:rPr>
            <a:t>penerus</a:t>
          </a:r>
          <a:r>
            <a:rPr lang="en-US" sz="2400" kern="1200" dirty="0" smtClean="0">
              <a:solidFill>
                <a:schemeClr val="tx1"/>
              </a:solidFill>
              <a:latin typeface="Rockwell" pitchFamily="18" charset="0"/>
            </a:rPr>
            <a:t> </a:t>
          </a:r>
          <a:r>
            <a:rPr lang="en-US" sz="2400" kern="1200" dirty="0" err="1" smtClean="0">
              <a:solidFill>
                <a:schemeClr val="tx1"/>
              </a:solidFill>
              <a:latin typeface="Rockwell" pitchFamily="18" charset="0"/>
            </a:rPr>
            <a:t>kepimpinan</a:t>
          </a:r>
          <a:r>
            <a:rPr lang="en-US" sz="2400" kern="1200" dirty="0" smtClean="0">
              <a:solidFill>
                <a:schemeClr val="tx1"/>
              </a:solidFill>
              <a:latin typeface="Rockwell" pitchFamily="18" charset="0"/>
            </a:rPr>
            <a:t> </a:t>
          </a:r>
          <a:r>
            <a:rPr lang="en-US" sz="2400" kern="1200" dirty="0" err="1" smtClean="0">
              <a:solidFill>
                <a:schemeClr val="tx1"/>
              </a:solidFill>
              <a:latin typeface="Rockwell" pitchFamily="18" charset="0"/>
            </a:rPr>
            <a:t>Rasulullah</a:t>
          </a:r>
          <a:r>
            <a:rPr lang="en-US" sz="2400" kern="1200" dirty="0" smtClean="0">
              <a:solidFill>
                <a:schemeClr val="tx1"/>
              </a:solidFill>
              <a:latin typeface="Rockwell" pitchFamily="18" charset="0"/>
            </a:rPr>
            <a:t> </a:t>
          </a:r>
          <a:r>
            <a:rPr lang="en-US" sz="2400" kern="1200" dirty="0" err="1" smtClean="0">
              <a:solidFill>
                <a:schemeClr val="tx1"/>
              </a:solidFill>
              <a:latin typeface="Rockwell" pitchFamily="18" charset="0"/>
            </a:rPr>
            <a:t>dalam</a:t>
          </a:r>
          <a:r>
            <a:rPr lang="en-US" sz="2400" kern="1200" dirty="0" smtClean="0">
              <a:solidFill>
                <a:schemeClr val="tx1"/>
              </a:solidFill>
              <a:latin typeface="Rockwell" pitchFamily="18" charset="0"/>
            </a:rPr>
            <a:t> </a:t>
          </a:r>
          <a:r>
            <a:rPr lang="en-US" sz="2400" kern="1200" dirty="0" err="1" smtClean="0">
              <a:solidFill>
                <a:schemeClr val="tx1"/>
              </a:solidFill>
              <a:latin typeface="Rockwell" pitchFamily="18" charset="0"/>
            </a:rPr>
            <a:t>melaksanakan</a:t>
          </a:r>
          <a:r>
            <a:rPr lang="en-US" sz="2400" kern="1200" dirty="0" smtClean="0">
              <a:solidFill>
                <a:schemeClr val="tx1"/>
              </a:solidFill>
              <a:latin typeface="Rockwell" pitchFamily="18" charset="0"/>
            </a:rPr>
            <a:t> </a:t>
          </a:r>
          <a:r>
            <a:rPr lang="en-US" sz="2400" kern="1200" dirty="0" err="1" smtClean="0">
              <a:solidFill>
                <a:schemeClr val="tx1"/>
              </a:solidFill>
              <a:latin typeface="Rockwell" pitchFamily="18" charset="0"/>
            </a:rPr>
            <a:t>perintah-perintah</a:t>
          </a:r>
          <a:r>
            <a:rPr lang="en-US" sz="2400" kern="1200" dirty="0" smtClean="0">
              <a:solidFill>
                <a:schemeClr val="tx1"/>
              </a:solidFill>
              <a:latin typeface="Rockwell" pitchFamily="18" charset="0"/>
            </a:rPr>
            <a:t> Allah SWT di </a:t>
          </a:r>
          <a:r>
            <a:rPr lang="en-US" sz="2400" kern="1200" dirty="0" err="1" smtClean="0">
              <a:solidFill>
                <a:schemeClr val="tx1"/>
              </a:solidFill>
              <a:latin typeface="Rockwell" pitchFamily="18" charset="0"/>
            </a:rPr>
            <a:t>tengah-tengah</a:t>
          </a:r>
          <a:r>
            <a:rPr lang="en-US" sz="2400" kern="1200" dirty="0" smtClean="0">
              <a:solidFill>
                <a:schemeClr val="tx1"/>
              </a:solidFill>
              <a:latin typeface="Rockwell" pitchFamily="18" charset="0"/>
            </a:rPr>
            <a:t> </a:t>
          </a:r>
          <a:r>
            <a:rPr lang="en-US" sz="2400" kern="1200" dirty="0" err="1" smtClean="0">
              <a:solidFill>
                <a:schemeClr val="tx1"/>
              </a:solidFill>
              <a:latin typeface="Rockwell" pitchFamily="18" charset="0"/>
            </a:rPr>
            <a:t>masyarakat</a:t>
          </a:r>
          <a:r>
            <a:rPr lang="en-US" sz="2400" kern="1200" dirty="0" smtClean="0">
              <a:solidFill>
                <a:schemeClr val="tx1"/>
              </a:solidFill>
              <a:latin typeface="Rockwell" pitchFamily="18" charset="0"/>
            </a:rPr>
            <a:t> </a:t>
          </a:r>
          <a:r>
            <a:rPr lang="en-US" sz="2400" kern="1200" dirty="0" err="1" smtClean="0">
              <a:solidFill>
                <a:schemeClr val="tx1"/>
              </a:solidFill>
              <a:latin typeface="Rockwell" pitchFamily="18" charset="0"/>
            </a:rPr>
            <a:t>dan</a:t>
          </a:r>
          <a:r>
            <a:rPr lang="en-US" sz="2400" kern="1200" dirty="0" smtClean="0">
              <a:solidFill>
                <a:schemeClr val="tx1"/>
              </a:solidFill>
              <a:latin typeface="Rockwell" pitchFamily="18" charset="0"/>
            </a:rPr>
            <a:t> </a:t>
          </a:r>
          <a:r>
            <a:rPr lang="en-US" sz="2400" kern="1200" dirty="0" err="1" smtClean="0">
              <a:solidFill>
                <a:schemeClr val="tx1"/>
              </a:solidFill>
              <a:latin typeface="Rockwell" pitchFamily="18" charset="0"/>
            </a:rPr>
            <a:t>negara</a:t>
          </a:r>
          <a:r>
            <a:rPr lang="en-US" sz="2400" kern="1200" dirty="0" smtClean="0">
              <a:solidFill>
                <a:schemeClr val="tx1"/>
              </a:solidFill>
              <a:latin typeface="Rockwell" pitchFamily="18" charset="0"/>
            </a:rPr>
            <a:t>. </a:t>
          </a:r>
          <a:endParaRPr lang="en-US" sz="2400" kern="1200" dirty="0">
            <a:solidFill>
              <a:schemeClr val="tx1"/>
            </a:solidFill>
            <a:latin typeface="Rockwell" pitchFamily="18" charset="0"/>
          </a:endParaRPr>
        </a:p>
      </dsp:txBody>
      <dsp:txXfrm>
        <a:off x="2539745" y="180513"/>
        <a:ext cx="5156454" cy="2332181"/>
      </dsp:txXfrm>
    </dsp:sp>
    <dsp:sp modelId="{E7003B34-9836-4FAD-9183-F08C215A1C18}">
      <dsp:nvSpPr>
        <dsp:cNvPr id="0" name=""/>
        <dsp:cNvSpPr/>
      </dsp:nvSpPr>
      <dsp:spPr>
        <a:xfrm>
          <a:off x="0" y="180513"/>
          <a:ext cx="2308860" cy="23321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380E4-793F-4332-AE9D-677FC908EDD9}">
      <dsp:nvSpPr>
        <dsp:cNvPr id="0" name=""/>
        <dsp:cNvSpPr/>
      </dsp:nvSpPr>
      <dsp:spPr>
        <a:xfrm>
          <a:off x="0" y="2897505"/>
          <a:ext cx="5156454" cy="233218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solidFill>
                <a:schemeClr val="tx1"/>
              </a:solidFill>
              <a:latin typeface="Rockwell" pitchFamily="18" charset="0"/>
            </a:rPr>
            <a:t>Memelihara</a:t>
          </a:r>
          <a:r>
            <a:rPr lang="en-US" sz="2800" kern="1200" dirty="0" smtClean="0">
              <a:solidFill>
                <a:schemeClr val="tx1"/>
              </a:solidFill>
              <a:latin typeface="Rockwell" pitchFamily="18" charset="0"/>
            </a:rPr>
            <a:t> </a:t>
          </a:r>
          <a:r>
            <a:rPr lang="en-US" sz="2800" kern="1200" dirty="0" err="1" smtClean="0">
              <a:solidFill>
                <a:schemeClr val="tx1"/>
              </a:solidFill>
              <a:latin typeface="Rockwell" pitchFamily="18" charset="0"/>
            </a:rPr>
            <a:t>dan</a:t>
          </a:r>
          <a:r>
            <a:rPr lang="en-US" sz="2800" kern="1200" dirty="0" smtClean="0">
              <a:solidFill>
                <a:schemeClr val="tx1"/>
              </a:solidFill>
              <a:latin typeface="Rockwell" pitchFamily="18" charset="0"/>
            </a:rPr>
            <a:t> </a:t>
          </a:r>
          <a:r>
            <a:rPr lang="en-US" sz="2800" kern="1200" dirty="0" err="1" smtClean="0">
              <a:solidFill>
                <a:schemeClr val="tx1"/>
              </a:solidFill>
              <a:latin typeface="Rockwell" pitchFamily="18" charset="0"/>
            </a:rPr>
            <a:t>mengembangkan</a:t>
          </a:r>
          <a:r>
            <a:rPr lang="en-US" sz="2800" kern="1200" dirty="0" smtClean="0">
              <a:solidFill>
                <a:schemeClr val="tx1"/>
              </a:solidFill>
              <a:latin typeface="Rockwell" pitchFamily="18" charset="0"/>
            </a:rPr>
            <a:t> agama </a:t>
          </a:r>
          <a:r>
            <a:rPr lang="en-US" sz="2800" kern="1200" dirty="0" err="1" smtClean="0">
              <a:solidFill>
                <a:schemeClr val="tx1"/>
              </a:solidFill>
              <a:latin typeface="Rockwell" pitchFamily="18" charset="0"/>
            </a:rPr>
            <a:t>ini</a:t>
          </a:r>
          <a:r>
            <a:rPr lang="en-US" sz="2800" kern="1200" dirty="0" smtClean="0">
              <a:solidFill>
                <a:schemeClr val="tx1"/>
              </a:solidFill>
              <a:latin typeface="Rockwell" pitchFamily="18" charset="0"/>
            </a:rPr>
            <a:t> </a:t>
          </a:r>
          <a:r>
            <a:rPr lang="en-US" sz="2800" kern="1200" dirty="0" err="1" smtClean="0">
              <a:solidFill>
                <a:schemeClr val="tx1"/>
              </a:solidFill>
              <a:latin typeface="Rockwell" pitchFamily="18" charset="0"/>
            </a:rPr>
            <a:t>termasuk</a:t>
          </a:r>
          <a:r>
            <a:rPr lang="en-US" sz="2800" kern="1200" dirty="0" smtClean="0">
              <a:solidFill>
                <a:schemeClr val="tx1"/>
              </a:solidFill>
              <a:latin typeface="Rockwell" pitchFamily="18" charset="0"/>
            </a:rPr>
            <a:t> </a:t>
          </a:r>
          <a:r>
            <a:rPr lang="en-US" sz="2800" kern="1200" dirty="0" err="1" smtClean="0">
              <a:solidFill>
                <a:schemeClr val="tx1"/>
              </a:solidFill>
              <a:latin typeface="Rockwell" pitchFamily="18" charset="0"/>
            </a:rPr>
            <a:t>tugas</a:t>
          </a:r>
          <a:r>
            <a:rPr lang="en-US" sz="2800" kern="1200" dirty="0" smtClean="0">
              <a:solidFill>
                <a:schemeClr val="tx1"/>
              </a:solidFill>
              <a:latin typeface="Rockwell" pitchFamily="18" charset="0"/>
            </a:rPr>
            <a:t> </a:t>
          </a:r>
          <a:r>
            <a:rPr lang="en-US" sz="2800" kern="1200" dirty="0" err="1" smtClean="0">
              <a:solidFill>
                <a:schemeClr val="tx1"/>
              </a:solidFill>
              <a:latin typeface="Rockwell" pitchFamily="18" charset="0"/>
            </a:rPr>
            <a:t>ketua</a:t>
          </a:r>
          <a:r>
            <a:rPr lang="en-US" sz="2800" kern="1200" dirty="0" smtClean="0">
              <a:solidFill>
                <a:schemeClr val="tx1"/>
              </a:solidFill>
              <a:latin typeface="Rockwell" pitchFamily="18" charset="0"/>
            </a:rPr>
            <a:t> </a:t>
          </a:r>
          <a:r>
            <a:rPr lang="en-US" sz="2800" kern="1200" dirty="0" err="1" smtClean="0">
              <a:solidFill>
                <a:schemeClr val="tx1"/>
              </a:solidFill>
              <a:latin typeface="Rockwell" pitchFamily="18" charset="0"/>
            </a:rPr>
            <a:t>negara</a:t>
          </a:r>
          <a:r>
            <a:rPr lang="en-US" sz="2800" kern="1200" dirty="0" smtClean="0">
              <a:solidFill>
                <a:schemeClr val="tx1"/>
              </a:solidFill>
              <a:latin typeface="Rockwell" pitchFamily="18" charset="0"/>
            </a:rPr>
            <a:t> </a:t>
          </a:r>
          <a:r>
            <a:rPr lang="en-US" sz="2800" kern="1200" dirty="0" err="1" smtClean="0">
              <a:solidFill>
                <a:schemeClr val="tx1"/>
              </a:solidFill>
              <a:latin typeface="Rockwell" pitchFamily="18" charset="0"/>
            </a:rPr>
            <a:t>dari</a:t>
          </a:r>
          <a:r>
            <a:rPr lang="en-US" sz="2800" kern="1200" dirty="0" smtClean="0">
              <a:solidFill>
                <a:schemeClr val="tx1"/>
              </a:solidFill>
              <a:latin typeface="Rockwell" pitchFamily="18" charset="0"/>
            </a:rPr>
            <a:t> </a:t>
          </a:r>
          <a:r>
            <a:rPr lang="en-US" sz="2800" kern="1200" dirty="0" err="1" smtClean="0">
              <a:solidFill>
                <a:schemeClr val="tx1"/>
              </a:solidFill>
              <a:latin typeface="Rockwell" pitchFamily="18" charset="0"/>
            </a:rPr>
            <a:t>segi</a:t>
          </a:r>
          <a:r>
            <a:rPr lang="en-US" sz="2800" kern="1200" dirty="0" smtClean="0">
              <a:solidFill>
                <a:schemeClr val="tx1"/>
              </a:solidFill>
              <a:latin typeface="Rockwell" pitchFamily="18" charset="0"/>
            </a:rPr>
            <a:t> </a:t>
          </a:r>
          <a:r>
            <a:rPr lang="en-US" sz="2800" kern="1200" dirty="0" err="1" smtClean="0">
              <a:solidFill>
                <a:schemeClr val="tx1"/>
              </a:solidFill>
              <a:latin typeface="Rockwell" pitchFamily="18" charset="0"/>
            </a:rPr>
            <a:t>keagamaan</a:t>
          </a:r>
          <a:r>
            <a:rPr lang="en-US" sz="2800" kern="1200" dirty="0" smtClean="0">
              <a:solidFill>
                <a:schemeClr val="tx1"/>
              </a:solidFill>
              <a:latin typeface="Rockwell" pitchFamily="18" charset="0"/>
            </a:rPr>
            <a:t>. </a:t>
          </a:r>
          <a:endParaRPr lang="en-US" sz="2800" kern="1200" dirty="0">
            <a:solidFill>
              <a:schemeClr val="tx1"/>
            </a:solidFill>
            <a:latin typeface="Rockwell" pitchFamily="18" charset="0"/>
          </a:endParaRPr>
        </a:p>
      </dsp:txBody>
      <dsp:txXfrm>
        <a:off x="0" y="2897505"/>
        <a:ext cx="5156454" cy="2332181"/>
      </dsp:txXfrm>
    </dsp:sp>
    <dsp:sp modelId="{9DEF3621-411A-4C01-9665-1F7CD628CEE0}">
      <dsp:nvSpPr>
        <dsp:cNvPr id="0" name=""/>
        <dsp:cNvSpPr/>
      </dsp:nvSpPr>
      <dsp:spPr>
        <a:xfrm>
          <a:off x="5387339" y="2897505"/>
          <a:ext cx="2308860" cy="233218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BF146-817F-49FB-8D1C-673853F1DDC1}">
      <dsp:nvSpPr>
        <dsp:cNvPr id="0" name=""/>
        <dsp:cNvSpPr/>
      </dsp:nvSpPr>
      <dsp:spPr>
        <a:xfrm>
          <a:off x="0" y="0"/>
          <a:ext cx="7315200" cy="150876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err="1" smtClean="0">
              <a:solidFill>
                <a:schemeClr val="tx1"/>
              </a:solidFill>
              <a:latin typeface="Rockwell" pitchFamily="18" charset="0"/>
            </a:rPr>
            <a:t>Sebagai</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ketua</a:t>
          </a:r>
          <a:r>
            <a:rPr lang="en-US" sz="1900" kern="1200" dirty="0" smtClean="0">
              <a:solidFill>
                <a:schemeClr val="tx1"/>
              </a:solidFill>
              <a:latin typeface="Rockwell" pitchFamily="18" charset="0"/>
            </a:rPr>
            <a:t> agama, </a:t>
          </a:r>
          <a:r>
            <a:rPr lang="en-US" sz="1900" kern="1200" dirty="0" err="1" smtClean="0">
              <a:solidFill>
                <a:schemeClr val="tx1"/>
              </a:solidFill>
              <a:latin typeface="Rockwell" pitchFamily="18" charset="0"/>
            </a:rPr>
            <a:t>baginda</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perlu</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memastikan</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segala</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bentuk</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perundangan</a:t>
          </a:r>
          <a:r>
            <a:rPr lang="en-US" sz="1900" kern="1200" dirty="0" smtClean="0">
              <a:solidFill>
                <a:schemeClr val="tx1"/>
              </a:solidFill>
              <a:latin typeface="Rockwell" pitchFamily="18" charset="0"/>
            </a:rPr>
            <a:t> yang </a:t>
          </a:r>
          <a:r>
            <a:rPr lang="en-US" sz="1900" kern="1200" dirty="0" err="1" smtClean="0">
              <a:solidFill>
                <a:schemeClr val="tx1"/>
              </a:solidFill>
              <a:latin typeface="Rockwell" pitchFamily="18" charset="0"/>
            </a:rPr>
            <a:t>terkandung</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dalam</a:t>
          </a:r>
          <a:r>
            <a:rPr lang="en-US" sz="1900" kern="1200" dirty="0" smtClean="0">
              <a:solidFill>
                <a:schemeClr val="tx1"/>
              </a:solidFill>
              <a:latin typeface="Rockwell" pitchFamily="18" charset="0"/>
            </a:rPr>
            <a:t> al-Quran </a:t>
          </a:r>
          <a:r>
            <a:rPr lang="en-US" sz="1900" kern="1200" dirty="0" err="1" smtClean="0">
              <a:solidFill>
                <a:schemeClr val="tx1"/>
              </a:solidFill>
              <a:latin typeface="Rockwell" pitchFamily="18" charset="0"/>
            </a:rPr>
            <a:t>dan</a:t>
          </a:r>
          <a:r>
            <a:rPr lang="en-US" sz="1900" kern="1200" dirty="0" smtClean="0">
              <a:solidFill>
                <a:schemeClr val="tx1"/>
              </a:solidFill>
              <a:latin typeface="Rockwell" pitchFamily="18" charset="0"/>
            </a:rPr>
            <a:t> al-</a:t>
          </a:r>
          <a:r>
            <a:rPr lang="en-US" sz="1900" kern="1200" dirty="0" err="1" smtClean="0">
              <a:solidFill>
                <a:schemeClr val="tx1"/>
              </a:solidFill>
              <a:latin typeface="Rockwell" pitchFamily="18" charset="0"/>
            </a:rPr>
            <a:t>Sunnah</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terpelihara</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dan</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dilaksanakan</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mengikut</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lunas-lunas</a:t>
          </a:r>
          <a:r>
            <a:rPr lang="en-US" sz="1900" kern="1200" dirty="0" smtClean="0">
              <a:solidFill>
                <a:schemeClr val="tx1"/>
              </a:solidFill>
              <a:latin typeface="Rockwell" pitchFamily="18" charset="0"/>
            </a:rPr>
            <a:t> yang </a:t>
          </a:r>
          <a:r>
            <a:rPr lang="en-US" sz="1900" kern="1200" dirty="0" err="1" smtClean="0">
              <a:solidFill>
                <a:schemeClr val="tx1"/>
              </a:solidFill>
              <a:latin typeface="Rockwell" pitchFamily="18" charset="0"/>
            </a:rPr>
            <a:t>telah</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ditetapkan</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oleh</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syara</a:t>
          </a:r>
          <a:r>
            <a:rPr lang="en-US" sz="1900" kern="1200" dirty="0" smtClean="0">
              <a:solidFill>
                <a:schemeClr val="tx1"/>
              </a:solidFill>
              <a:latin typeface="Rockwell" pitchFamily="18" charset="0"/>
            </a:rPr>
            <a:t>’. </a:t>
          </a:r>
          <a:endParaRPr lang="en-US" sz="1900" kern="1200" dirty="0">
            <a:solidFill>
              <a:schemeClr val="tx1"/>
            </a:solidFill>
            <a:latin typeface="Rockwell" pitchFamily="18" charset="0"/>
          </a:endParaRPr>
        </a:p>
      </dsp:txBody>
      <dsp:txXfrm>
        <a:off x="44190" y="44190"/>
        <a:ext cx="5559640" cy="1420380"/>
      </dsp:txXfrm>
    </dsp:sp>
    <dsp:sp modelId="{5EAB36C0-D853-4F01-B240-AAC2D1D9C1E5}">
      <dsp:nvSpPr>
        <dsp:cNvPr id="0" name=""/>
        <dsp:cNvSpPr/>
      </dsp:nvSpPr>
      <dsp:spPr>
        <a:xfrm>
          <a:off x="612648" y="1783080"/>
          <a:ext cx="7315200" cy="1508760"/>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latin typeface="Rockwell" pitchFamily="18" charset="0"/>
            </a:rPr>
            <a:t>Hal </a:t>
          </a:r>
          <a:r>
            <a:rPr lang="en-US" sz="1900" kern="1200" dirty="0" err="1" smtClean="0">
              <a:solidFill>
                <a:schemeClr val="tx1"/>
              </a:solidFill>
              <a:latin typeface="Rockwell" pitchFamily="18" charset="0"/>
            </a:rPr>
            <a:t>ini</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bertepatan</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dengan</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kedudukan</a:t>
          </a:r>
          <a:r>
            <a:rPr lang="en-US" sz="1900" kern="1200" dirty="0" smtClean="0">
              <a:solidFill>
                <a:schemeClr val="tx1"/>
              </a:solidFill>
              <a:latin typeface="Rockwell" pitchFamily="18" charset="0"/>
            </a:rPr>
            <a:t> agama Islam </a:t>
          </a:r>
          <a:r>
            <a:rPr lang="en-US" sz="1900" kern="1200" dirty="0" err="1" smtClean="0">
              <a:solidFill>
                <a:schemeClr val="tx1"/>
              </a:solidFill>
              <a:latin typeface="Rockwell" pitchFamily="18" charset="0"/>
            </a:rPr>
            <a:t>sebagai</a:t>
          </a:r>
          <a:r>
            <a:rPr lang="en-US" sz="1900" kern="1200" dirty="0" smtClean="0">
              <a:solidFill>
                <a:schemeClr val="tx1"/>
              </a:solidFill>
              <a:latin typeface="Rockwell" pitchFamily="18" charset="0"/>
            </a:rPr>
            <a:t> agama </a:t>
          </a:r>
          <a:r>
            <a:rPr lang="en-US" sz="1900" kern="1200" dirty="0" err="1" smtClean="0">
              <a:solidFill>
                <a:schemeClr val="tx1"/>
              </a:solidFill>
              <a:latin typeface="Rockwell" pitchFamily="18" charset="0"/>
            </a:rPr>
            <a:t>negara</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sebagaimana</a:t>
          </a:r>
          <a:r>
            <a:rPr lang="en-US" sz="1900" kern="1200" dirty="0" smtClean="0">
              <a:solidFill>
                <a:schemeClr val="tx1"/>
              </a:solidFill>
              <a:latin typeface="Rockwell" pitchFamily="18" charset="0"/>
            </a:rPr>
            <a:t> yang </a:t>
          </a:r>
          <a:r>
            <a:rPr lang="en-US" sz="1900" kern="1200" dirty="0" err="1" smtClean="0">
              <a:solidFill>
                <a:schemeClr val="tx1"/>
              </a:solidFill>
              <a:latin typeface="Rockwell" pitchFamily="18" charset="0"/>
            </a:rPr>
            <a:t>termaktub</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dalam</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Perkara</a:t>
          </a:r>
          <a:r>
            <a:rPr lang="en-US" sz="1900" kern="1200" dirty="0" smtClean="0">
              <a:solidFill>
                <a:schemeClr val="tx1"/>
              </a:solidFill>
              <a:latin typeface="Rockwell" pitchFamily="18" charset="0"/>
            </a:rPr>
            <a:t> 3(1) </a:t>
          </a:r>
          <a:r>
            <a:rPr lang="en-US" sz="1900" kern="1200" dirty="0" err="1" smtClean="0">
              <a:solidFill>
                <a:schemeClr val="tx1"/>
              </a:solidFill>
              <a:latin typeface="Rockwell" pitchFamily="18" charset="0"/>
            </a:rPr>
            <a:t>Perlembagaan</a:t>
          </a:r>
          <a:r>
            <a:rPr lang="en-US" sz="1900" kern="1200" dirty="0" smtClean="0">
              <a:solidFill>
                <a:schemeClr val="tx1"/>
              </a:solidFill>
              <a:latin typeface="Rockwell" pitchFamily="18" charset="0"/>
            </a:rPr>
            <a:t> Persekutuan. </a:t>
          </a:r>
          <a:endParaRPr lang="en-US" sz="1900" kern="1200" dirty="0">
            <a:solidFill>
              <a:schemeClr val="tx1"/>
            </a:solidFill>
            <a:latin typeface="Rockwell" pitchFamily="18" charset="0"/>
          </a:endParaRPr>
        </a:p>
      </dsp:txBody>
      <dsp:txXfrm>
        <a:off x="656838" y="1827270"/>
        <a:ext cx="5633478" cy="1420379"/>
      </dsp:txXfrm>
    </dsp:sp>
    <dsp:sp modelId="{035626C1-BE07-40A2-A673-281C14AFC132}">
      <dsp:nvSpPr>
        <dsp:cNvPr id="0" name=""/>
        <dsp:cNvSpPr/>
      </dsp:nvSpPr>
      <dsp:spPr>
        <a:xfrm>
          <a:off x="1216151" y="3566160"/>
          <a:ext cx="7315200" cy="1508760"/>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err="1" smtClean="0">
              <a:solidFill>
                <a:schemeClr val="tx1"/>
              </a:solidFill>
              <a:latin typeface="Rockwell" pitchFamily="18" charset="0"/>
            </a:rPr>
            <a:t>hubungan</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antara</a:t>
          </a:r>
          <a:r>
            <a:rPr lang="en-US" sz="1900" kern="1200" dirty="0" smtClean="0">
              <a:solidFill>
                <a:schemeClr val="tx1"/>
              </a:solidFill>
              <a:latin typeface="Rockwell" pitchFamily="18" charset="0"/>
            </a:rPr>
            <a:t> Sultan </a:t>
          </a:r>
          <a:r>
            <a:rPr lang="en-US" sz="1900" kern="1200" dirty="0" err="1" smtClean="0">
              <a:solidFill>
                <a:schemeClr val="tx1"/>
              </a:solidFill>
              <a:latin typeface="Rockwell" pitchFamily="18" charset="0"/>
            </a:rPr>
            <a:t>dengan</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para</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ulama</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mesti</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berada</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pada</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tahap</a:t>
          </a:r>
          <a:r>
            <a:rPr lang="en-US" sz="1900" kern="1200" dirty="0" smtClean="0">
              <a:solidFill>
                <a:schemeClr val="tx1"/>
              </a:solidFill>
              <a:latin typeface="Rockwell" pitchFamily="18" charset="0"/>
            </a:rPr>
            <a:t> yang </a:t>
          </a:r>
          <a:r>
            <a:rPr lang="en-US" sz="1900" kern="1200" dirty="0" err="1" smtClean="0">
              <a:solidFill>
                <a:schemeClr val="tx1"/>
              </a:solidFill>
              <a:latin typeface="Rockwell" pitchFamily="18" charset="0"/>
            </a:rPr>
            <a:t>terbaik</a:t>
          </a:r>
          <a:r>
            <a:rPr lang="en-US" sz="1900" kern="1200" dirty="0" smtClean="0">
              <a:solidFill>
                <a:schemeClr val="tx1"/>
              </a:solidFill>
              <a:latin typeface="Rockwell" pitchFamily="18" charset="0"/>
            </a:rPr>
            <a:t>. </a:t>
          </a:r>
          <a:endParaRPr lang="en-US" sz="1900" kern="1200" dirty="0">
            <a:solidFill>
              <a:schemeClr val="tx1"/>
            </a:solidFill>
            <a:latin typeface="Rockwell" pitchFamily="18" charset="0"/>
          </a:endParaRPr>
        </a:p>
      </dsp:txBody>
      <dsp:txXfrm>
        <a:off x="1260341" y="3610350"/>
        <a:ext cx="5642622" cy="1420379"/>
      </dsp:txXfrm>
    </dsp:sp>
    <dsp:sp modelId="{386C4D60-9E0B-4A4C-A948-3B05DEEC3F58}">
      <dsp:nvSpPr>
        <dsp:cNvPr id="0" name=""/>
        <dsp:cNvSpPr/>
      </dsp:nvSpPr>
      <dsp:spPr>
        <a:xfrm>
          <a:off x="1828799" y="5349240"/>
          <a:ext cx="7315200" cy="150876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latin typeface="Rockwell" pitchFamily="18" charset="0"/>
            </a:rPr>
            <a:t>Para </a:t>
          </a:r>
          <a:r>
            <a:rPr lang="en-US" sz="1900" kern="1200" dirty="0" err="1" smtClean="0">
              <a:solidFill>
                <a:schemeClr val="tx1"/>
              </a:solidFill>
              <a:latin typeface="Rockwell" pitchFamily="18" charset="0"/>
            </a:rPr>
            <a:t>ulama</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dirujuk</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dalam</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banyak</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hal</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lebih-lebih</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lagi</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dalam</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urusan</a:t>
          </a:r>
          <a:r>
            <a:rPr lang="en-US" sz="1900" kern="1200" dirty="0" smtClean="0">
              <a:solidFill>
                <a:schemeClr val="tx1"/>
              </a:solidFill>
              <a:latin typeface="Rockwell" pitchFamily="18" charset="0"/>
            </a:rPr>
            <a:t> yang </a:t>
          </a:r>
          <a:r>
            <a:rPr lang="en-US" sz="1900" kern="1200" dirty="0" err="1" smtClean="0">
              <a:solidFill>
                <a:schemeClr val="tx1"/>
              </a:solidFill>
              <a:latin typeface="Rockwell" pitchFamily="18" charset="0"/>
            </a:rPr>
            <a:t>melibatkan</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hal</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ehwal</a:t>
          </a:r>
          <a:r>
            <a:rPr lang="en-US" sz="1900" kern="1200" dirty="0" smtClean="0">
              <a:solidFill>
                <a:schemeClr val="tx1"/>
              </a:solidFill>
              <a:latin typeface="Rockwell" pitchFamily="18" charset="0"/>
            </a:rPr>
            <a:t> agama Islam </a:t>
          </a:r>
          <a:r>
            <a:rPr lang="en-US" sz="1900" kern="1200" dirty="0" err="1" smtClean="0">
              <a:solidFill>
                <a:schemeClr val="tx1"/>
              </a:solidFill>
              <a:latin typeface="Rockwell" pitchFamily="18" charset="0"/>
            </a:rPr>
            <a:t>bagi</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mengelakkan</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timbulnya</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fitnah</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atau</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kekeliruan</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dalam</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kalangan</a:t>
          </a:r>
          <a:r>
            <a:rPr lang="en-US" sz="1900" kern="1200" dirty="0" smtClean="0">
              <a:solidFill>
                <a:schemeClr val="tx1"/>
              </a:solidFill>
              <a:latin typeface="Rockwell" pitchFamily="18" charset="0"/>
            </a:rPr>
            <a:t> </a:t>
          </a:r>
          <a:r>
            <a:rPr lang="en-US" sz="1900" kern="1200" dirty="0" err="1" smtClean="0">
              <a:solidFill>
                <a:schemeClr val="tx1"/>
              </a:solidFill>
              <a:latin typeface="Rockwell" pitchFamily="18" charset="0"/>
            </a:rPr>
            <a:t>rakyat</a:t>
          </a:r>
          <a:r>
            <a:rPr lang="en-US" sz="1900" kern="1200" dirty="0" smtClean="0">
              <a:solidFill>
                <a:schemeClr val="tx1"/>
              </a:solidFill>
              <a:latin typeface="Rockwell" pitchFamily="18" charset="0"/>
            </a:rPr>
            <a:t>. </a:t>
          </a:r>
          <a:endParaRPr lang="en-US" sz="1900" kern="1200" dirty="0">
            <a:solidFill>
              <a:schemeClr val="tx1"/>
            </a:solidFill>
            <a:latin typeface="Rockwell" pitchFamily="18" charset="0"/>
          </a:endParaRPr>
        </a:p>
      </dsp:txBody>
      <dsp:txXfrm>
        <a:off x="1872989" y="5393430"/>
        <a:ext cx="5633478" cy="1420379"/>
      </dsp:txXfrm>
    </dsp:sp>
    <dsp:sp modelId="{679180E8-E729-4CB9-8A66-BD1756BFC736}">
      <dsp:nvSpPr>
        <dsp:cNvPr id="0" name=""/>
        <dsp:cNvSpPr/>
      </dsp:nvSpPr>
      <dsp:spPr>
        <a:xfrm>
          <a:off x="6334506" y="1155573"/>
          <a:ext cx="980694" cy="980694"/>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Rockwell" pitchFamily="18" charset="0"/>
          </a:endParaRPr>
        </a:p>
      </dsp:txBody>
      <dsp:txXfrm>
        <a:off x="6555162" y="1155573"/>
        <a:ext cx="539382" cy="737972"/>
      </dsp:txXfrm>
    </dsp:sp>
    <dsp:sp modelId="{497C72E3-E14D-4B68-B719-ED6A783484B7}">
      <dsp:nvSpPr>
        <dsp:cNvPr id="0" name=""/>
        <dsp:cNvSpPr/>
      </dsp:nvSpPr>
      <dsp:spPr>
        <a:xfrm>
          <a:off x="6947154" y="2938653"/>
          <a:ext cx="980694" cy="980694"/>
        </a:xfrm>
        <a:prstGeom prst="downArrow">
          <a:avLst>
            <a:gd name="adj1" fmla="val 55000"/>
            <a:gd name="adj2" fmla="val 45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Rockwell" pitchFamily="18" charset="0"/>
          </a:endParaRPr>
        </a:p>
      </dsp:txBody>
      <dsp:txXfrm>
        <a:off x="7167810" y="2938653"/>
        <a:ext cx="539382" cy="737972"/>
      </dsp:txXfrm>
    </dsp:sp>
    <dsp:sp modelId="{04CC55E5-15D1-490D-ABEB-07E58C219043}">
      <dsp:nvSpPr>
        <dsp:cNvPr id="0" name=""/>
        <dsp:cNvSpPr/>
      </dsp:nvSpPr>
      <dsp:spPr>
        <a:xfrm>
          <a:off x="7550658" y="4721733"/>
          <a:ext cx="980694" cy="980694"/>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Rockwell" pitchFamily="18" charset="0"/>
          </a:endParaRPr>
        </a:p>
      </dsp:txBody>
      <dsp:txXfrm>
        <a:off x="7771314" y="4721733"/>
        <a:ext cx="539382" cy="737972"/>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7/9/2017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3</a:t>
            </a:fld>
            <a:endParaRPr lang="en-MY"/>
          </a:p>
        </p:txBody>
      </p:sp>
    </p:spTree>
    <p:extLst>
      <p:ext uri="{BB962C8B-B14F-4D97-AF65-F5344CB8AC3E}">
        <p14:creationId xmlns:p14="http://schemas.microsoft.com/office/powerpoint/2010/main" val="140915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7/9/2017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38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7/9/2017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7/9/2017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8795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7/9/2017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2169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7/9/2017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2876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7/9/2017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3536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7/9/2017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6960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7/9/2017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164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7/9/2017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5281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7/9/2017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415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7/9/2017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0227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7/9/2017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84435586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376" y="5372669"/>
            <a:ext cx="9067800" cy="830997"/>
          </a:xfrm>
          <a:prstGeom prst="rect">
            <a:avLst/>
          </a:prstGeom>
        </p:spPr>
        <p:txBody>
          <a:bodyPr wrap="square">
            <a:spAutoFit/>
          </a:bodyPr>
          <a:lstStyle/>
          <a:p>
            <a:pPr algn="ctr"/>
            <a:r>
              <a:rPr lang="en-US" sz="4800" b="1" dirty="0"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08 September </a:t>
            </a:r>
            <a:r>
              <a:rPr lang="en-US" sz="4800" b="1" dirty="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2017 / </a:t>
            </a:r>
            <a:r>
              <a:rPr lang="en-US" sz="4800" b="1" dirty="0"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17 </a:t>
            </a:r>
            <a:r>
              <a:rPr lang="en-US" sz="4800" b="1" dirty="0" err="1"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Zulhijjah</a:t>
            </a:r>
            <a:r>
              <a:rPr lang="en-US" sz="4800" b="1" dirty="0"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 1438</a:t>
            </a:r>
            <a:endParaRPr lang="en-US" sz="4800" b="1" dirty="0">
              <a:ln w="1905">
                <a:solidFill>
                  <a:schemeClr val="tx1"/>
                </a:solidFill>
              </a:ln>
              <a:solidFill>
                <a:srgbClr val="C00000"/>
              </a:solidFill>
              <a:effectLst>
                <a:innerShdw blurRad="69850" dist="43180" dir="5400000">
                  <a:srgbClr val="000000">
                    <a:alpha val="65000"/>
                  </a:srgbClr>
                </a:innerShdw>
              </a:effectLst>
              <a:latin typeface="Brush Script MT" pitchFamily="66" charset="0"/>
            </a:endParaRPr>
          </a:p>
        </p:txBody>
      </p:sp>
      <p:sp>
        <p:nvSpPr>
          <p:cNvPr id="2" name="Rectangle 1"/>
          <p:cNvSpPr/>
          <p:nvPr/>
        </p:nvSpPr>
        <p:spPr>
          <a:xfrm>
            <a:off x="1737748" y="2105561"/>
            <a:ext cx="5731056" cy="1323439"/>
          </a:xfrm>
          <a:prstGeom prst="rect">
            <a:avLst/>
          </a:prstGeom>
        </p:spPr>
        <p:txBody>
          <a:bodyPr wrap="none">
            <a:spAutoFit/>
          </a:bodyPr>
          <a:lstStyle/>
          <a:p>
            <a:r>
              <a:rPr lang="ms-MY" sz="8000" b="1" dirty="0">
                <a:ln>
                  <a:solidFill>
                    <a:schemeClr val="tx1"/>
                  </a:solidFill>
                </a:ln>
                <a:solidFill>
                  <a:srgbClr val="00B050"/>
                </a:solidFill>
                <a:effectLst>
                  <a:glow rad="101600">
                    <a:schemeClr val="bg1">
                      <a:alpha val="60000"/>
                    </a:schemeClr>
                  </a:glow>
                </a:effectLst>
                <a:latin typeface="Blackadder ITC" pitchFamily="82" charset="0"/>
              </a:rPr>
              <a:t>Payung Negara</a:t>
            </a:r>
            <a:endParaRPr lang="en-US" sz="8000" dirty="0">
              <a:ln>
                <a:solidFill>
                  <a:schemeClr val="tx1"/>
                </a:solidFill>
              </a:ln>
              <a:solidFill>
                <a:srgbClr val="00B050"/>
              </a:solidFill>
              <a:effectLst>
                <a:glow rad="101600">
                  <a:schemeClr val="bg1">
                    <a:alpha val="60000"/>
                  </a:schemeClr>
                </a:glow>
              </a:effectLst>
              <a:latin typeface="Blackadder ITC" pitchFamily="82"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10</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956001460"/>
              </p:ext>
            </p:extLst>
          </p:nvPr>
        </p:nvGraphicFramePr>
        <p:xfrm>
          <a:off x="457200" y="457200"/>
          <a:ext cx="7924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3962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59090288"/>
              </p:ext>
            </p:extLst>
          </p:nvPr>
        </p:nvGraphicFramePr>
        <p:xfrm>
          <a:off x="381000" y="762000"/>
          <a:ext cx="8305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7550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077781157"/>
              </p:ext>
            </p:extLst>
          </p:nvPr>
        </p:nvGraphicFramePr>
        <p:xfrm>
          <a:off x="228600" y="1524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13</a:t>
            </a:fld>
            <a:endParaRPr lang="en-MY"/>
          </a:p>
        </p:txBody>
      </p:sp>
      <p:sp>
        <p:nvSpPr>
          <p:cNvPr id="3" name="Rectangle 2"/>
          <p:cNvSpPr/>
          <p:nvPr/>
        </p:nvSpPr>
        <p:spPr>
          <a:xfrm>
            <a:off x="609600" y="1676400"/>
            <a:ext cx="7848600" cy="2585323"/>
          </a:xfrm>
          <a:prstGeom prst="rect">
            <a:avLst/>
          </a:prstGeom>
        </p:spPr>
        <p:txBody>
          <a:bodyPr wrap="square">
            <a:spAutoFit/>
          </a:bodyPr>
          <a:lstStyle/>
          <a:p>
            <a:pPr algn="ctr" rtl="1"/>
            <a:r>
              <a:rPr lang="ar-SA" sz="5400" b="1" dirty="0" smtClean="0">
                <a:ln>
                  <a:solidFill>
                    <a:schemeClr val="tx1"/>
                  </a:solidFill>
                </a:ln>
                <a:solidFill>
                  <a:schemeClr val="accent5">
                    <a:lumMod val="50000"/>
                  </a:schemeClr>
                </a:solidFill>
                <a:latin typeface="QCF_P408" pitchFamily="2" charset="2"/>
                <a:cs typeface="QCF_P408" pitchFamily="2" charset="2"/>
              </a:rPr>
              <a:t>ﯾ </a:t>
            </a:r>
            <a:r>
              <a:rPr lang="ar-SA" sz="5400" b="1" dirty="0">
                <a:ln>
                  <a:solidFill>
                    <a:schemeClr val="tx1"/>
                  </a:solidFill>
                </a:ln>
                <a:solidFill>
                  <a:schemeClr val="accent5">
                    <a:lumMod val="50000"/>
                  </a:schemeClr>
                </a:solidFill>
                <a:latin typeface="QCF_P408" pitchFamily="2" charset="2"/>
                <a:cs typeface="QCF_P408" pitchFamily="2" charset="2"/>
              </a:rPr>
              <a:t>ﯿ ﰀ ﰁ ﰂ ﰃ ﰄ ﰅ ﰆ ﰇ ﰈ ﰉ ﰊ ﰋ ﰌ </a:t>
            </a:r>
            <a:r>
              <a:rPr lang="ar-SA" sz="5400" b="1" dirty="0" smtClean="0">
                <a:ln>
                  <a:solidFill>
                    <a:schemeClr val="tx1"/>
                  </a:solidFill>
                </a:ln>
                <a:solidFill>
                  <a:schemeClr val="accent5">
                    <a:lumMod val="50000"/>
                  </a:schemeClr>
                </a:solidFill>
                <a:latin typeface="QCF_P408" pitchFamily="2" charset="2"/>
                <a:cs typeface="QCF_P408" pitchFamily="2" charset="2"/>
              </a:rPr>
              <a:t>ﰍ</a:t>
            </a:r>
            <a:endParaRPr lang="en-US" sz="5400" dirty="0">
              <a:ln>
                <a:solidFill>
                  <a:schemeClr val="tx1"/>
                </a:solidFill>
              </a:ln>
              <a:solidFill>
                <a:schemeClr val="accent5">
                  <a:lumMod val="50000"/>
                </a:schemeClr>
              </a:solidFill>
              <a:latin typeface="QCF_P408" pitchFamily="2" charset="2"/>
              <a:cs typeface="QCF_P408" pitchFamily="2" charset="2"/>
            </a:endParaRPr>
          </a:p>
        </p:txBody>
      </p:sp>
      <p:sp>
        <p:nvSpPr>
          <p:cNvPr id="4" name="Rectangle 3"/>
          <p:cNvSpPr/>
          <p:nvPr/>
        </p:nvSpPr>
        <p:spPr>
          <a:xfrm>
            <a:off x="152400" y="5791200"/>
            <a:ext cx="4572000" cy="830997"/>
          </a:xfrm>
          <a:prstGeom prst="rect">
            <a:avLst/>
          </a:prstGeom>
        </p:spPr>
        <p:txBody>
          <a:bodyPr>
            <a:spAutoFit/>
          </a:bodyPr>
          <a:lstStyle/>
          <a:p>
            <a:r>
              <a:rPr lang="ms-MY" sz="4800" dirty="0" smtClean="0">
                <a:ln>
                  <a:solidFill>
                    <a:schemeClr val="tx1"/>
                  </a:solidFill>
                </a:ln>
                <a:solidFill>
                  <a:srgbClr val="0000FF"/>
                </a:solidFill>
                <a:latin typeface="Brush Script MT" pitchFamily="66" charset="0"/>
              </a:rPr>
              <a:t>surah ar-Ruum:41</a:t>
            </a:r>
            <a:endParaRPr lang="en-US" sz="4800" dirty="0">
              <a:ln>
                <a:solidFill>
                  <a:schemeClr val="tx1"/>
                </a:solidFill>
              </a:ln>
              <a:solidFill>
                <a:srgbClr val="0000FF"/>
              </a:solidFill>
              <a:latin typeface="Brush Script MT" pitchFamily="66" charset="0"/>
            </a:endParaRPr>
          </a:p>
        </p:txBody>
      </p:sp>
    </p:spTree>
    <p:extLst>
      <p:ext uri="{BB962C8B-B14F-4D97-AF65-F5344CB8AC3E}">
        <p14:creationId xmlns:p14="http://schemas.microsoft.com/office/powerpoint/2010/main" val="1216954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95449" y="1305341"/>
            <a:ext cx="7162800" cy="4247317"/>
          </a:xfrm>
          <a:prstGeom prst="rect">
            <a:avLst/>
          </a:prstGeom>
          <a:solidFill>
            <a:srgbClr val="663300"/>
          </a:solidFill>
        </p:spPr>
        <p:txBody>
          <a:bodyPr wrap="square">
            <a:spAutoFit/>
          </a:bodyPr>
          <a:lstStyle/>
          <a:p>
            <a:pPr algn="ctr"/>
            <a:r>
              <a:rPr lang="ms-MY" sz="3600" b="1" spc="200" dirty="0">
                <a:ln w="29210">
                  <a:solidFill>
                    <a:srgbClr val="C00000"/>
                  </a:solidFill>
                </a:ln>
                <a:solidFill>
                  <a:srgbClr val="C00000">
                    <a:alpha val="50000"/>
                  </a:srgbClr>
                </a:solidFill>
                <a:effectLst>
                  <a:innerShdw blurRad="50800" dist="50800" dir="8100000">
                    <a:srgbClr val="7D7D7D">
                      <a:alpha val="73000"/>
                    </a:srgbClr>
                  </a:innerShdw>
                </a:effectLst>
                <a:latin typeface="Juice ITC" pitchFamily="82" charset="0"/>
              </a:rPr>
              <a:t>Maksudnya: </a:t>
            </a:r>
            <a:endParaRPr lang="ms-MY" sz="3600" b="1" spc="200" dirty="0" smtClean="0">
              <a:ln w="29210">
                <a:solidFill>
                  <a:srgbClr val="C00000"/>
                </a:solidFill>
              </a:ln>
              <a:solidFill>
                <a:srgbClr val="C00000">
                  <a:alpha val="50000"/>
                </a:srgbClr>
              </a:solidFill>
              <a:effectLst>
                <a:innerShdw blurRad="50800" dist="50800" dir="8100000">
                  <a:srgbClr val="7D7D7D">
                    <a:alpha val="73000"/>
                  </a:srgbClr>
                </a:innerShdw>
              </a:effectLst>
              <a:latin typeface="Juice ITC" pitchFamily="82" charset="0"/>
            </a:endParaRPr>
          </a:p>
          <a:p>
            <a:pPr algn="ctr"/>
            <a:r>
              <a:rPr lang="ms-MY" sz="3600" dirty="0" smtClean="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a:t>
            </a:r>
            <a:r>
              <a:rPr lang="ms-MY" sz="3600"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Telah timbul pelbagai kerosakan dan bala bencana di darat dan di laut dengan sebab apa yang telah dilakukan oleh tangan manusia; kerana Allah hendak merasakan mereka sebahagian dari balasan perbuatan buruk mereka, supaya mereka kembali (insaf dan bertaubat).” </a:t>
            </a:r>
            <a:endParaRPr lang="en-US" sz="3600"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endParaRPr>
          </a:p>
          <a:p>
            <a:pPr algn="ctr"/>
            <a:r>
              <a:rPr lang="ms-MY" dirty="0"/>
              <a:t> </a:t>
            </a:r>
            <a:endParaRPr lang="en-US" dirty="0"/>
          </a:p>
        </p:txBody>
      </p:sp>
    </p:spTree>
    <p:extLst>
      <p:ext uri="{BB962C8B-B14F-4D97-AF65-F5344CB8AC3E}">
        <p14:creationId xmlns:p14="http://schemas.microsoft.com/office/powerpoint/2010/main" val="1941084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020333207"/>
              </p:ext>
            </p:extLst>
          </p:nvPr>
        </p:nvGraphicFramePr>
        <p:xfrm>
          <a:off x="304800" y="685800"/>
          <a:ext cx="80772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0" y="1828800"/>
            <a:ext cx="6781800" cy="2308324"/>
          </a:xfrm>
          <a:prstGeom prst="rect">
            <a:avLst/>
          </a:prstGeom>
        </p:spPr>
        <p:txBody>
          <a:bodyPr wrap="square">
            <a:spAutoFit/>
          </a:bodyPr>
          <a:lstStyle/>
          <a:p>
            <a:pPr algn="ctr" rtl="1"/>
            <a:r>
              <a:rPr lang="ar-SA" sz="4800" b="1" dirty="0" smtClean="0">
                <a:ln>
                  <a:solidFill>
                    <a:schemeClr val="tx1"/>
                  </a:solidFill>
                </a:ln>
                <a:solidFill>
                  <a:schemeClr val="accent5">
                    <a:lumMod val="50000"/>
                  </a:schemeClr>
                </a:solidFill>
                <a:latin typeface="QCF_P420" pitchFamily="2" charset="2"/>
                <a:cs typeface="QCF_P420" pitchFamily="2" charset="2"/>
              </a:rPr>
              <a:t>ﯯ </a:t>
            </a:r>
            <a:r>
              <a:rPr lang="ar-SA" sz="4800" b="1" dirty="0">
                <a:ln>
                  <a:solidFill>
                    <a:schemeClr val="tx1"/>
                  </a:solidFill>
                </a:ln>
                <a:solidFill>
                  <a:schemeClr val="accent5">
                    <a:lumMod val="50000"/>
                  </a:schemeClr>
                </a:solidFill>
                <a:latin typeface="QCF_P420" pitchFamily="2" charset="2"/>
                <a:cs typeface="QCF_P420" pitchFamily="2" charset="2"/>
              </a:rPr>
              <a:t>ﯰ ﯱ ﯲ ﯳ ﯴ ﯵ ﯶ ﯷ ﯸ ﯹ ﯺ ﯻ ﯼ ﯽ ﯾ ﯿ </a:t>
            </a:r>
            <a:r>
              <a:rPr lang="ar-SA" sz="4800" b="1" dirty="0" smtClean="0">
                <a:ln>
                  <a:solidFill>
                    <a:schemeClr val="tx1"/>
                  </a:solidFill>
                </a:ln>
                <a:solidFill>
                  <a:schemeClr val="accent5">
                    <a:lumMod val="50000"/>
                  </a:schemeClr>
                </a:solidFill>
                <a:latin typeface="QCF_P420" pitchFamily="2" charset="2"/>
                <a:cs typeface="QCF_P420" pitchFamily="2" charset="2"/>
              </a:rPr>
              <a:t>ﰀ</a:t>
            </a:r>
            <a:endParaRPr lang="en-US" sz="4800" dirty="0">
              <a:ln>
                <a:solidFill>
                  <a:schemeClr val="tx1"/>
                </a:solidFill>
              </a:ln>
              <a:solidFill>
                <a:schemeClr val="accent5">
                  <a:lumMod val="50000"/>
                </a:schemeClr>
              </a:solidFill>
              <a:latin typeface="QCF_P420" pitchFamily="2" charset="2"/>
              <a:cs typeface="QCF_P420" pitchFamily="2" charset="2"/>
            </a:endParaRPr>
          </a:p>
        </p:txBody>
      </p:sp>
      <p:sp>
        <p:nvSpPr>
          <p:cNvPr id="3" name="Rectangle 2"/>
          <p:cNvSpPr/>
          <p:nvPr/>
        </p:nvSpPr>
        <p:spPr>
          <a:xfrm>
            <a:off x="119743" y="5791200"/>
            <a:ext cx="4572000" cy="769441"/>
          </a:xfrm>
          <a:prstGeom prst="rect">
            <a:avLst/>
          </a:prstGeom>
        </p:spPr>
        <p:txBody>
          <a:bodyPr>
            <a:spAutoFit/>
          </a:bodyPr>
          <a:lstStyle/>
          <a:p>
            <a:r>
              <a:rPr lang="en-US" sz="4400" dirty="0" smtClean="0">
                <a:ln>
                  <a:solidFill>
                    <a:schemeClr val="tx1"/>
                  </a:solidFill>
                </a:ln>
                <a:solidFill>
                  <a:srgbClr val="0000FF"/>
                </a:solidFill>
                <a:latin typeface="Brush Script MT" pitchFamily="66" charset="0"/>
              </a:rPr>
              <a:t>surah al-Ahzab:21</a:t>
            </a:r>
            <a:endParaRPr lang="en-US" sz="4400" dirty="0">
              <a:ln>
                <a:solidFill>
                  <a:schemeClr val="tx1"/>
                </a:solidFill>
              </a:ln>
              <a:solidFill>
                <a:srgbClr val="0000FF"/>
              </a:solidFill>
              <a:latin typeface="Brush Script MT" pitchFamily="66" charset="0"/>
            </a:endParaRPr>
          </a:p>
        </p:txBody>
      </p:sp>
    </p:spTree>
    <p:extLst>
      <p:ext uri="{BB962C8B-B14F-4D97-AF65-F5344CB8AC3E}">
        <p14:creationId xmlns:p14="http://schemas.microsoft.com/office/powerpoint/2010/main" val="1581453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4821" y="1600200"/>
            <a:ext cx="7010400" cy="3416320"/>
          </a:xfrm>
          <a:prstGeom prst="rect">
            <a:avLst/>
          </a:prstGeom>
          <a:noFill/>
        </p:spPr>
        <p:txBody>
          <a:bodyPr wrap="square">
            <a:spAutoFit/>
          </a:bodyPr>
          <a:lstStyle/>
          <a:p>
            <a:pPr algn="ctr"/>
            <a:r>
              <a:rPr lang="en-US" sz="3600" b="1" dirty="0" err="1">
                <a:ln>
                  <a:solidFill>
                    <a:srgbClr val="FF0000"/>
                  </a:solidFill>
                </a:ln>
                <a:solidFill>
                  <a:srgbClr val="C00000"/>
                </a:solidFill>
                <a:effectLst>
                  <a:glow rad="101600">
                    <a:schemeClr val="bg1">
                      <a:alpha val="60000"/>
                    </a:schemeClr>
                  </a:glow>
                </a:effectLst>
                <a:latin typeface="Juice ITC" pitchFamily="82" charset="0"/>
              </a:rPr>
              <a:t>Maksudnya</a:t>
            </a:r>
            <a:r>
              <a:rPr lang="en-US" sz="3600" b="1" dirty="0">
                <a:ln>
                  <a:solidFill>
                    <a:srgbClr val="FF0000"/>
                  </a:solidFill>
                </a:ln>
                <a:solidFill>
                  <a:srgbClr val="C00000"/>
                </a:solidFill>
                <a:effectLst>
                  <a:glow rad="101600">
                    <a:schemeClr val="bg1">
                      <a:alpha val="60000"/>
                    </a:schemeClr>
                  </a:glow>
                </a:effectLst>
                <a:latin typeface="Juice ITC" pitchFamily="82" charset="0"/>
              </a:rPr>
              <a:t>: </a:t>
            </a:r>
            <a:endParaRPr lang="en-US" sz="3600" b="1" dirty="0" smtClean="0">
              <a:ln>
                <a:solidFill>
                  <a:srgbClr val="FF0000"/>
                </a:solidFill>
              </a:ln>
              <a:solidFill>
                <a:srgbClr val="C00000"/>
              </a:solidFill>
              <a:effectLst>
                <a:glow rad="101600">
                  <a:schemeClr val="bg1">
                    <a:alpha val="60000"/>
                  </a:schemeClr>
                </a:glow>
              </a:effectLst>
              <a:latin typeface="Juice ITC" pitchFamily="82" charset="0"/>
            </a:endParaRPr>
          </a:p>
          <a:p>
            <a:pPr algn="ctr"/>
            <a:r>
              <a:rPr lang="en-US"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Sesungguhnya</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adalah</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bagimu</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pada</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diri</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Rasulullah</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itu</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contoh</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ikutan</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yang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baik</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iaitu</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bagi</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orang yang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sentiasa</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mengharapkan</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keredhaan</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Allah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dan</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balasan</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baik</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hari</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akhirat</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serta</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ia</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pula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menyebut</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dan</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banyak</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mengingati</a:t>
            </a:r>
            <a:r>
              <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Allah.” </a:t>
            </a:r>
          </a:p>
        </p:txBody>
      </p:sp>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246845073"/>
              </p:ext>
            </p:extLst>
          </p:nvPr>
        </p:nvGraphicFramePr>
        <p:xfrm>
          <a:off x="762000" y="533400"/>
          <a:ext cx="7696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360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406010001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97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1524000"/>
            <a:ext cx="7848600" cy="3416320"/>
          </a:xfrm>
          <a:prstGeom prst="rect">
            <a:avLst/>
          </a:prstGeom>
        </p:spPr>
        <p:txBody>
          <a:bodyPr wrap="square">
            <a:spAutoFit/>
          </a:bodyPr>
          <a:lstStyle/>
          <a:p>
            <a:pPr algn="just" rtl="1"/>
            <a:r>
              <a:rPr lang="ar-EG" sz="3600" b="1" dirty="0">
                <a:ln>
                  <a:solidFill>
                    <a:schemeClr val="tx1"/>
                  </a:solidFill>
                </a:ln>
                <a:solidFill>
                  <a:srgbClr val="808000"/>
                </a:solidFill>
                <a:effectLst>
                  <a:glow rad="101600">
                    <a:schemeClr val="bg1">
                      <a:alpha val="60000"/>
                    </a:schemeClr>
                  </a:glow>
                </a:effectLst>
                <a:cs typeface="Traditional Arabic" pitchFamily="2" charset="-78"/>
              </a:rPr>
              <a:t>الحَمْدُ لِلَّهِ، الحَمْدُ لِلَّهِ الَّذِي مَنَّ عَلَيْنَا بِنِعْمَةِ الأَمْنِ وَالإِسْتِقْرَارِ، أَحْمَدُهُ سُبْحَانَهُ وَأَشْكُرُهُ وَأَسْأَلُهُ الْعِظَّةَ وَالإِعْتِبَارِ، وَأَشْهَدُ أَنْ لاَّ إِلَهَ إِلاَّ اللهُ وَحْدَهُ لاَ شَرِيْكَ لَهُ الْقَآئِلِ: وَكُلُّ شَيْءٍ عِنْدَهُ بِمِقْدَارٍ، وَأَشْهَدُ أَنَّ سَيِّدَنَا وَنَبِيَّنَا مُحَمَّدًا عَبْدُهُ وَرَسُوْلُهُ دَعَا إِلَى اللهِ بِحِكْمَةٍ وَاقْتِدَارٍ، صَلَّى اللهُ عَلَيْهِ وَعَلَى آلِهِ وَصَحْبِهِ مَا تَعَاقَبَ اللَّيْلُ وَالنَّهَارُ. أَمَّا بَعْدُ: فَأُوْصِيْكُمْ وَنَفْسِي بِتَقْوَى اللهِ. </a:t>
            </a:r>
            <a:endParaRPr lang="en-US" sz="3600" dirty="0">
              <a:ln>
                <a:solidFill>
                  <a:schemeClr val="tx1"/>
                </a:solidFill>
              </a:ln>
              <a:solidFill>
                <a:srgbClr val="808000"/>
              </a:solidFill>
              <a:effectLst>
                <a:glow rad="101600">
                  <a:schemeClr val="bg1">
                    <a:alpha val="60000"/>
                  </a:schemeClr>
                </a:glo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8190" y="1600200"/>
            <a:ext cx="8229600" cy="923330"/>
          </a:xfrm>
          <a:prstGeom prst="rect">
            <a:avLst/>
          </a:prstGeom>
        </p:spPr>
        <p:txBody>
          <a:bodyPr wrap="square">
            <a:spAutoFit/>
          </a:bodyPr>
          <a:lstStyle/>
          <a:p>
            <a:pPr algn="ctr" rtl="1"/>
            <a:r>
              <a:rPr lang="ar-SA" sz="5400" b="1" dirty="0" smtClean="0">
                <a:ln>
                  <a:solidFill>
                    <a:schemeClr val="tx1"/>
                  </a:solidFill>
                </a:ln>
                <a:solidFill>
                  <a:schemeClr val="accent5">
                    <a:lumMod val="50000"/>
                  </a:schemeClr>
                </a:solidFill>
                <a:effectLst>
                  <a:glow rad="101600">
                    <a:schemeClr val="bg1">
                      <a:alpha val="60000"/>
                    </a:schemeClr>
                  </a:glow>
                </a:effectLst>
                <a:latin typeface="QCF_P272" pitchFamily="2" charset="2"/>
                <a:cs typeface="QCF_P272" pitchFamily="2" charset="2"/>
              </a:rPr>
              <a:t>ﭚ </a:t>
            </a:r>
            <a:r>
              <a:rPr lang="ar-SA" sz="5400" b="1" dirty="0">
                <a:ln>
                  <a:solidFill>
                    <a:schemeClr val="tx1"/>
                  </a:solidFill>
                </a:ln>
                <a:solidFill>
                  <a:schemeClr val="accent5">
                    <a:lumMod val="50000"/>
                  </a:schemeClr>
                </a:solidFill>
                <a:effectLst>
                  <a:glow rad="101600">
                    <a:schemeClr val="bg1">
                      <a:alpha val="60000"/>
                    </a:schemeClr>
                  </a:glow>
                </a:effectLst>
                <a:latin typeface="QCF_P272" pitchFamily="2" charset="2"/>
                <a:cs typeface="QCF_P272" pitchFamily="2" charset="2"/>
              </a:rPr>
              <a:t>ﭛ ﭜ ﭝ ﭞ ﭟ ﭠ </a:t>
            </a:r>
            <a:r>
              <a:rPr lang="ar-SA" sz="5400" b="1" dirty="0" smtClean="0">
                <a:ln>
                  <a:solidFill>
                    <a:schemeClr val="tx1"/>
                  </a:solidFill>
                </a:ln>
                <a:solidFill>
                  <a:schemeClr val="accent5">
                    <a:lumMod val="50000"/>
                  </a:schemeClr>
                </a:solidFill>
                <a:effectLst>
                  <a:glow rad="101600">
                    <a:schemeClr val="bg1">
                      <a:alpha val="60000"/>
                    </a:schemeClr>
                  </a:glow>
                </a:effectLst>
                <a:latin typeface="QCF_P272" pitchFamily="2" charset="2"/>
                <a:cs typeface="QCF_P272" pitchFamily="2" charset="2"/>
              </a:rPr>
              <a:t>ﭡ</a:t>
            </a:r>
            <a:endParaRPr lang="en-US" sz="5400" dirty="0">
              <a:ln>
                <a:solidFill>
                  <a:schemeClr val="tx1"/>
                </a:solidFill>
              </a:ln>
              <a:solidFill>
                <a:schemeClr val="accent5">
                  <a:lumMod val="50000"/>
                </a:schemeClr>
              </a:solidFill>
              <a:effectLst>
                <a:glow rad="101600">
                  <a:schemeClr val="bg1">
                    <a:alpha val="60000"/>
                  </a:schemeClr>
                </a:glow>
              </a:effectLst>
              <a:latin typeface="QCF_P272" pitchFamily="2" charset="2"/>
              <a:cs typeface="QCF_P272" pitchFamily="2" charset="2"/>
            </a:endParaRPr>
          </a:p>
        </p:txBody>
      </p:sp>
      <p:sp>
        <p:nvSpPr>
          <p:cNvPr id="5" name="Rectangle 4"/>
          <p:cNvSpPr/>
          <p:nvPr/>
        </p:nvSpPr>
        <p:spPr>
          <a:xfrm>
            <a:off x="1143990" y="2667000"/>
            <a:ext cx="6858000" cy="2062103"/>
          </a:xfrm>
          <a:prstGeom prst="rect">
            <a:avLst/>
          </a:prstGeom>
          <a:noFill/>
        </p:spPr>
        <p:txBody>
          <a:bodyPr wrap="square">
            <a:spAutoFit/>
          </a:bodyPr>
          <a:lstStyle/>
          <a:p>
            <a:pPr algn="ctr"/>
            <a:r>
              <a:rPr lang="en-US" sz="3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Maksudnya</a:t>
            </a:r>
            <a:r>
              <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 </a:t>
            </a:r>
            <a:endPar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endParaRPr>
          </a:p>
          <a:p>
            <a:pPr algn="ct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Oleh</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itu</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bertanyalah</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kamu</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kepada</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 orang yang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berpengetahuan</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 agama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jika</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kamu</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tidak</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mengetahui</a:t>
            </a:r>
            <a:r>
              <a:rPr lang="en-US" sz="32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a:t>
            </a:r>
            <a:r>
              <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rPr>
              <a:t>” </a:t>
            </a:r>
            <a:endPar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endParaRPr>
          </a:p>
          <a:p>
            <a:pPr algn="ct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uice ITC" pitchFamily="82" charset="0"/>
            </a:endParaRPr>
          </a:p>
        </p:txBody>
      </p:sp>
      <p:sp>
        <p:nvSpPr>
          <p:cNvPr id="6" name="Rectangle 5"/>
          <p:cNvSpPr/>
          <p:nvPr/>
        </p:nvSpPr>
        <p:spPr>
          <a:xfrm>
            <a:off x="122712" y="6126532"/>
            <a:ext cx="3510148" cy="523220"/>
          </a:xfrm>
          <a:prstGeom prst="rect">
            <a:avLst/>
          </a:prstGeom>
        </p:spPr>
        <p:txBody>
          <a:bodyPr wrap="square">
            <a:spAutoFit/>
          </a:bodyPr>
          <a:lstStyle/>
          <a:p>
            <a:r>
              <a:rPr lang="en-US" sz="2800" dirty="0">
                <a:solidFill>
                  <a:srgbClr val="0000FF"/>
                </a:solidFill>
                <a:latin typeface="Brush Script MT" pitchFamily="66" charset="0"/>
              </a:rPr>
              <a:t>surah al-</a:t>
            </a:r>
            <a:r>
              <a:rPr lang="en-US" sz="2800" dirty="0" err="1">
                <a:solidFill>
                  <a:srgbClr val="0000FF"/>
                </a:solidFill>
                <a:latin typeface="Brush Script MT" pitchFamily="66" charset="0"/>
              </a:rPr>
              <a:t>Nahl</a:t>
            </a:r>
            <a:r>
              <a:rPr lang="en-US" sz="2800" dirty="0">
                <a:solidFill>
                  <a:srgbClr val="0000FF"/>
                </a:solidFill>
                <a:latin typeface="Brush Script MT" pitchFamily="66" charset="0"/>
              </a:rPr>
              <a:t> </a:t>
            </a:r>
            <a:r>
              <a:rPr lang="en-US" sz="2800" dirty="0" smtClean="0">
                <a:solidFill>
                  <a:srgbClr val="0000FF"/>
                </a:solidFill>
                <a:latin typeface="Brush Script MT" pitchFamily="66" charset="0"/>
              </a:rPr>
              <a:t>: 43</a:t>
            </a:r>
            <a:endParaRPr lang="en-US" sz="2800" dirty="0">
              <a:solidFill>
                <a:srgbClr val="0000FF"/>
              </a:solidFill>
              <a:latin typeface="Brush Script MT" pitchFamily="66" charset="0"/>
            </a:endParaRPr>
          </a:p>
        </p:txBody>
      </p:sp>
    </p:spTree>
    <p:extLst>
      <p:ext uri="{BB962C8B-B14F-4D97-AF65-F5344CB8AC3E}">
        <p14:creationId xmlns:p14="http://schemas.microsoft.com/office/powerpoint/2010/main" val="1678321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146811919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spTree>
    <p:extLst>
      <p:ext uri="{BB962C8B-B14F-4D97-AF65-F5344CB8AC3E}">
        <p14:creationId xmlns:p14="http://schemas.microsoft.com/office/powerpoint/2010/main" val="3562554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22</a:t>
            </a:fld>
            <a:endParaRPr lang="en-MY"/>
          </a:p>
        </p:txBody>
      </p:sp>
      <p:graphicFrame>
        <p:nvGraphicFramePr>
          <p:cNvPr id="5" name="Diagram 4"/>
          <p:cNvGraphicFramePr/>
          <p:nvPr>
            <p:extLst>
              <p:ext uri="{D42A27DB-BD31-4B8C-83A1-F6EECF244321}">
                <p14:modId xmlns:p14="http://schemas.microsoft.com/office/powerpoint/2010/main" val="3615800233"/>
              </p:ext>
            </p:extLst>
          </p:nvPr>
        </p:nvGraphicFramePr>
        <p:xfrm>
          <a:off x="228600" y="2286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762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p:nvPr>
            <p:extLst>
              <p:ext uri="{D42A27DB-BD31-4B8C-83A1-F6EECF244321}">
                <p14:modId xmlns:p14="http://schemas.microsoft.com/office/powerpoint/2010/main" val="313420774"/>
              </p:ext>
            </p:extLst>
          </p:nvPr>
        </p:nvGraphicFramePr>
        <p:xfrm>
          <a:off x="495300" y="304800"/>
          <a:ext cx="81534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Horizontal Scroll 14"/>
          <p:cNvSpPr/>
          <p:nvPr/>
        </p:nvSpPr>
        <p:spPr>
          <a:xfrm>
            <a:off x="3276600" y="2590800"/>
            <a:ext cx="2286000" cy="1261872"/>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FF"/>
                </a:solidFill>
                <a:latin typeface="Bernard MT Condensed" pitchFamily="18" charset="0"/>
              </a:rPr>
              <a:t>Intipati</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Khutbah</a:t>
            </a:r>
            <a:endParaRPr lang="en-US" dirty="0">
              <a:solidFill>
                <a:srgbClr val="0000FF"/>
              </a:solidFill>
              <a:latin typeface="Bernard MT Condensed" pitchFamily="18" charset="0"/>
            </a:endParaRPr>
          </a:p>
        </p:txBody>
      </p:sp>
    </p:spTree>
    <p:extLst>
      <p:ext uri="{BB962C8B-B14F-4D97-AF65-F5344CB8AC3E}">
        <p14:creationId xmlns:p14="http://schemas.microsoft.com/office/powerpoint/2010/main" val="2587548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20403" y="376535"/>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2" name="Rectangle 1"/>
          <p:cNvSpPr/>
          <p:nvPr/>
        </p:nvSpPr>
        <p:spPr>
          <a:xfrm>
            <a:off x="937146" y="1981200"/>
            <a:ext cx="7391400" cy="3416320"/>
          </a:xfrm>
          <a:prstGeom prst="rect">
            <a:avLst/>
          </a:prstGeom>
        </p:spPr>
        <p:txBody>
          <a:bodyPr wrap="square">
            <a:spAutoFit/>
          </a:bodyPr>
          <a:lstStyle/>
          <a:p>
            <a:pPr algn="ctr" rtl="1"/>
            <a:r>
              <a:rPr lang="ar-SA" sz="5400" b="1" dirty="0" smtClean="0">
                <a:ln>
                  <a:solidFill>
                    <a:schemeClr val="tx1"/>
                  </a:solidFill>
                </a:ln>
                <a:solidFill>
                  <a:schemeClr val="accent5">
                    <a:lumMod val="50000"/>
                  </a:schemeClr>
                </a:solidFill>
                <a:latin typeface="QCF_P328" pitchFamily="2" charset="2"/>
                <a:cs typeface="QCF_P328" pitchFamily="2" charset="2"/>
              </a:rPr>
              <a:t>ﭑ </a:t>
            </a:r>
            <a:r>
              <a:rPr lang="ar-SA" sz="5400" b="1" dirty="0">
                <a:ln>
                  <a:solidFill>
                    <a:schemeClr val="tx1"/>
                  </a:solidFill>
                </a:ln>
                <a:solidFill>
                  <a:schemeClr val="accent5">
                    <a:lumMod val="50000"/>
                  </a:schemeClr>
                </a:solidFill>
                <a:latin typeface="QCF_P328" pitchFamily="2" charset="2"/>
                <a:cs typeface="QCF_P328" pitchFamily="2" charset="2"/>
              </a:rPr>
              <a:t>ﭒ ﭓ ﭔ ﭕ ﭖ ﭗ ﭘ ﭙ ﭚ ﭛ ﭜ ﭝ ﭞ ﭟ ﭠ </a:t>
            </a:r>
            <a:r>
              <a:rPr lang="ar-SA" sz="5400" b="1" dirty="0" smtClean="0">
                <a:ln>
                  <a:solidFill>
                    <a:schemeClr val="tx1"/>
                  </a:solidFill>
                </a:ln>
                <a:solidFill>
                  <a:schemeClr val="accent5">
                    <a:lumMod val="50000"/>
                  </a:schemeClr>
                </a:solidFill>
                <a:latin typeface="QCF_P328" pitchFamily="2" charset="2"/>
                <a:cs typeface="QCF_P328" pitchFamily="2" charset="2"/>
              </a:rPr>
              <a:t>ﭡ</a:t>
            </a:r>
            <a:endParaRPr lang="en-US" sz="5400" dirty="0">
              <a:ln>
                <a:solidFill>
                  <a:schemeClr val="tx1"/>
                </a:solidFill>
              </a:ln>
              <a:solidFill>
                <a:schemeClr val="accent5">
                  <a:lumMod val="50000"/>
                </a:schemeClr>
              </a:solidFill>
              <a:latin typeface="QCF_P328" pitchFamily="2" charset="2"/>
              <a:cs typeface="QCF_P328" pitchFamily="2" charset="2"/>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25</a:t>
            </a:fld>
            <a:endParaRPr lang="en-MY"/>
          </a:p>
        </p:txBody>
      </p:sp>
      <p:sp>
        <p:nvSpPr>
          <p:cNvPr id="3" name="Rectangle 2"/>
          <p:cNvSpPr/>
          <p:nvPr/>
        </p:nvSpPr>
        <p:spPr>
          <a:xfrm>
            <a:off x="723900" y="1413063"/>
            <a:ext cx="7696200" cy="3539430"/>
          </a:xfrm>
          <a:prstGeom prst="rect">
            <a:avLst/>
          </a:prstGeom>
          <a:noFill/>
        </p:spPr>
        <p:txBody>
          <a:bodyPr wrap="square">
            <a:spAutoFit/>
          </a:bodyPr>
          <a:lstStyle/>
          <a:p>
            <a:pPr algn="ctr"/>
            <a:r>
              <a:rPr lang="en-US" sz="320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Juice ITC" pitchFamily="82" charset="0"/>
              </a:rPr>
              <a:t>Maksudnya</a:t>
            </a:r>
            <a:r>
              <a:rPr lang="en-US" sz="3200"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Juice ITC" pitchFamily="82" charset="0"/>
              </a:rPr>
              <a:t>: </a:t>
            </a:r>
            <a:endParaRPr lang="en-US" sz="32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Juice ITC" pitchFamily="82" charset="0"/>
            </a:endParaRPr>
          </a:p>
          <a:p>
            <a:pPr algn="ctr"/>
            <a:r>
              <a:rPr lang="en-US" sz="32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Dan Kami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jadikan</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mereka</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ketua-ketua</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ikutan</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yang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memimpin</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dengan</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perintah</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Kami,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dan</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Kami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wahyukan</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kepada</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mereka</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supaya</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mengerjakan</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kebaikan</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dan</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mendirikan</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sembahyang</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serta</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memberi</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zakat;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dan</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mereka</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pula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sentiasa</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beribadat</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3200"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kepada</a:t>
            </a:r>
            <a:r>
              <a:rPr lang="en-US" sz="3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rPr>
              <a:t> Kami” </a:t>
            </a:r>
            <a:endParaRPr lang="en-US" sz="32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Juice ITC" pitchFamily="82" charset="0"/>
            </a:endParaRPr>
          </a:p>
          <a:p>
            <a:pPr algn="ctr"/>
            <a:endParaRPr lang="en-US" sz="3200" dirty="0">
              <a:ln w="18415" cmpd="sng">
                <a:solidFill>
                  <a:schemeClr val="bg1"/>
                </a:solidFill>
                <a:prstDash val="solid"/>
              </a:ln>
              <a:effectLst>
                <a:glow rad="101600">
                  <a:schemeClr val="tx1">
                    <a:alpha val="60000"/>
                  </a:schemeClr>
                </a:glow>
                <a:outerShdw blurRad="63500" dir="3600000" algn="tl" rotWithShape="0">
                  <a:srgbClr val="000000">
                    <a:alpha val="70000"/>
                  </a:srgbClr>
                </a:outerShdw>
              </a:effectLst>
              <a:latin typeface="Juice ITC" pitchFamily="82" charset="0"/>
            </a:endParaRPr>
          </a:p>
        </p:txBody>
      </p:sp>
      <p:sp>
        <p:nvSpPr>
          <p:cNvPr id="5" name="Rectangle 4"/>
          <p:cNvSpPr/>
          <p:nvPr/>
        </p:nvSpPr>
        <p:spPr>
          <a:xfrm>
            <a:off x="228600" y="6272749"/>
            <a:ext cx="2847254" cy="369332"/>
          </a:xfrm>
          <a:prstGeom prst="rect">
            <a:avLst/>
          </a:prstGeom>
        </p:spPr>
        <p:txBody>
          <a:bodyPr wrap="none">
            <a:spAutoFit/>
          </a:bodyPr>
          <a:lstStyle/>
          <a:p>
            <a:pPr algn="ctr"/>
            <a:r>
              <a:rPr lang="en-US" dirty="0" smtClean="0">
                <a:ln w="18415" cmpd="sng">
                  <a:solidFill>
                    <a:srgbClr val="FFFF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Segoe Print" pitchFamily="2" charset="0"/>
              </a:rPr>
              <a:t>Surah </a:t>
            </a:r>
            <a:r>
              <a:rPr lang="en-US" dirty="0">
                <a:ln w="18415" cmpd="sng">
                  <a:solidFill>
                    <a:srgbClr val="FFFF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Segoe Print" pitchFamily="2" charset="0"/>
              </a:rPr>
              <a:t>al-</a:t>
            </a:r>
            <a:r>
              <a:rPr lang="en-US" dirty="0" err="1">
                <a:ln w="18415" cmpd="sng">
                  <a:solidFill>
                    <a:srgbClr val="FFFF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Segoe Print" pitchFamily="2" charset="0"/>
              </a:rPr>
              <a:t>Anbiyaa</a:t>
            </a:r>
            <a:r>
              <a:rPr lang="en-US" dirty="0">
                <a:ln w="18415" cmpd="sng">
                  <a:solidFill>
                    <a:srgbClr val="FFFF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Segoe Print" pitchFamily="2" charset="0"/>
              </a:rPr>
              <a:t> </a:t>
            </a:r>
            <a:r>
              <a:rPr lang="en-US" dirty="0" smtClean="0">
                <a:ln w="18415" cmpd="sng">
                  <a:solidFill>
                    <a:srgbClr val="FFFF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Segoe Print" pitchFamily="2" charset="0"/>
              </a:rPr>
              <a:t>: 73</a:t>
            </a:r>
            <a:endParaRPr lang="en-US" dirty="0">
              <a:ln w="18415" cmpd="sng">
                <a:solidFill>
                  <a:srgbClr val="FFFF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Segoe Print" pitchFamily="2" charset="0"/>
            </a:endParaRPr>
          </a:p>
        </p:txBody>
      </p:sp>
    </p:spTree>
    <p:extLst>
      <p:ext uri="{BB962C8B-B14F-4D97-AF65-F5344CB8AC3E}">
        <p14:creationId xmlns:p14="http://schemas.microsoft.com/office/powerpoint/2010/main" val="3292231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838200"/>
            <a:ext cx="8286328" cy="5262979"/>
          </a:xfrm>
          <a:prstGeom prst="rect">
            <a:avLst/>
          </a:prstGeom>
        </p:spPr>
        <p:txBody>
          <a:bodyPr wrap="square">
            <a:spAutoFit/>
          </a:bodyPr>
          <a:lstStyle/>
          <a:p>
            <a:pPr algn="ctr" rtl="1"/>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بِالْقُرْآنِ </a:t>
            </a:r>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27</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الْــحَـمْـدُ لِلَّــهِ حَـمْدًا كَثِيرًا كَـمَـا أَمَرَ، أَشْهَدُ أَن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لاَّ </a:t>
            </a: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إِلَـــــــهَ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إِلاَّ </a:t>
            </a: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اللَّهُ وَحْدَهُ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لاَ </a:t>
            </a: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شَرِيــــكَ لَــــهُ، إِقْرَارًا بِرُبُوبِــيَّـــتِــهِ وَإِرْغَـــامًــا ل</a:t>
            </a:r>
            <a:r>
              <a:rPr lang="ar-EG"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a:t>
            </a: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rPr>
              <a:t>ِـمَـنْ جـَحـَدَ بِــهِ وَكَـفَـرَ، وَأَشْهَدُ أَنَّ سَيِّدَنَــا مُـحَـمَّـدًا عَبْدُهُ وَرَسُـــولُـهُ سَيِّدُ الْجِـنِّ وَالْبَشَرِ.</a:t>
            </a:r>
            <a:endPar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9946" y="1143000"/>
            <a:ext cx="8229600" cy="2308324"/>
          </a:xfrm>
          <a:prstGeom prst="rect">
            <a:avLst/>
          </a:prstGeom>
        </p:spPr>
        <p:txBody>
          <a:bodyPr wrap="square">
            <a:spAutoFit/>
          </a:bodyPr>
          <a:lstStyle/>
          <a:p>
            <a:pPr algn="ctr" rtl="1"/>
            <a:r>
              <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81000" y="3810000"/>
            <a:ext cx="8229600" cy="2554545"/>
          </a:xfrm>
          <a:prstGeom prst="rect">
            <a:avLst/>
          </a:prstGeom>
        </p:spPr>
        <p:txBody>
          <a:bodyPr wrap="square">
            <a:spAutoFit/>
          </a:bodyPr>
          <a:lstStyle/>
          <a:p>
            <a:pPr algn="just">
              <a:defRPr/>
            </a:pP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Ya</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Allah,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berilah</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selawat</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sejahtera</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berkat</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ke</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atas</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penghulu</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Nabi</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kaum</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keluarga</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serta</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para</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sahabat</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baginda</a:t>
            </a:r>
            <a:r>
              <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rPr>
              <a:t>.</a:t>
            </a:r>
            <a:endParaRPr lang="en-US" sz="4000" b="1" dirty="0">
              <a:ln w="1905">
                <a:solidFill>
                  <a:srgbClr val="FF00FF"/>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1905000"/>
            <a:ext cx="7086600" cy="3046988"/>
          </a:xfrm>
          <a:prstGeom prst="rect">
            <a:avLst/>
          </a:prstGeom>
        </p:spPr>
        <p:txBody>
          <a:bodyPr wrap="square">
            <a:spAutoFit/>
          </a:bodyPr>
          <a:lstStyle/>
          <a:p>
            <a:pPr algn="just" rtl="1"/>
            <a:r>
              <a:rPr lang="ar-SA" sz="4800" b="1" dirty="0" smtClean="0">
                <a:ln>
                  <a:solidFill>
                    <a:schemeClr val="tx1"/>
                  </a:solidFill>
                </a:ln>
                <a:solidFill>
                  <a:srgbClr val="00B0F0"/>
                </a:solidFill>
                <a:effectLst>
                  <a:glow rad="101600">
                    <a:schemeClr val="bg1">
                      <a:alpha val="60000"/>
                    </a:schemeClr>
                  </a:glow>
                </a:effectLst>
                <a:latin typeface="QCF_P053" pitchFamily="2" charset="2"/>
                <a:cs typeface="QCF_P053" pitchFamily="2" charset="2"/>
              </a:rPr>
              <a:t>ﮇ </a:t>
            </a:r>
            <a:r>
              <a:rPr lang="ar-SA" sz="4800" b="1" dirty="0">
                <a:ln>
                  <a:solidFill>
                    <a:schemeClr val="tx1"/>
                  </a:solidFill>
                </a:ln>
                <a:solidFill>
                  <a:srgbClr val="00B0F0"/>
                </a:solidFill>
                <a:effectLst>
                  <a:glow rad="101600">
                    <a:schemeClr val="bg1">
                      <a:alpha val="60000"/>
                    </a:schemeClr>
                  </a:glow>
                </a:effectLst>
                <a:latin typeface="QCF_P053" pitchFamily="2" charset="2"/>
                <a:cs typeface="QCF_P053" pitchFamily="2" charset="2"/>
              </a:rPr>
              <a:t>ﮈ ﮉ ﮊ ﮋ ﮌ ﮍ ﮎ ﮏ ﮐ ﮑ ﮒ ﮓ ﮔ ﮕ ﮖ ﮗ ﮘ ﮙ ﮚ ﮛ ﮜ ﮝ ﮞ ﮟ ﮠ ﮡ </a:t>
            </a:r>
            <a:r>
              <a:rPr lang="ar-SA" sz="4800" b="1" dirty="0" smtClean="0">
                <a:ln>
                  <a:solidFill>
                    <a:schemeClr val="tx1"/>
                  </a:solidFill>
                </a:ln>
                <a:solidFill>
                  <a:srgbClr val="00B0F0"/>
                </a:solidFill>
                <a:effectLst>
                  <a:glow rad="101600">
                    <a:schemeClr val="bg1">
                      <a:alpha val="60000"/>
                    </a:schemeClr>
                  </a:glow>
                </a:effectLst>
                <a:latin typeface="QCF_P053" pitchFamily="2" charset="2"/>
                <a:cs typeface="QCF_P053" pitchFamily="2" charset="2"/>
              </a:rPr>
              <a:t>ﮢ</a:t>
            </a:r>
            <a:endParaRPr lang="en-US" sz="4800" dirty="0">
              <a:ln>
                <a:solidFill>
                  <a:schemeClr val="tx1"/>
                </a:solidFill>
              </a:ln>
              <a:solidFill>
                <a:srgbClr val="00B0F0"/>
              </a:solidFill>
              <a:effectLst>
                <a:glow rad="101600">
                  <a:schemeClr val="bg1">
                    <a:alpha val="60000"/>
                  </a:schemeClr>
                </a:glow>
              </a:effectLst>
            </a:endParaRPr>
          </a:p>
        </p:txBody>
      </p:sp>
      <p:sp>
        <p:nvSpPr>
          <p:cNvPr id="4" name="Rectangle 3"/>
          <p:cNvSpPr/>
          <p:nvPr/>
        </p:nvSpPr>
        <p:spPr>
          <a:xfrm>
            <a:off x="3048000" y="309349"/>
            <a:ext cx="3623108" cy="1200329"/>
          </a:xfrm>
          <a:prstGeom prst="rect">
            <a:avLst/>
          </a:prstGeom>
        </p:spPr>
        <p:txBody>
          <a:bodyPr wrap="none">
            <a:spAutoFit/>
          </a:bodyPr>
          <a:lstStyle/>
          <a:p>
            <a:r>
              <a:rPr lang="ar-EG" sz="7200" b="1" dirty="0" smtClean="0">
                <a:ln>
                  <a:solidFill>
                    <a:schemeClr val="tx1"/>
                  </a:solidFill>
                </a:ln>
                <a:solidFill>
                  <a:srgbClr val="00B0F0"/>
                </a:solidFill>
                <a:effectLst>
                  <a:glow rad="101600">
                    <a:schemeClr val="bg1">
                      <a:alpha val="60000"/>
                    </a:schemeClr>
                  </a:glow>
                </a:effectLst>
                <a:cs typeface="Traditional Arabic" pitchFamily="2" charset="-78"/>
              </a:rPr>
              <a:t>قَالَ </a:t>
            </a:r>
            <a:r>
              <a:rPr lang="ar-EG" sz="7200" b="1" dirty="0">
                <a:ln>
                  <a:solidFill>
                    <a:schemeClr val="tx1"/>
                  </a:solidFill>
                </a:ln>
                <a:solidFill>
                  <a:srgbClr val="00B0F0"/>
                </a:solidFill>
                <a:effectLst>
                  <a:glow rad="101600">
                    <a:schemeClr val="bg1">
                      <a:alpha val="60000"/>
                    </a:schemeClr>
                  </a:glow>
                </a:effectLst>
                <a:cs typeface="Traditional Arabic" pitchFamily="2" charset="-78"/>
              </a:rPr>
              <a:t>اللهُ تَعَالَى</a:t>
            </a:r>
            <a:r>
              <a:rPr lang="ms-MY" sz="7200" b="1" dirty="0">
                <a:ln>
                  <a:solidFill>
                    <a:schemeClr val="tx1"/>
                  </a:solidFill>
                </a:ln>
                <a:solidFill>
                  <a:srgbClr val="00B0F0"/>
                </a:solidFill>
                <a:effectLst>
                  <a:glow rad="101600">
                    <a:schemeClr val="bg1">
                      <a:alpha val="60000"/>
                    </a:schemeClr>
                  </a:glow>
                </a:effectLst>
                <a:cs typeface="Traditional Arabic" pitchFamily="2" charset="-78"/>
              </a:rPr>
              <a:t> </a:t>
            </a:r>
            <a:endParaRPr lang="en-US" sz="7200" dirty="0">
              <a:ln>
                <a:solidFill>
                  <a:schemeClr val="tx1"/>
                </a:solidFill>
              </a:ln>
              <a:solidFill>
                <a:srgbClr val="00B0F0"/>
              </a:solidFill>
              <a:effectLst>
                <a:glow rad="101600">
                  <a:schemeClr val="bg1">
                    <a:alpha val="60000"/>
                  </a:schemeClr>
                </a:glo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4384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106826"/>
            <a:ext cx="8077200" cy="5189113"/>
          </a:xfrm>
          <a:prstGeom prst="rect">
            <a:avLst/>
          </a:prstGeom>
        </p:spPr>
        <p:txBody>
          <a:bodyPr wrap="square">
            <a:spAutoFit/>
          </a:bodyPr>
          <a:lstStyle/>
          <a:p>
            <a:pPr algn="ctr" rtl="1">
              <a:lnSpc>
                <a:spcPct val="115000"/>
              </a:lnSpc>
            </a:pPr>
            <a:r>
              <a:rPr lang="ar-SA"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01" y="609600"/>
            <a:ext cx="8976815" cy="5632311"/>
          </a:xfrm>
          <a:prstGeom prst="rect">
            <a:avLst/>
          </a:prstGeom>
        </p:spPr>
        <p:txBody>
          <a:bodyPr wrap="square">
            <a:spAutoFit/>
          </a:bodyPr>
          <a:lstStyle/>
          <a:p>
            <a:pPr algn="ctr" rtl="1"/>
            <a:r>
              <a:rPr lang="ar-SA"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وَعَنْ أَهْلِ بَيْتِهِ وَقَرَابَتِــهِ وَعَن سَائِرِ الصَّحَـابَـةِ </a:t>
            </a:r>
            <a:r>
              <a:rPr lang="ar-SA" sz="3600" dirty="0" smtClean="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الأَكْرَمِينَ</a:t>
            </a:r>
            <a:r>
              <a:rPr lang="ar-SA"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 وَالتَّـابِعِينَ وَمَن تَبِعَهُمْ بِإِحْسَانٍ إِلَى يَوْمِ الدِّينِ، وَارْضَ عَــنَّا بِرَحْمَتِكَ يَـــا أَرْحَمَ الرَّاحِمِينَ. </a:t>
            </a:r>
            <a:endParaRPr lang="en-MY"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endParaRPr>
          </a:p>
          <a:p>
            <a:pPr algn="ctr" rtl="1"/>
            <a:r>
              <a:rPr lang="ar-SA"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endParaRPr>
          </a:p>
          <a:p>
            <a:pPr algn="ctr" rtl="1"/>
            <a:r>
              <a:rPr lang="ar-SA"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 لَهُمُ الْعِـزَّةَ والتَّـمْـكِينِ. </a:t>
            </a:r>
            <a:endParaRPr lang="en-MY"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endParaRPr>
          </a:p>
          <a:p>
            <a:pPr algn="ctr" rtl="1"/>
            <a:r>
              <a:rPr lang="ar-EG"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18415" cmpd="sng">
                <a:solidFill>
                  <a:srgbClr val="C00000"/>
                </a:solidFill>
                <a:prstDash val="solid"/>
              </a:ln>
              <a:solidFill>
                <a:srgbClr val="FFFFFF"/>
              </a:solidFill>
              <a:effectLst>
                <a:outerShdw blurRad="63500" dir="3600000" algn="tl" rotWithShape="0">
                  <a:srgbClr val="000000">
                    <a:alpha val="70000"/>
                  </a:srgbClr>
                </a:outerShdw>
              </a:effectLst>
              <a:cs typeface="Traditional Arabic" pitchFamily="2"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04800"/>
            <a:ext cx="8686800" cy="6001643"/>
          </a:xfrm>
          <a:prstGeom prst="rect">
            <a:avLst/>
          </a:prstGeom>
        </p:spPr>
        <p:txBody>
          <a:bodyPr wrap="square">
            <a:spAutoFit/>
          </a:bodyPr>
          <a:lstStyle/>
          <a:p>
            <a:pPr algn="ctr"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rgbClr val="00B050"/>
                </a:solidFill>
              </a:ln>
              <a:solidFill>
                <a:srgbClr val="00B050"/>
              </a:solidFill>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893" y="228600"/>
            <a:ext cx="8793707" cy="2862322"/>
          </a:xfrm>
          <a:prstGeom prst="rect">
            <a:avLst/>
          </a:prstGeom>
        </p:spPr>
        <p:txBody>
          <a:bodyPr wrap="square">
            <a:spAutoFit/>
          </a:bodyPr>
          <a:lstStyle/>
          <a:p>
            <a:pPr algn="just"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a:t>
            </a:r>
            <a:r>
              <a:rPr lang="ar-EG" sz="3600" dirty="0" smtClean="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بِلا</a:t>
            </a:r>
            <a:r>
              <a:rPr lang="ar-SA" sz="3600" dirty="0" smtClean="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a:t>
            </a:r>
            <a:r>
              <a:rPr lang="ar-EG" sz="3600" dirty="0" smtClean="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دِ </a:t>
            </a:r>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78725" y="3849762"/>
            <a:ext cx="861060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jadikanlah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Malaysia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seluruh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umat</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Islam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keadaan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aman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tenang</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makmur</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selamatkan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melakukan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kerosakan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bersihkannya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melampaui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batasan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perbaiki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jalan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Rasul</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mereka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engkau</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perintah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914400"/>
            <a:ext cx="7696200" cy="4524315"/>
          </a:xfrm>
          <a:prstGeom prst="rect">
            <a:avLst/>
          </a:prstGeom>
        </p:spPr>
        <p:txBody>
          <a:bodyPr wrap="square">
            <a:spAutoFit/>
          </a:bodyPr>
          <a:lstStyle/>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outerShdw blurRad="63500" dir="3600000" algn="tl" rotWithShape="0">
                  <a:srgbClr val="000000">
                    <a:alpha val="70000"/>
                  </a:srgbClr>
                </a:outerShdw>
              </a:effectLst>
            </a:endParaRPr>
          </a:p>
        </p:txBody>
      </p:sp>
      <p:sp>
        <p:nvSpPr>
          <p:cNvPr id="3" name="Rectangle 2"/>
          <p:cNvSpPr/>
          <p:nvPr/>
        </p:nvSpPr>
        <p:spPr>
          <a:xfrm>
            <a:off x="457200" y="2971800"/>
            <a:ext cx="8305800" cy="2585323"/>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Tuhan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janganlah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mengubah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hati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selepas</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memberi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hidayah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kepada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dan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kurniakanlah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rahmat</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di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sisiMu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sesungguhnya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Maha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Pemberi</a:t>
            </a:r>
            <a:endPar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1499" y="914400"/>
            <a:ext cx="8001001" cy="1569660"/>
          </a:xfrm>
          <a:prstGeom prst="rect">
            <a:avLst/>
          </a:prstGeom>
        </p:spPr>
        <p:txBody>
          <a:bodyPr wrap="square">
            <a:spAutoFit/>
          </a:bodyPr>
          <a:lstStyle/>
          <a:p>
            <a:pPr algn="ctr" rtl="1"/>
            <a:r>
              <a:rPr lang="ar-SA" sz="4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endParaRPr lang="en-US" sz="48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914400" y="3008885"/>
            <a:ext cx="7086600" cy="2585323"/>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848221699"/>
              </p:ext>
            </p:extLst>
          </p:nvPr>
        </p:nvGraphicFramePr>
        <p:xfrm>
          <a:off x="685800" y="1084739"/>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99"/>
            <a:ext cx="9144000" cy="71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40</a:t>
            </a:fld>
            <a:endParaRPr lang="en-MY"/>
          </a:p>
        </p:txBody>
      </p:sp>
      <p:sp>
        <p:nvSpPr>
          <p:cNvPr id="3" name="Rectangle 2"/>
          <p:cNvSpPr/>
          <p:nvPr/>
        </p:nvSpPr>
        <p:spPr>
          <a:xfrm>
            <a:off x="838200" y="374135"/>
            <a:ext cx="7924800"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ﭻ ﭼ ﭽ ﭾ ﭿ ﮀ ﮁ ﮂ ﮃ ﮄ ﮅ ﮆ ﮇ ﮈ ﮉ ﮊ ﮋ</a:t>
            </a:r>
            <a:r>
              <a:rPr lang="en-US" sz="3600" dirty="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 </a:t>
            </a:r>
            <a:endParaRPr lang="en-US" sz="3600"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
        <p:nvSpPr>
          <p:cNvPr id="4" name="Rectangle 3"/>
          <p:cNvSpPr/>
          <p:nvPr/>
        </p:nvSpPr>
        <p:spPr>
          <a:xfrm>
            <a:off x="609600" y="3105835"/>
            <a:ext cx="8153400" cy="1938992"/>
          </a:xfrm>
          <a:prstGeom prst="rect">
            <a:avLst/>
          </a:prstGeom>
        </p:spPr>
        <p:txBody>
          <a:bodyPr wrap="square">
            <a:spAutoFit/>
          </a:bodyPr>
          <a:lstStyle/>
          <a:p>
            <a:pPr algn="ctr" rtl="1"/>
            <a:r>
              <a:rPr lang="ar-SA" sz="4000" dirty="0">
                <a:ln w="18415" cmpd="sng">
                  <a:solidFill>
                    <a:schemeClr val="accent3">
                      <a:lumMod val="75000"/>
                    </a:schemeClr>
                  </a:solidFill>
                  <a:prstDash val="solid"/>
                </a:ln>
                <a:solidFill>
                  <a:schemeClr val="accent3">
                    <a:lumMod val="75000"/>
                  </a:schemeClr>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4000" dirty="0">
                <a:ln w="18415" cmpd="sng">
                  <a:solidFill>
                    <a:schemeClr val="accent3">
                      <a:lumMod val="75000"/>
                    </a:schemeClr>
                  </a:solidFill>
                  <a:prstDash val="solid"/>
                </a:ln>
                <a:solidFill>
                  <a:schemeClr val="accent3">
                    <a:lumMod val="75000"/>
                  </a:schemeClr>
                </a:solidFill>
                <a:effectLst>
                  <a:glow rad="101600">
                    <a:schemeClr val="tx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r>
              <a:rPr lang="ar-SA"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 :</a:t>
            </a:r>
            <a:endParaRPr lang="en-MY" sz="6600" b="1" dirty="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2" name="Rectangle 1"/>
          <p:cNvSpPr/>
          <p:nvPr/>
        </p:nvSpPr>
        <p:spPr>
          <a:xfrm>
            <a:off x="2057400" y="2596319"/>
            <a:ext cx="5731056" cy="1323439"/>
          </a:xfrm>
          <a:prstGeom prst="rect">
            <a:avLst/>
          </a:prstGeom>
        </p:spPr>
        <p:txBody>
          <a:bodyPr wrap="none">
            <a:spAutoFit/>
          </a:bodyPr>
          <a:lstStyle/>
          <a:p>
            <a:r>
              <a:rPr lang="ms-MY" sz="8000" b="1" dirty="0">
                <a:ln>
                  <a:solidFill>
                    <a:schemeClr val="tx1"/>
                  </a:solidFill>
                </a:ln>
                <a:solidFill>
                  <a:srgbClr val="663300"/>
                </a:solidFill>
                <a:effectLst>
                  <a:glow rad="101600">
                    <a:schemeClr val="bg1">
                      <a:alpha val="60000"/>
                    </a:schemeClr>
                  </a:glow>
                </a:effectLst>
                <a:latin typeface="Blackadder ITC" pitchFamily="82" charset="0"/>
              </a:rPr>
              <a:t>Payung Negara</a:t>
            </a:r>
            <a:endParaRPr lang="en-US" sz="8000" dirty="0">
              <a:ln>
                <a:solidFill>
                  <a:schemeClr val="tx1"/>
                </a:solidFill>
              </a:ln>
              <a:solidFill>
                <a:srgbClr val="663300"/>
              </a:solidFill>
              <a:effectLst>
                <a:glow rad="101600">
                  <a:schemeClr val="bg1">
                    <a:alpha val="60000"/>
                  </a:schemeClr>
                </a:glow>
              </a:effectLst>
              <a:latin typeface="Blackadder ITC" pitchFamily="82"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1609975733"/>
              </p:ext>
            </p:extLst>
          </p:nvPr>
        </p:nvGraphicFramePr>
        <p:xfrm>
          <a:off x="152400" y="1524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219200"/>
            <a:ext cx="8153400" cy="4154984"/>
          </a:xfrm>
          <a:prstGeom prst="rect">
            <a:avLst/>
          </a:prstGeom>
        </p:spPr>
        <p:txBody>
          <a:bodyPr wrap="square">
            <a:spAutoFit/>
          </a:bodyPr>
          <a:lstStyle/>
          <a:p>
            <a:pPr algn="ctr" rtl="1"/>
            <a:r>
              <a:rPr lang="ar-SA" sz="4400" b="1" dirty="0" smtClean="0">
                <a:ln>
                  <a:solidFill>
                    <a:schemeClr val="tx1"/>
                  </a:solidFill>
                </a:ln>
                <a:solidFill>
                  <a:schemeClr val="accent5">
                    <a:lumMod val="75000"/>
                  </a:schemeClr>
                </a:solidFill>
                <a:latin typeface="QCF_P040" pitchFamily="2" charset="2"/>
                <a:cs typeface="QCF_P040" pitchFamily="2" charset="2"/>
              </a:rPr>
              <a:t>ﮌ </a:t>
            </a:r>
            <a:r>
              <a:rPr lang="ar-SA" sz="4400" b="1" dirty="0">
                <a:ln>
                  <a:solidFill>
                    <a:schemeClr val="tx1"/>
                  </a:solidFill>
                </a:ln>
                <a:solidFill>
                  <a:schemeClr val="accent5">
                    <a:lumMod val="75000"/>
                  </a:schemeClr>
                </a:solidFill>
                <a:latin typeface="QCF_P040" pitchFamily="2" charset="2"/>
                <a:cs typeface="QCF_P040" pitchFamily="2" charset="2"/>
              </a:rPr>
              <a:t>ﮍ ﮎ ﮏ ﮐ ﮑ ﮒ ﮓ ﮔ ﮕ ﮖ ﮗ ﮘ ﮙ ﮚ ﮛ ﮜ ﮝ ﮞ ﮟ ﮠ ﮡ ﮢ ﮣ ﮤ ﮥ ﮦ ﮧ ﮨ ﮩ ﮪ ﮫ ﮬ ﮭ ﮮ ﮯ ﮰ ﮱ ﯓ ﯔ ﯕ ﯖ ﯗ ﯘ ﯙ ﯚ ﯛ </a:t>
            </a:r>
            <a:r>
              <a:rPr lang="ar-SA" sz="4400" b="1" dirty="0" smtClean="0">
                <a:ln>
                  <a:solidFill>
                    <a:schemeClr val="tx1"/>
                  </a:solidFill>
                </a:ln>
                <a:solidFill>
                  <a:schemeClr val="accent5">
                    <a:lumMod val="75000"/>
                  </a:schemeClr>
                </a:solidFill>
                <a:latin typeface="QCF_P040" pitchFamily="2" charset="2"/>
                <a:cs typeface="QCF_P040" pitchFamily="2" charset="2"/>
              </a:rPr>
              <a:t>ﯜ</a:t>
            </a:r>
            <a:endParaRPr lang="en-US" sz="4400" dirty="0">
              <a:ln>
                <a:solidFill>
                  <a:schemeClr val="tx1"/>
                </a:solidFill>
              </a:ln>
              <a:solidFill>
                <a:schemeClr val="accent5">
                  <a:lumMod val="75000"/>
                </a:schemeClr>
              </a:solidFill>
              <a:latin typeface="QCF_P040" pitchFamily="2" charset="2"/>
              <a:cs typeface="QCF_P040" pitchFamily="2" charset="2"/>
            </a:endParaRPr>
          </a:p>
        </p:txBody>
      </p:sp>
      <p:sp>
        <p:nvSpPr>
          <p:cNvPr id="3" name="Rectangle 2"/>
          <p:cNvSpPr/>
          <p:nvPr/>
        </p:nvSpPr>
        <p:spPr>
          <a:xfrm>
            <a:off x="152400" y="5943600"/>
            <a:ext cx="4572000" cy="646331"/>
          </a:xfrm>
          <a:prstGeom prst="rect">
            <a:avLst/>
          </a:prstGeom>
        </p:spPr>
        <p:txBody>
          <a:bodyPr>
            <a:spAutoFit/>
          </a:bodyPr>
          <a:lstStyle/>
          <a:p>
            <a:r>
              <a:rPr lang="ms-MY" sz="3600" dirty="0" smtClean="0">
                <a:ln>
                  <a:solidFill>
                    <a:schemeClr val="tx1"/>
                  </a:solidFill>
                </a:ln>
                <a:solidFill>
                  <a:srgbClr val="0000FF"/>
                </a:solidFill>
                <a:latin typeface="Brush Script MT" pitchFamily="66" charset="0"/>
              </a:rPr>
              <a:t>surah </a:t>
            </a:r>
            <a:r>
              <a:rPr lang="ms-MY" sz="3600" dirty="0">
                <a:ln>
                  <a:solidFill>
                    <a:schemeClr val="tx1"/>
                  </a:solidFill>
                </a:ln>
                <a:solidFill>
                  <a:srgbClr val="0000FF"/>
                </a:solidFill>
                <a:latin typeface="Brush Script MT" pitchFamily="66" charset="0"/>
              </a:rPr>
              <a:t>al-Baqarah </a:t>
            </a:r>
            <a:r>
              <a:rPr lang="ms-MY" sz="3600" dirty="0" smtClean="0">
                <a:ln>
                  <a:solidFill>
                    <a:schemeClr val="tx1"/>
                  </a:solidFill>
                </a:ln>
                <a:solidFill>
                  <a:srgbClr val="0000FF"/>
                </a:solidFill>
                <a:latin typeface="Brush Script MT" pitchFamily="66" charset="0"/>
              </a:rPr>
              <a:t>: 247</a:t>
            </a:r>
            <a:endParaRPr lang="en-US" sz="3600" dirty="0">
              <a:ln>
                <a:solidFill>
                  <a:schemeClr val="tx1"/>
                </a:solidFill>
              </a:ln>
              <a:solidFill>
                <a:srgbClr val="0000FF"/>
              </a:solidFill>
              <a:latin typeface="Brush Script MT" pitchFamily="66" charset="0"/>
            </a:endParaRPr>
          </a:p>
        </p:txBody>
      </p:sp>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685800"/>
            <a:ext cx="7924800" cy="4401205"/>
          </a:xfrm>
          <a:prstGeom prst="rect">
            <a:avLst/>
          </a:prstGeom>
          <a:noFill/>
        </p:spPr>
        <p:txBody>
          <a:bodyPr wrap="square">
            <a:spAutoFit/>
          </a:bodyPr>
          <a:lstStyle/>
          <a:p>
            <a:pPr algn="ctr"/>
            <a:r>
              <a:rPr lang="en-US" sz="2800" dirty="0" err="1">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Juice ITC" pitchFamily="82" charset="0"/>
              </a:rPr>
              <a:t>Maksudnya</a:t>
            </a:r>
            <a:r>
              <a:rPr lang="en-US" sz="2800"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Juice ITC" pitchFamily="82" charset="0"/>
              </a:rPr>
              <a:t>: </a:t>
            </a:r>
            <a:endParaRPr lang="en-US" sz="28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Juice ITC" pitchFamily="82" charset="0"/>
            </a:endParaRPr>
          </a:p>
          <a:p>
            <a:pPr algn="ctr"/>
            <a:r>
              <a:rPr lang="en-US" sz="2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Dan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Nabi</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mereka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pula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berkata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kepada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mereka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Bahawasanya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Allah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telah</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melantik</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Talut</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menjadi</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raja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bagi</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kamu</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Mereka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menjawab</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Bagaimana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dia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mendapat</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kuasa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memerintah</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kami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sedangkan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kami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lebih</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berhak</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dengan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kuasa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pemerintahan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itu</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daripadanya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ia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pula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tidak</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diberi</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keluasan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harta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kekayaan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Nabi</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mereka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berkata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Sesungguhnya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Allah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telah</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memilihnya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menjadi</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raja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kamu</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telah</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mengurniakannya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kelebihan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dalam</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ilmu</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kegagahan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tubuh</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Dan Allah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memberikan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kuasa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pemerintahan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kepada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sesiapa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yang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dikehendaki-Nya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Allah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Maha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Luas</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rahmatnya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dan</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pengurniaan-Nya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lagi</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meliputi</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r>
              <a:rPr lang="en-US" sz="2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ilmu-Nya</a:t>
            </a:r>
            <a:r>
              <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Juice ITC" pitchFamily="82" charset="0"/>
              </a:rPr>
              <a:t>.” </a:t>
            </a:r>
          </a:p>
        </p:txBody>
      </p:sp>
    </p:spTree>
    <p:extLst>
      <p:ext uri="{BB962C8B-B14F-4D97-AF65-F5344CB8AC3E}">
        <p14:creationId xmlns:p14="http://schemas.microsoft.com/office/powerpoint/2010/main" val="296796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486843126"/>
              </p:ext>
            </p:extLst>
          </p:nvPr>
        </p:nvGraphicFramePr>
        <p:xfrm>
          <a:off x="76200" y="76200"/>
          <a:ext cx="89154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90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7762</TotalTime>
  <Words>2046</Words>
  <Application>Microsoft Office PowerPoint</Application>
  <PresentationFormat>On-screen Show (4:3)</PresentationFormat>
  <Paragraphs>112</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723</cp:revision>
  <dcterms:created xsi:type="dcterms:W3CDTF">2014-12-10T01:16:34Z</dcterms:created>
  <dcterms:modified xsi:type="dcterms:W3CDTF">2017-09-07T04:14:12Z</dcterms:modified>
</cp:coreProperties>
</file>