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96" r:id="rId1"/>
  </p:sldMasterIdLst>
  <p:notesMasterIdLst>
    <p:notesMasterId r:id="rId42"/>
  </p:notesMasterIdLst>
  <p:handoutMasterIdLst>
    <p:handoutMasterId r:id="rId43"/>
  </p:handoutMasterIdLst>
  <p:sldIdLst>
    <p:sldId id="256" r:id="rId2"/>
    <p:sldId id="342" r:id="rId3"/>
    <p:sldId id="259" r:id="rId4"/>
    <p:sldId id="260" r:id="rId5"/>
    <p:sldId id="261" r:id="rId6"/>
    <p:sldId id="319" r:id="rId7"/>
    <p:sldId id="263" r:id="rId8"/>
    <p:sldId id="343" r:id="rId9"/>
    <p:sldId id="361" r:id="rId10"/>
    <p:sldId id="403" r:id="rId11"/>
    <p:sldId id="404" r:id="rId12"/>
    <p:sldId id="410" r:id="rId13"/>
    <p:sldId id="405" r:id="rId14"/>
    <p:sldId id="406" r:id="rId15"/>
    <p:sldId id="407" r:id="rId16"/>
    <p:sldId id="411" r:id="rId17"/>
    <p:sldId id="412" r:id="rId18"/>
    <p:sldId id="413" r:id="rId19"/>
    <p:sldId id="414" r:id="rId20"/>
    <p:sldId id="399" r:id="rId21"/>
    <p:sldId id="408" r:id="rId22"/>
    <p:sldId id="333" r:id="rId23"/>
    <p:sldId id="383" r:id="rId24"/>
    <p:sldId id="384" r:id="rId25"/>
    <p:sldId id="276" r:id="rId26"/>
    <p:sldId id="278" r:id="rId27"/>
    <p:sldId id="279" r:id="rId28"/>
    <p:sldId id="299" r:id="rId29"/>
    <p:sldId id="281" r:id="rId30"/>
    <p:sldId id="300" r:id="rId31"/>
    <p:sldId id="282" r:id="rId32"/>
    <p:sldId id="283" r:id="rId33"/>
    <p:sldId id="301" r:id="rId34"/>
    <p:sldId id="284" r:id="rId35"/>
    <p:sldId id="302" r:id="rId36"/>
    <p:sldId id="285" r:id="rId37"/>
    <p:sldId id="303" r:id="rId38"/>
    <p:sldId id="286" r:id="rId39"/>
    <p:sldId id="304" r:id="rId40"/>
    <p:sldId id="28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FF"/>
    <a:srgbClr val="FFFFFF"/>
    <a:srgbClr val="FDC3E8"/>
    <a:srgbClr val="FC96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2114" autoAdjust="0"/>
  </p:normalViewPr>
  <p:slideViewPr>
    <p:cSldViewPr>
      <p:cViewPr varScale="1">
        <p:scale>
          <a:sx n="70" d="100"/>
          <a:sy n="70" d="100"/>
        </p:scale>
        <p:origin x="58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21A801-0C8D-44BA-9B36-F8D8E011554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5B9822E-2811-41C0-8DEF-DFFAF563F1AD}">
      <dgm:prSet custT="1"/>
      <dgm:spPr/>
      <dgm:t>
        <a:bodyPr/>
        <a:lstStyle/>
        <a:p>
          <a:pPr algn="ctr" rtl="0">
            <a:lnSpc>
              <a:spcPct val="100000"/>
            </a:lnSpc>
            <a:spcBef>
              <a:spcPts val="0"/>
            </a:spcBef>
            <a:spcAft>
              <a:spcPts val="0"/>
            </a:spcAft>
          </a:pPr>
          <a:r>
            <a:rPr lang="en-US" sz="2200" b="0" i="0" baseline="0"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Perpaduan adalah salah satu tunjang yang menyumbang kepada kesejahteraan dan keharmonian hidup di negara ini. </a:t>
          </a:r>
          <a:endParaRPr lang="en-US" sz="220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endParaRPr>
        </a:p>
      </dgm:t>
    </dgm:pt>
    <dgm:pt modelId="{3CFBACB7-85BE-423B-BB91-493946969F8D}" type="parTrans" cxnId="{5A7623D7-54F2-49BF-8A6F-EB86C4CECA5B}">
      <dgm:prSet/>
      <dgm:spPr/>
      <dgm:t>
        <a:bodyPr/>
        <a:lstStyle/>
        <a:p>
          <a:pPr algn="ctr">
            <a:lnSpc>
              <a:spcPct val="100000"/>
            </a:lnSpc>
            <a:spcBef>
              <a:spcPts val="0"/>
            </a:spcBef>
            <a:spcAft>
              <a:spcPts val="0"/>
            </a:spcAft>
          </a:pPr>
          <a:endParaRPr lang="en-US" sz="220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endParaRPr>
        </a:p>
      </dgm:t>
    </dgm:pt>
    <dgm:pt modelId="{C0A670E8-D259-4FA4-9F8A-1BDBF4A71E83}" type="sibTrans" cxnId="{5A7623D7-54F2-49BF-8A6F-EB86C4CECA5B}">
      <dgm:prSet/>
      <dgm:spPr/>
      <dgm:t>
        <a:bodyPr/>
        <a:lstStyle/>
        <a:p>
          <a:pPr algn="ctr">
            <a:lnSpc>
              <a:spcPct val="100000"/>
            </a:lnSpc>
            <a:spcBef>
              <a:spcPts val="0"/>
            </a:spcBef>
            <a:spcAft>
              <a:spcPts val="0"/>
            </a:spcAft>
          </a:pPr>
          <a:endParaRPr lang="en-US" sz="220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endParaRPr>
        </a:p>
      </dgm:t>
    </dgm:pt>
    <dgm:pt modelId="{22A758D5-8014-4571-A254-DAD9D7428765}">
      <dgm:prSet custT="1"/>
      <dgm:spPr/>
      <dgm:t>
        <a:bodyPr/>
        <a:lstStyle/>
        <a:p>
          <a:pPr algn="ctr" rtl="0">
            <a:lnSpc>
              <a:spcPct val="100000"/>
            </a:lnSpc>
            <a:spcBef>
              <a:spcPts val="0"/>
            </a:spcBef>
            <a:spcAft>
              <a:spcPts val="0"/>
            </a:spcAft>
          </a:pPr>
          <a:r>
            <a:rPr lang="en-US" sz="2200" b="0" i="0" baseline="0"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Melalui perpaduan, umat dapat bersatu tenaga dan fikiran bagi melaksanakan sesuatu untuk kebajikan bersama. </a:t>
          </a:r>
          <a:endParaRPr lang="en-US" sz="2200" dirty="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endParaRPr>
        </a:p>
      </dgm:t>
    </dgm:pt>
    <dgm:pt modelId="{89C2F4DF-4D96-4E7D-971B-20C1A8AE00FE}" type="parTrans" cxnId="{E6AB3627-1FEB-4E62-B7B2-DDBD5C399649}">
      <dgm:prSet/>
      <dgm:spPr/>
      <dgm:t>
        <a:bodyPr/>
        <a:lstStyle/>
        <a:p>
          <a:pPr algn="ctr">
            <a:lnSpc>
              <a:spcPct val="100000"/>
            </a:lnSpc>
            <a:spcBef>
              <a:spcPts val="0"/>
            </a:spcBef>
            <a:spcAft>
              <a:spcPts val="0"/>
            </a:spcAft>
          </a:pPr>
          <a:endParaRPr lang="en-US" sz="220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endParaRPr>
        </a:p>
      </dgm:t>
    </dgm:pt>
    <dgm:pt modelId="{0F001477-83A8-466D-9831-C9A3E5B7D640}" type="sibTrans" cxnId="{E6AB3627-1FEB-4E62-B7B2-DDBD5C399649}">
      <dgm:prSet/>
      <dgm:spPr/>
      <dgm:t>
        <a:bodyPr/>
        <a:lstStyle/>
        <a:p>
          <a:pPr algn="ctr">
            <a:lnSpc>
              <a:spcPct val="100000"/>
            </a:lnSpc>
            <a:spcBef>
              <a:spcPts val="0"/>
            </a:spcBef>
            <a:spcAft>
              <a:spcPts val="0"/>
            </a:spcAft>
          </a:pPr>
          <a:endParaRPr lang="en-US" sz="220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endParaRPr>
        </a:p>
      </dgm:t>
    </dgm:pt>
    <dgm:pt modelId="{4AB83FD8-2FE1-4E24-A594-E7176B9B131C}">
      <dgm:prSet custT="1"/>
      <dgm:spPr/>
      <dgm:t>
        <a:bodyPr/>
        <a:lstStyle/>
        <a:p>
          <a:pPr algn="ctr" rtl="0">
            <a:lnSpc>
              <a:spcPct val="100000"/>
            </a:lnSpc>
            <a:spcBef>
              <a:spcPts val="0"/>
            </a:spcBef>
            <a:spcAft>
              <a:spcPts val="0"/>
            </a:spcAft>
          </a:pPr>
          <a:r>
            <a:rPr lang="en-US" sz="2200" b="0" i="0" baseline="0" dirty="0" err="1"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Tenaga</a:t>
          </a:r>
          <a:r>
            <a:rPr lang="en-US" sz="2200" b="0" i="0" baseline="0" dirty="0"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 </a:t>
          </a:r>
          <a:r>
            <a:rPr lang="en-US" sz="2200" b="0" i="0" baseline="0" dirty="0" err="1"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seorang</a:t>
          </a:r>
          <a:r>
            <a:rPr lang="en-US" sz="2200" b="0" i="0" baseline="0" dirty="0"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 </a:t>
          </a:r>
          <a:r>
            <a:rPr lang="en-US" sz="2200" b="0" i="0" baseline="0" dirty="0" err="1"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individu</a:t>
          </a:r>
          <a:r>
            <a:rPr lang="en-US" sz="2200" b="0" i="0" baseline="0" dirty="0"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 </a:t>
          </a:r>
          <a:r>
            <a:rPr lang="en-US" sz="2200" b="0" i="0" baseline="0" dirty="0" err="1"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tidak</a:t>
          </a:r>
          <a:r>
            <a:rPr lang="en-US" sz="2200" b="0" i="0" baseline="0" dirty="0"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 </a:t>
          </a:r>
          <a:r>
            <a:rPr lang="en-US" sz="2200" b="0" i="0" baseline="0" dirty="0" err="1"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mampu</a:t>
          </a:r>
          <a:r>
            <a:rPr lang="en-US" sz="2200" b="0" i="0" baseline="0" dirty="0"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 </a:t>
          </a:r>
          <a:r>
            <a:rPr lang="en-US" sz="2200" b="0" i="0" baseline="0" dirty="0" err="1"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mengatasi</a:t>
          </a:r>
          <a:r>
            <a:rPr lang="en-US" sz="2200" b="0" i="0" baseline="0" dirty="0"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 </a:t>
          </a:r>
          <a:r>
            <a:rPr lang="en-US" sz="2200" b="0" i="0" baseline="0" dirty="0" err="1"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pelbagai</a:t>
          </a:r>
          <a:r>
            <a:rPr lang="en-US" sz="2200" b="0" i="0" baseline="0" dirty="0"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 </a:t>
          </a:r>
          <a:r>
            <a:rPr lang="en-US" sz="2200" b="0" i="0" baseline="0" dirty="0" err="1"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tugas</a:t>
          </a:r>
          <a:r>
            <a:rPr lang="en-US" sz="2200" b="0" i="0" baseline="0" dirty="0"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 </a:t>
          </a:r>
          <a:r>
            <a:rPr lang="en-US" sz="2200" b="0" i="0" baseline="0" dirty="0" err="1"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hidup</a:t>
          </a:r>
          <a:r>
            <a:rPr lang="en-US" sz="2200" b="0" i="0" baseline="0" dirty="0"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 </a:t>
          </a:r>
          <a:r>
            <a:rPr lang="en-US" sz="2200" b="0" i="0" baseline="0" dirty="0" err="1"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berbanding</a:t>
          </a:r>
          <a:r>
            <a:rPr lang="en-US" sz="2200" b="0" i="0" baseline="0" dirty="0"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 </a:t>
          </a:r>
          <a:r>
            <a:rPr lang="en-US" sz="2200" b="0" i="0" baseline="0" dirty="0" err="1"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tenaga</a:t>
          </a:r>
          <a:r>
            <a:rPr lang="en-US" sz="2200" b="0" i="0" baseline="0" dirty="0"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 </a:t>
          </a:r>
          <a:r>
            <a:rPr lang="en-US" sz="2200" b="0" i="0" baseline="0" dirty="0" err="1"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ramai</a:t>
          </a:r>
          <a:r>
            <a:rPr lang="en-US" sz="2200" b="0" i="0" baseline="0" dirty="0"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 yang </a:t>
          </a:r>
          <a:r>
            <a:rPr lang="en-US" sz="2200" b="0" i="0" baseline="0" dirty="0" err="1"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disatupadukan</a:t>
          </a:r>
          <a:r>
            <a:rPr lang="en-US" sz="2200" b="0" i="0" baseline="0" dirty="0"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 </a:t>
          </a:r>
          <a:endParaRPr lang="en-US" sz="2200" dirty="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endParaRPr>
        </a:p>
      </dgm:t>
    </dgm:pt>
    <dgm:pt modelId="{73D988C3-B927-4AD6-8148-721837FEF5A0}" type="parTrans" cxnId="{345F46FB-33CB-4908-9AA3-3EA394905B36}">
      <dgm:prSet/>
      <dgm:spPr/>
      <dgm:t>
        <a:bodyPr/>
        <a:lstStyle/>
        <a:p>
          <a:pPr algn="ctr">
            <a:lnSpc>
              <a:spcPct val="100000"/>
            </a:lnSpc>
            <a:spcBef>
              <a:spcPts val="0"/>
            </a:spcBef>
            <a:spcAft>
              <a:spcPts val="0"/>
            </a:spcAft>
          </a:pPr>
          <a:endParaRPr lang="en-US" sz="220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endParaRPr>
        </a:p>
      </dgm:t>
    </dgm:pt>
    <dgm:pt modelId="{B310B8B5-97BA-44BB-A6A7-CBB85F201C18}" type="sibTrans" cxnId="{345F46FB-33CB-4908-9AA3-3EA394905B36}">
      <dgm:prSet/>
      <dgm:spPr/>
      <dgm:t>
        <a:bodyPr/>
        <a:lstStyle/>
        <a:p>
          <a:pPr algn="ctr">
            <a:lnSpc>
              <a:spcPct val="100000"/>
            </a:lnSpc>
            <a:spcBef>
              <a:spcPts val="0"/>
            </a:spcBef>
            <a:spcAft>
              <a:spcPts val="0"/>
            </a:spcAft>
          </a:pPr>
          <a:endParaRPr lang="en-US" sz="220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endParaRPr>
        </a:p>
      </dgm:t>
    </dgm:pt>
    <dgm:pt modelId="{0CD61482-4DEF-40A3-8F7B-B6DEC67091ED}">
      <dgm:prSet custT="1"/>
      <dgm:spPr/>
      <dgm:t>
        <a:bodyPr/>
        <a:lstStyle/>
        <a:p>
          <a:pPr algn="ctr" rtl="0">
            <a:lnSpc>
              <a:spcPct val="100000"/>
            </a:lnSpc>
            <a:spcBef>
              <a:spcPts val="0"/>
            </a:spcBef>
            <a:spcAft>
              <a:spcPts val="0"/>
            </a:spcAft>
          </a:pPr>
          <a:r>
            <a:rPr lang="en-US" sz="2200" b="0" i="0" baseline="0"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Oleh itu, tatkala umat bersatu padu, maka kejayaan yang cemerlang akan dicapai dan begitu juga sebaliknya </a:t>
          </a:r>
          <a:endParaRPr lang="en-US" sz="220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endParaRPr>
        </a:p>
      </dgm:t>
    </dgm:pt>
    <dgm:pt modelId="{15F631C0-5FC7-4206-983B-EBBFAB11E6D0}" type="parTrans" cxnId="{4D3B21C6-A8D0-4581-94AD-16738DB05B4B}">
      <dgm:prSet/>
      <dgm:spPr/>
      <dgm:t>
        <a:bodyPr/>
        <a:lstStyle/>
        <a:p>
          <a:pPr algn="ctr">
            <a:lnSpc>
              <a:spcPct val="100000"/>
            </a:lnSpc>
            <a:spcBef>
              <a:spcPts val="0"/>
            </a:spcBef>
            <a:spcAft>
              <a:spcPts val="0"/>
            </a:spcAft>
          </a:pPr>
          <a:endParaRPr lang="en-US" sz="220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endParaRPr>
        </a:p>
      </dgm:t>
    </dgm:pt>
    <dgm:pt modelId="{46C4DA4D-875D-409A-B554-762D2C583481}" type="sibTrans" cxnId="{4D3B21C6-A8D0-4581-94AD-16738DB05B4B}">
      <dgm:prSet/>
      <dgm:spPr/>
      <dgm:t>
        <a:bodyPr/>
        <a:lstStyle/>
        <a:p>
          <a:pPr algn="ctr">
            <a:lnSpc>
              <a:spcPct val="100000"/>
            </a:lnSpc>
            <a:spcBef>
              <a:spcPts val="0"/>
            </a:spcBef>
            <a:spcAft>
              <a:spcPts val="0"/>
            </a:spcAft>
          </a:pPr>
          <a:endParaRPr lang="en-US" sz="220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endParaRPr>
        </a:p>
      </dgm:t>
    </dgm:pt>
    <dgm:pt modelId="{5BABF77A-CA50-402F-BF58-D312521EA1F0}" type="pres">
      <dgm:prSet presAssocID="{9C21A801-0C8D-44BA-9B36-F8D8E011554F}" presName="diagram" presStyleCnt="0">
        <dgm:presLayoutVars>
          <dgm:dir/>
          <dgm:resizeHandles val="exact"/>
        </dgm:presLayoutVars>
      </dgm:prSet>
      <dgm:spPr/>
      <dgm:t>
        <a:bodyPr/>
        <a:lstStyle/>
        <a:p>
          <a:endParaRPr lang="en-US"/>
        </a:p>
      </dgm:t>
    </dgm:pt>
    <dgm:pt modelId="{08CED6D0-9A97-4982-A1D2-406ACF17FD49}" type="pres">
      <dgm:prSet presAssocID="{F5B9822E-2811-41C0-8DEF-DFFAF563F1AD}" presName="node" presStyleLbl="node1" presStyleIdx="0" presStyleCnt="4">
        <dgm:presLayoutVars>
          <dgm:bulletEnabled val="1"/>
        </dgm:presLayoutVars>
      </dgm:prSet>
      <dgm:spPr/>
      <dgm:t>
        <a:bodyPr/>
        <a:lstStyle/>
        <a:p>
          <a:endParaRPr lang="en-US"/>
        </a:p>
      </dgm:t>
    </dgm:pt>
    <dgm:pt modelId="{7344A8D4-0829-4B82-8B19-CB2A49EBA709}" type="pres">
      <dgm:prSet presAssocID="{C0A670E8-D259-4FA4-9F8A-1BDBF4A71E83}" presName="sibTrans" presStyleCnt="0"/>
      <dgm:spPr/>
    </dgm:pt>
    <dgm:pt modelId="{F33380D7-6C4D-449F-B5EC-7CB2D9118E30}" type="pres">
      <dgm:prSet presAssocID="{22A758D5-8014-4571-A254-DAD9D7428765}" presName="node" presStyleLbl="node1" presStyleIdx="1" presStyleCnt="4">
        <dgm:presLayoutVars>
          <dgm:bulletEnabled val="1"/>
        </dgm:presLayoutVars>
      </dgm:prSet>
      <dgm:spPr/>
      <dgm:t>
        <a:bodyPr/>
        <a:lstStyle/>
        <a:p>
          <a:endParaRPr lang="en-US"/>
        </a:p>
      </dgm:t>
    </dgm:pt>
    <dgm:pt modelId="{FBA04F17-7392-4836-AECB-B87CB13D018D}" type="pres">
      <dgm:prSet presAssocID="{0F001477-83A8-466D-9831-C9A3E5B7D640}" presName="sibTrans" presStyleCnt="0"/>
      <dgm:spPr/>
    </dgm:pt>
    <dgm:pt modelId="{DEC06DEE-20B8-42B6-9347-972F89C01639}" type="pres">
      <dgm:prSet presAssocID="{4AB83FD8-2FE1-4E24-A594-E7176B9B131C}" presName="node" presStyleLbl="node1" presStyleIdx="2" presStyleCnt="4">
        <dgm:presLayoutVars>
          <dgm:bulletEnabled val="1"/>
        </dgm:presLayoutVars>
      </dgm:prSet>
      <dgm:spPr/>
      <dgm:t>
        <a:bodyPr/>
        <a:lstStyle/>
        <a:p>
          <a:endParaRPr lang="en-US"/>
        </a:p>
      </dgm:t>
    </dgm:pt>
    <dgm:pt modelId="{F4D9127A-1C06-4C23-82EA-588D86A8CCA5}" type="pres">
      <dgm:prSet presAssocID="{B310B8B5-97BA-44BB-A6A7-CBB85F201C18}" presName="sibTrans" presStyleCnt="0"/>
      <dgm:spPr/>
    </dgm:pt>
    <dgm:pt modelId="{3F6F730C-2B05-4333-B488-06E6B547969D}" type="pres">
      <dgm:prSet presAssocID="{0CD61482-4DEF-40A3-8F7B-B6DEC67091ED}" presName="node" presStyleLbl="node1" presStyleIdx="3" presStyleCnt="4">
        <dgm:presLayoutVars>
          <dgm:bulletEnabled val="1"/>
        </dgm:presLayoutVars>
      </dgm:prSet>
      <dgm:spPr/>
      <dgm:t>
        <a:bodyPr/>
        <a:lstStyle/>
        <a:p>
          <a:endParaRPr lang="en-US"/>
        </a:p>
      </dgm:t>
    </dgm:pt>
  </dgm:ptLst>
  <dgm:cxnLst>
    <dgm:cxn modelId="{E6AB3627-1FEB-4E62-B7B2-DDBD5C399649}" srcId="{9C21A801-0C8D-44BA-9B36-F8D8E011554F}" destId="{22A758D5-8014-4571-A254-DAD9D7428765}" srcOrd="1" destOrd="0" parTransId="{89C2F4DF-4D96-4E7D-971B-20C1A8AE00FE}" sibTransId="{0F001477-83A8-466D-9831-C9A3E5B7D640}"/>
    <dgm:cxn modelId="{4D3B21C6-A8D0-4581-94AD-16738DB05B4B}" srcId="{9C21A801-0C8D-44BA-9B36-F8D8E011554F}" destId="{0CD61482-4DEF-40A3-8F7B-B6DEC67091ED}" srcOrd="3" destOrd="0" parTransId="{15F631C0-5FC7-4206-983B-EBBFAB11E6D0}" sibTransId="{46C4DA4D-875D-409A-B554-762D2C583481}"/>
    <dgm:cxn modelId="{5A7623D7-54F2-49BF-8A6F-EB86C4CECA5B}" srcId="{9C21A801-0C8D-44BA-9B36-F8D8E011554F}" destId="{F5B9822E-2811-41C0-8DEF-DFFAF563F1AD}" srcOrd="0" destOrd="0" parTransId="{3CFBACB7-85BE-423B-BB91-493946969F8D}" sibTransId="{C0A670E8-D259-4FA4-9F8A-1BDBF4A71E83}"/>
    <dgm:cxn modelId="{EFDDE7C4-6D2A-4777-8FF4-1873120ABCE9}" type="presOf" srcId="{4AB83FD8-2FE1-4E24-A594-E7176B9B131C}" destId="{DEC06DEE-20B8-42B6-9347-972F89C01639}" srcOrd="0" destOrd="0" presId="urn:microsoft.com/office/officeart/2005/8/layout/default"/>
    <dgm:cxn modelId="{2678FEBC-375D-4B47-9E4E-620EDE51C473}" type="presOf" srcId="{9C21A801-0C8D-44BA-9B36-F8D8E011554F}" destId="{5BABF77A-CA50-402F-BF58-D312521EA1F0}" srcOrd="0" destOrd="0" presId="urn:microsoft.com/office/officeart/2005/8/layout/default"/>
    <dgm:cxn modelId="{345F46FB-33CB-4908-9AA3-3EA394905B36}" srcId="{9C21A801-0C8D-44BA-9B36-F8D8E011554F}" destId="{4AB83FD8-2FE1-4E24-A594-E7176B9B131C}" srcOrd="2" destOrd="0" parTransId="{73D988C3-B927-4AD6-8148-721837FEF5A0}" sibTransId="{B310B8B5-97BA-44BB-A6A7-CBB85F201C18}"/>
    <dgm:cxn modelId="{E2A6C528-C1F6-481F-BFEE-837968505DA5}" type="presOf" srcId="{F5B9822E-2811-41C0-8DEF-DFFAF563F1AD}" destId="{08CED6D0-9A97-4982-A1D2-406ACF17FD49}" srcOrd="0" destOrd="0" presId="urn:microsoft.com/office/officeart/2005/8/layout/default"/>
    <dgm:cxn modelId="{050D8327-9D40-48EE-85A0-100C2A7AADEF}" type="presOf" srcId="{22A758D5-8014-4571-A254-DAD9D7428765}" destId="{F33380D7-6C4D-449F-B5EC-7CB2D9118E30}" srcOrd="0" destOrd="0" presId="urn:microsoft.com/office/officeart/2005/8/layout/default"/>
    <dgm:cxn modelId="{B45FCD1B-AA9C-4AAE-9BD5-3BD16F1DE8A8}" type="presOf" srcId="{0CD61482-4DEF-40A3-8F7B-B6DEC67091ED}" destId="{3F6F730C-2B05-4333-B488-06E6B547969D}" srcOrd="0" destOrd="0" presId="urn:microsoft.com/office/officeart/2005/8/layout/default"/>
    <dgm:cxn modelId="{B8B0C022-9F68-4296-8FDE-B21E60AA61CC}" type="presParOf" srcId="{5BABF77A-CA50-402F-BF58-D312521EA1F0}" destId="{08CED6D0-9A97-4982-A1D2-406ACF17FD49}" srcOrd="0" destOrd="0" presId="urn:microsoft.com/office/officeart/2005/8/layout/default"/>
    <dgm:cxn modelId="{11D18959-181E-4934-8507-CB1985A6CE6E}" type="presParOf" srcId="{5BABF77A-CA50-402F-BF58-D312521EA1F0}" destId="{7344A8D4-0829-4B82-8B19-CB2A49EBA709}" srcOrd="1" destOrd="0" presId="urn:microsoft.com/office/officeart/2005/8/layout/default"/>
    <dgm:cxn modelId="{F180D0AF-9093-48A3-9D31-62BF42EBBAB0}" type="presParOf" srcId="{5BABF77A-CA50-402F-BF58-D312521EA1F0}" destId="{F33380D7-6C4D-449F-B5EC-7CB2D9118E30}" srcOrd="2" destOrd="0" presId="urn:microsoft.com/office/officeart/2005/8/layout/default"/>
    <dgm:cxn modelId="{1961FE99-0BF8-4798-B1E9-D12C3A26431A}" type="presParOf" srcId="{5BABF77A-CA50-402F-BF58-D312521EA1F0}" destId="{FBA04F17-7392-4836-AECB-B87CB13D018D}" srcOrd="3" destOrd="0" presId="urn:microsoft.com/office/officeart/2005/8/layout/default"/>
    <dgm:cxn modelId="{098F8136-70B1-4777-9F03-BC1EBE4CA011}" type="presParOf" srcId="{5BABF77A-CA50-402F-BF58-D312521EA1F0}" destId="{DEC06DEE-20B8-42B6-9347-972F89C01639}" srcOrd="4" destOrd="0" presId="urn:microsoft.com/office/officeart/2005/8/layout/default"/>
    <dgm:cxn modelId="{9FCEB9C8-766F-4747-9CED-67E8EE2C4067}" type="presParOf" srcId="{5BABF77A-CA50-402F-BF58-D312521EA1F0}" destId="{F4D9127A-1C06-4C23-82EA-588D86A8CCA5}" srcOrd="5" destOrd="0" presId="urn:microsoft.com/office/officeart/2005/8/layout/default"/>
    <dgm:cxn modelId="{58D0C1CC-5C73-43D1-B556-C2032B888485}" type="presParOf" srcId="{5BABF77A-CA50-402F-BF58-D312521EA1F0}" destId="{3F6F730C-2B05-4333-B488-06E6B547969D}" srcOrd="6"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FBAC0E3-47C1-4B10-8E54-2D0A4A55DF7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5712A0C8-272B-4F58-A6CD-7979B21080F6}">
      <dgm:prSet custT="1"/>
      <dgm:spPr/>
      <dgm:t>
        <a:bodyPr/>
        <a:lstStyle/>
        <a:p>
          <a:pPr algn="ctr" rtl="0"/>
          <a:r>
            <a:rPr lang="en-US" sz="2200" smtClean="0">
              <a:ln>
                <a:solidFill>
                  <a:srgbClr val="FFFF00"/>
                </a:solidFill>
              </a:ln>
              <a:solidFill>
                <a:srgbClr val="FFFF00"/>
              </a:solidFill>
              <a:effectLst>
                <a:glow rad="101600">
                  <a:schemeClr val="bg1">
                    <a:alpha val="60000"/>
                  </a:schemeClr>
                </a:glow>
              </a:effectLst>
              <a:latin typeface="+mn-lt"/>
            </a:rPr>
            <a:t>Mimbar ingin menegaskan kepada jemaah sekalian bahawa </a:t>
          </a:r>
          <a:endParaRPr lang="en-US" sz="2200">
            <a:ln>
              <a:solidFill>
                <a:srgbClr val="FFFF00"/>
              </a:solidFill>
            </a:ln>
            <a:solidFill>
              <a:srgbClr val="FFFF00"/>
            </a:solidFill>
            <a:effectLst>
              <a:glow rad="101600">
                <a:schemeClr val="bg1">
                  <a:alpha val="60000"/>
                </a:schemeClr>
              </a:glow>
            </a:effectLst>
            <a:latin typeface="+mn-lt"/>
          </a:endParaRPr>
        </a:p>
      </dgm:t>
    </dgm:pt>
    <dgm:pt modelId="{7068B2BD-919F-4F70-8ED5-C96C196ED483}" type="parTrans" cxnId="{4D380E74-792D-4C74-80E5-497A4363893C}">
      <dgm:prSet/>
      <dgm:spPr/>
      <dgm:t>
        <a:bodyPr/>
        <a:lstStyle/>
        <a:p>
          <a:pPr algn="ctr"/>
          <a:endParaRPr lang="en-US" sz="2200">
            <a:ln>
              <a:solidFill>
                <a:srgbClr val="FFFF00"/>
              </a:solidFill>
            </a:ln>
            <a:solidFill>
              <a:srgbClr val="FFFF00"/>
            </a:solidFill>
            <a:effectLst>
              <a:glow rad="101600">
                <a:schemeClr val="bg1">
                  <a:alpha val="60000"/>
                </a:schemeClr>
              </a:glow>
            </a:effectLst>
            <a:latin typeface="+mn-lt"/>
          </a:endParaRPr>
        </a:p>
      </dgm:t>
    </dgm:pt>
    <dgm:pt modelId="{A2048697-6E2F-411B-8BDE-E52AF7C805F1}" type="sibTrans" cxnId="{4D380E74-792D-4C74-80E5-497A4363893C}">
      <dgm:prSet/>
      <dgm:spPr/>
      <dgm:t>
        <a:bodyPr/>
        <a:lstStyle/>
        <a:p>
          <a:pPr algn="ctr"/>
          <a:endParaRPr lang="en-US" sz="2200">
            <a:ln>
              <a:solidFill>
                <a:srgbClr val="FFFF00"/>
              </a:solidFill>
            </a:ln>
            <a:solidFill>
              <a:srgbClr val="FFFF00"/>
            </a:solidFill>
            <a:effectLst>
              <a:glow rad="101600">
                <a:schemeClr val="bg1">
                  <a:alpha val="60000"/>
                </a:schemeClr>
              </a:glow>
            </a:effectLst>
            <a:latin typeface="+mn-lt"/>
          </a:endParaRPr>
        </a:p>
      </dgm:t>
    </dgm:pt>
    <dgm:pt modelId="{89C0640D-B180-495E-9A30-5363637E2BAC}">
      <dgm:prSet custT="1"/>
      <dgm:spPr/>
      <dgm:t>
        <a:bodyPr/>
        <a:lstStyle/>
        <a:p>
          <a:pPr algn="ctr" rtl="0"/>
          <a:r>
            <a:rPr lang="en-US" sz="2200" dirty="0" err="1" smtClean="0">
              <a:ln>
                <a:solidFill>
                  <a:srgbClr val="FFFF00"/>
                </a:solidFill>
              </a:ln>
              <a:solidFill>
                <a:srgbClr val="FFFF00"/>
              </a:solidFill>
              <a:effectLst>
                <a:glow rad="101600">
                  <a:schemeClr val="bg1">
                    <a:alpha val="60000"/>
                  </a:schemeClr>
                </a:glow>
              </a:effectLst>
              <a:latin typeface="+mn-lt"/>
            </a:rPr>
            <a:t>perbuatan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ini</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sebenarnya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telah</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mengkhianati</a:t>
          </a:r>
          <a:r>
            <a:rPr lang="en-US" sz="2200" dirty="0" smtClean="0">
              <a:ln>
                <a:solidFill>
                  <a:srgbClr val="FFFF00"/>
                </a:solidFill>
              </a:ln>
              <a:solidFill>
                <a:srgbClr val="FFFF00"/>
              </a:solidFill>
              <a:effectLst>
                <a:glow rad="101600">
                  <a:schemeClr val="bg1">
                    <a:alpha val="60000"/>
                  </a:schemeClr>
                </a:glow>
              </a:effectLst>
              <a:latin typeface="+mn-lt"/>
            </a:rPr>
            <a:t> agama Allah SWT, </a:t>
          </a:r>
          <a:r>
            <a:rPr lang="en-US" sz="2200" dirty="0" err="1" smtClean="0">
              <a:ln>
                <a:solidFill>
                  <a:srgbClr val="FFFF00"/>
                </a:solidFill>
              </a:ln>
              <a:solidFill>
                <a:srgbClr val="FFFF00"/>
              </a:solidFill>
              <a:effectLst>
                <a:glow rad="101600">
                  <a:schemeClr val="bg1">
                    <a:alpha val="60000"/>
                  </a:schemeClr>
                </a:glow>
              </a:effectLst>
              <a:latin typeface="+mn-lt"/>
            </a:rPr>
            <a:t>terpesong</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daripada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ajaran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Rasulullah</a:t>
          </a:r>
          <a:r>
            <a:rPr lang="en-US" sz="2200" dirty="0" smtClean="0">
              <a:ln>
                <a:solidFill>
                  <a:srgbClr val="FFFF00"/>
                </a:solidFill>
              </a:ln>
              <a:solidFill>
                <a:srgbClr val="FFFF00"/>
              </a:solidFill>
              <a:effectLst>
                <a:glow rad="101600">
                  <a:schemeClr val="bg1">
                    <a:alpha val="60000"/>
                  </a:schemeClr>
                </a:glow>
              </a:effectLst>
              <a:latin typeface="+mn-lt"/>
            </a:rPr>
            <a:t> SAW, </a:t>
          </a:r>
          <a:r>
            <a:rPr lang="en-US" sz="2200" dirty="0" err="1" smtClean="0">
              <a:ln>
                <a:solidFill>
                  <a:srgbClr val="FFFF00"/>
                </a:solidFill>
              </a:ln>
              <a:solidFill>
                <a:srgbClr val="FFFF00"/>
              </a:solidFill>
              <a:effectLst>
                <a:glow rad="101600">
                  <a:schemeClr val="bg1">
                    <a:alpha val="60000"/>
                  </a:schemeClr>
                </a:glow>
              </a:effectLst>
              <a:latin typeface="+mn-lt"/>
            </a:rPr>
            <a:t>melakukan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dosa</a:t>
          </a:r>
          <a:r>
            <a:rPr lang="en-US" sz="2200" dirty="0" smtClean="0">
              <a:ln>
                <a:solidFill>
                  <a:srgbClr val="FFFF00"/>
                </a:solidFill>
              </a:ln>
              <a:solidFill>
                <a:srgbClr val="FFFF00"/>
              </a:solidFill>
              <a:effectLst>
                <a:glow rad="101600">
                  <a:schemeClr val="bg1">
                    <a:alpha val="60000"/>
                  </a:schemeClr>
                </a:glow>
              </a:effectLst>
              <a:latin typeface="+mn-lt"/>
            </a:rPr>
            <a:t> yang </a:t>
          </a:r>
          <a:r>
            <a:rPr lang="en-US" sz="2200" dirty="0" err="1" smtClean="0">
              <a:ln>
                <a:solidFill>
                  <a:srgbClr val="FFFF00"/>
                </a:solidFill>
              </a:ln>
              <a:solidFill>
                <a:srgbClr val="FFFF00"/>
              </a:solidFill>
              <a:effectLst>
                <a:glow rad="101600">
                  <a:schemeClr val="bg1">
                    <a:alpha val="60000"/>
                  </a:schemeClr>
                </a:glow>
              </a:effectLst>
              <a:latin typeface="+mn-lt"/>
            </a:rPr>
            <a:t>besar</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dan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menzalimi</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umat</a:t>
          </a:r>
          <a:r>
            <a:rPr lang="en-US" sz="2200" dirty="0" smtClean="0">
              <a:ln>
                <a:solidFill>
                  <a:srgbClr val="FFFF00"/>
                </a:solidFill>
              </a:ln>
              <a:solidFill>
                <a:srgbClr val="FFFF00"/>
              </a:solidFill>
              <a:effectLst>
                <a:glow rad="101600">
                  <a:schemeClr val="bg1">
                    <a:alpha val="60000"/>
                  </a:schemeClr>
                </a:glow>
              </a:effectLst>
              <a:latin typeface="+mn-lt"/>
            </a:rPr>
            <a:t> Islam </a:t>
          </a:r>
          <a:r>
            <a:rPr lang="en-US" sz="2200" dirty="0" err="1" smtClean="0">
              <a:ln>
                <a:solidFill>
                  <a:srgbClr val="FFFF00"/>
                </a:solidFill>
              </a:ln>
              <a:solidFill>
                <a:srgbClr val="FFFF00"/>
              </a:solidFill>
              <a:effectLst>
                <a:glow rad="101600">
                  <a:schemeClr val="bg1">
                    <a:alpha val="60000"/>
                  </a:schemeClr>
                </a:glow>
              </a:effectLst>
              <a:latin typeface="+mn-lt"/>
            </a:rPr>
            <a:t>serta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keharmonian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negara</a:t>
          </a:r>
          <a:r>
            <a:rPr lang="en-US" sz="2200" dirty="0" smtClean="0">
              <a:ln>
                <a:solidFill>
                  <a:srgbClr val="FFFF00"/>
                </a:solidFill>
              </a:ln>
              <a:solidFill>
                <a:srgbClr val="FFFF00"/>
              </a:solidFill>
              <a:effectLst>
                <a:glow rad="101600">
                  <a:schemeClr val="bg1">
                    <a:alpha val="60000"/>
                  </a:schemeClr>
                </a:glow>
              </a:effectLst>
              <a:latin typeface="+mn-lt"/>
            </a:rPr>
            <a:t>. </a:t>
          </a:r>
          <a:endParaRPr lang="en-US" sz="2200" dirty="0">
            <a:ln>
              <a:solidFill>
                <a:srgbClr val="FFFF00"/>
              </a:solidFill>
            </a:ln>
            <a:solidFill>
              <a:srgbClr val="FFFF00"/>
            </a:solidFill>
            <a:effectLst>
              <a:glow rad="101600">
                <a:schemeClr val="bg1">
                  <a:alpha val="60000"/>
                </a:schemeClr>
              </a:glow>
            </a:effectLst>
            <a:latin typeface="+mn-lt"/>
          </a:endParaRPr>
        </a:p>
      </dgm:t>
    </dgm:pt>
    <dgm:pt modelId="{A0EF54E8-2B2B-4C33-B371-A3CAED705E11}" type="parTrans" cxnId="{AA601F2C-9944-407F-AFBE-9463CF60FC83}">
      <dgm:prSet/>
      <dgm:spPr/>
      <dgm:t>
        <a:bodyPr/>
        <a:lstStyle/>
        <a:p>
          <a:pPr algn="ctr"/>
          <a:endParaRPr lang="en-US" sz="2200">
            <a:ln>
              <a:solidFill>
                <a:srgbClr val="FFFF00"/>
              </a:solidFill>
            </a:ln>
            <a:solidFill>
              <a:srgbClr val="FFFF00"/>
            </a:solidFill>
            <a:effectLst>
              <a:glow rad="101600">
                <a:schemeClr val="bg1">
                  <a:alpha val="60000"/>
                </a:schemeClr>
              </a:glow>
            </a:effectLst>
            <a:latin typeface="+mn-lt"/>
          </a:endParaRPr>
        </a:p>
      </dgm:t>
    </dgm:pt>
    <dgm:pt modelId="{CF7C2B3F-D2D7-4088-9D9B-754A90B34807}" type="sibTrans" cxnId="{AA601F2C-9944-407F-AFBE-9463CF60FC83}">
      <dgm:prSet/>
      <dgm:spPr/>
      <dgm:t>
        <a:bodyPr/>
        <a:lstStyle/>
        <a:p>
          <a:pPr algn="ctr"/>
          <a:endParaRPr lang="en-US" sz="2200">
            <a:ln>
              <a:solidFill>
                <a:srgbClr val="FFFF00"/>
              </a:solidFill>
            </a:ln>
            <a:solidFill>
              <a:srgbClr val="FFFF00"/>
            </a:solidFill>
            <a:effectLst>
              <a:glow rad="101600">
                <a:schemeClr val="bg1">
                  <a:alpha val="60000"/>
                </a:schemeClr>
              </a:glow>
            </a:effectLst>
            <a:latin typeface="+mn-lt"/>
          </a:endParaRPr>
        </a:p>
      </dgm:t>
    </dgm:pt>
    <dgm:pt modelId="{7EFC2A10-4F1C-42BB-9241-F0A1C96304A9}">
      <dgm:prSet custT="1"/>
      <dgm:spPr/>
      <dgm:t>
        <a:bodyPr/>
        <a:lstStyle/>
        <a:p>
          <a:pPr algn="ctr" rtl="0"/>
          <a:r>
            <a:rPr lang="en-US" sz="2200" dirty="0" err="1" smtClean="0">
              <a:ln>
                <a:solidFill>
                  <a:srgbClr val="FFFF00"/>
                </a:solidFill>
              </a:ln>
              <a:solidFill>
                <a:srgbClr val="FFFF00"/>
              </a:solidFill>
              <a:effectLst>
                <a:glow rad="101600">
                  <a:schemeClr val="bg1">
                    <a:alpha val="60000"/>
                  </a:schemeClr>
                </a:glow>
              </a:effectLst>
              <a:latin typeface="+mn-lt"/>
            </a:rPr>
            <a:t>Alangkah</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baiknya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sebagai</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umat</a:t>
          </a:r>
          <a:r>
            <a:rPr lang="en-US" sz="2200" dirty="0" smtClean="0">
              <a:ln>
                <a:solidFill>
                  <a:srgbClr val="FFFF00"/>
                </a:solidFill>
              </a:ln>
              <a:solidFill>
                <a:srgbClr val="FFFF00"/>
              </a:solidFill>
              <a:effectLst>
                <a:glow rad="101600">
                  <a:schemeClr val="bg1">
                    <a:alpha val="60000"/>
                  </a:schemeClr>
                </a:glow>
              </a:effectLst>
              <a:latin typeface="+mn-lt"/>
            </a:rPr>
            <a:t> Islam yang </a:t>
          </a:r>
          <a:r>
            <a:rPr lang="en-US" sz="2200" dirty="0" err="1" smtClean="0">
              <a:ln>
                <a:solidFill>
                  <a:srgbClr val="FFFF00"/>
                </a:solidFill>
              </a:ln>
              <a:solidFill>
                <a:srgbClr val="FFFF00"/>
              </a:solidFill>
              <a:effectLst>
                <a:glow rad="101600">
                  <a:schemeClr val="bg1">
                    <a:alpha val="60000"/>
                  </a:schemeClr>
                </a:glow>
              </a:effectLst>
              <a:latin typeface="+mn-lt"/>
            </a:rPr>
            <a:t>cintakan</a:t>
          </a:r>
          <a:r>
            <a:rPr lang="en-US" sz="2200" dirty="0" smtClean="0">
              <a:ln>
                <a:solidFill>
                  <a:srgbClr val="FFFF00"/>
                </a:solidFill>
              </a:ln>
              <a:solidFill>
                <a:srgbClr val="FFFF00"/>
              </a:solidFill>
              <a:effectLst>
                <a:glow rad="101600">
                  <a:schemeClr val="bg1">
                    <a:alpha val="60000"/>
                  </a:schemeClr>
                </a:glow>
              </a:effectLst>
              <a:latin typeface="+mn-lt"/>
            </a:rPr>
            <a:t> agama, </a:t>
          </a:r>
          <a:r>
            <a:rPr lang="en-US" sz="2200" dirty="0" err="1" smtClean="0">
              <a:ln>
                <a:solidFill>
                  <a:srgbClr val="FFFF00"/>
                </a:solidFill>
              </a:ln>
              <a:solidFill>
                <a:srgbClr val="FFFF00"/>
              </a:solidFill>
              <a:effectLst>
                <a:glow rad="101600">
                  <a:schemeClr val="bg1">
                    <a:alpha val="60000"/>
                  </a:schemeClr>
                </a:glow>
              </a:effectLst>
              <a:latin typeface="+mn-lt"/>
            </a:rPr>
            <a:t>bangsa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dan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negara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kita</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tidak</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terpengaruh</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dengan</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unsur-unsur</a:t>
          </a:r>
          <a:r>
            <a:rPr lang="en-US" sz="2200" dirty="0" smtClean="0">
              <a:ln>
                <a:solidFill>
                  <a:srgbClr val="FFFF00"/>
                </a:solidFill>
              </a:ln>
              <a:solidFill>
                <a:srgbClr val="FFFF00"/>
              </a:solidFill>
              <a:effectLst>
                <a:glow rad="101600">
                  <a:schemeClr val="bg1">
                    <a:alpha val="60000"/>
                  </a:schemeClr>
                </a:glow>
              </a:effectLst>
              <a:latin typeface="+mn-lt"/>
            </a:rPr>
            <a:t> </a:t>
          </a:r>
          <a:r>
            <a:rPr lang="en-US" sz="2200" dirty="0" err="1" smtClean="0">
              <a:ln>
                <a:solidFill>
                  <a:srgbClr val="FFFF00"/>
                </a:solidFill>
              </a:ln>
              <a:solidFill>
                <a:srgbClr val="FFFF00"/>
              </a:solidFill>
              <a:effectLst>
                <a:glow rad="101600">
                  <a:schemeClr val="bg1">
                    <a:alpha val="60000"/>
                  </a:schemeClr>
                </a:glow>
              </a:effectLst>
              <a:latin typeface="+mn-lt"/>
            </a:rPr>
            <a:t>negatif</a:t>
          </a:r>
          <a:r>
            <a:rPr lang="en-US" sz="2200" dirty="0" smtClean="0">
              <a:ln>
                <a:solidFill>
                  <a:srgbClr val="FFFF00"/>
                </a:solidFill>
              </a:ln>
              <a:solidFill>
                <a:srgbClr val="FFFF00"/>
              </a:solidFill>
              <a:effectLst>
                <a:glow rad="101600">
                  <a:schemeClr val="bg1">
                    <a:alpha val="60000"/>
                  </a:schemeClr>
                </a:glow>
              </a:effectLst>
              <a:latin typeface="+mn-lt"/>
            </a:rPr>
            <a:t>. </a:t>
          </a:r>
          <a:endParaRPr lang="en-US" sz="2200" dirty="0">
            <a:ln>
              <a:solidFill>
                <a:srgbClr val="FFFF00"/>
              </a:solidFill>
            </a:ln>
            <a:solidFill>
              <a:srgbClr val="FFFF00"/>
            </a:solidFill>
            <a:effectLst>
              <a:glow rad="101600">
                <a:schemeClr val="bg1">
                  <a:alpha val="60000"/>
                </a:schemeClr>
              </a:glow>
            </a:effectLst>
            <a:latin typeface="+mn-lt"/>
          </a:endParaRPr>
        </a:p>
      </dgm:t>
    </dgm:pt>
    <dgm:pt modelId="{9DD85AF0-6AEB-4BD0-8355-F84B8E153B84}" type="parTrans" cxnId="{B9B38984-466E-41A7-90F7-69CC7B2C98AE}">
      <dgm:prSet/>
      <dgm:spPr/>
      <dgm:t>
        <a:bodyPr/>
        <a:lstStyle/>
        <a:p>
          <a:pPr algn="ctr"/>
          <a:endParaRPr lang="en-US" sz="2200">
            <a:ln>
              <a:solidFill>
                <a:srgbClr val="FFFF00"/>
              </a:solidFill>
            </a:ln>
            <a:solidFill>
              <a:srgbClr val="FFFF00"/>
            </a:solidFill>
            <a:effectLst>
              <a:glow rad="101600">
                <a:schemeClr val="bg1">
                  <a:alpha val="60000"/>
                </a:schemeClr>
              </a:glow>
            </a:effectLst>
            <a:latin typeface="+mn-lt"/>
          </a:endParaRPr>
        </a:p>
      </dgm:t>
    </dgm:pt>
    <dgm:pt modelId="{A7E56F84-5100-4B4B-9861-C8DE5EB4BD8C}" type="sibTrans" cxnId="{B9B38984-466E-41A7-90F7-69CC7B2C98AE}">
      <dgm:prSet/>
      <dgm:spPr/>
      <dgm:t>
        <a:bodyPr/>
        <a:lstStyle/>
        <a:p>
          <a:pPr algn="ctr"/>
          <a:endParaRPr lang="en-US" sz="2200">
            <a:ln>
              <a:solidFill>
                <a:srgbClr val="FFFF00"/>
              </a:solidFill>
            </a:ln>
            <a:solidFill>
              <a:srgbClr val="FFFF00"/>
            </a:solidFill>
            <a:effectLst>
              <a:glow rad="101600">
                <a:schemeClr val="bg1">
                  <a:alpha val="60000"/>
                </a:schemeClr>
              </a:glow>
            </a:effectLst>
            <a:latin typeface="+mn-lt"/>
          </a:endParaRPr>
        </a:p>
      </dgm:t>
    </dgm:pt>
    <dgm:pt modelId="{88733119-62F4-4787-A687-858CBED33D9C}" type="pres">
      <dgm:prSet presAssocID="{5FBAC0E3-47C1-4B10-8E54-2D0A4A55DF79}" presName="linear" presStyleCnt="0">
        <dgm:presLayoutVars>
          <dgm:animLvl val="lvl"/>
          <dgm:resizeHandles val="exact"/>
        </dgm:presLayoutVars>
      </dgm:prSet>
      <dgm:spPr/>
      <dgm:t>
        <a:bodyPr/>
        <a:lstStyle/>
        <a:p>
          <a:endParaRPr lang="en-US"/>
        </a:p>
      </dgm:t>
    </dgm:pt>
    <dgm:pt modelId="{50D59B6F-5A7C-43A9-A6ED-AC345FA5D204}" type="pres">
      <dgm:prSet presAssocID="{5712A0C8-272B-4F58-A6CD-7979B21080F6}" presName="parentText" presStyleLbl="node1" presStyleIdx="0" presStyleCnt="3">
        <dgm:presLayoutVars>
          <dgm:chMax val="0"/>
          <dgm:bulletEnabled val="1"/>
        </dgm:presLayoutVars>
      </dgm:prSet>
      <dgm:spPr/>
      <dgm:t>
        <a:bodyPr/>
        <a:lstStyle/>
        <a:p>
          <a:endParaRPr lang="en-US"/>
        </a:p>
      </dgm:t>
    </dgm:pt>
    <dgm:pt modelId="{08788301-4628-4343-9DB9-F2037A179100}" type="pres">
      <dgm:prSet presAssocID="{A2048697-6E2F-411B-8BDE-E52AF7C805F1}" presName="spacer" presStyleCnt="0"/>
      <dgm:spPr/>
    </dgm:pt>
    <dgm:pt modelId="{95E9D614-0B37-4613-9E17-B64C362CF057}" type="pres">
      <dgm:prSet presAssocID="{89C0640D-B180-495E-9A30-5363637E2BAC}" presName="parentText" presStyleLbl="node1" presStyleIdx="1" presStyleCnt="3">
        <dgm:presLayoutVars>
          <dgm:chMax val="0"/>
          <dgm:bulletEnabled val="1"/>
        </dgm:presLayoutVars>
      </dgm:prSet>
      <dgm:spPr/>
      <dgm:t>
        <a:bodyPr/>
        <a:lstStyle/>
        <a:p>
          <a:endParaRPr lang="en-US"/>
        </a:p>
      </dgm:t>
    </dgm:pt>
    <dgm:pt modelId="{415F401D-9A0B-4B57-AA25-545021271C54}" type="pres">
      <dgm:prSet presAssocID="{CF7C2B3F-D2D7-4088-9D9B-754A90B34807}" presName="spacer" presStyleCnt="0"/>
      <dgm:spPr/>
    </dgm:pt>
    <dgm:pt modelId="{DC6996C5-F250-427B-AC5E-27E973B4B35F}" type="pres">
      <dgm:prSet presAssocID="{7EFC2A10-4F1C-42BB-9241-F0A1C96304A9}" presName="parentText" presStyleLbl="node1" presStyleIdx="2" presStyleCnt="3">
        <dgm:presLayoutVars>
          <dgm:chMax val="0"/>
          <dgm:bulletEnabled val="1"/>
        </dgm:presLayoutVars>
      </dgm:prSet>
      <dgm:spPr/>
      <dgm:t>
        <a:bodyPr/>
        <a:lstStyle/>
        <a:p>
          <a:endParaRPr lang="en-US"/>
        </a:p>
      </dgm:t>
    </dgm:pt>
  </dgm:ptLst>
  <dgm:cxnLst>
    <dgm:cxn modelId="{ECE64761-376E-4D2C-A2CD-BF8E96CAF72D}" type="presOf" srcId="{5712A0C8-272B-4F58-A6CD-7979B21080F6}" destId="{50D59B6F-5A7C-43A9-A6ED-AC345FA5D204}" srcOrd="0" destOrd="0" presId="urn:microsoft.com/office/officeart/2005/8/layout/vList2"/>
    <dgm:cxn modelId="{AA601F2C-9944-407F-AFBE-9463CF60FC83}" srcId="{5FBAC0E3-47C1-4B10-8E54-2D0A4A55DF79}" destId="{89C0640D-B180-495E-9A30-5363637E2BAC}" srcOrd="1" destOrd="0" parTransId="{A0EF54E8-2B2B-4C33-B371-A3CAED705E11}" sibTransId="{CF7C2B3F-D2D7-4088-9D9B-754A90B34807}"/>
    <dgm:cxn modelId="{3146AC4F-3FBA-4FC5-BDC4-81BC9BDC09F7}" type="presOf" srcId="{7EFC2A10-4F1C-42BB-9241-F0A1C96304A9}" destId="{DC6996C5-F250-427B-AC5E-27E973B4B35F}" srcOrd="0" destOrd="0" presId="urn:microsoft.com/office/officeart/2005/8/layout/vList2"/>
    <dgm:cxn modelId="{EA8F3EF1-6B02-4637-B72B-6115A34E3DDA}" type="presOf" srcId="{5FBAC0E3-47C1-4B10-8E54-2D0A4A55DF79}" destId="{88733119-62F4-4787-A687-858CBED33D9C}" srcOrd="0" destOrd="0" presId="urn:microsoft.com/office/officeart/2005/8/layout/vList2"/>
    <dgm:cxn modelId="{D200E543-76D2-4CA8-92A9-3D7659FE7C45}" type="presOf" srcId="{89C0640D-B180-495E-9A30-5363637E2BAC}" destId="{95E9D614-0B37-4613-9E17-B64C362CF057}" srcOrd="0" destOrd="0" presId="urn:microsoft.com/office/officeart/2005/8/layout/vList2"/>
    <dgm:cxn modelId="{B9B38984-466E-41A7-90F7-69CC7B2C98AE}" srcId="{5FBAC0E3-47C1-4B10-8E54-2D0A4A55DF79}" destId="{7EFC2A10-4F1C-42BB-9241-F0A1C96304A9}" srcOrd="2" destOrd="0" parTransId="{9DD85AF0-6AEB-4BD0-8355-F84B8E153B84}" sibTransId="{A7E56F84-5100-4B4B-9861-C8DE5EB4BD8C}"/>
    <dgm:cxn modelId="{4D380E74-792D-4C74-80E5-497A4363893C}" srcId="{5FBAC0E3-47C1-4B10-8E54-2D0A4A55DF79}" destId="{5712A0C8-272B-4F58-A6CD-7979B21080F6}" srcOrd="0" destOrd="0" parTransId="{7068B2BD-919F-4F70-8ED5-C96C196ED483}" sibTransId="{A2048697-6E2F-411B-8BDE-E52AF7C805F1}"/>
    <dgm:cxn modelId="{52F4BBA4-680A-4B36-A636-CD62805C0E60}" type="presParOf" srcId="{88733119-62F4-4787-A687-858CBED33D9C}" destId="{50D59B6F-5A7C-43A9-A6ED-AC345FA5D204}" srcOrd="0" destOrd="0" presId="urn:microsoft.com/office/officeart/2005/8/layout/vList2"/>
    <dgm:cxn modelId="{CFE78F47-9288-4F24-8A64-E9974AE4D338}" type="presParOf" srcId="{88733119-62F4-4787-A687-858CBED33D9C}" destId="{08788301-4628-4343-9DB9-F2037A179100}" srcOrd="1" destOrd="0" presId="urn:microsoft.com/office/officeart/2005/8/layout/vList2"/>
    <dgm:cxn modelId="{0A000663-2339-4C97-995D-804290BFD6B2}" type="presParOf" srcId="{88733119-62F4-4787-A687-858CBED33D9C}" destId="{95E9D614-0B37-4613-9E17-B64C362CF057}" srcOrd="2" destOrd="0" presId="urn:microsoft.com/office/officeart/2005/8/layout/vList2"/>
    <dgm:cxn modelId="{0ABDF043-6595-4BFF-9C87-6B8FFDE841A0}" type="presParOf" srcId="{88733119-62F4-4787-A687-858CBED33D9C}" destId="{415F401D-9A0B-4B57-AA25-545021271C54}" srcOrd="3" destOrd="0" presId="urn:microsoft.com/office/officeart/2005/8/layout/vList2"/>
    <dgm:cxn modelId="{F161716F-8C5A-4726-AF8C-ED30413109B3}" type="presParOf" srcId="{88733119-62F4-4787-A687-858CBED33D9C}" destId="{DC6996C5-F250-427B-AC5E-27E973B4B35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B3C9417-590D-4F62-8B09-AAA2F37AA7DC}"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366A03A5-A75B-4B57-9F66-8F91760E67EA}">
      <dgm:prSet custT="1"/>
      <dgm:spPr>
        <a:solidFill>
          <a:schemeClr val="tx2">
            <a:lumMod val="10000"/>
          </a:schemeClr>
        </a:solidFill>
      </dgm:spPr>
      <dgm:t>
        <a:bodyPr/>
        <a:lstStyle/>
        <a:p>
          <a:pPr algn="just" rtl="0"/>
          <a:r>
            <a:rPr lang="en-US" sz="2200" dirty="0" err="1" smtClean="0">
              <a:ln>
                <a:solidFill>
                  <a:srgbClr val="FFC000"/>
                </a:solidFill>
              </a:ln>
              <a:solidFill>
                <a:srgbClr val="FFFF00"/>
              </a:solidFill>
              <a:effectLst>
                <a:glow rad="101600">
                  <a:schemeClr val="bg1">
                    <a:alpha val="60000"/>
                  </a:schemeClr>
                </a:glow>
              </a:effectLst>
              <a:latin typeface="+mn-lt"/>
            </a:rPr>
            <a:t>Mimbar</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ingin</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mengingatkan</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bahawa</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teraturnya</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urusan</a:t>
          </a:r>
          <a:r>
            <a:rPr lang="en-US" sz="2200" dirty="0" smtClean="0">
              <a:ln>
                <a:solidFill>
                  <a:srgbClr val="FFC000"/>
                </a:solidFill>
              </a:ln>
              <a:solidFill>
                <a:srgbClr val="FFFF00"/>
              </a:solidFill>
              <a:effectLst>
                <a:glow rad="101600">
                  <a:schemeClr val="bg1">
                    <a:alpha val="60000"/>
                  </a:schemeClr>
                </a:glow>
              </a:effectLst>
              <a:latin typeface="+mn-lt"/>
            </a:rPr>
            <a:t> agama </a:t>
          </a:r>
          <a:r>
            <a:rPr lang="en-US" sz="2200" dirty="0" err="1" smtClean="0">
              <a:ln>
                <a:solidFill>
                  <a:srgbClr val="FFC000"/>
                </a:solidFill>
              </a:ln>
              <a:solidFill>
                <a:srgbClr val="FFFF00"/>
              </a:solidFill>
              <a:effectLst>
                <a:glow rad="101600">
                  <a:schemeClr val="bg1">
                    <a:alpha val="60000"/>
                  </a:schemeClr>
                </a:glow>
              </a:effectLst>
              <a:latin typeface="+mn-lt"/>
            </a:rPr>
            <a:t>dan</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dunia</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tidak</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akan</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berlaku</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tanpa</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kewujudan</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pemerintah</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dan</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kesetiaan</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rakyat</a:t>
          </a:r>
          <a:r>
            <a:rPr lang="en-US" sz="2200" dirty="0" smtClean="0">
              <a:ln>
                <a:solidFill>
                  <a:srgbClr val="FFC000"/>
                </a:solidFill>
              </a:ln>
              <a:solidFill>
                <a:srgbClr val="FFFF00"/>
              </a:solidFill>
              <a:effectLst>
                <a:glow rad="101600">
                  <a:schemeClr val="bg1">
                    <a:alpha val="60000"/>
                  </a:schemeClr>
                </a:glow>
              </a:effectLst>
              <a:latin typeface="+mn-lt"/>
            </a:rPr>
            <a:t>, </a:t>
          </a:r>
          <a:endParaRPr lang="en-US" sz="2200" dirty="0">
            <a:ln>
              <a:solidFill>
                <a:srgbClr val="FFC000"/>
              </a:solidFill>
            </a:ln>
            <a:solidFill>
              <a:srgbClr val="FFFF00"/>
            </a:solidFill>
            <a:effectLst>
              <a:glow rad="101600">
                <a:schemeClr val="bg1">
                  <a:alpha val="60000"/>
                </a:schemeClr>
              </a:glow>
            </a:effectLst>
            <a:latin typeface="+mn-lt"/>
          </a:endParaRPr>
        </a:p>
      </dgm:t>
    </dgm:pt>
    <dgm:pt modelId="{8BC36851-0B2A-4235-8963-B6F9FC750B6B}" type="parTrans" cxnId="{998F2CB1-3933-4502-8EEB-6A6E618C3CB6}">
      <dgm:prSet/>
      <dgm:spPr/>
      <dgm:t>
        <a:bodyPr/>
        <a:lstStyle/>
        <a:p>
          <a:pPr algn="just"/>
          <a:endParaRPr lang="en-US" sz="2200">
            <a:ln>
              <a:solidFill>
                <a:srgbClr val="FFC000"/>
              </a:solidFill>
            </a:ln>
            <a:solidFill>
              <a:srgbClr val="FFFF00"/>
            </a:solidFill>
            <a:effectLst>
              <a:glow rad="101600">
                <a:schemeClr val="bg1">
                  <a:alpha val="60000"/>
                </a:schemeClr>
              </a:glow>
            </a:effectLst>
            <a:latin typeface="+mn-lt"/>
          </a:endParaRPr>
        </a:p>
      </dgm:t>
    </dgm:pt>
    <dgm:pt modelId="{E2FB538D-20B8-452F-89A0-1D7B5AFF347E}" type="sibTrans" cxnId="{998F2CB1-3933-4502-8EEB-6A6E618C3CB6}">
      <dgm:prSet/>
      <dgm:spPr/>
      <dgm:t>
        <a:bodyPr/>
        <a:lstStyle/>
        <a:p>
          <a:pPr algn="just"/>
          <a:endParaRPr lang="en-US" sz="2200">
            <a:ln>
              <a:solidFill>
                <a:srgbClr val="FFC000"/>
              </a:solidFill>
            </a:ln>
            <a:solidFill>
              <a:srgbClr val="FFFF00"/>
            </a:solidFill>
            <a:effectLst>
              <a:glow rad="101600">
                <a:schemeClr val="bg1">
                  <a:alpha val="60000"/>
                </a:schemeClr>
              </a:glow>
            </a:effectLst>
            <a:latin typeface="+mn-lt"/>
          </a:endParaRPr>
        </a:p>
      </dgm:t>
    </dgm:pt>
    <dgm:pt modelId="{E3ABA590-F008-4A9B-ABC9-477F492B9557}">
      <dgm:prSet custT="1"/>
      <dgm:spPr>
        <a:solidFill>
          <a:schemeClr val="accent1">
            <a:lumMod val="50000"/>
          </a:schemeClr>
        </a:solidFill>
      </dgm:spPr>
      <dgm:t>
        <a:bodyPr/>
        <a:lstStyle/>
        <a:p>
          <a:pPr algn="just" rtl="0"/>
          <a:r>
            <a:rPr lang="en-US" sz="2200" dirty="0" err="1" smtClean="0">
              <a:ln>
                <a:solidFill>
                  <a:srgbClr val="FFC000"/>
                </a:solidFill>
              </a:ln>
              <a:solidFill>
                <a:srgbClr val="FFFF00"/>
              </a:solidFill>
              <a:effectLst>
                <a:glow rad="101600">
                  <a:schemeClr val="bg1">
                    <a:alpha val="60000"/>
                  </a:schemeClr>
                </a:glow>
              </a:effectLst>
              <a:latin typeface="+mn-lt"/>
            </a:rPr>
            <a:t>malah</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keadaan</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masyarakat</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akan</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menjadi</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kacau</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bilau</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dan</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saling</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berbalahan</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antara</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satu</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sama</a:t>
          </a:r>
          <a:r>
            <a:rPr lang="en-US" sz="2200" dirty="0" smtClean="0">
              <a:ln>
                <a:solidFill>
                  <a:srgbClr val="FFC000"/>
                </a:solidFill>
              </a:ln>
              <a:solidFill>
                <a:srgbClr val="FFFF00"/>
              </a:solidFill>
              <a:effectLst>
                <a:glow rad="101600">
                  <a:schemeClr val="bg1">
                    <a:alpha val="60000"/>
                  </a:schemeClr>
                </a:glow>
              </a:effectLst>
              <a:latin typeface="+mn-lt"/>
            </a:rPr>
            <a:t> lain. </a:t>
          </a:r>
          <a:endParaRPr lang="en-US" sz="2200" dirty="0">
            <a:ln>
              <a:solidFill>
                <a:srgbClr val="FFC000"/>
              </a:solidFill>
            </a:ln>
            <a:solidFill>
              <a:srgbClr val="FFFF00"/>
            </a:solidFill>
            <a:effectLst>
              <a:glow rad="101600">
                <a:schemeClr val="bg1">
                  <a:alpha val="60000"/>
                </a:schemeClr>
              </a:glow>
            </a:effectLst>
            <a:latin typeface="+mn-lt"/>
          </a:endParaRPr>
        </a:p>
      </dgm:t>
    </dgm:pt>
    <dgm:pt modelId="{18865B57-E451-4580-80BE-42D15F4D0904}" type="parTrans" cxnId="{D35CAE46-37AF-4529-87EC-499397A9E2E4}">
      <dgm:prSet/>
      <dgm:spPr/>
      <dgm:t>
        <a:bodyPr/>
        <a:lstStyle/>
        <a:p>
          <a:pPr algn="just"/>
          <a:endParaRPr lang="en-US" sz="2200">
            <a:ln>
              <a:solidFill>
                <a:srgbClr val="FFC000"/>
              </a:solidFill>
            </a:ln>
            <a:solidFill>
              <a:srgbClr val="FFFF00"/>
            </a:solidFill>
            <a:effectLst>
              <a:glow rad="101600">
                <a:schemeClr val="bg1">
                  <a:alpha val="60000"/>
                </a:schemeClr>
              </a:glow>
            </a:effectLst>
            <a:latin typeface="+mn-lt"/>
          </a:endParaRPr>
        </a:p>
      </dgm:t>
    </dgm:pt>
    <dgm:pt modelId="{62890AF9-2231-415C-8DFF-11F0FEBAA1F2}" type="sibTrans" cxnId="{D35CAE46-37AF-4529-87EC-499397A9E2E4}">
      <dgm:prSet/>
      <dgm:spPr/>
      <dgm:t>
        <a:bodyPr/>
        <a:lstStyle/>
        <a:p>
          <a:pPr algn="just"/>
          <a:endParaRPr lang="en-US" sz="2200">
            <a:ln>
              <a:solidFill>
                <a:srgbClr val="FFC000"/>
              </a:solidFill>
            </a:ln>
            <a:solidFill>
              <a:srgbClr val="FFFF00"/>
            </a:solidFill>
            <a:effectLst>
              <a:glow rad="101600">
                <a:schemeClr val="bg1">
                  <a:alpha val="60000"/>
                </a:schemeClr>
              </a:glow>
            </a:effectLst>
            <a:latin typeface="+mn-lt"/>
          </a:endParaRPr>
        </a:p>
      </dgm:t>
    </dgm:pt>
    <dgm:pt modelId="{F6A0C139-6509-4C80-88D5-7C5DA322E275}">
      <dgm:prSet custT="1"/>
      <dgm:spPr>
        <a:solidFill>
          <a:srgbClr val="006600"/>
        </a:solidFill>
      </dgm:spPr>
      <dgm:t>
        <a:bodyPr/>
        <a:lstStyle/>
        <a:p>
          <a:pPr algn="just" rtl="0"/>
          <a:r>
            <a:rPr lang="en-US" sz="2200" dirty="0" err="1" smtClean="0">
              <a:ln>
                <a:solidFill>
                  <a:srgbClr val="FFC000"/>
                </a:solidFill>
              </a:ln>
              <a:solidFill>
                <a:srgbClr val="FFFF00"/>
              </a:solidFill>
              <a:effectLst>
                <a:glow rad="101600">
                  <a:schemeClr val="bg1">
                    <a:alpha val="60000"/>
                  </a:schemeClr>
                </a:glow>
              </a:effectLst>
              <a:latin typeface="+mn-lt"/>
            </a:rPr>
            <a:t>Justeru</a:t>
          </a:r>
          <a:r>
            <a:rPr lang="en-US" sz="2200" dirty="0" smtClean="0">
              <a:ln>
                <a:solidFill>
                  <a:srgbClr val="FFC000"/>
                </a:solidFill>
              </a:ln>
              <a:solidFill>
                <a:srgbClr val="FFFF00"/>
              </a:solidFill>
              <a:effectLst>
                <a:glow rad="101600">
                  <a:schemeClr val="bg1">
                    <a:alpha val="60000"/>
                  </a:schemeClr>
                </a:glow>
              </a:effectLst>
              <a:latin typeface="+mn-lt"/>
            </a:rPr>
            <a:t> </a:t>
          </a:r>
          <a:r>
            <a:rPr lang="ms-MY" sz="2200" dirty="0" smtClean="0">
              <a:ln>
                <a:solidFill>
                  <a:srgbClr val="FFC000"/>
                </a:solidFill>
              </a:ln>
              <a:solidFill>
                <a:srgbClr val="FFFF00"/>
              </a:solidFill>
              <a:effectLst>
                <a:glow rad="101600">
                  <a:schemeClr val="bg1">
                    <a:alpha val="60000"/>
                  </a:schemeClr>
                </a:glow>
              </a:effectLst>
              <a:latin typeface="+mn-lt"/>
            </a:rPr>
            <a:t>mimbar menyeru dan mengajak sidang Jumaat sekelian, marilah kita sama-sama bersatu-padu memelihara kedaulatan negara ini daripada sebarang bentuk ancaman yang boleh menggugat kesejahteraannya. </a:t>
          </a:r>
          <a:endParaRPr lang="en-US" sz="2200" dirty="0">
            <a:ln>
              <a:solidFill>
                <a:srgbClr val="FFC000"/>
              </a:solidFill>
            </a:ln>
            <a:solidFill>
              <a:srgbClr val="FFFF00"/>
            </a:solidFill>
            <a:effectLst>
              <a:glow rad="101600">
                <a:schemeClr val="bg1">
                  <a:alpha val="60000"/>
                </a:schemeClr>
              </a:glow>
            </a:effectLst>
            <a:latin typeface="+mn-lt"/>
          </a:endParaRPr>
        </a:p>
      </dgm:t>
    </dgm:pt>
    <dgm:pt modelId="{17D5A52D-0CB6-471B-87D2-69B2534F562B}" type="parTrans" cxnId="{42C87BE2-9D17-4452-89A2-B1F80B8350F3}">
      <dgm:prSet/>
      <dgm:spPr/>
      <dgm:t>
        <a:bodyPr/>
        <a:lstStyle/>
        <a:p>
          <a:pPr algn="just"/>
          <a:endParaRPr lang="en-US" sz="2200">
            <a:ln>
              <a:solidFill>
                <a:srgbClr val="FFC000"/>
              </a:solidFill>
            </a:ln>
            <a:solidFill>
              <a:srgbClr val="FFFF00"/>
            </a:solidFill>
            <a:effectLst>
              <a:glow rad="101600">
                <a:schemeClr val="bg1">
                  <a:alpha val="60000"/>
                </a:schemeClr>
              </a:glow>
            </a:effectLst>
            <a:latin typeface="+mn-lt"/>
          </a:endParaRPr>
        </a:p>
      </dgm:t>
    </dgm:pt>
    <dgm:pt modelId="{71B813F4-CC62-4525-9F87-0395E6CF5E42}" type="sibTrans" cxnId="{42C87BE2-9D17-4452-89A2-B1F80B8350F3}">
      <dgm:prSet/>
      <dgm:spPr/>
      <dgm:t>
        <a:bodyPr/>
        <a:lstStyle/>
        <a:p>
          <a:pPr algn="just"/>
          <a:endParaRPr lang="en-US" sz="2200">
            <a:ln>
              <a:solidFill>
                <a:srgbClr val="FFC000"/>
              </a:solidFill>
            </a:ln>
            <a:solidFill>
              <a:srgbClr val="FFFF00"/>
            </a:solidFill>
            <a:effectLst>
              <a:glow rad="101600">
                <a:schemeClr val="bg1">
                  <a:alpha val="60000"/>
                </a:schemeClr>
              </a:glow>
            </a:effectLst>
            <a:latin typeface="+mn-lt"/>
          </a:endParaRPr>
        </a:p>
      </dgm:t>
    </dgm:pt>
    <dgm:pt modelId="{605DAB7F-3056-403A-A561-AC7DD380FD55}">
      <dgm:prSet custT="1"/>
      <dgm:spPr>
        <a:solidFill>
          <a:srgbClr val="7030A0"/>
        </a:solidFill>
      </dgm:spPr>
      <dgm:t>
        <a:bodyPr/>
        <a:lstStyle/>
        <a:p>
          <a:pPr algn="just" rtl="0"/>
          <a:r>
            <a:rPr lang="ms-MY" sz="2200" dirty="0" smtClean="0">
              <a:ln>
                <a:solidFill>
                  <a:srgbClr val="FFC000"/>
                </a:solidFill>
              </a:ln>
              <a:solidFill>
                <a:srgbClr val="FFFF00"/>
              </a:solidFill>
              <a:effectLst>
                <a:glow rad="101600">
                  <a:schemeClr val="bg1">
                    <a:alpha val="60000"/>
                  </a:schemeClr>
                </a:glow>
              </a:effectLst>
              <a:latin typeface="+mn-lt"/>
            </a:rPr>
            <a:t>Mudah-mudahan dengan itu kehidupan kita beroleh rahmat di dunia dan di akhirat. </a:t>
          </a:r>
          <a:endParaRPr lang="en-US" sz="2200" dirty="0">
            <a:ln>
              <a:solidFill>
                <a:srgbClr val="FFC000"/>
              </a:solidFill>
            </a:ln>
            <a:solidFill>
              <a:srgbClr val="FFFF00"/>
            </a:solidFill>
            <a:effectLst>
              <a:glow rad="101600">
                <a:schemeClr val="bg1">
                  <a:alpha val="60000"/>
                </a:schemeClr>
              </a:glow>
            </a:effectLst>
            <a:latin typeface="+mn-lt"/>
          </a:endParaRPr>
        </a:p>
      </dgm:t>
    </dgm:pt>
    <dgm:pt modelId="{A7346AB5-3247-4BED-8A44-DEFC283D6BA9}" type="parTrans" cxnId="{781725A8-58C8-4C61-BF07-1421490B186F}">
      <dgm:prSet/>
      <dgm:spPr/>
      <dgm:t>
        <a:bodyPr/>
        <a:lstStyle/>
        <a:p>
          <a:pPr algn="just"/>
          <a:endParaRPr lang="en-US" sz="2200">
            <a:ln>
              <a:solidFill>
                <a:srgbClr val="FFC000"/>
              </a:solidFill>
            </a:ln>
            <a:solidFill>
              <a:srgbClr val="FFFF00"/>
            </a:solidFill>
            <a:effectLst>
              <a:glow rad="101600">
                <a:schemeClr val="bg1">
                  <a:alpha val="60000"/>
                </a:schemeClr>
              </a:glow>
            </a:effectLst>
            <a:latin typeface="+mn-lt"/>
          </a:endParaRPr>
        </a:p>
      </dgm:t>
    </dgm:pt>
    <dgm:pt modelId="{B8A19EDA-384F-4E72-BD1E-192CDEAE73B4}" type="sibTrans" cxnId="{781725A8-58C8-4C61-BF07-1421490B186F}">
      <dgm:prSet/>
      <dgm:spPr/>
      <dgm:t>
        <a:bodyPr/>
        <a:lstStyle/>
        <a:p>
          <a:pPr algn="just"/>
          <a:endParaRPr lang="en-US" sz="2200">
            <a:ln>
              <a:solidFill>
                <a:srgbClr val="FFC000"/>
              </a:solidFill>
            </a:ln>
            <a:solidFill>
              <a:srgbClr val="FFFF00"/>
            </a:solidFill>
            <a:effectLst>
              <a:glow rad="101600">
                <a:schemeClr val="bg1">
                  <a:alpha val="60000"/>
                </a:schemeClr>
              </a:glow>
            </a:effectLst>
            <a:latin typeface="+mn-lt"/>
          </a:endParaRPr>
        </a:p>
      </dgm:t>
    </dgm:pt>
    <dgm:pt modelId="{6DD509D5-CF88-400D-AC39-B800A8ADAC0A}" type="pres">
      <dgm:prSet presAssocID="{8B3C9417-590D-4F62-8B09-AAA2F37AA7DC}" presName="linear" presStyleCnt="0">
        <dgm:presLayoutVars>
          <dgm:animLvl val="lvl"/>
          <dgm:resizeHandles val="exact"/>
        </dgm:presLayoutVars>
      </dgm:prSet>
      <dgm:spPr/>
      <dgm:t>
        <a:bodyPr/>
        <a:lstStyle/>
        <a:p>
          <a:endParaRPr lang="en-US"/>
        </a:p>
      </dgm:t>
    </dgm:pt>
    <dgm:pt modelId="{0E179EFC-7D8A-4D98-BD89-C83DA7BD06A7}" type="pres">
      <dgm:prSet presAssocID="{366A03A5-A75B-4B57-9F66-8F91760E67EA}" presName="parentText" presStyleLbl="node1" presStyleIdx="0" presStyleCnt="4">
        <dgm:presLayoutVars>
          <dgm:chMax val="0"/>
          <dgm:bulletEnabled val="1"/>
        </dgm:presLayoutVars>
      </dgm:prSet>
      <dgm:spPr/>
      <dgm:t>
        <a:bodyPr/>
        <a:lstStyle/>
        <a:p>
          <a:endParaRPr lang="en-US"/>
        </a:p>
      </dgm:t>
    </dgm:pt>
    <dgm:pt modelId="{DA4802F1-0257-4645-9EF8-BFE6CDD41B49}" type="pres">
      <dgm:prSet presAssocID="{E2FB538D-20B8-452F-89A0-1D7B5AFF347E}" presName="spacer" presStyleCnt="0"/>
      <dgm:spPr/>
    </dgm:pt>
    <dgm:pt modelId="{C22C3A65-435C-4390-AF41-E32B00E2B2CD}" type="pres">
      <dgm:prSet presAssocID="{E3ABA590-F008-4A9B-ABC9-477F492B9557}" presName="parentText" presStyleLbl="node1" presStyleIdx="1" presStyleCnt="4">
        <dgm:presLayoutVars>
          <dgm:chMax val="0"/>
          <dgm:bulletEnabled val="1"/>
        </dgm:presLayoutVars>
      </dgm:prSet>
      <dgm:spPr/>
      <dgm:t>
        <a:bodyPr/>
        <a:lstStyle/>
        <a:p>
          <a:endParaRPr lang="en-US"/>
        </a:p>
      </dgm:t>
    </dgm:pt>
    <dgm:pt modelId="{665D2066-FC5A-41D0-B4ED-22C46CAC7720}" type="pres">
      <dgm:prSet presAssocID="{62890AF9-2231-415C-8DFF-11F0FEBAA1F2}" presName="spacer" presStyleCnt="0"/>
      <dgm:spPr/>
    </dgm:pt>
    <dgm:pt modelId="{160CB6B1-2393-4559-A7F5-7A00883A3835}" type="pres">
      <dgm:prSet presAssocID="{F6A0C139-6509-4C80-88D5-7C5DA322E275}" presName="parentText" presStyleLbl="node1" presStyleIdx="2" presStyleCnt="4">
        <dgm:presLayoutVars>
          <dgm:chMax val="0"/>
          <dgm:bulletEnabled val="1"/>
        </dgm:presLayoutVars>
      </dgm:prSet>
      <dgm:spPr/>
      <dgm:t>
        <a:bodyPr/>
        <a:lstStyle/>
        <a:p>
          <a:endParaRPr lang="en-US"/>
        </a:p>
      </dgm:t>
    </dgm:pt>
    <dgm:pt modelId="{09362273-B27B-4364-ADEC-A798B1F44859}" type="pres">
      <dgm:prSet presAssocID="{71B813F4-CC62-4525-9F87-0395E6CF5E42}" presName="spacer" presStyleCnt="0"/>
      <dgm:spPr/>
    </dgm:pt>
    <dgm:pt modelId="{AD41AF8A-B7FD-4A6A-ADD7-7953B119AC5C}" type="pres">
      <dgm:prSet presAssocID="{605DAB7F-3056-403A-A561-AC7DD380FD55}" presName="parentText" presStyleLbl="node1" presStyleIdx="3" presStyleCnt="4">
        <dgm:presLayoutVars>
          <dgm:chMax val="0"/>
          <dgm:bulletEnabled val="1"/>
        </dgm:presLayoutVars>
      </dgm:prSet>
      <dgm:spPr/>
      <dgm:t>
        <a:bodyPr/>
        <a:lstStyle/>
        <a:p>
          <a:endParaRPr lang="en-US"/>
        </a:p>
      </dgm:t>
    </dgm:pt>
  </dgm:ptLst>
  <dgm:cxnLst>
    <dgm:cxn modelId="{781725A8-58C8-4C61-BF07-1421490B186F}" srcId="{8B3C9417-590D-4F62-8B09-AAA2F37AA7DC}" destId="{605DAB7F-3056-403A-A561-AC7DD380FD55}" srcOrd="3" destOrd="0" parTransId="{A7346AB5-3247-4BED-8A44-DEFC283D6BA9}" sibTransId="{B8A19EDA-384F-4E72-BD1E-192CDEAE73B4}"/>
    <dgm:cxn modelId="{DEC5ACAC-D1A3-40CF-8120-5CD0202B2525}" type="presOf" srcId="{8B3C9417-590D-4F62-8B09-AAA2F37AA7DC}" destId="{6DD509D5-CF88-400D-AC39-B800A8ADAC0A}" srcOrd="0" destOrd="0" presId="urn:microsoft.com/office/officeart/2005/8/layout/vList2"/>
    <dgm:cxn modelId="{B56BA08A-3AD4-4CEF-8A99-07B9BEF10ECF}" type="presOf" srcId="{E3ABA590-F008-4A9B-ABC9-477F492B9557}" destId="{C22C3A65-435C-4390-AF41-E32B00E2B2CD}" srcOrd="0" destOrd="0" presId="urn:microsoft.com/office/officeart/2005/8/layout/vList2"/>
    <dgm:cxn modelId="{D3B41BA4-FF61-423F-B691-23FAD5A3CE93}" type="presOf" srcId="{366A03A5-A75B-4B57-9F66-8F91760E67EA}" destId="{0E179EFC-7D8A-4D98-BD89-C83DA7BD06A7}" srcOrd="0" destOrd="0" presId="urn:microsoft.com/office/officeart/2005/8/layout/vList2"/>
    <dgm:cxn modelId="{D57121AB-D19A-4D12-AB09-A84E1FE62406}" type="presOf" srcId="{605DAB7F-3056-403A-A561-AC7DD380FD55}" destId="{AD41AF8A-B7FD-4A6A-ADD7-7953B119AC5C}" srcOrd="0" destOrd="0" presId="urn:microsoft.com/office/officeart/2005/8/layout/vList2"/>
    <dgm:cxn modelId="{E2909CED-5DBC-4B06-A119-2CD5C996EBAE}" type="presOf" srcId="{F6A0C139-6509-4C80-88D5-7C5DA322E275}" destId="{160CB6B1-2393-4559-A7F5-7A00883A3835}" srcOrd="0" destOrd="0" presId="urn:microsoft.com/office/officeart/2005/8/layout/vList2"/>
    <dgm:cxn modelId="{D35CAE46-37AF-4529-87EC-499397A9E2E4}" srcId="{8B3C9417-590D-4F62-8B09-AAA2F37AA7DC}" destId="{E3ABA590-F008-4A9B-ABC9-477F492B9557}" srcOrd="1" destOrd="0" parTransId="{18865B57-E451-4580-80BE-42D15F4D0904}" sibTransId="{62890AF9-2231-415C-8DFF-11F0FEBAA1F2}"/>
    <dgm:cxn modelId="{42C87BE2-9D17-4452-89A2-B1F80B8350F3}" srcId="{8B3C9417-590D-4F62-8B09-AAA2F37AA7DC}" destId="{F6A0C139-6509-4C80-88D5-7C5DA322E275}" srcOrd="2" destOrd="0" parTransId="{17D5A52D-0CB6-471B-87D2-69B2534F562B}" sibTransId="{71B813F4-CC62-4525-9F87-0395E6CF5E42}"/>
    <dgm:cxn modelId="{998F2CB1-3933-4502-8EEB-6A6E618C3CB6}" srcId="{8B3C9417-590D-4F62-8B09-AAA2F37AA7DC}" destId="{366A03A5-A75B-4B57-9F66-8F91760E67EA}" srcOrd="0" destOrd="0" parTransId="{8BC36851-0B2A-4235-8963-B6F9FC750B6B}" sibTransId="{E2FB538D-20B8-452F-89A0-1D7B5AFF347E}"/>
    <dgm:cxn modelId="{EEC111DA-2B28-413C-A7B1-FB82599556CF}" type="presParOf" srcId="{6DD509D5-CF88-400D-AC39-B800A8ADAC0A}" destId="{0E179EFC-7D8A-4D98-BD89-C83DA7BD06A7}" srcOrd="0" destOrd="0" presId="urn:microsoft.com/office/officeart/2005/8/layout/vList2"/>
    <dgm:cxn modelId="{40487CA5-01CF-40A1-9E48-C699F32DD18A}" type="presParOf" srcId="{6DD509D5-CF88-400D-AC39-B800A8ADAC0A}" destId="{DA4802F1-0257-4645-9EF8-BFE6CDD41B49}" srcOrd="1" destOrd="0" presId="urn:microsoft.com/office/officeart/2005/8/layout/vList2"/>
    <dgm:cxn modelId="{1F5E770E-0CD2-4DB4-B4F2-77575D6AFD74}" type="presParOf" srcId="{6DD509D5-CF88-400D-AC39-B800A8ADAC0A}" destId="{C22C3A65-435C-4390-AF41-E32B00E2B2CD}" srcOrd="2" destOrd="0" presId="urn:microsoft.com/office/officeart/2005/8/layout/vList2"/>
    <dgm:cxn modelId="{4581F0E2-9ADE-4164-9328-7F631DA5A6C4}" type="presParOf" srcId="{6DD509D5-CF88-400D-AC39-B800A8ADAC0A}" destId="{665D2066-FC5A-41D0-B4ED-22C46CAC7720}" srcOrd="3" destOrd="0" presId="urn:microsoft.com/office/officeart/2005/8/layout/vList2"/>
    <dgm:cxn modelId="{7D268AAA-EA39-4311-9D5E-8890E9BB419D}" type="presParOf" srcId="{6DD509D5-CF88-400D-AC39-B800A8ADAC0A}" destId="{160CB6B1-2393-4559-A7F5-7A00883A3835}" srcOrd="4" destOrd="0" presId="urn:microsoft.com/office/officeart/2005/8/layout/vList2"/>
    <dgm:cxn modelId="{D0AF52F1-8295-456A-9774-119C50D41FB7}" type="presParOf" srcId="{6DD509D5-CF88-400D-AC39-B800A8ADAC0A}" destId="{09362273-B27B-4364-ADEC-A798B1F44859}" srcOrd="5" destOrd="0" presId="urn:microsoft.com/office/officeart/2005/8/layout/vList2"/>
    <dgm:cxn modelId="{9087D71F-3A65-4620-B198-DE529E6E90CC}" type="presParOf" srcId="{6DD509D5-CF88-400D-AC39-B800A8ADAC0A}" destId="{AD41AF8A-B7FD-4A6A-ADD7-7953B119AC5C}" srcOrd="6" destOrd="0" presId="urn:microsoft.com/office/officeart/2005/8/layout/vList2"/>
  </dgm:cxnLst>
  <dgm:bg>
    <a:solidFill>
      <a:srgbClr val="0000FF"/>
    </a:solid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en-US"/>
        </a:p>
      </dgm:t>
    </dgm:pt>
    <dgm:pt modelId="{9841F14C-DCC2-48F3-81C6-1B36E3DA9C65}">
      <dgm:prSet phldrT="[Text]" custT="1"/>
      <dgm:spPr>
        <a:solidFill>
          <a:srgbClr val="006600">
            <a:alpha val="55000"/>
          </a:srgbClr>
        </a:solidFill>
      </dgm:spPr>
      <dgm:t>
        <a:bodyPr/>
        <a:lstStyle/>
        <a:p>
          <a:pPr algn="just"/>
          <a:r>
            <a:rPr lang="en-US" sz="24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Perpaduan</a:t>
          </a:r>
          <a:r>
            <a:rPr lang="en-US" sz="24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adalah</a:t>
          </a:r>
          <a:r>
            <a:rPr lang="en-US" sz="24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penyumbang</a:t>
          </a:r>
          <a:r>
            <a:rPr lang="en-US" sz="24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terpenting</a:t>
          </a:r>
          <a:r>
            <a:rPr lang="en-US" sz="24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untuk</a:t>
          </a:r>
          <a:r>
            <a:rPr lang="en-US" sz="24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umat</a:t>
          </a:r>
          <a:r>
            <a:rPr lang="en-US" sz="24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bersatu</a:t>
          </a:r>
          <a:r>
            <a:rPr lang="en-US" sz="24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tenaga</a:t>
          </a:r>
          <a:r>
            <a:rPr lang="en-US" sz="24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dan</a:t>
          </a:r>
          <a:r>
            <a:rPr lang="en-US" sz="24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fikiran</a:t>
          </a:r>
          <a:r>
            <a:rPr lang="en-US" sz="24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bagi</a:t>
          </a:r>
          <a:r>
            <a:rPr lang="en-US" sz="24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melaksanakan</a:t>
          </a:r>
          <a:r>
            <a:rPr lang="en-US" sz="24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kebajikan</a:t>
          </a:r>
          <a:r>
            <a:rPr lang="en-US" sz="24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bersama</a:t>
          </a:r>
          <a:r>
            <a:rPr lang="en-US" sz="24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demi </a:t>
          </a:r>
          <a:r>
            <a:rPr lang="en-US" sz="24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kesejahteraan</a:t>
          </a:r>
          <a:r>
            <a:rPr lang="en-US" sz="24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dan</a:t>
          </a:r>
          <a:r>
            <a:rPr lang="en-US" sz="24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keharmonian</a:t>
          </a:r>
          <a:r>
            <a:rPr lang="en-US" sz="24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hidup</a:t>
          </a:r>
          <a:r>
            <a:rPr lang="en-US" sz="24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a:t>
          </a:r>
          <a:endParaRPr lang="en-US" sz="2400" b="0" cap="none" spc="0" dirty="0">
            <a:ln>
              <a:solidFill>
                <a:srgbClr val="FFFF00"/>
              </a:solidFill>
            </a:ln>
            <a:solidFill>
              <a:srgbClr val="FFFF00"/>
            </a:solidFill>
            <a:effectLst>
              <a:glow rad="101600">
                <a:schemeClr val="bg1">
                  <a:alpha val="60000"/>
                </a:schemeClr>
              </a:glo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custScaleY="136132">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a:solidFill>
          <a:srgbClr val="0070C0">
            <a:alpha val="55000"/>
          </a:srgbClr>
        </a:solidFill>
      </dgm:spPr>
      <dgm:t>
        <a:bodyPr/>
        <a:lstStyle/>
        <a:p>
          <a:endParaRPr lang="en-US"/>
        </a:p>
      </dgm:t>
    </dgm:pt>
  </dgm:ptLst>
  <dgm:cxnLst>
    <dgm:cxn modelId="{785AC99C-CA3D-4EFD-856E-D4CDAD95B785}" type="presOf" srcId="{9841F14C-DCC2-48F3-81C6-1B36E3DA9C65}" destId="{135287A4-6937-47C0-8F39-C96C4B97CD44}" srcOrd="1" destOrd="0" presId="urn:microsoft.com/office/officeart/2005/8/layout/list1"/>
    <dgm:cxn modelId="{E3942994-A0E5-4E88-A6D0-E69DEC163DB8}" type="presOf" srcId="{300B4929-CA6D-44CF-90A5-12B6BD4E7280}" destId="{6C94124A-AF01-4443-B214-2B6E105C6595}" srcOrd="0" destOrd="0" presId="urn:microsoft.com/office/officeart/2005/8/layout/list1"/>
    <dgm:cxn modelId="{DFB24085-2551-4C06-B180-37959A664C0D}" type="presOf" srcId="{9841F14C-DCC2-48F3-81C6-1B36E3DA9C65}" destId="{FFE7CF78-7432-402C-8F82-CA25BD0A1B34}" srcOrd="0" destOrd="0" presId="urn:microsoft.com/office/officeart/2005/8/layout/list1"/>
    <dgm:cxn modelId="{0E86B553-5004-4D96-B4FC-4CB5D932865A}" srcId="{300B4929-CA6D-44CF-90A5-12B6BD4E7280}" destId="{9841F14C-DCC2-48F3-81C6-1B36E3DA9C65}" srcOrd="0" destOrd="0" parTransId="{386C799A-4B63-4795-9D4E-22730324585B}" sibTransId="{4708B028-DA77-4927-8E66-3455AE23AC4C}"/>
    <dgm:cxn modelId="{7C700041-B54C-4DEA-9BD3-B01ADFD3E89D}" type="presParOf" srcId="{6C94124A-AF01-4443-B214-2B6E105C6595}" destId="{760116B9-10D1-4380-A733-9E7F1C9A80D8}" srcOrd="0" destOrd="0" presId="urn:microsoft.com/office/officeart/2005/8/layout/list1"/>
    <dgm:cxn modelId="{C328740E-2515-4FF4-8222-411CF6E53ABE}" type="presParOf" srcId="{760116B9-10D1-4380-A733-9E7F1C9A80D8}" destId="{FFE7CF78-7432-402C-8F82-CA25BD0A1B34}" srcOrd="0" destOrd="0" presId="urn:microsoft.com/office/officeart/2005/8/layout/list1"/>
    <dgm:cxn modelId="{853BE313-4EB4-4C43-B4F0-1554875C03CF}" type="presParOf" srcId="{760116B9-10D1-4380-A733-9E7F1C9A80D8}" destId="{135287A4-6937-47C0-8F39-C96C4B97CD44}" srcOrd="1" destOrd="0" presId="urn:microsoft.com/office/officeart/2005/8/layout/list1"/>
    <dgm:cxn modelId="{342619C4-94A9-4D53-93B9-21706369B122}" type="presParOf" srcId="{6C94124A-AF01-4443-B214-2B6E105C6595}" destId="{EFF7E294-78C3-4D49-A5F6-67D79C98564C}" srcOrd="1" destOrd="0" presId="urn:microsoft.com/office/officeart/2005/8/layout/list1"/>
    <dgm:cxn modelId="{4A2A4BFA-63E3-4B45-8498-9F9E92B8DB3D}" type="presParOf" srcId="{6C94124A-AF01-4443-B214-2B6E105C6595}" destId="{1543833A-AE0F-40BA-8C1A-DBBD66281BDE}" srcOrd="2" destOrd="0" presId="urn:microsoft.com/office/officeart/2005/8/layout/list1"/>
  </dgm:cxnLst>
  <dgm:bg>
    <a:noFill/>
    <a:effectLst>
      <a:glow rad="101600">
        <a:schemeClr val="tx1">
          <a:alpha val="60000"/>
        </a:schemeClr>
      </a:glow>
    </a:effect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en-US"/>
        </a:p>
      </dgm:t>
    </dgm:pt>
    <dgm:pt modelId="{9841F14C-DCC2-48F3-81C6-1B36E3DA9C65}">
      <dgm:prSet phldrT="[Text]" custT="1"/>
      <dgm:spPr>
        <a:solidFill>
          <a:srgbClr val="006600">
            <a:alpha val="55000"/>
          </a:srgbClr>
        </a:solidFill>
      </dgm:spPr>
      <dgm:t>
        <a:bodyPr/>
        <a:lstStyle/>
        <a:p>
          <a:pPr algn="just"/>
          <a:r>
            <a:rPr lang="ms-MY" sz="24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Ilmu menjadikan kita umat yang berwawasan, mempunyai kekuatan, jelas matlamat hidup, dihormati, dicontohi dan terselamat daripada segala bahaya dan kesusahan</a:t>
          </a:r>
          <a:r>
            <a:rPr lang="en-US" sz="2400" b="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n-lt"/>
            </a:rPr>
            <a:t>.</a:t>
          </a:r>
          <a:endParaRPr lang="en-US" sz="2400" b="0" cap="none" spc="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custScaleY="136132">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a:solidFill>
          <a:srgbClr val="0070C0">
            <a:alpha val="55000"/>
          </a:srgbClr>
        </a:solidFill>
      </dgm:spPr>
      <dgm:t>
        <a:bodyPr/>
        <a:lstStyle/>
        <a:p>
          <a:endParaRPr lang="en-US"/>
        </a:p>
      </dgm:t>
    </dgm:pt>
  </dgm:ptLst>
  <dgm:cxnLst>
    <dgm:cxn modelId="{B36492D7-4B12-4B55-8DB7-490F94A07302}" type="presOf" srcId="{9841F14C-DCC2-48F3-81C6-1B36E3DA9C65}" destId="{135287A4-6937-47C0-8F39-C96C4B97CD44}" srcOrd="1" destOrd="0" presId="urn:microsoft.com/office/officeart/2005/8/layout/list1"/>
    <dgm:cxn modelId="{0132E06F-B923-4870-8DE4-03CDCE52B7E0}" type="presOf" srcId="{300B4929-CA6D-44CF-90A5-12B6BD4E7280}" destId="{6C94124A-AF01-4443-B214-2B6E105C6595}" srcOrd="0" destOrd="0" presId="urn:microsoft.com/office/officeart/2005/8/layout/list1"/>
    <dgm:cxn modelId="{0E86B553-5004-4D96-B4FC-4CB5D932865A}" srcId="{300B4929-CA6D-44CF-90A5-12B6BD4E7280}" destId="{9841F14C-DCC2-48F3-81C6-1B36E3DA9C65}" srcOrd="0" destOrd="0" parTransId="{386C799A-4B63-4795-9D4E-22730324585B}" sibTransId="{4708B028-DA77-4927-8E66-3455AE23AC4C}"/>
    <dgm:cxn modelId="{97F42190-4C93-49E6-BB0D-5CCA14504BA0}" type="presOf" srcId="{9841F14C-DCC2-48F3-81C6-1B36E3DA9C65}" destId="{FFE7CF78-7432-402C-8F82-CA25BD0A1B34}" srcOrd="0" destOrd="0" presId="urn:microsoft.com/office/officeart/2005/8/layout/list1"/>
    <dgm:cxn modelId="{D64C46B0-2637-4E13-BF92-2A315269498A}" type="presParOf" srcId="{6C94124A-AF01-4443-B214-2B6E105C6595}" destId="{760116B9-10D1-4380-A733-9E7F1C9A80D8}" srcOrd="0" destOrd="0" presId="urn:microsoft.com/office/officeart/2005/8/layout/list1"/>
    <dgm:cxn modelId="{E0E2246D-6FC1-44E1-B4EE-9F7795B07C5D}" type="presParOf" srcId="{760116B9-10D1-4380-A733-9E7F1C9A80D8}" destId="{FFE7CF78-7432-402C-8F82-CA25BD0A1B34}" srcOrd="0" destOrd="0" presId="urn:microsoft.com/office/officeart/2005/8/layout/list1"/>
    <dgm:cxn modelId="{79B3D008-338F-4699-A5BE-4082C3218ED4}" type="presParOf" srcId="{760116B9-10D1-4380-A733-9E7F1C9A80D8}" destId="{135287A4-6937-47C0-8F39-C96C4B97CD44}" srcOrd="1" destOrd="0" presId="urn:microsoft.com/office/officeart/2005/8/layout/list1"/>
    <dgm:cxn modelId="{BA086D7A-A363-40AE-BDA1-894E0DFD5BE6}" type="presParOf" srcId="{6C94124A-AF01-4443-B214-2B6E105C6595}" destId="{EFF7E294-78C3-4D49-A5F6-67D79C98564C}" srcOrd="1" destOrd="0" presId="urn:microsoft.com/office/officeart/2005/8/layout/list1"/>
    <dgm:cxn modelId="{58AD025C-F18D-422E-B0A4-EE76B26D3517}" type="presParOf" srcId="{6C94124A-AF01-4443-B214-2B6E105C6595}" destId="{1543833A-AE0F-40BA-8C1A-DBBD66281BDE}" srcOrd="2" destOrd="0" presId="urn:microsoft.com/office/officeart/2005/8/layout/list1"/>
  </dgm:cxnLst>
  <dgm:bg>
    <a:noFill/>
    <a:effectLst>
      <a:glow rad="101600">
        <a:schemeClr val="tx1">
          <a:alpha val="60000"/>
        </a:schemeClr>
      </a:glow>
    </a:effect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en-US"/>
        </a:p>
      </dgm:t>
    </dgm:pt>
    <dgm:pt modelId="{9841F14C-DCC2-48F3-81C6-1B36E3DA9C65}">
      <dgm:prSet phldrT="[Text]" custT="1"/>
      <dgm:spPr>
        <a:solidFill>
          <a:srgbClr val="006600">
            <a:alpha val="55000"/>
          </a:srgbClr>
        </a:solidFill>
      </dgm:spPr>
      <dgm:t>
        <a:bodyPr/>
        <a:lstStyle/>
        <a:p>
          <a:pPr algn="just"/>
          <a:r>
            <a:rPr lang="en-US" sz="24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Setiap</a:t>
          </a:r>
          <a:r>
            <a:rPr lang="en-US" sz="24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konflik</a:t>
          </a:r>
          <a:r>
            <a:rPr lang="en-US" sz="24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yang </a:t>
          </a:r>
          <a:r>
            <a:rPr lang="en-US" sz="24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berlaku</a:t>
          </a:r>
          <a:r>
            <a:rPr lang="en-US" sz="24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perlulah</a:t>
          </a:r>
          <a:r>
            <a:rPr lang="en-US" sz="24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diselesaikan</a:t>
          </a:r>
          <a:r>
            <a:rPr lang="en-US" sz="24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secara</a:t>
          </a:r>
          <a:r>
            <a:rPr lang="en-US" sz="24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berhemah</a:t>
          </a:r>
          <a:r>
            <a:rPr lang="en-US" sz="24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tanpa</a:t>
          </a:r>
          <a:r>
            <a:rPr lang="en-US" sz="24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memerlukan</a:t>
          </a:r>
          <a:r>
            <a:rPr lang="en-US" sz="24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sebarang</a:t>
          </a:r>
          <a:r>
            <a:rPr lang="en-US" sz="24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campur</a:t>
          </a:r>
          <a:r>
            <a:rPr lang="en-US" sz="24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tangan</a:t>
          </a:r>
          <a:r>
            <a:rPr lang="en-US" sz="24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kuasa</a:t>
          </a:r>
          <a:r>
            <a:rPr lang="en-US" sz="24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asing</a:t>
          </a:r>
          <a:r>
            <a:rPr lang="en-US" sz="2400" b="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n-lt"/>
            </a:rPr>
            <a:t>.</a:t>
          </a:r>
          <a:endParaRPr lang="en-US" sz="2400" b="0" cap="none" spc="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custScaleY="136132">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a:solidFill>
          <a:srgbClr val="0070C0">
            <a:alpha val="55000"/>
          </a:srgbClr>
        </a:solidFill>
      </dgm:spPr>
      <dgm:t>
        <a:bodyPr/>
        <a:lstStyle/>
        <a:p>
          <a:endParaRPr lang="en-US"/>
        </a:p>
      </dgm:t>
    </dgm:pt>
  </dgm:ptLst>
  <dgm:cxnLst>
    <dgm:cxn modelId="{9B7287F6-433A-4825-8008-C8D082CB5909}" type="presOf" srcId="{300B4929-CA6D-44CF-90A5-12B6BD4E7280}" destId="{6C94124A-AF01-4443-B214-2B6E105C6595}" srcOrd="0" destOrd="0" presId="urn:microsoft.com/office/officeart/2005/8/layout/list1"/>
    <dgm:cxn modelId="{E25D9CA4-2C28-4E9E-BAC3-3879C019450B}" type="presOf" srcId="{9841F14C-DCC2-48F3-81C6-1B36E3DA9C65}" destId="{FFE7CF78-7432-402C-8F82-CA25BD0A1B34}" srcOrd="0" destOrd="0" presId="urn:microsoft.com/office/officeart/2005/8/layout/list1"/>
    <dgm:cxn modelId="{DF9DE8E1-D2AF-4A25-AE00-290A04B08EDE}" type="presOf" srcId="{9841F14C-DCC2-48F3-81C6-1B36E3DA9C65}" destId="{135287A4-6937-47C0-8F39-C96C4B97CD44}" srcOrd="1" destOrd="0" presId="urn:microsoft.com/office/officeart/2005/8/layout/list1"/>
    <dgm:cxn modelId="{0E86B553-5004-4D96-B4FC-4CB5D932865A}" srcId="{300B4929-CA6D-44CF-90A5-12B6BD4E7280}" destId="{9841F14C-DCC2-48F3-81C6-1B36E3DA9C65}" srcOrd="0" destOrd="0" parTransId="{386C799A-4B63-4795-9D4E-22730324585B}" sibTransId="{4708B028-DA77-4927-8E66-3455AE23AC4C}"/>
    <dgm:cxn modelId="{C583208E-5F84-4728-984E-BEE9FF39D703}" type="presParOf" srcId="{6C94124A-AF01-4443-B214-2B6E105C6595}" destId="{760116B9-10D1-4380-A733-9E7F1C9A80D8}" srcOrd="0" destOrd="0" presId="urn:microsoft.com/office/officeart/2005/8/layout/list1"/>
    <dgm:cxn modelId="{F54EE665-7BBF-422A-9C2F-059348C087EF}" type="presParOf" srcId="{760116B9-10D1-4380-A733-9E7F1C9A80D8}" destId="{FFE7CF78-7432-402C-8F82-CA25BD0A1B34}" srcOrd="0" destOrd="0" presId="urn:microsoft.com/office/officeart/2005/8/layout/list1"/>
    <dgm:cxn modelId="{2D3B6518-B55B-4C20-8A98-EBC1CFDE0928}" type="presParOf" srcId="{760116B9-10D1-4380-A733-9E7F1C9A80D8}" destId="{135287A4-6937-47C0-8F39-C96C4B97CD44}" srcOrd="1" destOrd="0" presId="urn:microsoft.com/office/officeart/2005/8/layout/list1"/>
    <dgm:cxn modelId="{B21118E1-10A0-412A-A104-7609E51E88B7}" type="presParOf" srcId="{6C94124A-AF01-4443-B214-2B6E105C6595}" destId="{EFF7E294-78C3-4D49-A5F6-67D79C98564C}" srcOrd="1" destOrd="0" presId="urn:microsoft.com/office/officeart/2005/8/layout/list1"/>
    <dgm:cxn modelId="{A6EA258E-DB36-4EE2-A46E-616C26B7B96F}" type="presParOf" srcId="{6C94124A-AF01-4443-B214-2B6E105C6595}" destId="{1543833A-AE0F-40BA-8C1A-DBBD66281BDE}" srcOrd="2" destOrd="0" presId="urn:microsoft.com/office/officeart/2005/8/layout/list1"/>
  </dgm:cxnLst>
  <dgm:bg>
    <a:noFill/>
    <a:effectLst>
      <a:glow rad="101600">
        <a:schemeClr val="tx1">
          <a:alpha val="60000"/>
        </a:schemeClr>
      </a:glow>
    </a:effect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327057-AB64-4354-8DEA-FF7AF3336A0D}" type="doc">
      <dgm:prSet loTypeId="urn:microsoft.com/office/officeart/2008/layout/VerticalAccentList" loCatId="list" qsTypeId="urn:microsoft.com/office/officeart/2005/8/quickstyle/simple5" qsCatId="simple" csTypeId="urn:microsoft.com/office/officeart/2005/8/colors/accent1_2" csCatId="accent1" phldr="1"/>
      <dgm:spPr/>
      <dgm:t>
        <a:bodyPr/>
        <a:lstStyle/>
        <a:p>
          <a:endParaRPr lang="en-US"/>
        </a:p>
      </dgm:t>
    </dgm:pt>
    <dgm:pt modelId="{F44C3C47-20B3-48E6-B47B-C83D7FB88608}">
      <dgm:prSet custT="1"/>
      <dgm:spPr/>
      <dgm:t>
        <a:bodyPr/>
        <a:lstStyle/>
        <a:p>
          <a:pPr algn="ctr" rtl="0"/>
          <a:r>
            <a:rPr lang="en-US" sz="2200" dirty="0" err="1" smtClean="0">
              <a:ln>
                <a:solidFill>
                  <a:srgbClr val="FFC000"/>
                </a:solidFill>
              </a:ln>
              <a:solidFill>
                <a:srgbClr val="FFFF00"/>
              </a:solidFill>
              <a:effectLst>
                <a:glow rad="101600">
                  <a:schemeClr val="bg1">
                    <a:alpha val="60000"/>
                  </a:schemeClr>
                </a:glow>
              </a:effectLst>
              <a:latin typeface="+mn-lt"/>
            </a:rPr>
            <a:t>Menurut</a:t>
          </a:r>
          <a:r>
            <a:rPr lang="en-US" sz="2200" dirty="0" smtClean="0">
              <a:ln>
                <a:solidFill>
                  <a:srgbClr val="FFC000"/>
                </a:solidFill>
              </a:ln>
              <a:solidFill>
                <a:srgbClr val="FFFF00"/>
              </a:solidFill>
              <a:effectLst>
                <a:glow rad="101600">
                  <a:schemeClr val="bg1">
                    <a:alpha val="60000"/>
                  </a:schemeClr>
                </a:glow>
              </a:effectLst>
              <a:latin typeface="+mn-lt"/>
            </a:rPr>
            <a:t> Al </a:t>
          </a:r>
          <a:r>
            <a:rPr lang="en-US" sz="2200" dirty="0" err="1" smtClean="0">
              <a:ln>
                <a:solidFill>
                  <a:srgbClr val="FFC000"/>
                </a:solidFill>
              </a:ln>
              <a:solidFill>
                <a:srgbClr val="FFFF00"/>
              </a:solidFill>
              <a:effectLst>
                <a:glow rad="101600">
                  <a:schemeClr val="bg1">
                    <a:alpha val="60000"/>
                  </a:schemeClr>
                </a:glow>
              </a:effectLst>
              <a:latin typeface="+mn-lt"/>
            </a:rPr>
            <a:t>Hafidz</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Ibnu</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cs typeface="Arabic Typesetting" pitchFamily="66" charset="-78"/>
            </a:rPr>
            <a:t>Katsir</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i="1" dirty="0" err="1" smtClean="0">
              <a:ln>
                <a:solidFill>
                  <a:srgbClr val="FFC000"/>
                </a:solidFill>
              </a:ln>
              <a:solidFill>
                <a:srgbClr val="FFFF00"/>
              </a:solidFill>
              <a:effectLst>
                <a:glow rad="101600">
                  <a:schemeClr val="bg1">
                    <a:alpha val="60000"/>
                  </a:schemeClr>
                </a:glow>
              </a:effectLst>
              <a:latin typeface="+mn-lt"/>
            </a:rPr>
            <a:t>rahimahullah</a:t>
          </a:r>
          <a:r>
            <a:rPr lang="en-US" sz="2200" i="1" dirty="0" smtClean="0">
              <a:ln>
                <a:solidFill>
                  <a:srgbClr val="FFC000"/>
                </a:solidFill>
              </a:ln>
              <a:solidFill>
                <a:srgbClr val="FFFF00"/>
              </a:solidFill>
              <a:effectLst>
                <a:glow rad="101600">
                  <a:schemeClr val="bg1">
                    <a:alpha val="60000"/>
                  </a:schemeClr>
                </a:glow>
              </a:effectLst>
              <a:latin typeface="+mn-lt"/>
            </a:rPr>
            <a:t>: </a:t>
          </a:r>
          <a:endParaRPr lang="en-US" sz="2200" dirty="0">
            <a:ln>
              <a:solidFill>
                <a:srgbClr val="FFC000"/>
              </a:solidFill>
            </a:ln>
            <a:solidFill>
              <a:srgbClr val="FFFF00"/>
            </a:solidFill>
            <a:effectLst>
              <a:glow rad="101600">
                <a:schemeClr val="bg1">
                  <a:alpha val="60000"/>
                </a:schemeClr>
              </a:glow>
            </a:effectLst>
            <a:latin typeface="+mn-lt"/>
          </a:endParaRPr>
        </a:p>
      </dgm:t>
    </dgm:pt>
    <dgm:pt modelId="{DA05251F-4730-41FA-A8ED-550CBA646FEA}" type="parTrans" cxnId="{B9596F74-1151-4D2D-A36D-A18AFC377D47}">
      <dgm:prSet/>
      <dgm:spPr/>
      <dgm:t>
        <a:bodyPr/>
        <a:lstStyle/>
        <a:p>
          <a:pPr algn="ctr"/>
          <a:endParaRPr lang="en-US" sz="2200">
            <a:ln>
              <a:solidFill>
                <a:srgbClr val="FFC000"/>
              </a:solidFill>
            </a:ln>
            <a:solidFill>
              <a:srgbClr val="FFFF00"/>
            </a:solidFill>
            <a:effectLst>
              <a:glow rad="101600">
                <a:schemeClr val="bg1">
                  <a:alpha val="60000"/>
                </a:schemeClr>
              </a:glow>
            </a:effectLst>
            <a:latin typeface="+mn-lt"/>
          </a:endParaRPr>
        </a:p>
      </dgm:t>
    </dgm:pt>
    <dgm:pt modelId="{7FDA2326-4AAE-4AE7-9863-127E72B6FA92}" type="sibTrans" cxnId="{B9596F74-1151-4D2D-A36D-A18AFC377D47}">
      <dgm:prSet/>
      <dgm:spPr/>
      <dgm:t>
        <a:bodyPr/>
        <a:lstStyle/>
        <a:p>
          <a:pPr algn="ctr"/>
          <a:endParaRPr lang="en-US" sz="2200">
            <a:ln>
              <a:solidFill>
                <a:srgbClr val="FFC000"/>
              </a:solidFill>
            </a:ln>
            <a:solidFill>
              <a:srgbClr val="FFFF00"/>
            </a:solidFill>
            <a:effectLst>
              <a:glow rad="101600">
                <a:schemeClr val="bg1">
                  <a:alpha val="60000"/>
                </a:schemeClr>
              </a:glow>
            </a:effectLst>
            <a:latin typeface="+mn-lt"/>
          </a:endParaRPr>
        </a:p>
      </dgm:t>
    </dgm:pt>
    <dgm:pt modelId="{21AFC2D0-D699-4FC0-BBBC-6CB2E1F229E7}">
      <dgm:prSet custT="1"/>
      <dgm:spPr/>
      <dgm:t>
        <a:bodyPr/>
        <a:lstStyle/>
        <a:p>
          <a:pPr algn="ctr" rtl="0"/>
          <a:r>
            <a:rPr lang="en-US" sz="2200" dirty="0" smtClean="0">
              <a:ln>
                <a:solidFill>
                  <a:srgbClr val="FFC000"/>
                </a:solidFill>
              </a:ln>
              <a:solidFill>
                <a:srgbClr val="FFFF00"/>
              </a:solidFill>
              <a:effectLst>
                <a:glow rad="101600">
                  <a:schemeClr val="bg1">
                    <a:alpha val="60000"/>
                  </a:schemeClr>
                </a:glow>
              </a:effectLst>
              <a:latin typeface="+mn-lt"/>
            </a:rPr>
            <a:t>Allah SWT </a:t>
          </a:r>
          <a:r>
            <a:rPr lang="en-US" sz="2200" dirty="0" err="1" smtClean="0">
              <a:ln>
                <a:solidFill>
                  <a:srgbClr val="FFC000"/>
                </a:solidFill>
              </a:ln>
              <a:solidFill>
                <a:srgbClr val="FFFF00"/>
              </a:solidFill>
              <a:effectLst>
                <a:glow rad="101600">
                  <a:schemeClr val="bg1">
                    <a:alpha val="60000"/>
                  </a:schemeClr>
                </a:glow>
              </a:effectLst>
              <a:latin typeface="+mn-lt"/>
            </a:rPr>
            <a:t>memerintahkan</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umat</a:t>
          </a:r>
          <a:r>
            <a:rPr lang="en-US" sz="2200" dirty="0" smtClean="0">
              <a:ln>
                <a:solidFill>
                  <a:srgbClr val="FFC000"/>
                </a:solidFill>
              </a:ln>
              <a:solidFill>
                <a:srgbClr val="FFFF00"/>
              </a:solidFill>
              <a:effectLst>
                <a:glow rad="101600">
                  <a:schemeClr val="bg1">
                    <a:alpha val="60000"/>
                  </a:schemeClr>
                </a:glow>
              </a:effectLst>
              <a:latin typeface="+mn-lt"/>
            </a:rPr>
            <a:t> Islam </a:t>
          </a:r>
          <a:r>
            <a:rPr lang="en-US" sz="2200" dirty="0" err="1" smtClean="0">
              <a:ln>
                <a:solidFill>
                  <a:srgbClr val="FFC000"/>
                </a:solidFill>
              </a:ln>
              <a:solidFill>
                <a:srgbClr val="FFFF00"/>
              </a:solidFill>
              <a:effectLst>
                <a:glow rad="101600">
                  <a:schemeClr val="bg1">
                    <a:alpha val="60000"/>
                  </a:schemeClr>
                </a:glow>
              </a:effectLst>
              <a:latin typeface="+mn-lt"/>
            </a:rPr>
            <a:t>untuk</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berjamaah</a:t>
          </a:r>
          <a:r>
            <a:rPr lang="en-US" sz="2200" dirty="0" smtClean="0">
              <a:ln>
                <a:solidFill>
                  <a:srgbClr val="FFC000"/>
                </a:solidFill>
              </a:ln>
              <a:solidFill>
                <a:srgbClr val="FFFF00"/>
              </a:solidFill>
              <a:effectLst>
                <a:glow rad="101600">
                  <a:schemeClr val="bg1">
                    <a:alpha val="60000"/>
                  </a:schemeClr>
                </a:glow>
              </a:effectLst>
              <a:latin typeface="+mn-lt"/>
            </a:rPr>
            <a:t> / </a:t>
          </a:r>
          <a:r>
            <a:rPr lang="en-US" sz="2200" dirty="0" err="1" smtClean="0">
              <a:ln>
                <a:solidFill>
                  <a:srgbClr val="FFC000"/>
                </a:solidFill>
              </a:ln>
              <a:solidFill>
                <a:srgbClr val="FFFF00"/>
              </a:solidFill>
              <a:effectLst>
                <a:glow rad="101600">
                  <a:schemeClr val="bg1">
                    <a:alpha val="60000"/>
                  </a:schemeClr>
                </a:glow>
              </a:effectLst>
              <a:latin typeface="+mn-lt"/>
            </a:rPr>
            <a:t>bersatu</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dan</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melarang</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berpecah-belah</a:t>
          </a:r>
          <a:r>
            <a:rPr lang="en-US" sz="2200" dirty="0" smtClean="0">
              <a:ln>
                <a:solidFill>
                  <a:srgbClr val="FFC000"/>
                </a:solidFill>
              </a:ln>
              <a:solidFill>
                <a:srgbClr val="FFFF00"/>
              </a:solidFill>
              <a:effectLst>
                <a:glow rad="101600">
                  <a:schemeClr val="bg1">
                    <a:alpha val="60000"/>
                  </a:schemeClr>
                </a:glow>
              </a:effectLst>
              <a:latin typeface="+mn-lt"/>
            </a:rPr>
            <a:t>. </a:t>
          </a:r>
          <a:endParaRPr lang="en-US" sz="2200" dirty="0">
            <a:ln>
              <a:solidFill>
                <a:srgbClr val="FFC000"/>
              </a:solidFill>
            </a:ln>
            <a:solidFill>
              <a:srgbClr val="FFFF00"/>
            </a:solidFill>
            <a:effectLst>
              <a:glow rad="101600">
                <a:schemeClr val="bg1">
                  <a:alpha val="60000"/>
                </a:schemeClr>
              </a:glow>
            </a:effectLst>
            <a:latin typeface="+mn-lt"/>
          </a:endParaRPr>
        </a:p>
      </dgm:t>
    </dgm:pt>
    <dgm:pt modelId="{93B11FDA-CE5E-4979-9E41-79C07F013C52}" type="parTrans" cxnId="{4F0F0587-F528-4969-ABF3-158AE50C1E6D}">
      <dgm:prSet/>
      <dgm:spPr/>
      <dgm:t>
        <a:bodyPr/>
        <a:lstStyle/>
        <a:p>
          <a:pPr algn="ctr"/>
          <a:endParaRPr lang="en-US" sz="2200">
            <a:ln>
              <a:solidFill>
                <a:srgbClr val="FFC000"/>
              </a:solidFill>
            </a:ln>
            <a:solidFill>
              <a:srgbClr val="FFFF00"/>
            </a:solidFill>
            <a:effectLst>
              <a:glow rad="101600">
                <a:schemeClr val="bg1">
                  <a:alpha val="60000"/>
                </a:schemeClr>
              </a:glow>
            </a:effectLst>
            <a:latin typeface="+mn-lt"/>
          </a:endParaRPr>
        </a:p>
      </dgm:t>
    </dgm:pt>
    <dgm:pt modelId="{2937244D-6842-4F64-A6EA-32224B663659}" type="sibTrans" cxnId="{4F0F0587-F528-4969-ABF3-158AE50C1E6D}">
      <dgm:prSet/>
      <dgm:spPr/>
      <dgm:t>
        <a:bodyPr/>
        <a:lstStyle/>
        <a:p>
          <a:pPr algn="ctr"/>
          <a:endParaRPr lang="en-US" sz="2200">
            <a:ln>
              <a:solidFill>
                <a:srgbClr val="FFC000"/>
              </a:solidFill>
            </a:ln>
            <a:solidFill>
              <a:srgbClr val="FFFF00"/>
            </a:solidFill>
            <a:effectLst>
              <a:glow rad="101600">
                <a:schemeClr val="bg1">
                  <a:alpha val="60000"/>
                </a:schemeClr>
              </a:glow>
            </a:effectLst>
            <a:latin typeface="+mn-lt"/>
          </a:endParaRPr>
        </a:p>
      </dgm:t>
    </dgm:pt>
    <dgm:pt modelId="{5BF2DA33-472D-4ED6-B37C-094AE5D2202C}">
      <dgm:prSet custT="1"/>
      <dgm:spPr/>
      <dgm:t>
        <a:bodyPr/>
        <a:lstStyle/>
        <a:p>
          <a:pPr algn="ctr" rtl="0"/>
          <a:r>
            <a:rPr lang="en-US" sz="2200" smtClean="0">
              <a:ln>
                <a:solidFill>
                  <a:srgbClr val="FFC000"/>
                </a:solidFill>
              </a:ln>
              <a:solidFill>
                <a:srgbClr val="FFFF00"/>
              </a:solidFill>
              <a:effectLst>
                <a:glow rad="101600">
                  <a:schemeClr val="bg1">
                    <a:alpha val="60000"/>
                  </a:schemeClr>
                </a:glow>
              </a:effectLst>
              <a:latin typeface="+mn-lt"/>
            </a:rPr>
            <a:t>Sesungguhnya kesatuan menjamin daripada berlakunya kesalahan.</a:t>
          </a:r>
          <a:endParaRPr lang="en-US" sz="2200" dirty="0">
            <a:ln>
              <a:solidFill>
                <a:srgbClr val="FFC000"/>
              </a:solidFill>
            </a:ln>
            <a:solidFill>
              <a:srgbClr val="FFFF00"/>
            </a:solidFill>
            <a:effectLst>
              <a:glow rad="101600">
                <a:schemeClr val="bg1">
                  <a:alpha val="60000"/>
                </a:schemeClr>
              </a:glow>
            </a:effectLst>
            <a:latin typeface="+mn-lt"/>
          </a:endParaRPr>
        </a:p>
      </dgm:t>
    </dgm:pt>
    <dgm:pt modelId="{5D66135F-0FEC-4202-A3F1-E158262A27A8}" type="parTrans" cxnId="{DF57277F-C370-4334-8F1F-5B0D3505902A}">
      <dgm:prSet/>
      <dgm:spPr/>
      <dgm:t>
        <a:bodyPr/>
        <a:lstStyle/>
        <a:p>
          <a:pPr algn="ctr"/>
          <a:endParaRPr lang="en-US" sz="2200">
            <a:ln>
              <a:solidFill>
                <a:srgbClr val="FFC000"/>
              </a:solidFill>
            </a:ln>
            <a:solidFill>
              <a:srgbClr val="FFFF00"/>
            </a:solidFill>
            <a:effectLst>
              <a:glow rad="101600">
                <a:schemeClr val="bg1">
                  <a:alpha val="60000"/>
                </a:schemeClr>
              </a:glow>
            </a:effectLst>
            <a:latin typeface="+mn-lt"/>
          </a:endParaRPr>
        </a:p>
      </dgm:t>
    </dgm:pt>
    <dgm:pt modelId="{324677CB-3926-4539-B8D9-CD861419EC1A}" type="sibTrans" cxnId="{DF57277F-C370-4334-8F1F-5B0D3505902A}">
      <dgm:prSet/>
      <dgm:spPr/>
      <dgm:t>
        <a:bodyPr/>
        <a:lstStyle/>
        <a:p>
          <a:pPr algn="ctr"/>
          <a:endParaRPr lang="en-US" sz="2200">
            <a:ln>
              <a:solidFill>
                <a:srgbClr val="FFC000"/>
              </a:solidFill>
            </a:ln>
            <a:solidFill>
              <a:srgbClr val="FFFF00"/>
            </a:solidFill>
            <a:effectLst>
              <a:glow rad="101600">
                <a:schemeClr val="bg1">
                  <a:alpha val="60000"/>
                </a:schemeClr>
              </a:glow>
            </a:effectLst>
            <a:latin typeface="+mn-lt"/>
          </a:endParaRPr>
        </a:p>
      </dgm:t>
    </dgm:pt>
    <dgm:pt modelId="{23CC83AD-983A-4164-8D12-8BFA79B601F7}" type="pres">
      <dgm:prSet presAssocID="{11327057-AB64-4354-8DEA-FF7AF3336A0D}" presName="Name0" presStyleCnt="0">
        <dgm:presLayoutVars>
          <dgm:chMax/>
          <dgm:chPref/>
          <dgm:dir/>
        </dgm:presLayoutVars>
      </dgm:prSet>
      <dgm:spPr/>
      <dgm:t>
        <a:bodyPr/>
        <a:lstStyle/>
        <a:p>
          <a:endParaRPr lang="en-US"/>
        </a:p>
      </dgm:t>
    </dgm:pt>
    <dgm:pt modelId="{43B48037-BDA9-484F-A183-902AD4295B67}" type="pres">
      <dgm:prSet presAssocID="{F44C3C47-20B3-48E6-B47B-C83D7FB88608}" presName="parenttextcomposite" presStyleCnt="0"/>
      <dgm:spPr/>
      <dgm:t>
        <a:bodyPr/>
        <a:lstStyle/>
        <a:p>
          <a:endParaRPr lang="en-US"/>
        </a:p>
      </dgm:t>
    </dgm:pt>
    <dgm:pt modelId="{DD2B2DA7-060B-4FAE-A02F-0BD706618847}" type="pres">
      <dgm:prSet presAssocID="{F44C3C47-20B3-48E6-B47B-C83D7FB88608}" presName="parenttext" presStyleLbl="revTx" presStyleIdx="0" presStyleCnt="3">
        <dgm:presLayoutVars>
          <dgm:chMax/>
          <dgm:chPref val="2"/>
          <dgm:bulletEnabled val="1"/>
        </dgm:presLayoutVars>
      </dgm:prSet>
      <dgm:spPr/>
      <dgm:t>
        <a:bodyPr/>
        <a:lstStyle/>
        <a:p>
          <a:endParaRPr lang="en-US"/>
        </a:p>
      </dgm:t>
    </dgm:pt>
    <dgm:pt modelId="{FCDCE6A7-C669-4B40-9714-847A655A0DDF}" type="pres">
      <dgm:prSet presAssocID="{F44C3C47-20B3-48E6-B47B-C83D7FB88608}" presName="parallelogramComposite" presStyleCnt="0"/>
      <dgm:spPr/>
      <dgm:t>
        <a:bodyPr/>
        <a:lstStyle/>
        <a:p>
          <a:endParaRPr lang="en-US"/>
        </a:p>
      </dgm:t>
    </dgm:pt>
    <dgm:pt modelId="{513ACB87-E667-40E8-A283-2DFE60662C6B}" type="pres">
      <dgm:prSet presAssocID="{F44C3C47-20B3-48E6-B47B-C83D7FB88608}" presName="parallelogram1" presStyleLbl="alignNode1" presStyleIdx="0" presStyleCnt="21"/>
      <dgm:spPr/>
      <dgm:t>
        <a:bodyPr/>
        <a:lstStyle/>
        <a:p>
          <a:endParaRPr lang="en-US"/>
        </a:p>
      </dgm:t>
    </dgm:pt>
    <dgm:pt modelId="{71C0664D-219B-4132-88C6-5535C2358915}" type="pres">
      <dgm:prSet presAssocID="{F44C3C47-20B3-48E6-B47B-C83D7FB88608}" presName="parallelogram2" presStyleLbl="alignNode1" presStyleIdx="1" presStyleCnt="21"/>
      <dgm:spPr/>
      <dgm:t>
        <a:bodyPr/>
        <a:lstStyle/>
        <a:p>
          <a:endParaRPr lang="en-US"/>
        </a:p>
      </dgm:t>
    </dgm:pt>
    <dgm:pt modelId="{5DDD28D4-5AB5-4B8E-947F-DABF8244B382}" type="pres">
      <dgm:prSet presAssocID="{F44C3C47-20B3-48E6-B47B-C83D7FB88608}" presName="parallelogram3" presStyleLbl="alignNode1" presStyleIdx="2" presStyleCnt="21"/>
      <dgm:spPr/>
      <dgm:t>
        <a:bodyPr/>
        <a:lstStyle/>
        <a:p>
          <a:endParaRPr lang="en-US"/>
        </a:p>
      </dgm:t>
    </dgm:pt>
    <dgm:pt modelId="{2B7B6F19-12BA-41AC-B605-DAC65AC80B1E}" type="pres">
      <dgm:prSet presAssocID="{F44C3C47-20B3-48E6-B47B-C83D7FB88608}" presName="parallelogram4" presStyleLbl="alignNode1" presStyleIdx="3" presStyleCnt="21"/>
      <dgm:spPr/>
      <dgm:t>
        <a:bodyPr/>
        <a:lstStyle/>
        <a:p>
          <a:endParaRPr lang="en-US"/>
        </a:p>
      </dgm:t>
    </dgm:pt>
    <dgm:pt modelId="{38E7B70B-4044-4803-9643-0E322AE72E70}" type="pres">
      <dgm:prSet presAssocID="{F44C3C47-20B3-48E6-B47B-C83D7FB88608}" presName="parallelogram5" presStyleLbl="alignNode1" presStyleIdx="4" presStyleCnt="21"/>
      <dgm:spPr/>
      <dgm:t>
        <a:bodyPr/>
        <a:lstStyle/>
        <a:p>
          <a:endParaRPr lang="en-US"/>
        </a:p>
      </dgm:t>
    </dgm:pt>
    <dgm:pt modelId="{1E09E848-04A1-414E-8436-590D04D105C4}" type="pres">
      <dgm:prSet presAssocID="{F44C3C47-20B3-48E6-B47B-C83D7FB88608}" presName="parallelogram6" presStyleLbl="alignNode1" presStyleIdx="5" presStyleCnt="21"/>
      <dgm:spPr/>
      <dgm:t>
        <a:bodyPr/>
        <a:lstStyle/>
        <a:p>
          <a:endParaRPr lang="en-US"/>
        </a:p>
      </dgm:t>
    </dgm:pt>
    <dgm:pt modelId="{EDE1CC70-BBDC-4419-BDD5-412FFB0C31C0}" type="pres">
      <dgm:prSet presAssocID="{F44C3C47-20B3-48E6-B47B-C83D7FB88608}" presName="parallelogram7" presStyleLbl="alignNode1" presStyleIdx="6" presStyleCnt="21"/>
      <dgm:spPr/>
      <dgm:t>
        <a:bodyPr/>
        <a:lstStyle/>
        <a:p>
          <a:endParaRPr lang="en-US"/>
        </a:p>
      </dgm:t>
    </dgm:pt>
    <dgm:pt modelId="{7163F6B6-9AD5-4564-ACFA-F5CDEDD2DAA2}" type="pres">
      <dgm:prSet presAssocID="{7FDA2326-4AAE-4AE7-9863-127E72B6FA92}" presName="sibTrans" presStyleCnt="0"/>
      <dgm:spPr/>
      <dgm:t>
        <a:bodyPr/>
        <a:lstStyle/>
        <a:p>
          <a:endParaRPr lang="en-US"/>
        </a:p>
      </dgm:t>
    </dgm:pt>
    <dgm:pt modelId="{3EBCDDD9-BF5D-452D-B262-F377755EB395}" type="pres">
      <dgm:prSet presAssocID="{21AFC2D0-D699-4FC0-BBBC-6CB2E1F229E7}" presName="parenttextcomposite" presStyleCnt="0"/>
      <dgm:spPr/>
      <dgm:t>
        <a:bodyPr/>
        <a:lstStyle/>
        <a:p>
          <a:endParaRPr lang="en-US"/>
        </a:p>
      </dgm:t>
    </dgm:pt>
    <dgm:pt modelId="{B3B95643-E10F-4022-88A2-57C606420A4D}" type="pres">
      <dgm:prSet presAssocID="{21AFC2D0-D699-4FC0-BBBC-6CB2E1F229E7}" presName="parenttext" presStyleLbl="revTx" presStyleIdx="1" presStyleCnt="3">
        <dgm:presLayoutVars>
          <dgm:chMax/>
          <dgm:chPref val="2"/>
          <dgm:bulletEnabled val="1"/>
        </dgm:presLayoutVars>
      </dgm:prSet>
      <dgm:spPr/>
      <dgm:t>
        <a:bodyPr/>
        <a:lstStyle/>
        <a:p>
          <a:endParaRPr lang="en-US"/>
        </a:p>
      </dgm:t>
    </dgm:pt>
    <dgm:pt modelId="{6107AC04-5D83-4529-A528-897087CE9DAF}" type="pres">
      <dgm:prSet presAssocID="{21AFC2D0-D699-4FC0-BBBC-6CB2E1F229E7}" presName="parallelogramComposite" presStyleCnt="0"/>
      <dgm:spPr/>
      <dgm:t>
        <a:bodyPr/>
        <a:lstStyle/>
        <a:p>
          <a:endParaRPr lang="en-US"/>
        </a:p>
      </dgm:t>
    </dgm:pt>
    <dgm:pt modelId="{2F94413B-F0C6-47A7-818E-036F47863914}" type="pres">
      <dgm:prSet presAssocID="{21AFC2D0-D699-4FC0-BBBC-6CB2E1F229E7}" presName="parallelogram1" presStyleLbl="alignNode1" presStyleIdx="7" presStyleCnt="21"/>
      <dgm:spPr/>
      <dgm:t>
        <a:bodyPr/>
        <a:lstStyle/>
        <a:p>
          <a:endParaRPr lang="en-US"/>
        </a:p>
      </dgm:t>
    </dgm:pt>
    <dgm:pt modelId="{05E7A11C-2C6F-40FF-B8C2-F8B71FF308B4}" type="pres">
      <dgm:prSet presAssocID="{21AFC2D0-D699-4FC0-BBBC-6CB2E1F229E7}" presName="parallelogram2" presStyleLbl="alignNode1" presStyleIdx="8" presStyleCnt="21"/>
      <dgm:spPr/>
      <dgm:t>
        <a:bodyPr/>
        <a:lstStyle/>
        <a:p>
          <a:endParaRPr lang="en-US"/>
        </a:p>
      </dgm:t>
    </dgm:pt>
    <dgm:pt modelId="{842403D6-42C7-45D3-A33B-D0E4D17ED41A}" type="pres">
      <dgm:prSet presAssocID="{21AFC2D0-D699-4FC0-BBBC-6CB2E1F229E7}" presName="parallelogram3" presStyleLbl="alignNode1" presStyleIdx="9" presStyleCnt="21"/>
      <dgm:spPr/>
      <dgm:t>
        <a:bodyPr/>
        <a:lstStyle/>
        <a:p>
          <a:endParaRPr lang="en-US"/>
        </a:p>
      </dgm:t>
    </dgm:pt>
    <dgm:pt modelId="{57A7DDDD-3FB8-43A3-8685-B1AAAF711090}" type="pres">
      <dgm:prSet presAssocID="{21AFC2D0-D699-4FC0-BBBC-6CB2E1F229E7}" presName="parallelogram4" presStyleLbl="alignNode1" presStyleIdx="10" presStyleCnt="21"/>
      <dgm:spPr/>
      <dgm:t>
        <a:bodyPr/>
        <a:lstStyle/>
        <a:p>
          <a:endParaRPr lang="en-US"/>
        </a:p>
      </dgm:t>
    </dgm:pt>
    <dgm:pt modelId="{A106BAF8-04C1-47A7-83D9-F58C7655C278}" type="pres">
      <dgm:prSet presAssocID="{21AFC2D0-D699-4FC0-BBBC-6CB2E1F229E7}" presName="parallelogram5" presStyleLbl="alignNode1" presStyleIdx="11" presStyleCnt="21"/>
      <dgm:spPr/>
      <dgm:t>
        <a:bodyPr/>
        <a:lstStyle/>
        <a:p>
          <a:endParaRPr lang="en-US"/>
        </a:p>
      </dgm:t>
    </dgm:pt>
    <dgm:pt modelId="{E3D81203-632F-4D21-B3FF-195FD2BB6D32}" type="pres">
      <dgm:prSet presAssocID="{21AFC2D0-D699-4FC0-BBBC-6CB2E1F229E7}" presName="parallelogram6" presStyleLbl="alignNode1" presStyleIdx="12" presStyleCnt="21"/>
      <dgm:spPr/>
      <dgm:t>
        <a:bodyPr/>
        <a:lstStyle/>
        <a:p>
          <a:endParaRPr lang="en-US"/>
        </a:p>
      </dgm:t>
    </dgm:pt>
    <dgm:pt modelId="{E378CD6B-0C6B-4474-B4F5-3B97253B4F6B}" type="pres">
      <dgm:prSet presAssocID="{21AFC2D0-D699-4FC0-BBBC-6CB2E1F229E7}" presName="parallelogram7" presStyleLbl="alignNode1" presStyleIdx="13" presStyleCnt="21"/>
      <dgm:spPr/>
      <dgm:t>
        <a:bodyPr/>
        <a:lstStyle/>
        <a:p>
          <a:endParaRPr lang="en-US"/>
        </a:p>
      </dgm:t>
    </dgm:pt>
    <dgm:pt modelId="{D9AF396E-851C-4CF6-8B17-5223C18D6246}" type="pres">
      <dgm:prSet presAssocID="{2937244D-6842-4F64-A6EA-32224B663659}" presName="sibTrans" presStyleCnt="0"/>
      <dgm:spPr/>
      <dgm:t>
        <a:bodyPr/>
        <a:lstStyle/>
        <a:p>
          <a:endParaRPr lang="en-US"/>
        </a:p>
      </dgm:t>
    </dgm:pt>
    <dgm:pt modelId="{6EDCC64D-5534-4963-8806-3609056F24D6}" type="pres">
      <dgm:prSet presAssocID="{5BF2DA33-472D-4ED6-B37C-094AE5D2202C}" presName="parenttextcomposite" presStyleCnt="0"/>
      <dgm:spPr/>
      <dgm:t>
        <a:bodyPr/>
        <a:lstStyle/>
        <a:p>
          <a:endParaRPr lang="en-US"/>
        </a:p>
      </dgm:t>
    </dgm:pt>
    <dgm:pt modelId="{50CCDBE3-65B4-4257-ABDB-8F09A20FB96F}" type="pres">
      <dgm:prSet presAssocID="{5BF2DA33-472D-4ED6-B37C-094AE5D2202C}" presName="parenttext" presStyleLbl="revTx" presStyleIdx="2" presStyleCnt="3">
        <dgm:presLayoutVars>
          <dgm:chMax/>
          <dgm:chPref val="2"/>
          <dgm:bulletEnabled val="1"/>
        </dgm:presLayoutVars>
      </dgm:prSet>
      <dgm:spPr/>
      <dgm:t>
        <a:bodyPr/>
        <a:lstStyle/>
        <a:p>
          <a:endParaRPr lang="en-US"/>
        </a:p>
      </dgm:t>
    </dgm:pt>
    <dgm:pt modelId="{0C4E96E9-B809-4B8D-827D-E6253059E816}" type="pres">
      <dgm:prSet presAssocID="{5BF2DA33-472D-4ED6-B37C-094AE5D2202C}" presName="parallelogramComposite" presStyleCnt="0"/>
      <dgm:spPr/>
      <dgm:t>
        <a:bodyPr/>
        <a:lstStyle/>
        <a:p>
          <a:endParaRPr lang="en-US"/>
        </a:p>
      </dgm:t>
    </dgm:pt>
    <dgm:pt modelId="{62C43550-6332-4012-9D06-74C5A113D3E5}" type="pres">
      <dgm:prSet presAssocID="{5BF2DA33-472D-4ED6-B37C-094AE5D2202C}" presName="parallelogram1" presStyleLbl="alignNode1" presStyleIdx="14" presStyleCnt="21"/>
      <dgm:spPr/>
      <dgm:t>
        <a:bodyPr/>
        <a:lstStyle/>
        <a:p>
          <a:endParaRPr lang="en-US"/>
        </a:p>
      </dgm:t>
    </dgm:pt>
    <dgm:pt modelId="{4C768D9A-DA9C-4046-9C0E-2B532A8605E6}" type="pres">
      <dgm:prSet presAssocID="{5BF2DA33-472D-4ED6-B37C-094AE5D2202C}" presName="parallelogram2" presStyleLbl="alignNode1" presStyleIdx="15" presStyleCnt="21"/>
      <dgm:spPr/>
      <dgm:t>
        <a:bodyPr/>
        <a:lstStyle/>
        <a:p>
          <a:endParaRPr lang="en-US"/>
        </a:p>
      </dgm:t>
    </dgm:pt>
    <dgm:pt modelId="{ED5C19AD-D6B6-45E3-8E5B-7EC1FBFEFA64}" type="pres">
      <dgm:prSet presAssocID="{5BF2DA33-472D-4ED6-B37C-094AE5D2202C}" presName="parallelogram3" presStyleLbl="alignNode1" presStyleIdx="16" presStyleCnt="21"/>
      <dgm:spPr/>
      <dgm:t>
        <a:bodyPr/>
        <a:lstStyle/>
        <a:p>
          <a:endParaRPr lang="en-US"/>
        </a:p>
      </dgm:t>
    </dgm:pt>
    <dgm:pt modelId="{3DD4F618-8499-4D32-AA39-BD7B7E67C793}" type="pres">
      <dgm:prSet presAssocID="{5BF2DA33-472D-4ED6-B37C-094AE5D2202C}" presName="parallelogram4" presStyleLbl="alignNode1" presStyleIdx="17" presStyleCnt="21"/>
      <dgm:spPr/>
      <dgm:t>
        <a:bodyPr/>
        <a:lstStyle/>
        <a:p>
          <a:endParaRPr lang="en-US"/>
        </a:p>
      </dgm:t>
    </dgm:pt>
    <dgm:pt modelId="{17FFDAE7-C1EE-470A-855D-C57B59BEDBFC}" type="pres">
      <dgm:prSet presAssocID="{5BF2DA33-472D-4ED6-B37C-094AE5D2202C}" presName="parallelogram5" presStyleLbl="alignNode1" presStyleIdx="18" presStyleCnt="21"/>
      <dgm:spPr/>
      <dgm:t>
        <a:bodyPr/>
        <a:lstStyle/>
        <a:p>
          <a:endParaRPr lang="en-US"/>
        </a:p>
      </dgm:t>
    </dgm:pt>
    <dgm:pt modelId="{E4B38BCA-4EA6-408C-82EC-E63BD0E5BE8D}" type="pres">
      <dgm:prSet presAssocID="{5BF2DA33-472D-4ED6-B37C-094AE5D2202C}" presName="parallelogram6" presStyleLbl="alignNode1" presStyleIdx="19" presStyleCnt="21"/>
      <dgm:spPr/>
      <dgm:t>
        <a:bodyPr/>
        <a:lstStyle/>
        <a:p>
          <a:endParaRPr lang="en-US"/>
        </a:p>
      </dgm:t>
    </dgm:pt>
    <dgm:pt modelId="{81CE8406-501D-4A1F-93C8-84FD00EC0168}" type="pres">
      <dgm:prSet presAssocID="{5BF2DA33-472D-4ED6-B37C-094AE5D2202C}" presName="parallelogram7" presStyleLbl="alignNode1" presStyleIdx="20" presStyleCnt="21"/>
      <dgm:spPr/>
      <dgm:t>
        <a:bodyPr/>
        <a:lstStyle/>
        <a:p>
          <a:endParaRPr lang="en-US"/>
        </a:p>
      </dgm:t>
    </dgm:pt>
  </dgm:ptLst>
  <dgm:cxnLst>
    <dgm:cxn modelId="{1550D804-8D21-4A14-93F3-58EF34FD9C01}" type="presOf" srcId="{F44C3C47-20B3-48E6-B47B-C83D7FB88608}" destId="{DD2B2DA7-060B-4FAE-A02F-0BD706618847}" srcOrd="0" destOrd="0" presId="urn:microsoft.com/office/officeart/2008/layout/VerticalAccentList"/>
    <dgm:cxn modelId="{DF57277F-C370-4334-8F1F-5B0D3505902A}" srcId="{11327057-AB64-4354-8DEA-FF7AF3336A0D}" destId="{5BF2DA33-472D-4ED6-B37C-094AE5D2202C}" srcOrd="2" destOrd="0" parTransId="{5D66135F-0FEC-4202-A3F1-E158262A27A8}" sibTransId="{324677CB-3926-4539-B8D9-CD861419EC1A}"/>
    <dgm:cxn modelId="{4F0F0587-F528-4969-ABF3-158AE50C1E6D}" srcId="{11327057-AB64-4354-8DEA-FF7AF3336A0D}" destId="{21AFC2D0-D699-4FC0-BBBC-6CB2E1F229E7}" srcOrd="1" destOrd="0" parTransId="{93B11FDA-CE5E-4979-9E41-79C07F013C52}" sibTransId="{2937244D-6842-4F64-A6EA-32224B663659}"/>
    <dgm:cxn modelId="{BCC21A3B-AF2A-47D9-A4EB-88193D2317C7}" type="presOf" srcId="{21AFC2D0-D699-4FC0-BBBC-6CB2E1F229E7}" destId="{B3B95643-E10F-4022-88A2-57C606420A4D}" srcOrd="0" destOrd="0" presId="urn:microsoft.com/office/officeart/2008/layout/VerticalAccentList"/>
    <dgm:cxn modelId="{B9596F74-1151-4D2D-A36D-A18AFC377D47}" srcId="{11327057-AB64-4354-8DEA-FF7AF3336A0D}" destId="{F44C3C47-20B3-48E6-B47B-C83D7FB88608}" srcOrd="0" destOrd="0" parTransId="{DA05251F-4730-41FA-A8ED-550CBA646FEA}" sibTransId="{7FDA2326-4AAE-4AE7-9863-127E72B6FA92}"/>
    <dgm:cxn modelId="{1D23034E-8FA0-449B-8E57-AC1B77465316}" type="presOf" srcId="{5BF2DA33-472D-4ED6-B37C-094AE5D2202C}" destId="{50CCDBE3-65B4-4257-ABDB-8F09A20FB96F}" srcOrd="0" destOrd="0" presId="urn:microsoft.com/office/officeart/2008/layout/VerticalAccentList"/>
    <dgm:cxn modelId="{0CA54350-FAAE-412C-BEF9-39E2DF8BB3CE}" type="presOf" srcId="{11327057-AB64-4354-8DEA-FF7AF3336A0D}" destId="{23CC83AD-983A-4164-8D12-8BFA79B601F7}" srcOrd="0" destOrd="0" presId="urn:microsoft.com/office/officeart/2008/layout/VerticalAccentList"/>
    <dgm:cxn modelId="{D842DD85-D66E-4DED-9820-2A6EC85ACAE5}" type="presParOf" srcId="{23CC83AD-983A-4164-8D12-8BFA79B601F7}" destId="{43B48037-BDA9-484F-A183-902AD4295B67}" srcOrd="0" destOrd="0" presId="urn:microsoft.com/office/officeart/2008/layout/VerticalAccentList"/>
    <dgm:cxn modelId="{3A277950-2E7C-439D-8E7E-58216595EAA8}" type="presParOf" srcId="{43B48037-BDA9-484F-A183-902AD4295B67}" destId="{DD2B2DA7-060B-4FAE-A02F-0BD706618847}" srcOrd="0" destOrd="0" presId="urn:microsoft.com/office/officeart/2008/layout/VerticalAccentList"/>
    <dgm:cxn modelId="{847D9CAE-DD25-42F4-B3BB-5F51FA5766C7}" type="presParOf" srcId="{23CC83AD-983A-4164-8D12-8BFA79B601F7}" destId="{FCDCE6A7-C669-4B40-9714-847A655A0DDF}" srcOrd="1" destOrd="0" presId="urn:microsoft.com/office/officeart/2008/layout/VerticalAccentList"/>
    <dgm:cxn modelId="{3F1DFF46-66E9-49C1-B205-C1712CEA2F41}" type="presParOf" srcId="{FCDCE6A7-C669-4B40-9714-847A655A0DDF}" destId="{513ACB87-E667-40E8-A283-2DFE60662C6B}" srcOrd="0" destOrd="0" presId="urn:microsoft.com/office/officeart/2008/layout/VerticalAccentList"/>
    <dgm:cxn modelId="{6AD86B3F-4898-4C52-B74E-04BA04843949}" type="presParOf" srcId="{FCDCE6A7-C669-4B40-9714-847A655A0DDF}" destId="{71C0664D-219B-4132-88C6-5535C2358915}" srcOrd="1" destOrd="0" presId="urn:microsoft.com/office/officeart/2008/layout/VerticalAccentList"/>
    <dgm:cxn modelId="{C1181328-E514-40E0-A5CB-36C33759F1C3}" type="presParOf" srcId="{FCDCE6A7-C669-4B40-9714-847A655A0DDF}" destId="{5DDD28D4-5AB5-4B8E-947F-DABF8244B382}" srcOrd="2" destOrd="0" presId="urn:microsoft.com/office/officeart/2008/layout/VerticalAccentList"/>
    <dgm:cxn modelId="{B123AE61-5200-4AD1-9ACA-9CCB0DAB6A67}" type="presParOf" srcId="{FCDCE6A7-C669-4B40-9714-847A655A0DDF}" destId="{2B7B6F19-12BA-41AC-B605-DAC65AC80B1E}" srcOrd="3" destOrd="0" presId="urn:microsoft.com/office/officeart/2008/layout/VerticalAccentList"/>
    <dgm:cxn modelId="{095FAAD9-4AC7-438C-84F5-5DE717DCB6D4}" type="presParOf" srcId="{FCDCE6A7-C669-4B40-9714-847A655A0DDF}" destId="{38E7B70B-4044-4803-9643-0E322AE72E70}" srcOrd="4" destOrd="0" presId="urn:microsoft.com/office/officeart/2008/layout/VerticalAccentList"/>
    <dgm:cxn modelId="{45491D5D-B3BF-4869-B965-C510F614DF93}" type="presParOf" srcId="{FCDCE6A7-C669-4B40-9714-847A655A0DDF}" destId="{1E09E848-04A1-414E-8436-590D04D105C4}" srcOrd="5" destOrd="0" presId="urn:microsoft.com/office/officeart/2008/layout/VerticalAccentList"/>
    <dgm:cxn modelId="{EA34D201-D9A8-4501-AE85-D7EACC1E8C6E}" type="presParOf" srcId="{FCDCE6A7-C669-4B40-9714-847A655A0DDF}" destId="{EDE1CC70-BBDC-4419-BDD5-412FFB0C31C0}" srcOrd="6" destOrd="0" presId="urn:microsoft.com/office/officeart/2008/layout/VerticalAccentList"/>
    <dgm:cxn modelId="{F1E3D052-7CEF-4DE4-9DFB-B8539F7B8C86}" type="presParOf" srcId="{23CC83AD-983A-4164-8D12-8BFA79B601F7}" destId="{7163F6B6-9AD5-4564-ACFA-F5CDEDD2DAA2}" srcOrd="2" destOrd="0" presId="urn:microsoft.com/office/officeart/2008/layout/VerticalAccentList"/>
    <dgm:cxn modelId="{706532F4-642D-4279-AB2D-77E3BDB5D81D}" type="presParOf" srcId="{23CC83AD-983A-4164-8D12-8BFA79B601F7}" destId="{3EBCDDD9-BF5D-452D-B262-F377755EB395}" srcOrd="3" destOrd="0" presId="urn:microsoft.com/office/officeart/2008/layout/VerticalAccentList"/>
    <dgm:cxn modelId="{C1CB8491-BE32-466B-8F16-A3C34997F908}" type="presParOf" srcId="{3EBCDDD9-BF5D-452D-B262-F377755EB395}" destId="{B3B95643-E10F-4022-88A2-57C606420A4D}" srcOrd="0" destOrd="0" presId="urn:microsoft.com/office/officeart/2008/layout/VerticalAccentList"/>
    <dgm:cxn modelId="{772D89ED-C093-46A7-9748-8E6FFDEA2F2F}" type="presParOf" srcId="{23CC83AD-983A-4164-8D12-8BFA79B601F7}" destId="{6107AC04-5D83-4529-A528-897087CE9DAF}" srcOrd="4" destOrd="0" presId="urn:microsoft.com/office/officeart/2008/layout/VerticalAccentList"/>
    <dgm:cxn modelId="{31697385-6311-4967-8C07-F5C9DB1FEE7F}" type="presParOf" srcId="{6107AC04-5D83-4529-A528-897087CE9DAF}" destId="{2F94413B-F0C6-47A7-818E-036F47863914}" srcOrd="0" destOrd="0" presId="urn:microsoft.com/office/officeart/2008/layout/VerticalAccentList"/>
    <dgm:cxn modelId="{2607A790-B6E8-4FB0-BA0A-3A6F9F9EAFE5}" type="presParOf" srcId="{6107AC04-5D83-4529-A528-897087CE9DAF}" destId="{05E7A11C-2C6F-40FF-B8C2-F8B71FF308B4}" srcOrd="1" destOrd="0" presId="urn:microsoft.com/office/officeart/2008/layout/VerticalAccentList"/>
    <dgm:cxn modelId="{457D1664-A5A0-4B74-A94F-84C019952BFC}" type="presParOf" srcId="{6107AC04-5D83-4529-A528-897087CE9DAF}" destId="{842403D6-42C7-45D3-A33B-D0E4D17ED41A}" srcOrd="2" destOrd="0" presId="urn:microsoft.com/office/officeart/2008/layout/VerticalAccentList"/>
    <dgm:cxn modelId="{E7393A30-BA53-4928-9354-6244A2374007}" type="presParOf" srcId="{6107AC04-5D83-4529-A528-897087CE9DAF}" destId="{57A7DDDD-3FB8-43A3-8685-B1AAAF711090}" srcOrd="3" destOrd="0" presId="urn:microsoft.com/office/officeart/2008/layout/VerticalAccentList"/>
    <dgm:cxn modelId="{174F2031-CB78-45D7-B966-257E7274E7BA}" type="presParOf" srcId="{6107AC04-5D83-4529-A528-897087CE9DAF}" destId="{A106BAF8-04C1-47A7-83D9-F58C7655C278}" srcOrd="4" destOrd="0" presId="urn:microsoft.com/office/officeart/2008/layout/VerticalAccentList"/>
    <dgm:cxn modelId="{493C2C37-C0C2-4D88-AF0D-AF8AD21285AF}" type="presParOf" srcId="{6107AC04-5D83-4529-A528-897087CE9DAF}" destId="{E3D81203-632F-4D21-B3FF-195FD2BB6D32}" srcOrd="5" destOrd="0" presId="urn:microsoft.com/office/officeart/2008/layout/VerticalAccentList"/>
    <dgm:cxn modelId="{AFE6B5FC-283F-45BF-AEB8-8C428AE54540}" type="presParOf" srcId="{6107AC04-5D83-4529-A528-897087CE9DAF}" destId="{E378CD6B-0C6B-4474-B4F5-3B97253B4F6B}" srcOrd="6" destOrd="0" presId="urn:microsoft.com/office/officeart/2008/layout/VerticalAccentList"/>
    <dgm:cxn modelId="{55ED3CAC-9BC6-456D-9416-6B2088D0E39B}" type="presParOf" srcId="{23CC83AD-983A-4164-8D12-8BFA79B601F7}" destId="{D9AF396E-851C-4CF6-8B17-5223C18D6246}" srcOrd="5" destOrd="0" presId="urn:microsoft.com/office/officeart/2008/layout/VerticalAccentList"/>
    <dgm:cxn modelId="{D28E000A-DF31-4FFD-9EFB-5F261161182E}" type="presParOf" srcId="{23CC83AD-983A-4164-8D12-8BFA79B601F7}" destId="{6EDCC64D-5534-4963-8806-3609056F24D6}" srcOrd="6" destOrd="0" presId="urn:microsoft.com/office/officeart/2008/layout/VerticalAccentList"/>
    <dgm:cxn modelId="{EC4B04AA-88D4-4204-BEC7-BE7A598088B3}" type="presParOf" srcId="{6EDCC64D-5534-4963-8806-3609056F24D6}" destId="{50CCDBE3-65B4-4257-ABDB-8F09A20FB96F}" srcOrd="0" destOrd="0" presId="urn:microsoft.com/office/officeart/2008/layout/VerticalAccentList"/>
    <dgm:cxn modelId="{D918FE65-7C1C-4C4D-9360-023AD8BF5379}" type="presParOf" srcId="{23CC83AD-983A-4164-8D12-8BFA79B601F7}" destId="{0C4E96E9-B809-4B8D-827D-E6253059E816}" srcOrd="7" destOrd="0" presId="urn:microsoft.com/office/officeart/2008/layout/VerticalAccentList"/>
    <dgm:cxn modelId="{A1BD6579-402F-47DC-9D17-7D1DF5009222}" type="presParOf" srcId="{0C4E96E9-B809-4B8D-827D-E6253059E816}" destId="{62C43550-6332-4012-9D06-74C5A113D3E5}" srcOrd="0" destOrd="0" presId="urn:microsoft.com/office/officeart/2008/layout/VerticalAccentList"/>
    <dgm:cxn modelId="{231B6E19-6738-441C-9E1B-2CBCD51DCB24}" type="presParOf" srcId="{0C4E96E9-B809-4B8D-827D-E6253059E816}" destId="{4C768D9A-DA9C-4046-9C0E-2B532A8605E6}" srcOrd="1" destOrd="0" presId="urn:microsoft.com/office/officeart/2008/layout/VerticalAccentList"/>
    <dgm:cxn modelId="{4488ED6B-61F1-45B1-B0B7-E1EA368E9EFB}" type="presParOf" srcId="{0C4E96E9-B809-4B8D-827D-E6253059E816}" destId="{ED5C19AD-D6B6-45E3-8E5B-7EC1FBFEFA64}" srcOrd="2" destOrd="0" presId="urn:microsoft.com/office/officeart/2008/layout/VerticalAccentList"/>
    <dgm:cxn modelId="{3F1B727E-9727-41A3-A0E6-886835497796}" type="presParOf" srcId="{0C4E96E9-B809-4B8D-827D-E6253059E816}" destId="{3DD4F618-8499-4D32-AA39-BD7B7E67C793}" srcOrd="3" destOrd="0" presId="urn:microsoft.com/office/officeart/2008/layout/VerticalAccentList"/>
    <dgm:cxn modelId="{664EF3E6-BF9B-456F-90D2-8E29BB9508CE}" type="presParOf" srcId="{0C4E96E9-B809-4B8D-827D-E6253059E816}" destId="{17FFDAE7-C1EE-470A-855D-C57B59BEDBFC}" srcOrd="4" destOrd="0" presId="urn:microsoft.com/office/officeart/2008/layout/VerticalAccentList"/>
    <dgm:cxn modelId="{5AA62545-B838-4A45-91BB-FA1810A65E8B}" type="presParOf" srcId="{0C4E96E9-B809-4B8D-827D-E6253059E816}" destId="{E4B38BCA-4EA6-408C-82EC-E63BD0E5BE8D}" srcOrd="5" destOrd="0" presId="urn:microsoft.com/office/officeart/2008/layout/VerticalAccentList"/>
    <dgm:cxn modelId="{44C4C4C9-36A5-461C-B828-AC9E1563F211}" type="presParOf" srcId="{0C4E96E9-B809-4B8D-827D-E6253059E816}" destId="{81CE8406-501D-4A1F-93C8-84FD00EC0168}" srcOrd="6" destOrd="0" presId="urn:microsoft.com/office/officeart/2008/layout/VerticalAccentList"/>
  </dgm:cxnLst>
  <dgm:bg>
    <a:solidFill>
      <a:srgbClr val="0000FF">
        <a:alpha val="70000"/>
      </a:srgb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2C4D12-1F4B-4CCE-A5C7-7A587E7D09CD}" type="doc">
      <dgm:prSet loTypeId="urn:microsoft.com/office/officeart/2005/8/layout/hierarchy4" loCatId="list" qsTypeId="urn:microsoft.com/office/officeart/2005/8/quickstyle/simple2" qsCatId="simple" csTypeId="urn:microsoft.com/office/officeart/2005/8/colors/colorful1" csCatId="colorful"/>
      <dgm:spPr/>
      <dgm:t>
        <a:bodyPr/>
        <a:lstStyle/>
        <a:p>
          <a:endParaRPr lang="en-US"/>
        </a:p>
      </dgm:t>
    </dgm:pt>
    <dgm:pt modelId="{0B0BB88D-8413-47BD-95F2-66CA63CA89E8}">
      <dgm:prSet custT="1"/>
      <dgm:spPr/>
      <dgm:t>
        <a:bodyPr/>
        <a:lstStyle/>
        <a:p>
          <a:pPr algn="ctr" rtl="0"/>
          <a:r>
            <a:rPr lang="en-US" sz="2200" smtClean="0">
              <a:ln>
                <a:solidFill>
                  <a:srgbClr val="FFC000"/>
                </a:solidFill>
              </a:ln>
              <a:solidFill>
                <a:srgbClr val="FFFF00"/>
              </a:solidFill>
              <a:effectLst>
                <a:glow rad="101600">
                  <a:schemeClr val="bg1">
                    <a:alpha val="60000"/>
                  </a:schemeClr>
                </a:glow>
              </a:effectLst>
              <a:latin typeface="+mn-lt"/>
            </a:rPr>
            <a:t>Selain perpaduan, umat ini juga perlu memiliki keupayaan penguasaan ilmu pengetahuan kerana ia menjadi penentu m</a:t>
          </a:r>
          <a:r>
            <a:rPr lang="ms-MY" sz="2200" smtClean="0">
              <a:ln>
                <a:solidFill>
                  <a:srgbClr val="FFC000"/>
                </a:solidFill>
              </a:ln>
              <a:solidFill>
                <a:srgbClr val="FFFF00"/>
              </a:solidFill>
              <a:effectLst>
                <a:glow rad="101600">
                  <a:schemeClr val="bg1">
                    <a:alpha val="60000"/>
                  </a:schemeClr>
                </a:glow>
              </a:effectLst>
              <a:latin typeface="+mn-lt"/>
            </a:rPr>
            <a:t>aju mundurnya sesebuah masyarakat. </a:t>
          </a:r>
          <a:endParaRPr lang="en-US" sz="2200" dirty="0">
            <a:ln>
              <a:solidFill>
                <a:srgbClr val="FFC000"/>
              </a:solidFill>
            </a:ln>
            <a:solidFill>
              <a:srgbClr val="FFFF00"/>
            </a:solidFill>
            <a:effectLst>
              <a:glow rad="101600">
                <a:schemeClr val="bg1">
                  <a:alpha val="60000"/>
                </a:schemeClr>
              </a:glow>
            </a:effectLst>
            <a:latin typeface="+mn-lt"/>
          </a:endParaRPr>
        </a:p>
      </dgm:t>
    </dgm:pt>
    <dgm:pt modelId="{F0C59647-47E3-4D9B-A1C9-B414E87EA93F}" type="parTrans" cxnId="{0F8D2745-CF7E-475B-99F9-E7C04F0DBDC8}">
      <dgm:prSet/>
      <dgm:spPr/>
      <dgm:t>
        <a:bodyPr/>
        <a:lstStyle/>
        <a:p>
          <a:pPr algn="just"/>
          <a:endParaRPr lang="en-US" sz="2200">
            <a:ln>
              <a:solidFill>
                <a:srgbClr val="FFC000"/>
              </a:solidFill>
            </a:ln>
            <a:solidFill>
              <a:srgbClr val="FFFF00"/>
            </a:solidFill>
            <a:effectLst>
              <a:glow rad="101600">
                <a:schemeClr val="bg1">
                  <a:alpha val="60000"/>
                </a:schemeClr>
              </a:glow>
            </a:effectLst>
            <a:latin typeface="+mn-lt"/>
          </a:endParaRPr>
        </a:p>
      </dgm:t>
    </dgm:pt>
    <dgm:pt modelId="{5C4C9A19-1AA4-4AD7-B694-F4DFA0BE6482}" type="sibTrans" cxnId="{0F8D2745-CF7E-475B-99F9-E7C04F0DBDC8}">
      <dgm:prSet/>
      <dgm:spPr/>
      <dgm:t>
        <a:bodyPr/>
        <a:lstStyle/>
        <a:p>
          <a:pPr algn="just"/>
          <a:endParaRPr lang="en-US" sz="2200">
            <a:ln>
              <a:solidFill>
                <a:srgbClr val="FFC000"/>
              </a:solidFill>
            </a:ln>
            <a:solidFill>
              <a:srgbClr val="FFFF00"/>
            </a:solidFill>
            <a:effectLst>
              <a:glow rad="101600">
                <a:schemeClr val="bg1">
                  <a:alpha val="60000"/>
                </a:schemeClr>
              </a:glow>
            </a:effectLst>
            <a:latin typeface="+mn-lt"/>
          </a:endParaRPr>
        </a:p>
      </dgm:t>
    </dgm:pt>
    <dgm:pt modelId="{5473318F-FB26-420B-9D79-6E8FE7A74E8A}">
      <dgm:prSet custT="1"/>
      <dgm:spPr/>
      <dgm:t>
        <a:bodyPr/>
        <a:lstStyle/>
        <a:p>
          <a:pPr algn="ctr" rtl="0"/>
          <a:r>
            <a:rPr lang="ms-MY" sz="2200" smtClean="0">
              <a:ln>
                <a:solidFill>
                  <a:srgbClr val="FFC000"/>
                </a:solidFill>
              </a:ln>
              <a:solidFill>
                <a:srgbClr val="FFFF00"/>
              </a:solidFill>
              <a:effectLst>
                <a:glow rad="101600">
                  <a:schemeClr val="bg1">
                    <a:alpha val="60000"/>
                  </a:schemeClr>
                </a:glow>
              </a:effectLst>
              <a:latin typeface="+mn-lt"/>
            </a:rPr>
            <a:t>Umat yang berilmu adalah umat yang berwawasan, mempunyai kekuatan, jelas matlamat hidup, dihormati malah dicontohi. </a:t>
          </a:r>
          <a:endParaRPr lang="en-US" sz="2200" dirty="0">
            <a:ln>
              <a:solidFill>
                <a:srgbClr val="FFC000"/>
              </a:solidFill>
            </a:ln>
            <a:solidFill>
              <a:srgbClr val="FFFF00"/>
            </a:solidFill>
            <a:effectLst>
              <a:glow rad="101600">
                <a:schemeClr val="bg1">
                  <a:alpha val="60000"/>
                </a:schemeClr>
              </a:glow>
            </a:effectLst>
            <a:latin typeface="+mn-lt"/>
          </a:endParaRPr>
        </a:p>
      </dgm:t>
    </dgm:pt>
    <dgm:pt modelId="{71BD4EF8-93E1-4E65-A89E-5ED43789F098}" type="parTrans" cxnId="{72FB78AA-4701-49C7-81C6-8B6B02363200}">
      <dgm:prSet/>
      <dgm:spPr/>
      <dgm:t>
        <a:bodyPr/>
        <a:lstStyle/>
        <a:p>
          <a:pPr algn="just"/>
          <a:endParaRPr lang="en-US" sz="2200">
            <a:ln>
              <a:solidFill>
                <a:srgbClr val="FFC000"/>
              </a:solidFill>
            </a:ln>
            <a:solidFill>
              <a:srgbClr val="FFFF00"/>
            </a:solidFill>
            <a:effectLst>
              <a:glow rad="101600">
                <a:schemeClr val="bg1">
                  <a:alpha val="60000"/>
                </a:schemeClr>
              </a:glow>
            </a:effectLst>
            <a:latin typeface="+mn-lt"/>
          </a:endParaRPr>
        </a:p>
      </dgm:t>
    </dgm:pt>
    <dgm:pt modelId="{929EC43B-FD26-4BFC-A4AD-5B22FB0C909D}" type="sibTrans" cxnId="{72FB78AA-4701-49C7-81C6-8B6B02363200}">
      <dgm:prSet/>
      <dgm:spPr/>
      <dgm:t>
        <a:bodyPr/>
        <a:lstStyle/>
        <a:p>
          <a:pPr algn="just"/>
          <a:endParaRPr lang="en-US" sz="2200">
            <a:ln>
              <a:solidFill>
                <a:srgbClr val="FFC000"/>
              </a:solidFill>
            </a:ln>
            <a:solidFill>
              <a:srgbClr val="FFFF00"/>
            </a:solidFill>
            <a:effectLst>
              <a:glow rad="101600">
                <a:schemeClr val="bg1">
                  <a:alpha val="60000"/>
                </a:schemeClr>
              </a:glow>
            </a:effectLst>
            <a:latin typeface="+mn-lt"/>
          </a:endParaRPr>
        </a:p>
      </dgm:t>
    </dgm:pt>
    <dgm:pt modelId="{A3C46922-8148-497F-90E8-6773DAB87A4D}">
      <dgm:prSet custT="1"/>
      <dgm:spPr/>
      <dgm:t>
        <a:bodyPr/>
        <a:lstStyle/>
        <a:p>
          <a:pPr algn="ctr" rtl="0"/>
          <a:r>
            <a:rPr lang="ms-MY" sz="2200" smtClean="0">
              <a:ln>
                <a:solidFill>
                  <a:srgbClr val="FFC000"/>
                </a:solidFill>
              </a:ln>
              <a:solidFill>
                <a:srgbClr val="FFFF00"/>
              </a:solidFill>
              <a:effectLst>
                <a:glow rad="101600">
                  <a:schemeClr val="bg1">
                    <a:alpha val="60000"/>
                  </a:schemeClr>
                </a:glow>
              </a:effectLst>
              <a:latin typeface="+mn-lt"/>
            </a:rPr>
            <a:t>Sebaliknya, umat yang kekal dalam kejahilan adalah umat yang lemah, mudah ditindas, tidak mempunyai wawasan, ketinggalan dalam kehidupan dan terdedah kepada segala macam bahaya dan kesusahan. </a:t>
          </a:r>
          <a:endParaRPr lang="en-US" sz="2200" dirty="0">
            <a:ln>
              <a:solidFill>
                <a:srgbClr val="FFC000"/>
              </a:solidFill>
            </a:ln>
            <a:solidFill>
              <a:srgbClr val="FFFF00"/>
            </a:solidFill>
            <a:effectLst>
              <a:glow rad="101600">
                <a:schemeClr val="bg1">
                  <a:alpha val="60000"/>
                </a:schemeClr>
              </a:glow>
            </a:effectLst>
            <a:latin typeface="+mn-lt"/>
          </a:endParaRPr>
        </a:p>
      </dgm:t>
    </dgm:pt>
    <dgm:pt modelId="{1D05815B-925D-49B4-B07F-BA4D416EFBDC}" type="parTrans" cxnId="{2F23A8C5-647F-4C58-94AC-9282208BAA13}">
      <dgm:prSet/>
      <dgm:spPr/>
      <dgm:t>
        <a:bodyPr/>
        <a:lstStyle/>
        <a:p>
          <a:pPr algn="just"/>
          <a:endParaRPr lang="en-US" sz="2200">
            <a:ln>
              <a:solidFill>
                <a:srgbClr val="FFC000"/>
              </a:solidFill>
            </a:ln>
            <a:solidFill>
              <a:srgbClr val="FFFF00"/>
            </a:solidFill>
            <a:effectLst>
              <a:glow rad="101600">
                <a:schemeClr val="bg1">
                  <a:alpha val="60000"/>
                </a:schemeClr>
              </a:glow>
            </a:effectLst>
            <a:latin typeface="+mn-lt"/>
          </a:endParaRPr>
        </a:p>
      </dgm:t>
    </dgm:pt>
    <dgm:pt modelId="{98B7459B-82D3-452C-B499-DCA421A51939}" type="sibTrans" cxnId="{2F23A8C5-647F-4C58-94AC-9282208BAA13}">
      <dgm:prSet/>
      <dgm:spPr/>
      <dgm:t>
        <a:bodyPr/>
        <a:lstStyle/>
        <a:p>
          <a:pPr algn="just"/>
          <a:endParaRPr lang="en-US" sz="2200">
            <a:ln>
              <a:solidFill>
                <a:srgbClr val="FFC000"/>
              </a:solidFill>
            </a:ln>
            <a:solidFill>
              <a:srgbClr val="FFFF00"/>
            </a:solidFill>
            <a:effectLst>
              <a:glow rad="101600">
                <a:schemeClr val="bg1">
                  <a:alpha val="60000"/>
                </a:schemeClr>
              </a:glow>
            </a:effectLst>
            <a:latin typeface="+mn-lt"/>
          </a:endParaRPr>
        </a:p>
      </dgm:t>
    </dgm:pt>
    <dgm:pt modelId="{8A72F616-2DA7-468C-8144-34CCD1FE3A0F}" type="pres">
      <dgm:prSet presAssocID="{A92C4D12-1F4B-4CCE-A5C7-7A587E7D09CD}" presName="Name0" presStyleCnt="0">
        <dgm:presLayoutVars>
          <dgm:chPref val="1"/>
          <dgm:dir/>
          <dgm:animOne val="branch"/>
          <dgm:animLvl val="lvl"/>
          <dgm:resizeHandles/>
        </dgm:presLayoutVars>
      </dgm:prSet>
      <dgm:spPr/>
      <dgm:t>
        <a:bodyPr/>
        <a:lstStyle/>
        <a:p>
          <a:endParaRPr lang="en-US"/>
        </a:p>
      </dgm:t>
    </dgm:pt>
    <dgm:pt modelId="{46661ADE-5387-485C-AD33-418883B4CAF4}" type="pres">
      <dgm:prSet presAssocID="{0B0BB88D-8413-47BD-95F2-66CA63CA89E8}" presName="vertOne" presStyleCnt="0"/>
      <dgm:spPr/>
      <dgm:t>
        <a:bodyPr/>
        <a:lstStyle/>
        <a:p>
          <a:endParaRPr lang="en-US"/>
        </a:p>
      </dgm:t>
    </dgm:pt>
    <dgm:pt modelId="{CE6E271E-1DC8-48ED-82F7-F02184752C69}" type="pres">
      <dgm:prSet presAssocID="{0B0BB88D-8413-47BD-95F2-66CA63CA89E8}" presName="txOne" presStyleLbl="node0" presStyleIdx="0" presStyleCnt="3">
        <dgm:presLayoutVars>
          <dgm:chPref val="3"/>
        </dgm:presLayoutVars>
      </dgm:prSet>
      <dgm:spPr/>
      <dgm:t>
        <a:bodyPr/>
        <a:lstStyle/>
        <a:p>
          <a:endParaRPr lang="en-US"/>
        </a:p>
      </dgm:t>
    </dgm:pt>
    <dgm:pt modelId="{DD46CE38-B216-45C6-BA84-732121E96EB0}" type="pres">
      <dgm:prSet presAssocID="{0B0BB88D-8413-47BD-95F2-66CA63CA89E8}" presName="horzOne" presStyleCnt="0"/>
      <dgm:spPr/>
      <dgm:t>
        <a:bodyPr/>
        <a:lstStyle/>
        <a:p>
          <a:endParaRPr lang="en-US"/>
        </a:p>
      </dgm:t>
    </dgm:pt>
    <dgm:pt modelId="{6D7DAB0F-EA2B-4D1F-91D1-9A5E3C2E9ECF}" type="pres">
      <dgm:prSet presAssocID="{5C4C9A19-1AA4-4AD7-B694-F4DFA0BE6482}" presName="sibSpaceOne" presStyleCnt="0"/>
      <dgm:spPr/>
      <dgm:t>
        <a:bodyPr/>
        <a:lstStyle/>
        <a:p>
          <a:endParaRPr lang="en-US"/>
        </a:p>
      </dgm:t>
    </dgm:pt>
    <dgm:pt modelId="{EC865D0D-5EC6-449E-BCE4-65A7A7336E2C}" type="pres">
      <dgm:prSet presAssocID="{5473318F-FB26-420B-9D79-6E8FE7A74E8A}" presName="vertOne" presStyleCnt="0"/>
      <dgm:spPr/>
      <dgm:t>
        <a:bodyPr/>
        <a:lstStyle/>
        <a:p>
          <a:endParaRPr lang="en-US"/>
        </a:p>
      </dgm:t>
    </dgm:pt>
    <dgm:pt modelId="{6BC3E768-C064-4761-92F3-65DD7283CAD9}" type="pres">
      <dgm:prSet presAssocID="{5473318F-FB26-420B-9D79-6E8FE7A74E8A}" presName="txOne" presStyleLbl="node0" presStyleIdx="1" presStyleCnt="3">
        <dgm:presLayoutVars>
          <dgm:chPref val="3"/>
        </dgm:presLayoutVars>
      </dgm:prSet>
      <dgm:spPr/>
      <dgm:t>
        <a:bodyPr/>
        <a:lstStyle/>
        <a:p>
          <a:endParaRPr lang="en-US"/>
        </a:p>
      </dgm:t>
    </dgm:pt>
    <dgm:pt modelId="{4F1EA0C3-9443-4BBF-BB15-78378DC685A3}" type="pres">
      <dgm:prSet presAssocID="{5473318F-FB26-420B-9D79-6E8FE7A74E8A}" presName="horzOne" presStyleCnt="0"/>
      <dgm:spPr/>
      <dgm:t>
        <a:bodyPr/>
        <a:lstStyle/>
        <a:p>
          <a:endParaRPr lang="en-US"/>
        </a:p>
      </dgm:t>
    </dgm:pt>
    <dgm:pt modelId="{BF29BAE6-E23D-44FF-9B95-1F0C2F29F189}" type="pres">
      <dgm:prSet presAssocID="{929EC43B-FD26-4BFC-A4AD-5B22FB0C909D}" presName="sibSpaceOne" presStyleCnt="0"/>
      <dgm:spPr/>
      <dgm:t>
        <a:bodyPr/>
        <a:lstStyle/>
        <a:p>
          <a:endParaRPr lang="en-US"/>
        </a:p>
      </dgm:t>
    </dgm:pt>
    <dgm:pt modelId="{B05732B6-D615-4A82-AE09-B5F5C1581E57}" type="pres">
      <dgm:prSet presAssocID="{A3C46922-8148-497F-90E8-6773DAB87A4D}" presName="vertOne" presStyleCnt="0"/>
      <dgm:spPr/>
      <dgm:t>
        <a:bodyPr/>
        <a:lstStyle/>
        <a:p>
          <a:endParaRPr lang="en-US"/>
        </a:p>
      </dgm:t>
    </dgm:pt>
    <dgm:pt modelId="{07B98E74-BBE0-4A49-B6D3-35827D8AD28E}" type="pres">
      <dgm:prSet presAssocID="{A3C46922-8148-497F-90E8-6773DAB87A4D}" presName="txOne" presStyleLbl="node0" presStyleIdx="2" presStyleCnt="3">
        <dgm:presLayoutVars>
          <dgm:chPref val="3"/>
        </dgm:presLayoutVars>
      </dgm:prSet>
      <dgm:spPr/>
      <dgm:t>
        <a:bodyPr/>
        <a:lstStyle/>
        <a:p>
          <a:endParaRPr lang="en-US"/>
        </a:p>
      </dgm:t>
    </dgm:pt>
    <dgm:pt modelId="{369A525C-7A10-4549-8EE3-7A1179DA9734}" type="pres">
      <dgm:prSet presAssocID="{A3C46922-8148-497F-90E8-6773DAB87A4D}" presName="horzOne" presStyleCnt="0"/>
      <dgm:spPr/>
      <dgm:t>
        <a:bodyPr/>
        <a:lstStyle/>
        <a:p>
          <a:endParaRPr lang="en-US"/>
        </a:p>
      </dgm:t>
    </dgm:pt>
  </dgm:ptLst>
  <dgm:cxnLst>
    <dgm:cxn modelId="{C13C7AB7-4669-4FB8-AD9B-F66CAA6D6F37}" type="presOf" srcId="{5473318F-FB26-420B-9D79-6E8FE7A74E8A}" destId="{6BC3E768-C064-4761-92F3-65DD7283CAD9}" srcOrd="0" destOrd="0" presId="urn:microsoft.com/office/officeart/2005/8/layout/hierarchy4"/>
    <dgm:cxn modelId="{72FB78AA-4701-49C7-81C6-8B6B02363200}" srcId="{A92C4D12-1F4B-4CCE-A5C7-7A587E7D09CD}" destId="{5473318F-FB26-420B-9D79-6E8FE7A74E8A}" srcOrd="1" destOrd="0" parTransId="{71BD4EF8-93E1-4E65-A89E-5ED43789F098}" sibTransId="{929EC43B-FD26-4BFC-A4AD-5B22FB0C909D}"/>
    <dgm:cxn modelId="{2F23A8C5-647F-4C58-94AC-9282208BAA13}" srcId="{A92C4D12-1F4B-4CCE-A5C7-7A587E7D09CD}" destId="{A3C46922-8148-497F-90E8-6773DAB87A4D}" srcOrd="2" destOrd="0" parTransId="{1D05815B-925D-49B4-B07F-BA4D416EFBDC}" sibTransId="{98B7459B-82D3-452C-B499-DCA421A51939}"/>
    <dgm:cxn modelId="{CC16FB02-DB20-45EF-BD29-D6647BD57B17}" type="presOf" srcId="{A92C4D12-1F4B-4CCE-A5C7-7A587E7D09CD}" destId="{8A72F616-2DA7-468C-8144-34CCD1FE3A0F}" srcOrd="0" destOrd="0" presId="urn:microsoft.com/office/officeart/2005/8/layout/hierarchy4"/>
    <dgm:cxn modelId="{0F8D2745-CF7E-475B-99F9-E7C04F0DBDC8}" srcId="{A92C4D12-1F4B-4CCE-A5C7-7A587E7D09CD}" destId="{0B0BB88D-8413-47BD-95F2-66CA63CA89E8}" srcOrd="0" destOrd="0" parTransId="{F0C59647-47E3-4D9B-A1C9-B414E87EA93F}" sibTransId="{5C4C9A19-1AA4-4AD7-B694-F4DFA0BE6482}"/>
    <dgm:cxn modelId="{F541F060-03C4-4B2A-AE3E-EB3D0E7714DC}" type="presOf" srcId="{0B0BB88D-8413-47BD-95F2-66CA63CA89E8}" destId="{CE6E271E-1DC8-48ED-82F7-F02184752C69}" srcOrd="0" destOrd="0" presId="urn:microsoft.com/office/officeart/2005/8/layout/hierarchy4"/>
    <dgm:cxn modelId="{DA9D2D91-8617-4670-92AB-490B3D9F5ED7}" type="presOf" srcId="{A3C46922-8148-497F-90E8-6773DAB87A4D}" destId="{07B98E74-BBE0-4A49-B6D3-35827D8AD28E}" srcOrd="0" destOrd="0" presId="urn:microsoft.com/office/officeart/2005/8/layout/hierarchy4"/>
    <dgm:cxn modelId="{19059DFE-577C-498C-8AC1-DEBD7DE38299}" type="presParOf" srcId="{8A72F616-2DA7-468C-8144-34CCD1FE3A0F}" destId="{46661ADE-5387-485C-AD33-418883B4CAF4}" srcOrd="0" destOrd="0" presId="urn:microsoft.com/office/officeart/2005/8/layout/hierarchy4"/>
    <dgm:cxn modelId="{A6A42474-D9FA-4CB2-B14B-DF2049B3CD47}" type="presParOf" srcId="{46661ADE-5387-485C-AD33-418883B4CAF4}" destId="{CE6E271E-1DC8-48ED-82F7-F02184752C69}" srcOrd="0" destOrd="0" presId="urn:microsoft.com/office/officeart/2005/8/layout/hierarchy4"/>
    <dgm:cxn modelId="{CAEB4228-45A6-4B7B-AD02-587E379BC8A0}" type="presParOf" srcId="{46661ADE-5387-485C-AD33-418883B4CAF4}" destId="{DD46CE38-B216-45C6-BA84-732121E96EB0}" srcOrd="1" destOrd="0" presId="urn:microsoft.com/office/officeart/2005/8/layout/hierarchy4"/>
    <dgm:cxn modelId="{813B28DC-BB7B-45BB-931D-9E804A2462FC}" type="presParOf" srcId="{8A72F616-2DA7-468C-8144-34CCD1FE3A0F}" destId="{6D7DAB0F-EA2B-4D1F-91D1-9A5E3C2E9ECF}" srcOrd="1" destOrd="0" presId="urn:microsoft.com/office/officeart/2005/8/layout/hierarchy4"/>
    <dgm:cxn modelId="{D7EBFB52-87D2-4307-9501-9017AD62342D}" type="presParOf" srcId="{8A72F616-2DA7-468C-8144-34CCD1FE3A0F}" destId="{EC865D0D-5EC6-449E-BCE4-65A7A7336E2C}" srcOrd="2" destOrd="0" presId="urn:microsoft.com/office/officeart/2005/8/layout/hierarchy4"/>
    <dgm:cxn modelId="{4EB5F06F-C173-410E-B5BA-250E442BAC4B}" type="presParOf" srcId="{EC865D0D-5EC6-449E-BCE4-65A7A7336E2C}" destId="{6BC3E768-C064-4761-92F3-65DD7283CAD9}" srcOrd="0" destOrd="0" presId="urn:microsoft.com/office/officeart/2005/8/layout/hierarchy4"/>
    <dgm:cxn modelId="{73DF1375-45AF-4254-8B8A-F32EBDEBEE58}" type="presParOf" srcId="{EC865D0D-5EC6-449E-BCE4-65A7A7336E2C}" destId="{4F1EA0C3-9443-4BBF-BB15-78378DC685A3}" srcOrd="1" destOrd="0" presId="urn:microsoft.com/office/officeart/2005/8/layout/hierarchy4"/>
    <dgm:cxn modelId="{317D7221-9722-4BCB-BD38-2C4B4CAA1134}" type="presParOf" srcId="{8A72F616-2DA7-468C-8144-34CCD1FE3A0F}" destId="{BF29BAE6-E23D-44FF-9B95-1F0C2F29F189}" srcOrd="3" destOrd="0" presId="urn:microsoft.com/office/officeart/2005/8/layout/hierarchy4"/>
    <dgm:cxn modelId="{552C9E07-35ED-4270-8648-6DBC767CB490}" type="presParOf" srcId="{8A72F616-2DA7-468C-8144-34CCD1FE3A0F}" destId="{B05732B6-D615-4A82-AE09-B5F5C1581E57}" srcOrd="4" destOrd="0" presId="urn:microsoft.com/office/officeart/2005/8/layout/hierarchy4"/>
    <dgm:cxn modelId="{FDF4B9C4-BF61-4EFB-9F85-9AB0A28AA925}" type="presParOf" srcId="{B05732B6-D615-4A82-AE09-B5F5C1581E57}" destId="{07B98E74-BBE0-4A49-B6D3-35827D8AD28E}" srcOrd="0" destOrd="0" presId="urn:microsoft.com/office/officeart/2005/8/layout/hierarchy4"/>
    <dgm:cxn modelId="{06E96976-AF7E-43AC-B4CC-9ABBFA91DD3B}" type="presParOf" srcId="{B05732B6-D615-4A82-AE09-B5F5C1581E57}" destId="{369A525C-7A10-4549-8EE3-7A1179DA9734}" srcOrd="1" destOrd="0" presId="urn:microsoft.com/office/officeart/2005/8/layout/hierarchy4"/>
  </dgm:cxnLst>
  <dgm:bg>
    <a:solidFill>
      <a:srgbClr val="FFFF00"/>
    </a:solid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336F0A-1325-4D85-8282-4DD03041CA82}" type="doc">
      <dgm:prSet loTypeId="urn:microsoft.com/office/officeart/2008/layout/VerticalCurvedList" loCatId="list" qsTypeId="urn:microsoft.com/office/officeart/2005/8/quickstyle/3d1" qsCatId="3D" csTypeId="urn:microsoft.com/office/officeart/2005/8/colors/colorful4" csCatId="colorful"/>
      <dgm:spPr/>
      <dgm:t>
        <a:bodyPr/>
        <a:lstStyle/>
        <a:p>
          <a:endParaRPr lang="en-US"/>
        </a:p>
      </dgm:t>
    </dgm:pt>
    <dgm:pt modelId="{23E03504-E888-41BD-A06A-9B6C5CBDD5B3}">
      <dgm:prSet custT="1"/>
      <dgm:spPr/>
      <dgm:t>
        <a:bodyPr/>
        <a:lstStyle/>
        <a:p>
          <a:pPr algn="just" rtl="0"/>
          <a:r>
            <a:rPr lang="ms-MY" sz="2200" dirty="0" smtClean="0">
              <a:ln>
                <a:solidFill>
                  <a:srgbClr val="FFC000"/>
                </a:solidFill>
              </a:ln>
              <a:solidFill>
                <a:srgbClr val="FFFF00"/>
              </a:solidFill>
              <a:effectLst>
                <a:glow rad="101600">
                  <a:schemeClr val="bg1">
                    <a:alpha val="60000"/>
                  </a:schemeClr>
                </a:glow>
              </a:effectLst>
              <a:latin typeface="+mn-lt"/>
            </a:rPr>
            <a:t>jika umat Islam terhijab dari cahaya ilmu, maka mereka akan kekal dalam kejahilan juga kenaifan percaturan musuh-musuh Islam. </a:t>
          </a:r>
          <a:endParaRPr lang="en-US" sz="2200" dirty="0">
            <a:ln>
              <a:solidFill>
                <a:srgbClr val="FFC000"/>
              </a:solidFill>
            </a:ln>
            <a:solidFill>
              <a:srgbClr val="FFFF00"/>
            </a:solidFill>
            <a:effectLst>
              <a:glow rad="101600">
                <a:schemeClr val="bg1">
                  <a:alpha val="60000"/>
                </a:schemeClr>
              </a:glow>
            </a:effectLst>
            <a:latin typeface="+mn-lt"/>
          </a:endParaRPr>
        </a:p>
      </dgm:t>
    </dgm:pt>
    <dgm:pt modelId="{AA0E7515-1EF1-4869-AA26-DE4E260EFEC3}" type="parTrans" cxnId="{F010FCC6-CE62-43F9-96AD-0B61413CDEF0}">
      <dgm:prSet/>
      <dgm:spPr/>
      <dgm:t>
        <a:bodyPr/>
        <a:lstStyle/>
        <a:p>
          <a:endParaRPr lang="en-US" sz="2200">
            <a:ln>
              <a:solidFill>
                <a:srgbClr val="FFC000"/>
              </a:solidFill>
            </a:ln>
            <a:solidFill>
              <a:srgbClr val="FFFF00"/>
            </a:solidFill>
            <a:effectLst>
              <a:glow rad="101600">
                <a:schemeClr val="bg1">
                  <a:alpha val="60000"/>
                </a:schemeClr>
              </a:glow>
            </a:effectLst>
            <a:latin typeface="+mn-lt"/>
          </a:endParaRPr>
        </a:p>
      </dgm:t>
    </dgm:pt>
    <dgm:pt modelId="{802A1514-ABAC-4B61-94A4-C337FE1AFB91}" type="sibTrans" cxnId="{F010FCC6-CE62-43F9-96AD-0B61413CDEF0}">
      <dgm:prSet/>
      <dgm:spPr/>
      <dgm:t>
        <a:bodyPr/>
        <a:lstStyle/>
        <a:p>
          <a:endParaRPr lang="en-US" sz="2200">
            <a:ln>
              <a:solidFill>
                <a:srgbClr val="FFC000"/>
              </a:solidFill>
            </a:ln>
            <a:solidFill>
              <a:srgbClr val="FFFF00"/>
            </a:solidFill>
            <a:effectLst>
              <a:glow rad="101600">
                <a:schemeClr val="bg1">
                  <a:alpha val="60000"/>
                </a:schemeClr>
              </a:glow>
            </a:effectLst>
            <a:latin typeface="+mn-lt"/>
          </a:endParaRPr>
        </a:p>
      </dgm:t>
    </dgm:pt>
    <dgm:pt modelId="{3D7376AA-7BC9-4E37-9C2C-BC5B7768E0BE}">
      <dgm:prSet custT="1"/>
      <dgm:spPr/>
      <dgm:t>
        <a:bodyPr/>
        <a:lstStyle/>
        <a:p>
          <a:pPr algn="just" rtl="0"/>
          <a:r>
            <a:rPr lang="ms-MY" sz="2200" dirty="0" smtClean="0">
              <a:ln>
                <a:solidFill>
                  <a:srgbClr val="FFC000"/>
                </a:solidFill>
              </a:ln>
              <a:solidFill>
                <a:srgbClr val="FFFF00"/>
              </a:solidFill>
              <a:effectLst>
                <a:glow rad="101600">
                  <a:schemeClr val="bg1">
                    <a:alpha val="60000"/>
                  </a:schemeClr>
                </a:glow>
              </a:effectLst>
              <a:latin typeface="+mn-lt"/>
            </a:rPr>
            <a:t>Untuk mengelakkan agar umat Islam tidak tersepit dalam kerangka fikir yang sempit, maka ilmu menjadi penyelesai kekusutan yang berlaku. </a:t>
          </a:r>
          <a:endParaRPr lang="en-US" sz="2200" dirty="0">
            <a:ln>
              <a:solidFill>
                <a:srgbClr val="FFC000"/>
              </a:solidFill>
            </a:ln>
            <a:solidFill>
              <a:srgbClr val="FFFF00"/>
            </a:solidFill>
            <a:effectLst>
              <a:glow rad="101600">
                <a:schemeClr val="bg1">
                  <a:alpha val="60000"/>
                </a:schemeClr>
              </a:glow>
            </a:effectLst>
            <a:latin typeface="+mn-lt"/>
          </a:endParaRPr>
        </a:p>
      </dgm:t>
    </dgm:pt>
    <dgm:pt modelId="{29E0B7F8-A7A2-4020-A32C-255B5183BCAC}" type="parTrans" cxnId="{0C850E23-4EBB-49C0-9A18-30EE96DD7BE3}">
      <dgm:prSet/>
      <dgm:spPr/>
      <dgm:t>
        <a:bodyPr/>
        <a:lstStyle/>
        <a:p>
          <a:endParaRPr lang="en-US" sz="2200">
            <a:ln>
              <a:solidFill>
                <a:srgbClr val="FFC000"/>
              </a:solidFill>
            </a:ln>
            <a:solidFill>
              <a:srgbClr val="FFFF00"/>
            </a:solidFill>
            <a:effectLst>
              <a:glow rad="101600">
                <a:schemeClr val="bg1">
                  <a:alpha val="60000"/>
                </a:schemeClr>
              </a:glow>
            </a:effectLst>
            <a:latin typeface="+mn-lt"/>
          </a:endParaRPr>
        </a:p>
      </dgm:t>
    </dgm:pt>
    <dgm:pt modelId="{8C01995E-BDE8-4615-9D73-8B52CBE3852F}" type="sibTrans" cxnId="{0C850E23-4EBB-49C0-9A18-30EE96DD7BE3}">
      <dgm:prSet/>
      <dgm:spPr/>
      <dgm:t>
        <a:bodyPr/>
        <a:lstStyle/>
        <a:p>
          <a:endParaRPr lang="en-US" sz="2200">
            <a:ln>
              <a:solidFill>
                <a:srgbClr val="FFC000"/>
              </a:solidFill>
            </a:ln>
            <a:solidFill>
              <a:srgbClr val="FFFF00"/>
            </a:solidFill>
            <a:effectLst>
              <a:glow rad="101600">
                <a:schemeClr val="bg1">
                  <a:alpha val="60000"/>
                </a:schemeClr>
              </a:glow>
            </a:effectLst>
            <a:latin typeface="+mn-lt"/>
          </a:endParaRPr>
        </a:p>
      </dgm:t>
    </dgm:pt>
    <dgm:pt modelId="{6D2A5D2B-A7F3-4C76-A090-3115DA1822AE}">
      <dgm:prSet custT="1"/>
      <dgm:spPr/>
      <dgm:t>
        <a:bodyPr/>
        <a:lstStyle/>
        <a:p>
          <a:pPr algn="just" rtl="0"/>
          <a:r>
            <a:rPr lang="ms-MY" sz="2200" dirty="0" smtClean="0">
              <a:ln>
                <a:solidFill>
                  <a:srgbClr val="FFC000"/>
                </a:solidFill>
              </a:ln>
              <a:solidFill>
                <a:srgbClr val="FFFF00"/>
              </a:solidFill>
              <a:effectLst>
                <a:glow rad="101600">
                  <a:schemeClr val="bg1">
                    <a:alpha val="60000"/>
                  </a:schemeClr>
                </a:glow>
              </a:effectLst>
              <a:latin typeface="+mn-lt"/>
            </a:rPr>
            <a:t>Dengan itu, diyakini soal </a:t>
          </a:r>
          <a:r>
            <a:rPr lang="en-US" sz="2200" dirty="0" err="1" smtClean="0">
              <a:ln>
                <a:solidFill>
                  <a:srgbClr val="FFC000"/>
                </a:solidFill>
              </a:ln>
              <a:solidFill>
                <a:srgbClr val="FFFF00"/>
              </a:solidFill>
              <a:effectLst>
                <a:glow rad="101600">
                  <a:schemeClr val="bg1">
                    <a:alpha val="60000"/>
                  </a:schemeClr>
                </a:glow>
              </a:effectLst>
              <a:latin typeface="+mn-lt"/>
            </a:rPr>
            <a:t>integriti</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dan</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kepimpinan</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dapat</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dirungkaikan</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dengan</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baik</a:t>
          </a:r>
          <a:r>
            <a:rPr lang="en-US" sz="2200" dirty="0" smtClean="0">
              <a:ln>
                <a:solidFill>
                  <a:srgbClr val="FFC000"/>
                </a:solidFill>
              </a:ln>
              <a:solidFill>
                <a:srgbClr val="FFFF00"/>
              </a:solidFill>
              <a:effectLst>
                <a:glow rad="101600">
                  <a:schemeClr val="bg1">
                    <a:alpha val="60000"/>
                  </a:schemeClr>
                </a:glow>
              </a:effectLst>
              <a:latin typeface="+mn-lt"/>
            </a:rPr>
            <a:t>.</a:t>
          </a:r>
          <a:endParaRPr lang="en-US" sz="2200" dirty="0">
            <a:ln>
              <a:solidFill>
                <a:srgbClr val="FFC000"/>
              </a:solidFill>
            </a:ln>
            <a:solidFill>
              <a:srgbClr val="FFFF00"/>
            </a:solidFill>
            <a:effectLst>
              <a:glow rad="101600">
                <a:schemeClr val="bg1">
                  <a:alpha val="60000"/>
                </a:schemeClr>
              </a:glow>
            </a:effectLst>
            <a:latin typeface="+mn-lt"/>
          </a:endParaRPr>
        </a:p>
      </dgm:t>
    </dgm:pt>
    <dgm:pt modelId="{989D5A79-841D-4CF0-A4F4-84C2AE18385D}" type="parTrans" cxnId="{F8B90E61-3D22-4DC7-A77C-A7952A5E6711}">
      <dgm:prSet/>
      <dgm:spPr/>
      <dgm:t>
        <a:bodyPr/>
        <a:lstStyle/>
        <a:p>
          <a:endParaRPr lang="en-US" sz="2200">
            <a:ln>
              <a:solidFill>
                <a:srgbClr val="FFC000"/>
              </a:solidFill>
            </a:ln>
            <a:solidFill>
              <a:srgbClr val="FFFF00"/>
            </a:solidFill>
            <a:effectLst>
              <a:glow rad="101600">
                <a:schemeClr val="bg1">
                  <a:alpha val="60000"/>
                </a:schemeClr>
              </a:glow>
            </a:effectLst>
            <a:latin typeface="+mn-lt"/>
          </a:endParaRPr>
        </a:p>
      </dgm:t>
    </dgm:pt>
    <dgm:pt modelId="{48D3F164-436F-4758-9EBB-39D977FC5719}" type="sibTrans" cxnId="{F8B90E61-3D22-4DC7-A77C-A7952A5E6711}">
      <dgm:prSet/>
      <dgm:spPr/>
      <dgm:t>
        <a:bodyPr/>
        <a:lstStyle/>
        <a:p>
          <a:endParaRPr lang="en-US" sz="2200">
            <a:ln>
              <a:solidFill>
                <a:srgbClr val="FFC000"/>
              </a:solidFill>
            </a:ln>
            <a:solidFill>
              <a:srgbClr val="FFFF00"/>
            </a:solidFill>
            <a:effectLst>
              <a:glow rad="101600">
                <a:schemeClr val="bg1">
                  <a:alpha val="60000"/>
                </a:schemeClr>
              </a:glow>
            </a:effectLst>
            <a:latin typeface="+mn-lt"/>
          </a:endParaRPr>
        </a:p>
      </dgm:t>
    </dgm:pt>
    <dgm:pt modelId="{99B554D8-CB8F-4FEE-A258-C20CD143CFFB}" type="pres">
      <dgm:prSet presAssocID="{F8336F0A-1325-4D85-8282-4DD03041CA82}" presName="Name0" presStyleCnt="0">
        <dgm:presLayoutVars>
          <dgm:chMax val="7"/>
          <dgm:chPref val="7"/>
          <dgm:dir/>
        </dgm:presLayoutVars>
      </dgm:prSet>
      <dgm:spPr/>
      <dgm:t>
        <a:bodyPr/>
        <a:lstStyle/>
        <a:p>
          <a:endParaRPr lang="en-US"/>
        </a:p>
      </dgm:t>
    </dgm:pt>
    <dgm:pt modelId="{110F22A1-6408-4AF6-BFF4-678BCC86DF9A}" type="pres">
      <dgm:prSet presAssocID="{F8336F0A-1325-4D85-8282-4DD03041CA82}" presName="Name1" presStyleCnt="0"/>
      <dgm:spPr/>
    </dgm:pt>
    <dgm:pt modelId="{F3C9076F-7423-478A-A085-075468CFF72F}" type="pres">
      <dgm:prSet presAssocID="{F8336F0A-1325-4D85-8282-4DD03041CA82}" presName="cycle" presStyleCnt="0"/>
      <dgm:spPr/>
    </dgm:pt>
    <dgm:pt modelId="{52F1A8F7-402A-444B-B863-8FBF704EF52C}" type="pres">
      <dgm:prSet presAssocID="{F8336F0A-1325-4D85-8282-4DD03041CA82}" presName="srcNode" presStyleLbl="node1" presStyleIdx="0" presStyleCnt="3"/>
      <dgm:spPr/>
    </dgm:pt>
    <dgm:pt modelId="{63C44F67-9E2F-4478-8430-F4FDAECE585B}" type="pres">
      <dgm:prSet presAssocID="{F8336F0A-1325-4D85-8282-4DD03041CA82}" presName="conn" presStyleLbl="parChTrans1D2" presStyleIdx="0" presStyleCnt="1"/>
      <dgm:spPr/>
      <dgm:t>
        <a:bodyPr/>
        <a:lstStyle/>
        <a:p>
          <a:endParaRPr lang="en-US"/>
        </a:p>
      </dgm:t>
    </dgm:pt>
    <dgm:pt modelId="{43127269-FF04-4E3D-94E2-8C47C19DD92A}" type="pres">
      <dgm:prSet presAssocID="{F8336F0A-1325-4D85-8282-4DD03041CA82}" presName="extraNode" presStyleLbl="node1" presStyleIdx="0" presStyleCnt="3"/>
      <dgm:spPr/>
    </dgm:pt>
    <dgm:pt modelId="{312C3785-6B5D-4F2B-BDDB-B0A6B62E53CE}" type="pres">
      <dgm:prSet presAssocID="{F8336F0A-1325-4D85-8282-4DD03041CA82}" presName="dstNode" presStyleLbl="node1" presStyleIdx="0" presStyleCnt="3"/>
      <dgm:spPr/>
    </dgm:pt>
    <dgm:pt modelId="{4A8940BE-0813-472E-A1C3-9AD5566A59E5}" type="pres">
      <dgm:prSet presAssocID="{23E03504-E888-41BD-A06A-9B6C5CBDD5B3}" presName="text_1" presStyleLbl="node1" presStyleIdx="0" presStyleCnt="3">
        <dgm:presLayoutVars>
          <dgm:bulletEnabled val="1"/>
        </dgm:presLayoutVars>
      </dgm:prSet>
      <dgm:spPr/>
      <dgm:t>
        <a:bodyPr/>
        <a:lstStyle/>
        <a:p>
          <a:endParaRPr lang="en-US"/>
        </a:p>
      </dgm:t>
    </dgm:pt>
    <dgm:pt modelId="{BAABC13C-58A5-4B19-A71E-AD151C497A86}" type="pres">
      <dgm:prSet presAssocID="{23E03504-E888-41BD-A06A-9B6C5CBDD5B3}" presName="accent_1" presStyleCnt="0"/>
      <dgm:spPr/>
    </dgm:pt>
    <dgm:pt modelId="{BC9594F0-50A5-4C8C-9DF2-4A7942B788F8}" type="pres">
      <dgm:prSet presAssocID="{23E03504-E888-41BD-A06A-9B6C5CBDD5B3}" presName="accentRepeatNode" presStyleLbl="solidFgAcc1" presStyleIdx="0" presStyleCnt="3"/>
      <dgm:spPr>
        <a:solidFill>
          <a:srgbClr val="FF0000"/>
        </a:solidFill>
      </dgm:spPr>
      <dgm:t>
        <a:bodyPr/>
        <a:lstStyle/>
        <a:p>
          <a:endParaRPr lang="en-US"/>
        </a:p>
      </dgm:t>
    </dgm:pt>
    <dgm:pt modelId="{242C0309-DC32-41DC-942B-B2F7B13F613B}" type="pres">
      <dgm:prSet presAssocID="{3D7376AA-7BC9-4E37-9C2C-BC5B7768E0BE}" presName="text_2" presStyleLbl="node1" presStyleIdx="1" presStyleCnt="3">
        <dgm:presLayoutVars>
          <dgm:bulletEnabled val="1"/>
        </dgm:presLayoutVars>
      </dgm:prSet>
      <dgm:spPr/>
      <dgm:t>
        <a:bodyPr/>
        <a:lstStyle/>
        <a:p>
          <a:endParaRPr lang="en-US"/>
        </a:p>
      </dgm:t>
    </dgm:pt>
    <dgm:pt modelId="{DA1E8589-D906-4469-91EC-3008EB4D9DFA}" type="pres">
      <dgm:prSet presAssocID="{3D7376AA-7BC9-4E37-9C2C-BC5B7768E0BE}" presName="accent_2" presStyleCnt="0"/>
      <dgm:spPr/>
    </dgm:pt>
    <dgm:pt modelId="{6E9E720B-2B60-466B-9A8C-3898ECC71793}" type="pres">
      <dgm:prSet presAssocID="{3D7376AA-7BC9-4E37-9C2C-BC5B7768E0BE}" presName="accentRepeatNode" presStyleLbl="solidFgAcc1" presStyleIdx="1" presStyleCnt="3"/>
      <dgm:spPr>
        <a:solidFill>
          <a:srgbClr val="002060"/>
        </a:solidFill>
      </dgm:spPr>
      <dgm:t>
        <a:bodyPr/>
        <a:lstStyle/>
        <a:p>
          <a:endParaRPr lang="en-US"/>
        </a:p>
      </dgm:t>
    </dgm:pt>
    <dgm:pt modelId="{1891CD31-DF10-403F-B6CB-C2919FF705A0}" type="pres">
      <dgm:prSet presAssocID="{6D2A5D2B-A7F3-4C76-A090-3115DA1822AE}" presName="text_3" presStyleLbl="node1" presStyleIdx="2" presStyleCnt="3">
        <dgm:presLayoutVars>
          <dgm:bulletEnabled val="1"/>
        </dgm:presLayoutVars>
      </dgm:prSet>
      <dgm:spPr/>
      <dgm:t>
        <a:bodyPr/>
        <a:lstStyle/>
        <a:p>
          <a:endParaRPr lang="en-US"/>
        </a:p>
      </dgm:t>
    </dgm:pt>
    <dgm:pt modelId="{F3404CB0-96A2-42B3-A55F-F5CF7F237BEA}" type="pres">
      <dgm:prSet presAssocID="{6D2A5D2B-A7F3-4C76-A090-3115DA1822AE}" presName="accent_3" presStyleCnt="0"/>
      <dgm:spPr/>
    </dgm:pt>
    <dgm:pt modelId="{ADB2C568-C804-42AC-A3A9-9D7B02366287}" type="pres">
      <dgm:prSet presAssocID="{6D2A5D2B-A7F3-4C76-A090-3115DA1822AE}" presName="accentRepeatNode" presStyleLbl="solidFgAcc1" presStyleIdx="2" presStyleCnt="3"/>
      <dgm:spPr>
        <a:solidFill>
          <a:srgbClr val="FFC000"/>
        </a:solidFill>
      </dgm:spPr>
      <dgm:t>
        <a:bodyPr/>
        <a:lstStyle/>
        <a:p>
          <a:endParaRPr lang="en-US"/>
        </a:p>
      </dgm:t>
    </dgm:pt>
  </dgm:ptLst>
  <dgm:cxnLst>
    <dgm:cxn modelId="{47F192D8-2C50-425C-97CB-877262FABE7F}" type="presOf" srcId="{6D2A5D2B-A7F3-4C76-A090-3115DA1822AE}" destId="{1891CD31-DF10-403F-B6CB-C2919FF705A0}" srcOrd="0" destOrd="0" presId="urn:microsoft.com/office/officeart/2008/layout/VerticalCurvedList"/>
    <dgm:cxn modelId="{561BA097-78D1-4A80-82F4-919D5210E25A}" type="presOf" srcId="{F8336F0A-1325-4D85-8282-4DD03041CA82}" destId="{99B554D8-CB8F-4FEE-A258-C20CD143CFFB}" srcOrd="0" destOrd="0" presId="urn:microsoft.com/office/officeart/2008/layout/VerticalCurvedList"/>
    <dgm:cxn modelId="{F8B90E61-3D22-4DC7-A77C-A7952A5E6711}" srcId="{F8336F0A-1325-4D85-8282-4DD03041CA82}" destId="{6D2A5D2B-A7F3-4C76-A090-3115DA1822AE}" srcOrd="2" destOrd="0" parTransId="{989D5A79-841D-4CF0-A4F4-84C2AE18385D}" sibTransId="{48D3F164-436F-4758-9EBB-39D977FC5719}"/>
    <dgm:cxn modelId="{0AF36ED1-4B49-44B0-B58C-9F21050BBA59}" type="presOf" srcId="{3D7376AA-7BC9-4E37-9C2C-BC5B7768E0BE}" destId="{242C0309-DC32-41DC-942B-B2F7B13F613B}" srcOrd="0" destOrd="0" presId="urn:microsoft.com/office/officeart/2008/layout/VerticalCurvedList"/>
    <dgm:cxn modelId="{9D119BBB-2C15-45F4-B8D4-716C793A1CB9}" type="presOf" srcId="{23E03504-E888-41BD-A06A-9B6C5CBDD5B3}" destId="{4A8940BE-0813-472E-A1C3-9AD5566A59E5}" srcOrd="0" destOrd="0" presId="urn:microsoft.com/office/officeart/2008/layout/VerticalCurvedList"/>
    <dgm:cxn modelId="{F010FCC6-CE62-43F9-96AD-0B61413CDEF0}" srcId="{F8336F0A-1325-4D85-8282-4DD03041CA82}" destId="{23E03504-E888-41BD-A06A-9B6C5CBDD5B3}" srcOrd="0" destOrd="0" parTransId="{AA0E7515-1EF1-4869-AA26-DE4E260EFEC3}" sibTransId="{802A1514-ABAC-4B61-94A4-C337FE1AFB91}"/>
    <dgm:cxn modelId="{859EACBA-2D4E-48D5-97FA-7C20A68216F3}" type="presOf" srcId="{802A1514-ABAC-4B61-94A4-C337FE1AFB91}" destId="{63C44F67-9E2F-4478-8430-F4FDAECE585B}" srcOrd="0" destOrd="0" presId="urn:microsoft.com/office/officeart/2008/layout/VerticalCurvedList"/>
    <dgm:cxn modelId="{0C850E23-4EBB-49C0-9A18-30EE96DD7BE3}" srcId="{F8336F0A-1325-4D85-8282-4DD03041CA82}" destId="{3D7376AA-7BC9-4E37-9C2C-BC5B7768E0BE}" srcOrd="1" destOrd="0" parTransId="{29E0B7F8-A7A2-4020-A32C-255B5183BCAC}" sibTransId="{8C01995E-BDE8-4615-9D73-8B52CBE3852F}"/>
    <dgm:cxn modelId="{8C24F93B-FDDD-4B54-9646-6FBEFE382C24}" type="presParOf" srcId="{99B554D8-CB8F-4FEE-A258-C20CD143CFFB}" destId="{110F22A1-6408-4AF6-BFF4-678BCC86DF9A}" srcOrd="0" destOrd="0" presId="urn:microsoft.com/office/officeart/2008/layout/VerticalCurvedList"/>
    <dgm:cxn modelId="{7C056F33-05DE-40EB-A885-023C156BAD20}" type="presParOf" srcId="{110F22A1-6408-4AF6-BFF4-678BCC86DF9A}" destId="{F3C9076F-7423-478A-A085-075468CFF72F}" srcOrd="0" destOrd="0" presId="urn:microsoft.com/office/officeart/2008/layout/VerticalCurvedList"/>
    <dgm:cxn modelId="{F510F043-035E-4C1F-B00F-0DF8E6132573}" type="presParOf" srcId="{F3C9076F-7423-478A-A085-075468CFF72F}" destId="{52F1A8F7-402A-444B-B863-8FBF704EF52C}" srcOrd="0" destOrd="0" presId="urn:microsoft.com/office/officeart/2008/layout/VerticalCurvedList"/>
    <dgm:cxn modelId="{D8233411-B09F-4488-97C7-B8CFD658D80A}" type="presParOf" srcId="{F3C9076F-7423-478A-A085-075468CFF72F}" destId="{63C44F67-9E2F-4478-8430-F4FDAECE585B}" srcOrd="1" destOrd="0" presId="urn:microsoft.com/office/officeart/2008/layout/VerticalCurvedList"/>
    <dgm:cxn modelId="{04939285-4940-4DD3-B1CC-1275A81C967A}" type="presParOf" srcId="{F3C9076F-7423-478A-A085-075468CFF72F}" destId="{43127269-FF04-4E3D-94E2-8C47C19DD92A}" srcOrd="2" destOrd="0" presId="urn:microsoft.com/office/officeart/2008/layout/VerticalCurvedList"/>
    <dgm:cxn modelId="{23F5306C-EADF-415C-9609-F89C1730C7FA}" type="presParOf" srcId="{F3C9076F-7423-478A-A085-075468CFF72F}" destId="{312C3785-6B5D-4F2B-BDDB-B0A6B62E53CE}" srcOrd="3" destOrd="0" presId="urn:microsoft.com/office/officeart/2008/layout/VerticalCurvedList"/>
    <dgm:cxn modelId="{116A8260-618C-40A4-A783-0B1B1E3C482C}" type="presParOf" srcId="{110F22A1-6408-4AF6-BFF4-678BCC86DF9A}" destId="{4A8940BE-0813-472E-A1C3-9AD5566A59E5}" srcOrd="1" destOrd="0" presId="urn:microsoft.com/office/officeart/2008/layout/VerticalCurvedList"/>
    <dgm:cxn modelId="{D48C3E6F-AD22-4EA6-81B7-BAE6EA0847E4}" type="presParOf" srcId="{110F22A1-6408-4AF6-BFF4-678BCC86DF9A}" destId="{BAABC13C-58A5-4B19-A71E-AD151C497A86}" srcOrd="2" destOrd="0" presId="urn:microsoft.com/office/officeart/2008/layout/VerticalCurvedList"/>
    <dgm:cxn modelId="{24F91FC0-003E-488D-8BB2-CF286D04BE20}" type="presParOf" srcId="{BAABC13C-58A5-4B19-A71E-AD151C497A86}" destId="{BC9594F0-50A5-4C8C-9DF2-4A7942B788F8}" srcOrd="0" destOrd="0" presId="urn:microsoft.com/office/officeart/2008/layout/VerticalCurvedList"/>
    <dgm:cxn modelId="{CC127378-4319-4607-AEDF-A1490CE17FEA}" type="presParOf" srcId="{110F22A1-6408-4AF6-BFF4-678BCC86DF9A}" destId="{242C0309-DC32-41DC-942B-B2F7B13F613B}" srcOrd="3" destOrd="0" presId="urn:microsoft.com/office/officeart/2008/layout/VerticalCurvedList"/>
    <dgm:cxn modelId="{47E5DA33-BFB6-4437-A0EE-734C94E5FF82}" type="presParOf" srcId="{110F22A1-6408-4AF6-BFF4-678BCC86DF9A}" destId="{DA1E8589-D906-4469-91EC-3008EB4D9DFA}" srcOrd="4" destOrd="0" presId="urn:microsoft.com/office/officeart/2008/layout/VerticalCurvedList"/>
    <dgm:cxn modelId="{39F58D95-1FDE-41C1-A8C1-F3C71739C66D}" type="presParOf" srcId="{DA1E8589-D906-4469-91EC-3008EB4D9DFA}" destId="{6E9E720B-2B60-466B-9A8C-3898ECC71793}" srcOrd="0" destOrd="0" presId="urn:microsoft.com/office/officeart/2008/layout/VerticalCurvedList"/>
    <dgm:cxn modelId="{DA9EEC27-AF13-4D86-9906-E0170E432F39}" type="presParOf" srcId="{110F22A1-6408-4AF6-BFF4-678BCC86DF9A}" destId="{1891CD31-DF10-403F-B6CB-C2919FF705A0}" srcOrd="5" destOrd="0" presId="urn:microsoft.com/office/officeart/2008/layout/VerticalCurvedList"/>
    <dgm:cxn modelId="{F5B2082D-549B-4724-B101-68EDE5833B86}" type="presParOf" srcId="{110F22A1-6408-4AF6-BFF4-678BCC86DF9A}" destId="{F3404CB0-96A2-42B3-A55F-F5CF7F237BEA}" srcOrd="6" destOrd="0" presId="urn:microsoft.com/office/officeart/2008/layout/VerticalCurvedList"/>
    <dgm:cxn modelId="{005C24C8-7091-4A4E-9724-645AA035EF4D}" type="presParOf" srcId="{F3404CB0-96A2-42B3-A55F-F5CF7F237BEA}" destId="{ADB2C568-C804-42AC-A3A9-9D7B02366287}"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AA38C2-7A1F-48DB-B185-294CB83A960B}"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en-US"/>
        </a:p>
      </dgm:t>
    </dgm:pt>
    <dgm:pt modelId="{236E70FB-1A1F-4DA0-9EA4-9E7FECEF43BD}">
      <dgm:prSet custT="1"/>
      <dgm:spPr/>
      <dgm:t>
        <a:bodyPr/>
        <a:lstStyle/>
        <a:p>
          <a:pPr algn="just" rtl="0"/>
          <a:r>
            <a:rPr lang="en-US" sz="2200" smtClean="0">
              <a:ln>
                <a:solidFill>
                  <a:srgbClr val="FFC000"/>
                </a:solidFill>
              </a:ln>
              <a:solidFill>
                <a:srgbClr val="FFFF00"/>
              </a:solidFill>
              <a:effectLst>
                <a:glow rad="101600">
                  <a:schemeClr val="bg1">
                    <a:alpha val="60000"/>
                  </a:schemeClr>
                </a:glow>
              </a:effectLst>
              <a:latin typeface="+mn-lt"/>
            </a:rPr>
            <a:t>kebelakangan ini, terdapat segelintir masyarakat Islam di negara ini yang melakukan protes terhadap kerajaan </a:t>
          </a:r>
          <a:endParaRPr lang="en-US" sz="2200" dirty="0">
            <a:ln>
              <a:solidFill>
                <a:srgbClr val="FFC000"/>
              </a:solidFill>
            </a:ln>
            <a:solidFill>
              <a:srgbClr val="FFFF00"/>
            </a:solidFill>
            <a:effectLst>
              <a:glow rad="101600">
                <a:schemeClr val="bg1">
                  <a:alpha val="60000"/>
                </a:schemeClr>
              </a:glow>
            </a:effectLst>
            <a:latin typeface="+mn-lt"/>
          </a:endParaRPr>
        </a:p>
      </dgm:t>
    </dgm:pt>
    <dgm:pt modelId="{439A1A22-73A1-4F92-9B15-119D13AED833}" type="parTrans" cxnId="{93078DDD-DFBD-4198-ACEC-AEB66C58AD47}">
      <dgm:prSet/>
      <dgm:spPr/>
      <dgm:t>
        <a:bodyPr/>
        <a:lstStyle/>
        <a:p>
          <a:pPr algn="just"/>
          <a:endParaRPr lang="en-US" sz="2200">
            <a:ln>
              <a:solidFill>
                <a:srgbClr val="FFC000"/>
              </a:solidFill>
            </a:ln>
            <a:solidFill>
              <a:srgbClr val="FFFF00"/>
            </a:solidFill>
            <a:effectLst>
              <a:glow rad="101600">
                <a:schemeClr val="bg1">
                  <a:alpha val="60000"/>
                </a:schemeClr>
              </a:glow>
            </a:effectLst>
            <a:latin typeface="+mn-lt"/>
          </a:endParaRPr>
        </a:p>
      </dgm:t>
    </dgm:pt>
    <dgm:pt modelId="{C5A612BA-B3DF-4F35-BD8E-CA5A7D75BB10}" type="sibTrans" cxnId="{93078DDD-DFBD-4198-ACEC-AEB66C58AD47}">
      <dgm:prSet/>
      <dgm:spPr/>
      <dgm:t>
        <a:bodyPr/>
        <a:lstStyle/>
        <a:p>
          <a:pPr algn="just"/>
          <a:endParaRPr lang="en-US" sz="2200">
            <a:ln>
              <a:solidFill>
                <a:srgbClr val="FFC000"/>
              </a:solidFill>
            </a:ln>
            <a:solidFill>
              <a:srgbClr val="FFFF00"/>
            </a:solidFill>
            <a:effectLst>
              <a:glow rad="101600">
                <a:schemeClr val="bg1">
                  <a:alpha val="60000"/>
                </a:schemeClr>
              </a:glow>
            </a:effectLst>
            <a:latin typeface="+mn-lt"/>
          </a:endParaRPr>
        </a:p>
      </dgm:t>
    </dgm:pt>
    <dgm:pt modelId="{142016F7-A407-4683-BB39-30DA61D26E98}">
      <dgm:prSet custT="1"/>
      <dgm:spPr/>
      <dgm:t>
        <a:bodyPr/>
        <a:lstStyle/>
        <a:p>
          <a:pPr algn="just" rtl="0"/>
          <a:r>
            <a:rPr lang="en-US" sz="2200" smtClean="0">
              <a:ln>
                <a:solidFill>
                  <a:srgbClr val="FFC000"/>
                </a:solidFill>
              </a:ln>
              <a:solidFill>
                <a:srgbClr val="FFFF00"/>
              </a:solidFill>
              <a:effectLst>
                <a:glow rad="101600">
                  <a:schemeClr val="bg1">
                    <a:alpha val="60000"/>
                  </a:schemeClr>
                </a:glow>
              </a:effectLst>
              <a:latin typeface="+mn-lt"/>
            </a:rPr>
            <a:t>melalui siri-siri perhimpunan di jalanan yang didorong oleh perasaan tidak puashati akibat persepsi negatif yang ditimbulkan oleh pihak-pihak tertentu. </a:t>
          </a:r>
          <a:endParaRPr lang="en-US" sz="2200" dirty="0">
            <a:ln>
              <a:solidFill>
                <a:srgbClr val="FFC000"/>
              </a:solidFill>
            </a:ln>
            <a:solidFill>
              <a:srgbClr val="FFFF00"/>
            </a:solidFill>
            <a:effectLst>
              <a:glow rad="101600">
                <a:schemeClr val="bg1">
                  <a:alpha val="60000"/>
                </a:schemeClr>
              </a:glow>
            </a:effectLst>
            <a:latin typeface="+mn-lt"/>
          </a:endParaRPr>
        </a:p>
      </dgm:t>
    </dgm:pt>
    <dgm:pt modelId="{9CCC9183-798A-49BD-977D-863EB5092C2F}" type="parTrans" cxnId="{5BA13970-7108-4B39-BCCB-1AF43A2ECFC0}">
      <dgm:prSet/>
      <dgm:spPr/>
      <dgm:t>
        <a:bodyPr/>
        <a:lstStyle/>
        <a:p>
          <a:pPr algn="just"/>
          <a:endParaRPr lang="en-US" sz="2200">
            <a:ln>
              <a:solidFill>
                <a:srgbClr val="FFC000"/>
              </a:solidFill>
            </a:ln>
            <a:solidFill>
              <a:srgbClr val="FFFF00"/>
            </a:solidFill>
            <a:effectLst>
              <a:glow rad="101600">
                <a:schemeClr val="bg1">
                  <a:alpha val="60000"/>
                </a:schemeClr>
              </a:glow>
            </a:effectLst>
            <a:latin typeface="+mn-lt"/>
          </a:endParaRPr>
        </a:p>
      </dgm:t>
    </dgm:pt>
    <dgm:pt modelId="{774B19B3-9AF7-4D52-83D6-38C5BE65A76C}" type="sibTrans" cxnId="{5BA13970-7108-4B39-BCCB-1AF43A2ECFC0}">
      <dgm:prSet/>
      <dgm:spPr/>
      <dgm:t>
        <a:bodyPr/>
        <a:lstStyle/>
        <a:p>
          <a:pPr algn="just"/>
          <a:endParaRPr lang="en-US" sz="2200">
            <a:ln>
              <a:solidFill>
                <a:srgbClr val="FFC000"/>
              </a:solidFill>
            </a:ln>
            <a:solidFill>
              <a:srgbClr val="FFFF00"/>
            </a:solidFill>
            <a:effectLst>
              <a:glow rad="101600">
                <a:schemeClr val="bg1">
                  <a:alpha val="60000"/>
                </a:schemeClr>
              </a:glow>
            </a:effectLst>
            <a:latin typeface="+mn-lt"/>
          </a:endParaRPr>
        </a:p>
      </dgm:t>
    </dgm:pt>
    <dgm:pt modelId="{BF604A92-9022-4426-9739-A14D5FF92D0D}">
      <dgm:prSet custT="1"/>
      <dgm:spPr/>
      <dgm:t>
        <a:bodyPr/>
        <a:lstStyle/>
        <a:p>
          <a:pPr algn="just" rtl="0"/>
          <a:r>
            <a:rPr lang="en-US" sz="2200" smtClean="0">
              <a:ln>
                <a:solidFill>
                  <a:srgbClr val="FFC000"/>
                </a:solidFill>
              </a:ln>
              <a:solidFill>
                <a:srgbClr val="FFFF00"/>
              </a:solidFill>
              <a:effectLst>
                <a:glow rad="101600">
                  <a:schemeClr val="bg1">
                    <a:alpha val="60000"/>
                  </a:schemeClr>
                </a:glow>
              </a:effectLst>
              <a:latin typeface="+mn-lt"/>
            </a:rPr>
            <a:t>Kenyataan media sosial tanpa saringan juga mendorong mereka bertindak di luar batasan moral dan etika. Persoalannya, apakah sebenarnya yang tersirat disebalik tindakan sebegitu?. </a:t>
          </a:r>
          <a:endParaRPr lang="en-US" sz="2200" dirty="0">
            <a:ln>
              <a:solidFill>
                <a:srgbClr val="FFC000"/>
              </a:solidFill>
            </a:ln>
            <a:solidFill>
              <a:srgbClr val="FFFF00"/>
            </a:solidFill>
            <a:effectLst>
              <a:glow rad="101600">
                <a:schemeClr val="bg1">
                  <a:alpha val="60000"/>
                </a:schemeClr>
              </a:glow>
            </a:effectLst>
            <a:latin typeface="+mn-lt"/>
          </a:endParaRPr>
        </a:p>
      </dgm:t>
    </dgm:pt>
    <dgm:pt modelId="{B14985F3-950D-4E96-9374-840D35947281}" type="parTrans" cxnId="{73C20A0D-5254-43C7-B85B-17B859E540BE}">
      <dgm:prSet/>
      <dgm:spPr/>
      <dgm:t>
        <a:bodyPr/>
        <a:lstStyle/>
        <a:p>
          <a:pPr algn="just"/>
          <a:endParaRPr lang="en-US" sz="2200">
            <a:ln>
              <a:solidFill>
                <a:srgbClr val="FFC000"/>
              </a:solidFill>
            </a:ln>
            <a:solidFill>
              <a:srgbClr val="FFFF00"/>
            </a:solidFill>
            <a:effectLst>
              <a:glow rad="101600">
                <a:schemeClr val="bg1">
                  <a:alpha val="60000"/>
                </a:schemeClr>
              </a:glow>
            </a:effectLst>
            <a:latin typeface="+mn-lt"/>
          </a:endParaRPr>
        </a:p>
      </dgm:t>
    </dgm:pt>
    <dgm:pt modelId="{D1A8E387-E0E8-46E8-9D96-1F6AE72A40FE}" type="sibTrans" cxnId="{73C20A0D-5254-43C7-B85B-17B859E540BE}">
      <dgm:prSet/>
      <dgm:spPr/>
      <dgm:t>
        <a:bodyPr/>
        <a:lstStyle/>
        <a:p>
          <a:pPr algn="just"/>
          <a:endParaRPr lang="en-US" sz="2200">
            <a:ln>
              <a:solidFill>
                <a:srgbClr val="FFC000"/>
              </a:solidFill>
            </a:ln>
            <a:solidFill>
              <a:srgbClr val="FFFF00"/>
            </a:solidFill>
            <a:effectLst>
              <a:glow rad="101600">
                <a:schemeClr val="bg1">
                  <a:alpha val="60000"/>
                </a:schemeClr>
              </a:glow>
            </a:effectLst>
            <a:latin typeface="+mn-lt"/>
          </a:endParaRPr>
        </a:p>
      </dgm:t>
    </dgm:pt>
    <dgm:pt modelId="{D5AD1B1D-AE94-408E-9C25-756E37A4CC21}" type="pres">
      <dgm:prSet presAssocID="{4CAA38C2-7A1F-48DB-B185-294CB83A960B}" presName="Name0" presStyleCnt="0">
        <dgm:presLayoutVars>
          <dgm:dir/>
          <dgm:animLvl val="lvl"/>
          <dgm:resizeHandles val="exact"/>
        </dgm:presLayoutVars>
      </dgm:prSet>
      <dgm:spPr/>
      <dgm:t>
        <a:bodyPr/>
        <a:lstStyle/>
        <a:p>
          <a:endParaRPr lang="en-US"/>
        </a:p>
      </dgm:t>
    </dgm:pt>
    <dgm:pt modelId="{4711BBB5-A45A-426D-95C7-89F8F1C46945}" type="pres">
      <dgm:prSet presAssocID="{BF604A92-9022-4426-9739-A14D5FF92D0D}" presName="boxAndChildren" presStyleCnt="0"/>
      <dgm:spPr/>
      <dgm:t>
        <a:bodyPr/>
        <a:lstStyle/>
        <a:p>
          <a:endParaRPr lang="en-US"/>
        </a:p>
      </dgm:t>
    </dgm:pt>
    <dgm:pt modelId="{C9D9F634-58FA-4436-93AE-B16097FFD392}" type="pres">
      <dgm:prSet presAssocID="{BF604A92-9022-4426-9739-A14D5FF92D0D}" presName="parentTextBox" presStyleLbl="node1" presStyleIdx="0" presStyleCnt="3"/>
      <dgm:spPr/>
      <dgm:t>
        <a:bodyPr/>
        <a:lstStyle/>
        <a:p>
          <a:endParaRPr lang="en-US"/>
        </a:p>
      </dgm:t>
    </dgm:pt>
    <dgm:pt modelId="{0D7F0A3B-462C-428D-88F1-F4EC9CADAB0B}" type="pres">
      <dgm:prSet presAssocID="{774B19B3-9AF7-4D52-83D6-38C5BE65A76C}" presName="sp" presStyleCnt="0"/>
      <dgm:spPr/>
      <dgm:t>
        <a:bodyPr/>
        <a:lstStyle/>
        <a:p>
          <a:endParaRPr lang="en-US"/>
        </a:p>
      </dgm:t>
    </dgm:pt>
    <dgm:pt modelId="{8112157D-A5C7-447C-87AE-629C2DCF5BA0}" type="pres">
      <dgm:prSet presAssocID="{142016F7-A407-4683-BB39-30DA61D26E98}" presName="arrowAndChildren" presStyleCnt="0"/>
      <dgm:spPr/>
      <dgm:t>
        <a:bodyPr/>
        <a:lstStyle/>
        <a:p>
          <a:endParaRPr lang="en-US"/>
        </a:p>
      </dgm:t>
    </dgm:pt>
    <dgm:pt modelId="{D1D9D3EA-0062-4FBF-B836-31578B82FC43}" type="pres">
      <dgm:prSet presAssocID="{142016F7-A407-4683-BB39-30DA61D26E98}" presName="parentTextArrow" presStyleLbl="node1" presStyleIdx="1" presStyleCnt="3"/>
      <dgm:spPr/>
      <dgm:t>
        <a:bodyPr/>
        <a:lstStyle/>
        <a:p>
          <a:endParaRPr lang="en-US"/>
        </a:p>
      </dgm:t>
    </dgm:pt>
    <dgm:pt modelId="{1EC4C8CF-481C-47C5-BC91-990835478BFE}" type="pres">
      <dgm:prSet presAssocID="{C5A612BA-B3DF-4F35-BD8E-CA5A7D75BB10}" presName="sp" presStyleCnt="0"/>
      <dgm:spPr/>
      <dgm:t>
        <a:bodyPr/>
        <a:lstStyle/>
        <a:p>
          <a:endParaRPr lang="en-US"/>
        </a:p>
      </dgm:t>
    </dgm:pt>
    <dgm:pt modelId="{E6F60000-CDB1-4531-A0AE-BB439858735C}" type="pres">
      <dgm:prSet presAssocID="{236E70FB-1A1F-4DA0-9EA4-9E7FECEF43BD}" presName="arrowAndChildren" presStyleCnt="0"/>
      <dgm:spPr/>
      <dgm:t>
        <a:bodyPr/>
        <a:lstStyle/>
        <a:p>
          <a:endParaRPr lang="en-US"/>
        </a:p>
      </dgm:t>
    </dgm:pt>
    <dgm:pt modelId="{51238E39-9DFE-4E47-816E-1402910044DA}" type="pres">
      <dgm:prSet presAssocID="{236E70FB-1A1F-4DA0-9EA4-9E7FECEF43BD}" presName="parentTextArrow" presStyleLbl="node1" presStyleIdx="2" presStyleCnt="3"/>
      <dgm:spPr/>
      <dgm:t>
        <a:bodyPr/>
        <a:lstStyle/>
        <a:p>
          <a:endParaRPr lang="en-US"/>
        </a:p>
      </dgm:t>
    </dgm:pt>
  </dgm:ptLst>
  <dgm:cxnLst>
    <dgm:cxn modelId="{0311EC00-E40F-4F33-8D02-E721856CC71C}" type="presOf" srcId="{BF604A92-9022-4426-9739-A14D5FF92D0D}" destId="{C9D9F634-58FA-4436-93AE-B16097FFD392}" srcOrd="0" destOrd="0" presId="urn:microsoft.com/office/officeart/2005/8/layout/process4"/>
    <dgm:cxn modelId="{3FE7D938-0C60-4076-B5A8-D2E1BA6B0A99}" type="presOf" srcId="{4CAA38C2-7A1F-48DB-B185-294CB83A960B}" destId="{D5AD1B1D-AE94-408E-9C25-756E37A4CC21}" srcOrd="0" destOrd="0" presId="urn:microsoft.com/office/officeart/2005/8/layout/process4"/>
    <dgm:cxn modelId="{AD71725C-1C3F-46ED-9B1E-5C8DF794788C}" type="presOf" srcId="{236E70FB-1A1F-4DA0-9EA4-9E7FECEF43BD}" destId="{51238E39-9DFE-4E47-816E-1402910044DA}" srcOrd="0" destOrd="0" presId="urn:microsoft.com/office/officeart/2005/8/layout/process4"/>
    <dgm:cxn modelId="{73C20A0D-5254-43C7-B85B-17B859E540BE}" srcId="{4CAA38C2-7A1F-48DB-B185-294CB83A960B}" destId="{BF604A92-9022-4426-9739-A14D5FF92D0D}" srcOrd="2" destOrd="0" parTransId="{B14985F3-950D-4E96-9374-840D35947281}" sibTransId="{D1A8E387-E0E8-46E8-9D96-1F6AE72A40FE}"/>
    <dgm:cxn modelId="{5BA13970-7108-4B39-BCCB-1AF43A2ECFC0}" srcId="{4CAA38C2-7A1F-48DB-B185-294CB83A960B}" destId="{142016F7-A407-4683-BB39-30DA61D26E98}" srcOrd="1" destOrd="0" parTransId="{9CCC9183-798A-49BD-977D-863EB5092C2F}" sibTransId="{774B19B3-9AF7-4D52-83D6-38C5BE65A76C}"/>
    <dgm:cxn modelId="{628EA2DA-2698-468A-96E1-D13EECD338C1}" type="presOf" srcId="{142016F7-A407-4683-BB39-30DA61D26E98}" destId="{D1D9D3EA-0062-4FBF-B836-31578B82FC43}" srcOrd="0" destOrd="0" presId="urn:microsoft.com/office/officeart/2005/8/layout/process4"/>
    <dgm:cxn modelId="{93078DDD-DFBD-4198-ACEC-AEB66C58AD47}" srcId="{4CAA38C2-7A1F-48DB-B185-294CB83A960B}" destId="{236E70FB-1A1F-4DA0-9EA4-9E7FECEF43BD}" srcOrd="0" destOrd="0" parTransId="{439A1A22-73A1-4F92-9B15-119D13AED833}" sibTransId="{C5A612BA-B3DF-4F35-BD8E-CA5A7D75BB10}"/>
    <dgm:cxn modelId="{586C328C-512B-4A6C-B52F-A213061E2493}" type="presParOf" srcId="{D5AD1B1D-AE94-408E-9C25-756E37A4CC21}" destId="{4711BBB5-A45A-426D-95C7-89F8F1C46945}" srcOrd="0" destOrd="0" presId="urn:microsoft.com/office/officeart/2005/8/layout/process4"/>
    <dgm:cxn modelId="{B32F7675-9BEA-40D8-A550-8185A691E14D}" type="presParOf" srcId="{4711BBB5-A45A-426D-95C7-89F8F1C46945}" destId="{C9D9F634-58FA-4436-93AE-B16097FFD392}" srcOrd="0" destOrd="0" presId="urn:microsoft.com/office/officeart/2005/8/layout/process4"/>
    <dgm:cxn modelId="{D1C845C0-3CD4-4A3D-AAFF-065BC513E7A3}" type="presParOf" srcId="{D5AD1B1D-AE94-408E-9C25-756E37A4CC21}" destId="{0D7F0A3B-462C-428D-88F1-F4EC9CADAB0B}" srcOrd="1" destOrd="0" presId="urn:microsoft.com/office/officeart/2005/8/layout/process4"/>
    <dgm:cxn modelId="{856BD792-FD36-4126-A222-42C4C04A0AA9}" type="presParOf" srcId="{D5AD1B1D-AE94-408E-9C25-756E37A4CC21}" destId="{8112157D-A5C7-447C-87AE-629C2DCF5BA0}" srcOrd="2" destOrd="0" presId="urn:microsoft.com/office/officeart/2005/8/layout/process4"/>
    <dgm:cxn modelId="{DC9F2C62-AE19-4F3D-973A-3A35CB3E142C}" type="presParOf" srcId="{8112157D-A5C7-447C-87AE-629C2DCF5BA0}" destId="{D1D9D3EA-0062-4FBF-B836-31578B82FC43}" srcOrd="0" destOrd="0" presId="urn:microsoft.com/office/officeart/2005/8/layout/process4"/>
    <dgm:cxn modelId="{B7510C15-331E-46A5-A259-E987950FD317}" type="presParOf" srcId="{D5AD1B1D-AE94-408E-9C25-756E37A4CC21}" destId="{1EC4C8CF-481C-47C5-BC91-990835478BFE}" srcOrd="3" destOrd="0" presId="urn:microsoft.com/office/officeart/2005/8/layout/process4"/>
    <dgm:cxn modelId="{E6FDDDC6-22A0-4FB9-A96B-43968F8D8A31}" type="presParOf" srcId="{D5AD1B1D-AE94-408E-9C25-756E37A4CC21}" destId="{E6F60000-CDB1-4531-A0AE-BB439858735C}" srcOrd="4" destOrd="0" presId="urn:microsoft.com/office/officeart/2005/8/layout/process4"/>
    <dgm:cxn modelId="{21F9238B-C28D-4084-A30D-831C598C8FB5}" type="presParOf" srcId="{E6F60000-CDB1-4531-A0AE-BB439858735C}" destId="{51238E39-9DFE-4E47-816E-1402910044DA}" srcOrd="0" destOrd="0" presId="urn:microsoft.com/office/officeart/2005/8/layout/process4"/>
  </dgm:cxnLst>
  <dgm:bg>
    <a:solidFill>
      <a:srgbClr val="0000FF">
        <a:alpha val="55000"/>
      </a:srgbClr>
    </a:solid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BC0A74-CEFE-406C-B55D-7F52EF14BD24}" type="doc">
      <dgm:prSet loTypeId="urn:microsoft.com/office/officeart/2005/8/layout/vList2" loCatId="list" qsTypeId="urn:microsoft.com/office/officeart/2005/8/quickstyle/simple2" qsCatId="simple" csTypeId="urn:microsoft.com/office/officeart/2005/8/colors/accent1_4" csCatId="accent1" phldr="1"/>
      <dgm:spPr/>
      <dgm:t>
        <a:bodyPr/>
        <a:lstStyle/>
        <a:p>
          <a:endParaRPr lang="en-US"/>
        </a:p>
      </dgm:t>
    </dgm:pt>
    <dgm:pt modelId="{93046380-0FF9-466C-B973-C6BC502923B2}">
      <dgm:prSet custT="1"/>
      <dgm:spPr/>
      <dgm:t>
        <a:bodyPr/>
        <a:lstStyle/>
        <a:p>
          <a:pPr algn="just" rtl="0"/>
          <a:r>
            <a:rPr lang="en-US" sz="2200" smtClean="0">
              <a:ln/>
              <a:effectLst>
                <a:glow rad="101600">
                  <a:schemeClr val="bg1">
                    <a:alpha val="60000"/>
                  </a:schemeClr>
                </a:glow>
              </a:effectLst>
              <a:latin typeface="+mn-lt"/>
            </a:rPr>
            <a:t>disedari atau tidak, di situ tersembunyinya sebuah idea fahaman demokrasi liberal yang berselindung di sebalik perjuangan demokrasi dan hak asasi. </a:t>
          </a:r>
          <a:endParaRPr lang="en-US" sz="2200" dirty="0">
            <a:ln/>
            <a:effectLst>
              <a:glow rad="101600">
                <a:schemeClr val="bg1">
                  <a:alpha val="60000"/>
                </a:schemeClr>
              </a:glow>
            </a:effectLst>
            <a:latin typeface="+mn-lt"/>
          </a:endParaRPr>
        </a:p>
      </dgm:t>
    </dgm:pt>
    <dgm:pt modelId="{37CB7AA0-76AD-472A-8A94-02BD6773FE2F}" type="parTrans" cxnId="{777A4D00-6A56-4647-9DC6-2F5747458056}">
      <dgm:prSet/>
      <dgm:spPr/>
      <dgm:t>
        <a:bodyPr/>
        <a:lstStyle/>
        <a:p>
          <a:pPr algn="just"/>
          <a:endParaRPr lang="en-US" sz="2200">
            <a:ln>
              <a:solidFill>
                <a:srgbClr val="FFC000"/>
              </a:solidFill>
            </a:ln>
            <a:solidFill>
              <a:srgbClr val="FFFF00"/>
            </a:solidFill>
            <a:effectLst>
              <a:glow rad="101600">
                <a:schemeClr val="bg1">
                  <a:alpha val="60000"/>
                </a:schemeClr>
              </a:glow>
            </a:effectLst>
            <a:latin typeface="+mn-lt"/>
          </a:endParaRPr>
        </a:p>
      </dgm:t>
    </dgm:pt>
    <dgm:pt modelId="{BD07476C-BBEB-4CF4-9563-51000F013F0C}" type="sibTrans" cxnId="{777A4D00-6A56-4647-9DC6-2F5747458056}">
      <dgm:prSet/>
      <dgm:spPr/>
      <dgm:t>
        <a:bodyPr/>
        <a:lstStyle/>
        <a:p>
          <a:pPr algn="just"/>
          <a:endParaRPr lang="en-US" sz="2200">
            <a:ln>
              <a:solidFill>
                <a:srgbClr val="FFC000"/>
              </a:solidFill>
            </a:ln>
            <a:solidFill>
              <a:srgbClr val="FFFF00"/>
            </a:solidFill>
            <a:effectLst>
              <a:glow rad="101600">
                <a:schemeClr val="bg1">
                  <a:alpha val="60000"/>
                </a:schemeClr>
              </a:glow>
            </a:effectLst>
            <a:latin typeface="+mn-lt"/>
          </a:endParaRPr>
        </a:p>
      </dgm:t>
    </dgm:pt>
    <dgm:pt modelId="{7A1A3D4B-A201-4D8A-A0E9-46362D2757B7}">
      <dgm:prSet custT="1"/>
      <dgm:spPr/>
      <dgm:t>
        <a:bodyPr/>
        <a:lstStyle/>
        <a:p>
          <a:pPr algn="just" rtl="0"/>
          <a:r>
            <a:rPr lang="en-US" sz="2200" smtClean="0">
              <a:ln/>
              <a:effectLst>
                <a:glow rad="101600">
                  <a:schemeClr val="bg1">
                    <a:alpha val="60000"/>
                  </a:schemeClr>
                </a:glow>
              </a:effectLst>
              <a:latin typeface="+mn-lt"/>
            </a:rPr>
            <a:t>Hakikatnya, mereka berhasrat untuk menobatkan sesetengah individu tertentu yang sedia mengikut telunjuknya dan </a:t>
          </a:r>
          <a:endParaRPr lang="en-US" sz="2200" dirty="0">
            <a:ln/>
            <a:effectLst>
              <a:glow rad="101600">
                <a:schemeClr val="bg1">
                  <a:alpha val="60000"/>
                </a:schemeClr>
              </a:glow>
            </a:effectLst>
            <a:latin typeface="+mn-lt"/>
          </a:endParaRPr>
        </a:p>
      </dgm:t>
    </dgm:pt>
    <dgm:pt modelId="{F15C454F-D4AC-4019-BB4B-B42DCBDF217F}" type="parTrans" cxnId="{A0CC7DD7-C6EC-4B6B-9E23-670618C1C044}">
      <dgm:prSet/>
      <dgm:spPr/>
      <dgm:t>
        <a:bodyPr/>
        <a:lstStyle/>
        <a:p>
          <a:pPr algn="just"/>
          <a:endParaRPr lang="en-US" sz="2200">
            <a:ln>
              <a:solidFill>
                <a:srgbClr val="FFC000"/>
              </a:solidFill>
            </a:ln>
            <a:solidFill>
              <a:srgbClr val="FFFF00"/>
            </a:solidFill>
            <a:effectLst>
              <a:glow rad="101600">
                <a:schemeClr val="bg1">
                  <a:alpha val="60000"/>
                </a:schemeClr>
              </a:glow>
            </a:effectLst>
            <a:latin typeface="+mn-lt"/>
          </a:endParaRPr>
        </a:p>
      </dgm:t>
    </dgm:pt>
    <dgm:pt modelId="{DBCD40D3-371C-4198-B2EC-FB23BC477B12}" type="sibTrans" cxnId="{A0CC7DD7-C6EC-4B6B-9E23-670618C1C044}">
      <dgm:prSet/>
      <dgm:spPr/>
      <dgm:t>
        <a:bodyPr/>
        <a:lstStyle/>
        <a:p>
          <a:pPr algn="just"/>
          <a:endParaRPr lang="en-US" sz="2200">
            <a:ln>
              <a:solidFill>
                <a:srgbClr val="FFC000"/>
              </a:solidFill>
            </a:ln>
            <a:solidFill>
              <a:srgbClr val="FFFF00"/>
            </a:solidFill>
            <a:effectLst>
              <a:glow rad="101600">
                <a:schemeClr val="bg1">
                  <a:alpha val="60000"/>
                </a:schemeClr>
              </a:glow>
            </a:effectLst>
            <a:latin typeface="+mn-lt"/>
          </a:endParaRPr>
        </a:p>
      </dgm:t>
    </dgm:pt>
    <dgm:pt modelId="{BD0E6033-4D56-4D0D-B4B9-95335833F22F}">
      <dgm:prSet custT="1"/>
      <dgm:spPr>
        <a:solidFill>
          <a:schemeClr val="tx2">
            <a:lumMod val="10000"/>
          </a:schemeClr>
        </a:solidFill>
      </dgm:spPr>
      <dgm:t>
        <a:bodyPr/>
        <a:lstStyle/>
        <a:p>
          <a:pPr algn="just" rtl="0"/>
          <a:r>
            <a:rPr lang="en-US" sz="2200" smtClean="0">
              <a:ln/>
              <a:effectLst>
                <a:glow rad="101600">
                  <a:schemeClr val="bg1">
                    <a:alpha val="60000"/>
                  </a:schemeClr>
                </a:glow>
              </a:effectLst>
              <a:latin typeface="+mn-lt"/>
            </a:rPr>
            <a:t>mengembangkan lagi fahaman ini untuk menjadikan masyarakat ini masyarakat yang lebih terbuka serta menerima nilai liberalisme.  </a:t>
          </a:r>
          <a:endParaRPr lang="en-US" sz="2200">
            <a:ln/>
            <a:effectLst>
              <a:glow rad="101600">
                <a:schemeClr val="bg1">
                  <a:alpha val="60000"/>
                </a:schemeClr>
              </a:glow>
            </a:effectLst>
            <a:latin typeface="+mn-lt"/>
          </a:endParaRPr>
        </a:p>
      </dgm:t>
    </dgm:pt>
    <dgm:pt modelId="{4B0BBB41-D130-446B-8C9E-E2A53EFA04D7}" type="parTrans" cxnId="{F1A075E0-A23A-473D-B8BD-2D4026BEC73C}">
      <dgm:prSet/>
      <dgm:spPr/>
      <dgm:t>
        <a:bodyPr/>
        <a:lstStyle/>
        <a:p>
          <a:pPr algn="just"/>
          <a:endParaRPr lang="en-US" sz="2200">
            <a:ln>
              <a:solidFill>
                <a:srgbClr val="FFC000"/>
              </a:solidFill>
            </a:ln>
            <a:solidFill>
              <a:srgbClr val="FFFF00"/>
            </a:solidFill>
            <a:effectLst>
              <a:glow rad="101600">
                <a:schemeClr val="bg1">
                  <a:alpha val="60000"/>
                </a:schemeClr>
              </a:glow>
            </a:effectLst>
            <a:latin typeface="+mn-lt"/>
          </a:endParaRPr>
        </a:p>
      </dgm:t>
    </dgm:pt>
    <dgm:pt modelId="{D66FDC33-BB0C-4961-B51F-965178896CE7}" type="sibTrans" cxnId="{F1A075E0-A23A-473D-B8BD-2D4026BEC73C}">
      <dgm:prSet/>
      <dgm:spPr/>
      <dgm:t>
        <a:bodyPr/>
        <a:lstStyle/>
        <a:p>
          <a:pPr algn="just"/>
          <a:endParaRPr lang="en-US" sz="2200">
            <a:ln>
              <a:solidFill>
                <a:srgbClr val="FFC000"/>
              </a:solidFill>
            </a:ln>
            <a:solidFill>
              <a:srgbClr val="FFFF00"/>
            </a:solidFill>
            <a:effectLst>
              <a:glow rad="101600">
                <a:schemeClr val="bg1">
                  <a:alpha val="60000"/>
                </a:schemeClr>
              </a:glow>
            </a:effectLst>
            <a:latin typeface="+mn-lt"/>
          </a:endParaRPr>
        </a:p>
      </dgm:t>
    </dgm:pt>
    <dgm:pt modelId="{03A5E0FB-5F3E-4EBF-89F9-AD4C20FA59FD}" type="pres">
      <dgm:prSet presAssocID="{FBBC0A74-CEFE-406C-B55D-7F52EF14BD24}" presName="linear" presStyleCnt="0">
        <dgm:presLayoutVars>
          <dgm:animLvl val="lvl"/>
          <dgm:resizeHandles val="exact"/>
        </dgm:presLayoutVars>
      </dgm:prSet>
      <dgm:spPr/>
      <dgm:t>
        <a:bodyPr/>
        <a:lstStyle/>
        <a:p>
          <a:endParaRPr lang="en-US"/>
        </a:p>
      </dgm:t>
    </dgm:pt>
    <dgm:pt modelId="{4D39FEB7-68E9-4F68-8175-6DEF89E8AADD}" type="pres">
      <dgm:prSet presAssocID="{93046380-0FF9-466C-B973-C6BC502923B2}" presName="parentText" presStyleLbl="node1" presStyleIdx="0" presStyleCnt="3">
        <dgm:presLayoutVars>
          <dgm:chMax val="0"/>
          <dgm:bulletEnabled val="1"/>
        </dgm:presLayoutVars>
      </dgm:prSet>
      <dgm:spPr/>
      <dgm:t>
        <a:bodyPr/>
        <a:lstStyle/>
        <a:p>
          <a:endParaRPr lang="en-US"/>
        </a:p>
      </dgm:t>
    </dgm:pt>
    <dgm:pt modelId="{6216E40B-D9AD-4884-B0F8-78523E6FDD36}" type="pres">
      <dgm:prSet presAssocID="{BD07476C-BBEB-4CF4-9563-51000F013F0C}" presName="spacer" presStyleCnt="0"/>
      <dgm:spPr/>
      <dgm:t>
        <a:bodyPr/>
        <a:lstStyle/>
        <a:p>
          <a:endParaRPr lang="en-US"/>
        </a:p>
      </dgm:t>
    </dgm:pt>
    <dgm:pt modelId="{7E296ACC-31EF-4934-9E9E-08C96CEA2464}" type="pres">
      <dgm:prSet presAssocID="{7A1A3D4B-A201-4D8A-A0E9-46362D2757B7}" presName="parentText" presStyleLbl="node1" presStyleIdx="1" presStyleCnt="3">
        <dgm:presLayoutVars>
          <dgm:chMax val="0"/>
          <dgm:bulletEnabled val="1"/>
        </dgm:presLayoutVars>
      </dgm:prSet>
      <dgm:spPr/>
      <dgm:t>
        <a:bodyPr/>
        <a:lstStyle/>
        <a:p>
          <a:endParaRPr lang="en-US"/>
        </a:p>
      </dgm:t>
    </dgm:pt>
    <dgm:pt modelId="{2A9BBEFC-D7A4-4D81-BB35-57A6373B46D8}" type="pres">
      <dgm:prSet presAssocID="{DBCD40D3-371C-4198-B2EC-FB23BC477B12}" presName="spacer" presStyleCnt="0"/>
      <dgm:spPr/>
      <dgm:t>
        <a:bodyPr/>
        <a:lstStyle/>
        <a:p>
          <a:endParaRPr lang="en-US"/>
        </a:p>
      </dgm:t>
    </dgm:pt>
    <dgm:pt modelId="{45CD8DA8-569A-46E8-B8B4-E67D35427D7C}" type="pres">
      <dgm:prSet presAssocID="{BD0E6033-4D56-4D0D-B4B9-95335833F22F}" presName="parentText" presStyleLbl="node1" presStyleIdx="2" presStyleCnt="3">
        <dgm:presLayoutVars>
          <dgm:chMax val="0"/>
          <dgm:bulletEnabled val="1"/>
        </dgm:presLayoutVars>
      </dgm:prSet>
      <dgm:spPr/>
      <dgm:t>
        <a:bodyPr/>
        <a:lstStyle/>
        <a:p>
          <a:endParaRPr lang="en-US"/>
        </a:p>
      </dgm:t>
    </dgm:pt>
  </dgm:ptLst>
  <dgm:cxnLst>
    <dgm:cxn modelId="{A0CC7DD7-C6EC-4B6B-9E23-670618C1C044}" srcId="{FBBC0A74-CEFE-406C-B55D-7F52EF14BD24}" destId="{7A1A3D4B-A201-4D8A-A0E9-46362D2757B7}" srcOrd="1" destOrd="0" parTransId="{F15C454F-D4AC-4019-BB4B-B42DCBDF217F}" sibTransId="{DBCD40D3-371C-4198-B2EC-FB23BC477B12}"/>
    <dgm:cxn modelId="{62215639-5EDE-42C8-BBF0-95DF0E566448}" type="presOf" srcId="{FBBC0A74-CEFE-406C-B55D-7F52EF14BD24}" destId="{03A5E0FB-5F3E-4EBF-89F9-AD4C20FA59FD}" srcOrd="0" destOrd="0" presId="urn:microsoft.com/office/officeart/2005/8/layout/vList2"/>
    <dgm:cxn modelId="{C15E4B40-C5BB-4A70-A37E-FF7619A1D7F0}" type="presOf" srcId="{7A1A3D4B-A201-4D8A-A0E9-46362D2757B7}" destId="{7E296ACC-31EF-4934-9E9E-08C96CEA2464}" srcOrd="0" destOrd="0" presId="urn:microsoft.com/office/officeart/2005/8/layout/vList2"/>
    <dgm:cxn modelId="{6C18E430-95E9-4558-8956-594673A49724}" type="presOf" srcId="{93046380-0FF9-466C-B973-C6BC502923B2}" destId="{4D39FEB7-68E9-4F68-8175-6DEF89E8AADD}" srcOrd="0" destOrd="0" presId="urn:microsoft.com/office/officeart/2005/8/layout/vList2"/>
    <dgm:cxn modelId="{F1A075E0-A23A-473D-B8BD-2D4026BEC73C}" srcId="{FBBC0A74-CEFE-406C-B55D-7F52EF14BD24}" destId="{BD0E6033-4D56-4D0D-B4B9-95335833F22F}" srcOrd="2" destOrd="0" parTransId="{4B0BBB41-D130-446B-8C9E-E2A53EFA04D7}" sibTransId="{D66FDC33-BB0C-4961-B51F-965178896CE7}"/>
    <dgm:cxn modelId="{D1D08E16-9B8D-4109-9A51-56A617E5E268}" type="presOf" srcId="{BD0E6033-4D56-4D0D-B4B9-95335833F22F}" destId="{45CD8DA8-569A-46E8-B8B4-E67D35427D7C}" srcOrd="0" destOrd="0" presId="urn:microsoft.com/office/officeart/2005/8/layout/vList2"/>
    <dgm:cxn modelId="{777A4D00-6A56-4647-9DC6-2F5747458056}" srcId="{FBBC0A74-CEFE-406C-B55D-7F52EF14BD24}" destId="{93046380-0FF9-466C-B973-C6BC502923B2}" srcOrd="0" destOrd="0" parTransId="{37CB7AA0-76AD-472A-8A94-02BD6773FE2F}" sibTransId="{BD07476C-BBEB-4CF4-9563-51000F013F0C}"/>
    <dgm:cxn modelId="{7BFB6F06-6496-49D0-AE45-0524CA43127E}" type="presParOf" srcId="{03A5E0FB-5F3E-4EBF-89F9-AD4C20FA59FD}" destId="{4D39FEB7-68E9-4F68-8175-6DEF89E8AADD}" srcOrd="0" destOrd="0" presId="urn:microsoft.com/office/officeart/2005/8/layout/vList2"/>
    <dgm:cxn modelId="{F9C57D97-21C2-40C7-86C8-DC9511B7D3B7}" type="presParOf" srcId="{03A5E0FB-5F3E-4EBF-89F9-AD4C20FA59FD}" destId="{6216E40B-D9AD-4884-B0F8-78523E6FDD36}" srcOrd="1" destOrd="0" presId="urn:microsoft.com/office/officeart/2005/8/layout/vList2"/>
    <dgm:cxn modelId="{8AA5609B-5729-455C-806C-1042F7B8E3F8}" type="presParOf" srcId="{03A5E0FB-5F3E-4EBF-89F9-AD4C20FA59FD}" destId="{7E296ACC-31EF-4934-9E9E-08C96CEA2464}" srcOrd="2" destOrd="0" presId="urn:microsoft.com/office/officeart/2005/8/layout/vList2"/>
    <dgm:cxn modelId="{75D42040-51B2-42D1-8551-A0290EFB54CB}" type="presParOf" srcId="{03A5E0FB-5F3E-4EBF-89F9-AD4C20FA59FD}" destId="{2A9BBEFC-D7A4-4D81-BB35-57A6373B46D8}" srcOrd="3" destOrd="0" presId="urn:microsoft.com/office/officeart/2005/8/layout/vList2"/>
    <dgm:cxn modelId="{2966D880-B5ED-4DD0-919E-C318AD1C7245}" type="presParOf" srcId="{03A5E0FB-5F3E-4EBF-89F9-AD4C20FA59FD}" destId="{45CD8DA8-569A-46E8-B8B4-E67D35427D7C}" srcOrd="4"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20BD2D-A468-46F8-AD9C-67F662F64B4D}"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C913F7CF-B2C7-441C-B3BE-33501A78E10B}">
      <dgm:prSet custT="1"/>
      <dgm:spPr/>
      <dgm:t>
        <a:bodyPr/>
        <a:lstStyle/>
        <a:p>
          <a:pPr algn="just" rtl="0"/>
          <a:r>
            <a:rPr lang="en-US" sz="2200" dirty="0" smtClean="0">
              <a:ln>
                <a:solidFill>
                  <a:srgbClr val="FFC000"/>
                </a:solidFill>
              </a:ln>
              <a:solidFill>
                <a:srgbClr val="FFFF00"/>
              </a:solidFill>
              <a:effectLst>
                <a:glow rad="101600">
                  <a:schemeClr val="bg1">
                    <a:alpha val="60000"/>
                  </a:schemeClr>
                </a:glow>
              </a:effectLst>
              <a:latin typeface="+mn-lt"/>
            </a:rPr>
            <a:t>Islam </a:t>
          </a:r>
          <a:r>
            <a:rPr lang="en-US" sz="2200" dirty="0" err="1" smtClean="0">
              <a:ln>
                <a:solidFill>
                  <a:srgbClr val="FFC000"/>
                </a:solidFill>
              </a:ln>
              <a:solidFill>
                <a:srgbClr val="FFFF00"/>
              </a:solidFill>
              <a:effectLst>
                <a:glow rad="101600">
                  <a:schemeClr val="bg1">
                    <a:alpha val="60000"/>
                  </a:schemeClr>
                </a:glow>
              </a:effectLst>
              <a:latin typeface="+mn-lt"/>
            </a:rPr>
            <a:t>dalam</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banyak</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hal</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menganjurkan</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ibadat</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secara</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jamaei</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berhimpun</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sebagai</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tanda</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kekuatan</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dan</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protes</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kepada</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kekufuran</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dan</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jahiliah</a:t>
          </a:r>
          <a:r>
            <a:rPr lang="en-US" sz="2200" dirty="0" smtClean="0">
              <a:ln>
                <a:solidFill>
                  <a:srgbClr val="FFC000"/>
                </a:solidFill>
              </a:ln>
              <a:solidFill>
                <a:srgbClr val="FFFF00"/>
              </a:solidFill>
              <a:effectLst>
                <a:glow rad="101600">
                  <a:schemeClr val="bg1">
                    <a:alpha val="60000"/>
                  </a:schemeClr>
                </a:glow>
              </a:effectLst>
              <a:latin typeface="+mn-lt"/>
            </a:rPr>
            <a:t>. </a:t>
          </a:r>
          <a:endParaRPr lang="en-US" sz="2200" dirty="0">
            <a:ln>
              <a:solidFill>
                <a:srgbClr val="FFC000"/>
              </a:solidFill>
            </a:ln>
            <a:solidFill>
              <a:srgbClr val="FFFF00"/>
            </a:solidFill>
            <a:effectLst>
              <a:glow rad="101600">
                <a:schemeClr val="bg1">
                  <a:alpha val="60000"/>
                </a:schemeClr>
              </a:glow>
            </a:effectLst>
            <a:latin typeface="+mn-lt"/>
          </a:endParaRPr>
        </a:p>
      </dgm:t>
    </dgm:pt>
    <dgm:pt modelId="{5E7544C1-DCE5-47EE-97D8-DCB4A6E80A0E}" type="parTrans" cxnId="{691B673F-C880-4CFA-90FE-9E7055E75A50}">
      <dgm:prSet/>
      <dgm:spPr/>
      <dgm:t>
        <a:bodyPr/>
        <a:lstStyle/>
        <a:p>
          <a:pPr algn="just"/>
          <a:endParaRPr lang="en-US" sz="2200">
            <a:ln>
              <a:solidFill>
                <a:srgbClr val="FFC000"/>
              </a:solidFill>
            </a:ln>
            <a:solidFill>
              <a:srgbClr val="FFFF00"/>
            </a:solidFill>
            <a:effectLst>
              <a:glow rad="101600">
                <a:schemeClr val="bg1">
                  <a:alpha val="60000"/>
                </a:schemeClr>
              </a:glow>
            </a:effectLst>
            <a:latin typeface="+mn-lt"/>
          </a:endParaRPr>
        </a:p>
      </dgm:t>
    </dgm:pt>
    <dgm:pt modelId="{0A950F79-02AA-46F9-B684-0C4E483AF8FF}" type="sibTrans" cxnId="{691B673F-C880-4CFA-90FE-9E7055E75A50}">
      <dgm:prSet/>
      <dgm:spPr/>
      <dgm:t>
        <a:bodyPr/>
        <a:lstStyle/>
        <a:p>
          <a:pPr algn="just"/>
          <a:endParaRPr lang="en-US" sz="2200">
            <a:ln>
              <a:solidFill>
                <a:srgbClr val="FFC000"/>
              </a:solidFill>
            </a:ln>
            <a:solidFill>
              <a:srgbClr val="FFFF00"/>
            </a:solidFill>
            <a:effectLst>
              <a:glow rad="101600">
                <a:schemeClr val="bg1">
                  <a:alpha val="60000"/>
                </a:schemeClr>
              </a:glow>
            </a:effectLst>
            <a:latin typeface="+mn-lt"/>
          </a:endParaRPr>
        </a:p>
      </dgm:t>
    </dgm:pt>
    <dgm:pt modelId="{72C1930B-2AAE-4D3B-8EE6-CF986D5B8FFC}">
      <dgm:prSet custT="1"/>
      <dgm:spPr/>
      <dgm:t>
        <a:bodyPr/>
        <a:lstStyle/>
        <a:p>
          <a:pPr algn="just" rtl="0"/>
          <a:r>
            <a:rPr lang="en-US" sz="2200" smtClean="0">
              <a:ln>
                <a:solidFill>
                  <a:srgbClr val="FFC000"/>
                </a:solidFill>
              </a:ln>
              <a:solidFill>
                <a:srgbClr val="FFFF00"/>
              </a:solidFill>
              <a:effectLst>
                <a:glow rad="101600">
                  <a:schemeClr val="bg1">
                    <a:alpha val="60000"/>
                  </a:schemeClr>
                </a:glow>
              </a:effectLst>
              <a:latin typeface="+mn-lt"/>
            </a:rPr>
            <a:t>Tetapi ia mesti dilaksanakan secara beradab. </a:t>
          </a:r>
          <a:endParaRPr lang="en-US" sz="2200">
            <a:ln>
              <a:solidFill>
                <a:srgbClr val="FFC000"/>
              </a:solidFill>
            </a:ln>
            <a:solidFill>
              <a:srgbClr val="FFFF00"/>
            </a:solidFill>
            <a:effectLst>
              <a:glow rad="101600">
                <a:schemeClr val="bg1">
                  <a:alpha val="60000"/>
                </a:schemeClr>
              </a:glow>
            </a:effectLst>
            <a:latin typeface="+mn-lt"/>
          </a:endParaRPr>
        </a:p>
      </dgm:t>
    </dgm:pt>
    <dgm:pt modelId="{3533F44A-6DCC-45E8-9CB7-25BDAA920568}" type="parTrans" cxnId="{A7ADCA77-085F-4C09-A136-00A515718CA6}">
      <dgm:prSet/>
      <dgm:spPr/>
      <dgm:t>
        <a:bodyPr/>
        <a:lstStyle/>
        <a:p>
          <a:pPr algn="just"/>
          <a:endParaRPr lang="en-US" sz="2200">
            <a:ln>
              <a:solidFill>
                <a:srgbClr val="FFC000"/>
              </a:solidFill>
            </a:ln>
            <a:solidFill>
              <a:srgbClr val="FFFF00"/>
            </a:solidFill>
            <a:effectLst>
              <a:glow rad="101600">
                <a:schemeClr val="bg1">
                  <a:alpha val="60000"/>
                </a:schemeClr>
              </a:glow>
            </a:effectLst>
            <a:latin typeface="+mn-lt"/>
          </a:endParaRPr>
        </a:p>
      </dgm:t>
    </dgm:pt>
    <dgm:pt modelId="{405A1640-5CA0-42C6-AE55-E1E4262AC41C}" type="sibTrans" cxnId="{A7ADCA77-085F-4C09-A136-00A515718CA6}">
      <dgm:prSet/>
      <dgm:spPr/>
      <dgm:t>
        <a:bodyPr/>
        <a:lstStyle/>
        <a:p>
          <a:pPr algn="just"/>
          <a:endParaRPr lang="en-US" sz="2200">
            <a:ln>
              <a:solidFill>
                <a:srgbClr val="FFC000"/>
              </a:solidFill>
            </a:ln>
            <a:solidFill>
              <a:srgbClr val="FFFF00"/>
            </a:solidFill>
            <a:effectLst>
              <a:glow rad="101600">
                <a:schemeClr val="bg1">
                  <a:alpha val="60000"/>
                </a:schemeClr>
              </a:glow>
            </a:effectLst>
            <a:latin typeface="+mn-lt"/>
          </a:endParaRPr>
        </a:p>
      </dgm:t>
    </dgm:pt>
    <dgm:pt modelId="{52A8DCAA-0117-4741-A7FE-2AC8E7F4D0D9}">
      <dgm:prSet custT="1"/>
      <dgm:spPr/>
      <dgm:t>
        <a:bodyPr/>
        <a:lstStyle/>
        <a:p>
          <a:pPr algn="just" rtl="0"/>
          <a:r>
            <a:rPr lang="en-US" sz="2200" dirty="0" err="1" smtClean="0">
              <a:ln>
                <a:solidFill>
                  <a:srgbClr val="FFC000"/>
                </a:solidFill>
              </a:ln>
              <a:solidFill>
                <a:srgbClr val="FFFF00"/>
              </a:solidFill>
              <a:effectLst>
                <a:glow rad="101600">
                  <a:schemeClr val="bg1">
                    <a:alpha val="60000"/>
                  </a:schemeClr>
                </a:glow>
              </a:effectLst>
              <a:latin typeface="+mn-lt"/>
            </a:rPr>
            <a:t>Kalau</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ditinjau</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dari</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perspektif</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sejarah</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perjuangan</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gerakan</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politik</a:t>
          </a:r>
          <a:r>
            <a:rPr lang="en-US" sz="2200" dirty="0" smtClean="0">
              <a:ln>
                <a:solidFill>
                  <a:srgbClr val="FFC000"/>
                </a:solidFill>
              </a:ln>
              <a:solidFill>
                <a:srgbClr val="FFFF00"/>
              </a:solidFill>
              <a:effectLst>
                <a:glow rad="101600">
                  <a:schemeClr val="bg1">
                    <a:alpha val="60000"/>
                  </a:schemeClr>
                </a:glow>
              </a:effectLst>
              <a:latin typeface="+mn-lt"/>
            </a:rPr>
            <a:t> Islam, al </a:t>
          </a:r>
          <a:r>
            <a:rPr lang="en-US" sz="2200" dirty="0" err="1" smtClean="0">
              <a:ln>
                <a:solidFill>
                  <a:srgbClr val="FFC000"/>
                </a:solidFill>
              </a:ln>
              <a:solidFill>
                <a:srgbClr val="FFFF00"/>
              </a:solidFill>
              <a:effectLst>
                <a:glow rad="101600">
                  <a:schemeClr val="bg1">
                    <a:alpha val="60000"/>
                  </a:schemeClr>
                </a:glow>
              </a:effectLst>
              <a:latin typeface="+mn-lt"/>
            </a:rPr>
            <a:t>Ghazali</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misalnya</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tidak</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pernah</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mengatakan</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bahawa</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merusuh</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dijalanan</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adalah</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suatu</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bentuk</a:t>
          </a:r>
          <a:r>
            <a:rPr lang="en-US" sz="2200" dirty="0" smtClean="0">
              <a:ln>
                <a:solidFill>
                  <a:srgbClr val="FFC000"/>
                </a:solidFill>
              </a:ln>
              <a:solidFill>
                <a:srgbClr val="FFFF00"/>
              </a:solidFill>
              <a:effectLst>
                <a:glow rad="101600">
                  <a:schemeClr val="bg1">
                    <a:alpha val="60000"/>
                  </a:schemeClr>
                </a:glow>
              </a:effectLst>
              <a:latin typeface="+mn-lt"/>
            </a:rPr>
            <a:t> yang </a:t>
          </a:r>
          <a:r>
            <a:rPr lang="en-US" sz="2200" dirty="0" err="1" smtClean="0">
              <a:ln>
                <a:solidFill>
                  <a:srgbClr val="FFC000"/>
                </a:solidFill>
              </a:ln>
              <a:solidFill>
                <a:srgbClr val="FFFF00"/>
              </a:solidFill>
              <a:effectLst>
                <a:glow rad="101600">
                  <a:schemeClr val="bg1">
                    <a:alpha val="60000"/>
                  </a:schemeClr>
                </a:glow>
              </a:effectLst>
              <a:latin typeface="+mn-lt"/>
            </a:rPr>
            <a:t>selaras</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dengan</a:t>
          </a:r>
          <a:r>
            <a:rPr lang="en-US" sz="2200" dirty="0" smtClean="0">
              <a:ln>
                <a:solidFill>
                  <a:srgbClr val="FFC000"/>
                </a:solidFill>
              </a:ln>
              <a:solidFill>
                <a:srgbClr val="FFFF00"/>
              </a:solidFill>
              <a:effectLst>
                <a:glow rad="101600">
                  <a:schemeClr val="bg1">
                    <a:alpha val="60000"/>
                  </a:schemeClr>
                </a:glow>
              </a:effectLst>
              <a:latin typeface="+mn-lt"/>
            </a:rPr>
            <a:t> agama. </a:t>
          </a:r>
          <a:endParaRPr lang="en-US" sz="2200" dirty="0">
            <a:ln>
              <a:solidFill>
                <a:srgbClr val="FFC000"/>
              </a:solidFill>
            </a:ln>
            <a:solidFill>
              <a:srgbClr val="FFFF00"/>
            </a:solidFill>
            <a:effectLst>
              <a:glow rad="101600">
                <a:schemeClr val="bg1">
                  <a:alpha val="60000"/>
                </a:schemeClr>
              </a:glow>
            </a:effectLst>
            <a:latin typeface="+mn-lt"/>
          </a:endParaRPr>
        </a:p>
      </dgm:t>
    </dgm:pt>
    <dgm:pt modelId="{06AC75D5-7A91-4771-BC87-97EDD14F249D}" type="parTrans" cxnId="{55F6D830-D057-4268-891A-5126391C5119}">
      <dgm:prSet/>
      <dgm:spPr/>
      <dgm:t>
        <a:bodyPr/>
        <a:lstStyle/>
        <a:p>
          <a:pPr algn="just"/>
          <a:endParaRPr lang="en-US" sz="2200">
            <a:ln>
              <a:solidFill>
                <a:srgbClr val="FFC000"/>
              </a:solidFill>
            </a:ln>
            <a:solidFill>
              <a:srgbClr val="FFFF00"/>
            </a:solidFill>
            <a:effectLst>
              <a:glow rad="101600">
                <a:schemeClr val="bg1">
                  <a:alpha val="60000"/>
                </a:schemeClr>
              </a:glow>
            </a:effectLst>
            <a:latin typeface="+mn-lt"/>
          </a:endParaRPr>
        </a:p>
      </dgm:t>
    </dgm:pt>
    <dgm:pt modelId="{5BEA7C00-7FD9-49ED-9A51-7F75DC286150}" type="sibTrans" cxnId="{55F6D830-D057-4268-891A-5126391C5119}">
      <dgm:prSet/>
      <dgm:spPr/>
      <dgm:t>
        <a:bodyPr/>
        <a:lstStyle/>
        <a:p>
          <a:pPr algn="just"/>
          <a:endParaRPr lang="en-US" sz="2200">
            <a:ln>
              <a:solidFill>
                <a:srgbClr val="FFC000"/>
              </a:solidFill>
            </a:ln>
            <a:solidFill>
              <a:srgbClr val="FFFF00"/>
            </a:solidFill>
            <a:effectLst>
              <a:glow rad="101600">
                <a:schemeClr val="bg1">
                  <a:alpha val="60000"/>
                </a:schemeClr>
              </a:glow>
            </a:effectLst>
            <a:latin typeface="+mn-lt"/>
          </a:endParaRPr>
        </a:p>
      </dgm:t>
    </dgm:pt>
    <dgm:pt modelId="{4F097463-2AE9-4695-99DD-8DC1DD9C5585}" type="pres">
      <dgm:prSet presAssocID="{D820BD2D-A468-46F8-AD9C-67F662F64B4D}" presName="linear" presStyleCnt="0">
        <dgm:presLayoutVars>
          <dgm:dir/>
          <dgm:animLvl val="lvl"/>
          <dgm:resizeHandles val="exact"/>
        </dgm:presLayoutVars>
      </dgm:prSet>
      <dgm:spPr/>
      <dgm:t>
        <a:bodyPr/>
        <a:lstStyle/>
        <a:p>
          <a:endParaRPr lang="en-US"/>
        </a:p>
      </dgm:t>
    </dgm:pt>
    <dgm:pt modelId="{A19F8131-C0B3-4FD6-B965-0C70BEAB81A5}" type="pres">
      <dgm:prSet presAssocID="{C913F7CF-B2C7-441C-B3BE-33501A78E10B}" presName="parentLin" presStyleCnt="0"/>
      <dgm:spPr/>
    </dgm:pt>
    <dgm:pt modelId="{A12E06BE-9BC2-4855-8B7E-F82CF29EC121}" type="pres">
      <dgm:prSet presAssocID="{C913F7CF-B2C7-441C-B3BE-33501A78E10B}" presName="parentLeftMargin" presStyleLbl="node1" presStyleIdx="0" presStyleCnt="3"/>
      <dgm:spPr/>
      <dgm:t>
        <a:bodyPr/>
        <a:lstStyle/>
        <a:p>
          <a:endParaRPr lang="en-US"/>
        </a:p>
      </dgm:t>
    </dgm:pt>
    <dgm:pt modelId="{63B4985F-B9FF-40A4-A797-487DA1DB2536}" type="pres">
      <dgm:prSet presAssocID="{C913F7CF-B2C7-441C-B3BE-33501A78E10B}" presName="parentText" presStyleLbl="node1" presStyleIdx="0" presStyleCnt="3" custScaleX="141200">
        <dgm:presLayoutVars>
          <dgm:chMax val="0"/>
          <dgm:bulletEnabled val="1"/>
        </dgm:presLayoutVars>
      </dgm:prSet>
      <dgm:spPr/>
      <dgm:t>
        <a:bodyPr/>
        <a:lstStyle/>
        <a:p>
          <a:endParaRPr lang="en-US"/>
        </a:p>
      </dgm:t>
    </dgm:pt>
    <dgm:pt modelId="{2B7AC27A-D584-4803-BBB0-7028F6BABF74}" type="pres">
      <dgm:prSet presAssocID="{C913F7CF-B2C7-441C-B3BE-33501A78E10B}" presName="negativeSpace" presStyleCnt="0"/>
      <dgm:spPr/>
    </dgm:pt>
    <dgm:pt modelId="{590A834E-6D85-41C6-BCCF-866AEF96833D}" type="pres">
      <dgm:prSet presAssocID="{C913F7CF-B2C7-441C-B3BE-33501A78E10B}" presName="childText" presStyleLbl="conFgAcc1" presStyleIdx="0" presStyleCnt="3">
        <dgm:presLayoutVars>
          <dgm:bulletEnabled val="1"/>
        </dgm:presLayoutVars>
      </dgm:prSet>
      <dgm:spPr/>
    </dgm:pt>
    <dgm:pt modelId="{E82DBAC4-49B6-4884-93F8-4A1BD6260A5A}" type="pres">
      <dgm:prSet presAssocID="{0A950F79-02AA-46F9-B684-0C4E483AF8FF}" presName="spaceBetweenRectangles" presStyleCnt="0"/>
      <dgm:spPr/>
    </dgm:pt>
    <dgm:pt modelId="{C3F62BE6-0083-42D1-824C-5E1813EE2019}" type="pres">
      <dgm:prSet presAssocID="{72C1930B-2AAE-4D3B-8EE6-CF986D5B8FFC}" presName="parentLin" presStyleCnt="0"/>
      <dgm:spPr/>
    </dgm:pt>
    <dgm:pt modelId="{98458C94-5AD6-4619-A8E8-BA0F6BF0238D}" type="pres">
      <dgm:prSet presAssocID="{72C1930B-2AAE-4D3B-8EE6-CF986D5B8FFC}" presName="parentLeftMargin" presStyleLbl="node1" presStyleIdx="0" presStyleCnt="3"/>
      <dgm:spPr/>
      <dgm:t>
        <a:bodyPr/>
        <a:lstStyle/>
        <a:p>
          <a:endParaRPr lang="en-US"/>
        </a:p>
      </dgm:t>
    </dgm:pt>
    <dgm:pt modelId="{27BB059A-FB4C-49E8-A178-F480E70A291D}" type="pres">
      <dgm:prSet presAssocID="{72C1930B-2AAE-4D3B-8EE6-CF986D5B8FFC}" presName="parentText" presStyleLbl="node1" presStyleIdx="1" presStyleCnt="3" custScaleX="141200">
        <dgm:presLayoutVars>
          <dgm:chMax val="0"/>
          <dgm:bulletEnabled val="1"/>
        </dgm:presLayoutVars>
      </dgm:prSet>
      <dgm:spPr/>
      <dgm:t>
        <a:bodyPr/>
        <a:lstStyle/>
        <a:p>
          <a:endParaRPr lang="en-US"/>
        </a:p>
      </dgm:t>
    </dgm:pt>
    <dgm:pt modelId="{F8149B1C-74CF-4704-A6A0-094C9A537EBD}" type="pres">
      <dgm:prSet presAssocID="{72C1930B-2AAE-4D3B-8EE6-CF986D5B8FFC}" presName="negativeSpace" presStyleCnt="0"/>
      <dgm:spPr/>
    </dgm:pt>
    <dgm:pt modelId="{53AB5729-8E13-49BF-9E15-A70E4158DD78}" type="pres">
      <dgm:prSet presAssocID="{72C1930B-2AAE-4D3B-8EE6-CF986D5B8FFC}" presName="childText" presStyleLbl="conFgAcc1" presStyleIdx="1" presStyleCnt="3">
        <dgm:presLayoutVars>
          <dgm:bulletEnabled val="1"/>
        </dgm:presLayoutVars>
      </dgm:prSet>
      <dgm:spPr/>
    </dgm:pt>
    <dgm:pt modelId="{305E5CAF-DD7B-4315-A8BC-6F4369DBF22E}" type="pres">
      <dgm:prSet presAssocID="{405A1640-5CA0-42C6-AE55-E1E4262AC41C}" presName="spaceBetweenRectangles" presStyleCnt="0"/>
      <dgm:spPr/>
    </dgm:pt>
    <dgm:pt modelId="{DCE32CF6-62A9-4A7F-98DF-92804EDE7EC9}" type="pres">
      <dgm:prSet presAssocID="{52A8DCAA-0117-4741-A7FE-2AC8E7F4D0D9}" presName="parentLin" presStyleCnt="0"/>
      <dgm:spPr/>
    </dgm:pt>
    <dgm:pt modelId="{0398142A-B148-4903-9967-20C599E86D59}" type="pres">
      <dgm:prSet presAssocID="{52A8DCAA-0117-4741-A7FE-2AC8E7F4D0D9}" presName="parentLeftMargin" presStyleLbl="node1" presStyleIdx="1" presStyleCnt="3"/>
      <dgm:spPr/>
      <dgm:t>
        <a:bodyPr/>
        <a:lstStyle/>
        <a:p>
          <a:endParaRPr lang="en-US"/>
        </a:p>
      </dgm:t>
    </dgm:pt>
    <dgm:pt modelId="{90526A9C-2E46-4CF6-BFD7-7AAA118E42F0}" type="pres">
      <dgm:prSet presAssocID="{52A8DCAA-0117-4741-A7FE-2AC8E7F4D0D9}" presName="parentText" presStyleLbl="node1" presStyleIdx="2" presStyleCnt="3" custScaleX="141200">
        <dgm:presLayoutVars>
          <dgm:chMax val="0"/>
          <dgm:bulletEnabled val="1"/>
        </dgm:presLayoutVars>
      </dgm:prSet>
      <dgm:spPr/>
      <dgm:t>
        <a:bodyPr/>
        <a:lstStyle/>
        <a:p>
          <a:endParaRPr lang="en-US"/>
        </a:p>
      </dgm:t>
    </dgm:pt>
    <dgm:pt modelId="{47069C98-7603-49CC-8345-2438A8005CF1}" type="pres">
      <dgm:prSet presAssocID="{52A8DCAA-0117-4741-A7FE-2AC8E7F4D0D9}" presName="negativeSpace" presStyleCnt="0"/>
      <dgm:spPr/>
    </dgm:pt>
    <dgm:pt modelId="{6A41D70E-3BE6-4FB9-A917-ADD0CF3EF18F}" type="pres">
      <dgm:prSet presAssocID="{52A8DCAA-0117-4741-A7FE-2AC8E7F4D0D9}" presName="childText" presStyleLbl="conFgAcc1" presStyleIdx="2" presStyleCnt="3">
        <dgm:presLayoutVars>
          <dgm:bulletEnabled val="1"/>
        </dgm:presLayoutVars>
      </dgm:prSet>
      <dgm:spPr/>
    </dgm:pt>
  </dgm:ptLst>
  <dgm:cxnLst>
    <dgm:cxn modelId="{55F6D830-D057-4268-891A-5126391C5119}" srcId="{D820BD2D-A468-46F8-AD9C-67F662F64B4D}" destId="{52A8DCAA-0117-4741-A7FE-2AC8E7F4D0D9}" srcOrd="2" destOrd="0" parTransId="{06AC75D5-7A91-4771-BC87-97EDD14F249D}" sibTransId="{5BEA7C00-7FD9-49ED-9A51-7F75DC286150}"/>
    <dgm:cxn modelId="{11A51716-4E35-4E20-A31A-BBF8A5F69743}" type="presOf" srcId="{72C1930B-2AAE-4D3B-8EE6-CF986D5B8FFC}" destId="{98458C94-5AD6-4619-A8E8-BA0F6BF0238D}" srcOrd="0" destOrd="0" presId="urn:microsoft.com/office/officeart/2005/8/layout/list1"/>
    <dgm:cxn modelId="{82487FCB-914F-4717-B6BE-361879BB2CA7}" type="presOf" srcId="{C913F7CF-B2C7-441C-B3BE-33501A78E10B}" destId="{A12E06BE-9BC2-4855-8B7E-F82CF29EC121}" srcOrd="0" destOrd="0" presId="urn:microsoft.com/office/officeart/2005/8/layout/list1"/>
    <dgm:cxn modelId="{43AB3446-3996-4A30-AD02-97E82EE3C7D7}" type="presOf" srcId="{72C1930B-2AAE-4D3B-8EE6-CF986D5B8FFC}" destId="{27BB059A-FB4C-49E8-A178-F480E70A291D}" srcOrd="1" destOrd="0" presId="urn:microsoft.com/office/officeart/2005/8/layout/list1"/>
    <dgm:cxn modelId="{A7ADCA77-085F-4C09-A136-00A515718CA6}" srcId="{D820BD2D-A468-46F8-AD9C-67F662F64B4D}" destId="{72C1930B-2AAE-4D3B-8EE6-CF986D5B8FFC}" srcOrd="1" destOrd="0" parTransId="{3533F44A-6DCC-45E8-9CB7-25BDAA920568}" sibTransId="{405A1640-5CA0-42C6-AE55-E1E4262AC41C}"/>
    <dgm:cxn modelId="{691B673F-C880-4CFA-90FE-9E7055E75A50}" srcId="{D820BD2D-A468-46F8-AD9C-67F662F64B4D}" destId="{C913F7CF-B2C7-441C-B3BE-33501A78E10B}" srcOrd="0" destOrd="0" parTransId="{5E7544C1-DCE5-47EE-97D8-DCB4A6E80A0E}" sibTransId="{0A950F79-02AA-46F9-B684-0C4E483AF8FF}"/>
    <dgm:cxn modelId="{B4F601EA-2E88-4110-9B8E-D857D56F092F}" type="presOf" srcId="{52A8DCAA-0117-4741-A7FE-2AC8E7F4D0D9}" destId="{0398142A-B148-4903-9967-20C599E86D59}" srcOrd="0" destOrd="0" presId="urn:microsoft.com/office/officeart/2005/8/layout/list1"/>
    <dgm:cxn modelId="{B15D2575-A383-4E17-8E05-EE3B1B204DBA}" type="presOf" srcId="{C913F7CF-B2C7-441C-B3BE-33501A78E10B}" destId="{63B4985F-B9FF-40A4-A797-487DA1DB2536}" srcOrd="1" destOrd="0" presId="urn:microsoft.com/office/officeart/2005/8/layout/list1"/>
    <dgm:cxn modelId="{069260A7-B308-4680-9728-5B3AF55023B8}" type="presOf" srcId="{52A8DCAA-0117-4741-A7FE-2AC8E7F4D0D9}" destId="{90526A9C-2E46-4CF6-BFD7-7AAA118E42F0}" srcOrd="1" destOrd="0" presId="urn:microsoft.com/office/officeart/2005/8/layout/list1"/>
    <dgm:cxn modelId="{1580EC55-F2EE-4168-8B1B-5CCDD6D0A68F}" type="presOf" srcId="{D820BD2D-A468-46F8-AD9C-67F662F64B4D}" destId="{4F097463-2AE9-4695-99DD-8DC1DD9C5585}" srcOrd="0" destOrd="0" presId="urn:microsoft.com/office/officeart/2005/8/layout/list1"/>
    <dgm:cxn modelId="{7F26D1B8-84C1-48AB-89D4-3A04EC5FDE29}" type="presParOf" srcId="{4F097463-2AE9-4695-99DD-8DC1DD9C5585}" destId="{A19F8131-C0B3-4FD6-B965-0C70BEAB81A5}" srcOrd="0" destOrd="0" presId="urn:microsoft.com/office/officeart/2005/8/layout/list1"/>
    <dgm:cxn modelId="{02DFA398-BBF2-4EDA-A003-51432D22CCD5}" type="presParOf" srcId="{A19F8131-C0B3-4FD6-B965-0C70BEAB81A5}" destId="{A12E06BE-9BC2-4855-8B7E-F82CF29EC121}" srcOrd="0" destOrd="0" presId="urn:microsoft.com/office/officeart/2005/8/layout/list1"/>
    <dgm:cxn modelId="{8CA61137-35FC-4D1F-960E-3D6CC854378B}" type="presParOf" srcId="{A19F8131-C0B3-4FD6-B965-0C70BEAB81A5}" destId="{63B4985F-B9FF-40A4-A797-487DA1DB2536}" srcOrd="1" destOrd="0" presId="urn:microsoft.com/office/officeart/2005/8/layout/list1"/>
    <dgm:cxn modelId="{1A92AEEB-BA6A-42FA-8567-2B289A0C46F7}" type="presParOf" srcId="{4F097463-2AE9-4695-99DD-8DC1DD9C5585}" destId="{2B7AC27A-D584-4803-BBB0-7028F6BABF74}" srcOrd="1" destOrd="0" presId="urn:microsoft.com/office/officeart/2005/8/layout/list1"/>
    <dgm:cxn modelId="{0413934B-E5F1-4377-9BE8-249F877BC490}" type="presParOf" srcId="{4F097463-2AE9-4695-99DD-8DC1DD9C5585}" destId="{590A834E-6D85-41C6-BCCF-866AEF96833D}" srcOrd="2" destOrd="0" presId="urn:microsoft.com/office/officeart/2005/8/layout/list1"/>
    <dgm:cxn modelId="{0558F81C-C755-405A-A8E6-43ED888687FF}" type="presParOf" srcId="{4F097463-2AE9-4695-99DD-8DC1DD9C5585}" destId="{E82DBAC4-49B6-4884-93F8-4A1BD6260A5A}" srcOrd="3" destOrd="0" presId="urn:microsoft.com/office/officeart/2005/8/layout/list1"/>
    <dgm:cxn modelId="{3DE478AE-7DA0-41B7-83A6-82CA6E9718AA}" type="presParOf" srcId="{4F097463-2AE9-4695-99DD-8DC1DD9C5585}" destId="{C3F62BE6-0083-42D1-824C-5E1813EE2019}" srcOrd="4" destOrd="0" presId="urn:microsoft.com/office/officeart/2005/8/layout/list1"/>
    <dgm:cxn modelId="{7630C1D8-42FB-40C6-BBBB-39C80BA524EA}" type="presParOf" srcId="{C3F62BE6-0083-42D1-824C-5E1813EE2019}" destId="{98458C94-5AD6-4619-A8E8-BA0F6BF0238D}" srcOrd="0" destOrd="0" presId="urn:microsoft.com/office/officeart/2005/8/layout/list1"/>
    <dgm:cxn modelId="{51EBE57E-D8F5-4451-9B3A-2C87E4A644DF}" type="presParOf" srcId="{C3F62BE6-0083-42D1-824C-5E1813EE2019}" destId="{27BB059A-FB4C-49E8-A178-F480E70A291D}" srcOrd="1" destOrd="0" presId="urn:microsoft.com/office/officeart/2005/8/layout/list1"/>
    <dgm:cxn modelId="{AC83C566-10BE-4F67-B9F3-E54D48028DE7}" type="presParOf" srcId="{4F097463-2AE9-4695-99DD-8DC1DD9C5585}" destId="{F8149B1C-74CF-4704-A6A0-094C9A537EBD}" srcOrd="5" destOrd="0" presId="urn:microsoft.com/office/officeart/2005/8/layout/list1"/>
    <dgm:cxn modelId="{8F5F28A9-ED51-41FB-BAB3-B428C47A9D69}" type="presParOf" srcId="{4F097463-2AE9-4695-99DD-8DC1DD9C5585}" destId="{53AB5729-8E13-49BF-9E15-A70E4158DD78}" srcOrd="6" destOrd="0" presId="urn:microsoft.com/office/officeart/2005/8/layout/list1"/>
    <dgm:cxn modelId="{5AEC6669-7C08-444E-ADB5-213FFB38F4D0}" type="presParOf" srcId="{4F097463-2AE9-4695-99DD-8DC1DD9C5585}" destId="{305E5CAF-DD7B-4315-A8BC-6F4369DBF22E}" srcOrd="7" destOrd="0" presId="urn:microsoft.com/office/officeart/2005/8/layout/list1"/>
    <dgm:cxn modelId="{6A508AC0-643A-4FC3-B914-7625A75955D0}" type="presParOf" srcId="{4F097463-2AE9-4695-99DD-8DC1DD9C5585}" destId="{DCE32CF6-62A9-4A7F-98DF-92804EDE7EC9}" srcOrd="8" destOrd="0" presId="urn:microsoft.com/office/officeart/2005/8/layout/list1"/>
    <dgm:cxn modelId="{73C59BD5-38F1-4813-838E-CE23C97169CF}" type="presParOf" srcId="{DCE32CF6-62A9-4A7F-98DF-92804EDE7EC9}" destId="{0398142A-B148-4903-9967-20C599E86D59}" srcOrd="0" destOrd="0" presId="urn:microsoft.com/office/officeart/2005/8/layout/list1"/>
    <dgm:cxn modelId="{AC0DEF8E-1764-4F43-8AD1-020CFFC8FA1A}" type="presParOf" srcId="{DCE32CF6-62A9-4A7F-98DF-92804EDE7EC9}" destId="{90526A9C-2E46-4CF6-BFD7-7AAA118E42F0}" srcOrd="1" destOrd="0" presId="urn:microsoft.com/office/officeart/2005/8/layout/list1"/>
    <dgm:cxn modelId="{54EF9DB6-38E3-4C86-93FC-F2E232C3DE34}" type="presParOf" srcId="{4F097463-2AE9-4695-99DD-8DC1DD9C5585}" destId="{47069C98-7603-49CC-8345-2438A8005CF1}" srcOrd="9" destOrd="0" presId="urn:microsoft.com/office/officeart/2005/8/layout/list1"/>
    <dgm:cxn modelId="{3EA39BFD-3B07-4627-AB05-C2447BF62388}" type="presParOf" srcId="{4F097463-2AE9-4695-99DD-8DC1DD9C5585}" destId="{6A41D70E-3BE6-4FB9-A917-ADD0CF3EF18F}" srcOrd="10" destOrd="0" presId="urn:microsoft.com/office/officeart/2005/8/layout/list1"/>
  </dgm:cxnLst>
  <dgm:bg>
    <a:solidFill>
      <a:srgbClr val="0000FF"/>
    </a:solid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07D8D8F-94BA-4811-9516-BAB3D42AB5F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7BBE9EC-1AAB-48D7-9D24-139ECE471A82}">
      <dgm:prSet custT="1"/>
      <dgm:spPr>
        <a:solidFill>
          <a:srgbClr val="002060"/>
        </a:solidFill>
      </dgm:spPr>
      <dgm:t>
        <a:bodyPr/>
        <a:lstStyle/>
        <a:p>
          <a:pPr algn="just" rtl="0"/>
          <a:r>
            <a:rPr lang="en-US" sz="2200" smtClean="0">
              <a:ln>
                <a:solidFill>
                  <a:srgbClr val="FFC000"/>
                </a:solidFill>
              </a:ln>
              <a:solidFill>
                <a:srgbClr val="FFFF00"/>
              </a:solidFill>
              <a:effectLst>
                <a:glow rad="101600">
                  <a:schemeClr val="bg1">
                    <a:alpha val="60000"/>
                  </a:schemeClr>
                </a:glow>
              </a:effectLst>
              <a:latin typeface="+mn-lt"/>
            </a:rPr>
            <a:t>Ketika wazir Sultan Saljuk terbunuh oleh kelompok yang berpegang kepada falsafah radikal yang berusaha menjatuhkan Nizam Syah, </a:t>
          </a:r>
          <a:endParaRPr lang="en-US" sz="2200">
            <a:ln>
              <a:solidFill>
                <a:srgbClr val="FFC000"/>
              </a:solidFill>
            </a:ln>
            <a:solidFill>
              <a:srgbClr val="FFFF00"/>
            </a:solidFill>
            <a:effectLst>
              <a:glow rad="101600">
                <a:schemeClr val="bg1">
                  <a:alpha val="60000"/>
                </a:schemeClr>
              </a:glow>
            </a:effectLst>
            <a:latin typeface="+mn-lt"/>
          </a:endParaRPr>
        </a:p>
      </dgm:t>
    </dgm:pt>
    <dgm:pt modelId="{F4ED8658-46F2-4E58-AF81-60F102EB07A6}" type="parTrans" cxnId="{6B0A0032-F24C-45BC-9A1D-0C7BF9090A48}">
      <dgm:prSet/>
      <dgm:spPr/>
      <dgm:t>
        <a:bodyPr/>
        <a:lstStyle/>
        <a:p>
          <a:pPr algn="just"/>
          <a:endParaRPr lang="en-US" sz="2200">
            <a:ln>
              <a:solidFill>
                <a:srgbClr val="FFC000"/>
              </a:solidFill>
            </a:ln>
            <a:solidFill>
              <a:srgbClr val="FFFF00"/>
            </a:solidFill>
            <a:effectLst>
              <a:glow rad="101600">
                <a:schemeClr val="bg1">
                  <a:alpha val="60000"/>
                </a:schemeClr>
              </a:glow>
            </a:effectLst>
            <a:latin typeface="+mn-lt"/>
          </a:endParaRPr>
        </a:p>
      </dgm:t>
    </dgm:pt>
    <dgm:pt modelId="{03E62C24-5A11-4509-8853-47181222E486}" type="sibTrans" cxnId="{6B0A0032-F24C-45BC-9A1D-0C7BF9090A48}">
      <dgm:prSet/>
      <dgm:spPr/>
      <dgm:t>
        <a:bodyPr/>
        <a:lstStyle/>
        <a:p>
          <a:pPr algn="just"/>
          <a:endParaRPr lang="en-US" sz="2200">
            <a:ln>
              <a:solidFill>
                <a:srgbClr val="FFC000"/>
              </a:solidFill>
            </a:ln>
            <a:solidFill>
              <a:srgbClr val="FFFF00"/>
            </a:solidFill>
            <a:effectLst>
              <a:glow rad="101600">
                <a:schemeClr val="bg1">
                  <a:alpha val="60000"/>
                </a:schemeClr>
              </a:glow>
            </a:effectLst>
            <a:latin typeface="+mn-lt"/>
          </a:endParaRPr>
        </a:p>
      </dgm:t>
    </dgm:pt>
    <dgm:pt modelId="{2342241E-82FC-41E7-A3A7-EF0C95E53A67}">
      <dgm:prSet custT="1"/>
      <dgm:spPr>
        <a:solidFill>
          <a:srgbClr val="C00000"/>
        </a:solidFill>
      </dgm:spPr>
      <dgm:t>
        <a:bodyPr/>
        <a:lstStyle/>
        <a:p>
          <a:pPr algn="just" rtl="0"/>
          <a:r>
            <a:rPr lang="en-US" sz="2200" dirty="0" smtClean="0">
              <a:ln>
                <a:solidFill>
                  <a:srgbClr val="FFC000"/>
                </a:solidFill>
              </a:ln>
              <a:solidFill>
                <a:srgbClr val="FFFF00"/>
              </a:solidFill>
              <a:effectLst>
                <a:glow rad="101600">
                  <a:schemeClr val="bg1">
                    <a:alpha val="60000"/>
                  </a:schemeClr>
                </a:glow>
              </a:effectLst>
              <a:latin typeface="+mn-lt"/>
            </a:rPr>
            <a:t>al </a:t>
          </a:r>
          <a:r>
            <a:rPr lang="en-US" sz="2200" dirty="0" err="1" smtClean="0">
              <a:ln>
                <a:solidFill>
                  <a:srgbClr val="FFC000"/>
                </a:solidFill>
              </a:ln>
              <a:solidFill>
                <a:srgbClr val="FFFF00"/>
              </a:solidFill>
              <a:effectLst>
                <a:glow rad="101600">
                  <a:schemeClr val="bg1">
                    <a:alpha val="60000"/>
                  </a:schemeClr>
                </a:glow>
              </a:effectLst>
              <a:latin typeface="+mn-lt"/>
            </a:rPr>
            <a:t>Ghazali</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mengambil</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sikap</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menggunakan</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kecerdikkan</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akal</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memberikan</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nasihat</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kepada</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kerajaan</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dan</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bukannya</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membela</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kematian</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itu</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menerusi</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demonstrasi</a:t>
          </a:r>
          <a:r>
            <a:rPr lang="en-US" sz="2200" dirty="0" smtClean="0">
              <a:ln>
                <a:solidFill>
                  <a:srgbClr val="FFC000"/>
                </a:solidFill>
              </a:ln>
              <a:solidFill>
                <a:srgbClr val="FFFF00"/>
              </a:solidFill>
              <a:effectLst>
                <a:glow rad="101600">
                  <a:schemeClr val="bg1">
                    <a:alpha val="60000"/>
                  </a:schemeClr>
                </a:glow>
              </a:effectLst>
              <a:latin typeface="+mn-lt"/>
            </a:rPr>
            <a:t>. </a:t>
          </a:r>
          <a:endParaRPr lang="en-US" sz="2200" dirty="0">
            <a:ln>
              <a:solidFill>
                <a:srgbClr val="FFC000"/>
              </a:solidFill>
            </a:ln>
            <a:solidFill>
              <a:srgbClr val="FFFF00"/>
            </a:solidFill>
            <a:effectLst>
              <a:glow rad="101600">
                <a:schemeClr val="bg1">
                  <a:alpha val="60000"/>
                </a:schemeClr>
              </a:glow>
            </a:effectLst>
            <a:latin typeface="+mn-lt"/>
          </a:endParaRPr>
        </a:p>
      </dgm:t>
    </dgm:pt>
    <dgm:pt modelId="{1D27BA17-170D-4F33-9FCD-1DF2ECFFBB0B}" type="parTrans" cxnId="{8C6D2253-666D-405F-BA29-2D9DC01F6C61}">
      <dgm:prSet/>
      <dgm:spPr/>
      <dgm:t>
        <a:bodyPr/>
        <a:lstStyle/>
        <a:p>
          <a:pPr algn="just"/>
          <a:endParaRPr lang="en-US" sz="2200">
            <a:ln>
              <a:solidFill>
                <a:srgbClr val="FFC000"/>
              </a:solidFill>
            </a:ln>
            <a:solidFill>
              <a:srgbClr val="FFFF00"/>
            </a:solidFill>
            <a:effectLst>
              <a:glow rad="101600">
                <a:schemeClr val="bg1">
                  <a:alpha val="60000"/>
                </a:schemeClr>
              </a:glow>
            </a:effectLst>
            <a:latin typeface="+mn-lt"/>
          </a:endParaRPr>
        </a:p>
      </dgm:t>
    </dgm:pt>
    <dgm:pt modelId="{57397616-BDCC-4B13-9C2B-51E9FD29C783}" type="sibTrans" cxnId="{8C6D2253-666D-405F-BA29-2D9DC01F6C61}">
      <dgm:prSet/>
      <dgm:spPr/>
      <dgm:t>
        <a:bodyPr/>
        <a:lstStyle/>
        <a:p>
          <a:pPr algn="just"/>
          <a:endParaRPr lang="en-US" sz="2200">
            <a:ln>
              <a:solidFill>
                <a:srgbClr val="FFC000"/>
              </a:solidFill>
            </a:ln>
            <a:solidFill>
              <a:srgbClr val="FFFF00"/>
            </a:solidFill>
            <a:effectLst>
              <a:glow rad="101600">
                <a:schemeClr val="bg1">
                  <a:alpha val="60000"/>
                </a:schemeClr>
              </a:glow>
            </a:effectLst>
            <a:latin typeface="+mn-lt"/>
          </a:endParaRPr>
        </a:p>
      </dgm:t>
    </dgm:pt>
    <dgm:pt modelId="{517303BC-DF99-4E78-AF3B-58614675FE35}">
      <dgm:prSet custT="1"/>
      <dgm:spPr>
        <a:solidFill>
          <a:srgbClr val="006600"/>
        </a:solidFill>
      </dgm:spPr>
      <dgm:t>
        <a:bodyPr/>
        <a:lstStyle/>
        <a:p>
          <a:pPr algn="just" rtl="0"/>
          <a:r>
            <a:rPr lang="en-US" sz="2200" dirty="0" err="1" smtClean="0">
              <a:ln>
                <a:solidFill>
                  <a:srgbClr val="FFC000"/>
                </a:solidFill>
              </a:ln>
              <a:solidFill>
                <a:srgbClr val="FFFF00"/>
              </a:solidFill>
              <a:effectLst>
                <a:glow rad="101600">
                  <a:schemeClr val="bg1">
                    <a:alpha val="60000"/>
                  </a:schemeClr>
                </a:glow>
              </a:effectLst>
              <a:latin typeface="+mn-lt"/>
            </a:rPr>
            <a:t>Justeru</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sikap</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menggalakkan</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masyarakat</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menjadi</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pelampau</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merupakan</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satu</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sikap</a:t>
          </a:r>
          <a:r>
            <a:rPr lang="en-US" sz="2200" dirty="0" smtClean="0">
              <a:ln>
                <a:solidFill>
                  <a:srgbClr val="FFC000"/>
                </a:solidFill>
              </a:ln>
              <a:solidFill>
                <a:srgbClr val="FFFF00"/>
              </a:solidFill>
              <a:effectLst>
                <a:glow rad="101600">
                  <a:schemeClr val="bg1">
                    <a:alpha val="60000"/>
                  </a:schemeClr>
                </a:glow>
              </a:effectLst>
              <a:latin typeface="+mn-lt"/>
            </a:rPr>
            <a:t> yang </a:t>
          </a:r>
          <a:r>
            <a:rPr lang="en-US" sz="2200" dirty="0" err="1" smtClean="0">
              <a:ln>
                <a:solidFill>
                  <a:srgbClr val="FFC000"/>
                </a:solidFill>
              </a:ln>
              <a:solidFill>
                <a:srgbClr val="FFFF00"/>
              </a:solidFill>
              <a:effectLst>
                <a:glow rad="101600">
                  <a:schemeClr val="bg1">
                    <a:alpha val="60000"/>
                  </a:schemeClr>
                </a:glow>
              </a:effectLst>
              <a:latin typeface="+mn-lt"/>
            </a:rPr>
            <a:t>bertentangan</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dengan</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kehendak</a:t>
          </a:r>
          <a:r>
            <a:rPr lang="en-US" sz="2200" dirty="0" smtClean="0">
              <a:ln>
                <a:solidFill>
                  <a:srgbClr val="FFC000"/>
                </a:solidFill>
              </a:ln>
              <a:solidFill>
                <a:srgbClr val="FFFF00"/>
              </a:solidFill>
              <a:effectLst>
                <a:glow rad="101600">
                  <a:schemeClr val="bg1">
                    <a:alpha val="60000"/>
                  </a:schemeClr>
                </a:glow>
              </a:effectLst>
              <a:latin typeface="+mn-lt"/>
            </a:rPr>
            <a:t> Islam, </a:t>
          </a:r>
          <a:r>
            <a:rPr lang="en-US" sz="2200" dirty="0" err="1" smtClean="0">
              <a:ln>
                <a:solidFill>
                  <a:srgbClr val="FFC000"/>
                </a:solidFill>
              </a:ln>
              <a:solidFill>
                <a:srgbClr val="FFFF00"/>
              </a:solidFill>
              <a:effectLst>
                <a:glow rad="101600">
                  <a:schemeClr val="bg1">
                    <a:alpha val="60000"/>
                  </a:schemeClr>
                </a:glow>
              </a:effectLst>
              <a:latin typeface="+mn-lt"/>
            </a:rPr>
            <a:t>kerana</a:t>
          </a:r>
          <a:r>
            <a:rPr lang="en-US" sz="2200" dirty="0" smtClean="0">
              <a:ln>
                <a:solidFill>
                  <a:srgbClr val="FFC000"/>
                </a:solidFill>
              </a:ln>
              <a:solidFill>
                <a:srgbClr val="FFFF00"/>
              </a:solidFill>
              <a:effectLst>
                <a:glow rad="101600">
                  <a:schemeClr val="bg1">
                    <a:alpha val="60000"/>
                  </a:schemeClr>
                </a:glow>
              </a:effectLst>
              <a:latin typeface="+mn-lt"/>
            </a:rPr>
            <a:t> Islam </a:t>
          </a:r>
          <a:r>
            <a:rPr lang="en-US" sz="2200" dirty="0" err="1" smtClean="0">
              <a:ln>
                <a:solidFill>
                  <a:srgbClr val="FFC000"/>
                </a:solidFill>
              </a:ln>
              <a:solidFill>
                <a:srgbClr val="FFFF00"/>
              </a:solidFill>
              <a:effectLst>
                <a:glow rad="101600">
                  <a:schemeClr val="bg1">
                    <a:alpha val="60000"/>
                  </a:schemeClr>
                </a:glow>
              </a:effectLst>
              <a:latin typeface="+mn-lt"/>
            </a:rPr>
            <a:t>meletakkan</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kesejahteraan</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dan</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keamanan</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sebagai</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suatu</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kewajiban</a:t>
          </a:r>
          <a:r>
            <a:rPr lang="en-US" sz="2200" dirty="0" smtClean="0">
              <a:ln>
                <a:solidFill>
                  <a:srgbClr val="FFC000"/>
                </a:solidFill>
              </a:ln>
              <a:solidFill>
                <a:srgbClr val="FFFF00"/>
              </a:solidFill>
              <a:effectLst>
                <a:glow rad="101600">
                  <a:schemeClr val="bg1">
                    <a:alpha val="60000"/>
                  </a:schemeClr>
                </a:glow>
              </a:effectLst>
              <a:latin typeface="+mn-lt"/>
            </a:rPr>
            <a:t> yang </a:t>
          </a:r>
          <a:r>
            <a:rPr lang="en-US" sz="2200" dirty="0" err="1" smtClean="0">
              <a:ln>
                <a:solidFill>
                  <a:srgbClr val="FFC000"/>
                </a:solidFill>
              </a:ln>
              <a:solidFill>
                <a:srgbClr val="FFFF00"/>
              </a:solidFill>
              <a:effectLst>
                <a:glow rad="101600">
                  <a:schemeClr val="bg1">
                    <a:alpha val="60000"/>
                  </a:schemeClr>
                </a:glow>
              </a:effectLst>
              <a:latin typeface="+mn-lt"/>
            </a:rPr>
            <a:t>besar</a:t>
          </a:r>
          <a:r>
            <a:rPr lang="en-US" sz="2200" dirty="0" smtClean="0">
              <a:ln>
                <a:solidFill>
                  <a:srgbClr val="FFC000"/>
                </a:solidFill>
              </a:ln>
              <a:solidFill>
                <a:srgbClr val="FFFF00"/>
              </a:solidFill>
              <a:effectLst>
                <a:glow rad="101600">
                  <a:schemeClr val="bg1">
                    <a:alpha val="60000"/>
                  </a:schemeClr>
                </a:glow>
              </a:effectLst>
              <a:latin typeface="+mn-lt"/>
            </a:rPr>
            <a:t>.</a:t>
          </a:r>
          <a:endParaRPr lang="en-US" sz="2200" dirty="0">
            <a:ln>
              <a:solidFill>
                <a:srgbClr val="FFC000"/>
              </a:solidFill>
            </a:ln>
            <a:solidFill>
              <a:srgbClr val="FFFF00"/>
            </a:solidFill>
            <a:effectLst>
              <a:glow rad="101600">
                <a:schemeClr val="bg1">
                  <a:alpha val="60000"/>
                </a:schemeClr>
              </a:glow>
            </a:effectLst>
            <a:latin typeface="+mn-lt"/>
          </a:endParaRPr>
        </a:p>
      </dgm:t>
    </dgm:pt>
    <dgm:pt modelId="{E824ADF0-65EC-4B11-AE84-EBCC8115FAB0}" type="parTrans" cxnId="{E5D507E1-1D12-4D87-920A-71E509FCB960}">
      <dgm:prSet/>
      <dgm:spPr/>
      <dgm:t>
        <a:bodyPr/>
        <a:lstStyle/>
        <a:p>
          <a:pPr algn="just"/>
          <a:endParaRPr lang="en-US" sz="2200">
            <a:ln>
              <a:solidFill>
                <a:srgbClr val="FFC000"/>
              </a:solidFill>
            </a:ln>
            <a:solidFill>
              <a:srgbClr val="FFFF00"/>
            </a:solidFill>
            <a:effectLst>
              <a:glow rad="101600">
                <a:schemeClr val="bg1">
                  <a:alpha val="60000"/>
                </a:schemeClr>
              </a:glow>
            </a:effectLst>
            <a:latin typeface="+mn-lt"/>
          </a:endParaRPr>
        </a:p>
      </dgm:t>
    </dgm:pt>
    <dgm:pt modelId="{611AC1B4-A41E-4FA0-A811-47D80356E05B}" type="sibTrans" cxnId="{E5D507E1-1D12-4D87-920A-71E509FCB960}">
      <dgm:prSet/>
      <dgm:spPr/>
      <dgm:t>
        <a:bodyPr/>
        <a:lstStyle/>
        <a:p>
          <a:pPr algn="just"/>
          <a:endParaRPr lang="en-US" sz="2200">
            <a:ln>
              <a:solidFill>
                <a:srgbClr val="FFC000"/>
              </a:solidFill>
            </a:ln>
            <a:solidFill>
              <a:srgbClr val="FFFF00"/>
            </a:solidFill>
            <a:effectLst>
              <a:glow rad="101600">
                <a:schemeClr val="bg1">
                  <a:alpha val="60000"/>
                </a:schemeClr>
              </a:glow>
            </a:effectLst>
            <a:latin typeface="+mn-lt"/>
          </a:endParaRPr>
        </a:p>
      </dgm:t>
    </dgm:pt>
    <dgm:pt modelId="{E8356C13-24EB-4CAC-966C-31AEFC732C5B}" type="pres">
      <dgm:prSet presAssocID="{D07D8D8F-94BA-4811-9516-BAB3D42AB5FD}" presName="linear" presStyleCnt="0">
        <dgm:presLayoutVars>
          <dgm:animLvl val="lvl"/>
          <dgm:resizeHandles val="exact"/>
        </dgm:presLayoutVars>
      </dgm:prSet>
      <dgm:spPr/>
      <dgm:t>
        <a:bodyPr/>
        <a:lstStyle/>
        <a:p>
          <a:endParaRPr lang="en-US"/>
        </a:p>
      </dgm:t>
    </dgm:pt>
    <dgm:pt modelId="{769C4458-A4C7-4AD5-9340-50A08F15443E}" type="pres">
      <dgm:prSet presAssocID="{37BBE9EC-1AAB-48D7-9D24-139ECE471A82}" presName="parentText" presStyleLbl="node1" presStyleIdx="0" presStyleCnt="3">
        <dgm:presLayoutVars>
          <dgm:chMax val="0"/>
          <dgm:bulletEnabled val="1"/>
        </dgm:presLayoutVars>
      </dgm:prSet>
      <dgm:spPr/>
      <dgm:t>
        <a:bodyPr/>
        <a:lstStyle/>
        <a:p>
          <a:endParaRPr lang="en-US"/>
        </a:p>
      </dgm:t>
    </dgm:pt>
    <dgm:pt modelId="{74811163-2138-40E3-92B7-B4362B1DEAC5}" type="pres">
      <dgm:prSet presAssocID="{03E62C24-5A11-4509-8853-47181222E486}" presName="spacer" presStyleCnt="0"/>
      <dgm:spPr/>
    </dgm:pt>
    <dgm:pt modelId="{8633F511-D26A-4C73-B8FB-A641ABE222EF}" type="pres">
      <dgm:prSet presAssocID="{2342241E-82FC-41E7-A3A7-EF0C95E53A67}" presName="parentText" presStyleLbl="node1" presStyleIdx="1" presStyleCnt="3">
        <dgm:presLayoutVars>
          <dgm:chMax val="0"/>
          <dgm:bulletEnabled val="1"/>
        </dgm:presLayoutVars>
      </dgm:prSet>
      <dgm:spPr/>
      <dgm:t>
        <a:bodyPr/>
        <a:lstStyle/>
        <a:p>
          <a:endParaRPr lang="en-US"/>
        </a:p>
      </dgm:t>
    </dgm:pt>
    <dgm:pt modelId="{3F7A815A-B8A0-4074-874F-D65BF42A4CC3}" type="pres">
      <dgm:prSet presAssocID="{57397616-BDCC-4B13-9C2B-51E9FD29C783}" presName="spacer" presStyleCnt="0"/>
      <dgm:spPr/>
    </dgm:pt>
    <dgm:pt modelId="{5EFC92EB-4E7E-4B6E-A456-F2526C8B8AC1}" type="pres">
      <dgm:prSet presAssocID="{517303BC-DF99-4E78-AF3B-58614675FE35}" presName="parentText" presStyleLbl="node1" presStyleIdx="2" presStyleCnt="3">
        <dgm:presLayoutVars>
          <dgm:chMax val="0"/>
          <dgm:bulletEnabled val="1"/>
        </dgm:presLayoutVars>
      </dgm:prSet>
      <dgm:spPr/>
      <dgm:t>
        <a:bodyPr/>
        <a:lstStyle/>
        <a:p>
          <a:endParaRPr lang="en-US"/>
        </a:p>
      </dgm:t>
    </dgm:pt>
  </dgm:ptLst>
  <dgm:cxnLst>
    <dgm:cxn modelId="{359739CF-1233-4B85-94B2-43E36A0DFBB8}" type="presOf" srcId="{2342241E-82FC-41E7-A3A7-EF0C95E53A67}" destId="{8633F511-D26A-4C73-B8FB-A641ABE222EF}" srcOrd="0" destOrd="0" presId="urn:microsoft.com/office/officeart/2005/8/layout/vList2"/>
    <dgm:cxn modelId="{E5D507E1-1D12-4D87-920A-71E509FCB960}" srcId="{D07D8D8F-94BA-4811-9516-BAB3D42AB5FD}" destId="{517303BC-DF99-4E78-AF3B-58614675FE35}" srcOrd="2" destOrd="0" parTransId="{E824ADF0-65EC-4B11-AE84-EBCC8115FAB0}" sibTransId="{611AC1B4-A41E-4FA0-A811-47D80356E05B}"/>
    <dgm:cxn modelId="{6B0A0032-F24C-45BC-9A1D-0C7BF9090A48}" srcId="{D07D8D8F-94BA-4811-9516-BAB3D42AB5FD}" destId="{37BBE9EC-1AAB-48D7-9D24-139ECE471A82}" srcOrd="0" destOrd="0" parTransId="{F4ED8658-46F2-4E58-AF81-60F102EB07A6}" sibTransId="{03E62C24-5A11-4509-8853-47181222E486}"/>
    <dgm:cxn modelId="{67A48411-2F64-4415-ABFF-8FDCE90901BD}" type="presOf" srcId="{37BBE9EC-1AAB-48D7-9D24-139ECE471A82}" destId="{769C4458-A4C7-4AD5-9340-50A08F15443E}" srcOrd="0" destOrd="0" presId="urn:microsoft.com/office/officeart/2005/8/layout/vList2"/>
    <dgm:cxn modelId="{8C6D2253-666D-405F-BA29-2D9DC01F6C61}" srcId="{D07D8D8F-94BA-4811-9516-BAB3D42AB5FD}" destId="{2342241E-82FC-41E7-A3A7-EF0C95E53A67}" srcOrd="1" destOrd="0" parTransId="{1D27BA17-170D-4F33-9FCD-1DF2ECFFBB0B}" sibTransId="{57397616-BDCC-4B13-9C2B-51E9FD29C783}"/>
    <dgm:cxn modelId="{3F350712-5132-4F8E-B0C2-897B827D0995}" type="presOf" srcId="{D07D8D8F-94BA-4811-9516-BAB3D42AB5FD}" destId="{E8356C13-24EB-4CAC-966C-31AEFC732C5B}" srcOrd="0" destOrd="0" presId="urn:microsoft.com/office/officeart/2005/8/layout/vList2"/>
    <dgm:cxn modelId="{3460AD76-7AD8-4766-B57D-667C643646BD}" type="presOf" srcId="{517303BC-DF99-4E78-AF3B-58614675FE35}" destId="{5EFC92EB-4E7E-4B6E-A456-F2526C8B8AC1}" srcOrd="0" destOrd="0" presId="urn:microsoft.com/office/officeart/2005/8/layout/vList2"/>
    <dgm:cxn modelId="{9E2EFB6C-4E6B-4419-8794-E91254C6AAB8}" type="presParOf" srcId="{E8356C13-24EB-4CAC-966C-31AEFC732C5B}" destId="{769C4458-A4C7-4AD5-9340-50A08F15443E}" srcOrd="0" destOrd="0" presId="urn:microsoft.com/office/officeart/2005/8/layout/vList2"/>
    <dgm:cxn modelId="{962685A5-4120-40DC-A274-919945B4FD98}" type="presParOf" srcId="{E8356C13-24EB-4CAC-966C-31AEFC732C5B}" destId="{74811163-2138-40E3-92B7-B4362B1DEAC5}" srcOrd="1" destOrd="0" presId="urn:microsoft.com/office/officeart/2005/8/layout/vList2"/>
    <dgm:cxn modelId="{AD09B580-316F-49F2-8829-21E56D140D1F}" type="presParOf" srcId="{E8356C13-24EB-4CAC-966C-31AEFC732C5B}" destId="{8633F511-D26A-4C73-B8FB-A641ABE222EF}" srcOrd="2" destOrd="0" presId="urn:microsoft.com/office/officeart/2005/8/layout/vList2"/>
    <dgm:cxn modelId="{246DF05B-6AB7-4300-BBEE-EF55A635BF3C}" type="presParOf" srcId="{E8356C13-24EB-4CAC-966C-31AEFC732C5B}" destId="{3F7A815A-B8A0-4074-874F-D65BF42A4CC3}" srcOrd="3" destOrd="0" presId="urn:microsoft.com/office/officeart/2005/8/layout/vList2"/>
    <dgm:cxn modelId="{698C3AC5-F2DE-42A4-923D-81DC1DE55377}" type="presParOf" srcId="{E8356C13-24EB-4CAC-966C-31AEFC732C5B}" destId="{5EFC92EB-4E7E-4B6E-A456-F2526C8B8AC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97639D5-0121-4374-AF2A-D2B5C1F9923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D803DFE-CA59-4DE2-A729-E7B38D04569F}">
      <dgm:prSet custT="1"/>
      <dgm:spPr>
        <a:solidFill>
          <a:srgbClr val="FFC000"/>
        </a:solidFill>
      </dgm:spPr>
      <dgm:t>
        <a:bodyPr/>
        <a:lstStyle/>
        <a:p>
          <a:pPr algn="ctr" rtl="0"/>
          <a:r>
            <a:rPr lang="en-US"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Malaysia </a:t>
          </a:r>
          <a:r>
            <a:rPr lang="en-US" sz="2200" b="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adalah</a:t>
          </a:r>
          <a:r>
            <a:rPr lang="en-US"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negara</a:t>
          </a:r>
          <a:r>
            <a:rPr lang="en-US"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 yang </a:t>
          </a:r>
          <a:r>
            <a:rPr lang="en-US" sz="2200" b="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mempunyai</a:t>
          </a:r>
          <a:r>
            <a:rPr lang="en-US"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kedaulatan</a:t>
          </a:r>
          <a:r>
            <a:rPr lang="en-US"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dan</a:t>
          </a:r>
          <a:r>
            <a:rPr lang="en-US"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kita</a:t>
          </a:r>
          <a:r>
            <a:rPr lang="en-US"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perlu</a:t>
          </a:r>
          <a:r>
            <a:rPr lang="en-US"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pertahankannya</a:t>
          </a:r>
          <a:r>
            <a:rPr lang="en-US"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 demi </a:t>
          </a:r>
          <a:r>
            <a:rPr lang="en-US" sz="2200" b="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generasi</a:t>
          </a:r>
          <a:r>
            <a:rPr lang="en-US"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masa</a:t>
          </a:r>
          <a:r>
            <a:rPr lang="en-US"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depan</a:t>
          </a:r>
          <a:r>
            <a:rPr lang="en-US" sz="2200" b="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 </a:t>
          </a:r>
          <a:endParaRPr lang="en-US" sz="2200" b="0" cap="none" spc="0" dirty="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endParaRPr>
        </a:p>
      </dgm:t>
    </dgm:pt>
    <dgm:pt modelId="{E7E462DD-8256-49DC-92B0-6F5D44D57873}" type="parTrans" cxnId="{95B540C9-8642-4B37-B87C-F1B6CDA5BAF2}">
      <dgm:prSet/>
      <dgm:spPr/>
      <dgm:t>
        <a:bodyPr/>
        <a:lstStyle/>
        <a:p>
          <a:pPr algn="ctr"/>
          <a:endParaRPr lang="en-US" sz="2200">
            <a:ln>
              <a:solidFill>
                <a:srgbClr val="FFC000"/>
              </a:solidFill>
            </a:ln>
            <a:solidFill>
              <a:srgbClr val="FFFF00"/>
            </a:solidFill>
            <a:effectLst>
              <a:glow rad="101600">
                <a:schemeClr val="bg1">
                  <a:alpha val="60000"/>
                </a:schemeClr>
              </a:glow>
            </a:effectLst>
            <a:latin typeface="+mn-lt"/>
          </a:endParaRPr>
        </a:p>
      </dgm:t>
    </dgm:pt>
    <dgm:pt modelId="{CE635283-EF3F-49FF-AE0F-DDCF2A897E0B}" type="sibTrans" cxnId="{95B540C9-8642-4B37-B87C-F1B6CDA5BAF2}">
      <dgm:prSet/>
      <dgm:spPr/>
      <dgm:t>
        <a:bodyPr/>
        <a:lstStyle/>
        <a:p>
          <a:pPr algn="ctr"/>
          <a:endParaRPr lang="en-US" sz="2200">
            <a:ln>
              <a:solidFill>
                <a:srgbClr val="FFC000"/>
              </a:solidFill>
            </a:ln>
            <a:solidFill>
              <a:srgbClr val="FFFF00"/>
            </a:solidFill>
            <a:effectLst>
              <a:glow rad="101600">
                <a:schemeClr val="bg1">
                  <a:alpha val="60000"/>
                </a:schemeClr>
              </a:glow>
            </a:effectLst>
            <a:latin typeface="+mn-lt"/>
          </a:endParaRPr>
        </a:p>
      </dgm:t>
    </dgm:pt>
    <dgm:pt modelId="{88024E87-1CA9-4B93-9BB4-B4F22960B8CB}">
      <dgm:prSet custT="1"/>
      <dgm:spPr>
        <a:solidFill>
          <a:srgbClr val="7030A0"/>
        </a:solidFill>
      </dgm:spPr>
      <dgm:t>
        <a:bodyPr/>
        <a:lstStyle/>
        <a:p>
          <a:pPr algn="ctr" rtl="0"/>
          <a:r>
            <a:rPr lang="en-US" sz="2200" dirty="0" err="1" smtClean="0">
              <a:ln>
                <a:solidFill>
                  <a:srgbClr val="FFC000"/>
                </a:solidFill>
              </a:ln>
              <a:solidFill>
                <a:srgbClr val="FFFF00"/>
              </a:solidFill>
              <a:effectLst>
                <a:glow rad="101600">
                  <a:schemeClr val="bg1">
                    <a:alpha val="60000"/>
                  </a:schemeClr>
                </a:glow>
              </a:effectLst>
              <a:latin typeface="+mn-lt"/>
            </a:rPr>
            <a:t>Usahlah</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dibiarkan</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maruahnya</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dicemari</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apatah</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lagi</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tergadai</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angkara</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konflik</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sesama</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kita</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seterusnya</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mengundang</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campur</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tangan</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kuasa</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asing</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Jika</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tidak</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kita</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bakal</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mengulangi</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kesilapan</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sejarah</a:t>
          </a:r>
          <a:r>
            <a:rPr lang="en-US" sz="2200" dirty="0" smtClean="0">
              <a:ln>
                <a:solidFill>
                  <a:srgbClr val="FFC000"/>
                </a:solidFill>
              </a:ln>
              <a:solidFill>
                <a:srgbClr val="FFFF00"/>
              </a:solidFill>
              <a:effectLst>
                <a:glow rad="101600">
                  <a:schemeClr val="bg1">
                    <a:alpha val="60000"/>
                  </a:schemeClr>
                </a:glow>
              </a:effectLst>
              <a:latin typeface="+mn-lt"/>
            </a:rPr>
            <a:t> </a:t>
          </a:r>
          <a:r>
            <a:rPr lang="en-US" sz="2200" dirty="0" err="1" smtClean="0">
              <a:ln>
                <a:solidFill>
                  <a:srgbClr val="FFC000"/>
                </a:solidFill>
              </a:ln>
              <a:solidFill>
                <a:srgbClr val="FFFF00"/>
              </a:solidFill>
              <a:effectLst>
                <a:glow rad="101600">
                  <a:schemeClr val="bg1">
                    <a:alpha val="60000"/>
                  </a:schemeClr>
                </a:glow>
              </a:effectLst>
              <a:latin typeface="+mn-lt"/>
            </a:rPr>
            <a:t>silam</a:t>
          </a:r>
          <a:r>
            <a:rPr lang="en-US" sz="2200" dirty="0" smtClean="0">
              <a:ln>
                <a:solidFill>
                  <a:srgbClr val="FFC000"/>
                </a:solidFill>
              </a:ln>
              <a:solidFill>
                <a:srgbClr val="FFFF00"/>
              </a:solidFill>
              <a:effectLst>
                <a:glow rad="101600">
                  <a:schemeClr val="bg1">
                    <a:alpha val="60000"/>
                  </a:schemeClr>
                </a:glow>
              </a:effectLst>
              <a:latin typeface="+mn-lt"/>
            </a:rPr>
            <a:t>.</a:t>
          </a:r>
          <a:endParaRPr lang="en-US" sz="2200" dirty="0">
            <a:ln>
              <a:solidFill>
                <a:srgbClr val="FFC000"/>
              </a:solidFill>
            </a:ln>
            <a:solidFill>
              <a:srgbClr val="FFFF00"/>
            </a:solidFill>
            <a:effectLst>
              <a:glow rad="101600">
                <a:schemeClr val="bg1">
                  <a:alpha val="60000"/>
                </a:schemeClr>
              </a:glow>
            </a:effectLst>
            <a:latin typeface="+mn-lt"/>
          </a:endParaRPr>
        </a:p>
      </dgm:t>
    </dgm:pt>
    <dgm:pt modelId="{E1FABF0A-79EB-4065-9098-9FDBA07DB82F}" type="parTrans" cxnId="{13A26BA7-FA98-40B2-A3D0-FB5DD329D24F}">
      <dgm:prSet/>
      <dgm:spPr/>
      <dgm:t>
        <a:bodyPr/>
        <a:lstStyle/>
        <a:p>
          <a:pPr algn="ctr"/>
          <a:endParaRPr lang="en-US" sz="2200">
            <a:ln>
              <a:solidFill>
                <a:srgbClr val="FFC000"/>
              </a:solidFill>
            </a:ln>
            <a:solidFill>
              <a:srgbClr val="FFFF00"/>
            </a:solidFill>
            <a:effectLst>
              <a:glow rad="101600">
                <a:schemeClr val="bg1">
                  <a:alpha val="60000"/>
                </a:schemeClr>
              </a:glow>
            </a:effectLst>
            <a:latin typeface="+mn-lt"/>
          </a:endParaRPr>
        </a:p>
      </dgm:t>
    </dgm:pt>
    <dgm:pt modelId="{BF413FB7-9EEA-48F8-8BA7-F439225D45C8}" type="sibTrans" cxnId="{13A26BA7-FA98-40B2-A3D0-FB5DD329D24F}">
      <dgm:prSet/>
      <dgm:spPr/>
      <dgm:t>
        <a:bodyPr/>
        <a:lstStyle/>
        <a:p>
          <a:pPr algn="ctr"/>
          <a:endParaRPr lang="en-US" sz="2200">
            <a:ln>
              <a:solidFill>
                <a:srgbClr val="FFC000"/>
              </a:solidFill>
            </a:ln>
            <a:solidFill>
              <a:srgbClr val="FFFF00"/>
            </a:solidFill>
            <a:effectLst>
              <a:glow rad="101600">
                <a:schemeClr val="bg1">
                  <a:alpha val="60000"/>
                </a:schemeClr>
              </a:glow>
            </a:effectLst>
            <a:latin typeface="+mn-lt"/>
          </a:endParaRPr>
        </a:p>
      </dgm:t>
    </dgm:pt>
    <dgm:pt modelId="{555B5ECD-F279-4CC8-974E-F16EB2C16589}" type="pres">
      <dgm:prSet presAssocID="{D97639D5-0121-4374-AF2A-D2B5C1F99232}" presName="linear" presStyleCnt="0">
        <dgm:presLayoutVars>
          <dgm:animLvl val="lvl"/>
          <dgm:resizeHandles val="exact"/>
        </dgm:presLayoutVars>
      </dgm:prSet>
      <dgm:spPr/>
      <dgm:t>
        <a:bodyPr/>
        <a:lstStyle/>
        <a:p>
          <a:endParaRPr lang="en-US"/>
        </a:p>
      </dgm:t>
    </dgm:pt>
    <dgm:pt modelId="{F67F4EA8-7291-4BD4-8199-64337CFC065E}" type="pres">
      <dgm:prSet presAssocID="{BD803DFE-CA59-4DE2-A729-E7B38D04569F}" presName="parentText" presStyleLbl="node1" presStyleIdx="0" presStyleCnt="2">
        <dgm:presLayoutVars>
          <dgm:chMax val="0"/>
          <dgm:bulletEnabled val="1"/>
        </dgm:presLayoutVars>
      </dgm:prSet>
      <dgm:spPr/>
      <dgm:t>
        <a:bodyPr/>
        <a:lstStyle/>
        <a:p>
          <a:endParaRPr lang="en-US"/>
        </a:p>
      </dgm:t>
    </dgm:pt>
    <dgm:pt modelId="{3E567468-EE45-43CE-B0E3-A5D26974AD05}" type="pres">
      <dgm:prSet presAssocID="{CE635283-EF3F-49FF-AE0F-DDCF2A897E0B}" presName="spacer" presStyleCnt="0"/>
      <dgm:spPr/>
    </dgm:pt>
    <dgm:pt modelId="{66E79246-05A7-4713-A045-A83512F3F1FE}" type="pres">
      <dgm:prSet presAssocID="{88024E87-1CA9-4B93-9BB4-B4F22960B8CB}" presName="parentText" presStyleLbl="node1" presStyleIdx="1" presStyleCnt="2">
        <dgm:presLayoutVars>
          <dgm:chMax val="0"/>
          <dgm:bulletEnabled val="1"/>
        </dgm:presLayoutVars>
      </dgm:prSet>
      <dgm:spPr/>
      <dgm:t>
        <a:bodyPr/>
        <a:lstStyle/>
        <a:p>
          <a:endParaRPr lang="en-US"/>
        </a:p>
      </dgm:t>
    </dgm:pt>
  </dgm:ptLst>
  <dgm:cxnLst>
    <dgm:cxn modelId="{13A26BA7-FA98-40B2-A3D0-FB5DD329D24F}" srcId="{D97639D5-0121-4374-AF2A-D2B5C1F99232}" destId="{88024E87-1CA9-4B93-9BB4-B4F22960B8CB}" srcOrd="1" destOrd="0" parTransId="{E1FABF0A-79EB-4065-9098-9FDBA07DB82F}" sibTransId="{BF413FB7-9EEA-48F8-8BA7-F439225D45C8}"/>
    <dgm:cxn modelId="{CA529B39-382B-41F4-BA7F-CB3B175BE6AB}" type="presOf" srcId="{BD803DFE-CA59-4DE2-A729-E7B38D04569F}" destId="{F67F4EA8-7291-4BD4-8199-64337CFC065E}" srcOrd="0" destOrd="0" presId="urn:microsoft.com/office/officeart/2005/8/layout/vList2"/>
    <dgm:cxn modelId="{B1ADDF70-8DFC-49C6-BDC9-B655C24F99BA}" type="presOf" srcId="{D97639D5-0121-4374-AF2A-D2B5C1F99232}" destId="{555B5ECD-F279-4CC8-974E-F16EB2C16589}" srcOrd="0" destOrd="0" presId="urn:microsoft.com/office/officeart/2005/8/layout/vList2"/>
    <dgm:cxn modelId="{95B540C9-8642-4B37-B87C-F1B6CDA5BAF2}" srcId="{D97639D5-0121-4374-AF2A-D2B5C1F99232}" destId="{BD803DFE-CA59-4DE2-A729-E7B38D04569F}" srcOrd="0" destOrd="0" parTransId="{E7E462DD-8256-49DC-92B0-6F5D44D57873}" sibTransId="{CE635283-EF3F-49FF-AE0F-DDCF2A897E0B}"/>
    <dgm:cxn modelId="{C1FBAA1D-6ACF-42F8-A680-E1EA3155967E}" type="presOf" srcId="{88024E87-1CA9-4B93-9BB4-B4F22960B8CB}" destId="{66E79246-05A7-4713-A045-A83512F3F1FE}" srcOrd="0" destOrd="0" presId="urn:microsoft.com/office/officeart/2005/8/layout/vList2"/>
    <dgm:cxn modelId="{2B8C363F-92A0-44BB-9B1D-CAEDC68FB8BD}" type="presParOf" srcId="{555B5ECD-F279-4CC8-974E-F16EB2C16589}" destId="{F67F4EA8-7291-4BD4-8199-64337CFC065E}" srcOrd="0" destOrd="0" presId="urn:microsoft.com/office/officeart/2005/8/layout/vList2"/>
    <dgm:cxn modelId="{1CBEB5D3-25E9-49B8-BBD6-7FB443A8A997}" type="presParOf" srcId="{555B5ECD-F279-4CC8-974E-F16EB2C16589}" destId="{3E567468-EE45-43CE-B0E3-A5D26974AD05}" srcOrd="1" destOrd="0" presId="urn:microsoft.com/office/officeart/2005/8/layout/vList2"/>
    <dgm:cxn modelId="{3A198CC0-08A6-4A23-AFCC-6EFEAF84DBF5}" type="presParOf" srcId="{555B5ECD-F279-4CC8-974E-F16EB2C16589}" destId="{66E79246-05A7-4713-A045-A83512F3F1FE}"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ED6D0-9A97-4982-A1D2-406ACF17FD49}">
      <dsp:nvSpPr>
        <dsp:cNvPr id="0" name=""/>
        <dsp:cNvSpPr/>
      </dsp:nvSpPr>
      <dsp:spPr>
        <a:xfrm>
          <a:off x="1069" y="46921"/>
          <a:ext cx="4171838" cy="250310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100000"/>
            </a:lnSpc>
            <a:spcBef>
              <a:spcPct val="0"/>
            </a:spcBef>
            <a:spcAft>
              <a:spcPts val="0"/>
            </a:spcAft>
          </a:pPr>
          <a:r>
            <a:rPr lang="en-US" sz="2200" b="0" i="0" kern="1200" baseline="0"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Perpaduan adalah salah satu tunjang yang menyumbang kepada kesejahteraan dan keharmonian hidup di negara ini. </a:t>
          </a:r>
          <a:endParaRPr lang="en-US" sz="2200" kern="120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endParaRPr>
        </a:p>
      </dsp:txBody>
      <dsp:txXfrm>
        <a:off x="1069" y="46921"/>
        <a:ext cx="4171838" cy="2503103"/>
      </dsp:txXfrm>
    </dsp:sp>
    <dsp:sp modelId="{F33380D7-6C4D-449F-B5EC-7CB2D9118E30}">
      <dsp:nvSpPr>
        <dsp:cNvPr id="0" name=""/>
        <dsp:cNvSpPr/>
      </dsp:nvSpPr>
      <dsp:spPr>
        <a:xfrm>
          <a:off x="4590091" y="46921"/>
          <a:ext cx="4171838" cy="250310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100000"/>
            </a:lnSpc>
            <a:spcBef>
              <a:spcPct val="0"/>
            </a:spcBef>
            <a:spcAft>
              <a:spcPts val="0"/>
            </a:spcAft>
          </a:pPr>
          <a:r>
            <a:rPr lang="en-US" sz="2200" b="0" i="0" kern="1200" baseline="0"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Melalui perpaduan, umat dapat bersatu tenaga dan fikiran bagi melaksanakan sesuatu untuk kebajikan bersama. </a:t>
          </a:r>
          <a:endParaRPr lang="en-US" sz="2200" kern="1200" dirty="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endParaRPr>
        </a:p>
      </dsp:txBody>
      <dsp:txXfrm>
        <a:off x="4590091" y="46921"/>
        <a:ext cx="4171838" cy="2503103"/>
      </dsp:txXfrm>
    </dsp:sp>
    <dsp:sp modelId="{DEC06DEE-20B8-42B6-9347-972F89C01639}">
      <dsp:nvSpPr>
        <dsp:cNvPr id="0" name=""/>
        <dsp:cNvSpPr/>
      </dsp:nvSpPr>
      <dsp:spPr>
        <a:xfrm>
          <a:off x="1069" y="2967207"/>
          <a:ext cx="4171838" cy="250310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100000"/>
            </a:lnSpc>
            <a:spcBef>
              <a:spcPct val="0"/>
            </a:spcBef>
            <a:spcAft>
              <a:spcPts val="0"/>
            </a:spcAft>
          </a:pPr>
          <a:r>
            <a:rPr lang="en-US" sz="2200" b="0" i="0" kern="1200" baseline="0" dirty="0" err="1"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Tenaga</a:t>
          </a:r>
          <a:r>
            <a:rPr lang="en-US" sz="2200" b="0" i="0" kern="1200" baseline="0" dirty="0"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 </a:t>
          </a:r>
          <a:r>
            <a:rPr lang="en-US" sz="2200" b="0" i="0" kern="1200" baseline="0" dirty="0" err="1"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seorang</a:t>
          </a:r>
          <a:r>
            <a:rPr lang="en-US" sz="2200" b="0" i="0" kern="1200" baseline="0" dirty="0"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 </a:t>
          </a:r>
          <a:r>
            <a:rPr lang="en-US" sz="2200" b="0" i="0" kern="1200" baseline="0" dirty="0" err="1"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individu</a:t>
          </a:r>
          <a:r>
            <a:rPr lang="en-US" sz="2200" b="0" i="0" kern="1200" baseline="0" dirty="0"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 </a:t>
          </a:r>
          <a:r>
            <a:rPr lang="en-US" sz="2200" b="0" i="0" kern="1200" baseline="0" dirty="0" err="1"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tidak</a:t>
          </a:r>
          <a:r>
            <a:rPr lang="en-US" sz="2200" b="0" i="0" kern="1200" baseline="0" dirty="0"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 </a:t>
          </a:r>
          <a:r>
            <a:rPr lang="en-US" sz="2200" b="0" i="0" kern="1200" baseline="0" dirty="0" err="1"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mampu</a:t>
          </a:r>
          <a:r>
            <a:rPr lang="en-US" sz="2200" b="0" i="0" kern="1200" baseline="0" dirty="0"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 </a:t>
          </a:r>
          <a:r>
            <a:rPr lang="en-US" sz="2200" b="0" i="0" kern="1200" baseline="0" dirty="0" err="1"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mengatasi</a:t>
          </a:r>
          <a:r>
            <a:rPr lang="en-US" sz="2200" b="0" i="0" kern="1200" baseline="0" dirty="0"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 </a:t>
          </a:r>
          <a:r>
            <a:rPr lang="en-US" sz="2200" b="0" i="0" kern="1200" baseline="0" dirty="0" err="1"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pelbagai</a:t>
          </a:r>
          <a:r>
            <a:rPr lang="en-US" sz="2200" b="0" i="0" kern="1200" baseline="0" dirty="0"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 </a:t>
          </a:r>
          <a:r>
            <a:rPr lang="en-US" sz="2200" b="0" i="0" kern="1200" baseline="0" dirty="0" err="1"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tugas</a:t>
          </a:r>
          <a:r>
            <a:rPr lang="en-US" sz="2200" b="0" i="0" kern="1200" baseline="0" dirty="0"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 </a:t>
          </a:r>
          <a:r>
            <a:rPr lang="en-US" sz="2200" b="0" i="0" kern="1200" baseline="0" dirty="0" err="1"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hidup</a:t>
          </a:r>
          <a:r>
            <a:rPr lang="en-US" sz="2200" b="0" i="0" kern="1200" baseline="0" dirty="0"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 </a:t>
          </a:r>
          <a:r>
            <a:rPr lang="en-US" sz="2200" b="0" i="0" kern="1200" baseline="0" dirty="0" err="1"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berbanding</a:t>
          </a:r>
          <a:r>
            <a:rPr lang="en-US" sz="2200" b="0" i="0" kern="1200" baseline="0" dirty="0"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 </a:t>
          </a:r>
          <a:r>
            <a:rPr lang="en-US" sz="2200" b="0" i="0" kern="1200" baseline="0" dirty="0" err="1"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tenaga</a:t>
          </a:r>
          <a:r>
            <a:rPr lang="en-US" sz="2200" b="0" i="0" kern="1200" baseline="0" dirty="0"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 </a:t>
          </a:r>
          <a:r>
            <a:rPr lang="en-US" sz="2200" b="0" i="0" kern="1200" baseline="0" dirty="0" err="1"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ramai</a:t>
          </a:r>
          <a:r>
            <a:rPr lang="en-US" sz="2200" b="0" i="0" kern="1200" baseline="0" dirty="0"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 yang </a:t>
          </a:r>
          <a:r>
            <a:rPr lang="en-US" sz="2200" b="0" i="0" kern="1200" baseline="0" dirty="0" err="1"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disatupadukan</a:t>
          </a:r>
          <a:r>
            <a:rPr lang="en-US" sz="2200" b="0" i="0" kern="1200" baseline="0" dirty="0"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 </a:t>
          </a:r>
          <a:endParaRPr lang="en-US" sz="2200" kern="1200" dirty="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endParaRPr>
        </a:p>
      </dsp:txBody>
      <dsp:txXfrm>
        <a:off x="1069" y="2967207"/>
        <a:ext cx="4171838" cy="2503103"/>
      </dsp:txXfrm>
    </dsp:sp>
    <dsp:sp modelId="{3F6F730C-2B05-4333-B488-06E6B547969D}">
      <dsp:nvSpPr>
        <dsp:cNvPr id="0" name=""/>
        <dsp:cNvSpPr/>
      </dsp:nvSpPr>
      <dsp:spPr>
        <a:xfrm>
          <a:off x="4590091" y="2967207"/>
          <a:ext cx="4171838" cy="250310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100000"/>
            </a:lnSpc>
            <a:spcBef>
              <a:spcPct val="0"/>
            </a:spcBef>
            <a:spcAft>
              <a:spcPts val="0"/>
            </a:spcAft>
          </a:pPr>
          <a:r>
            <a:rPr lang="en-US" sz="2200" b="0" i="0" kern="1200" baseline="0" smtClean="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rPr>
            <a:t>Oleh itu, tatkala umat bersatu padu, maka kejayaan yang cemerlang akan dicapai dan begitu juga sebaliknya </a:t>
          </a:r>
          <a:endParaRPr lang="en-US" sz="2200" kern="1200">
            <a:solidFill>
              <a:srgbClr val="FFFF00"/>
            </a:solidFill>
            <a:effectLst>
              <a:glow rad="101600">
                <a:schemeClr val="bg1">
                  <a:alpha val="60000"/>
                </a:schemeClr>
              </a:glow>
            </a:effectLst>
            <a:latin typeface="Arial Unicode MS" pitchFamily="34" charset="-128"/>
            <a:ea typeface="Arial Unicode MS" pitchFamily="34" charset="-128"/>
            <a:cs typeface="Arial Unicode MS" pitchFamily="34" charset="-128"/>
          </a:endParaRPr>
        </a:p>
      </dsp:txBody>
      <dsp:txXfrm>
        <a:off x="4590091" y="2967207"/>
        <a:ext cx="4171838" cy="250310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59B6F-5A7C-43A9-A6ED-AC345FA5D204}">
      <dsp:nvSpPr>
        <dsp:cNvPr id="0" name=""/>
        <dsp:cNvSpPr/>
      </dsp:nvSpPr>
      <dsp:spPr>
        <a:xfrm>
          <a:off x="0" y="578399"/>
          <a:ext cx="8458200" cy="12168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smtClean="0">
              <a:ln>
                <a:solidFill>
                  <a:srgbClr val="FFFF00"/>
                </a:solidFill>
              </a:ln>
              <a:solidFill>
                <a:srgbClr val="FFFF00"/>
              </a:solidFill>
              <a:effectLst>
                <a:glow rad="101600">
                  <a:schemeClr val="bg1">
                    <a:alpha val="60000"/>
                  </a:schemeClr>
                </a:glow>
              </a:effectLst>
              <a:latin typeface="+mn-lt"/>
            </a:rPr>
            <a:t>Mimbar ingin menegaskan kepada jemaah sekalian bahawa </a:t>
          </a:r>
          <a:endParaRPr lang="en-US" sz="2200" kern="1200">
            <a:ln>
              <a:solidFill>
                <a:srgbClr val="FFFF00"/>
              </a:solidFill>
            </a:ln>
            <a:solidFill>
              <a:srgbClr val="FFFF00"/>
            </a:solidFill>
            <a:effectLst>
              <a:glow rad="101600">
                <a:schemeClr val="bg1">
                  <a:alpha val="60000"/>
                </a:schemeClr>
              </a:glow>
            </a:effectLst>
            <a:latin typeface="+mn-lt"/>
          </a:endParaRPr>
        </a:p>
      </dsp:txBody>
      <dsp:txXfrm>
        <a:off x="59399" y="637798"/>
        <a:ext cx="8339402" cy="1098002"/>
      </dsp:txXfrm>
    </dsp:sp>
    <dsp:sp modelId="{95E9D614-0B37-4613-9E17-B64C362CF057}">
      <dsp:nvSpPr>
        <dsp:cNvPr id="0" name=""/>
        <dsp:cNvSpPr/>
      </dsp:nvSpPr>
      <dsp:spPr>
        <a:xfrm>
          <a:off x="0" y="1982399"/>
          <a:ext cx="8458200" cy="1216800"/>
        </a:xfrm>
        <a:prstGeom prst="roundRect">
          <a:avLst/>
        </a:prstGeom>
        <a:solidFill>
          <a:schemeClr val="accent4">
            <a:hueOff val="-1759972"/>
            <a:satOff val="-18065"/>
            <a:lumOff val="7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err="1" smtClean="0">
              <a:ln>
                <a:solidFill>
                  <a:srgbClr val="FFFF00"/>
                </a:solidFill>
              </a:ln>
              <a:solidFill>
                <a:srgbClr val="FFFF00"/>
              </a:solidFill>
              <a:effectLst>
                <a:glow rad="101600">
                  <a:schemeClr val="bg1">
                    <a:alpha val="60000"/>
                  </a:schemeClr>
                </a:glow>
              </a:effectLst>
              <a:latin typeface="+mn-lt"/>
            </a:rPr>
            <a:t>perbuatan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ini</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sebenarnya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telah</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mengkhianati</a:t>
          </a:r>
          <a:r>
            <a:rPr lang="en-US" sz="2200" kern="1200" dirty="0" smtClean="0">
              <a:ln>
                <a:solidFill>
                  <a:srgbClr val="FFFF00"/>
                </a:solidFill>
              </a:ln>
              <a:solidFill>
                <a:srgbClr val="FFFF00"/>
              </a:solidFill>
              <a:effectLst>
                <a:glow rad="101600">
                  <a:schemeClr val="bg1">
                    <a:alpha val="60000"/>
                  </a:schemeClr>
                </a:glow>
              </a:effectLst>
              <a:latin typeface="+mn-lt"/>
            </a:rPr>
            <a:t> agama Allah SWT, </a:t>
          </a:r>
          <a:r>
            <a:rPr lang="en-US" sz="2200" kern="1200" dirty="0" err="1" smtClean="0">
              <a:ln>
                <a:solidFill>
                  <a:srgbClr val="FFFF00"/>
                </a:solidFill>
              </a:ln>
              <a:solidFill>
                <a:srgbClr val="FFFF00"/>
              </a:solidFill>
              <a:effectLst>
                <a:glow rad="101600">
                  <a:schemeClr val="bg1">
                    <a:alpha val="60000"/>
                  </a:schemeClr>
                </a:glow>
              </a:effectLst>
              <a:latin typeface="+mn-lt"/>
            </a:rPr>
            <a:t>terpesong</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daripada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ajaran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Rasulullah</a:t>
          </a:r>
          <a:r>
            <a:rPr lang="en-US" sz="2200" kern="1200" dirty="0" smtClean="0">
              <a:ln>
                <a:solidFill>
                  <a:srgbClr val="FFFF00"/>
                </a:solidFill>
              </a:ln>
              <a:solidFill>
                <a:srgbClr val="FFFF00"/>
              </a:solidFill>
              <a:effectLst>
                <a:glow rad="101600">
                  <a:schemeClr val="bg1">
                    <a:alpha val="60000"/>
                  </a:schemeClr>
                </a:glow>
              </a:effectLst>
              <a:latin typeface="+mn-lt"/>
            </a:rPr>
            <a:t> SAW, </a:t>
          </a:r>
          <a:r>
            <a:rPr lang="en-US" sz="2200" kern="1200" dirty="0" err="1" smtClean="0">
              <a:ln>
                <a:solidFill>
                  <a:srgbClr val="FFFF00"/>
                </a:solidFill>
              </a:ln>
              <a:solidFill>
                <a:srgbClr val="FFFF00"/>
              </a:solidFill>
              <a:effectLst>
                <a:glow rad="101600">
                  <a:schemeClr val="bg1">
                    <a:alpha val="60000"/>
                  </a:schemeClr>
                </a:glow>
              </a:effectLst>
              <a:latin typeface="+mn-lt"/>
            </a:rPr>
            <a:t>melakukan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dosa</a:t>
          </a:r>
          <a:r>
            <a:rPr lang="en-US" sz="2200" kern="1200" dirty="0" smtClean="0">
              <a:ln>
                <a:solidFill>
                  <a:srgbClr val="FFFF00"/>
                </a:solidFill>
              </a:ln>
              <a:solidFill>
                <a:srgbClr val="FFFF00"/>
              </a:solidFill>
              <a:effectLst>
                <a:glow rad="101600">
                  <a:schemeClr val="bg1">
                    <a:alpha val="60000"/>
                  </a:schemeClr>
                </a:glow>
              </a:effectLst>
              <a:latin typeface="+mn-lt"/>
            </a:rPr>
            <a:t> yang </a:t>
          </a:r>
          <a:r>
            <a:rPr lang="en-US" sz="2200" kern="1200" dirty="0" err="1" smtClean="0">
              <a:ln>
                <a:solidFill>
                  <a:srgbClr val="FFFF00"/>
                </a:solidFill>
              </a:ln>
              <a:solidFill>
                <a:srgbClr val="FFFF00"/>
              </a:solidFill>
              <a:effectLst>
                <a:glow rad="101600">
                  <a:schemeClr val="bg1">
                    <a:alpha val="60000"/>
                  </a:schemeClr>
                </a:glow>
              </a:effectLst>
              <a:latin typeface="+mn-lt"/>
            </a:rPr>
            <a:t>besar</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dan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menzalimi</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umat</a:t>
          </a:r>
          <a:r>
            <a:rPr lang="en-US" sz="2200" kern="1200" dirty="0" smtClean="0">
              <a:ln>
                <a:solidFill>
                  <a:srgbClr val="FFFF00"/>
                </a:solidFill>
              </a:ln>
              <a:solidFill>
                <a:srgbClr val="FFFF00"/>
              </a:solidFill>
              <a:effectLst>
                <a:glow rad="101600">
                  <a:schemeClr val="bg1">
                    <a:alpha val="60000"/>
                  </a:schemeClr>
                </a:glow>
              </a:effectLst>
              <a:latin typeface="+mn-lt"/>
            </a:rPr>
            <a:t> Islam </a:t>
          </a:r>
          <a:r>
            <a:rPr lang="en-US" sz="2200" kern="1200" dirty="0" err="1" smtClean="0">
              <a:ln>
                <a:solidFill>
                  <a:srgbClr val="FFFF00"/>
                </a:solidFill>
              </a:ln>
              <a:solidFill>
                <a:srgbClr val="FFFF00"/>
              </a:solidFill>
              <a:effectLst>
                <a:glow rad="101600">
                  <a:schemeClr val="bg1">
                    <a:alpha val="60000"/>
                  </a:schemeClr>
                </a:glow>
              </a:effectLst>
              <a:latin typeface="+mn-lt"/>
            </a:rPr>
            <a:t>serta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keharmonian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negara</a:t>
          </a:r>
          <a:r>
            <a:rPr lang="en-US" sz="2200" kern="1200" dirty="0" smtClean="0">
              <a:ln>
                <a:solidFill>
                  <a:srgbClr val="FFFF00"/>
                </a:solidFill>
              </a:ln>
              <a:solidFill>
                <a:srgbClr val="FFFF00"/>
              </a:solidFill>
              <a:effectLst>
                <a:glow rad="101600">
                  <a:schemeClr val="bg1">
                    <a:alpha val="60000"/>
                  </a:schemeClr>
                </a:glow>
              </a:effectLst>
              <a:latin typeface="+mn-lt"/>
            </a:rPr>
            <a:t>. </a:t>
          </a:r>
          <a:endParaRPr lang="en-US" sz="2200" kern="1200" dirty="0">
            <a:ln>
              <a:solidFill>
                <a:srgbClr val="FFFF00"/>
              </a:solidFill>
            </a:ln>
            <a:solidFill>
              <a:srgbClr val="FFFF00"/>
            </a:solidFill>
            <a:effectLst>
              <a:glow rad="101600">
                <a:schemeClr val="bg1">
                  <a:alpha val="60000"/>
                </a:schemeClr>
              </a:glow>
            </a:effectLst>
            <a:latin typeface="+mn-lt"/>
          </a:endParaRPr>
        </a:p>
      </dsp:txBody>
      <dsp:txXfrm>
        <a:off x="59399" y="2041798"/>
        <a:ext cx="8339402" cy="1098002"/>
      </dsp:txXfrm>
    </dsp:sp>
    <dsp:sp modelId="{DC6996C5-F250-427B-AC5E-27E973B4B35F}">
      <dsp:nvSpPr>
        <dsp:cNvPr id="0" name=""/>
        <dsp:cNvSpPr/>
      </dsp:nvSpPr>
      <dsp:spPr>
        <a:xfrm>
          <a:off x="0" y="3386399"/>
          <a:ext cx="8458200" cy="1216800"/>
        </a:xfrm>
        <a:prstGeom prst="roundRect">
          <a:avLst/>
        </a:prstGeom>
        <a:solidFill>
          <a:schemeClr val="accent4">
            <a:hueOff val="-3519944"/>
            <a:satOff val="-36129"/>
            <a:lumOff val="15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err="1" smtClean="0">
              <a:ln>
                <a:solidFill>
                  <a:srgbClr val="FFFF00"/>
                </a:solidFill>
              </a:ln>
              <a:solidFill>
                <a:srgbClr val="FFFF00"/>
              </a:solidFill>
              <a:effectLst>
                <a:glow rad="101600">
                  <a:schemeClr val="bg1">
                    <a:alpha val="60000"/>
                  </a:schemeClr>
                </a:glow>
              </a:effectLst>
              <a:latin typeface="+mn-lt"/>
            </a:rPr>
            <a:t>Alangkah</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baiknya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sebagai</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umat</a:t>
          </a:r>
          <a:r>
            <a:rPr lang="en-US" sz="2200" kern="1200" dirty="0" smtClean="0">
              <a:ln>
                <a:solidFill>
                  <a:srgbClr val="FFFF00"/>
                </a:solidFill>
              </a:ln>
              <a:solidFill>
                <a:srgbClr val="FFFF00"/>
              </a:solidFill>
              <a:effectLst>
                <a:glow rad="101600">
                  <a:schemeClr val="bg1">
                    <a:alpha val="60000"/>
                  </a:schemeClr>
                </a:glow>
              </a:effectLst>
              <a:latin typeface="+mn-lt"/>
            </a:rPr>
            <a:t> Islam yang </a:t>
          </a:r>
          <a:r>
            <a:rPr lang="en-US" sz="2200" kern="1200" dirty="0" err="1" smtClean="0">
              <a:ln>
                <a:solidFill>
                  <a:srgbClr val="FFFF00"/>
                </a:solidFill>
              </a:ln>
              <a:solidFill>
                <a:srgbClr val="FFFF00"/>
              </a:solidFill>
              <a:effectLst>
                <a:glow rad="101600">
                  <a:schemeClr val="bg1">
                    <a:alpha val="60000"/>
                  </a:schemeClr>
                </a:glow>
              </a:effectLst>
              <a:latin typeface="+mn-lt"/>
            </a:rPr>
            <a:t>cintakan</a:t>
          </a:r>
          <a:r>
            <a:rPr lang="en-US" sz="2200" kern="1200" dirty="0" smtClean="0">
              <a:ln>
                <a:solidFill>
                  <a:srgbClr val="FFFF00"/>
                </a:solidFill>
              </a:ln>
              <a:solidFill>
                <a:srgbClr val="FFFF00"/>
              </a:solidFill>
              <a:effectLst>
                <a:glow rad="101600">
                  <a:schemeClr val="bg1">
                    <a:alpha val="60000"/>
                  </a:schemeClr>
                </a:glow>
              </a:effectLst>
              <a:latin typeface="+mn-lt"/>
            </a:rPr>
            <a:t> agama, </a:t>
          </a:r>
          <a:r>
            <a:rPr lang="en-US" sz="2200" kern="1200" dirty="0" err="1" smtClean="0">
              <a:ln>
                <a:solidFill>
                  <a:srgbClr val="FFFF00"/>
                </a:solidFill>
              </a:ln>
              <a:solidFill>
                <a:srgbClr val="FFFF00"/>
              </a:solidFill>
              <a:effectLst>
                <a:glow rad="101600">
                  <a:schemeClr val="bg1">
                    <a:alpha val="60000"/>
                  </a:schemeClr>
                </a:glow>
              </a:effectLst>
              <a:latin typeface="+mn-lt"/>
            </a:rPr>
            <a:t>bangsa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dan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negara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kita</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tidak</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terpengaruh</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dengan</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unsur-unsur</a:t>
          </a:r>
          <a:r>
            <a:rPr lang="en-US" sz="2200" kern="1200" dirty="0" smtClean="0">
              <a:ln>
                <a:solidFill>
                  <a:srgbClr val="FFFF00"/>
                </a:solidFill>
              </a:ln>
              <a:solidFill>
                <a:srgbClr val="FFFF00"/>
              </a:solidFill>
              <a:effectLst>
                <a:glow rad="101600">
                  <a:schemeClr val="bg1">
                    <a:alpha val="60000"/>
                  </a:schemeClr>
                </a:glow>
              </a:effectLst>
              <a:latin typeface="+mn-lt"/>
            </a:rPr>
            <a:t> </a:t>
          </a:r>
          <a:r>
            <a:rPr lang="en-US" sz="2200" kern="1200" dirty="0" err="1" smtClean="0">
              <a:ln>
                <a:solidFill>
                  <a:srgbClr val="FFFF00"/>
                </a:solidFill>
              </a:ln>
              <a:solidFill>
                <a:srgbClr val="FFFF00"/>
              </a:solidFill>
              <a:effectLst>
                <a:glow rad="101600">
                  <a:schemeClr val="bg1">
                    <a:alpha val="60000"/>
                  </a:schemeClr>
                </a:glow>
              </a:effectLst>
              <a:latin typeface="+mn-lt"/>
            </a:rPr>
            <a:t>negatif</a:t>
          </a:r>
          <a:r>
            <a:rPr lang="en-US" sz="2200" kern="1200" dirty="0" smtClean="0">
              <a:ln>
                <a:solidFill>
                  <a:srgbClr val="FFFF00"/>
                </a:solidFill>
              </a:ln>
              <a:solidFill>
                <a:srgbClr val="FFFF00"/>
              </a:solidFill>
              <a:effectLst>
                <a:glow rad="101600">
                  <a:schemeClr val="bg1">
                    <a:alpha val="60000"/>
                  </a:schemeClr>
                </a:glow>
              </a:effectLst>
              <a:latin typeface="+mn-lt"/>
            </a:rPr>
            <a:t>. </a:t>
          </a:r>
          <a:endParaRPr lang="en-US" sz="2200" kern="1200" dirty="0">
            <a:ln>
              <a:solidFill>
                <a:srgbClr val="FFFF00"/>
              </a:solidFill>
            </a:ln>
            <a:solidFill>
              <a:srgbClr val="FFFF00"/>
            </a:solidFill>
            <a:effectLst>
              <a:glow rad="101600">
                <a:schemeClr val="bg1">
                  <a:alpha val="60000"/>
                </a:schemeClr>
              </a:glow>
            </a:effectLst>
            <a:latin typeface="+mn-lt"/>
          </a:endParaRPr>
        </a:p>
      </dsp:txBody>
      <dsp:txXfrm>
        <a:off x="59399" y="3445798"/>
        <a:ext cx="8339402" cy="10980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179EFC-7D8A-4D98-BD89-C83DA7BD06A7}">
      <dsp:nvSpPr>
        <dsp:cNvPr id="0" name=""/>
        <dsp:cNvSpPr/>
      </dsp:nvSpPr>
      <dsp:spPr>
        <a:xfrm>
          <a:off x="0" y="21"/>
          <a:ext cx="8686800" cy="1418139"/>
        </a:xfrm>
        <a:prstGeom prst="roundRect">
          <a:avLst/>
        </a:prstGeom>
        <a:solidFill>
          <a:schemeClr val="tx2">
            <a:lumMod val="1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dirty="0" err="1" smtClean="0">
              <a:ln>
                <a:solidFill>
                  <a:srgbClr val="FFC000"/>
                </a:solidFill>
              </a:ln>
              <a:solidFill>
                <a:srgbClr val="FFFF00"/>
              </a:solidFill>
              <a:effectLst>
                <a:glow rad="101600">
                  <a:schemeClr val="bg1">
                    <a:alpha val="60000"/>
                  </a:schemeClr>
                </a:glow>
              </a:effectLst>
              <a:latin typeface="+mn-lt"/>
            </a:rPr>
            <a:t>Mimbar</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ingin</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mengingatkan</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bahawa</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teraturnya</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urusan</a:t>
          </a:r>
          <a:r>
            <a:rPr lang="en-US" sz="2200" kern="1200" dirty="0" smtClean="0">
              <a:ln>
                <a:solidFill>
                  <a:srgbClr val="FFC000"/>
                </a:solidFill>
              </a:ln>
              <a:solidFill>
                <a:srgbClr val="FFFF00"/>
              </a:solidFill>
              <a:effectLst>
                <a:glow rad="101600">
                  <a:schemeClr val="bg1">
                    <a:alpha val="60000"/>
                  </a:schemeClr>
                </a:glow>
              </a:effectLst>
              <a:latin typeface="+mn-lt"/>
            </a:rPr>
            <a:t> agama </a:t>
          </a:r>
          <a:r>
            <a:rPr lang="en-US" sz="2200" kern="1200" dirty="0" err="1" smtClean="0">
              <a:ln>
                <a:solidFill>
                  <a:srgbClr val="FFC000"/>
                </a:solidFill>
              </a:ln>
              <a:solidFill>
                <a:srgbClr val="FFFF00"/>
              </a:solidFill>
              <a:effectLst>
                <a:glow rad="101600">
                  <a:schemeClr val="bg1">
                    <a:alpha val="60000"/>
                  </a:schemeClr>
                </a:glow>
              </a:effectLst>
              <a:latin typeface="+mn-lt"/>
            </a:rPr>
            <a:t>dan</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dunia</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tidak</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akan</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berlaku</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tanpa</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kewujudan</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pemerintah</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dan</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kesetiaan</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rakyat</a:t>
          </a:r>
          <a:r>
            <a:rPr lang="en-US" sz="2200" kern="1200" dirty="0" smtClean="0">
              <a:ln>
                <a:solidFill>
                  <a:srgbClr val="FFC000"/>
                </a:solidFill>
              </a:ln>
              <a:solidFill>
                <a:srgbClr val="FFFF00"/>
              </a:solidFill>
              <a:effectLst>
                <a:glow rad="101600">
                  <a:schemeClr val="bg1">
                    <a:alpha val="60000"/>
                  </a:schemeClr>
                </a:glow>
              </a:effectLst>
              <a:latin typeface="+mn-lt"/>
            </a:rPr>
            <a:t>, </a:t>
          </a:r>
          <a:endParaRPr lang="en-US" sz="2200" kern="1200" dirty="0">
            <a:ln>
              <a:solidFill>
                <a:srgbClr val="FFC000"/>
              </a:solidFill>
            </a:ln>
            <a:solidFill>
              <a:srgbClr val="FFFF00"/>
            </a:solidFill>
            <a:effectLst>
              <a:glow rad="101600">
                <a:schemeClr val="bg1">
                  <a:alpha val="60000"/>
                </a:schemeClr>
              </a:glow>
            </a:effectLst>
            <a:latin typeface="+mn-lt"/>
          </a:endParaRPr>
        </a:p>
      </dsp:txBody>
      <dsp:txXfrm>
        <a:off x="69228" y="69249"/>
        <a:ext cx="8548344" cy="1279683"/>
      </dsp:txXfrm>
    </dsp:sp>
    <dsp:sp modelId="{C22C3A65-435C-4390-AF41-E32B00E2B2CD}">
      <dsp:nvSpPr>
        <dsp:cNvPr id="0" name=""/>
        <dsp:cNvSpPr/>
      </dsp:nvSpPr>
      <dsp:spPr>
        <a:xfrm>
          <a:off x="0" y="1432293"/>
          <a:ext cx="8686800" cy="1418139"/>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dirty="0" err="1" smtClean="0">
              <a:ln>
                <a:solidFill>
                  <a:srgbClr val="FFC000"/>
                </a:solidFill>
              </a:ln>
              <a:solidFill>
                <a:srgbClr val="FFFF00"/>
              </a:solidFill>
              <a:effectLst>
                <a:glow rad="101600">
                  <a:schemeClr val="bg1">
                    <a:alpha val="60000"/>
                  </a:schemeClr>
                </a:glow>
              </a:effectLst>
              <a:latin typeface="+mn-lt"/>
            </a:rPr>
            <a:t>malah</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keadaan</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masyarakat</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akan</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menjadi</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kacau</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bilau</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dan</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saling</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berbalahan</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antara</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satu</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sama</a:t>
          </a:r>
          <a:r>
            <a:rPr lang="en-US" sz="2200" kern="1200" dirty="0" smtClean="0">
              <a:ln>
                <a:solidFill>
                  <a:srgbClr val="FFC000"/>
                </a:solidFill>
              </a:ln>
              <a:solidFill>
                <a:srgbClr val="FFFF00"/>
              </a:solidFill>
              <a:effectLst>
                <a:glow rad="101600">
                  <a:schemeClr val="bg1">
                    <a:alpha val="60000"/>
                  </a:schemeClr>
                </a:glow>
              </a:effectLst>
              <a:latin typeface="+mn-lt"/>
            </a:rPr>
            <a:t> lain. </a:t>
          </a:r>
          <a:endParaRPr lang="en-US" sz="2200" kern="1200" dirty="0">
            <a:ln>
              <a:solidFill>
                <a:srgbClr val="FFC000"/>
              </a:solidFill>
            </a:ln>
            <a:solidFill>
              <a:srgbClr val="FFFF00"/>
            </a:solidFill>
            <a:effectLst>
              <a:glow rad="101600">
                <a:schemeClr val="bg1">
                  <a:alpha val="60000"/>
                </a:schemeClr>
              </a:glow>
            </a:effectLst>
            <a:latin typeface="+mn-lt"/>
          </a:endParaRPr>
        </a:p>
      </dsp:txBody>
      <dsp:txXfrm>
        <a:off x="69228" y="1501521"/>
        <a:ext cx="8548344" cy="1279683"/>
      </dsp:txXfrm>
    </dsp:sp>
    <dsp:sp modelId="{160CB6B1-2393-4559-A7F5-7A00883A3835}">
      <dsp:nvSpPr>
        <dsp:cNvPr id="0" name=""/>
        <dsp:cNvSpPr/>
      </dsp:nvSpPr>
      <dsp:spPr>
        <a:xfrm>
          <a:off x="0" y="2864565"/>
          <a:ext cx="8686800" cy="1418139"/>
        </a:xfrm>
        <a:prstGeom prst="round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dirty="0" err="1" smtClean="0">
              <a:ln>
                <a:solidFill>
                  <a:srgbClr val="FFC000"/>
                </a:solidFill>
              </a:ln>
              <a:solidFill>
                <a:srgbClr val="FFFF00"/>
              </a:solidFill>
              <a:effectLst>
                <a:glow rad="101600">
                  <a:schemeClr val="bg1">
                    <a:alpha val="60000"/>
                  </a:schemeClr>
                </a:glow>
              </a:effectLst>
              <a:latin typeface="+mn-lt"/>
            </a:rPr>
            <a:t>Justeru</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ms-MY" sz="2200" kern="1200" dirty="0" smtClean="0">
              <a:ln>
                <a:solidFill>
                  <a:srgbClr val="FFC000"/>
                </a:solidFill>
              </a:ln>
              <a:solidFill>
                <a:srgbClr val="FFFF00"/>
              </a:solidFill>
              <a:effectLst>
                <a:glow rad="101600">
                  <a:schemeClr val="bg1">
                    <a:alpha val="60000"/>
                  </a:schemeClr>
                </a:glow>
              </a:effectLst>
              <a:latin typeface="+mn-lt"/>
            </a:rPr>
            <a:t>mimbar menyeru dan mengajak sidang Jumaat sekelian, marilah kita sama-sama bersatu-padu memelihara kedaulatan negara ini daripada sebarang bentuk ancaman yang boleh menggugat kesejahteraannya. </a:t>
          </a:r>
          <a:endParaRPr lang="en-US" sz="2200" kern="1200" dirty="0">
            <a:ln>
              <a:solidFill>
                <a:srgbClr val="FFC000"/>
              </a:solidFill>
            </a:ln>
            <a:solidFill>
              <a:srgbClr val="FFFF00"/>
            </a:solidFill>
            <a:effectLst>
              <a:glow rad="101600">
                <a:schemeClr val="bg1">
                  <a:alpha val="60000"/>
                </a:schemeClr>
              </a:glow>
            </a:effectLst>
            <a:latin typeface="+mn-lt"/>
          </a:endParaRPr>
        </a:p>
      </dsp:txBody>
      <dsp:txXfrm>
        <a:off x="69228" y="2933793"/>
        <a:ext cx="8548344" cy="1279683"/>
      </dsp:txXfrm>
    </dsp:sp>
    <dsp:sp modelId="{AD41AF8A-B7FD-4A6A-ADD7-7953B119AC5C}">
      <dsp:nvSpPr>
        <dsp:cNvPr id="0" name=""/>
        <dsp:cNvSpPr/>
      </dsp:nvSpPr>
      <dsp:spPr>
        <a:xfrm>
          <a:off x="0" y="4296838"/>
          <a:ext cx="8686800" cy="1418139"/>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ms-MY" sz="2200" kern="1200" dirty="0" smtClean="0">
              <a:ln>
                <a:solidFill>
                  <a:srgbClr val="FFC000"/>
                </a:solidFill>
              </a:ln>
              <a:solidFill>
                <a:srgbClr val="FFFF00"/>
              </a:solidFill>
              <a:effectLst>
                <a:glow rad="101600">
                  <a:schemeClr val="bg1">
                    <a:alpha val="60000"/>
                  </a:schemeClr>
                </a:glow>
              </a:effectLst>
              <a:latin typeface="+mn-lt"/>
            </a:rPr>
            <a:t>Mudah-mudahan dengan itu kehidupan kita beroleh rahmat di dunia dan di akhirat. </a:t>
          </a:r>
          <a:endParaRPr lang="en-US" sz="2200" kern="1200" dirty="0">
            <a:ln>
              <a:solidFill>
                <a:srgbClr val="FFC000"/>
              </a:solidFill>
            </a:ln>
            <a:solidFill>
              <a:srgbClr val="FFFF00"/>
            </a:solidFill>
            <a:effectLst>
              <a:glow rad="101600">
                <a:schemeClr val="bg1">
                  <a:alpha val="60000"/>
                </a:schemeClr>
              </a:glow>
            </a:effectLst>
            <a:latin typeface="+mn-lt"/>
          </a:endParaRPr>
        </a:p>
      </dsp:txBody>
      <dsp:txXfrm>
        <a:off x="69228" y="4366066"/>
        <a:ext cx="8548344" cy="127968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3833A-AE0F-40BA-8C1A-DBBD66281BDE}">
      <dsp:nvSpPr>
        <dsp:cNvPr id="0" name=""/>
        <dsp:cNvSpPr/>
      </dsp:nvSpPr>
      <dsp:spPr>
        <a:xfrm>
          <a:off x="0" y="2245080"/>
          <a:ext cx="8028384" cy="1612800"/>
        </a:xfrm>
        <a:prstGeom prst="rect">
          <a:avLst/>
        </a:prstGeom>
        <a:solidFill>
          <a:srgbClr val="0070C0">
            <a:alpha val="55000"/>
          </a:srgb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5287A4-6937-47C0-8F39-C96C4B97CD44}">
      <dsp:nvSpPr>
        <dsp:cNvPr id="0" name=""/>
        <dsp:cNvSpPr/>
      </dsp:nvSpPr>
      <dsp:spPr>
        <a:xfrm>
          <a:off x="401419" y="555978"/>
          <a:ext cx="7516574" cy="2571914"/>
        </a:xfrm>
        <a:prstGeom prst="roundRect">
          <a:avLst/>
        </a:prstGeom>
        <a:solidFill>
          <a:srgbClr val="006600">
            <a:alpha val="55000"/>
          </a:srgb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2418" tIns="0" rIns="212418" bIns="0" numCol="1" spcCol="1270" anchor="ctr" anchorCtr="0">
          <a:noAutofit/>
        </a:bodyPr>
        <a:lstStyle/>
        <a:p>
          <a:pPr lvl="0" algn="just" defTabSz="1066800">
            <a:lnSpc>
              <a:spcPct val="90000"/>
            </a:lnSpc>
            <a:spcBef>
              <a:spcPct val="0"/>
            </a:spcBef>
            <a:spcAft>
              <a:spcPct val="35000"/>
            </a:spcAft>
          </a:pPr>
          <a:r>
            <a:rPr lang="en-US" sz="2400" kern="12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Perpaduan</a:t>
          </a:r>
          <a:r>
            <a:rPr lang="en-US" sz="2400" kern="12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kern="12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adalah</a:t>
          </a:r>
          <a:r>
            <a:rPr lang="en-US" sz="2400" kern="12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kern="12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penyumbang</a:t>
          </a:r>
          <a:r>
            <a:rPr lang="en-US" sz="2400" kern="12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kern="12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terpenting</a:t>
          </a:r>
          <a:r>
            <a:rPr lang="en-US" sz="2400" kern="12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kern="12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untuk</a:t>
          </a:r>
          <a:r>
            <a:rPr lang="en-US" sz="2400" kern="12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kern="12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umat</a:t>
          </a:r>
          <a:r>
            <a:rPr lang="en-US" sz="2400" kern="12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kern="12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bersatu</a:t>
          </a:r>
          <a:r>
            <a:rPr lang="en-US" sz="2400" kern="12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kern="12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tenaga</a:t>
          </a:r>
          <a:r>
            <a:rPr lang="en-US" sz="2400" kern="12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kern="12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dan</a:t>
          </a:r>
          <a:r>
            <a:rPr lang="en-US" sz="2400" kern="12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kern="12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fikiran</a:t>
          </a:r>
          <a:r>
            <a:rPr lang="en-US" sz="2400" kern="12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kern="12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bagi</a:t>
          </a:r>
          <a:r>
            <a:rPr lang="en-US" sz="2400" kern="12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kern="12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melaksanakan</a:t>
          </a:r>
          <a:r>
            <a:rPr lang="en-US" sz="2400" kern="12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kern="12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kebajikan</a:t>
          </a:r>
          <a:r>
            <a:rPr lang="en-US" sz="2400" kern="12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kern="12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bersama</a:t>
          </a:r>
          <a:r>
            <a:rPr lang="en-US" sz="2400" kern="12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demi </a:t>
          </a:r>
          <a:r>
            <a:rPr lang="en-US" sz="2400" kern="12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kesejahteraan</a:t>
          </a:r>
          <a:r>
            <a:rPr lang="en-US" sz="2400" kern="12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kern="12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dan</a:t>
          </a:r>
          <a:r>
            <a:rPr lang="en-US" sz="2400" kern="12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kern="12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keharmonian</a:t>
          </a:r>
          <a:r>
            <a:rPr lang="en-US" sz="2400" kern="12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kern="12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hidup</a:t>
          </a:r>
          <a:r>
            <a:rPr lang="en-US" sz="2400" kern="12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a:t>
          </a:r>
          <a:endParaRPr lang="en-US" sz="2400" b="0" kern="1200" cap="none" spc="0" dirty="0">
            <a:ln>
              <a:solidFill>
                <a:srgbClr val="FFFF00"/>
              </a:solidFill>
            </a:ln>
            <a:solidFill>
              <a:srgbClr val="FFFF00"/>
            </a:solidFill>
            <a:effectLst>
              <a:glow rad="101600">
                <a:schemeClr val="bg1">
                  <a:alpha val="60000"/>
                </a:schemeClr>
              </a:glow>
            </a:effectLst>
            <a:latin typeface="+mn-lt"/>
          </a:endParaRPr>
        </a:p>
      </dsp:txBody>
      <dsp:txXfrm>
        <a:off x="526969" y="681528"/>
        <a:ext cx="7265474" cy="232081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3833A-AE0F-40BA-8C1A-DBBD66281BDE}">
      <dsp:nvSpPr>
        <dsp:cNvPr id="0" name=""/>
        <dsp:cNvSpPr/>
      </dsp:nvSpPr>
      <dsp:spPr>
        <a:xfrm>
          <a:off x="0" y="2246159"/>
          <a:ext cx="8028384" cy="1638000"/>
        </a:xfrm>
        <a:prstGeom prst="rect">
          <a:avLst/>
        </a:prstGeom>
        <a:solidFill>
          <a:srgbClr val="0070C0">
            <a:alpha val="55000"/>
          </a:srgb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5287A4-6937-47C0-8F39-C96C4B97CD44}">
      <dsp:nvSpPr>
        <dsp:cNvPr id="0" name=""/>
        <dsp:cNvSpPr/>
      </dsp:nvSpPr>
      <dsp:spPr>
        <a:xfrm>
          <a:off x="401419" y="530665"/>
          <a:ext cx="7516574" cy="2612100"/>
        </a:xfrm>
        <a:prstGeom prst="roundRect">
          <a:avLst/>
        </a:prstGeom>
        <a:solidFill>
          <a:srgbClr val="006600">
            <a:alpha val="55000"/>
          </a:srgb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2418" tIns="0" rIns="212418" bIns="0" numCol="1" spcCol="1270" anchor="ctr" anchorCtr="0">
          <a:noAutofit/>
        </a:bodyPr>
        <a:lstStyle/>
        <a:p>
          <a:pPr lvl="0" algn="just" defTabSz="1066800">
            <a:lnSpc>
              <a:spcPct val="90000"/>
            </a:lnSpc>
            <a:spcBef>
              <a:spcPct val="0"/>
            </a:spcBef>
            <a:spcAft>
              <a:spcPct val="35000"/>
            </a:spcAft>
          </a:pPr>
          <a:r>
            <a:rPr lang="ms-MY" sz="2400" kern="12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Ilmu menjadikan kita umat yang berwawasan, mempunyai kekuatan, jelas matlamat hidup, dihormati, dicontohi dan terselamat daripada segala bahaya dan kesusahan</a:t>
          </a:r>
          <a:r>
            <a:rPr lang="en-US" sz="2400" b="0" kern="120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n-lt"/>
            </a:rPr>
            <a:t>.</a:t>
          </a:r>
          <a:endParaRPr lang="en-US" sz="2400" b="0" kern="1200" cap="none" spc="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n-lt"/>
          </a:endParaRPr>
        </a:p>
      </dsp:txBody>
      <dsp:txXfrm>
        <a:off x="528931" y="658177"/>
        <a:ext cx="7261550" cy="235707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3833A-AE0F-40BA-8C1A-DBBD66281BDE}">
      <dsp:nvSpPr>
        <dsp:cNvPr id="0" name=""/>
        <dsp:cNvSpPr/>
      </dsp:nvSpPr>
      <dsp:spPr>
        <a:xfrm>
          <a:off x="0" y="2246159"/>
          <a:ext cx="8028384" cy="1638000"/>
        </a:xfrm>
        <a:prstGeom prst="rect">
          <a:avLst/>
        </a:prstGeom>
        <a:solidFill>
          <a:srgbClr val="0070C0">
            <a:alpha val="55000"/>
          </a:srgb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5287A4-6937-47C0-8F39-C96C4B97CD44}">
      <dsp:nvSpPr>
        <dsp:cNvPr id="0" name=""/>
        <dsp:cNvSpPr/>
      </dsp:nvSpPr>
      <dsp:spPr>
        <a:xfrm>
          <a:off x="401419" y="530665"/>
          <a:ext cx="7516574" cy="2612100"/>
        </a:xfrm>
        <a:prstGeom prst="roundRect">
          <a:avLst/>
        </a:prstGeom>
        <a:solidFill>
          <a:srgbClr val="006600">
            <a:alpha val="55000"/>
          </a:srgb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2418" tIns="0" rIns="212418" bIns="0" numCol="1" spcCol="1270" anchor="ctr" anchorCtr="0">
          <a:noAutofit/>
        </a:bodyPr>
        <a:lstStyle/>
        <a:p>
          <a:pPr lvl="0" algn="just" defTabSz="1066800">
            <a:lnSpc>
              <a:spcPct val="90000"/>
            </a:lnSpc>
            <a:spcBef>
              <a:spcPct val="0"/>
            </a:spcBef>
            <a:spcAft>
              <a:spcPct val="35000"/>
            </a:spcAft>
          </a:pPr>
          <a:r>
            <a:rPr lang="en-US" sz="2400" kern="12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Setiap</a:t>
          </a:r>
          <a:r>
            <a:rPr lang="en-US" sz="2400" kern="12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kern="12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konflik</a:t>
          </a:r>
          <a:r>
            <a:rPr lang="en-US" sz="2400" kern="12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yang </a:t>
          </a:r>
          <a:r>
            <a:rPr lang="en-US" sz="2400" kern="12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berlaku</a:t>
          </a:r>
          <a:r>
            <a:rPr lang="en-US" sz="2400" kern="12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kern="12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perlulah</a:t>
          </a:r>
          <a:r>
            <a:rPr lang="en-US" sz="2400" kern="12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kern="12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diselesaikan</a:t>
          </a:r>
          <a:r>
            <a:rPr lang="en-US" sz="2400" kern="12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kern="12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secara</a:t>
          </a:r>
          <a:r>
            <a:rPr lang="en-US" sz="2400" kern="12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kern="12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berhemah</a:t>
          </a:r>
          <a:r>
            <a:rPr lang="en-US" sz="2400" kern="12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kern="12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tanpa</a:t>
          </a:r>
          <a:r>
            <a:rPr lang="en-US" sz="2400" kern="12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kern="12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memerlukan</a:t>
          </a:r>
          <a:r>
            <a:rPr lang="en-US" sz="2400" kern="12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kern="12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sebarang</a:t>
          </a:r>
          <a:r>
            <a:rPr lang="en-US" sz="2400" kern="12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kern="12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campur</a:t>
          </a:r>
          <a:r>
            <a:rPr lang="en-US" sz="2400" kern="12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kern="12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tangan</a:t>
          </a:r>
          <a:r>
            <a:rPr lang="en-US" sz="2400" kern="12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kern="12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kuasa</a:t>
          </a:r>
          <a:r>
            <a:rPr lang="en-US" sz="2400" kern="1200" dirty="0" smtClean="0">
              <a:ln>
                <a:solidFill>
                  <a:srgbClr val="FFFF00"/>
                </a:solidFill>
              </a:ln>
              <a:solidFill>
                <a:srgbClr val="FFFF00"/>
              </a:solidFill>
              <a:effectLst>
                <a:glow rad="101600">
                  <a:schemeClr val="bg1">
                    <a:alpha val="60000"/>
                  </a:schemeClr>
                </a:glow>
              </a:effectLst>
              <a:latin typeface="+mn-lt"/>
              <a:cs typeface="Arabic Typesetting" pitchFamily="66" charset="-78"/>
            </a:rPr>
            <a:t> </a:t>
          </a:r>
          <a:r>
            <a:rPr lang="en-US" sz="2400" kern="1200" dirty="0" err="1" smtClean="0">
              <a:ln>
                <a:solidFill>
                  <a:srgbClr val="FFFF00"/>
                </a:solidFill>
              </a:ln>
              <a:solidFill>
                <a:srgbClr val="FFFF00"/>
              </a:solidFill>
              <a:effectLst>
                <a:glow rad="101600">
                  <a:schemeClr val="bg1">
                    <a:alpha val="60000"/>
                  </a:schemeClr>
                </a:glow>
              </a:effectLst>
              <a:latin typeface="+mn-lt"/>
              <a:cs typeface="Arabic Typesetting" pitchFamily="66" charset="-78"/>
            </a:rPr>
            <a:t>asing</a:t>
          </a:r>
          <a:r>
            <a:rPr lang="en-US" sz="2400" b="0" kern="120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n-lt"/>
            </a:rPr>
            <a:t>.</a:t>
          </a:r>
          <a:endParaRPr lang="en-US" sz="2400" b="0" kern="1200" cap="none" spc="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n-lt"/>
          </a:endParaRPr>
        </a:p>
      </dsp:txBody>
      <dsp:txXfrm>
        <a:off x="528931" y="658177"/>
        <a:ext cx="7261550" cy="23570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2B2DA7-060B-4FAE-A02F-0BD706618847}">
      <dsp:nvSpPr>
        <dsp:cNvPr id="0" name=""/>
        <dsp:cNvSpPr/>
      </dsp:nvSpPr>
      <dsp:spPr>
        <a:xfrm>
          <a:off x="460975" y="1417474"/>
          <a:ext cx="8217233" cy="74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lvl="0" algn="ctr" defTabSz="977900" rtl="0">
            <a:lnSpc>
              <a:spcPct val="90000"/>
            </a:lnSpc>
            <a:spcBef>
              <a:spcPct val="0"/>
            </a:spcBef>
            <a:spcAft>
              <a:spcPct val="35000"/>
            </a:spcAft>
          </a:pPr>
          <a:r>
            <a:rPr lang="en-US" sz="2200" kern="1200" dirty="0" err="1" smtClean="0">
              <a:ln>
                <a:solidFill>
                  <a:srgbClr val="FFC000"/>
                </a:solidFill>
              </a:ln>
              <a:solidFill>
                <a:srgbClr val="FFFF00"/>
              </a:solidFill>
              <a:effectLst>
                <a:glow rad="101600">
                  <a:schemeClr val="bg1">
                    <a:alpha val="60000"/>
                  </a:schemeClr>
                </a:glow>
              </a:effectLst>
              <a:latin typeface="+mn-lt"/>
            </a:rPr>
            <a:t>Menurut</a:t>
          </a:r>
          <a:r>
            <a:rPr lang="en-US" sz="2200" kern="1200" dirty="0" smtClean="0">
              <a:ln>
                <a:solidFill>
                  <a:srgbClr val="FFC000"/>
                </a:solidFill>
              </a:ln>
              <a:solidFill>
                <a:srgbClr val="FFFF00"/>
              </a:solidFill>
              <a:effectLst>
                <a:glow rad="101600">
                  <a:schemeClr val="bg1">
                    <a:alpha val="60000"/>
                  </a:schemeClr>
                </a:glow>
              </a:effectLst>
              <a:latin typeface="+mn-lt"/>
            </a:rPr>
            <a:t> Al </a:t>
          </a:r>
          <a:r>
            <a:rPr lang="en-US" sz="2200" kern="1200" dirty="0" err="1" smtClean="0">
              <a:ln>
                <a:solidFill>
                  <a:srgbClr val="FFC000"/>
                </a:solidFill>
              </a:ln>
              <a:solidFill>
                <a:srgbClr val="FFFF00"/>
              </a:solidFill>
              <a:effectLst>
                <a:glow rad="101600">
                  <a:schemeClr val="bg1">
                    <a:alpha val="60000"/>
                  </a:schemeClr>
                </a:glow>
              </a:effectLst>
              <a:latin typeface="+mn-lt"/>
            </a:rPr>
            <a:t>Hafidz</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Ibnu</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cs typeface="Arabic Typesetting" pitchFamily="66" charset="-78"/>
            </a:rPr>
            <a:t>Katsir</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i="1" kern="1200" dirty="0" err="1" smtClean="0">
              <a:ln>
                <a:solidFill>
                  <a:srgbClr val="FFC000"/>
                </a:solidFill>
              </a:ln>
              <a:solidFill>
                <a:srgbClr val="FFFF00"/>
              </a:solidFill>
              <a:effectLst>
                <a:glow rad="101600">
                  <a:schemeClr val="bg1">
                    <a:alpha val="60000"/>
                  </a:schemeClr>
                </a:glow>
              </a:effectLst>
              <a:latin typeface="+mn-lt"/>
            </a:rPr>
            <a:t>rahimahullah</a:t>
          </a:r>
          <a:r>
            <a:rPr lang="en-US" sz="2200" i="1" kern="1200" dirty="0" smtClean="0">
              <a:ln>
                <a:solidFill>
                  <a:srgbClr val="FFC000"/>
                </a:solidFill>
              </a:ln>
              <a:solidFill>
                <a:srgbClr val="FFFF00"/>
              </a:solidFill>
              <a:effectLst>
                <a:glow rad="101600">
                  <a:schemeClr val="bg1">
                    <a:alpha val="60000"/>
                  </a:schemeClr>
                </a:glow>
              </a:effectLst>
              <a:latin typeface="+mn-lt"/>
            </a:rPr>
            <a:t>: </a:t>
          </a:r>
          <a:endParaRPr lang="en-US" sz="2200" kern="1200" dirty="0">
            <a:ln>
              <a:solidFill>
                <a:srgbClr val="FFC000"/>
              </a:solidFill>
            </a:ln>
            <a:solidFill>
              <a:srgbClr val="FFFF00"/>
            </a:solidFill>
            <a:effectLst>
              <a:glow rad="101600">
                <a:schemeClr val="bg1">
                  <a:alpha val="60000"/>
                </a:schemeClr>
              </a:glow>
            </a:effectLst>
            <a:latin typeface="+mn-lt"/>
          </a:endParaRPr>
        </a:p>
      </dsp:txBody>
      <dsp:txXfrm>
        <a:off x="460975" y="1417474"/>
        <a:ext cx="8217233" cy="747021"/>
      </dsp:txXfrm>
    </dsp:sp>
    <dsp:sp modelId="{513ACB87-E667-40E8-A283-2DFE60662C6B}">
      <dsp:nvSpPr>
        <dsp:cNvPr id="0" name=""/>
        <dsp:cNvSpPr/>
      </dsp:nvSpPr>
      <dsp:spPr>
        <a:xfrm>
          <a:off x="460975" y="2164495"/>
          <a:ext cx="1095631" cy="182605"/>
        </a:xfrm>
        <a:prstGeom prst="parallelogram">
          <a:avLst>
            <a:gd name="adj" fmla="val 14084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1">
          <a:scrgbClr r="0" g="0" b="0"/>
        </a:lnRef>
        <a:fillRef idx="3">
          <a:scrgbClr r="0" g="0" b="0"/>
        </a:fillRef>
        <a:effectRef idx="3">
          <a:scrgbClr r="0" g="0" b="0"/>
        </a:effectRef>
        <a:fontRef idx="minor">
          <a:schemeClr val="lt1"/>
        </a:fontRef>
      </dsp:style>
    </dsp:sp>
    <dsp:sp modelId="{71C0664D-219B-4132-88C6-5535C2358915}">
      <dsp:nvSpPr>
        <dsp:cNvPr id="0" name=""/>
        <dsp:cNvSpPr/>
      </dsp:nvSpPr>
      <dsp:spPr>
        <a:xfrm>
          <a:off x="1620518" y="2164495"/>
          <a:ext cx="1095631" cy="182605"/>
        </a:xfrm>
        <a:prstGeom prst="parallelogram">
          <a:avLst>
            <a:gd name="adj" fmla="val 14084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1">
          <a:scrgbClr r="0" g="0" b="0"/>
        </a:lnRef>
        <a:fillRef idx="3">
          <a:scrgbClr r="0" g="0" b="0"/>
        </a:fillRef>
        <a:effectRef idx="3">
          <a:scrgbClr r="0" g="0" b="0"/>
        </a:effectRef>
        <a:fontRef idx="minor">
          <a:schemeClr val="lt1"/>
        </a:fontRef>
      </dsp:style>
    </dsp:sp>
    <dsp:sp modelId="{5DDD28D4-5AB5-4B8E-947F-DABF8244B382}">
      <dsp:nvSpPr>
        <dsp:cNvPr id="0" name=""/>
        <dsp:cNvSpPr/>
      </dsp:nvSpPr>
      <dsp:spPr>
        <a:xfrm>
          <a:off x="2780061" y="2164495"/>
          <a:ext cx="1095631" cy="182605"/>
        </a:xfrm>
        <a:prstGeom prst="parallelogram">
          <a:avLst>
            <a:gd name="adj" fmla="val 14084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1">
          <a:scrgbClr r="0" g="0" b="0"/>
        </a:lnRef>
        <a:fillRef idx="3">
          <a:scrgbClr r="0" g="0" b="0"/>
        </a:fillRef>
        <a:effectRef idx="3">
          <a:scrgbClr r="0" g="0" b="0"/>
        </a:effectRef>
        <a:fontRef idx="minor">
          <a:schemeClr val="lt1"/>
        </a:fontRef>
      </dsp:style>
    </dsp:sp>
    <dsp:sp modelId="{2B7B6F19-12BA-41AC-B605-DAC65AC80B1E}">
      <dsp:nvSpPr>
        <dsp:cNvPr id="0" name=""/>
        <dsp:cNvSpPr/>
      </dsp:nvSpPr>
      <dsp:spPr>
        <a:xfrm>
          <a:off x="3939604" y="2164495"/>
          <a:ext cx="1095631" cy="182605"/>
        </a:xfrm>
        <a:prstGeom prst="parallelogram">
          <a:avLst>
            <a:gd name="adj" fmla="val 14084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1">
          <a:scrgbClr r="0" g="0" b="0"/>
        </a:lnRef>
        <a:fillRef idx="3">
          <a:scrgbClr r="0" g="0" b="0"/>
        </a:fillRef>
        <a:effectRef idx="3">
          <a:scrgbClr r="0" g="0" b="0"/>
        </a:effectRef>
        <a:fontRef idx="minor">
          <a:schemeClr val="lt1"/>
        </a:fontRef>
      </dsp:style>
    </dsp:sp>
    <dsp:sp modelId="{38E7B70B-4044-4803-9643-0E322AE72E70}">
      <dsp:nvSpPr>
        <dsp:cNvPr id="0" name=""/>
        <dsp:cNvSpPr/>
      </dsp:nvSpPr>
      <dsp:spPr>
        <a:xfrm>
          <a:off x="5099147" y="2164495"/>
          <a:ext cx="1095631" cy="182605"/>
        </a:xfrm>
        <a:prstGeom prst="parallelogram">
          <a:avLst>
            <a:gd name="adj" fmla="val 14084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1">
          <a:scrgbClr r="0" g="0" b="0"/>
        </a:lnRef>
        <a:fillRef idx="3">
          <a:scrgbClr r="0" g="0" b="0"/>
        </a:fillRef>
        <a:effectRef idx="3">
          <a:scrgbClr r="0" g="0" b="0"/>
        </a:effectRef>
        <a:fontRef idx="minor">
          <a:schemeClr val="lt1"/>
        </a:fontRef>
      </dsp:style>
    </dsp:sp>
    <dsp:sp modelId="{1E09E848-04A1-414E-8436-590D04D105C4}">
      <dsp:nvSpPr>
        <dsp:cNvPr id="0" name=""/>
        <dsp:cNvSpPr/>
      </dsp:nvSpPr>
      <dsp:spPr>
        <a:xfrm>
          <a:off x="6258689" y="2164495"/>
          <a:ext cx="1095631" cy="182605"/>
        </a:xfrm>
        <a:prstGeom prst="parallelogram">
          <a:avLst>
            <a:gd name="adj" fmla="val 14084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1">
          <a:scrgbClr r="0" g="0" b="0"/>
        </a:lnRef>
        <a:fillRef idx="3">
          <a:scrgbClr r="0" g="0" b="0"/>
        </a:fillRef>
        <a:effectRef idx="3">
          <a:scrgbClr r="0" g="0" b="0"/>
        </a:effectRef>
        <a:fontRef idx="minor">
          <a:schemeClr val="lt1"/>
        </a:fontRef>
      </dsp:style>
    </dsp:sp>
    <dsp:sp modelId="{EDE1CC70-BBDC-4419-BDD5-412FFB0C31C0}">
      <dsp:nvSpPr>
        <dsp:cNvPr id="0" name=""/>
        <dsp:cNvSpPr/>
      </dsp:nvSpPr>
      <dsp:spPr>
        <a:xfrm>
          <a:off x="7418232" y="2164495"/>
          <a:ext cx="1095631" cy="182605"/>
        </a:xfrm>
        <a:prstGeom prst="parallelogram">
          <a:avLst>
            <a:gd name="adj" fmla="val 14084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1">
          <a:scrgbClr r="0" g="0" b="0"/>
        </a:lnRef>
        <a:fillRef idx="3">
          <a:scrgbClr r="0" g="0" b="0"/>
        </a:fillRef>
        <a:effectRef idx="3">
          <a:scrgbClr r="0" g="0" b="0"/>
        </a:effectRef>
        <a:fontRef idx="minor">
          <a:schemeClr val="lt1"/>
        </a:fontRef>
      </dsp:style>
    </dsp:sp>
    <dsp:sp modelId="{B3B95643-E10F-4022-88A2-57C606420A4D}">
      <dsp:nvSpPr>
        <dsp:cNvPr id="0" name=""/>
        <dsp:cNvSpPr/>
      </dsp:nvSpPr>
      <dsp:spPr>
        <a:xfrm>
          <a:off x="460975" y="2464144"/>
          <a:ext cx="8217233" cy="74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lvl="0" algn="ctr" defTabSz="977900" rtl="0">
            <a:lnSpc>
              <a:spcPct val="90000"/>
            </a:lnSpc>
            <a:spcBef>
              <a:spcPct val="0"/>
            </a:spcBef>
            <a:spcAft>
              <a:spcPct val="35000"/>
            </a:spcAft>
          </a:pPr>
          <a:r>
            <a:rPr lang="en-US" sz="2200" kern="1200" dirty="0" smtClean="0">
              <a:ln>
                <a:solidFill>
                  <a:srgbClr val="FFC000"/>
                </a:solidFill>
              </a:ln>
              <a:solidFill>
                <a:srgbClr val="FFFF00"/>
              </a:solidFill>
              <a:effectLst>
                <a:glow rad="101600">
                  <a:schemeClr val="bg1">
                    <a:alpha val="60000"/>
                  </a:schemeClr>
                </a:glow>
              </a:effectLst>
              <a:latin typeface="+mn-lt"/>
            </a:rPr>
            <a:t>Allah SWT </a:t>
          </a:r>
          <a:r>
            <a:rPr lang="en-US" sz="2200" kern="1200" dirty="0" err="1" smtClean="0">
              <a:ln>
                <a:solidFill>
                  <a:srgbClr val="FFC000"/>
                </a:solidFill>
              </a:ln>
              <a:solidFill>
                <a:srgbClr val="FFFF00"/>
              </a:solidFill>
              <a:effectLst>
                <a:glow rad="101600">
                  <a:schemeClr val="bg1">
                    <a:alpha val="60000"/>
                  </a:schemeClr>
                </a:glow>
              </a:effectLst>
              <a:latin typeface="+mn-lt"/>
            </a:rPr>
            <a:t>memerintahkan</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umat</a:t>
          </a:r>
          <a:r>
            <a:rPr lang="en-US" sz="2200" kern="1200" dirty="0" smtClean="0">
              <a:ln>
                <a:solidFill>
                  <a:srgbClr val="FFC000"/>
                </a:solidFill>
              </a:ln>
              <a:solidFill>
                <a:srgbClr val="FFFF00"/>
              </a:solidFill>
              <a:effectLst>
                <a:glow rad="101600">
                  <a:schemeClr val="bg1">
                    <a:alpha val="60000"/>
                  </a:schemeClr>
                </a:glow>
              </a:effectLst>
              <a:latin typeface="+mn-lt"/>
            </a:rPr>
            <a:t> Islam </a:t>
          </a:r>
          <a:r>
            <a:rPr lang="en-US" sz="2200" kern="1200" dirty="0" err="1" smtClean="0">
              <a:ln>
                <a:solidFill>
                  <a:srgbClr val="FFC000"/>
                </a:solidFill>
              </a:ln>
              <a:solidFill>
                <a:srgbClr val="FFFF00"/>
              </a:solidFill>
              <a:effectLst>
                <a:glow rad="101600">
                  <a:schemeClr val="bg1">
                    <a:alpha val="60000"/>
                  </a:schemeClr>
                </a:glow>
              </a:effectLst>
              <a:latin typeface="+mn-lt"/>
            </a:rPr>
            <a:t>untuk</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berjamaah</a:t>
          </a:r>
          <a:r>
            <a:rPr lang="en-US" sz="2200" kern="1200" dirty="0" smtClean="0">
              <a:ln>
                <a:solidFill>
                  <a:srgbClr val="FFC000"/>
                </a:solidFill>
              </a:ln>
              <a:solidFill>
                <a:srgbClr val="FFFF00"/>
              </a:solidFill>
              <a:effectLst>
                <a:glow rad="101600">
                  <a:schemeClr val="bg1">
                    <a:alpha val="60000"/>
                  </a:schemeClr>
                </a:glow>
              </a:effectLst>
              <a:latin typeface="+mn-lt"/>
            </a:rPr>
            <a:t> / </a:t>
          </a:r>
          <a:r>
            <a:rPr lang="en-US" sz="2200" kern="1200" dirty="0" err="1" smtClean="0">
              <a:ln>
                <a:solidFill>
                  <a:srgbClr val="FFC000"/>
                </a:solidFill>
              </a:ln>
              <a:solidFill>
                <a:srgbClr val="FFFF00"/>
              </a:solidFill>
              <a:effectLst>
                <a:glow rad="101600">
                  <a:schemeClr val="bg1">
                    <a:alpha val="60000"/>
                  </a:schemeClr>
                </a:glow>
              </a:effectLst>
              <a:latin typeface="+mn-lt"/>
            </a:rPr>
            <a:t>bersatu</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dan</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melarang</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berpecah-belah</a:t>
          </a:r>
          <a:r>
            <a:rPr lang="en-US" sz="2200" kern="1200" dirty="0" smtClean="0">
              <a:ln>
                <a:solidFill>
                  <a:srgbClr val="FFC000"/>
                </a:solidFill>
              </a:ln>
              <a:solidFill>
                <a:srgbClr val="FFFF00"/>
              </a:solidFill>
              <a:effectLst>
                <a:glow rad="101600">
                  <a:schemeClr val="bg1">
                    <a:alpha val="60000"/>
                  </a:schemeClr>
                </a:glow>
              </a:effectLst>
              <a:latin typeface="+mn-lt"/>
            </a:rPr>
            <a:t>. </a:t>
          </a:r>
          <a:endParaRPr lang="en-US" sz="2200" kern="1200" dirty="0">
            <a:ln>
              <a:solidFill>
                <a:srgbClr val="FFC000"/>
              </a:solidFill>
            </a:ln>
            <a:solidFill>
              <a:srgbClr val="FFFF00"/>
            </a:solidFill>
            <a:effectLst>
              <a:glow rad="101600">
                <a:schemeClr val="bg1">
                  <a:alpha val="60000"/>
                </a:schemeClr>
              </a:glow>
            </a:effectLst>
            <a:latin typeface="+mn-lt"/>
          </a:endParaRPr>
        </a:p>
      </dsp:txBody>
      <dsp:txXfrm>
        <a:off x="460975" y="2464144"/>
        <a:ext cx="8217233" cy="747021"/>
      </dsp:txXfrm>
    </dsp:sp>
    <dsp:sp modelId="{2F94413B-F0C6-47A7-818E-036F47863914}">
      <dsp:nvSpPr>
        <dsp:cNvPr id="0" name=""/>
        <dsp:cNvSpPr/>
      </dsp:nvSpPr>
      <dsp:spPr>
        <a:xfrm>
          <a:off x="460975" y="3211166"/>
          <a:ext cx="1095631" cy="182605"/>
        </a:xfrm>
        <a:prstGeom prst="parallelogram">
          <a:avLst>
            <a:gd name="adj" fmla="val 14084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1">
          <a:scrgbClr r="0" g="0" b="0"/>
        </a:lnRef>
        <a:fillRef idx="3">
          <a:scrgbClr r="0" g="0" b="0"/>
        </a:fillRef>
        <a:effectRef idx="3">
          <a:scrgbClr r="0" g="0" b="0"/>
        </a:effectRef>
        <a:fontRef idx="minor">
          <a:schemeClr val="lt1"/>
        </a:fontRef>
      </dsp:style>
    </dsp:sp>
    <dsp:sp modelId="{05E7A11C-2C6F-40FF-B8C2-F8B71FF308B4}">
      <dsp:nvSpPr>
        <dsp:cNvPr id="0" name=""/>
        <dsp:cNvSpPr/>
      </dsp:nvSpPr>
      <dsp:spPr>
        <a:xfrm>
          <a:off x="1620518" y="3211166"/>
          <a:ext cx="1095631" cy="182605"/>
        </a:xfrm>
        <a:prstGeom prst="parallelogram">
          <a:avLst>
            <a:gd name="adj" fmla="val 14084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1">
          <a:scrgbClr r="0" g="0" b="0"/>
        </a:lnRef>
        <a:fillRef idx="3">
          <a:scrgbClr r="0" g="0" b="0"/>
        </a:fillRef>
        <a:effectRef idx="3">
          <a:scrgbClr r="0" g="0" b="0"/>
        </a:effectRef>
        <a:fontRef idx="minor">
          <a:schemeClr val="lt1"/>
        </a:fontRef>
      </dsp:style>
    </dsp:sp>
    <dsp:sp modelId="{842403D6-42C7-45D3-A33B-D0E4D17ED41A}">
      <dsp:nvSpPr>
        <dsp:cNvPr id="0" name=""/>
        <dsp:cNvSpPr/>
      </dsp:nvSpPr>
      <dsp:spPr>
        <a:xfrm>
          <a:off x="2780061" y="3211166"/>
          <a:ext cx="1095631" cy="182605"/>
        </a:xfrm>
        <a:prstGeom prst="parallelogram">
          <a:avLst>
            <a:gd name="adj" fmla="val 14084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1">
          <a:scrgbClr r="0" g="0" b="0"/>
        </a:lnRef>
        <a:fillRef idx="3">
          <a:scrgbClr r="0" g="0" b="0"/>
        </a:fillRef>
        <a:effectRef idx="3">
          <a:scrgbClr r="0" g="0" b="0"/>
        </a:effectRef>
        <a:fontRef idx="minor">
          <a:schemeClr val="lt1"/>
        </a:fontRef>
      </dsp:style>
    </dsp:sp>
    <dsp:sp modelId="{57A7DDDD-3FB8-43A3-8685-B1AAAF711090}">
      <dsp:nvSpPr>
        <dsp:cNvPr id="0" name=""/>
        <dsp:cNvSpPr/>
      </dsp:nvSpPr>
      <dsp:spPr>
        <a:xfrm>
          <a:off x="3939604" y="3211166"/>
          <a:ext cx="1095631" cy="182605"/>
        </a:xfrm>
        <a:prstGeom prst="parallelogram">
          <a:avLst>
            <a:gd name="adj" fmla="val 14084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1">
          <a:scrgbClr r="0" g="0" b="0"/>
        </a:lnRef>
        <a:fillRef idx="3">
          <a:scrgbClr r="0" g="0" b="0"/>
        </a:fillRef>
        <a:effectRef idx="3">
          <a:scrgbClr r="0" g="0" b="0"/>
        </a:effectRef>
        <a:fontRef idx="minor">
          <a:schemeClr val="lt1"/>
        </a:fontRef>
      </dsp:style>
    </dsp:sp>
    <dsp:sp modelId="{A106BAF8-04C1-47A7-83D9-F58C7655C278}">
      <dsp:nvSpPr>
        <dsp:cNvPr id="0" name=""/>
        <dsp:cNvSpPr/>
      </dsp:nvSpPr>
      <dsp:spPr>
        <a:xfrm>
          <a:off x="5099147" y="3211166"/>
          <a:ext cx="1095631" cy="182605"/>
        </a:xfrm>
        <a:prstGeom prst="parallelogram">
          <a:avLst>
            <a:gd name="adj" fmla="val 14084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1">
          <a:scrgbClr r="0" g="0" b="0"/>
        </a:lnRef>
        <a:fillRef idx="3">
          <a:scrgbClr r="0" g="0" b="0"/>
        </a:fillRef>
        <a:effectRef idx="3">
          <a:scrgbClr r="0" g="0" b="0"/>
        </a:effectRef>
        <a:fontRef idx="minor">
          <a:schemeClr val="lt1"/>
        </a:fontRef>
      </dsp:style>
    </dsp:sp>
    <dsp:sp modelId="{E3D81203-632F-4D21-B3FF-195FD2BB6D32}">
      <dsp:nvSpPr>
        <dsp:cNvPr id="0" name=""/>
        <dsp:cNvSpPr/>
      </dsp:nvSpPr>
      <dsp:spPr>
        <a:xfrm>
          <a:off x="6258689" y="3211166"/>
          <a:ext cx="1095631" cy="182605"/>
        </a:xfrm>
        <a:prstGeom prst="parallelogram">
          <a:avLst>
            <a:gd name="adj" fmla="val 14084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1">
          <a:scrgbClr r="0" g="0" b="0"/>
        </a:lnRef>
        <a:fillRef idx="3">
          <a:scrgbClr r="0" g="0" b="0"/>
        </a:fillRef>
        <a:effectRef idx="3">
          <a:scrgbClr r="0" g="0" b="0"/>
        </a:effectRef>
        <a:fontRef idx="minor">
          <a:schemeClr val="lt1"/>
        </a:fontRef>
      </dsp:style>
    </dsp:sp>
    <dsp:sp modelId="{E378CD6B-0C6B-4474-B4F5-3B97253B4F6B}">
      <dsp:nvSpPr>
        <dsp:cNvPr id="0" name=""/>
        <dsp:cNvSpPr/>
      </dsp:nvSpPr>
      <dsp:spPr>
        <a:xfrm>
          <a:off x="7418232" y="3211166"/>
          <a:ext cx="1095631" cy="182605"/>
        </a:xfrm>
        <a:prstGeom prst="parallelogram">
          <a:avLst>
            <a:gd name="adj" fmla="val 14084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1">
          <a:scrgbClr r="0" g="0" b="0"/>
        </a:lnRef>
        <a:fillRef idx="3">
          <a:scrgbClr r="0" g="0" b="0"/>
        </a:fillRef>
        <a:effectRef idx="3">
          <a:scrgbClr r="0" g="0" b="0"/>
        </a:effectRef>
        <a:fontRef idx="minor">
          <a:schemeClr val="lt1"/>
        </a:fontRef>
      </dsp:style>
    </dsp:sp>
    <dsp:sp modelId="{50CCDBE3-65B4-4257-ABDB-8F09A20FB96F}">
      <dsp:nvSpPr>
        <dsp:cNvPr id="0" name=""/>
        <dsp:cNvSpPr/>
      </dsp:nvSpPr>
      <dsp:spPr>
        <a:xfrm>
          <a:off x="460975" y="3510815"/>
          <a:ext cx="8217233" cy="74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b" anchorCtr="0">
          <a:noAutofit/>
        </a:bodyPr>
        <a:lstStyle/>
        <a:p>
          <a:pPr lvl="0" algn="ctr" defTabSz="977900" rtl="0">
            <a:lnSpc>
              <a:spcPct val="90000"/>
            </a:lnSpc>
            <a:spcBef>
              <a:spcPct val="0"/>
            </a:spcBef>
            <a:spcAft>
              <a:spcPct val="35000"/>
            </a:spcAft>
          </a:pPr>
          <a:r>
            <a:rPr lang="en-US" sz="2200" kern="1200" smtClean="0">
              <a:ln>
                <a:solidFill>
                  <a:srgbClr val="FFC000"/>
                </a:solidFill>
              </a:ln>
              <a:solidFill>
                <a:srgbClr val="FFFF00"/>
              </a:solidFill>
              <a:effectLst>
                <a:glow rad="101600">
                  <a:schemeClr val="bg1">
                    <a:alpha val="60000"/>
                  </a:schemeClr>
                </a:glow>
              </a:effectLst>
              <a:latin typeface="+mn-lt"/>
            </a:rPr>
            <a:t>Sesungguhnya kesatuan menjamin daripada berlakunya kesalahan.</a:t>
          </a:r>
          <a:endParaRPr lang="en-US" sz="2200" kern="1200" dirty="0">
            <a:ln>
              <a:solidFill>
                <a:srgbClr val="FFC000"/>
              </a:solidFill>
            </a:ln>
            <a:solidFill>
              <a:srgbClr val="FFFF00"/>
            </a:solidFill>
            <a:effectLst>
              <a:glow rad="101600">
                <a:schemeClr val="bg1">
                  <a:alpha val="60000"/>
                </a:schemeClr>
              </a:glow>
            </a:effectLst>
            <a:latin typeface="+mn-lt"/>
          </a:endParaRPr>
        </a:p>
      </dsp:txBody>
      <dsp:txXfrm>
        <a:off x="460975" y="3510815"/>
        <a:ext cx="8217233" cy="747021"/>
      </dsp:txXfrm>
    </dsp:sp>
    <dsp:sp modelId="{62C43550-6332-4012-9D06-74C5A113D3E5}">
      <dsp:nvSpPr>
        <dsp:cNvPr id="0" name=""/>
        <dsp:cNvSpPr/>
      </dsp:nvSpPr>
      <dsp:spPr>
        <a:xfrm>
          <a:off x="460975" y="4257836"/>
          <a:ext cx="1095631" cy="182605"/>
        </a:xfrm>
        <a:prstGeom prst="parallelogram">
          <a:avLst>
            <a:gd name="adj" fmla="val 14084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1">
          <a:scrgbClr r="0" g="0" b="0"/>
        </a:lnRef>
        <a:fillRef idx="3">
          <a:scrgbClr r="0" g="0" b="0"/>
        </a:fillRef>
        <a:effectRef idx="3">
          <a:scrgbClr r="0" g="0" b="0"/>
        </a:effectRef>
        <a:fontRef idx="minor">
          <a:schemeClr val="lt1"/>
        </a:fontRef>
      </dsp:style>
    </dsp:sp>
    <dsp:sp modelId="{4C768D9A-DA9C-4046-9C0E-2B532A8605E6}">
      <dsp:nvSpPr>
        <dsp:cNvPr id="0" name=""/>
        <dsp:cNvSpPr/>
      </dsp:nvSpPr>
      <dsp:spPr>
        <a:xfrm>
          <a:off x="1620518" y="4257836"/>
          <a:ext cx="1095631" cy="182605"/>
        </a:xfrm>
        <a:prstGeom prst="parallelogram">
          <a:avLst>
            <a:gd name="adj" fmla="val 14084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1">
          <a:scrgbClr r="0" g="0" b="0"/>
        </a:lnRef>
        <a:fillRef idx="3">
          <a:scrgbClr r="0" g="0" b="0"/>
        </a:fillRef>
        <a:effectRef idx="3">
          <a:scrgbClr r="0" g="0" b="0"/>
        </a:effectRef>
        <a:fontRef idx="minor">
          <a:schemeClr val="lt1"/>
        </a:fontRef>
      </dsp:style>
    </dsp:sp>
    <dsp:sp modelId="{ED5C19AD-D6B6-45E3-8E5B-7EC1FBFEFA64}">
      <dsp:nvSpPr>
        <dsp:cNvPr id="0" name=""/>
        <dsp:cNvSpPr/>
      </dsp:nvSpPr>
      <dsp:spPr>
        <a:xfrm>
          <a:off x="2780061" y="4257836"/>
          <a:ext cx="1095631" cy="182605"/>
        </a:xfrm>
        <a:prstGeom prst="parallelogram">
          <a:avLst>
            <a:gd name="adj" fmla="val 14084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1">
          <a:scrgbClr r="0" g="0" b="0"/>
        </a:lnRef>
        <a:fillRef idx="3">
          <a:scrgbClr r="0" g="0" b="0"/>
        </a:fillRef>
        <a:effectRef idx="3">
          <a:scrgbClr r="0" g="0" b="0"/>
        </a:effectRef>
        <a:fontRef idx="minor">
          <a:schemeClr val="lt1"/>
        </a:fontRef>
      </dsp:style>
    </dsp:sp>
    <dsp:sp modelId="{3DD4F618-8499-4D32-AA39-BD7B7E67C793}">
      <dsp:nvSpPr>
        <dsp:cNvPr id="0" name=""/>
        <dsp:cNvSpPr/>
      </dsp:nvSpPr>
      <dsp:spPr>
        <a:xfrm>
          <a:off x="3939604" y="4257836"/>
          <a:ext cx="1095631" cy="182605"/>
        </a:xfrm>
        <a:prstGeom prst="parallelogram">
          <a:avLst>
            <a:gd name="adj" fmla="val 14084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1">
          <a:scrgbClr r="0" g="0" b="0"/>
        </a:lnRef>
        <a:fillRef idx="3">
          <a:scrgbClr r="0" g="0" b="0"/>
        </a:fillRef>
        <a:effectRef idx="3">
          <a:scrgbClr r="0" g="0" b="0"/>
        </a:effectRef>
        <a:fontRef idx="minor">
          <a:schemeClr val="lt1"/>
        </a:fontRef>
      </dsp:style>
    </dsp:sp>
    <dsp:sp modelId="{17FFDAE7-C1EE-470A-855D-C57B59BEDBFC}">
      <dsp:nvSpPr>
        <dsp:cNvPr id="0" name=""/>
        <dsp:cNvSpPr/>
      </dsp:nvSpPr>
      <dsp:spPr>
        <a:xfrm>
          <a:off x="5099147" y="4257836"/>
          <a:ext cx="1095631" cy="182605"/>
        </a:xfrm>
        <a:prstGeom prst="parallelogram">
          <a:avLst>
            <a:gd name="adj" fmla="val 14084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1">
          <a:scrgbClr r="0" g="0" b="0"/>
        </a:lnRef>
        <a:fillRef idx="3">
          <a:scrgbClr r="0" g="0" b="0"/>
        </a:fillRef>
        <a:effectRef idx="3">
          <a:scrgbClr r="0" g="0" b="0"/>
        </a:effectRef>
        <a:fontRef idx="minor">
          <a:schemeClr val="lt1"/>
        </a:fontRef>
      </dsp:style>
    </dsp:sp>
    <dsp:sp modelId="{E4B38BCA-4EA6-408C-82EC-E63BD0E5BE8D}">
      <dsp:nvSpPr>
        <dsp:cNvPr id="0" name=""/>
        <dsp:cNvSpPr/>
      </dsp:nvSpPr>
      <dsp:spPr>
        <a:xfrm>
          <a:off x="6258689" y="4257836"/>
          <a:ext cx="1095631" cy="182605"/>
        </a:xfrm>
        <a:prstGeom prst="parallelogram">
          <a:avLst>
            <a:gd name="adj" fmla="val 14084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1">
          <a:scrgbClr r="0" g="0" b="0"/>
        </a:lnRef>
        <a:fillRef idx="3">
          <a:scrgbClr r="0" g="0" b="0"/>
        </a:fillRef>
        <a:effectRef idx="3">
          <a:scrgbClr r="0" g="0" b="0"/>
        </a:effectRef>
        <a:fontRef idx="minor">
          <a:schemeClr val="lt1"/>
        </a:fontRef>
      </dsp:style>
    </dsp:sp>
    <dsp:sp modelId="{81CE8406-501D-4A1F-93C8-84FD00EC0168}">
      <dsp:nvSpPr>
        <dsp:cNvPr id="0" name=""/>
        <dsp:cNvSpPr/>
      </dsp:nvSpPr>
      <dsp:spPr>
        <a:xfrm>
          <a:off x="7418232" y="4257836"/>
          <a:ext cx="1095631" cy="182605"/>
        </a:xfrm>
        <a:prstGeom prst="parallelogram">
          <a:avLst>
            <a:gd name="adj" fmla="val 140840"/>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w="9525" cap="flat" cmpd="sng" algn="ctr">
          <a:solidFill>
            <a:schemeClr val="accen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fov="0">
            <a:rot lat="0" lon="0" rev="0"/>
          </a:camera>
          <a:lightRig rig="glow" dir="tl">
            <a:rot lat="0" lon="0" rev="900000"/>
          </a:lightRig>
        </a:scene3d>
        <a:sp3d prstMaterial="powder">
          <a:bevelT w="25400" h="38100"/>
        </a:sp3d>
      </dsp:spPr>
      <dsp:style>
        <a:lnRef idx="1">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E271E-1DC8-48ED-82F7-F02184752C69}">
      <dsp:nvSpPr>
        <dsp:cNvPr id="0" name=""/>
        <dsp:cNvSpPr/>
      </dsp:nvSpPr>
      <dsp:spPr>
        <a:xfrm>
          <a:off x="6768" y="0"/>
          <a:ext cx="2736939" cy="586347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smtClean="0">
              <a:ln>
                <a:solidFill>
                  <a:srgbClr val="FFC000"/>
                </a:solidFill>
              </a:ln>
              <a:solidFill>
                <a:srgbClr val="FFFF00"/>
              </a:solidFill>
              <a:effectLst>
                <a:glow rad="101600">
                  <a:schemeClr val="bg1">
                    <a:alpha val="60000"/>
                  </a:schemeClr>
                </a:glow>
              </a:effectLst>
              <a:latin typeface="+mn-lt"/>
            </a:rPr>
            <a:t>Selain perpaduan, umat ini juga perlu memiliki keupayaan penguasaan ilmu pengetahuan kerana ia menjadi penentu m</a:t>
          </a:r>
          <a:r>
            <a:rPr lang="ms-MY" sz="2200" kern="1200" smtClean="0">
              <a:ln>
                <a:solidFill>
                  <a:srgbClr val="FFC000"/>
                </a:solidFill>
              </a:ln>
              <a:solidFill>
                <a:srgbClr val="FFFF00"/>
              </a:solidFill>
              <a:effectLst>
                <a:glow rad="101600">
                  <a:schemeClr val="bg1">
                    <a:alpha val="60000"/>
                  </a:schemeClr>
                </a:glow>
              </a:effectLst>
              <a:latin typeface="+mn-lt"/>
            </a:rPr>
            <a:t>aju mundurnya sesebuah masyarakat. </a:t>
          </a:r>
          <a:endParaRPr lang="en-US" sz="2200" kern="1200" dirty="0">
            <a:ln>
              <a:solidFill>
                <a:srgbClr val="FFC000"/>
              </a:solidFill>
            </a:ln>
            <a:solidFill>
              <a:srgbClr val="FFFF00"/>
            </a:solidFill>
            <a:effectLst>
              <a:glow rad="101600">
                <a:schemeClr val="bg1">
                  <a:alpha val="60000"/>
                </a:schemeClr>
              </a:glow>
            </a:effectLst>
            <a:latin typeface="+mn-lt"/>
          </a:endParaRPr>
        </a:p>
      </dsp:txBody>
      <dsp:txXfrm>
        <a:off x="86930" y="80162"/>
        <a:ext cx="2576615" cy="5703147"/>
      </dsp:txXfrm>
    </dsp:sp>
    <dsp:sp modelId="{6BC3E768-C064-4761-92F3-65DD7283CAD9}">
      <dsp:nvSpPr>
        <dsp:cNvPr id="0" name=""/>
        <dsp:cNvSpPr/>
      </dsp:nvSpPr>
      <dsp:spPr>
        <a:xfrm>
          <a:off x="3203514" y="0"/>
          <a:ext cx="2736939" cy="586347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ms-MY" sz="2200" kern="1200" smtClean="0">
              <a:ln>
                <a:solidFill>
                  <a:srgbClr val="FFC000"/>
                </a:solidFill>
              </a:ln>
              <a:solidFill>
                <a:srgbClr val="FFFF00"/>
              </a:solidFill>
              <a:effectLst>
                <a:glow rad="101600">
                  <a:schemeClr val="bg1">
                    <a:alpha val="60000"/>
                  </a:schemeClr>
                </a:glow>
              </a:effectLst>
              <a:latin typeface="+mn-lt"/>
            </a:rPr>
            <a:t>Umat yang berilmu adalah umat yang berwawasan, mempunyai kekuatan, jelas matlamat hidup, dihormati malah dicontohi. </a:t>
          </a:r>
          <a:endParaRPr lang="en-US" sz="2200" kern="1200" dirty="0">
            <a:ln>
              <a:solidFill>
                <a:srgbClr val="FFC000"/>
              </a:solidFill>
            </a:ln>
            <a:solidFill>
              <a:srgbClr val="FFFF00"/>
            </a:solidFill>
            <a:effectLst>
              <a:glow rad="101600">
                <a:schemeClr val="bg1">
                  <a:alpha val="60000"/>
                </a:schemeClr>
              </a:glow>
            </a:effectLst>
            <a:latin typeface="+mn-lt"/>
          </a:endParaRPr>
        </a:p>
      </dsp:txBody>
      <dsp:txXfrm>
        <a:off x="3283676" y="80162"/>
        <a:ext cx="2576615" cy="5703147"/>
      </dsp:txXfrm>
    </dsp:sp>
    <dsp:sp modelId="{07B98E74-BBE0-4A49-B6D3-35827D8AD28E}">
      <dsp:nvSpPr>
        <dsp:cNvPr id="0" name=""/>
        <dsp:cNvSpPr/>
      </dsp:nvSpPr>
      <dsp:spPr>
        <a:xfrm>
          <a:off x="6400259" y="0"/>
          <a:ext cx="2736939" cy="5863471"/>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ms-MY" sz="2200" kern="1200" smtClean="0">
              <a:ln>
                <a:solidFill>
                  <a:srgbClr val="FFC000"/>
                </a:solidFill>
              </a:ln>
              <a:solidFill>
                <a:srgbClr val="FFFF00"/>
              </a:solidFill>
              <a:effectLst>
                <a:glow rad="101600">
                  <a:schemeClr val="bg1">
                    <a:alpha val="60000"/>
                  </a:schemeClr>
                </a:glow>
              </a:effectLst>
              <a:latin typeface="+mn-lt"/>
            </a:rPr>
            <a:t>Sebaliknya, umat yang kekal dalam kejahilan adalah umat yang lemah, mudah ditindas, tidak mempunyai wawasan, ketinggalan dalam kehidupan dan terdedah kepada segala macam bahaya dan kesusahan. </a:t>
          </a:r>
          <a:endParaRPr lang="en-US" sz="2200" kern="1200" dirty="0">
            <a:ln>
              <a:solidFill>
                <a:srgbClr val="FFC000"/>
              </a:solidFill>
            </a:ln>
            <a:solidFill>
              <a:srgbClr val="FFFF00"/>
            </a:solidFill>
            <a:effectLst>
              <a:glow rad="101600">
                <a:schemeClr val="bg1">
                  <a:alpha val="60000"/>
                </a:schemeClr>
              </a:glow>
            </a:effectLst>
            <a:latin typeface="+mn-lt"/>
          </a:endParaRPr>
        </a:p>
      </dsp:txBody>
      <dsp:txXfrm>
        <a:off x="6480421" y="80162"/>
        <a:ext cx="2576615" cy="57031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44F67-9E2F-4478-8430-F4FDAECE585B}">
      <dsp:nvSpPr>
        <dsp:cNvPr id="0" name=""/>
        <dsp:cNvSpPr/>
      </dsp:nvSpPr>
      <dsp:spPr>
        <a:xfrm>
          <a:off x="-6621259" y="-1012961"/>
          <a:ext cx="7883839" cy="7883839"/>
        </a:xfrm>
        <a:prstGeom prst="blockArc">
          <a:avLst>
            <a:gd name="adj1" fmla="val 18900000"/>
            <a:gd name="adj2" fmla="val 2700000"/>
            <a:gd name="adj3" fmla="val 274"/>
          </a:avLst>
        </a:pr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A8940BE-0813-472E-A1C3-9AD5566A59E5}">
      <dsp:nvSpPr>
        <dsp:cNvPr id="0" name=""/>
        <dsp:cNvSpPr/>
      </dsp:nvSpPr>
      <dsp:spPr>
        <a:xfrm>
          <a:off x="813078" y="585791"/>
          <a:ext cx="8250050" cy="1171583"/>
        </a:xfrm>
        <a:prstGeom prst="rect">
          <a:avLst/>
        </a:prstGeom>
        <a:gradFill rotWithShape="0">
          <a:gsLst>
            <a:gs pos="0">
              <a:schemeClr val="accent4">
                <a:hueOff val="0"/>
                <a:satOff val="0"/>
                <a:lumOff val="0"/>
                <a:alphaOff val="0"/>
                <a:tint val="98000"/>
                <a:shade val="25000"/>
                <a:satMod val="250000"/>
              </a:schemeClr>
            </a:gs>
            <a:gs pos="68000">
              <a:schemeClr val="accent4">
                <a:hueOff val="0"/>
                <a:satOff val="0"/>
                <a:lumOff val="0"/>
                <a:alphaOff val="0"/>
                <a:tint val="86000"/>
                <a:satMod val="115000"/>
              </a:schemeClr>
            </a:gs>
            <a:gs pos="100000">
              <a:schemeClr val="accent4">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9944" tIns="55880" rIns="55880" bIns="55880" numCol="1" spcCol="1270" anchor="ctr" anchorCtr="0">
          <a:noAutofit/>
        </a:bodyPr>
        <a:lstStyle/>
        <a:p>
          <a:pPr lvl="0" algn="just" defTabSz="977900" rtl="0">
            <a:lnSpc>
              <a:spcPct val="90000"/>
            </a:lnSpc>
            <a:spcBef>
              <a:spcPct val="0"/>
            </a:spcBef>
            <a:spcAft>
              <a:spcPct val="35000"/>
            </a:spcAft>
          </a:pPr>
          <a:r>
            <a:rPr lang="ms-MY" sz="2200" kern="1200" dirty="0" smtClean="0">
              <a:ln>
                <a:solidFill>
                  <a:srgbClr val="FFC000"/>
                </a:solidFill>
              </a:ln>
              <a:solidFill>
                <a:srgbClr val="FFFF00"/>
              </a:solidFill>
              <a:effectLst>
                <a:glow rad="101600">
                  <a:schemeClr val="bg1">
                    <a:alpha val="60000"/>
                  </a:schemeClr>
                </a:glow>
              </a:effectLst>
              <a:latin typeface="+mn-lt"/>
            </a:rPr>
            <a:t>jika umat Islam terhijab dari cahaya ilmu, maka mereka akan kekal dalam kejahilan juga kenaifan percaturan musuh-musuh Islam. </a:t>
          </a:r>
          <a:endParaRPr lang="en-US" sz="2200" kern="1200" dirty="0">
            <a:ln>
              <a:solidFill>
                <a:srgbClr val="FFC000"/>
              </a:solidFill>
            </a:ln>
            <a:solidFill>
              <a:srgbClr val="FFFF00"/>
            </a:solidFill>
            <a:effectLst>
              <a:glow rad="101600">
                <a:schemeClr val="bg1">
                  <a:alpha val="60000"/>
                </a:schemeClr>
              </a:glow>
            </a:effectLst>
            <a:latin typeface="+mn-lt"/>
          </a:endParaRPr>
        </a:p>
      </dsp:txBody>
      <dsp:txXfrm>
        <a:off x="813078" y="585791"/>
        <a:ext cx="8250050" cy="1171583"/>
      </dsp:txXfrm>
    </dsp:sp>
    <dsp:sp modelId="{BC9594F0-50A5-4C8C-9DF2-4A7942B788F8}">
      <dsp:nvSpPr>
        <dsp:cNvPr id="0" name=""/>
        <dsp:cNvSpPr/>
      </dsp:nvSpPr>
      <dsp:spPr>
        <a:xfrm>
          <a:off x="80839" y="439343"/>
          <a:ext cx="1464479" cy="1464479"/>
        </a:xfrm>
        <a:prstGeom prst="ellipse">
          <a:avLst/>
        </a:prstGeom>
        <a:solidFill>
          <a:srgbClr val="FF0000"/>
        </a:solidFill>
        <a:ln w="9525" cap="flat" cmpd="sng" algn="ctr">
          <a:solidFill>
            <a:schemeClr val="accent4">
              <a:hueOff val="0"/>
              <a:satOff val="0"/>
              <a:lumOff val="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42C0309-DC32-41DC-942B-B2F7B13F613B}">
      <dsp:nvSpPr>
        <dsp:cNvPr id="0" name=""/>
        <dsp:cNvSpPr/>
      </dsp:nvSpPr>
      <dsp:spPr>
        <a:xfrm>
          <a:off x="1238949" y="2343166"/>
          <a:ext cx="7824179" cy="1171583"/>
        </a:xfrm>
        <a:prstGeom prst="rect">
          <a:avLst/>
        </a:prstGeom>
        <a:gradFill rotWithShape="0">
          <a:gsLst>
            <a:gs pos="0">
              <a:schemeClr val="accent4">
                <a:hueOff val="-1759972"/>
                <a:satOff val="-18065"/>
                <a:lumOff val="7550"/>
                <a:alphaOff val="0"/>
                <a:tint val="98000"/>
                <a:shade val="25000"/>
                <a:satMod val="250000"/>
              </a:schemeClr>
            </a:gs>
            <a:gs pos="68000">
              <a:schemeClr val="accent4">
                <a:hueOff val="-1759972"/>
                <a:satOff val="-18065"/>
                <a:lumOff val="7550"/>
                <a:alphaOff val="0"/>
                <a:tint val="86000"/>
                <a:satMod val="115000"/>
              </a:schemeClr>
            </a:gs>
            <a:gs pos="100000">
              <a:schemeClr val="accent4">
                <a:hueOff val="-1759972"/>
                <a:satOff val="-18065"/>
                <a:lumOff val="7550"/>
                <a:alphaOff val="0"/>
                <a:tint val="50000"/>
                <a:satMod val="150000"/>
              </a:schemeClr>
            </a:gs>
          </a:gsLst>
          <a:path path="circle">
            <a:fillToRect l="50000" t="130000" r="50000" b="-30000"/>
          </a:path>
        </a:gradFill>
        <a:ln>
          <a:noFill/>
        </a:ln>
        <a:effectLst>
          <a:outerShdw blurRad="57150" dist="38100" dir="5400000" algn="ctr" rotWithShape="0">
            <a:schemeClr val="accent4">
              <a:hueOff val="-1759972"/>
              <a:satOff val="-18065"/>
              <a:lumOff val="755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9944" tIns="55880" rIns="55880" bIns="55880" numCol="1" spcCol="1270" anchor="ctr" anchorCtr="0">
          <a:noAutofit/>
        </a:bodyPr>
        <a:lstStyle/>
        <a:p>
          <a:pPr lvl="0" algn="just" defTabSz="977900" rtl="0">
            <a:lnSpc>
              <a:spcPct val="90000"/>
            </a:lnSpc>
            <a:spcBef>
              <a:spcPct val="0"/>
            </a:spcBef>
            <a:spcAft>
              <a:spcPct val="35000"/>
            </a:spcAft>
          </a:pPr>
          <a:r>
            <a:rPr lang="ms-MY" sz="2200" kern="1200" dirty="0" smtClean="0">
              <a:ln>
                <a:solidFill>
                  <a:srgbClr val="FFC000"/>
                </a:solidFill>
              </a:ln>
              <a:solidFill>
                <a:srgbClr val="FFFF00"/>
              </a:solidFill>
              <a:effectLst>
                <a:glow rad="101600">
                  <a:schemeClr val="bg1">
                    <a:alpha val="60000"/>
                  </a:schemeClr>
                </a:glow>
              </a:effectLst>
              <a:latin typeface="+mn-lt"/>
            </a:rPr>
            <a:t>Untuk mengelakkan agar umat Islam tidak tersepit dalam kerangka fikir yang sempit, maka ilmu menjadi penyelesai kekusutan yang berlaku. </a:t>
          </a:r>
          <a:endParaRPr lang="en-US" sz="2200" kern="1200" dirty="0">
            <a:ln>
              <a:solidFill>
                <a:srgbClr val="FFC000"/>
              </a:solidFill>
            </a:ln>
            <a:solidFill>
              <a:srgbClr val="FFFF00"/>
            </a:solidFill>
            <a:effectLst>
              <a:glow rad="101600">
                <a:schemeClr val="bg1">
                  <a:alpha val="60000"/>
                </a:schemeClr>
              </a:glow>
            </a:effectLst>
            <a:latin typeface="+mn-lt"/>
          </a:endParaRPr>
        </a:p>
      </dsp:txBody>
      <dsp:txXfrm>
        <a:off x="1238949" y="2343166"/>
        <a:ext cx="7824179" cy="1171583"/>
      </dsp:txXfrm>
    </dsp:sp>
    <dsp:sp modelId="{6E9E720B-2B60-466B-9A8C-3898ECC71793}">
      <dsp:nvSpPr>
        <dsp:cNvPr id="0" name=""/>
        <dsp:cNvSpPr/>
      </dsp:nvSpPr>
      <dsp:spPr>
        <a:xfrm>
          <a:off x="506709" y="2196718"/>
          <a:ext cx="1464479" cy="1464479"/>
        </a:xfrm>
        <a:prstGeom prst="ellipse">
          <a:avLst/>
        </a:prstGeom>
        <a:solidFill>
          <a:srgbClr val="002060"/>
        </a:solidFill>
        <a:ln w="9525" cap="flat" cmpd="sng" algn="ctr">
          <a:solidFill>
            <a:schemeClr val="accent4">
              <a:hueOff val="-1759972"/>
              <a:satOff val="-18065"/>
              <a:lumOff val="7550"/>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891CD31-DF10-403F-B6CB-C2919FF705A0}">
      <dsp:nvSpPr>
        <dsp:cNvPr id="0" name=""/>
        <dsp:cNvSpPr/>
      </dsp:nvSpPr>
      <dsp:spPr>
        <a:xfrm>
          <a:off x="813078" y="4100541"/>
          <a:ext cx="8250050" cy="1171583"/>
        </a:xfrm>
        <a:prstGeom prst="rect">
          <a:avLst/>
        </a:prstGeom>
        <a:gradFill rotWithShape="0">
          <a:gsLst>
            <a:gs pos="0">
              <a:schemeClr val="accent4">
                <a:hueOff val="-3519944"/>
                <a:satOff val="-36129"/>
                <a:lumOff val="15099"/>
                <a:alphaOff val="0"/>
                <a:tint val="98000"/>
                <a:shade val="25000"/>
                <a:satMod val="250000"/>
              </a:schemeClr>
            </a:gs>
            <a:gs pos="68000">
              <a:schemeClr val="accent4">
                <a:hueOff val="-3519944"/>
                <a:satOff val="-36129"/>
                <a:lumOff val="15099"/>
                <a:alphaOff val="0"/>
                <a:tint val="86000"/>
                <a:satMod val="115000"/>
              </a:schemeClr>
            </a:gs>
            <a:gs pos="100000">
              <a:schemeClr val="accent4">
                <a:hueOff val="-3519944"/>
                <a:satOff val="-36129"/>
                <a:lumOff val="15099"/>
                <a:alphaOff val="0"/>
                <a:tint val="50000"/>
                <a:satMod val="150000"/>
              </a:schemeClr>
            </a:gs>
          </a:gsLst>
          <a:path path="circle">
            <a:fillToRect l="50000" t="130000" r="50000" b="-30000"/>
          </a:path>
        </a:gradFill>
        <a:ln>
          <a:noFill/>
        </a:ln>
        <a:effectLst>
          <a:outerShdw blurRad="57150" dist="38100" dir="5400000" algn="ctr" rotWithShape="0">
            <a:schemeClr val="accent4">
              <a:hueOff val="-3519944"/>
              <a:satOff val="-36129"/>
              <a:lumOff val="15099"/>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29944" tIns="55880" rIns="55880" bIns="55880" numCol="1" spcCol="1270" anchor="ctr" anchorCtr="0">
          <a:noAutofit/>
        </a:bodyPr>
        <a:lstStyle/>
        <a:p>
          <a:pPr lvl="0" algn="just" defTabSz="977900" rtl="0">
            <a:lnSpc>
              <a:spcPct val="90000"/>
            </a:lnSpc>
            <a:spcBef>
              <a:spcPct val="0"/>
            </a:spcBef>
            <a:spcAft>
              <a:spcPct val="35000"/>
            </a:spcAft>
          </a:pPr>
          <a:r>
            <a:rPr lang="ms-MY" sz="2200" kern="1200" dirty="0" smtClean="0">
              <a:ln>
                <a:solidFill>
                  <a:srgbClr val="FFC000"/>
                </a:solidFill>
              </a:ln>
              <a:solidFill>
                <a:srgbClr val="FFFF00"/>
              </a:solidFill>
              <a:effectLst>
                <a:glow rad="101600">
                  <a:schemeClr val="bg1">
                    <a:alpha val="60000"/>
                  </a:schemeClr>
                </a:glow>
              </a:effectLst>
              <a:latin typeface="+mn-lt"/>
            </a:rPr>
            <a:t>Dengan itu, diyakini soal </a:t>
          </a:r>
          <a:r>
            <a:rPr lang="en-US" sz="2200" kern="1200" dirty="0" err="1" smtClean="0">
              <a:ln>
                <a:solidFill>
                  <a:srgbClr val="FFC000"/>
                </a:solidFill>
              </a:ln>
              <a:solidFill>
                <a:srgbClr val="FFFF00"/>
              </a:solidFill>
              <a:effectLst>
                <a:glow rad="101600">
                  <a:schemeClr val="bg1">
                    <a:alpha val="60000"/>
                  </a:schemeClr>
                </a:glow>
              </a:effectLst>
              <a:latin typeface="+mn-lt"/>
            </a:rPr>
            <a:t>integriti</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dan</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kepimpinan</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dapat</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dirungkaikan</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dengan</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baik</a:t>
          </a:r>
          <a:r>
            <a:rPr lang="en-US" sz="2200" kern="1200" dirty="0" smtClean="0">
              <a:ln>
                <a:solidFill>
                  <a:srgbClr val="FFC000"/>
                </a:solidFill>
              </a:ln>
              <a:solidFill>
                <a:srgbClr val="FFFF00"/>
              </a:solidFill>
              <a:effectLst>
                <a:glow rad="101600">
                  <a:schemeClr val="bg1">
                    <a:alpha val="60000"/>
                  </a:schemeClr>
                </a:glow>
              </a:effectLst>
              <a:latin typeface="+mn-lt"/>
            </a:rPr>
            <a:t>.</a:t>
          </a:r>
          <a:endParaRPr lang="en-US" sz="2200" kern="1200" dirty="0">
            <a:ln>
              <a:solidFill>
                <a:srgbClr val="FFC000"/>
              </a:solidFill>
            </a:ln>
            <a:solidFill>
              <a:srgbClr val="FFFF00"/>
            </a:solidFill>
            <a:effectLst>
              <a:glow rad="101600">
                <a:schemeClr val="bg1">
                  <a:alpha val="60000"/>
                </a:schemeClr>
              </a:glow>
            </a:effectLst>
            <a:latin typeface="+mn-lt"/>
          </a:endParaRPr>
        </a:p>
      </dsp:txBody>
      <dsp:txXfrm>
        <a:off x="813078" y="4100541"/>
        <a:ext cx="8250050" cy="1171583"/>
      </dsp:txXfrm>
    </dsp:sp>
    <dsp:sp modelId="{ADB2C568-C804-42AC-A3A9-9D7B02366287}">
      <dsp:nvSpPr>
        <dsp:cNvPr id="0" name=""/>
        <dsp:cNvSpPr/>
      </dsp:nvSpPr>
      <dsp:spPr>
        <a:xfrm>
          <a:off x="80839" y="3954093"/>
          <a:ext cx="1464479" cy="1464479"/>
        </a:xfrm>
        <a:prstGeom prst="ellipse">
          <a:avLst/>
        </a:prstGeom>
        <a:solidFill>
          <a:srgbClr val="FFC000"/>
        </a:solidFill>
        <a:ln w="9525" cap="flat" cmpd="sng" algn="ctr">
          <a:solidFill>
            <a:schemeClr val="accent4">
              <a:hueOff val="-3519944"/>
              <a:satOff val="-36129"/>
              <a:lumOff val="15099"/>
              <a:alphaOff val="0"/>
            </a:schemeClr>
          </a:solidFill>
          <a:prstDash val="solid"/>
        </a:ln>
        <a:effectLst>
          <a:outerShdw blurRad="57150" dist="38100" dir="5400000" algn="ctr" rotWithShape="0">
            <a:schemeClr val="lt1">
              <a:hueOff val="0"/>
              <a:satOff val="0"/>
              <a:lumOff val="0"/>
              <a:alphaOff val="0"/>
              <a:shade val="9000"/>
              <a:satMod val="105000"/>
              <a:alpha val="48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9F634-58FA-4436-93AE-B16097FFD392}">
      <dsp:nvSpPr>
        <dsp:cNvPr id="0" name=""/>
        <dsp:cNvSpPr/>
      </dsp:nvSpPr>
      <dsp:spPr>
        <a:xfrm>
          <a:off x="0" y="4424133"/>
          <a:ext cx="9144032" cy="145209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just" defTabSz="977900" rtl="0">
            <a:lnSpc>
              <a:spcPct val="90000"/>
            </a:lnSpc>
            <a:spcBef>
              <a:spcPct val="0"/>
            </a:spcBef>
            <a:spcAft>
              <a:spcPct val="35000"/>
            </a:spcAft>
          </a:pPr>
          <a:r>
            <a:rPr lang="en-US" sz="2200" kern="1200" smtClean="0">
              <a:ln>
                <a:solidFill>
                  <a:srgbClr val="FFC000"/>
                </a:solidFill>
              </a:ln>
              <a:solidFill>
                <a:srgbClr val="FFFF00"/>
              </a:solidFill>
              <a:effectLst>
                <a:glow rad="101600">
                  <a:schemeClr val="bg1">
                    <a:alpha val="60000"/>
                  </a:schemeClr>
                </a:glow>
              </a:effectLst>
              <a:latin typeface="+mn-lt"/>
            </a:rPr>
            <a:t>Kenyataan media sosial tanpa saringan juga mendorong mereka bertindak di luar batasan moral dan etika. Persoalannya, apakah sebenarnya yang tersirat disebalik tindakan sebegitu?. </a:t>
          </a:r>
          <a:endParaRPr lang="en-US" sz="2200" kern="1200" dirty="0">
            <a:ln>
              <a:solidFill>
                <a:srgbClr val="FFC000"/>
              </a:solidFill>
            </a:ln>
            <a:solidFill>
              <a:srgbClr val="FFFF00"/>
            </a:solidFill>
            <a:effectLst>
              <a:glow rad="101600">
                <a:schemeClr val="bg1">
                  <a:alpha val="60000"/>
                </a:schemeClr>
              </a:glow>
            </a:effectLst>
            <a:latin typeface="+mn-lt"/>
          </a:endParaRPr>
        </a:p>
      </dsp:txBody>
      <dsp:txXfrm>
        <a:off x="0" y="4424133"/>
        <a:ext cx="9144032" cy="1452099"/>
      </dsp:txXfrm>
    </dsp:sp>
    <dsp:sp modelId="{D1D9D3EA-0062-4FBF-B836-31578B82FC43}">
      <dsp:nvSpPr>
        <dsp:cNvPr id="0" name=""/>
        <dsp:cNvSpPr/>
      </dsp:nvSpPr>
      <dsp:spPr>
        <a:xfrm rot="10800000">
          <a:off x="0" y="2212586"/>
          <a:ext cx="9144032" cy="2233328"/>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just" defTabSz="977900" rtl="0">
            <a:lnSpc>
              <a:spcPct val="90000"/>
            </a:lnSpc>
            <a:spcBef>
              <a:spcPct val="0"/>
            </a:spcBef>
            <a:spcAft>
              <a:spcPct val="35000"/>
            </a:spcAft>
          </a:pPr>
          <a:r>
            <a:rPr lang="en-US" sz="2200" kern="1200" smtClean="0">
              <a:ln>
                <a:solidFill>
                  <a:srgbClr val="FFC000"/>
                </a:solidFill>
              </a:ln>
              <a:solidFill>
                <a:srgbClr val="FFFF00"/>
              </a:solidFill>
              <a:effectLst>
                <a:glow rad="101600">
                  <a:schemeClr val="bg1">
                    <a:alpha val="60000"/>
                  </a:schemeClr>
                </a:glow>
              </a:effectLst>
              <a:latin typeface="+mn-lt"/>
            </a:rPr>
            <a:t>melalui siri-siri perhimpunan di jalanan yang didorong oleh perasaan tidak puashati akibat persepsi negatif yang ditimbulkan oleh pihak-pihak tertentu. </a:t>
          </a:r>
          <a:endParaRPr lang="en-US" sz="2200" kern="1200" dirty="0">
            <a:ln>
              <a:solidFill>
                <a:srgbClr val="FFC000"/>
              </a:solidFill>
            </a:ln>
            <a:solidFill>
              <a:srgbClr val="FFFF00"/>
            </a:solidFill>
            <a:effectLst>
              <a:glow rad="101600">
                <a:schemeClr val="bg1">
                  <a:alpha val="60000"/>
                </a:schemeClr>
              </a:glow>
            </a:effectLst>
            <a:latin typeface="+mn-lt"/>
          </a:endParaRPr>
        </a:p>
      </dsp:txBody>
      <dsp:txXfrm rot="10800000">
        <a:off x="0" y="2212586"/>
        <a:ext cx="9144032" cy="1451150"/>
      </dsp:txXfrm>
    </dsp:sp>
    <dsp:sp modelId="{51238E39-9DFE-4E47-816E-1402910044DA}">
      <dsp:nvSpPr>
        <dsp:cNvPr id="0" name=""/>
        <dsp:cNvSpPr/>
      </dsp:nvSpPr>
      <dsp:spPr>
        <a:xfrm rot="10800000">
          <a:off x="0" y="1038"/>
          <a:ext cx="9144032" cy="2233328"/>
        </a:xfrm>
        <a:prstGeom prst="upArrowCallou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just" defTabSz="977900" rtl="0">
            <a:lnSpc>
              <a:spcPct val="90000"/>
            </a:lnSpc>
            <a:spcBef>
              <a:spcPct val="0"/>
            </a:spcBef>
            <a:spcAft>
              <a:spcPct val="35000"/>
            </a:spcAft>
          </a:pPr>
          <a:r>
            <a:rPr lang="en-US" sz="2200" kern="1200" smtClean="0">
              <a:ln>
                <a:solidFill>
                  <a:srgbClr val="FFC000"/>
                </a:solidFill>
              </a:ln>
              <a:solidFill>
                <a:srgbClr val="FFFF00"/>
              </a:solidFill>
              <a:effectLst>
                <a:glow rad="101600">
                  <a:schemeClr val="bg1">
                    <a:alpha val="60000"/>
                  </a:schemeClr>
                </a:glow>
              </a:effectLst>
              <a:latin typeface="+mn-lt"/>
            </a:rPr>
            <a:t>kebelakangan ini, terdapat segelintir masyarakat Islam di negara ini yang melakukan protes terhadap kerajaan </a:t>
          </a:r>
          <a:endParaRPr lang="en-US" sz="2200" kern="1200" dirty="0">
            <a:ln>
              <a:solidFill>
                <a:srgbClr val="FFC000"/>
              </a:solidFill>
            </a:ln>
            <a:solidFill>
              <a:srgbClr val="FFFF00"/>
            </a:solidFill>
            <a:effectLst>
              <a:glow rad="101600">
                <a:schemeClr val="bg1">
                  <a:alpha val="60000"/>
                </a:schemeClr>
              </a:glow>
            </a:effectLst>
            <a:latin typeface="+mn-lt"/>
          </a:endParaRPr>
        </a:p>
      </dsp:txBody>
      <dsp:txXfrm rot="10800000">
        <a:off x="0" y="1038"/>
        <a:ext cx="9144032" cy="14511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9FEB7-68E9-4F68-8175-6DEF89E8AADD}">
      <dsp:nvSpPr>
        <dsp:cNvPr id="0" name=""/>
        <dsp:cNvSpPr/>
      </dsp:nvSpPr>
      <dsp:spPr>
        <a:xfrm>
          <a:off x="0" y="913029"/>
          <a:ext cx="9144000" cy="1216800"/>
        </a:xfrm>
        <a:prstGeom prst="roundRect">
          <a:avLst/>
        </a:prstGeom>
        <a:solidFill>
          <a:schemeClr val="accent1">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1">
              <a:shade val="50000"/>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smtClean="0">
              <a:ln/>
              <a:effectLst>
                <a:glow rad="101600">
                  <a:schemeClr val="bg1">
                    <a:alpha val="60000"/>
                  </a:schemeClr>
                </a:glow>
              </a:effectLst>
              <a:latin typeface="+mn-lt"/>
            </a:rPr>
            <a:t>disedari atau tidak, di situ tersembunyinya sebuah idea fahaman demokrasi liberal yang berselindung di sebalik perjuangan demokrasi dan hak asasi. </a:t>
          </a:r>
          <a:endParaRPr lang="en-US" sz="2200" kern="1200" dirty="0">
            <a:ln/>
            <a:effectLst>
              <a:glow rad="101600">
                <a:schemeClr val="bg1">
                  <a:alpha val="60000"/>
                </a:schemeClr>
              </a:glow>
            </a:effectLst>
            <a:latin typeface="+mn-lt"/>
          </a:endParaRPr>
        </a:p>
      </dsp:txBody>
      <dsp:txXfrm>
        <a:off x="59399" y="972428"/>
        <a:ext cx="9025202" cy="1098002"/>
      </dsp:txXfrm>
    </dsp:sp>
    <dsp:sp modelId="{7E296ACC-31EF-4934-9E9E-08C96CEA2464}">
      <dsp:nvSpPr>
        <dsp:cNvPr id="0" name=""/>
        <dsp:cNvSpPr/>
      </dsp:nvSpPr>
      <dsp:spPr>
        <a:xfrm>
          <a:off x="0" y="2317029"/>
          <a:ext cx="9144000" cy="1216800"/>
        </a:xfrm>
        <a:prstGeom prst="roundRect">
          <a:avLst/>
        </a:prstGeom>
        <a:solidFill>
          <a:schemeClr val="accent1">
            <a:shade val="50000"/>
            <a:hueOff val="520350"/>
            <a:satOff val="-30057"/>
            <a:lumOff val="33026"/>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1">
              <a:shade val="50000"/>
              <a:hueOff val="520350"/>
              <a:satOff val="-30057"/>
              <a:lumOff val="33026"/>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smtClean="0">
              <a:ln/>
              <a:effectLst>
                <a:glow rad="101600">
                  <a:schemeClr val="bg1">
                    <a:alpha val="60000"/>
                  </a:schemeClr>
                </a:glow>
              </a:effectLst>
              <a:latin typeface="+mn-lt"/>
            </a:rPr>
            <a:t>Hakikatnya, mereka berhasrat untuk menobatkan sesetengah individu tertentu yang sedia mengikut telunjuknya dan </a:t>
          </a:r>
          <a:endParaRPr lang="en-US" sz="2200" kern="1200" dirty="0">
            <a:ln/>
            <a:effectLst>
              <a:glow rad="101600">
                <a:schemeClr val="bg1">
                  <a:alpha val="60000"/>
                </a:schemeClr>
              </a:glow>
            </a:effectLst>
            <a:latin typeface="+mn-lt"/>
          </a:endParaRPr>
        </a:p>
      </dsp:txBody>
      <dsp:txXfrm>
        <a:off x="59399" y="2376428"/>
        <a:ext cx="9025202" cy="1098002"/>
      </dsp:txXfrm>
    </dsp:sp>
    <dsp:sp modelId="{45CD8DA8-569A-46E8-B8B4-E67D35427D7C}">
      <dsp:nvSpPr>
        <dsp:cNvPr id="0" name=""/>
        <dsp:cNvSpPr/>
      </dsp:nvSpPr>
      <dsp:spPr>
        <a:xfrm>
          <a:off x="0" y="3721029"/>
          <a:ext cx="9144000" cy="1216800"/>
        </a:xfrm>
        <a:prstGeom prst="roundRect">
          <a:avLst/>
        </a:prstGeom>
        <a:solidFill>
          <a:schemeClr val="tx2">
            <a:lumMod val="1000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1">
              <a:shade val="50000"/>
              <a:hueOff val="520350"/>
              <a:satOff val="-30057"/>
              <a:lumOff val="33026"/>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smtClean="0">
              <a:ln/>
              <a:effectLst>
                <a:glow rad="101600">
                  <a:schemeClr val="bg1">
                    <a:alpha val="60000"/>
                  </a:schemeClr>
                </a:glow>
              </a:effectLst>
              <a:latin typeface="+mn-lt"/>
            </a:rPr>
            <a:t>mengembangkan lagi fahaman ini untuk menjadikan masyarakat ini masyarakat yang lebih terbuka serta menerima nilai liberalisme.  </a:t>
          </a:r>
          <a:endParaRPr lang="en-US" sz="2200" kern="1200">
            <a:ln/>
            <a:effectLst>
              <a:glow rad="101600">
                <a:schemeClr val="bg1">
                  <a:alpha val="60000"/>
                </a:schemeClr>
              </a:glow>
            </a:effectLst>
            <a:latin typeface="+mn-lt"/>
          </a:endParaRPr>
        </a:p>
      </dsp:txBody>
      <dsp:txXfrm>
        <a:off x="59399" y="3780428"/>
        <a:ext cx="9025202" cy="10980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A834E-6D85-41C6-BCCF-866AEF96833D}">
      <dsp:nvSpPr>
        <dsp:cNvPr id="0" name=""/>
        <dsp:cNvSpPr/>
      </dsp:nvSpPr>
      <dsp:spPr>
        <a:xfrm>
          <a:off x="0" y="698539"/>
          <a:ext cx="9161200" cy="1134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B4985F-B9FF-40A4-A797-487DA1DB2536}">
      <dsp:nvSpPr>
        <dsp:cNvPr id="0" name=""/>
        <dsp:cNvSpPr/>
      </dsp:nvSpPr>
      <dsp:spPr>
        <a:xfrm>
          <a:off x="441061" y="34339"/>
          <a:ext cx="8718907" cy="13284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2390" tIns="0" rIns="242390" bIns="0" numCol="1" spcCol="1270" anchor="ctr" anchorCtr="0">
          <a:noAutofit/>
        </a:bodyPr>
        <a:lstStyle/>
        <a:p>
          <a:pPr lvl="0" algn="just" defTabSz="977900" rtl="0">
            <a:lnSpc>
              <a:spcPct val="90000"/>
            </a:lnSpc>
            <a:spcBef>
              <a:spcPct val="0"/>
            </a:spcBef>
            <a:spcAft>
              <a:spcPct val="35000"/>
            </a:spcAft>
          </a:pPr>
          <a:r>
            <a:rPr lang="en-US" sz="2200" kern="1200" dirty="0" smtClean="0">
              <a:ln>
                <a:solidFill>
                  <a:srgbClr val="FFC000"/>
                </a:solidFill>
              </a:ln>
              <a:solidFill>
                <a:srgbClr val="FFFF00"/>
              </a:solidFill>
              <a:effectLst>
                <a:glow rad="101600">
                  <a:schemeClr val="bg1">
                    <a:alpha val="60000"/>
                  </a:schemeClr>
                </a:glow>
              </a:effectLst>
              <a:latin typeface="+mn-lt"/>
            </a:rPr>
            <a:t>Islam </a:t>
          </a:r>
          <a:r>
            <a:rPr lang="en-US" sz="2200" kern="1200" dirty="0" err="1" smtClean="0">
              <a:ln>
                <a:solidFill>
                  <a:srgbClr val="FFC000"/>
                </a:solidFill>
              </a:ln>
              <a:solidFill>
                <a:srgbClr val="FFFF00"/>
              </a:solidFill>
              <a:effectLst>
                <a:glow rad="101600">
                  <a:schemeClr val="bg1">
                    <a:alpha val="60000"/>
                  </a:schemeClr>
                </a:glow>
              </a:effectLst>
              <a:latin typeface="+mn-lt"/>
            </a:rPr>
            <a:t>dalam</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banyak</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hal</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menganjurkan</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ibadat</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secara</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jamaei</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berhimpun</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sebagai</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tanda</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kekuatan</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dan</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protes</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kepada</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kekufuran</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dan</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jahiliah</a:t>
          </a:r>
          <a:r>
            <a:rPr lang="en-US" sz="2200" kern="1200" dirty="0" smtClean="0">
              <a:ln>
                <a:solidFill>
                  <a:srgbClr val="FFC000"/>
                </a:solidFill>
              </a:ln>
              <a:solidFill>
                <a:srgbClr val="FFFF00"/>
              </a:solidFill>
              <a:effectLst>
                <a:glow rad="101600">
                  <a:schemeClr val="bg1">
                    <a:alpha val="60000"/>
                  </a:schemeClr>
                </a:glow>
              </a:effectLst>
              <a:latin typeface="+mn-lt"/>
            </a:rPr>
            <a:t>. </a:t>
          </a:r>
          <a:endParaRPr lang="en-US" sz="2200" kern="1200" dirty="0">
            <a:ln>
              <a:solidFill>
                <a:srgbClr val="FFC000"/>
              </a:solidFill>
            </a:ln>
            <a:solidFill>
              <a:srgbClr val="FFFF00"/>
            </a:solidFill>
            <a:effectLst>
              <a:glow rad="101600">
                <a:schemeClr val="bg1">
                  <a:alpha val="60000"/>
                </a:schemeClr>
              </a:glow>
            </a:effectLst>
            <a:latin typeface="+mn-lt"/>
          </a:endParaRPr>
        </a:p>
      </dsp:txBody>
      <dsp:txXfrm>
        <a:off x="505908" y="99186"/>
        <a:ext cx="8589213" cy="1198706"/>
      </dsp:txXfrm>
    </dsp:sp>
    <dsp:sp modelId="{53AB5729-8E13-49BF-9E15-A70E4158DD78}">
      <dsp:nvSpPr>
        <dsp:cNvPr id="0" name=""/>
        <dsp:cNvSpPr/>
      </dsp:nvSpPr>
      <dsp:spPr>
        <a:xfrm>
          <a:off x="0" y="2739740"/>
          <a:ext cx="9161200" cy="1134000"/>
        </a:xfrm>
        <a:prstGeom prst="rect">
          <a:avLst/>
        </a:prstGeom>
        <a:solidFill>
          <a:schemeClr val="lt1">
            <a:alpha val="90000"/>
            <a:hueOff val="0"/>
            <a:satOff val="0"/>
            <a:lumOff val="0"/>
            <a:alphaOff val="0"/>
          </a:schemeClr>
        </a:solidFill>
        <a:ln w="25400" cap="flat" cmpd="sng" algn="ctr">
          <a:solidFill>
            <a:schemeClr val="accent4">
              <a:hueOff val="-1759972"/>
              <a:satOff val="-18065"/>
              <a:lumOff val="7550"/>
              <a:alphaOff val="0"/>
            </a:schemeClr>
          </a:solidFill>
          <a:prstDash val="solid"/>
        </a:ln>
        <a:effectLst/>
      </dsp:spPr>
      <dsp:style>
        <a:lnRef idx="2">
          <a:scrgbClr r="0" g="0" b="0"/>
        </a:lnRef>
        <a:fillRef idx="1">
          <a:scrgbClr r="0" g="0" b="0"/>
        </a:fillRef>
        <a:effectRef idx="0">
          <a:scrgbClr r="0" g="0" b="0"/>
        </a:effectRef>
        <a:fontRef idx="minor"/>
      </dsp:style>
    </dsp:sp>
    <dsp:sp modelId="{27BB059A-FB4C-49E8-A178-F480E70A291D}">
      <dsp:nvSpPr>
        <dsp:cNvPr id="0" name=""/>
        <dsp:cNvSpPr/>
      </dsp:nvSpPr>
      <dsp:spPr>
        <a:xfrm>
          <a:off x="441061" y="2075540"/>
          <a:ext cx="8718907" cy="1328400"/>
        </a:xfrm>
        <a:prstGeom prst="roundRect">
          <a:avLst/>
        </a:prstGeom>
        <a:solidFill>
          <a:schemeClr val="accent4">
            <a:hueOff val="-1759972"/>
            <a:satOff val="-18065"/>
            <a:lumOff val="75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2390" tIns="0" rIns="242390" bIns="0" numCol="1" spcCol="1270" anchor="ctr" anchorCtr="0">
          <a:noAutofit/>
        </a:bodyPr>
        <a:lstStyle/>
        <a:p>
          <a:pPr lvl="0" algn="just" defTabSz="977900" rtl="0">
            <a:lnSpc>
              <a:spcPct val="90000"/>
            </a:lnSpc>
            <a:spcBef>
              <a:spcPct val="0"/>
            </a:spcBef>
            <a:spcAft>
              <a:spcPct val="35000"/>
            </a:spcAft>
          </a:pPr>
          <a:r>
            <a:rPr lang="en-US" sz="2200" kern="1200" smtClean="0">
              <a:ln>
                <a:solidFill>
                  <a:srgbClr val="FFC000"/>
                </a:solidFill>
              </a:ln>
              <a:solidFill>
                <a:srgbClr val="FFFF00"/>
              </a:solidFill>
              <a:effectLst>
                <a:glow rad="101600">
                  <a:schemeClr val="bg1">
                    <a:alpha val="60000"/>
                  </a:schemeClr>
                </a:glow>
              </a:effectLst>
              <a:latin typeface="+mn-lt"/>
            </a:rPr>
            <a:t>Tetapi ia mesti dilaksanakan secara beradab. </a:t>
          </a:r>
          <a:endParaRPr lang="en-US" sz="2200" kern="1200">
            <a:ln>
              <a:solidFill>
                <a:srgbClr val="FFC000"/>
              </a:solidFill>
            </a:ln>
            <a:solidFill>
              <a:srgbClr val="FFFF00"/>
            </a:solidFill>
            <a:effectLst>
              <a:glow rad="101600">
                <a:schemeClr val="bg1">
                  <a:alpha val="60000"/>
                </a:schemeClr>
              </a:glow>
            </a:effectLst>
            <a:latin typeface="+mn-lt"/>
          </a:endParaRPr>
        </a:p>
      </dsp:txBody>
      <dsp:txXfrm>
        <a:off x="505908" y="2140387"/>
        <a:ext cx="8589213" cy="1198706"/>
      </dsp:txXfrm>
    </dsp:sp>
    <dsp:sp modelId="{6A41D70E-3BE6-4FB9-A917-ADD0CF3EF18F}">
      <dsp:nvSpPr>
        <dsp:cNvPr id="0" name=""/>
        <dsp:cNvSpPr/>
      </dsp:nvSpPr>
      <dsp:spPr>
        <a:xfrm>
          <a:off x="0" y="4780940"/>
          <a:ext cx="9161200" cy="1134000"/>
        </a:xfrm>
        <a:prstGeom prst="rect">
          <a:avLst/>
        </a:prstGeom>
        <a:solidFill>
          <a:schemeClr val="lt1">
            <a:alpha val="90000"/>
            <a:hueOff val="0"/>
            <a:satOff val="0"/>
            <a:lumOff val="0"/>
            <a:alphaOff val="0"/>
          </a:schemeClr>
        </a:solidFill>
        <a:ln w="25400" cap="flat" cmpd="sng" algn="ctr">
          <a:solidFill>
            <a:schemeClr val="accent4">
              <a:hueOff val="-3519944"/>
              <a:satOff val="-36129"/>
              <a:lumOff val="15099"/>
              <a:alphaOff val="0"/>
            </a:schemeClr>
          </a:solidFill>
          <a:prstDash val="solid"/>
        </a:ln>
        <a:effectLst/>
      </dsp:spPr>
      <dsp:style>
        <a:lnRef idx="2">
          <a:scrgbClr r="0" g="0" b="0"/>
        </a:lnRef>
        <a:fillRef idx="1">
          <a:scrgbClr r="0" g="0" b="0"/>
        </a:fillRef>
        <a:effectRef idx="0">
          <a:scrgbClr r="0" g="0" b="0"/>
        </a:effectRef>
        <a:fontRef idx="minor"/>
      </dsp:style>
    </dsp:sp>
    <dsp:sp modelId="{90526A9C-2E46-4CF6-BFD7-7AAA118E42F0}">
      <dsp:nvSpPr>
        <dsp:cNvPr id="0" name=""/>
        <dsp:cNvSpPr/>
      </dsp:nvSpPr>
      <dsp:spPr>
        <a:xfrm>
          <a:off x="441061" y="4116740"/>
          <a:ext cx="8718907" cy="1328400"/>
        </a:xfrm>
        <a:prstGeom prst="roundRect">
          <a:avLst/>
        </a:prstGeom>
        <a:solidFill>
          <a:schemeClr val="accent4">
            <a:hueOff val="-3519944"/>
            <a:satOff val="-36129"/>
            <a:lumOff val="1509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2390" tIns="0" rIns="242390" bIns="0" numCol="1" spcCol="1270" anchor="ctr" anchorCtr="0">
          <a:noAutofit/>
        </a:bodyPr>
        <a:lstStyle/>
        <a:p>
          <a:pPr lvl="0" algn="just" defTabSz="977900" rtl="0">
            <a:lnSpc>
              <a:spcPct val="90000"/>
            </a:lnSpc>
            <a:spcBef>
              <a:spcPct val="0"/>
            </a:spcBef>
            <a:spcAft>
              <a:spcPct val="35000"/>
            </a:spcAft>
          </a:pPr>
          <a:r>
            <a:rPr lang="en-US" sz="2200" kern="1200" dirty="0" err="1" smtClean="0">
              <a:ln>
                <a:solidFill>
                  <a:srgbClr val="FFC000"/>
                </a:solidFill>
              </a:ln>
              <a:solidFill>
                <a:srgbClr val="FFFF00"/>
              </a:solidFill>
              <a:effectLst>
                <a:glow rad="101600">
                  <a:schemeClr val="bg1">
                    <a:alpha val="60000"/>
                  </a:schemeClr>
                </a:glow>
              </a:effectLst>
              <a:latin typeface="+mn-lt"/>
            </a:rPr>
            <a:t>Kalau</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ditinjau</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dari</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perspektif</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sejarah</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perjuangan</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gerakan</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politik</a:t>
          </a:r>
          <a:r>
            <a:rPr lang="en-US" sz="2200" kern="1200" dirty="0" smtClean="0">
              <a:ln>
                <a:solidFill>
                  <a:srgbClr val="FFC000"/>
                </a:solidFill>
              </a:ln>
              <a:solidFill>
                <a:srgbClr val="FFFF00"/>
              </a:solidFill>
              <a:effectLst>
                <a:glow rad="101600">
                  <a:schemeClr val="bg1">
                    <a:alpha val="60000"/>
                  </a:schemeClr>
                </a:glow>
              </a:effectLst>
              <a:latin typeface="+mn-lt"/>
            </a:rPr>
            <a:t> Islam, al </a:t>
          </a:r>
          <a:r>
            <a:rPr lang="en-US" sz="2200" kern="1200" dirty="0" err="1" smtClean="0">
              <a:ln>
                <a:solidFill>
                  <a:srgbClr val="FFC000"/>
                </a:solidFill>
              </a:ln>
              <a:solidFill>
                <a:srgbClr val="FFFF00"/>
              </a:solidFill>
              <a:effectLst>
                <a:glow rad="101600">
                  <a:schemeClr val="bg1">
                    <a:alpha val="60000"/>
                  </a:schemeClr>
                </a:glow>
              </a:effectLst>
              <a:latin typeface="+mn-lt"/>
            </a:rPr>
            <a:t>Ghazali</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misalnya</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tidak</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pernah</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mengatakan</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bahawa</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merusuh</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dijalanan</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adalah</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suatu</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bentuk</a:t>
          </a:r>
          <a:r>
            <a:rPr lang="en-US" sz="2200" kern="1200" dirty="0" smtClean="0">
              <a:ln>
                <a:solidFill>
                  <a:srgbClr val="FFC000"/>
                </a:solidFill>
              </a:ln>
              <a:solidFill>
                <a:srgbClr val="FFFF00"/>
              </a:solidFill>
              <a:effectLst>
                <a:glow rad="101600">
                  <a:schemeClr val="bg1">
                    <a:alpha val="60000"/>
                  </a:schemeClr>
                </a:glow>
              </a:effectLst>
              <a:latin typeface="+mn-lt"/>
            </a:rPr>
            <a:t> yang </a:t>
          </a:r>
          <a:r>
            <a:rPr lang="en-US" sz="2200" kern="1200" dirty="0" err="1" smtClean="0">
              <a:ln>
                <a:solidFill>
                  <a:srgbClr val="FFC000"/>
                </a:solidFill>
              </a:ln>
              <a:solidFill>
                <a:srgbClr val="FFFF00"/>
              </a:solidFill>
              <a:effectLst>
                <a:glow rad="101600">
                  <a:schemeClr val="bg1">
                    <a:alpha val="60000"/>
                  </a:schemeClr>
                </a:glow>
              </a:effectLst>
              <a:latin typeface="+mn-lt"/>
            </a:rPr>
            <a:t>selaras</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dengan</a:t>
          </a:r>
          <a:r>
            <a:rPr lang="en-US" sz="2200" kern="1200" dirty="0" smtClean="0">
              <a:ln>
                <a:solidFill>
                  <a:srgbClr val="FFC000"/>
                </a:solidFill>
              </a:ln>
              <a:solidFill>
                <a:srgbClr val="FFFF00"/>
              </a:solidFill>
              <a:effectLst>
                <a:glow rad="101600">
                  <a:schemeClr val="bg1">
                    <a:alpha val="60000"/>
                  </a:schemeClr>
                </a:glow>
              </a:effectLst>
              <a:latin typeface="+mn-lt"/>
            </a:rPr>
            <a:t> agama. </a:t>
          </a:r>
          <a:endParaRPr lang="en-US" sz="2200" kern="1200" dirty="0">
            <a:ln>
              <a:solidFill>
                <a:srgbClr val="FFC000"/>
              </a:solidFill>
            </a:ln>
            <a:solidFill>
              <a:srgbClr val="FFFF00"/>
            </a:solidFill>
            <a:effectLst>
              <a:glow rad="101600">
                <a:schemeClr val="bg1">
                  <a:alpha val="60000"/>
                </a:schemeClr>
              </a:glow>
            </a:effectLst>
            <a:latin typeface="+mn-lt"/>
          </a:endParaRPr>
        </a:p>
      </dsp:txBody>
      <dsp:txXfrm>
        <a:off x="505908" y="4181587"/>
        <a:ext cx="8589213" cy="11987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9C4458-A4C7-4AD5-9340-50A08F15443E}">
      <dsp:nvSpPr>
        <dsp:cNvPr id="0" name=""/>
        <dsp:cNvSpPr/>
      </dsp:nvSpPr>
      <dsp:spPr>
        <a:xfrm>
          <a:off x="0" y="369862"/>
          <a:ext cx="8458200" cy="1559025"/>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smtClean="0">
              <a:ln>
                <a:solidFill>
                  <a:srgbClr val="FFC000"/>
                </a:solidFill>
              </a:ln>
              <a:solidFill>
                <a:srgbClr val="FFFF00"/>
              </a:solidFill>
              <a:effectLst>
                <a:glow rad="101600">
                  <a:schemeClr val="bg1">
                    <a:alpha val="60000"/>
                  </a:schemeClr>
                </a:glow>
              </a:effectLst>
              <a:latin typeface="+mn-lt"/>
            </a:rPr>
            <a:t>Ketika wazir Sultan Saljuk terbunuh oleh kelompok yang berpegang kepada falsafah radikal yang berusaha menjatuhkan Nizam Syah, </a:t>
          </a:r>
          <a:endParaRPr lang="en-US" sz="2200" kern="1200">
            <a:ln>
              <a:solidFill>
                <a:srgbClr val="FFC000"/>
              </a:solidFill>
            </a:ln>
            <a:solidFill>
              <a:srgbClr val="FFFF00"/>
            </a:solidFill>
            <a:effectLst>
              <a:glow rad="101600">
                <a:schemeClr val="bg1">
                  <a:alpha val="60000"/>
                </a:schemeClr>
              </a:glow>
            </a:effectLst>
            <a:latin typeface="+mn-lt"/>
          </a:endParaRPr>
        </a:p>
      </dsp:txBody>
      <dsp:txXfrm>
        <a:off x="76105" y="445967"/>
        <a:ext cx="8305990" cy="1406815"/>
      </dsp:txXfrm>
    </dsp:sp>
    <dsp:sp modelId="{8633F511-D26A-4C73-B8FB-A641ABE222EF}">
      <dsp:nvSpPr>
        <dsp:cNvPr id="0" name=""/>
        <dsp:cNvSpPr/>
      </dsp:nvSpPr>
      <dsp:spPr>
        <a:xfrm>
          <a:off x="0" y="2116087"/>
          <a:ext cx="8458200" cy="1559025"/>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dirty="0" smtClean="0">
              <a:ln>
                <a:solidFill>
                  <a:srgbClr val="FFC000"/>
                </a:solidFill>
              </a:ln>
              <a:solidFill>
                <a:srgbClr val="FFFF00"/>
              </a:solidFill>
              <a:effectLst>
                <a:glow rad="101600">
                  <a:schemeClr val="bg1">
                    <a:alpha val="60000"/>
                  </a:schemeClr>
                </a:glow>
              </a:effectLst>
              <a:latin typeface="+mn-lt"/>
            </a:rPr>
            <a:t>al </a:t>
          </a:r>
          <a:r>
            <a:rPr lang="en-US" sz="2200" kern="1200" dirty="0" err="1" smtClean="0">
              <a:ln>
                <a:solidFill>
                  <a:srgbClr val="FFC000"/>
                </a:solidFill>
              </a:ln>
              <a:solidFill>
                <a:srgbClr val="FFFF00"/>
              </a:solidFill>
              <a:effectLst>
                <a:glow rad="101600">
                  <a:schemeClr val="bg1">
                    <a:alpha val="60000"/>
                  </a:schemeClr>
                </a:glow>
              </a:effectLst>
              <a:latin typeface="+mn-lt"/>
            </a:rPr>
            <a:t>Ghazali</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mengambil</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sikap</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menggunakan</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kecerdikkan</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akal</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memberikan</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nasihat</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kepada</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kerajaan</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dan</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bukannya</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membela</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kematian</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itu</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menerusi</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demonstrasi</a:t>
          </a:r>
          <a:r>
            <a:rPr lang="en-US" sz="2200" kern="1200" dirty="0" smtClean="0">
              <a:ln>
                <a:solidFill>
                  <a:srgbClr val="FFC000"/>
                </a:solidFill>
              </a:ln>
              <a:solidFill>
                <a:srgbClr val="FFFF00"/>
              </a:solidFill>
              <a:effectLst>
                <a:glow rad="101600">
                  <a:schemeClr val="bg1">
                    <a:alpha val="60000"/>
                  </a:schemeClr>
                </a:glow>
              </a:effectLst>
              <a:latin typeface="+mn-lt"/>
            </a:rPr>
            <a:t>. </a:t>
          </a:r>
          <a:endParaRPr lang="en-US" sz="2200" kern="1200" dirty="0">
            <a:ln>
              <a:solidFill>
                <a:srgbClr val="FFC000"/>
              </a:solidFill>
            </a:ln>
            <a:solidFill>
              <a:srgbClr val="FFFF00"/>
            </a:solidFill>
            <a:effectLst>
              <a:glow rad="101600">
                <a:schemeClr val="bg1">
                  <a:alpha val="60000"/>
                </a:schemeClr>
              </a:glow>
            </a:effectLst>
            <a:latin typeface="+mn-lt"/>
          </a:endParaRPr>
        </a:p>
      </dsp:txBody>
      <dsp:txXfrm>
        <a:off x="76105" y="2192192"/>
        <a:ext cx="8305990" cy="1406815"/>
      </dsp:txXfrm>
    </dsp:sp>
    <dsp:sp modelId="{5EFC92EB-4E7E-4B6E-A456-F2526C8B8AC1}">
      <dsp:nvSpPr>
        <dsp:cNvPr id="0" name=""/>
        <dsp:cNvSpPr/>
      </dsp:nvSpPr>
      <dsp:spPr>
        <a:xfrm>
          <a:off x="0" y="3862312"/>
          <a:ext cx="8458200" cy="1559025"/>
        </a:xfrm>
        <a:prstGeom prst="round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just" defTabSz="977900" rtl="0">
            <a:lnSpc>
              <a:spcPct val="90000"/>
            </a:lnSpc>
            <a:spcBef>
              <a:spcPct val="0"/>
            </a:spcBef>
            <a:spcAft>
              <a:spcPct val="35000"/>
            </a:spcAft>
          </a:pPr>
          <a:r>
            <a:rPr lang="en-US" sz="2200" kern="1200" dirty="0" err="1" smtClean="0">
              <a:ln>
                <a:solidFill>
                  <a:srgbClr val="FFC000"/>
                </a:solidFill>
              </a:ln>
              <a:solidFill>
                <a:srgbClr val="FFFF00"/>
              </a:solidFill>
              <a:effectLst>
                <a:glow rad="101600">
                  <a:schemeClr val="bg1">
                    <a:alpha val="60000"/>
                  </a:schemeClr>
                </a:glow>
              </a:effectLst>
              <a:latin typeface="+mn-lt"/>
            </a:rPr>
            <a:t>Justeru</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sikap</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menggalakkan</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masyarakat</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menjadi</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pelampau</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merupakan</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satu</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sikap</a:t>
          </a:r>
          <a:r>
            <a:rPr lang="en-US" sz="2200" kern="1200" dirty="0" smtClean="0">
              <a:ln>
                <a:solidFill>
                  <a:srgbClr val="FFC000"/>
                </a:solidFill>
              </a:ln>
              <a:solidFill>
                <a:srgbClr val="FFFF00"/>
              </a:solidFill>
              <a:effectLst>
                <a:glow rad="101600">
                  <a:schemeClr val="bg1">
                    <a:alpha val="60000"/>
                  </a:schemeClr>
                </a:glow>
              </a:effectLst>
              <a:latin typeface="+mn-lt"/>
            </a:rPr>
            <a:t> yang </a:t>
          </a:r>
          <a:r>
            <a:rPr lang="en-US" sz="2200" kern="1200" dirty="0" err="1" smtClean="0">
              <a:ln>
                <a:solidFill>
                  <a:srgbClr val="FFC000"/>
                </a:solidFill>
              </a:ln>
              <a:solidFill>
                <a:srgbClr val="FFFF00"/>
              </a:solidFill>
              <a:effectLst>
                <a:glow rad="101600">
                  <a:schemeClr val="bg1">
                    <a:alpha val="60000"/>
                  </a:schemeClr>
                </a:glow>
              </a:effectLst>
              <a:latin typeface="+mn-lt"/>
            </a:rPr>
            <a:t>bertentangan</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dengan</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kehendak</a:t>
          </a:r>
          <a:r>
            <a:rPr lang="en-US" sz="2200" kern="1200" dirty="0" smtClean="0">
              <a:ln>
                <a:solidFill>
                  <a:srgbClr val="FFC000"/>
                </a:solidFill>
              </a:ln>
              <a:solidFill>
                <a:srgbClr val="FFFF00"/>
              </a:solidFill>
              <a:effectLst>
                <a:glow rad="101600">
                  <a:schemeClr val="bg1">
                    <a:alpha val="60000"/>
                  </a:schemeClr>
                </a:glow>
              </a:effectLst>
              <a:latin typeface="+mn-lt"/>
            </a:rPr>
            <a:t> Islam, </a:t>
          </a:r>
          <a:r>
            <a:rPr lang="en-US" sz="2200" kern="1200" dirty="0" err="1" smtClean="0">
              <a:ln>
                <a:solidFill>
                  <a:srgbClr val="FFC000"/>
                </a:solidFill>
              </a:ln>
              <a:solidFill>
                <a:srgbClr val="FFFF00"/>
              </a:solidFill>
              <a:effectLst>
                <a:glow rad="101600">
                  <a:schemeClr val="bg1">
                    <a:alpha val="60000"/>
                  </a:schemeClr>
                </a:glow>
              </a:effectLst>
              <a:latin typeface="+mn-lt"/>
            </a:rPr>
            <a:t>kerana</a:t>
          </a:r>
          <a:r>
            <a:rPr lang="en-US" sz="2200" kern="1200" dirty="0" smtClean="0">
              <a:ln>
                <a:solidFill>
                  <a:srgbClr val="FFC000"/>
                </a:solidFill>
              </a:ln>
              <a:solidFill>
                <a:srgbClr val="FFFF00"/>
              </a:solidFill>
              <a:effectLst>
                <a:glow rad="101600">
                  <a:schemeClr val="bg1">
                    <a:alpha val="60000"/>
                  </a:schemeClr>
                </a:glow>
              </a:effectLst>
              <a:latin typeface="+mn-lt"/>
            </a:rPr>
            <a:t> Islam </a:t>
          </a:r>
          <a:r>
            <a:rPr lang="en-US" sz="2200" kern="1200" dirty="0" err="1" smtClean="0">
              <a:ln>
                <a:solidFill>
                  <a:srgbClr val="FFC000"/>
                </a:solidFill>
              </a:ln>
              <a:solidFill>
                <a:srgbClr val="FFFF00"/>
              </a:solidFill>
              <a:effectLst>
                <a:glow rad="101600">
                  <a:schemeClr val="bg1">
                    <a:alpha val="60000"/>
                  </a:schemeClr>
                </a:glow>
              </a:effectLst>
              <a:latin typeface="+mn-lt"/>
            </a:rPr>
            <a:t>meletakkan</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kesejahteraan</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dan</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keamanan</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sebagai</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suatu</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kewajiban</a:t>
          </a:r>
          <a:r>
            <a:rPr lang="en-US" sz="2200" kern="1200" dirty="0" smtClean="0">
              <a:ln>
                <a:solidFill>
                  <a:srgbClr val="FFC000"/>
                </a:solidFill>
              </a:ln>
              <a:solidFill>
                <a:srgbClr val="FFFF00"/>
              </a:solidFill>
              <a:effectLst>
                <a:glow rad="101600">
                  <a:schemeClr val="bg1">
                    <a:alpha val="60000"/>
                  </a:schemeClr>
                </a:glow>
              </a:effectLst>
              <a:latin typeface="+mn-lt"/>
            </a:rPr>
            <a:t> yang </a:t>
          </a:r>
          <a:r>
            <a:rPr lang="en-US" sz="2200" kern="1200" dirty="0" err="1" smtClean="0">
              <a:ln>
                <a:solidFill>
                  <a:srgbClr val="FFC000"/>
                </a:solidFill>
              </a:ln>
              <a:solidFill>
                <a:srgbClr val="FFFF00"/>
              </a:solidFill>
              <a:effectLst>
                <a:glow rad="101600">
                  <a:schemeClr val="bg1">
                    <a:alpha val="60000"/>
                  </a:schemeClr>
                </a:glow>
              </a:effectLst>
              <a:latin typeface="+mn-lt"/>
            </a:rPr>
            <a:t>besar</a:t>
          </a:r>
          <a:r>
            <a:rPr lang="en-US" sz="2200" kern="1200" dirty="0" smtClean="0">
              <a:ln>
                <a:solidFill>
                  <a:srgbClr val="FFC000"/>
                </a:solidFill>
              </a:ln>
              <a:solidFill>
                <a:srgbClr val="FFFF00"/>
              </a:solidFill>
              <a:effectLst>
                <a:glow rad="101600">
                  <a:schemeClr val="bg1">
                    <a:alpha val="60000"/>
                  </a:schemeClr>
                </a:glow>
              </a:effectLst>
              <a:latin typeface="+mn-lt"/>
            </a:rPr>
            <a:t>.</a:t>
          </a:r>
          <a:endParaRPr lang="en-US" sz="2200" kern="1200" dirty="0">
            <a:ln>
              <a:solidFill>
                <a:srgbClr val="FFC000"/>
              </a:solidFill>
            </a:ln>
            <a:solidFill>
              <a:srgbClr val="FFFF00"/>
            </a:solidFill>
            <a:effectLst>
              <a:glow rad="101600">
                <a:schemeClr val="bg1">
                  <a:alpha val="60000"/>
                </a:schemeClr>
              </a:glow>
            </a:effectLst>
            <a:latin typeface="+mn-lt"/>
          </a:endParaRPr>
        </a:p>
      </dsp:txBody>
      <dsp:txXfrm>
        <a:off x="76105" y="3938417"/>
        <a:ext cx="8305990" cy="14068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F4EA8-7291-4BD4-8199-64337CFC065E}">
      <dsp:nvSpPr>
        <dsp:cNvPr id="0" name=""/>
        <dsp:cNvSpPr/>
      </dsp:nvSpPr>
      <dsp:spPr>
        <a:xfrm>
          <a:off x="0" y="1356599"/>
          <a:ext cx="8763000" cy="1216800"/>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Malaysia </a:t>
          </a:r>
          <a:r>
            <a:rPr lang="en-US" sz="2200" b="0" kern="120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adalah</a:t>
          </a:r>
          <a:r>
            <a:rPr lang="en-US"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kern="120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negara</a:t>
          </a:r>
          <a:r>
            <a:rPr lang="en-US"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 yang </a:t>
          </a:r>
          <a:r>
            <a:rPr lang="en-US" sz="2200" b="0" kern="120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mempunyai</a:t>
          </a:r>
          <a:r>
            <a:rPr lang="en-US"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kern="120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kedaulatan</a:t>
          </a:r>
          <a:r>
            <a:rPr lang="en-US"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kern="120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dan</a:t>
          </a:r>
          <a:r>
            <a:rPr lang="en-US"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kern="120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kita</a:t>
          </a:r>
          <a:r>
            <a:rPr lang="en-US"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kern="120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perlu</a:t>
          </a:r>
          <a:r>
            <a:rPr lang="en-US"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kern="120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pertahankannya</a:t>
          </a:r>
          <a:r>
            <a:rPr lang="en-US"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 demi </a:t>
          </a:r>
          <a:r>
            <a:rPr lang="en-US" sz="2200" b="0" kern="120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generasi</a:t>
          </a:r>
          <a:r>
            <a:rPr lang="en-US"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kern="120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masa</a:t>
          </a:r>
          <a:r>
            <a:rPr lang="en-US"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 </a:t>
          </a:r>
          <a:r>
            <a:rPr lang="en-US" sz="2200" b="0" kern="1200" cap="none" spc="0" dirty="0" err="1"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depan</a:t>
          </a:r>
          <a:r>
            <a:rPr lang="en-US" sz="2200" b="0" kern="1200" cap="none" spc="0" dirty="0" smtClean="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rPr>
            <a:t>. </a:t>
          </a:r>
          <a:endParaRPr lang="en-US" sz="2200" b="0" kern="1200" cap="none" spc="0" dirty="0">
            <a:ln w="0"/>
            <a:solidFill>
              <a:schemeClr val="tx1"/>
            </a:solidFill>
            <a:effectLst>
              <a:glow rad="101600">
                <a:schemeClr val="bg1">
                  <a:alpha val="60000"/>
                </a:schemeClr>
              </a:glow>
              <a:outerShdw blurRad="38100" dist="19050" dir="2700000" algn="tl" rotWithShape="0">
                <a:schemeClr val="dk1">
                  <a:alpha val="40000"/>
                </a:schemeClr>
              </a:outerShdw>
            </a:effectLst>
            <a:latin typeface="+mn-lt"/>
          </a:endParaRPr>
        </a:p>
      </dsp:txBody>
      <dsp:txXfrm>
        <a:off x="59399" y="1415998"/>
        <a:ext cx="8644202" cy="1098002"/>
      </dsp:txXfrm>
    </dsp:sp>
    <dsp:sp modelId="{66E79246-05A7-4713-A045-A83512F3F1FE}">
      <dsp:nvSpPr>
        <dsp:cNvPr id="0" name=""/>
        <dsp:cNvSpPr/>
      </dsp:nvSpPr>
      <dsp:spPr>
        <a:xfrm>
          <a:off x="0" y="2760600"/>
          <a:ext cx="8763000" cy="1216800"/>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err="1" smtClean="0">
              <a:ln>
                <a:solidFill>
                  <a:srgbClr val="FFC000"/>
                </a:solidFill>
              </a:ln>
              <a:solidFill>
                <a:srgbClr val="FFFF00"/>
              </a:solidFill>
              <a:effectLst>
                <a:glow rad="101600">
                  <a:schemeClr val="bg1">
                    <a:alpha val="60000"/>
                  </a:schemeClr>
                </a:glow>
              </a:effectLst>
              <a:latin typeface="+mn-lt"/>
            </a:rPr>
            <a:t>Usahlah</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dibiarkan</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maruahnya</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dicemari</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apatah</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lagi</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tergadai</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angkara</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konflik</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sesama</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kita</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seterusnya</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mengundang</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campur</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tangan</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kuasa</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asing</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Jika</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tidak</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kita</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bakal</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mengulangi</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kesilapan</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sejarah</a:t>
          </a:r>
          <a:r>
            <a:rPr lang="en-US" sz="2200" kern="1200" dirty="0" smtClean="0">
              <a:ln>
                <a:solidFill>
                  <a:srgbClr val="FFC000"/>
                </a:solidFill>
              </a:ln>
              <a:solidFill>
                <a:srgbClr val="FFFF00"/>
              </a:solidFill>
              <a:effectLst>
                <a:glow rad="101600">
                  <a:schemeClr val="bg1">
                    <a:alpha val="60000"/>
                  </a:schemeClr>
                </a:glow>
              </a:effectLst>
              <a:latin typeface="+mn-lt"/>
            </a:rPr>
            <a:t> </a:t>
          </a:r>
          <a:r>
            <a:rPr lang="en-US" sz="2200" kern="1200" dirty="0" err="1" smtClean="0">
              <a:ln>
                <a:solidFill>
                  <a:srgbClr val="FFC000"/>
                </a:solidFill>
              </a:ln>
              <a:solidFill>
                <a:srgbClr val="FFFF00"/>
              </a:solidFill>
              <a:effectLst>
                <a:glow rad="101600">
                  <a:schemeClr val="bg1">
                    <a:alpha val="60000"/>
                  </a:schemeClr>
                </a:glow>
              </a:effectLst>
              <a:latin typeface="+mn-lt"/>
            </a:rPr>
            <a:t>silam</a:t>
          </a:r>
          <a:r>
            <a:rPr lang="en-US" sz="2200" kern="1200" dirty="0" smtClean="0">
              <a:ln>
                <a:solidFill>
                  <a:srgbClr val="FFC000"/>
                </a:solidFill>
              </a:ln>
              <a:solidFill>
                <a:srgbClr val="FFFF00"/>
              </a:solidFill>
              <a:effectLst>
                <a:glow rad="101600">
                  <a:schemeClr val="bg1">
                    <a:alpha val="60000"/>
                  </a:schemeClr>
                </a:glow>
              </a:effectLst>
              <a:latin typeface="+mn-lt"/>
            </a:rPr>
            <a:t>.</a:t>
          </a:r>
          <a:endParaRPr lang="en-US" sz="2200" kern="1200" dirty="0">
            <a:ln>
              <a:solidFill>
                <a:srgbClr val="FFC000"/>
              </a:solidFill>
            </a:ln>
            <a:solidFill>
              <a:srgbClr val="FFFF00"/>
            </a:solidFill>
            <a:effectLst>
              <a:glow rad="101600">
                <a:schemeClr val="bg1">
                  <a:alpha val="60000"/>
                </a:schemeClr>
              </a:glow>
            </a:effectLst>
            <a:latin typeface="+mn-lt"/>
          </a:endParaRPr>
        </a:p>
      </dsp:txBody>
      <dsp:txXfrm>
        <a:off x="59399" y="2819999"/>
        <a:ext cx="8644202"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F3B11E-90AB-44CC-9BD6-6FD98BBEAED0}" type="datetimeFigureOut">
              <a:rPr lang="en-US" smtClean="0"/>
              <a:pPr/>
              <a:t>11/10/2016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792E09-5D6D-41E6-94A7-F958D0222CBC}" type="slidenum">
              <a:rPr lang="en-US" smtClean="0"/>
              <a:pPr/>
              <a:t>‹#›</a:t>
            </a:fld>
            <a:endParaRPr lang="en-US"/>
          </a:p>
        </p:txBody>
      </p:sp>
    </p:spTree>
    <p:extLst>
      <p:ext uri="{BB962C8B-B14F-4D97-AF65-F5344CB8AC3E}">
        <p14:creationId xmlns:p14="http://schemas.microsoft.com/office/powerpoint/2010/main" val="19416211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B48E5-A66D-4DA9-ACA4-A625016B2828}" type="datetimeFigureOut">
              <a:rPr lang="en-US" smtClean="0"/>
              <a:pPr/>
              <a:t>11/10/2016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CC223-0B65-4BC9-B250-18A2FAFEA3F1}" type="slidenum">
              <a:rPr lang="en-US" smtClean="0"/>
              <a:pPr/>
              <a:t>‹#›</a:t>
            </a:fld>
            <a:endParaRPr lang="en-US"/>
          </a:p>
        </p:txBody>
      </p:sp>
    </p:spTree>
    <p:extLst>
      <p:ext uri="{BB962C8B-B14F-4D97-AF65-F5344CB8AC3E}">
        <p14:creationId xmlns:p14="http://schemas.microsoft.com/office/powerpoint/2010/main" val="23792787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1</a:t>
            </a:fld>
            <a:endParaRPr lang="en-US"/>
          </a:p>
        </p:txBody>
      </p:sp>
    </p:spTree>
    <p:extLst>
      <p:ext uri="{BB962C8B-B14F-4D97-AF65-F5344CB8AC3E}">
        <p14:creationId xmlns:p14="http://schemas.microsoft.com/office/powerpoint/2010/main" val="128881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2</a:t>
            </a:fld>
            <a:endParaRPr lang="en-US"/>
          </a:p>
        </p:txBody>
      </p:sp>
    </p:spTree>
    <p:extLst>
      <p:ext uri="{BB962C8B-B14F-4D97-AF65-F5344CB8AC3E}">
        <p14:creationId xmlns:p14="http://schemas.microsoft.com/office/powerpoint/2010/main" val="4056183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E141DE7-2094-4F1F-93B1-80FCD95DBDF4}" type="datetime1">
              <a:rPr lang="en-US" smtClean="0"/>
              <a:pPr/>
              <a:t>11/10/2016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9A0E9A-DB7C-4B05-B204-680A26F824FC}" type="datetime1">
              <a:rPr lang="en-US" smtClean="0"/>
              <a:pPr/>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3DD529-37F7-4077-A89F-0EE95DDD8EED}" type="datetime1">
              <a:rPr lang="en-US" smtClean="0"/>
              <a:pPr/>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599746-17C7-4E26-9878-92A8A406AACB}" type="datetime1">
              <a:rPr lang="en-US" smtClean="0"/>
              <a:pPr/>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8039C40-67A1-4C17-AC03-4D47D07D1A17}" type="datetime1">
              <a:rPr lang="en-US" smtClean="0"/>
              <a:pPr/>
              <a:t>11/10/2016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AB8612-E0C5-4F01-99CF-E0895F4827BC}" type="datetime1">
              <a:rPr lang="en-US" smtClean="0"/>
              <a:pPr/>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74D8B4C-E8B9-41CD-B039-0144BC3147D5}" type="datetime1">
              <a:rPr lang="en-US" smtClean="0"/>
              <a:pPr/>
              <a:t>11/10/2016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63037E-92C9-469B-BF5D-CE2605119BFD}" type="datetime1">
              <a:rPr lang="en-US" smtClean="0"/>
              <a:pPr/>
              <a:t>11/10/2016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F1857-2BB1-485C-A1ED-65E4B283ECF3}" type="datetime1">
              <a:rPr lang="en-US" smtClean="0"/>
              <a:pPr/>
              <a:t>11/10/2016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0DFBE8-99D7-4BA0-814C-1D4DAC7B9789}" type="datetime1">
              <a:rPr lang="en-US" smtClean="0"/>
              <a:pPr/>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4B68ACA-CA43-4F2F-8098-EE6529949A28}" type="datetime1">
              <a:rPr lang="en-US" smtClean="0"/>
              <a:pPr/>
              <a:t>11/10/2016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1C7AA28-366A-4997-BBC8-D6BEB1ED3AC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827CB8C-8FF2-4D43-ADA4-46CCDFFFD8BF}" type="datetime1">
              <a:rPr lang="en-US" smtClean="0"/>
              <a:pPr/>
              <a:t>11/10/2016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1C7AA28-366A-4997-BBC8-D6BEB1ED3AC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6.png"/><Relationship Id="rId4" Type="http://schemas.openxmlformats.org/officeDocument/2006/relationships/diagramLayout" Target="../diagrams/layout2.xml"/><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4.jpeg"/><Relationship Id="rId7" Type="http://schemas.openxmlformats.org/officeDocument/2006/relationships/diagramLayout" Target="../diagrams/layout3.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6.png"/><Relationship Id="rId10" Type="http://schemas.microsoft.com/office/2007/relationships/diagramDrawing" Target="../diagrams/drawing3.xml"/><Relationship Id="rId4" Type="http://schemas.openxmlformats.org/officeDocument/2006/relationships/image" Target="../media/image5.png"/><Relationship Id="rId9" Type="http://schemas.openxmlformats.org/officeDocument/2006/relationships/diagramColors" Target="../diagrams/colors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4.jpeg"/><Relationship Id="rId7" Type="http://schemas.openxmlformats.org/officeDocument/2006/relationships/diagramLayout" Target="../diagrams/layout4.xml"/><Relationship Id="rId2" Type="http://schemas.openxmlformats.org/officeDocument/2006/relationships/image" Target="../media/image9.jpeg"/><Relationship Id="rId1" Type="http://schemas.openxmlformats.org/officeDocument/2006/relationships/slideLayout" Target="../slideLayouts/slideLayout5.xml"/><Relationship Id="rId6" Type="http://schemas.openxmlformats.org/officeDocument/2006/relationships/diagramData" Target="../diagrams/data4.xml"/><Relationship Id="rId5" Type="http://schemas.openxmlformats.org/officeDocument/2006/relationships/image" Target="../media/image6.png"/><Relationship Id="rId10" Type="http://schemas.microsoft.com/office/2007/relationships/diagramDrawing" Target="../diagrams/drawing4.xml"/><Relationship Id="rId4" Type="http://schemas.openxmlformats.org/officeDocument/2006/relationships/image" Target="../media/image5.png"/><Relationship Id="rId9" Type="http://schemas.openxmlformats.org/officeDocument/2006/relationships/diagramColors" Target="../diagrams/colors4.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4.jpeg"/><Relationship Id="rId7" Type="http://schemas.openxmlformats.org/officeDocument/2006/relationships/diagramLayout" Target="../diagrams/layout5.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image" Target="../media/image6.png"/><Relationship Id="rId10" Type="http://schemas.microsoft.com/office/2007/relationships/diagramDrawing" Target="../diagrams/drawing5.xml"/><Relationship Id="rId4" Type="http://schemas.openxmlformats.org/officeDocument/2006/relationships/image" Target="../media/image5.png"/><Relationship Id="rId9" Type="http://schemas.openxmlformats.org/officeDocument/2006/relationships/diagramColors" Target="../diagrams/colors5.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4.jpeg"/><Relationship Id="rId7" Type="http://schemas.openxmlformats.org/officeDocument/2006/relationships/diagramLayout" Target="../diagrams/layout6.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Data" Target="../diagrams/data6.xml"/><Relationship Id="rId5" Type="http://schemas.openxmlformats.org/officeDocument/2006/relationships/image" Target="../media/image6.png"/><Relationship Id="rId10" Type="http://schemas.microsoft.com/office/2007/relationships/diagramDrawing" Target="../diagrams/drawing6.xml"/><Relationship Id="rId4" Type="http://schemas.openxmlformats.org/officeDocument/2006/relationships/image" Target="../media/image5.png"/><Relationship Id="rId9" Type="http://schemas.openxmlformats.org/officeDocument/2006/relationships/diagramColors" Target="../diagrams/colors6.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4.jpeg"/><Relationship Id="rId7" Type="http://schemas.openxmlformats.org/officeDocument/2006/relationships/diagramLayout" Target="../diagrams/layout7.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Data" Target="../diagrams/data7.xml"/><Relationship Id="rId5" Type="http://schemas.openxmlformats.org/officeDocument/2006/relationships/image" Target="../media/image6.png"/><Relationship Id="rId10" Type="http://schemas.microsoft.com/office/2007/relationships/diagramDrawing" Target="../diagrams/drawing7.xml"/><Relationship Id="rId4" Type="http://schemas.openxmlformats.org/officeDocument/2006/relationships/image" Target="../media/image5.png"/><Relationship Id="rId9" Type="http://schemas.openxmlformats.org/officeDocument/2006/relationships/diagramColors" Target="../diagrams/colors7.xml"/></Relationships>
</file>

<file path=ppt/slides/_rels/slide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8.xml"/><Relationship Id="rId7" Type="http://schemas.openxmlformats.org/officeDocument/2006/relationships/image" Target="../media/image4.jpe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9.xml"/><Relationship Id="rId7" Type="http://schemas.openxmlformats.org/officeDocument/2006/relationships/image" Target="../media/image4.jpe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0.xml"/><Relationship Id="rId7" Type="http://schemas.openxmlformats.org/officeDocument/2006/relationships/image" Target="../media/image4.jpe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image" Target="../media/image4.jpeg"/><Relationship Id="rId7" Type="http://schemas.openxmlformats.org/officeDocument/2006/relationships/diagramLayout" Target="../diagrams/layout11.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Data" Target="../diagrams/data11.xml"/><Relationship Id="rId5" Type="http://schemas.openxmlformats.org/officeDocument/2006/relationships/image" Target="../media/image6.png"/><Relationship Id="rId10" Type="http://schemas.microsoft.com/office/2007/relationships/diagramDrawing" Target="../diagrams/drawing11.xml"/><Relationship Id="rId4" Type="http://schemas.openxmlformats.org/officeDocument/2006/relationships/image" Target="../media/image5.png"/><Relationship Id="rId9" Type="http://schemas.openxmlformats.org/officeDocument/2006/relationships/diagramColors" Target="../diagrams/colors11.xml"/></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image" Target="../media/image4.jpeg"/><Relationship Id="rId7" Type="http://schemas.openxmlformats.org/officeDocument/2006/relationships/diagramLayout" Target="../diagrams/layout12.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Data" Target="../diagrams/data12.xml"/><Relationship Id="rId5" Type="http://schemas.openxmlformats.org/officeDocument/2006/relationships/image" Target="../media/image6.png"/><Relationship Id="rId10" Type="http://schemas.microsoft.com/office/2007/relationships/diagramDrawing" Target="../diagrams/drawing12.xml"/><Relationship Id="rId4" Type="http://schemas.openxmlformats.org/officeDocument/2006/relationships/image" Target="../media/image5.png"/><Relationship Id="rId9" Type="http://schemas.openxmlformats.org/officeDocument/2006/relationships/diagramColors" Target="../diagrams/colors12.xml"/></Relationships>
</file>

<file path=ppt/slides/_rels/slide23.xml.rels><?xml version="1.0" encoding="UTF-8" standalone="yes"?>
<Relationships xmlns="http://schemas.openxmlformats.org/package/2006/relationships"><Relationship Id="rId8" Type="http://schemas.openxmlformats.org/officeDocument/2006/relationships/diagramQuickStyle" Target="../diagrams/quickStyle13.xml"/><Relationship Id="rId3" Type="http://schemas.openxmlformats.org/officeDocument/2006/relationships/image" Target="../media/image4.jpeg"/><Relationship Id="rId7" Type="http://schemas.openxmlformats.org/officeDocument/2006/relationships/diagramLayout" Target="../diagrams/layout13.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Data" Target="../diagrams/data13.xml"/><Relationship Id="rId5" Type="http://schemas.openxmlformats.org/officeDocument/2006/relationships/image" Target="../media/image6.png"/><Relationship Id="rId10" Type="http://schemas.microsoft.com/office/2007/relationships/diagramDrawing" Target="../diagrams/drawing13.xml"/><Relationship Id="rId4" Type="http://schemas.openxmlformats.org/officeDocument/2006/relationships/image" Target="../media/image5.png"/><Relationship Id="rId9" Type="http://schemas.openxmlformats.org/officeDocument/2006/relationships/diagramColors" Target="../diagrams/colors13.xml"/></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image" Target="../media/image4.jpeg"/><Relationship Id="rId7" Type="http://schemas.openxmlformats.org/officeDocument/2006/relationships/diagramLayout" Target="../diagrams/layout14.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Data" Target="../diagrams/data14.xml"/><Relationship Id="rId5" Type="http://schemas.openxmlformats.org/officeDocument/2006/relationships/image" Target="../media/image6.png"/><Relationship Id="rId10" Type="http://schemas.microsoft.com/office/2007/relationships/diagramDrawing" Target="../diagrams/drawing14.xml"/><Relationship Id="rId4" Type="http://schemas.openxmlformats.org/officeDocument/2006/relationships/image" Target="../media/image5.png"/><Relationship Id="rId9" Type="http://schemas.openxmlformats.org/officeDocument/2006/relationships/diagramColors" Target="../diagrams/colors14.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jpeg"/><Relationship Id="rId7" Type="http://schemas.openxmlformats.org/officeDocument/2006/relationships/diagramLayout" Target="../diagrams/layout1.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6.png"/><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ounded Rectangle 10"/>
          <p:cNvSpPr/>
          <p:nvPr/>
        </p:nvSpPr>
        <p:spPr>
          <a:xfrm>
            <a:off x="683568" y="3558371"/>
            <a:ext cx="7920880" cy="1464231"/>
          </a:xfrm>
          <a:prstGeom prst="roundRect">
            <a:avLst/>
          </a:prstGeom>
          <a:solidFill>
            <a:srgbClr val="92D050">
              <a:alpha val="55000"/>
            </a:srgbClr>
          </a:solid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fontAlgn="base"/>
            <a:r>
              <a:rPr lang="en-US" sz="4000" dirty="0" smtClean="0">
                <a:ln w="18415" cmpd="sng">
                  <a:solidFill>
                    <a:srgbClr val="0000FF"/>
                  </a:solidFill>
                  <a:prstDash val="solid"/>
                </a:ln>
                <a:solidFill>
                  <a:srgbClr val="00B0F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rPr>
              <a:t>PERPADUAN TUNJANG</a:t>
            </a:r>
          </a:p>
          <a:p>
            <a:pPr algn="ctr" fontAlgn="base"/>
            <a:r>
              <a:rPr lang="en-US" sz="4000" dirty="0" smtClean="0">
                <a:ln w="18415" cmpd="sng">
                  <a:solidFill>
                    <a:srgbClr val="0000FF"/>
                  </a:solidFill>
                  <a:prstDash val="solid"/>
                </a:ln>
                <a:solidFill>
                  <a:srgbClr val="00B0F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rPr>
              <a:t>WAWASAN</a:t>
            </a:r>
            <a:endParaRPr lang="en-US" sz="3200" dirty="0" smtClean="0">
              <a:ln w="18415" cmpd="sng">
                <a:solidFill>
                  <a:srgbClr val="0000FF"/>
                </a:solidFill>
                <a:prstDash val="solid"/>
              </a:ln>
              <a:solidFill>
                <a:srgbClr val="00B0F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Rectangle 11"/>
          <p:cNvSpPr/>
          <p:nvPr/>
        </p:nvSpPr>
        <p:spPr>
          <a:xfrm>
            <a:off x="1994315" y="5199583"/>
            <a:ext cx="5113709" cy="461665"/>
          </a:xfrm>
          <a:prstGeom prst="rect">
            <a:avLst/>
          </a:prstGeom>
          <a:noFill/>
        </p:spPr>
        <p:txBody>
          <a:bodyPr wrap="none" lIns="91440" tIns="45720" rIns="91440" bIns="45720">
            <a:spAutoFit/>
          </a:bodyPr>
          <a:lstStyle/>
          <a:p>
            <a:pPr algn="ct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(11 November </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2016 / </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11 </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Safar 1438)</a:t>
            </a:r>
            <a:endParaRPr lang="en-US" sz="24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3141044286"/>
              </p:ext>
            </p:extLst>
          </p:nvPr>
        </p:nvGraphicFramePr>
        <p:xfrm>
          <a:off x="4784" y="1000084"/>
          <a:ext cx="9139184" cy="5857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8" cstate="print"/>
            <a:stretch>
              <a:fillRect/>
            </a:stretch>
          </p:blipFill>
          <p:spPr>
            <a:xfrm>
              <a:off x="0" y="0"/>
              <a:ext cx="9144000" cy="1000108"/>
            </a:xfrm>
            <a:prstGeom prst="rect">
              <a:avLst/>
            </a:prstGeom>
          </p:spPr>
        </p:pic>
        <p:pic>
          <p:nvPicPr>
            <p:cNvPr id="7" name="Picture 6"/>
            <p:cNvPicPr>
              <a:picLocks noChangeAspect="1"/>
            </p:cNvPicPr>
            <p:nvPr/>
          </p:nvPicPr>
          <p:blipFill>
            <a:blip r:embed="rId9"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2000"/>
            <a:lum/>
          </a:blip>
          <a:srcRect/>
          <a:stretch>
            <a:fillRect t="-25000" b="-2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6" name="Diagram 15"/>
          <p:cNvGraphicFramePr/>
          <p:nvPr>
            <p:extLst>
              <p:ext uri="{D42A27DB-BD31-4B8C-83A1-F6EECF244321}">
                <p14:modId xmlns:p14="http://schemas.microsoft.com/office/powerpoint/2010/main" val="2415722073"/>
              </p:ext>
            </p:extLst>
          </p:nvPr>
        </p:nvGraphicFramePr>
        <p:xfrm>
          <a:off x="0" y="994528"/>
          <a:ext cx="9143968" cy="586347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0" y="1052736"/>
            <a:ext cx="8928992" cy="430887"/>
          </a:xfrm>
          <a:prstGeom prst="rect">
            <a:avLst/>
          </a:prstGeom>
        </p:spPr>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Firman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SWT</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1" name="Rectangle 10"/>
          <p:cNvSpPr/>
          <p:nvPr/>
        </p:nvSpPr>
        <p:spPr>
          <a:xfrm>
            <a:off x="197768" y="3539068"/>
            <a:ext cx="8784976" cy="2585323"/>
          </a:xfrm>
          <a:prstGeom prst="rect">
            <a:avLst/>
          </a:prstGeom>
        </p:spPr>
        <p:txBody>
          <a:bodyPr wrap="square">
            <a:spAutoFit/>
          </a:bodyPr>
          <a:lstStyle/>
          <a:p>
            <a:pPr algn="ct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p>
          <a:p>
            <a:pPr algn="just"/>
            <a:r>
              <a:rPr lang="ms-MY" i="1" dirty="0">
                <a:ln>
                  <a:solidFill>
                    <a:schemeClr val="tx1"/>
                  </a:solidFill>
                </a:ln>
                <a:effectLst>
                  <a:glow rad="101600">
                    <a:schemeClr val="bg1">
                      <a:alpha val="60000"/>
                    </a:schemeClr>
                  </a:glow>
                </a:effectLst>
              </a:rPr>
              <a:t>“Aku akan memalingkan (hati) orang-orang yang sombong takbur di muka bumi dengan tiada alasan yang benar dari (memahami) ayat-ayat-Ku; (yang menunjukkan kekuasaanKu) dan jika mereka (yang bersifat demikian) jika mereka melihat sebarang keterangan (bukti), mereka tidak beriman kepadanya, dan jika mereka melihat jalan yang (membawa kepada) hidayah petunjuk, mereka tidak mengambilnya sebagai jalan yang dilalui. </a:t>
            </a:r>
            <a:r>
              <a:rPr lang="en-US" i="1" dirty="0">
                <a:ln>
                  <a:solidFill>
                    <a:schemeClr val="tx1"/>
                  </a:solidFill>
                </a:ln>
                <a:effectLst>
                  <a:glow rad="101600">
                    <a:schemeClr val="bg1">
                      <a:alpha val="60000"/>
                    </a:schemeClr>
                  </a:glow>
                </a:effectLst>
              </a:rPr>
              <a:t>Dan </a:t>
            </a:r>
            <a:r>
              <a:rPr lang="en-US" i="1" dirty="0" err="1">
                <a:ln>
                  <a:solidFill>
                    <a:schemeClr val="tx1"/>
                  </a:solidFill>
                </a:ln>
                <a:effectLst>
                  <a:glow rad="101600">
                    <a:schemeClr val="bg1">
                      <a:alpha val="60000"/>
                    </a:schemeClr>
                  </a:glow>
                </a:effectLst>
              </a:rPr>
              <a:t>sebaliknya</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jika</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mereka</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melihat</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jalan</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kesesatan</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mereka</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terus</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mengambilnya</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sebagai</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jalan</a:t>
            </a:r>
            <a:r>
              <a:rPr lang="en-US" i="1" dirty="0">
                <a:ln>
                  <a:solidFill>
                    <a:schemeClr val="tx1"/>
                  </a:solidFill>
                </a:ln>
                <a:effectLst>
                  <a:glow rad="101600">
                    <a:schemeClr val="bg1">
                      <a:alpha val="60000"/>
                    </a:schemeClr>
                  </a:glow>
                </a:effectLst>
              </a:rPr>
              <a:t> yang </a:t>
            </a:r>
            <a:r>
              <a:rPr lang="en-US" i="1" dirty="0" err="1">
                <a:ln>
                  <a:solidFill>
                    <a:schemeClr val="tx1"/>
                  </a:solidFill>
                </a:ln>
                <a:effectLst>
                  <a:glow rad="101600">
                    <a:schemeClr val="bg1">
                      <a:alpha val="60000"/>
                    </a:schemeClr>
                  </a:glow>
                </a:effectLst>
              </a:rPr>
              <a:t>dilalui</a:t>
            </a:r>
            <a:r>
              <a:rPr lang="en-US" i="1" dirty="0">
                <a:ln>
                  <a:solidFill>
                    <a:schemeClr val="tx1"/>
                  </a:solidFill>
                </a:ln>
                <a:effectLst>
                  <a:glow rad="101600">
                    <a:schemeClr val="bg1">
                      <a:alpha val="60000"/>
                    </a:schemeClr>
                  </a:glow>
                </a:effectLst>
              </a:rPr>
              <a:t>. Yang </a:t>
            </a:r>
            <a:r>
              <a:rPr lang="en-US" i="1" dirty="0" err="1">
                <a:ln>
                  <a:solidFill>
                    <a:schemeClr val="tx1"/>
                  </a:solidFill>
                </a:ln>
                <a:effectLst>
                  <a:glow rad="101600">
                    <a:schemeClr val="bg1">
                      <a:alpha val="60000"/>
                    </a:schemeClr>
                  </a:glow>
                </a:effectLst>
              </a:rPr>
              <a:t>demikian</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itu</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kerana</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mereka</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mendustakan</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ayat-ayat</a:t>
            </a:r>
            <a:r>
              <a:rPr lang="en-US" i="1" dirty="0">
                <a:ln>
                  <a:solidFill>
                    <a:schemeClr val="tx1"/>
                  </a:solidFill>
                </a:ln>
                <a:effectLst>
                  <a:glow rad="101600">
                    <a:schemeClr val="bg1">
                      <a:alpha val="60000"/>
                    </a:schemeClr>
                  </a:glow>
                </a:effectLst>
              </a:rPr>
              <a:t> Kami </a:t>
            </a:r>
            <a:r>
              <a:rPr lang="en-US" i="1" dirty="0" err="1">
                <a:ln>
                  <a:solidFill>
                    <a:schemeClr val="tx1"/>
                  </a:solidFill>
                </a:ln>
                <a:effectLst>
                  <a:glow rad="101600">
                    <a:schemeClr val="bg1">
                      <a:alpha val="60000"/>
                    </a:schemeClr>
                  </a:glow>
                </a:effectLst>
              </a:rPr>
              <a:t>dan</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mereka</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sentiasa</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lalai</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daripadanya</a:t>
            </a:r>
            <a:r>
              <a:rPr lang="en-US" i="1" dirty="0">
                <a:ln>
                  <a:solidFill>
                    <a:schemeClr val="tx1"/>
                  </a:solidFill>
                </a:ln>
                <a:effectLst>
                  <a:glow rad="101600">
                    <a:schemeClr val="bg1">
                      <a:alpha val="60000"/>
                    </a:schemeClr>
                  </a:glow>
                </a:effectLst>
              </a:rPr>
              <a:t>.”</a:t>
            </a:r>
            <a:endParaRPr lang="en-US" b="1" dirty="0">
              <a:ln>
                <a:solidFill>
                  <a:schemeClr val="tx1"/>
                </a:solidFill>
              </a:ln>
              <a:effectLst>
                <a:glow rad="101600">
                  <a:schemeClr val="bg1">
                    <a:alpha val="60000"/>
                  </a:schemeClr>
                </a:glow>
              </a:effectLst>
            </a:endParaRPr>
          </a:p>
        </p:txBody>
      </p:sp>
      <p:sp>
        <p:nvSpPr>
          <p:cNvPr id="13" name="Rectangle 12"/>
          <p:cNvSpPr/>
          <p:nvPr/>
        </p:nvSpPr>
        <p:spPr>
          <a:xfrm>
            <a:off x="6660232" y="6202047"/>
            <a:ext cx="2130648" cy="369332"/>
          </a:xfrm>
          <a:prstGeom prst="rect">
            <a:avLst/>
          </a:prstGeom>
        </p:spPr>
        <p:txBody>
          <a:bodyPr wrap="none">
            <a:spAutoFit/>
          </a:bodyPr>
          <a:lstStyle/>
          <a:p>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(Surah </a:t>
            </a:r>
            <a:r>
              <a:rPr lang="ms-MY" dirty="0">
                <a:ln>
                  <a:solidFill>
                    <a:srgbClr val="FFFF00"/>
                  </a:solidFill>
                </a:ln>
                <a:solidFill>
                  <a:srgbClr val="FFFF00"/>
                </a:solidFill>
                <a:effectLst>
                  <a:glow rad="101600">
                    <a:schemeClr val="bg1">
                      <a:alpha val="60000"/>
                    </a:schemeClr>
                  </a:glow>
                </a:effectLst>
              </a:rPr>
              <a:t>al-‘Araf</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146)</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4" name="Rectangle 3"/>
          <p:cNvSpPr/>
          <p:nvPr/>
        </p:nvSpPr>
        <p:spPr>
          <a:xfrm>
            <a:off x="-8606" y="1357250"/>
            <a:ext cx="9152574" cy="2003625"/>
          </a:xfrm>
          <a:prstGeom prst="rect">
            <a:avLst/>
          </a:prstGeom>
        </p:spPr>
        <p:txBody>
          <a:bodyPr wrap="square">
            <a:spAutoFit/>
          </a:bodyPr>
          <a:lstStyle/>
          <a:p>
            <a:pPr algn="ctr" rtl="1">
              <a:lnSpc>
                <a:spcPct val="115000"/>
              </a:lnSpc>
            </a:pPr>
            <a:r>
              <a:rPr lang="ar-SA" sz="3600" b="1" dirty="0">
                <a:ln>
                  <a:solidFill>
                    <a:srgbClr val="FFFF00"/>
                  </a:solidFill>
                </a:ln>
                <a:solidFill>
                  <a:srgbClr val="FFFF00"/>
                </a:solidFill>
                <a:effectLst>
                  <a:glow rad="101600">
                    <a:schemeClr val="bg1">
                      <a:alpha val="60000"/>
                    </a:schemeClr>
                  </a:glow>
                </a:effectLst>
                <a:latin typeface="QCF_P168" panose="02000400000000000000" pitchFamily="2" charset="2"/>
                <a:ea typeface="Times New Roman" panose="02020603050405020304" pitchFamily="18" charset="0"/>
                <a:cs typeface="Arabic Transparent" panose="020B0604020202020204" pitchFamily="34" charset="0"/>
              </a:rPr>
              <a:t>﴿</a:t>
            </a:r>
            <a:r>
              <a:rPr lang="ar-SA" sz="3600" b="1" dirty="0">
                <a:ln>
                  <a:solidFill>
                    <a:srgbClr val="FFFF00"/>
                  </a:solidFill>
                </a:ln>
                <a:solidFill>
                  <a:srgbClr val="FFFF00"/>
                </a:solidFill>
                <a:effectLst>
                  <a:glow rad="101600">
                    <a:schemeClr val="bg1">
                      <a:alpha val="60000"/>
                    </a:schemeClr>
                  </a:glow>
                </a:effectLst>
                <a:latin typeface="Calibri" panose="020F0502020204030204" pitchFamily="34" charset="0"/>
                <a:ea typeface="Times New Roman" panose="02020603050405020304" pitchFamily="18" charset="0"/>
                <a:cs typeface="QCF_P168" panose="02000400000000000000" pitchFamily="2" charset="2"/>
              </a:rPr>
              <a:t>ﭶ ﭷ ﭸ ﭹ ﭺ ﭻ ﭼ ﭽ ﭾ ﭿ ﮀ ﮁ ﮂ ﮃ ﮄ ﮅ ﮆ ﮇ ﮈ ﮉ ﮊ ﮋ ﮌ ﮍ ﮎ ﮏ ﮐ ﮑ ﮒ ﮓ ﮔ ﮕ ﮖ ﮗ ﮘ ﮙ ﮚ </a:t>
            </a:r>
            <a:r>
              <a:rPr lang="ar-SA" sz="3600" b="1" dirty="0">
                <a:ln>
                  <a:solidFill>
                    <a:srgbClr val="FFFF00"/>
                  </a:solidFill>
                </a:ln>
                <a:solidFill>
                  <a:srgbClr val="FFFF00"/>
                </a:solidFill>
                <a:effectLst>
                  <a:glow rad="101600">
                    <a:schemeClr val="bg1">
                      <a:alpha val="60000"/>
                    </a:schemeClr>
                  </a:glow>
                </a:effectLst>
                <a:latin typeface="QCF_P168" panose="02000400000000000000" pitchFamily="2" charset="2"/>
                <a:ea typeface="Times New Roman" panose="02020603050405020304" pitchFamily="18" charset="0"/>
                <a:cs typeface="Arabic Transparent" panose="020B0604020202020204" pitchFamily="34" charset="0"/>
              </a:rPr>
              <a:t>﴾</a:t>
            </a:r>
            <a:endParaRPr lang="en-US" sz="3600" dirty="0">
              <a:ln>
                <a:solidFill>
                  <a:srgbClr val="FFFF00"/>
                </a:solidFill>
              </a:ln>
              <a:solidFill>
                <a:srgbClr val="FFFF00"/>
              </a:solidFill>
              <a:effectLst>
                <a:glow rad="101600">
                  <a:schemeClr val="bg1">
                    <a:alpha val="60000"/>
                  </a:schemeClr>
                </a:glow>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54922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8" name="Diagram 17"/>
          <p:cNvGraphicFramePr/>
          <p:nvPr>
            <p:extLst>
              <p:ext uri="{D42A27DB-BD31-4B8C-83A1-F6EECF244321}">
                <p14:modId xmlns:p14="http://schemas.microsoft.com/office/powerpoint/2010/main" val="2993098227"/>
              </p:ext>
            </p:extLst>
          </p:nvPr>
        </p:nvGraphicFramePr>
        <p:xfrm>
          <a:off x="0" y="1000084"/>
          <a:ext cx="9143968" cy="585791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8" name="Diagram 17"/>
          <p:cNvGraphicFramePr/>
          <p:nvPr>
            <p:extLst>
              <p:ext uri="{D42A27DB-BD31-4B8C-83A1-F6EECF244321}">
                <p14:modId xmlns:p14="http://schemas.microsoft.com/office/powerpoint/2010/main" val="392896267"/>
              </p:ext>
            </p:extLst>
          </p:nvPr>
        </p:nvGraphicFramePr>
        <p:xfrm>
          <a:off x="-32" y="980728"/>
          <a:ext cx="9144032" cy="587727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1" name="Diagram 10"/>
          <p:cNvGraphicFramePr/>
          <p:nvPr>
            <p:extLst>
              <p:ext uri="{D42A27DB-BD31-4B8C-83A1-F6EECF244321}">
                <p14:modId xmlns:p14="http://schemas.microsoft.com/office/powerpoint/2010/main" val="1013386552"/>
              </p:ext>
            </p:extLst>
          </p:nvPr>
        </p:nvGraphicFramePr>
        <p:xfrm>
          <a:off x="0" y="1007140"/>
          <a:ext cx="9144000" cy="585085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0" name="Diagram 9"/>
          <p:cNvGraphicFramePr/>
          <p:nvPr>
            <p:extLst>
              <p:ext uri="{D42A27DB-BD31-4B8C-83A1-F6EECF244321}">
                <p14:modId xmlns:p14="http://schemas.microsoft.com/office/powerpoint/2010/main" val="2125686839"/>
              </p:ext>
            </p:extLst>
          </p:nvPr>
        </p:nvGraphicFramePr>
        <p:xfrm>
          <a:off x="-17200" y="908720"/>
          <a:ext cx="9161200" cy="59492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319931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201670662"/>
              </p:ext>
            </p:extLst>
          </p:nvPr>
        </p:nvGraphicFramePr>
        <p:xfrm>
          <a:off x="467544" y="996600"/>
          <a:ext cx="84582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4"/>
          <p:cNvGrpSpPr/>
          <p:nvPr/>
        </p:nvGrpSpPr>
        <p:grpSpPr>
          <a:xfrm>
            <a:off x="-32" y="-24"/>
            <a:ext cx="9144000" cy="1000108"/>
            <a:chOff x="0" y="0"/>
            <a:chExt cx="9144000" cy="1000108"/>
          </a:xfrm>
        </p:grpSpPr>
        <p:pic>
          <p:nvPicPr>
            <p:cNvPr id="5" name="Picture 4" descr="12.jpg"/>
            <p:cNvPicPr>
              <a:picLocks noChangeAspect="1"/>
            </p:cNvPicPr>
            <p:nvPr/>
          </p:nvPicPr>
          <p:blipFill>
            <a:blip r:embed="rId7" cstate="print"/>
            <a:stretch>
              <a:fillRect/>
            </a:stretch>
          </p:blipFill>
          <p:spPr>
            <a:xfrm>
              <a:off x="0" y="0"/>
              <a:ext cx="9144000" cy="1000108"/>
            </a:xfrm>
            <a:prstGeom prst="rect">
              <a:avLst/>
            </a:prstGeom>
          </p:spPr>
        </p:pic>
        <p:pic>
          <p:nvPicPr>
            <p:cNvPr id="6" name="Picture 5"/>
            <p:cNvPicPr>
              <a:picLocks noChangeAspect="1"/>
            </p:cNvPicPr>
            <p:nvPr/>
          </p:nvPicPr>
          <p:blipFill>
            <a:blip r:embed="rId8"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extLst>
      <p:ext uri="{BB962C8B-B14F-4D97-AF65-F5344CB8AC3E}">
        <p14:creationId xmlns:p14="http://schemas.microsoft.com/office/powerpoint/2010/main" val="18126444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798219597"/>
              </p:ext>
            </p:extLst>
          </p:nvPr>
        </p:nvGraphicFramePr>
        <p:xfrm>
          <a:off x="228600" y="685800"/>
          <a:ext cx="8763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4"/>
          <p:cNvGrpSpPr/>
          <p:nvPr/>
        </p:nvGrpSpPr>
        <p:grpSpPr>
          <a:xfrm>
            <a:off x="-32" y="-24"/>
            <a:ext cx="9144000" cy="1000108"/>
            <a:chOff x="0" y="0"/>
            <a:chExt cx="9144000" cy="1000108"/>
          </a:xfrm>
        </p:grpSpPr>
        <p:pic>
          <p:nvPicPr>
            <p:cNvPr id="5" name="Picture 4" descr="12.jpg"/>
            <p:cNvPicPr>
              <a:picLocks noChangeAspect="1"/>
            </p:cNvPicPr>
            <p:nvPr/>
          </p:nvPicPr>
          <p:blipFill>
            <a:blip r:embed="rId7" cstate="print"/>
            <a:stretch>
              <a:fillRect/>
            </a:stretch>
          </p:blipFill>
          <p:spPr>
            <a:xfrm>
              <a:off x="0" y="0"/>
              <a:ext cx="9144000" cy="1000108"/>
            </a:xfrm>
            <a:prstGeom prst="rect">
              <a:avLst/>
            </a:prstGeom>
          </p:spPr>
        </p:pic>
        <p:pic>
          <p:nvPicPr>
            <p:cNvPr id="6" name="Picture 5"/>
            <p:cNvPicPr>
              <a:picLocks noChangeAspect="1"/>
            </p:cNvPicPr>
            <p:nvPr/>
          </p:nvPicPr>
          <p:blipFill>
            <a:blip r:embed="rId8" cstate="print"/>
            <a:srcRect/>
            <a:stretch>
              <a:fillRect/>
            </a:stretch>
          </p:blipFill>
          <p:spPr bwMode="auto">
            <a:xfrm>
              <a:off x="142844" y="142852"/>
              <a:ext cx="756455" cy="796268"/>
            </a:xfrm>
            <a:prstGeom prst="rect">
              <a:avLst/>
            </a:prstGeom>
            <a:noFill/>
            <a:ln w="9525">
              <a:noFill/>
              <a:miter lim="800000"/>
              <a:headEnd/>
              <a:tailEnd/>
            </a:ln>
          </p:spPr>
        </p:pic>
        <p:pic>
          <p:nvPicPr>
            <p:cNvPr id="7" name="Picture 6" descr="C:\Users\asari\AppData\Local\Temp\Rar$DRa0.764\LOGO JAKIM EDITE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extLst>
      <p:ext uri="{BB962C8B-B14F-4D97-AF65-F5344CB8AC3E}">
        <p14:creationId xmlns:p14="http://schemas.microsoft.com/office/powerpoint/2010/main" val="3941425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480771728"/>
              </p:ext>
            </p:extLst>
          </p:nvPr>
        </p:nvGraphicFramePr>
        <p:xfrm>
          <a:off x="323528" y="1412776"/>
          <a:ext cx="8458200" cy="5181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4"/>
          <p:cNvGrpSpPr/>
          <p:nvPr/>
        </p:nvGrpSpPr>
        <p:grpSpPr>
          <a:xfrm>
            <a:off x="-32" y="-24"/>
            <a:ext cx="9144000" cy="1000108"/>
            <a:chOff x="0" y="0"/>
            <a:chExt cx="9144000" cy="1000108"/>
          </a:xfrm>
        </p:grpSpPr>
        <p:pic>
          <p:nvPicPr>
            <p:cNvPr id="5" name="Picture 4" descr="12.jpg"/>
            <p:cNvPicPr>
              <a:picLocks noChangeAspect="1"/>
            </p:cNvPicPr>
            <p:nvPr/>
          </p:nvPicPr>
          <p:blipFill>
            <a:blip r:embed="rId7" cstate="print"/>
            <a:stretch>
              <a:fillRect/>
            </a:stretch>
          </p:blipFill>
          <p:spPr>
            <a:xfrm>
              <a:off x="0" y="0"/>
              <a:ext cx="9144000" cy="1000108"/>
            </a:xfrm>
            <a:prstGeom prst="rect">
              <a:avLst/>
            </a:prstGeom>
          </p:spPr>
        </p:pic>
        <p:pic>
          <p:nvPicPr>
            <p:cNvPr id="6" name="Picture 5"/>
            <p:cNvPicPr>
              <a:picLocks noChangeAspect="1"/>
            </p:cNvPicPr>
            <p:nvPr/>
          </p:nvPicPr>
          <p:blipFill>
            <a:blip r:embed="rId8" cstate="print"/>
            <a:srcRect/>
            <a:stretch>
              <a:fillRect/>
            </a:stretch>
          </p:blipFill>
          <p:spPr bwMode="auto">
            <a:xfrm>
              <a:off x="142844" y="142852"/>
              <a:ext cx="756455" cy="796268"/>
            </a:xfrm>
            <a:prstGeom prst="rect">
              <a:avLst/>
            </a:prstGeom>
            <a:noFill/>
            <a:ln w="9525">
              <a:noFill/>
              <a:miter lim="800000"/>
              <a:headEnd/>
              <a:tailEnd/>
            </a:ln>
          </p:spPr>
        </p:pic>
        <p:pic>
          <p:nvPicPr>
            <p:cNvPr id="7" name="Picture 6" descr="C:\Users\asari\AppData\Local\Temp\Rar$DRa0.764\LOGO JAKIM EDITED.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extLst>
      <p:ext uri="{BB962C8B-B14F-4D97-AF65-F5344CB8AC3E}">
        <p14:creationId xmlns:p14="http://schemas.microsoft.com/office/powerpoint/2010/main" val="3171501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5000"/>
            <a:lum/>
          </a:blip>
          <a:srcRect/>
          <a:stretch>
            <a:fillRect l="-15000" r="-15000"/>
          </a:stretch>
        </a:blipFill>
        <a:effectLst/>
      </p:bgPr>
    </p:bg>
    <p:spTree>
      <p:nvGrpSpPr>
        <p:cNvPr id="1" name=""/>
        <p:cNvGrpSpPr/>
        <p:nvPr/>
      </p:nvGrpSpPr>
      <p:grpSpPr>
        <a:xfrm>
          <a:off x="0" y="0"/>
          <a:ext cx="0" cy="0"/>
          <a:chOff x="0" y="0"/>
          <a:chExt cx="0" cy="0"/>
        </a:xfrm>
      </p:grpSpPr>
      <p:sp>
        <p:nvSpPr>
          <p:cNvPr id="13" name="Rectangle 12"/>
          <p:cNvSpPr/>
          <p:nvPr/>
        </p:nvSpPr>
        <p:spPr>
          <a:xfrm>
            <a:off x="0" y="2924944"/>
            <a:ext cx="9144000" cy="1656184"/>
          </a:xfrm>
          <a:prstGeom prst="rect">
            <a:avLst/>
          </a:prstGeom>
          <a:solidFill>
            <a:schemeClr val="dk1">
              <a:alpha val="5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effectLst>
                <a:outerShdw blurRad="75057" dist="38100" dir="5400000" sy="-20000" rotWithShape="0">
                  <a:prstClr val="black">
                    <a:alpha val="25000"/>
                  </a:prstClr>
                </a:outerShdw>
              </a:effectLst>
            </a:endParaRPr>
          </a:p>
        </p:txBody>
      </p:sp>
      <p:grpSp>
        <p:nvGrpSpPr>
          <p:cNvPr id="3"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6" name="Rectangle 15"/>
          <p:cNvSpPr/>
          <p:nvPr/>
        </p:nvSpPr>
        <p:spPr>
          <a:xfrm>
            <a:off x="2051720" y="1071546"/>
            <a:ext cx="4813305"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PUJIAN KEPADA ALLAH SWT</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21" name="Slide Number Placeholder 10"/>
          <p:cNvSpPr>
            <a:spLocks noGrp="1"/>
          </p:cNvSpPr>
          <p:nvPr>
            <p:ph type="sldNum" sz="quarter" idx="12"/>
          </p:nvPr>
        </p:nvSpPr>
        <p:spPr>
          <a:xfrm>
            <a:off x="8244408"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1986" name="Rectangle 2"/>
          <p:cNvSpPr>
            <a:spLocks noChangeArrowheads="1"/>
          </p:cNvSpPr>
          <p:nvPr/>
        </p:nvSpPr>
        <p:spPr bwMode="auto">
          <a:xfrm>
            <a:off x="3563855" y="4691005"/>
            <a:ext cx="201622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rtl="1"/>
            <a:r>
              <a:rPr lang="ar-SA" sz="20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(سورة النحل: ٩٣)</a:t>
            </a:r>
            <a:endParaRPr lang="en-US" sz="20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p:txBody>
      </p:sp>
      <p:sp>
        <p:nvSpPr>
          <p:cNvPr id="2" name="Rectangle 1"/>
          <p:cNvSpPr/>
          <p:nvPr/>
        </p:nvSpPr>
        <p:spPr>
          <a:xfrm>
            <a:off x="323528" y="3064285"/>
            <a:ext cx="8496944" cy="1366528"/>
          </a:xfrm>
          <a:prstGeom prst="rect">
            <a:avLst/>
          </a:prstGeom>
        </p:spPr>
        <p:txBody>
          <a:bodyPr wrap="square">
            <a:spAutoFit/>
          </a:bodyPr>
          <a:lstStyle/>
          <a:p>
            <a:pPr algn="ctr" rtl="1">
              <a:lnSpc>
                <a:spcPct val="115000"/>
              </a:lnSpc>
            </a:pPr>
            <a:r>
              <a:rPr lang="ar-SA" sz="3600" b="1" dirty="0">
                <a:ln>
                  <a:solidFill>
                    <a:srgbClr val="FFFF00"/>
                  </a:solidFill>
                </a:ln>
                <a:solidFill>
                  <a:srgbClr val="FFFF00"/>
                </a:solidFill>
                <a:effectLst>
                  <a:glow rad="101600">
                    <a:schemeClr val="bg1">
                      <a:alpha val="60000"/>
                    </a:schemeClr>
                  </a:glow>
                </a:effectLst>
                <a:latin typeface="QCF_P277" panose="02000400000000000000" pitchFamily="2" charset="2"/>
                <a:ea typeface="Times New Roman" panose="02020603050405020304" pitchFamily="18" charset="0"/>
                <a:cs typeface="Arabic Transparent" panose="020B0604020202020204" pitchFamily="34" charset="0"/>
              </a:rPr>
              <a:t>﴿</a:t>
            </a:r>
            <a:r>
              <a:rPr lang="ar-SA" sz="3600" b="1" dirty="0">
                <a:ln>
                  <a:solidFill>
                    <a:srgbClr val="FFFF00"/>
                  </a:solidFill>
                </a:ln>
                <a:solidFill>
                  <a:srgbClr val="FFFF00"/>
                </a:solidFill>
                <a:effectLst>
                  <a:glow rad="101600">
                    <a:schemeClr val="bg1">
                      <a:alpha val="60000"/>
                    </a:schemeClr>
                  </a:glow>
                </a:effectLst>
                <a:latin typeface="Calibri" panose="020F0502020204030204" pitchFamily="34" charset="0"/>
                <a:ea typeface="Times New Roman" panose="02020603050405020304" pitchFamily="18" charset="0"/>
                <a:cs typeface="QCF_P277" panose="02000400000000000000" pitchFamily="2" charset="2"/>
              </a:rPr>
              <a:t>ﯧ ﯨ ﯩ ﯪ ﯫ ﯬ ﯭ ﯮ ﯯ ﯰ ﯱ ﯲ ﯳ ﯴ ﯵ ﯶ ﯷ ﯸ </a:t>
            </a:r>
            <a:r>
              <a:rPr lang="ar-SA" sz="3600" b="1" dirty="0">
                <a:ln>
                  <a:solidFill>
                    <a:srgbClr val="FFFF00"/>
                  </a:solidFill>
                </a:ln>
                <a:solidFill>
                  <a:srgbClr val="FFFF00"/>
                </a:solidFill>
                <a:effectLst>
                  <a:glow rad="101600">
                    <a:schemeClr val="bg1">
                      <a:alpha val="60000"/>
                    </a:schemeClr>
                  </a:glow>
                </a:effectLst>
                <a:latin typeface="QCF_P277" panose="02000400000000000000" pitchFamily="2" charset="2"/>
                <a:ea typeface="Times New Roman" panose="02020603050405020304" pitchFamily="18" charset="0"/>
                <a:cs typeface="Arabic Transparent" panose="020B0604020202020204" pitchFamily="34" charset="0"/>
              </a:rPr>
              <a:t>﴾</a:t>
            </a:r>
            <a:r>
              <a:rPr lang="ar-SA" sz="3600" b="1" dirty="0">
                <a:ln>
                  <a:solidFill>
                    <a:srgbClr val="FFFF00"/>
                  </a:solidFill>
                </a:ln>
                <a:solidFill>
                  <a:srgbClr val="FFFF00"/>
                </a:solidFill>
                <a:effectLst>
                  <a:glow rad="101600">
                    <a:schemeClr val="bg1">
                      <a:alpha val="60000"/>
                    </a:schemeClr>
                  </a:glow>
                </a:effectLst>
                <a:latin typeface="Calibri" panose="020F0502020204030204" pitchFamily="34" charset="0"/>
                <a:ea typeface="Times New Roman" panose="02020603050405020304" pitchFamily="18" charset="0"/>
                <a:cs typeface="QCF_P277" panose="02000400000000000000" pitchFamily="2" charset="2"/>
              </a:rPr>
              <a:t>  </a:t>
            </a:r>
            <a:endParaRPr lang="en-US" sz="3600" dirty="0">
              <a:ln>
                <a:solidFill>
                  <a:srgbClr val="FFFF00"/>
                </a:solidFill>
              </a:ln>
              <a:solidFill>
                <a:srgbClr val="FFFF00"/>
              </a:solidFill>
              <a:effectLst>
                <a:glow rad="101600">
                  <a:schemeClr val="bg1">
                    <a:alpha val="60000"/>
                  </a:schemeClr>
                </a:glow>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3502604" y="1752670"/>
            <a:ext cx="2138727" cy="646331"/>
          </a:xfrm>
          <a:prstGeom prst="rect">
            <a:avLst/>
          </a:prstGeom>
        </p:spPr>
        <p:txBody>
          <a:bodyPr wrap="none">
            <a:spAutoFit/>
          </a:bodyPr>
          <a:lstStyle/>
          <a:p>
            <a:pPr lvl="0" algn="ctr" rtl="1" eaLnBrk="0" fontAlgn="base" hangingPunct="0">
              <a:spcBef>
                <a:spcPct val="0"/>
              </a:spcBef>
              <a:spcAft>
                <a:spcPct val="0"/>
              </a:spcAft>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اَلْحَمْدُ لِلَّهِ</a:t>
            </a:r>
            <a:r>
              <a:rPr lang="en-US"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Traditional Arabic" pitchFamily="2" charset="-78"/>
              </a:rPr>
              <a:t> </a:t>
            </a: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Traditional Arabic" pitchFamily="2" charset="-78"/>
              </a:rPr>
              <a:t>القَآئِلِ:</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0" y="1052736"/>
            <a:ext cx="9144000" cy="430887"/>
          </a:xfrm>
          <a:prstGeom prst="rect">
            <a:avLst/>
          </a:prstGeom>
        </p:spPr>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Firman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SWT</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1" name="Rectangle 10"/>
          <p:cNvSpPr/>
          <p:nvPr/>
        </p:nvSpPr>
        <p:spPr>
          <a:xfrm>
            <a:off x="827584" y="3717032"/>
            <a:ext cx="7632848" cy="1754326"/>
          </a:xfrm>
          <a:prstGeom prst="rect">
            <a:avLst/>
          </a:prstGeom>
        </p:spPr>
        <p:txBody>
          <a:bodyPr wrap="square">
            <a:spAutoFit/>
          </a:bodyPr>
          <a:lstStyle/>
          <a:p>
            <a:pPr algn="ct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p>
          <a:p>
            <a:pPr algn="just"/>
            <a:r>
              <a:rPr lang="en-US" dirty="0">
                <a:ln>
                  <a:solidFill>
                    <a:schemeClr val="tx1"/>
                  </a:solidFill>
                </a:ln>
                <a:effectLst>
                  <a:glow rad="101600">
                    <a:schemeClr val="bg1">
                      <a:alpha val="60000"/>
                    </a:schemeClr>
                  </a:glow>
                </a:effectLst>
                <a:cs typeface="Arabic Typesetting" pitchFamily="66" charset="-78"/>
              </a:rPr>
              <a:t>“</a:t>
            </a:r>
            <a:r>
              <a:rPr lang="en-US" i="1" dirty="0" err="1">
                <a:ln>
                  <a:solidFill>
                    <a:schemeClr val="tx1"/>
                  </a:solidFill>
                </a:ln>
                <a:effectLst>
                  <a:glow rad="101600">
                    <a:schemeClr val="bg1">
                      <a:alpha val="60000"/>
                    </a:schemeClr>
                  </a:glow>
                </a:effectLst>
                <a:cs typeface="Arabic Typesetting" pitchFamily="66" charset="-78"/>
              </a:rPr>
              <a:t>Jika</a:t>
            </a:r>
            <a:r>
              <a:rPr lang="en-US" i="1" dirty="0">
                <a:ln>
                  <a:solidFill>
                    <a:schemeClr val="tx1"/>
                  </a:solidFill>
                </a:ln>
                <a:effectLst>
                  <a:glow rad="101600">
                    <a:schemeClr val="bg1">
                      <a:alpha val="60000"/>
                    </a:schemeClr>
                  </a:glow>
                </a:effectLst>
                <a:cs typeface="Arabic Typesetting" pitchFamily="66" charset="-78"/>
              </a:rPr>
              <a:t> Allah </a:t>
            </a:r>
            <a:r>
              <a:rPr lang="en-US" i="1" dirty="0" err="1">
                <a:ln>
                  <a:solidFill>
                    <a:schemeClr val="tx1"/>
                  </a:solidFill>
                </a:ln>
                <a:effectLst>
                  <a:glow rad="101600">
                    <a:schemeClr val="bg1">
                      <a:alpha val="60000"/>
                    </a:schemeClr>
                  </a:glow>
                </a:effectLst>
                <a:cs typeface="Arabic Typesetting" pitchFamily="66" charset="-78"/>
              </a:rPr>
              <a:t>menolong</a:t>
            </a:r>
            <a:r>
              <a:rPr lang="en-US" i="1" dirty="0">
                <a:ln>
                  <a:solidFill>
                    <a:schemeClr val="tx1"/>
                  </a:solidFill>
                </a:ln>
                <a:effectLst>
                  <a:glow rad="101600">
                    <a:schemeClr val="bg1">
                      <a:alpha val="60000"/>
                    </a:schemeClr>
                  </a:glow>
                </a:effectLst>
                <a:cs typeface="Arabic Typesetting" pitchFamily="66" charset="-78"/>
              </a:rPr>
              <a:t> </a:t>
            </a:r>
            <a:r>
              <a:rPr lang="en-US" i="1" dirty="0" err="1">
                <a:ln>
                  <a:solidFill>
                    <a:schemeClr val="tx1"/>
                  </a:solidFill>
                </a:ln>
                <a:effectLst>
                  <a:glow rad="101600">
                    <a:schemeClr val="bg1">
                      <a:alpha val="60000"/>
                    </a:schemeClr>
                  </a:glow>
                </a:effectLst>
                <a:cs typeface="Arabic Typesetting" pitchFamily="66" charset="-78"/>
              </a:rPr>
              <a:t>mencapai</a:t>
            </a:r>
            <a:r>
              <a:rPr lang="en-US" i="1" dirty="0">
                <a:ln>
                  <a:solidFill>
                    <a:schemeClr val="tx1"/>
                  </a:solidFill>
                </a:ln>
                <a:effectLst>
                  <a:glow rad="101600">
                    <a:schemeClr val="bg1">
                      <a:alpha val="60000"/>
                    </a:schemeClr>
                  </a:glow>
                </a:effectLst>
                <a:cs typeface="Arabic Typesetting" pitchFamily="66" charset="-78"/>
              </a:rPr>
              <a:t> </a:t>
            </a:r>
            <a:r>
              <a:rPr lang="en-US" i="1" dirty="0" err="1">
                <a:ln>
                  <a:solidFill>
                    <a:schemeClr val="tx1"/>
                  </a:solidFill>
                </a:ln>
                <a:effectLst>
                  <a:glow rad="101600">
                    <a:schemeClr val="bg1">
                      <a:alpha val="60000"/>
                    </a:schemeClr>
                  </a:glow>
                </a:effectLst>
                <a:cs typeface="Arabic Typesetting" pitchFamily="66" charset="-78"/>
              </a:rPr>
              <a:t>kemenangan</a:t>
            </a:r>
            <a:r>
              <a:rPr lang="en-US" i="1" dirty="0">
                <a:ln>
                  <a:solidFill>
                    <a:schemeClr val="tx1"/>
                  </a:solidFill>
                </a:ln>
                <a:effectLst>
                  <a:glow rad="101600">
                    <a:schemeClr val="bg1">
                      <a:alpha val="60000"/>
                    </a:schemeClr>
                  </a:glow>
                </a:effectLst>
                <a:cs typeface="Arabic Typesetting" pitchFamily="66" charset="-78"/>
              </a:rPr>
              <a:t> </a:t>
            </a:r>
            <a:r>
              <a:rPr lang="en-US" i="1" dirty="0" err="1">
                <a:ln>
                  <a:solidFill>
                    <a:schemeClr val="tx1"/>
                  </a:solidFill>
                </a:ln>
                <a:effectLst>
                  <a:glow rad="101600">
                    <a:schemeClr val="bg1">
                      <a:alpha val="60000"/>
                    </a:schemeClr>
                  </a:glow>
                </a:effectLst>
                <a:cs typeface="Arabic Typesetting" pitchFamily="66" charset="-78"/>
              </a:rPr>
              <a:t>maka</a:t>
            </a:r>
            <a:r>
              <a:rPr lang="en-US" i="1" dirty="0">
                <a:ln>
                  <a:solidFill>
                    <a:schemeClr val="tx1"/>
                  </a:solidFill>
                </a:ln>
                <a:effectLst>
                  <a:glow rad="101600">
                    <a:schemeClr val="bg1">
                      <a:alpha val="60000"/>
                    </a:schemeClr>
                  </a:glow>
                </a:effectLst>
                <a:cs typeface="Arabic Typesetting" pitchFamily="66" charset="-78"/>
              </a:rPr>
              <a:t> </a:t>
            </a:r>
            <a:r>
              <a:rPr lang="en-US" i="1" dirty="0" err="1">
                <a:ln>
                  <a:solidFill>
                    <a:schemeClr val="tx1"/>
                  </a:solidFill>
                </a:ln>
                <a:effectLst>
                  <a:glow rad="101600">
                    <a:schemeClr val="bg1">
                      <a:alpha val="60000"/>
                    </a:schemeClr>
                  </a:glow>
                </a:effectLst>
                <a:cs typeface="Arabic Typesetting" pitchFamily="66" charset="-78"/>
              </a:rPr>
              <a:t>tidak</a:t>
            </a:r>
            <a:r>
              <a:rPr lang="en-US" i="1" dirty="0">
                <a:ln>
                  <a:solidFill>
                    <a:schemeClr val="tx1"/>
                  </a:solidFill>
                </a:ln>
                <a:effectLst>
                  <a:glow rad="101600">
                    <a:schemeClr val="bg1">
                      <a:alpha val="60000"/>
                    </a:schemeClr>
                  </a:glow>
                </a:effectLst>
                <a:cs typeface="Arabic Typesetting" pitchFamily="66" charset="-78"/>
              </a:rPr>
              <a:t> </a:t>
            </a:r>
            <a:r>
              <a:rPr lang="en-US" i="1" dirty="0" err="1">
                <a:ln>
                  <a:solidFill>
                    <a:schemeClr val="tx1"/>
                  </a:solidFill>
                </a:ln>
                <a:effectLst>
                  <a:glow rad="101600">
                    <a:schemeClr val="bg1">
                      <a:alpha val="60000"/>
                    </a:schemeClr>
                  </a:glow>
                </a:effectLst>
                <a:cs typeface="Arabic Typesetting" pitchFamily="66" charset="-78"/>
              </a:rPr>
              <a:t>ada</a:t>
            </a:r>
            <a:r>
              <a:rPr lang="en-US" i="1" dirty="0">
                <a:ln>
                  <a:solidFill>
                    <a:schemeClr val="tx1"/>
                  </a:solidFill>
                </a:ln>
                <a:effectLst>
                  <a:glow rad="101600">
                    <a:schemeClr val="bg1">
                      <a:alpha val="60000"/>
                    </a:schemeClr>
                  </a:glow>
                </a:effectLst>
                <a:cs typeface="Arabic Typesetting" pitchFamily="66" charset="-78"/>
              </a:rPr>
              <a:t> </a:t>
            </a:r>
            <a:r>
              <a:rPr lang="en-US" i="1" dirty="0" err="1">
                <a:ln>
                  <a:solidFill>
                    <a:schemeClr val="tx1"/>
                  </a:solidFill>
                </a:ln>
                <a:effectLst>
                  <a:glow rad="101600">
                    <a:schemeClr val="bg1">
                      <a:alpha val="60000"/>
                    </a:schemeClr>
                  </a:glow>
                </a:effectLst>
                <a:cs typeface="Arabic Typesetting" pitchFamily="66" charset="-78"/>
              </a:rPr>
              <a:t>sesiapa</a:t>
            </a:r>
            <a:r>
              <a:rPr lang="en-US" i="1" dirty="0">
                <a:ln>
                  <a:solidFill>
                    <a:schemeClr val="tx1"/>
                  </a:solidFill>
                </a:ln>
                <a:effectLst>
                  <a:glow rad="101600">
                    <a:schemeClr val="bg1">
                      <a:alpha val="60000"/>
                    </a:schemeClr>
                  </a:glow>
                </a:effectLst>
                <a:cs typeface="Arabic Typesetting" pitchFamily="66" charset="-78"/>
              </a:rPr>
              <a:t> pun yang </a:t>
            </a:r>
            <a:r>
              <a:rPr lang="en-US" i="1" dirty="0" err="1">
                <a:ln>
                  <a:solidFill>
                    <a:schemeClr val="tx1"/>
                  </a:solidFill>
                </a:ln>
                <a:effectLst>
                  <a:glow rad="101600">
                    <a:schemeClr val="bg1">
                      <a:alpha val="60000"/>
                    </a:schemeClr>
                  </a:glow>
                </a:effectLst>
                <a:cs typeface="Arabic Typesetting" pitchFamily="66" charset="-78"/>
              </a:rPr>
              <a:t>akan</a:t>
            </a:r>
            <a:r>
              <a:rPr lang="en-US" i="1" dirty="0">
                <a:ln>
                  <a:solidFill>
                    <a:schemeClr val="tx1"/>
                  </a:solidFill>
                </a:ln>
                <a:effectLst>
                  <a:glow rad="101600">
                    <a:schemeClr val="bg1">
                      <a:alpha val="60000"/>
                    </a:schemeClr>
                  </a:glow>
                </a:effectLst>
                <a:cs typeface="Arabic Typesetting" pitchFamily="66" charset="-78"/>
              </a:rPr>
              <a:t> </a:t>
            </a:r>
            <a:r>
              <a:rPr lang="en-US" i="1" dirty="0" err="1">
                <a:ln>
                  <a:solidFill>
                    <a:schemeClr val="tx1"/>
                  </a:solidFill>
                </a:ln>
                <a:effectLst>
                  <a:glow rad="101600">
                    <a:schemeClr val="bg1">
                      <a:alpha val="60000"/>
                    </a:schemeClr>
                  </a:glow>
                </a:effectLst>
                <a:cs typeface="Arabic Typesetting" pitchFamily="66" charset="-78"/>
              </a:rPr>
              <a:t>dapat</a:t>
            </a:r>
            <a:r>
              <a:rPr lang="en-US" i="1" dirty="0">
                <a:ln>
                  <a:solidFill>
                    <a:schemeClr val="tx1"/>
                  </a:solidFill>
                </a:ln>
                <a:effectLst>
                  <a:glow rad="101600">
                    <a:schemeClr val="bg1">
                      <a:alpha val="60000"/>
                    </a:schemeClr>
                  </a:glow>
                </a:effectLst>
                <a:cs typeface="Arabic Typesetting" pitchFamily="66" charset="-78"/>
              </a:rPr>
              <a:t> </a:t>
            </a:r>
            <a:r>
              <a:rPr lang="en-US" i="1" dirty="0" err="1">
                <a:ln>
                  <a:solidFill>
                    <a:schemeClr val="tx1"/>
                  </a:solidFill>
                </a:ln>
                <a:effectLst>
                  <a:glow rad="101600">
                    <a:schemeClr val="bg1">
                      <a:alpha val="60000"/>
                    </a:schemeClr>
                  </a:glow>
                </a:effectLst>
                <a:cs typeface="Arabic Typesetting" pitchFamily="66" charset="-78"/>
              </a:rPr>
              <a:t>mengalahkan</a:t>
            </a:r>
            <a:r>
              <a:rPr lang="en-US" i="1" dirty="0">
                <a:ln>
                  <a:solidFill>
                    <a:schemeClr val="tx1"/>
                  </a:solidFill>
                </a:ln>
                <a:effectLst>
                  <a:glow rad="101600">
                    <a:schemeClr val="bg1">
                      <a:alpha val="60000"/>
                    </a:schemeClr>
                  </a:glow>
                </a:effectLst>
                <a:cs typeface="Arabic Typesetting" pitchFamily="66" charset="-78"/>
              </a:rPr>
              <a:t> </a:t>
            </a:r>
            <a:r>
              <a:rPr lang="en-US" i="1" dirty="0" err="1">
                <a:ln>
                  <a:solidFill>
                    <a:schemeClr val="tx1"/>
                  </a:solidFill>
                </a:ln>
                <a:effectLst>
                  <a:glow rad="101600">
                    <a:schemeClr val="bg1">
                      <a:alpha val="60000"/>
                    </a:schemeClr>
                  </a:glow>
                </a:effectLst>
                <a:cs typeface="Arabic Typesetting" pitchFamily="66" charset="-78"/>
              </a:rPr>
              <a:t>kamu</a:t>
            </a:r>
            <a:r>
              <a:rPr lang="en-US" i="1" dirty="0">
                <a:ln>
                  <a:solidFill>
                    <a:schemeClr val="tx1"/>
                  </a:solidFill>
                </a:ln>
                <a:effectLst>
                  <a:glow rad="101600">
                    <a:schemeClr val="bg1">
                      <a:alpha val="60000"/>
                    </a:schemeClr>
                  </a:glow>
                </a:effectLst>
                <a:cs typeface="Arabic Typesetting" pitchFamily="66" charset="-78"/>
              </a:rPr>
              <a:t>; </a:t>
            </a:r>
            <a:r>
              <a:rPr lang="en-US" i="1" dirty="0" err="1">
                <a:ln>
                  <a:solidFill>
                    <a:schemeClr val="tx1"/>
                  </a:solidFill>
                </a:ln>
                <a:effectLst>
                  <a:glow rad="101600">
                    <a:schemeClr val="bg1">
                      <a:alpha val="60000"/>
                    </a:schemeClr>
                  </a:glow>
                </a:effectLst>
                <a:cs typeface="Arabic Typesetting" pitchFamily="66" charset="-78"/>
              </a:rPr>
              <a:t>dan</a:t>
            </a:r>
            <a:r>
              <a:rPr lang="en-US" i="1" dirty="0">
                <a:ln>
                  <a:solidFill>
                    <a:schemeClr val="tx1"/>
                  </a:solidFill>
                </a:ln>
                <a:effectLst>
                  <a:glow rad="101600">
                    <a:schemeClr val="bg1">
                      <a:alpha val="60000"/>
                    </a:schemeClr>
                  </a:glow>
                </a:effectLst>
                <a:cs typeface="Arabic Typesetting" pitchFamily="66" charset="-78"/>
              </a:rPr>
              <a:t> </a:t>
            </a:r>
            <a:r>
              <a:rPr lang="en-US" i="1" dirty="0" err="1">
                <a:ln>
                  <a:solidFill>
                    <a:schemeClr val="tx1"/>
                  </a:solidFill>
                </a:ln>
                <a:effectLst>
                  <a:glow rad="101600">
                    <a:schemeClr val="bg1">
                      <a:alpha val="60000"/>
                    </a:schemeClr>
                  </a:glow>
                </a:effectLst>
                <a:cs typeface="Arabic Typesetting" pitchFamily="66" charset="-78"/>
              </a:rPr>
              <a:t>jika</a:t>
            </a:r>
            <a:r>
              <a:rPr lang="en-US" i="1" dirty="0">
                <a:ln>
                  <a:solidFill>
                    <a:schemeClr val="tx1"/>
                  </a:solidFill>
                </a:ln>
                <a:effectLst>
                  <a:glow rad="101600">
                    <a:schemeClr val="bg1">
                      <a:alpha val="60000"/>
                    </a:schemeClr>
                  </a:glow>
                </a:effectLst>
                <a:cs typeface="Arabic Typesetting" pitchFamily="66" charset="-78"/>
              </a:rPr>
              <a:t> </a:t>
            </a:r>
            <a:r>
              <a:rPr lang="en-US" i="1" dirty="0" err="1">
                <a:ln>
                  <a:solidFill>
                    <a:schemeClr val="tx1"/>
                  </a:solidFill>
                </a:ln>
                <a:effectLst>
                  <a:glow rad="101600">
                    <a:schemeClr val="bg1">
                      <a:alpha val="60000"/>
                    </a:schemeClr>
                  </a:glow>
                </a:effectLst>
                <a:cs typeface="Arabic Typesetting" pitchFamily="66" charset="-78"/>
              </a:rPr>
              <a:t>ia</a:t>
            </a:r>
            <a:r>
              <a:rPr lang="en-US" i="1" dirty="0">
                <a:ln>
                  <a:solidFill>
                    <a:schemeClr val="tx1"/>
                  </a:solidFill>
                </a:ln>
                <a:effectLst>
                  <a:glow rad="101600">
                    <a:schemeClr val="bg1">
                      <a:alpha val="60000"/>
                    </a:schemeClr>
                  </a:glow>
                </a:effectLst>
                <a:cs typeface="Arabic Typesetting" pitchFamily="66" charset="-78"/>
              </a:rPr>
              <a:t> </a:t>
            </a:r>
            <a:r>
              <a:rPr lang="en-US" i="1" dirty="0" err="1">
                <a:ln>
                  <a:solidFill>
                    <a:schemeClr val="tx1"/>
                  </a:solidFill>
                </a:ln>
                <a:effectLst>
                  <a:glow rad="101600">
                    <a:schemeClr val="bg1">
                      <a:alpha val="60000"/>
                    </a:schemeClr>
                  </a:glow>
                </a:effectLst>
                <a:cs typeface="Arabic Typesetting" pitchFamily="66" charset="-78"/>
              </a:rPr>
              <a:t>mengecewakan</a:t>
            </a:r>
            <a:r>
              <a:rPr lang="en-US" i="1" dirty="0">
                <a:ln>
                  <a:solidFill>
                    <a:schemeClr val="tx1"/>
                  </a:solidFill>
                </a:ln>
                <a:effectLst>
                  <a:glow rad="101600">
                    <a:schemeClr val="bg1">
                      <a:alpha val="60000"/>
                    </a:schemeClr>
                  </a:glow>
                </a:effectLst>
                <a:cs typeface="Arabic Typesetting" pitchFamily="66" charset="-78"/>
              </a:rPr>
              <a:t> </a:t>
            </a:r>
            <a:r>
              <a:rPr lang="en-US" i="1" dirty="0" err="1">
                <a:ln>
                  <a:solidFill>
                    <a:schemeClr val="tx1"/>
                  </a:solidFill>
                </a:ln>
                <a:effectLst>
                  <a:glow rad="101600">
                    <a:schemeClr val="bg1">
                      <a:alpha val="60000"/>
                    </a:schemeClr>
                  </a:glow>
                </a:effectLst>
                <a:cs typeface="Arabic Typesetting" pitchFamily="66" charset="-78"/>
              </a:rPr>
              <a:t>kamu</a:t>
            </a:r>
            <a:r>
              <a:rPr lang="en-US" i="1" dirty="0">
                <a:ln>
                  <a:solidFill>
                    <a:schemeClr val="tx1"/>
                  </a:solidFill>
                </a:ln>
                <a:effectLst>
                  <a:glow rad="101600">
                    <a:schemeClr val="bg1">
                      <a:alpha val="60000"/>
                    </a:schemeClr>
                  </a:glow>
                </a:effectLst>
                <a:cs typeface="Arabic Typesetting" pitchFamily="66" charset="-78"/>
              </a:rPr>
              <a:t>, </a:t>
            </a:r>
            <a:r>
              <a:rPr lang="en-US" i="1" dirty="0" err="1">
                <a:ln>
                  <a:solidFill>
                    <a:schemeClr val="tx1"/>
                  </a:solidFill>
                </a:ln>
                <a:effectLst>
                  <a:glow rad="101600">
                    <a:schemeClr val="bg1">
                      <a:alpha val="60000"/>
                    </a:schemeClr>
                  </a:glow>
                </a:effectLst>
                <a:cs typeface="Arabic Typesetting" pitchFamily="66" charset="-78"/>
              </a:rPr>
              <a:t>maka</a:t>
            </a:r>
            <a:r>
              <a:rPr lang="en-US" i="1" dirty="0">
                <a:ln>
                  <a:solidFill>
                    <a:schemeClr val="tx1"/>
                  </a:solidFill>
                </a:ln>
                <a:effectLst>
                  <a:glow rad="101600">
                    <a:schemeClr val="bg1">
                      <a:alpha val="60000"/>
                    </a:schemeClr>
                  </a:glow>
                </a:effectLst>
                <a:cs typeface="Arabic Typesetting" pitchFamily="66" charset="-78"/>
              </a:rPr>
              <a:t> </a:t>
            </a:r>
            <a:r>
              <a:rPr lang="en-US" i="1" dirty="0" err="1">
                <a:ln>
                  <a:solidFill>
                    <a:schemeClr val="tx1"/>
                  </a:solidFill>
                </a:ln>
                <a:effectLst>
                  <a:glow rad="101600">
                    <a:schemeClr val="bg1">
                      <a:alpha val="60000"/>
                    </a:schemeClr>
                  </a:glow>
                </a:effectLst>
                <a:cs typeface="Arabic Typesetting" pitchFamily="66" charset="-78"/>
              </a:rPr>
              <a:t>siapakah</a:t>
            </a:r>
            <a:r>
              <a:rPr lang="en-US" i="1" dirty="0">
                <a:ln>
                  <a:solidFill>
                    <a:schemeClr val="tx1"/>
                  </a:solidFill>
                </a:ln>
                <a:effectLst>
                  <a:glow rad="101600">
                    <a:schemeClr val="bg1">
                      <a:alpha val="60000"/>
                    </a:schemeClr>
                  </a:glow>
                </a:effectLst>
                <a:cs typeface="Arabic Typesetting" pitchFamily="66" charset="-78"/>
              </a:rPr>
              <a:t> yang </a:t>
            </a:r>
            <a:r>
              <a:rPr lang="en-US" i="1" dirty="0" err="1">
                <a:ln>
                  <a:solidFill>
                    <a:schemeClr val="tx1"/>
                  </a:solidFill>
                </a:ln>
                <a:effectLst>
                  <a:glow rad="101600">
                    <a:schemeClr val="bg1">
                      <a:alpha val="60000"/>
                    </a:schemeClr>
                  </a:glow>
                </a:effectLst>
                <a:cs typeface="Arabic Typesetting" pitchFamily="66" charset="-78"/>
              </a:rPr>
              <a:t>akan</a:t>
            </a:r>
            <a:r>
              <a:rPr lang="en-US" i="1" dirty="0">
                <a:ln>
                  <a:solidFill>
                    <a:schemeClr val="tx1"/>
                  </a:solidFill>
                </a:ln>
                <a:effectLst>
                  <a:glow rad="101600">
                    <a:schemeClr val="bg1">
                      <a:alpha val="60000"/>
                    </a:schemeClr>
                  </a:glow>
                </a:effectLst>
                <a:cs typeface="Arabic Typesetting" pitchFamily="66" charset="-78"/>
              </a:rPr>
              <a:t> </a:t>
            </a:r>
            <a:r>
              <a:rPr lang="en-US" i="1" dirty="0" err="1">
                <a:ln>
                  <a:solidFill>
                    <a:schemeClr val="tx1"/>
                  </a:solidFill>
                </a:ln>
                <a:effectLst>
                  <a:glow rad="101600">
                    <a:schemeClr val="bg1">
                      <a:alpha val="60000"/>
                    </a:schemeClr>
                  </a:glow>
                </a:effectLst>
                <a:cs typeface="Arabic Typesetting" pitchFamily="66" charset="-78"/>
              </a:rPr>
              <a:t>dapat</a:t>
            </a:r>
            <a:r>
              <a:rPr lang="en-US" i="1" dirty="0">
                <a:ln>
                  <a:solidFill>
                    <a:schemeClr val="tx1"/>
                  </a:solidFill>
                </a:ln>
                <a:effectLst>
                  <a:glow rad="101600">
                    <a:schemeClr val="bg1">
                      <a:alpha val="60000"/>
                    </a:schemeClr>
                  </a:glow>
                </a:effectLst>
                <a:cs typeface="Arabic Typesetting" pitchFamily="66" charset="-78"/>
              </a:rPr>
              <a:t> </a:t>
            </a:r>
            <a:r>
              <a:rPr lang="en-US" i="1" dirty="0" err="1">
                <a:ln>
                  <a:solidFill>
                    <a:schemeClr val="tx1"/>
                  </a:solidFill>
                </a:ln>
                <a:effectLst>
                  <a:glow rad="101600">
                    <a:schemeClr val="bg1">
                      <a:alpha val="60000"/>
                    </a:schemeClr>
                  </a:glow>
                </a:effectLst>
                <a:cs typeface="Arabic Typesetting" pitchFamily="66" charset="-78"/>
              </a:rPr>
              <a:t>menolong</a:t>
            </a:r>
            <a:r>
              <a:rPr lang="en-US" i="1" dirty="0">
                <a:ln>
                  <a:solidFill>
                    <a:schemeClr val="tx1"/>
                  </a:solidFill>
                </a:ln>
                <a:effectLst>
                  <a:glow rad="101600">
                    <a:schemeClr val="bg1">
                      <a:alpha val="60000"/>
                    </a:schemeClr>
                  </a:glow>
                </a:effectLst>
                <a:cs typeface="Arabic Typesetting" pitchFamily="66" charset="-78"/>
              </a:rPr>
              <a:t> </a:t>
            </a:r>
            <a:r>
              <a:rPr lang="en-US" i="1" dirty="0" err="1">
                <a:ln>
                  <a:solidFill>
                    <a:schemeClr val="tx1"/>
                  </a:solidFill>
                </a:ln>
                <a:effectLst>
                  <a:glow rad="101600">
                    <a:schemeClr val="bg1">
                      <a:alpha val="60000"/>
                    </a:schemeClr>
                  </a:glow>
                </a:effectLst>
                <a:cs typeface="Arabic Typesetting" pitchFamily="66" charset="-78"/>
              </a:rPr>
              <a:t>kamu</a:t>
            </a:r>
            <a:r>
              <a:rPr lang="en-US" i="1" dirty="0">
                <a:ln>
                  <a:solidFill>
                    <a:schemeClr val="tx1"/>
                  </a:solidFill>
                </a:ln>
                <a:effectLst>
                  <a:glow rad="101600">
                    <a:schemeClr val="bg1">
                      <a:alpha val="60000"/>
                    </a:schemeClr>
                  </a:glow>
                </a:effectLst>
                <a:cs typeface="Arabic Typesetting" pitchFamily="66" charset="-78"/>
              </a:rPr>
              <a:t> </a:t>
            </a:r>
            <a:r>
              <a:rPr lang="en-US" i="1" dirty="0" err="1">
                <a:ln>
                  <a:solidFill>
                    <a:schemeClr val="tx1"/>
                  </a:solidFill>
                </a:ln>
                <a:effectLst>
                  <a:glow rad="101600">
                    <a:schemeClr val="bg1">
                      <a:alpha val="60000"/>
                    </a:schemeClr>
                  </a:glow>
                </a:effectLst>
                <a:cs typeface="Arabic Typesetting" pitchFamily="66" charset="-78"/>
              </a:rPr>
              <a:t>sesudah</a:t>
            </a:r>
            <a:r>
              <a:rPr lang="en-US" i="1" dirty="0">
                <a:ln>
                  <a:solidFill>
                    <a:schemeClr val="tx1"/>
                  </a:solidFill>
                </a:ln>
                <a:effectLst>
                  <a:glow rad="101600">
                    <a:schemeClr val="bg1">
                      <a:alpha val="60000"/>
                    </a:schemeClr>
                  </a:glow>
                </a:effectLst>
                <a:cs typeface="Arabic Typesetting" pitchFamily="66" charset="-78"/>
              </a:rPr>
              <a:t> Allah (</a:t>
            </a:r>
            <a:r>
              <a:rPr lang="en-US" i="1" dirty="0" err="1">
                <a:ln>
                  <a:solidFill>
                    <a:schemeClr val="tx1"/>
                  </a:solidFill>
                </a:ln>
                <a:effectLst>
                  <a:glow rad="101600">
                    <a:schemeClr val="bg1">
                      <a:alpha val="60000"/>
                    </a:schemeClr>
                  </a:glow>
                </a:effectLst>
                <a:cs typeface="Arabic Typesetting" pitchFamily="66" charset="-78"/>
              </a:rPr>
              <a:t>menetapkan</a:t>
            </a:r>
            <a:r>
              <a:rPr lang="en-US" i="1" dirty="0">
                <a:ln>
                  <a:solidFill>
                    <a:schemeClr val="tx1"/>
                  </a:solidFill>
                </a:ln>
                <a:effectLst>
                  <a:glow rad="101600">
                    <a:schemeClr val="bg1">
                      <a:alpha val="60000"/>
                    </a:schemeClr>
                  </a:glow>
                </a:effectLst>
                <a:cs typeface="Arabic Typesetting" pitchFamily="66" charset="-78"/>
              </a:rPr>
              <a:t> yang </a:t>
            </a:r>
            <a:r>
              <a:rPr lang="en-US" i="1" dirty="0" err="1">
                <a:ln>
                  <a:solidFill>
                    <a:schemeClr val="tx1"/>
                  </a:solidFill>
                </a:ln>
                <a:effectLst>
                  <a:glow rad="101600">
                    <a:schemeClr val="bg1">
                      <a:alpha val="60000"/>
                    </a:schemeClr>
                  </a:glow>
                </a:effectLst>
                <a:cs typeface="Arabic Typesetting" pitchFamily="66" charset="-78"/>
              </a:rPr>
              <a:t>demikian</a:t>
            </a:r>
            <a:r>
              <a:rPr lang="en-US" i="1" dirty="0">
                <a:ln>
                  <a:solidFill>
                    <a:schemeClr val="tx1"/>
                  </a:solidFill>
                </a:ln>
                <a:effectLst>
                  <a:glow rad="101600">
                    <a:schemeClr val="bg1">
                      <a:alpha val="60000"/>
                    </a:schemeClr>
                  </a:glow>
                </a:effectLst>
                <a:cs typeface="Arabic Typesetting" pitchFamily="66" charset="-78"/>
              </a:rPr>
              <a:t>)? Dan (</a:t>
            </a:r>
            <a:r>
              <a:rPr lang="en-US" i="1" dirty="0" err="1">
                <a:ln>
                  <a:solidFill>
                    <a:schemeClr val="tx1"/>
                  </a:solidFill>
                </a:ln>
                <a:effectLst>
                  <a:glow rad="101600">
                    <a:schemeClr val="bg1">
                      <a:alpha val="60000"/>
                    </a:schemeClr>
                  </a:glow>
                </a:effectLst>
                <a:cs typeface="Arabic Typesetting" pitchFamily="66" charset="-78"/>
              </a:rPr>
              <a:t>ingatlah</a:t>
            </a:r>
            <a:r>
              <a:rPr lang="en-US" i="1" dirty="0">
                <a:ln>
                  <a:solidFill>
                    <a:schemeClr val="tx1"/>
                  </a:solidFill>
                </a:ln>
                <a:effectLst>
                  <a:glow rad="101600">
                    <a:schemeClr val="bg1">
                      <a:alpha val="60000"/>
                    </a:schemeClr>
                  </a:glow>
                </a:effectLst>
                <a:cs typeface="Arabic Typesetting" pitchFamily="66" charset="-78"/>
              </a:rPr>
              <a:t>), </a:t>
            </a:r>
            <a:r>
              <a:rPr lang="en-US" i="1" dirty="0" err="1">
                <a:ln>
                  <a:solidFill>
                    <a:schemeClr val="tx1"/>
                  </a:solidFill>
                </a:ln>
                <a:effectLst>
                  <a:glow rad="101600">
                    <a:schemeClr val="bg1">
                      <a:alpha val="60000"/>
                    </a:schemeClr>
                  </a:glow>
                </a:effectLst>
                <a:cs typeface="Arabic Typesetting" pitchFamily="66" charset="-78"/>
              </a:rPr>
              <a:t>kepada</a:t>
            </a:r>
            <a:r>
              <a:rPr lang="en-US" i="1" dirty="0">
                <a:ln>
                  <a:solidFill>
                    <a:schemeClr val="tx1"/>
                  </a:solidFill>
                </a:ln>
                <a:effectLst>
                  <a:glow rad="101600">
                    <a:schemeClr val="bg1">
                      <a:alpha val="60000"/>
                    </a:schemeClr>
                  </a:glow>
                </a:effectLst>
                <a:cs typeface="Arabic Typesetting" pitchFamily="66" charset="-78"/>
              </a:rPr>
              <a:t> Allah </a:t>
            </a:r>
            <a:r>
              <a:rPr lang="en-US" i="1" dirty="0" err="1">
                <a:ln>
                  <a:solidFill>
                    <a:schemeClr val="tx1"/>
                  </a:solidFill>
                </a:ln>
                <a:effectLst>
                  <a:glow rad="101600">
                    <a:schemeClr val="bg1">
                      <a:alpha val="60000"/>
                    </a:schemeClr>
                  </a:glow>
                </a:effectLst>
                <a:cs typeface="Arabic Typesetting" pitchFamily="66" charset="-78"/>
              </a:rPr>
              <a:t>jualah</a:t>
            </a:r>
            <a:r>
              <a:rPr lang="en-US" i="1" dirty="0">
                <a:ln>
                  <a:solidFill>
                    <a:schemeClr val="tx1"/>
                  </a:solidFill>
                </a:ln>
                <a:effectLst>
                  <a:glow rad="101600">
                    <a:schemeClr val="bg1">
                      <a:alpha val="60000"/>
                    </a:schemeClr>
                  </a:glow>
                </a:effectLst>
                <a:cs typeface="Arabic Typesetting" pitchFamily="66" charset="-78"/>
              </a:rPr>
              <a:t> </a:t>
            </a:r>
            <a:r>
              <a:rPr lang="en-US" i="1" dirty="0" err="1">
                <a:ln>
                  <a:solidFill>
                    <a:schemeClr val="tx1"/>
                  </a:solidFill>
                </a:ln>
                <a:effectLst>
                  <a:glow rad="101600">
                    <a:schemeClr val="bg1">
                      <a:alpha val="60000"/>
                    </a:schemeClr>
                  </a:glow>
                </a:effectLst>
                <a:cs typeface="Arabic Typesetting" pitchFamily="66" charset="-78"/>
              </a:rPr>
              <a:t>hendaknya</a:t>
            </a:r>
            <a:r>
              <a:rPr lang="en-US" i="1" dirty="0">
                <a:ln>
                  <a:solidFill>
                    <a:schemeClr val="tx1"/>
                  </a:solidFill>
                </a:ln>
                <a:effectLst>
                  <a:glow rad="101600">
                    <a:schemeClr val="bg1">
                      <a:alpha val="60000"/>
                    </a:schemeClr>
                  </a:glow>
                </a:effectLst>
                <a:cs typeface="Arabic Typesetting" pitchFamily="66" charset="-78"/>
              </a:rPr>
              <a:t> orang yang </a:t>
            </a:r>
            <a:r>
              <a:rPr lang="en-US" i="1" dirty="0" err="1">
                <a:ln>
                  <a:solidFill>
                    <a:schemeClr val="tx1"/>
                  </a:solidFill>
                </a:ln>
                <a:effectLst>
                  <a:glow rad="101600">
                    <a:schemeClr val="bg1">
                      <a:alpha val="60000"/>
                    </a:schemeClr>
                  </a:glow>
                </a:effectLst>
                <a:cs typeface="Arabic Typesetting" pitchFamily="66" charset="-78"/>
              </a:rPr>
              <a:t>beriman</a:t>
            </a:r>
            <a:r>
              <a:rPr lang="en-US" i="1" dirty="0">
                <a:ln>
                  <a:solidFill>
                    <a:schemeClr val="tx1"/>
                  </a:solidFill>
                </a:ln>
                <a:effectLst>
                  <a:glow rad="101600">
                    <a:schemeClr val="bg1">
                      <a:alpha val="60000"/>
                    </a:schemeClr>
                  </a:glow>
                </a:effectLst>
                <a:cs typeface="Arabic Typesetting" pitchFamily="66" charset="-78"/>
              </a:rPr>
              <a:t> </a:t>
            </a:r>
            <a:r>
              <a:rPr lang="en-US" i="1" dirty="0" err="1">
                <a:ln>
                  <a:solidFill>
                    <a:schemeClr val="tx1"/>
                  </a:solidFill>
                </a:ln>
                <a:effectLst>
                  <a:glow rad="101600">
                    <a:schemeClr val="bg1">
                      <a:alpha val="60000"/>
                    </a:schemeClr>
                  </a:glow>
                </a:effectLst>
                <a:cs typeface="Arabic Typesetting" pitchFamily="66" charset="-78"/>
              </a:rPr>
              <a:t>itu</a:t>
            </a:r>
            <a:r>
              <a:rPr lang="en-US" i="1" dirty="0">
                <a:ln>
                  <a:solidFill>
                    <a:schemeClr val="tx1"/>
                  </a:solidFill>
                </a:ln>
                <a:effectLst>
                  <a:glow rad="101600">
                    <a:schemeClr val="bg1">
                      <a:alpha val="60000"/>
                    </a:schemeClr>
                  </a:glow>
                </a:effectLst>
                <a:cs typeface="Arabic Typesetting" pitchFamily="66" charset="-78"/>
              </a:rPr>
              <a:t> </a:t>
            </a:r>
            <a:r>
              <a:rPr lang="en-US" i="1" dirty="0" err="1">
                <a:ln>
                  <a:solidFill>
                    <a:schemeClr val="tx1"/>
                  </a:solidFill>
                </a:ln>
                <a:effectLst>
                  <a:glow rad="101600">
                    <a:schemeClr val="bg1">
                      <a:alpha val="60000"/>
                    </a:schemeClr>
                  </a:glow>
                </a:effectLst>
                <a:cs typeface="Arabic Typesetting" pitchFamily="66" charset="-78"/>
              </a:rPr>
              <a:t>berserah</a:t>
            </a:r>
            <a:r>
              <a:rPr lang="en-US" i="1" dirty="0">
                <a:ln>
                  <a:solidFill>
                    <a:schemeClr val="tx1"/>
                  </a:solidFill>
                </a:ln>
                <a:effectLst>
                  <a:glow rad="101600">
                    <a:schemeClr val="bg1">
                      <a:alpha val="60000"/>
                    </a:schemeClr>
                  </a:glow>
                </a:effectLst>
                <a:cs typeface="Arabic Typesetting" pitchFamily="66" charset="-78"/>
              </a:rPr>
              <a:t> </a:t>
            </a:r>
            <a:r>
              <a:rPr lang="en-US" i="1" dirty="0" err="1">
                <a:ln>
                  <a:solidFill>
                    <a:schemeClr val="tx1"/>
                  </a:solidFill>
                </a:ln>
                <a:effectLst>
                  <a:glow rad="101600">
                    <a:schemeClr val="bg1">
                      <a:alpha val="60000"/>
                    </a:schemeClr>
                  </a:glow>
                </a:effectLst>
                <a:cs typeface="Arabic Typesetting" pitchFamily="66" charset="-78"/>
              </a:rPr>
              <a:t>diri</a:t>
            </a:r>
            <a:r>
              <a:rPr lang="en-US" i="1" dirty="0">
                <a:ln>
                  <a:solidFill>
                    <a:schemeClr val="tx1"/>
                  </a:solidFill>
                </a:ln>
                <a:effectLst>
                  <a:glow rad="101600">
                    <a:schemeClr val="bg1">
                      <a:alpha val="60000"/>
                    </a:schemeClr>
                  </a:glow>
                </a:effectLst>
                <a:cs typeface="Arabic Typesetting" pitchFamily="66" charset="-78"/>
              </a:rPr>
              <a:t>. </a:t>
            </a:r>
            <a:r>
              <a:rPr lang="en-US" dirty="0">
                <a:ln>
                  <a:solidFill>
                    <a:schemeClr val="tx1"/>
                  </a:solidFill>
                </a:ln>
                <a:effectLst>
                  <a:glow rad="101600">
                    <a:schemeClr val="bg1">
                      <a:alpha val="60000"/>
                    </a:schemeClr>
                  </a:glow>
                </a:effectLst>
                <a:cs typeface="Arabic Typesetting" pitchFamily="66" charset="-78"/>
              </a:rPr>
              <a:t>”</a:t>
            </a:r>
            <a:endParaRPr lang="en-US" dirty="0">
              <a:ln>
                <a:solidFill>
                  <a:schemeClr val="tx1"/>
                </a:solidFill>
              </a:ln>
              <a:effectLst>
                <a:glow rad="101600">
                  <a:schemeClr val="bg1">
                    <a:alpha val="60000"/>
                  </a:schemeClr>
                </a:glow>
              </a:effectLst>
              <a:cs typeface="Arabic Typesetting" pitchFamily="66" charset="-78"/>
            </a:endParaRPr>
          </a:p>
        </p:txBody>
      </p:sp>
      <p:sp>
        <p:nvSpPr>
          <p:cNvPr id="13" name="Rectangle 12"/>
          <p:cNvSpPr/>
          <p:nvPr/>
        </p:nvSpPr>
        <p:spPr>
          <a:xfrm>
            <a:off x="6185829" y="5678066"/>
            <a:ext cx="2372444" cy="369332"/>
          </a:xfrm>
          <a:prstGeom prst="rect">
            <a:avLst/>
          </a:prstGeom>
        </p:spPr>
        <p:txBody>
          <a:bodyPr wrap="none">
            <a:spAutoFit/>
          </a:bodyPr>
          <a:lstStyle/>
          <a:p>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(Surah </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Ali Imran: 160)</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3" name="Rectangle 2"/>
          <p:cNvSpPr/>
          <p:nvPr/>
        </p:nvSpPr>
        <p:spPr>
          <a:xfrm>
            <a:off x="539551" y="1724615"/>
            <a:ext cx="8069925" cy="1200329"/>
          </a:xfrm>
          <a:prstGeom prst="rect">
            <a:avLst/>
          </a:prstGeom>
        </p:spPr>
        <p:txBody>
          <a:bodyPr wrap="square">
            <a:spAutoFit/>
          </a:bodyPr>
          <a:lstStyle/>
          <a:p>
            <a:pPr algn="ctr" rtl="1"/>
            <a:r>
              <a:rPr lang="ar-SA" sz="3600" b="1" dirty="0">
                <a:ln>
                  <a:solidFill>
                    <a:srgbClr val="FFFF00"/>
                  </a:solidFill>
                </a:ln>
                <a:solidFill>
                  <a:srgbClr val="FFFF00"/>
                </a:solidFill>
                <a:effectLst>
                  <a:glow rad="101600">
                    <a:schemeClr val="bg1">
                      <a:alpha val="60000"/>
                    </a:schemeClr>
                  </a:glow>
                </a:effectLst>
                <a:latin typeface="QCF_P071" pitchFamily="2" charset="2"/>
                <a:cs typeface="QCF_P071" pitchFamily="2" charset="2"/>
              </a:rPr>
              <a:t>ﭼ ﭽ ﭾ ﭿ ﮀ ﮁ ﮂ ﮃ ﮄ ﮅ ﮆ ﮇ ﮈ ﮉ ﮊ ﮋ ﮌ ﮍ ﮎ ﮏ</a:t>
            </a:r>
            <a:endParaRPr lang="en-US" sz="3600" dirty="0">
              <a:ln>
                <a:solidFill>
                  <a:srgbClr val="FFFF00"/>
                </a:solidFill>
              </a:ln>
              <a:solidFill>
                <a:srgbClr val="FFFF00"/>
              </a:solidFill>
              <a:effectLst>
                <a:glow rad="101600">
                  <a:schemeClr val="bg1">
                    <a:alpha val="60000"/>
                  </a:schemeClr>
                </a:glo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1" name="Diagram 10"/>
          <p:cNvGraphicFramePr/>
          <p:nvPr>
            <p:extLst>
              <p:ext uri="{D42A27DB-BD31-4B8C-83A1-F6EECF244321}">
                <p14:modId xmlns:p14="http://schemas.microsoft.com/office/powerpoint/2010/main" val="653366363"/>
              </p:ext>
            </p:extLst>
          </p:nvPr>
        </p:nvGraphicFramePr>
        <p:xfrm>
          <a:off x="233161" y="1036533"/>
          <a:ext cx="8686800" cy="571499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2771800" y="1412776"/>
            <a:ext cx="3384376" cy="523220"/>
          </a:xfrm>
          <a:prstGeom prst="rect">
            <a:avLst/>
          </a:prstGeom>
        </p:spPr>
        <p:txBody>
          <a:bodyPr wrap="square">
            <a:spAutoFit/>
          </a:bodyPr>
          <a:lstStyle/>
          <a:p>
            <a:pPr algn="just"/>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extLst>
              <p:ext uri="{D42A27DB-BD31-4B8C-83A1-F6EECF244321}">
                <p14:modId xmlns:p14="http://schemas.microsoft.com/office/powerpoint/2010/main" val="4250583497"/>
              </p:ext>
            </p:extLst>
          </p:nvPr>
        </p:nvGraphicFramePr>
        <p:xfrm>
          <a:off x="648072" y="2245320"/>
          <a:ext cx="8028384" cy="4352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8-Point Star 18"/>
          <p:cNvSpPr/>
          <p:nvPr/>
        </p:nvSpPr>
        <p:spPr>
          <a:xfrm>
            <a:off x="4211960" y="1988840"/>
            <a:ext cx="504056" cy="576064"/>
          </a:xfrm>
          <a:prstGeom prst="star8">
            <a:avLst/>
          </a:prstGeom>
          <a:solidFill>
            <a:srgbClr val="FFFF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FF00"/>
                </a:solidFill>
                <a:effectLst>
                  <a:outerShdw blurRad="63500" dir="3600000" algn="tl" rotWithShape="0">
                    <a:srgbClr val="000000">
                      <a:alpha val="70000"/>
                    </a:srgbClr>
                  </a:outerShdw>
                </a:effectLst>
              </a:rPr>
              <a:t>1</a:t>
            </a:r>
            <a:endParaRPr lang="en-US" dirty="0">
              <a:ln w="18415" cmpd="sng">
                <a:solidFill>
                  <a:srgbClr val="FF0000"/>
                </a:solidFill>
                <a:prstDash val="solid"/>
              </a:ln>
              <a:solidFill>
                <a:srgbClr val="FFFF00"/>
              </a:solidFill>
              <a:effectLst>
                <a:outerShdw blurRad="63500" dir="3600000" algn="tl" rotWithShape="0">
                  <a:srgbClr val="000000">
                    <a:alpha val="70000"/>
                  </a:srgbClr>
                </a:outerShdw>
              </a:effectLst>
            </a:endParaRPr>
          </a:p>
        </p:txBody>
      </p:sp>
      <p:sp>
        <p:nvSpPr>
          <p:cNvPr id="12" name="Rectangle 11"/>
          <p:cNvSpPr/>
          <p:nvPr/>
        </p:nvSpPr>
        <p:spPr>
          <a:xfrm>
            <a:off x="0" y="6381328"/>
            <a:ext cx="7668344"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2771800" y="1412776"/>
            <a:ext cx="3384376" cy="523220"/>
          </a:xfrm>
          <a:prstGeom prst="rect">
            <a:avLst/>
          </a:prstGeom>
        </p:spPr>
        <p:txBody>
          <a:bodyPr wrap="square">
            <a:spAutoFit/>
          </a:bodyPr>
          <a:lstStyle/>
          <a:p>
            <a:pPr algn="just"/>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extLst>
              <p:ext uri="{D42A27DB-BD31-4B8C-83A1-F6EECF244321}">
                <p14:modId xmlns:p14="http://schemas.microsoft.com/office/powerpoint/2010/main" val="1687649501"/>
              </p:ext>
            </p:extLst>
          </p:nvPr>
        </p:nvGraphicFramePr>
        <p:xfrm>
          <a:off x="648072" y="2245320"/>
          <a:ext cx="8028384" cy="4352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8-Point Star 18"/>
          <p:cNvSpPr/>
          <p:nvPr/>
        </p:nvSpPr>
        <p:spPr>
          <a:xfrm>
            <a:off x="4211960" y="1988840"/>
            <a:ext cx="504056" cy="576064"/>
          </a:xfrm>
          <a:prstGeom prst="star8">
            <a:avLst/>
          </a:prstGeom>
          <a:solidFill>
            <a:srgbClr val="FFFF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FF00"/>
                </a:solidFill>
                <a:effectLst>
                  <a:outerShdw blurRad="63500" dir="3600000" algn="tl" rotWithShape="0">
                    <a:srgbClr val="000000">
                      <a:alpha val="70000"/>
                    </a:srgbClr>
                  </a:outerShdw>
                </a:effectLst>
              </a:rPr>
              <a:t>2</a:t>
            </a:r>
            <a:endParaRPr lang="en-US" dirty="0">
              <a:ln w="18415" cmpd="sng">
                <a:solidFill>
                  <a:srgbClr val="FF0000"/>
                </a:solidFill>
                <a:prstDash val="solid"/>
              </a:ln>
              <a:solidFill>
                <a:srgbClr val="FFFF00"/>
              </a:solidFill>
              <a:effectLst>
                <a:outerShdw blurRad="63500" dir="3600000" algn="tl" rotWithShape="0">
                  <a:srgbClr val="000000">
                    <a:alpha val="70000"/>
                  </a:srgbClr>
                </a:outerShdw>
              </a:effectLst>
            </a:endParaRPr>
          </a:p>
        </p:txBody>
      </p:sp>
      <p:sp>
        <p:nvSpPr>
          <p:cNvPr id="12" name="Rectangle 11"/>
          <p:cNvSpPr/>
          <p:nvPr/>
        </p:nvSpPr>
        <p:spPr>
          <a:xfrm>
            <a:off x="0" y="6381328"/>
            <a:ext cx="7668344"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2771800" y="1412776"/>
            <a:ext cx="3384376" cy="523220"/>
          </a:xfrm>
          <a:prstGeom prst="rect">
            <a:avLst/>
          </a:prstGeom>
        </p:spPr>
        <p:txBody>
          <a:bodyPr wrap="square">
            <a:spAutoFit/>
          </a:bodyPr>
          <a:lstStyle/>
          <a:p>
            <a:pPr algn="just"/>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extLst>
              <p:ext uri="{D42A27DB-BD31-4B8C-83A1-F6EECF244321}">
                <p14:modId xmlns:p14="http://schemas.microsoft.com/office/powerpoint/2010/main" val="2898643491"/>
              </p:ext>
            </p:extLst>
          </p:nvPr>
        </p:nvGraphicFramePr>
        <p:xfrm>
          <a:off x="648072" y="2245320"/>
          <a:ext cx="8028384" cy="4352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8-Point Star 18"/>
          <p:cNvSpPr/>
          <p:nvPr/>
        </p:nvSpPr>
        <p:spPr>
          <a:xfrm>
            <a:off x="4211960" y="1988840"/>
            <a:ext cx="504056" cy="576064"/>
          </a:xfrm>
          <a:prstGeom prst="star8">
            <a:avLst/>
          </a:prstGeom>
          <a:solidFill>
            <a:srgbClr val="FFFF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FF00"/>
                </a:solidFill>
                <a:effectLst>
                  <a:outerShdw blurRad="63500" dir="3600000" algn="tl" rotWithShape="0">
                    <a:srgbClr val="000000">
                      <a:alpha val="70000"/>
                    </a:srgbClr>
                  </a:outerShdw>
                </a:effectLst>
              </a:rPr>
              <a:t>3</a:t>
            </a:r>
            <a:endParaRPr lang="en-US" dirty="0">
              <a:ln w="18415" cmpd="sng">
                <a:solidFill>
                  <a:srgbClr val="FF0000"/>
                </a:solidFill>
                <a:prstDash val="solid"/>
              </a:ln>
              <a:solidFill>
                <a:srgbClr val="FFFF00"/>
              </a:solidFill>
              <a:effectLst>
                <a:outerShdw blurRad="63500" dir="3600000" algn="tl" rotWithShape="0">
                  <a:srgbClr val="000000">
                    <a:alpha val="70000"/>
                  </a:srgbClr>
                </a:outerShdw>
              </a:effectLst>
            </a:endParaRPr>
          </a:p>
        </p:txBody>
      </p:sp>
      <p:sp>
        <p:nvSpPr>
          <p:cNvPr id="12" name="Rectangle 11"/>
          <p:cNvSpPr/>
          <p:nvPr/>
        </p:nvSpPr>
        <p:spPr>
          <a:xfrm>
            <a:off x="0" y="6381328"/>
            <a:ext cx="7668344"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41" name="Rectangle 1"/>
          <p:cNvSpPr>
            <a:spLocks noChangeArrowheads="1"/>
          </p:cNvSpPr>
          <p:nvPr/>
        </p:nvSpPr>
        <p:spPr bwMode="auto">
          <a:xfrm>
            <a:off x="467544" y="836712"/>
            <a:ext cx="821537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 typeface="QCF_BSML" pitchFamily="2" charset="2"/>
              <a:buChar char="ﭷ"/>
              <a:tabLst/>
            </a:pPr>
            <a:r>
              <a:rPr kumimoji="0" lang="ar-SA"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rPr>
              <a:t>ﭸ ﭹ ﭺ ﭻ</a:t>
            </a:r>
            <a:endParaRPr kumimoji="0" lang="en-US"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endParaRPr>
          </a:p>
        </p:txBody>
      </p:sp>
      <p:sp>
        <p:nvSpPr>
          <p:cNvPr id="13" name="Round Diagonal Corner Rectangle 12"/>
          <p:cNvSpPr/>
          <p:nvPr/>
        </p:nvSpPr>
        <p:spPr>
          <a:xfrm>
            <a:off x="144016" y="4115469"/>
            <a:ext cx="8892480" cy="1328023"/>
          </a:xfrm>
          <a:prstGeom prst="round2DiagRect">
            <a:avLst/>
          </a:prstGeom>
          <a:solidFill>
            <a:srgbClr val="006600">
              <a:alpha val="55000"/>
            </a:srgbClr>
          </a:solidFill>
        </p:spPr>
        <p:txBody>
          <a:bodyPr wrap="square">
            <a:spAutoFit/>
          </a:bodyPr>
          <a:lstStyle/>
          <a:p>
            <a:pPr algn="ct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p>
          <a:p>
            <a:pPr algn="just"/>
            <a:r>
              <a:rPr lang="en-US" dirty="0">
                <a:ln>
                  <a:solidFill>
                    <a:schemeClr val="tx1"/>
                  </a:solidFill>
                </a:ln>
                <a:effectLst>
                  <a:glow rad="101600">
                    <a:schemeClr val="bg1">
                      <a:alpha val="60000"/>
                    </a:schemeClr>
                  </a:glow>
                </a:effectLst>
                <a:cs typeface="Arabic Typesetting" pitchFamily="66" charset="-78"/>
              </a:rPr>
              <a:t>“</a:t>
            </a:r>
            <a:r>
              <a:rPr lang="en-US" i="1" dirty="0" err="1">
                <a:ln>
                  <a:solidFill>
                    <a:schemeClr val="tx1"/>
                  </a:solidFill>
                </a:ln>
                <a:effectLst>
                  <a:glow rad="101600">
                    <a:schemeClr val="bg1">
                      <a:alpha val="60000"/>
                    </a:schemeClr>
                  </a:glow>
                </a:effectLst>
                <a:cs typeface="Arabic Typesetting" pitchFamily="66" charset="-78"/>
              </a:rPr>
              <a:t>Sesungguhnya</a:t>
            </a:r>
            <a:r>
              <a:rPr lang="en-US" i="1" dirty="0">
                <a:ln>
                  <a:solidFill>
                    <a:schemeClr val="tx1"/>
                  </a:solidFill>
                </a:ln>
                <a:effectLst>
                  <a:glow rad="101600">
                    <a:schemeClr val="bg1">
                      <a:alpha val="60000"/>
                    </a:schemeClr>
                  </a:glow>
                </a:effectLst>
                <a:cs typeface="Arabic Typesetting" pitchFamily="66" charset="-78"/>
              </a:rPr>
              <a:t> </a:t>
            </a:r>
            <a:r>
              <a:rPr lang="en-US" i="1" dirty="0" err="1">
                <a:ln>
                  <a:solidFill>
                    <a:schemeClr val="tx1"/>
                  </a:solidFill>
                </a:ln>
                <a:effectLst>
                  <a:glow rad="101600">
                    <a:schemeClr val="bg1">
                      <a:alpha val="60000"/>
                    </a:schemeClr>
                  </a:glow>
                </a:effectLst>
                <a:cs typeface="Arabic Typesetting" pitchFamily="66" charset="-78"/>
              </a:rPr>
              <a:t>Tuhanmu,Dialah</a:t>
            </a:r>
            <a:r>
              <a:rPr lang="en-US" i="1" dirty="0">
                <a:ln>
                  <a:solidFill>
                    <a:schemeClr val="tx1"/>
                  </a:solidFill>
                </a:ln>
                <a:effectLst>
                  <a:glow rad="101600">
                    <a:schemeClr val="bg1">
                      <a:alpha val="60000"/>
                    </a:schemeClr>
                  </a:glow>
                </a:effectLst>
                <a:cs typeface="Arabic Typesetting" pitchFamily="66" charset="-78"/>
              </a:rPr>
              <a:t> </a:t>
            </a:r>
            <a:r>
              <a:rPr lang="en-US" i="1" dirty="0" err="1">
                <a:ln>
                  <a:solidFill>
                    <a:schemeClr val="tx1"/>
                  </a:solidFill>
                </a:ln>
                <a:effectLst>
                  <a:glow rad="101600">
                    <a:schemeClr val="bg1">
                      <a:alpha val="60000"/>
                    </a:schemeClr>
                  </a:glow>
                </a:effectLst>
                <a:cs typeface="Arabic Typesetting" pitchFamily="66" charset="-78"/>
              </a:rPr>
              <a:t>jua</a:t>
            </a:r>
            <a:r>
              <a:rPr lang="en-US" i="1" dirty="0">
                <a:ln>
                  <a:solidFill>
                    <a:schemeClr val="tx1"/>
                  </a:solidFill>
                </a:ln>
                <a:effectLst>
                  <a:glow rad="101600">
                    <a:schemeClr val="bg1">
                      <a:alpha val="60000"/>
                    </a:schemeClr>
                  </a:glow>
                </a:effectLst>
                <a:cs typeface="Arabic Typesetting" pitchFamily="66" charset="-78"/>
              </a:rPr>
              <a:t> yang </a:t>
            </a:r>
            <a:r>
              <a:rPr lang="en-US" i="1" dirty="0" err="1">
                <a:ln>
                  <a:solidFill>
                    <a:schemeClr val="tx1"/>
                  </a:solidFill>
                </a:ln>
                <a:effectLst>
                  <a:glow rad="101600">
                    <a:schemeClr val="bg1">
                      <a:alpha val="60000"/>
                    </a:schemeClr>
                  </a:glow>
                </a:effectLst>
                <a:cs typeface="Arabic Typesetting" pitchFamily="66" charset="-78"/>
              </a:rPr>
              <a:t>lebih</a:t>
            </a:r>
            <a:r>
              <a:rPr lang="en-US" i="1" dirty="0">
                <a:ln>
                  <a:solidFill>
                    <a:schemeClr val="tx1"/>
                  </a:solidFill>
                </a:ln>
                <a:effectLst>
                  <a:glow rad="101600">
                    <a:schemeClr val="bg1">
                      <a:alpha val="60000"/>
                    </a:schemeClr>
                  </a:glow>
                </a:effectLst>
                <a:cs typeface="Arabic Typesetting" pitchFamily="66" charset="-78"/>
              </a:rPr>
              <a:t> </a:t>
            </a:r>
            <a:r>
              <a:rPr lang="en-US" i="1" dirty="0" err="1">
                <a:ln>
                  <a:solidFill>
                    <a:schemeClr val="tx1"/>
                  </a:solidFill>
                </a:ln>
                <a:effectLst>
                  <a:glow rad="101600">
                    <a:schemeClr val="bg1">
                      <a:alpha val="60000"/>
                    </a:schemeClr>
                  </a:glow>
                </a:effectLst>
                <a:cs typeface="Arabic Typesetting" pitchFamily="66" charset="-78"/>
              </a:rPr>
              <a:t>mengetahui</a:t>
            </a:r>
            <a:r>
              <a:rPr lang="en-US" i="1" dirty="0">
                <a:ln>
                  <a:solidFill>
                    <a:schemeClr val="tx1"/>
                  </a:solidFill>
                </a:ln>
                <a:effectLst>
                  <a:glow rad="101600">
                    <a:schemeClr val="bg1">
                      <a:alpha val="60000"/>
                    </a:schemeClr>
                  </a:glow>
                </a:effectLst>
                <a:cs typeface="Arabic Typesetting" pitchFamily="66" charset="-78"/>
              </a:rPr>
              <a:t> </a:t>
            </a:r>
            <a:r>
              <a:rPr lang="en-US" i="1" dirty="0" err="1">
                <a:ln>
                  <a:solidFill>
                    <a:schemeClr val="tx1"/>
                  </a:solidFill>
                </a:ln>
                <a:effectLst>
                  <a:glow rad="101600">
                    <a:schemeClr val="bg1">
                      <a:alpha val="60000"/>
                    </a:schemeClr>
                  </a:glow>
                </a:effectLst>
                <a:cs typeface="Arabic Typesetting" pitchFamily="66" charset="-78"/>
              </a:rPr>
              <a:t>akan</a:t>
            </a:r>
            <a:r>
              <a:rPr lang="en-US" i="1" dirty="0">
                <a:ln>
                  <a:solidFill>
                    <a:schemeClr val="tx1"/>
                  </a:solidFill>
                </a:ln>
                <a:effectLst>
                  <a:glow rad="101600">
                    <a:schemeClr val="bg1">
                      <a:alpha val="60000"/>
                    </a:schemeClr>
                  </a:glow>
                </a:effectLst>
                <a:cs typeface="Arabic Typesetting" pitchFamily="66" charset="-78"/>
              </a:rPr>
              <a:t> orang yang </a:t>
            </a:r>
            <a:r>
              <a:rPr lang="en-US" i="1" dirty="0" err="1">
                <a:ln>
                  <a:solidFill>
                    <a:schemeClr val="tx1"/>
                  </a:solidFill>
                </a:ln>
                <a:effectLst>
                  <a:glow rad="101600">
                    <a:schemeClr val="bg1">
                      <a:alpha val="60000"/>
                    </a:schemeClr>
                  </a:glow>
                </a:effectLst>
                <a:cs typeface="Arabic Typesetting" pitchFamily="66" charset="-78"/>
              </a:rPr>
              <a:t>sesat</a:t>
            </a:r>
            <a:r>
              <a:rPr lang="en-US" i="1" dirty="0">
                <a:ln>
                  <a:solidFill>
                    <a:schemeClr val="tx1"/>
                  </a:solidFill>
                </a:ln>
                <a:effectLst>
                  <a:glow rad="101600">
                    <a:schemeClr val="bg1">
                      <a:alpha val="60000"/>
                    </a:schemeClr>
                  </a:glow>
                </a:effectLst>
                <a:cs typeface="Arabic Typesetting" pitchFamily="66" charset="-78"/>
              </a:rPr>
              <a:t> </a:t>
            </a:r>
            <a:r>
              <a:rPr lang="en-US" i="1" dirty="0" err="1">
                <a:ln>
                  <a:solidFill>
                    <a:schemeClr val="tx1"/>
                  </a:solidFill>
                </a:ln>
                <a:effectLst>
                  <a:glow rad="101600">
                    <a:schemeClr val="bg1">
                      <a:alpha val="60000"/>
                    </a:schemeClr>
                  </a:glow>
                </a:effectLst>
                <a:cs typeface="Arabic Typesetting" pitchFamily="66" charset="-78"/>
              </a:rPr>
              <a:t>dari</a:t>
            </a:r>
            <a:r>
              <a:rPr lang="en-US" i="1" dirty="0">
                <a:ln>
                  <a:solidFill>
                    <a:schemeClr val="tx1"/>
                  </a:solidFill>
                </a:ln>
                <a:effectLst>
                  <a:glow rad="101600">
                    <a:schemeClr val="bg1">
                      <a:alpha val="60000"/>
                    </a:schemeClr>
                  </a:glow>
                </a:effectLst>
                <a:cs typeface="Arabic Typesetting" pitchFamily="66" charset="-78"/>
              </a:rPr>
              <a:t> </a:t>
            </a:r>
            <a:r>
              <a:rPr lang="en-US" i="1" dirty="0" err="1">
                <a:ln>
                  <a:solidFill>
                    <a:schemeClr val="tx1"/>
                  </a:solidFill>
                </a:ln>
                <a:effectLst>
                  <a:glow rad="101600">
                    <a:schemeClr val="bg1">
                      <a:alpha val="60000"/>
                    </a:schemeClr>
                  </a:glow>
                </a:effectLst>
                <a:cs typeface="Arabic Typesetting" pitchFamily="66" charset="-78"/>
              </a:rPr>
              <a:t>jalan</a:t>
            </a:r>
            <a:r>
              <a:rPr lang="en-US" i="1" dirty="0">
                <a:ln>
                  <a:solidFill>
                    <a:schemeClr val="tx1"/>
                  </a:solidFill>
                </a:ln>
                <a:effectLst>
                  <a:glow rad="101600">
                    <a:schemeClr val="bg1">
                      <a:alpha val="60000"/>
                    </a:schemeClr>
                  </a:glow>
                </a:effectLst>
                <a:cs typeface="Arabic Typesetting" pitchFamily="66" charset="-78"/>
              </a:rPr>
              <a:t>-Nya, </a:t>
            </a:r>
            <a:r>
              <a:rPr lang="en-US" i="1" dirty="0" err="1">
                <a:ln>
                  <a:solidFill>
                    <a:schemeClr val="tx1"/>
                  </a:solidFill>
                </a:ln>
                <a:effectLst>
                  <a:glow rad="101600">
                    <a:schemeClr val="bg1">
                      <a:alpha val="60000"/>
                    </a:schemeClr>
                  </a:glow>
                </a:effectLst>
                <a:cs typeface="Arabic Typesetting" pitchFamily="66" charset="-78"/>
              </a:rPr>
              <a:t>dan</a:t>
            </a:r>
            <a:r>
              <a:rPr lang="en-US" i="1" dirty="0">
                <a:ln>
                  <a:solidFill>
                    <a:schemeClr val="tx1"/>
                  </a:solidFill>
                </a:ln>
                <a:effectLst>
                  <a:glow rad="101600">
                    <a:schemeClr val="bg1">
                      <a:alpha val="60000"/>
                    </a:schemeClr>
                  </a:glow>
                </a:effectLst>
                <a:cs typeface="Arabic Typesetting" pitchFamily="66" charset="-78"/>
              </a:rPr>
              <a:t> </a:t>
            </a:r>
            <a:r>
              <a:rPr lang="en-US" i="1" dirty="0" err="1">
                <a:ln>
                  <a:solidFill>
                    <a:schemeClr val="tx1"/>
                  </a:solidFill>
                </a:ln>
                <a:effectLst>
                  <a:glow rad="101600">
                    <a:schemeClr val="bg1">
                      <a:alpha val="60000"/>
                    </a:schemeClr>
                  </a:glow>
                </a:effectLst>
                <a:cs typeface="Arabic Typesetting" pitchFamily="66" charset="-78"/>
              </a:rPr>
              <a:t>Dialah</a:t>
            </a:r>
            <a:r>
              <a:rPr lang="en-US" i="1" dirty="0">
                <a:ln>
                  <a:solidFill>
                    <a:schemeClr val="tx1"/>
                  </a:solidFill>
                </a:ln>
                <a:effectLst>
                  <a:glow rad="101600">
                    <a:schemeClr val="bg1">
                      <a:alpha val="60000"/>
                    </a:schemeClr>
                  </a:glow>
                </a:effectLst>
                <a:cs typeface="Arabic Typesetting" pitchFamily="66" charset="-78"/>
              </a:rPr>
              <a:t> </a:t>
            </a:r>
            <a:r>
              <a:rPr lang="en-US" i="1" dirty="0" err="1">
                <a:ln>
                  <a:solidFill>
                    <a:schemeClr val="tx1"/>
                  </a:solidFill>
                </a:ln>
                <a:effectLst>
                  <a:glow rad="101600">
                    <a:schemeClr val="bg1">
                      <a:alpha val="60000"/>
                    </a:schemeClr>
                  </a:glow>
                </a:effectLst>
                <a:cs typeface="Arabic Typesetting" pitchFamily="66" charset="-78"/>
              </a:rPr>
              <a:t>jua</a:t>
            </a:r>
            <a:r>
              <a:rPr lang="en-US" i="1" dirty="0">
                <a:ln>
                  <a:solidFill>
                    <a:schemeClr val="tx1"/>
                  </a:solidFill>
                </a:ln>
                <a:effectLst>
                  <a:glow rad="101600">
                    <a:schemeClr val="bg1">
                      <a:alpha val="60000"/>
                    </a:schemeClr>
                  </a:glow>
                </a:effectLst>
                <a:cs typeface="Arabic Typesetting" pitchFamily="66" charset="-78"/>
              </a:rPr>
              <a:t> yang </a:t>
            </a:r>
            <a:r>
              <a:rPr lang="en-US" i="1" dirty="0" err="1">
                <a:ln>
                  <a:solidFill>
                    <a:schemeClr val="tx1"/>
                  </a:solidFill>
                </a:ln>
                <a:effectLst>
                  <a:glow rad="101600">
                    <a:schemeClr val="bg1">
                      <a:alpha val="60000"/>
                    </a:schemeClr>
                  </a:glow>
                </a:effectLst>
                <a:cs typeface="Arabic Typesetting" pitchFamily="66" charset="-78"/>
              </a:rPr>
              <a:t>lebih</a:t>
            </a:r>
            <a:r>
              <a:rPr lang="en-US" i="1" dirty="0">
                <a:ln>
                  <a:solidFill>
                    <a:schemeClr val="tx1"/>
                  </a:solidFill>
                </a:ln>
                <a:effectLst>
                  <a:glow rad="101600">
                    <a:schemeClr val="bg1">
                      <a:alpha val="60000"/>
                    </a:schemeClr>
                  </a:glow>
                </a:effectLst>
                <a:cs typeface="Arabic Typesetting" pitchFamily="66" charset="-78"/>
              </a:rPr>
              <a:t> </a:t>
            </a:r>
            <a:r>
              <a:rPr lang="en-US" i="1" dirty="0" err="1">
                <a:ln>
                  <a:solidFill>
                    <a:schemeClr val="tx1"/>
                  </a:solidFill>
                </a:ln>
                <a:effectLst>
                  <a:glow rad="101600">
                    <a:schemeClr val="bg1">
                      <a:alpha val="60000"/>
                    </a:schemeClr>
                  </a:glow>
                </a:effectLst>
                <a:cs typeface="Arabic Typesetting" pitchFamily="66" charset="-78"/>
              </a:rPr>
              <a:t>mengetahui</a:t>
            </a:r>
            <a:r>
              <a:rPr lang="en-US" i="1" dirty="0">
                <a:ln>
                  <a:solidFill>
                    <a:schemeClr val="tx1"/>
                  </a:solidFill>
                </a:ln>
                <a:effectLst>
                  <a:glow rad="101600">
                    <a:schemeClr val="bg1">
                      <a:alpha val="60000"/>
                    </a:schemeClr>
                  </a:glow>
                </a:effectLst>
                <a:cs typeface="Arabic Typesetting" pitchFamily="66" charset="-78"/>
              </a:rPr>
              <a:t> </a:t>
            </a:r>
            <a:r>
              <a:rPr lang="en-US" i="1" dirty="0" err="1">
                <a:ln>
                  <a:solidFill>
                    <a:schemeClr val="tx1"/>
                  </a:solidFill>
                </a:ln>
                <a:effectLst>
                  <a:glow rad="101600">
                    <a:schemeClr val="bg1">
                      <a:alpha val="60000"/>
                    </a:schemeClr>
                  </a:glow>
                </a:effectLst>
                <a:cs typeface="Arabic Typesetting" pitchFamily="66" charset="-78"/>
              </a:rPr>
              <a:t>akan</a:t>
            </a:r>
            <a:r>
              <a:rPr lang="en-US" i="1" dirty="0">
                <a:ln>
                  <a:solidFill>
                    <a:schemeClr val="tx1"/>
                  </a:solidFill>
                </a:ln>
                <a:effectLst>
                  <a:glow rad="101600">
                    <a:schemeClr val="bg1">
                      <a:alpha val="60000"/>
                    </a:schemeClr>
                  </a:glow>
                </a:effectLst>
                <a:cs typeface="Arabic Typesetting" pitchFamily="66" charset="-78"/>
              </a:rPr>
              <a:t> orang-orang yang </a:t>
            </a:r>
            <a:r>
              <a:rPr lang="en-US" i="1" dirty="0" err="1">
                <a:ln>
                  <a:solidFill>
                    <a:schemeClr val="tx1"/>
                  </a:solidFill>
                </a:ln>
                <a:effectLst>
                  <a:glow rad="101600">
                    <a:schemeClr val="bg1">
                      <a:alpha val="60000"/>
                    </a:schemeClr>
                  </a:glow>
                </a:effectLst>
                <a:cs typeface="Arabic Typesetting" pitchFamily="66" charset="-78"/>
              </a:rPr>
              <a:t>mendapat</a:t>
            </a:r>
            <a:r>
              <a:rPr lang="en-US" i="1" dirty="0">
                <a:ln>
                  <a:solidFill>
                    <a:schemeClr val="tx1"/>
                  </a:solidFill>
                </a:ln>
                <a:effectLst>
                  <a:glow rad="101600">
                    <a:schemeClr val="bg1">
                      <a:alpha val="60000"/>
                    </a:schemeClr>
                  </a:glow>
                </a:effectLst>
                <a:cs typeface="Arabic Typesetting" pitchFamily="66" charset="-78"/>
              </a:rPr>
              <a:t> </a:t>
            </a:r>
            <a:r>
              <a:rPr lang="en-US" i="1" dirty="0" err="1">
                <a:ln>
                  <a:solidFill>
                    <a:schemeClr val="tx1"/>
                  </a:solidFill>
                </a:ln>
                <a:effectLst>
                  <a:glow rad="101600">
                    <a:schemeClr val="bg1">
                      <a:alpha val="60000"/>
                    </a:schemeClr>
                  </a:glow>
                </a:effectLst>
                <a:cs typeface="Arabic Typesetting" pitchFamily="66" charset="-78"/>
              </a:rPr>
              <a:t>petunjuk</a:t>
            </a:r>
            <a:r>
              <a:rPr lang="en-US" i="1" dirty="0">
                <a:ln>
                  <a:solidFill>
                    <a:schemeClr val="tx1"/>
                  </a:solidFill>
                </a:ln>
                <a:effectLst>
                  <a:glow rad="101600">
                    <a:schemeClr val="bg1">
                      <a:alpha val="60000"/>
                    </a:schemeClr>
                  </a:glow>
                </a:effectLst>
                <a:cs typeface="Arabic Typesetting" pitchFamily="66" charset="-78"/>
              </a:rPr>
              <a:t>”.</a:t>
            </a:r>
            <a:endParaRPr lang="en-US" b="1" dirty="0">
              <a:ln>
                <a:solidFill>
                  <a:schemeClr val="tx1"/>
                </a:solidFill>
              </a:ln>
              <a:effectLst>
                <a:glow rad="101600">
                  <a:schemeClr val="bg1">
                    <a:alpha val="60000"/>
                  </a:schemeClr>
                </a:glow>
              </a:effectLst>
            </a:endParaRPr>
          </a:p>
        </p:txBody>
      </p:sp>
      <p:sp>
        <p:nvSpPr>
          <p:cNvPr id="14" name="Rectangle 13"/>
          <p:cNvSpPr/>
          <p:nvPr/>
        </p:nvSpPr>
        <p:spPr>
          <a:xfrm>
            <a:off x="6804248" y="5443492"/>
            <a:ext cx="2136867" cy="369332"/>
          </a:xfrm>
          <a:prstGeom prst="rect">
            <a:avLst/>
          </a:prstGeom>
        </p:spPr>
        <p:txBody>
          <a:bodyPr wrap="none">
            <a:spAutoFit/>
          </a:bodyPr>
          <a:lstStyle/>
          <a:p>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(Surah </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al-</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Qalam</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7)</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4" name="Rectangle 3"/>
          <p:cNvSpPr/>
          <p:nvPr/>
        </p:nvSpPr>
        <p:spPr>
          <a:xfrm>
            <a:off x="1142838" y="2401460"/>
            <a:ext cx="6894836" cy="646331"/>
          </a:xfrm>
          <a:prstGeom prst="rect">
            <a:avLst/>
          </a:prstGeom>
        </p:spPr>
        <p:txBody>
          <a:bodyPr wrap="none">
            <a:spAutoFit/>
          </a:bodyPr>
          <a:lstStyle/>
          <a:p>
            <a:pPr algn="ctr" rtl="1"/>
            <a:r>
              <a:rPr lang="ar-SA" sz="3600" dirty="0">
                <a:ln>
                  <a:solidFill>
                    <a:srgbClr val="FFFF00"/>
                  </a:solidFill>
                </a:ln>
                <a:solidFill>
                  <a:srgbClr val="FFFF00"/>
                </a:solidFill>
                <a:effectLst>
                  <a:glow rad="101600">
                    <a:schemeClr val="bg1">
                      <a:alpha val="60000"/>
                    </a:schemeClr>
                  </a:glow>
                </a:effectLst>
                <a:latin typeface="QCF_P564" pitchFamily="2" charset="2"/>
                <a:cs typeface="QCF_P564" pitchFamily="2" charset="2"/>
              </a:rPr>
              <a:t>ﮦ ﮧ ﮨ ﮩ ﮪ ﮫ ﮬ ﮭ ﮮ ﮯ ﮰ</a:t>
            </a:r>
            <a:endParaRPr lang="en-US" sz="3600" dirty="0">
              <a:ln>
                <a:solidFill>
                  <a:srgbClr val="FFFF00"/>
                </a:solidFill>
              </a:ln>
              <a:solidFill>
                <a:srgbClr val="FFFF00"/>
              </a:solidFill>
              <a:effectLst>
                <a:glow rad="101600">
                  <a:schemeClr val="bg1">
                    <a:alpha val="60000"/>
                  </a:schemeClr>
                </a:glow>
              </a:effectLst>
              <a:latin typeface="QCF_P564" pitchFamily="2" charset="2"/>
              <a:cs typeface="QCF_P564" pitchFamily="2" charset="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7889" name="Rectangle 1"/>
          <p:cNvSpPr>
            <a:spLocks noChangeArrowheads="1"/>
          </p:cNvSpPr>
          <p:nvPr/>
        </p:nvSpPr>
        <p:spPr bwMode="auto">
          <a:xfrm>
            <a:off x="288032" y="1332026"/>
            <a:ext cx="8676456" cy="4699159"/>
          </a:xfrm>
          <a:prstGeom prst="roundRect">
            <a:avLst/>
          </a:prstGeom>
          <a:solidFill>
            <a:schemeClr val="bg1">
              <a:alpha val="55000"/>
            </a:schemeClr>
          </a:solid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Calibri" pitchFamily="34" charset="0"/>
                <a:ea typeface="Calibri" pitchFamily="34" charset="0"/>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قَوْلِيْ هَذَا وَأَسْتَغْفِرُ اللهَ الْعَظِيْمَ لِيْ وَلَكُمْ وَلِسَآئِرِ الْمُسْلِمِيْنَ وَالْمُسْلِمَاتِ وَالْمُؤْمِنِيْنَ وَالْمُؤْمِنَاتِ الأَحْيَاءِ مِنْهُمْ وَالأَمْوَاتِ، فَاسْتَغْفِرُوْهُ إِنَّهُ هُوَ الْغَفُوْرُ الرَّحِيْمُ.</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1" name="Slide Number Placeholder 10"/>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2283837"/>
            <a:ext cx="8358246" cy="2585323"/>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اَلْحَمْدُ لِلّهِ نَحْمَدُهُ وَنَسْتَعِيْنُهُ وَنَسْتَغْفِرُهُ وَنُؤْمِنُ بِهِ وَنَتَوَكَّلُ عَلَيْهِ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وَنَعُوْذُُ بِاللهِ مِنْ شُرُوْرِ أَنْفُسِنَا وَمِنْ سَيِّئَاتِ أَعْمَالِنَا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endParaRP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مَنْ يَهْدِهِ اللهُ فَلاَ مُضِلَّ لَهُ وَمَنْ يُضْلِلْهُ فَلاَ هَادِيَ لَهُ. </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1" name="Rectangle 10"/>
          <p:cNvSpPr/>
          <p:nvPr/>
        </p:nvSpPr>
        <p:spPr>
          <a:xfrm>
            <a:off x="0" y="3789040"/>
            <a:ext cx="9144000" cy="158417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671915"/>
            <a:ext cx="8501122" cy="1754326"/>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أَشْهَدُ أَنْ لاَّ اِلَهَ إِلاَّ اللهُ وَحْدَهُ لآ شَرِيْكَ لَهُ،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وَأَشْهَدُ أَنَّ سَيِّدَنَا وَنَبِيَّنَا مُحَمَّدًا عَبْدُهُ وَرَسُوْلُهُ سَيِّدُ الْخَلاَئِقِ وَالْبَشَرِ </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539552" y="3933056"/>
            <a:ext cx="8280920" cy="1323439"/>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disembah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melainkan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Esa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sekutu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bagi-Nya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juga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Nabi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Muhammad SAW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adalah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hamba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rasul-Nya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segala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makhluk</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manusia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00430" y="1214422"/>
            <a:ext cx="2011641"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SYAHADAH</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231592"/>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323528" y="2785135"/>
            <a:ext cx="8496944" cy="1685077"/>
          </a:xfrm>
          <a:prstGeom prst="rect">
            <a:avLst/>
          </a:prstGeom>
        </p:spPr>
        <p:txBody>
          <a:bodyPr wrap="square">
            <a:spAutoFit/>
          </a:bodyPr>
          <a:lstStyle/>
          <a:p>
            <a:pPr algn="ctr" rtl="1">
              <a:lnSpc>
                <a:spcPct val="150000"/>
              </a:lnSpc>
            </a:pP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أَشْـهَدُ أَن لاَّ إِلَـهَ إِلاَّ اللهُ وَحْـدَهُ لاَ شَـرِيْكَ لَهُ، </a:t>
            </a:r>
            <a:endParaRPr lang="ar-SA"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a:p>
            <a:pPr algn="ctr" rtl="1">
              <a:lnSpc>
                <a:spcPct val="150000"/>
              </a:lnSpc>
            </a:pPr>
            <a:r>
              <a:rPr lang="ar-SA"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وَأَشْـهَدُ </a:t>
            </a: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rPr>
              <a:t>أَنَّ سَيِّدَنَا وَنَبِيَّنَا مُحَمَّدًا عَبْدُهُ وَرَسُـولُهُ</a:t>
            </a:r>
            <a:endPar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501008"/>
            <a:ext cx="9144000" cy="1008112"/>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484784"/>
            <a:ext cx="8501122" cy="1754326"/>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اَللّهُمَّ صَلِّ وَسَلِّمْ وَبَارِكْ عَلَى سَيِّدِنَا وَنَبِيِّنَا مُحَمَّدٍ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وَعَلَى آلِهِ وَصَحْبِهِ أَجْمَعِيْنَ</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539552" y="3645024"/>
            <a:ext cx="8280920" cy="707886"/>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berilah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selawat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sejahtera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berkat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atas</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Nabi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Muhammad SAW,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kaum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keluarga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serta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sahabat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baginda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2" name="Rectangle 11"/>
          <p:cNvSpPr/>
          <p:nvPr/>
        </p:nvSpPr>
        <p:spPr>
          <a:xfrm>
            <a:off x="0" y="3356992"/>
            <a:ext cx="9144000" cy="165618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340768"/>
            <a:ext cx="8429684" cy="1938992"/>
          </a:xfrm>
          <a:prstGeom prst="rect">
            <a:avLst/>
          </a:prstGeom>
        </p:spPr>
        <p:txBody>
          <a:bodyPr wrap="square">
            <a:spAutoFit/>
          </a:bodyPr>
          <a:lstStyle/>
          <a:p>
            <a:pPr algn="just" rtl="1"/>
            <a:r>
              <a:rPr lang="ar-SA" sz="4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r>
              <a:rPr lang="en-US" sz="4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a:t>
            </a:r>
            <a:endParaRPr lang="en-US" sz="40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5169386"/>
            <a:ext cx="8429684" cy="707886"/>
          </a:xfrm>
          <a:prstGeom prst="rect">
            <a:avLst/>
          </a:prstGeom>
        </p:spPr>
        <p:txBody>
          <a:bodyPr wrap="square">
            <a:spAutoFit/>
          </a:bodyPr>
          <a:lstStyle/>
          <a:p>
            <a:pPr algn="just" rtl="1"/>
            <a:r>
              <a:rPr lang="ar-SA" sz="4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اللَّهُمَّ صَلِّ وَسَلِّمْ عَلَى سَيِّدِنَا مُحَمَّدٍ وَعَلَى آل سَيِّدِنَا مُحَمَّدٍ</a:t>
            </a:r>
            <a:endParaRPr lang="en-US" sz="40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0241" name="Rectangle 1"/>
          <p:cNvSpPr>
            <a:spLocks noChangeArrowheads="1"/>
          </p:cNvSpPr>
          <p:nvPr/>
        </p:nvSpPr>
        <p:spPr bwMode="auto">
          <a:xfrm>
            <a:off x="395536" y="3293474"/>
            <a:ext cx="8568952"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ﭲ ﭳ ﭴ ﭵ ﭶ ﭷ ﭸ ﭹ ﭺ ﭻ ﭼ ﭽ ﭾ ﭿ</a:t>
            </a:r>
            <a:r>
              <a:rPr kumimoji="0" lang="en-US"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 </a:t>
            </a:r>
            <a:endParaRPr kumimoji="0" lang="en-US" sz="3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2" name="Rectangle 11"/>
          <p:cNvSpPr/>
          <p:nvPr/>
        </p:nvSpPr>
        <p:spPr>
          <a:xfrm>
            <a:off x="0" y="4509120"/>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195005"/>
            <a:ext cx="8501122" cy="3170099"/>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kumimoji="0" lang="ar-SA" altLang="zh-CN"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467544" y="4481825"/>
            <a:ext cx="8352928" cy="1323439"/>
          </a:xfrm>
          <a:prstGeom prst="rect">
            <a:avLst/>
          </a:prstGeom>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kurniakanlah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keredaan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empat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orang</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khulafa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ar-Rasyidin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Saidina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Abu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Bakar</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Umar</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Usman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Ali bin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Abi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Talib</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Isteri-isteri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Nabi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suci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ahli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keluarga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seluruh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sahabat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para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tabiin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Juga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redhailah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sekalian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wahai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Maha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Penyayang</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1" name="Rectangle 10"/>
          <p:cNvSpPr/>
          <p:nvPr/>
        </p:nvSpPr>
        <p:spPr>
          <a:xfrm>
            <a:off x="0" y="3429000"/>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827584" y="2060848"/>
            <a:ext cx="7776864" cy="1200329"/>
          </a:xfrm>
          <a:prstGeom prst="rect">
            <a:avLst/>
          </a:prstGeom>
        </p:spPr>
        <p:txBody>
          <a:bodyPr wrap="square">
            <a:spAutoFit/>
          </a:bodyPr>
          <a:lstStyle/>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اغْفِرْ لِلْمُسْلِمِيْنَ وَالْمُسْلِمَاتِ وَالْمُؤْمِنِيْنَ وَالْمُؤْمِنَاتِ </a:t>
            </a: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الأَحْيَاءِ مِنْهُمْ وَالأَمْوَاتِ </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611560" y="3645024"/>
            <a:ext cx="7920880" cy="707886"/>
          </a:xfrm>
          <a:prstGeom prst="rect">
            <a:avLst/>
          </a:prstGeom>
        </p:spPr>
        <p:txBody>
          <a:bodyPr wrap="square">
            <a:spAutoFit/>
          </a:bodyPr>
          <a:lstStyle/>
          <a:p>
            <a:pPr algn="ctr">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ampunkanlah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dosa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golongan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muslimin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muslimat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sama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masih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hidup</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telah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meninggal</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3" name="Rectangle 12"/>
          <p:cNvSpPr/>
          <p:nvPr/>
        </p:nvSpPr>
        <p:spPr>
          <a:xfrm>
            <a:off x="0" y="3933056"/>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674674"/>
            <a:ext cx="8643998" cy="1754326"/>
          </a:xfrm>
          <a:prstGeom prst="rect">
            <a:avLst/>
          </a:prstGeom>
        </p:spPr>
        <p:txBody>
          <a:bodyPr wrap="square">
            <a:spAutoFit/>
          </a:bodyPr>
          <a:lstStyle/>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rPr>
              <a:t>اَللّهُمَّ أَنْزِلِ الرَّحْمَةَ عَلَى السَّلاَطِيْنِ الْكِرَامِ،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endParaRP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rPr>
              <a:t>وَجَمِيْعِ الْمُسْلِمِيْنَ الْعِظَامِ،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endParaRP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rPr>
              <a:t>الَّذِيْنَ قَضَوْا بِالْحَقِّ وَبِهِ كَانُوْا يَعْدِلُوْنَ.</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187624" y="4005064"/>
            <a:ext cx="6696744" cy="1015663"/>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rahmat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atas</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Raja-raja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pemimpin-pemimpin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melaksanakan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kebenaran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menegakkan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keadilan</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5000" r="-15000"/>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124744"/>
            <a:ext cx="8643998" cy="3170099"/>
          </a:xfrm>
          <a:prstGeom prst="rect">
            <a:avLst/>
          </a:prstGeom>
        </p:spPr>
        <p:txBody>
          <a:bodyPr wrap="square">
            <a:spAutoFit/>
          </a:bodyPr>
          <a:lstStyle/>
          <a:p>
            <a:pPr algn="just" rtl="1"/>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أَنْزِلِ الرَّحْمَةَ وَالسَّكِيْنَةَ وَالسَّلاَمَةَ وَالْعَافِيَةَ عَلَى مَلِكِنَا،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سري فادوك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بضيندا</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يغ</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دفرتوان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اضوغ</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مَوْلاَنَا الْمَلِكُ الْمُعْتَصِمُ بِاللهِ مُحِبُّ الدِّيْنِ توانكو الْحَاجَّ عَبْدَ الْحَلِيْمِ مُعَظَّمْ شَاهُ إِبْنَ الْمَرْحُوْمِ اَلْسُّلْطَانِ بَدْلِي شَاهُ</a:t>
            </a:r>
            <a:r>
              <a:rPr kumimoji="0" lang="ar-SA" altLang="zh-CN" sz="4000" i="0" u="none" strike="noStrike" normalizeH="0" baseline="0" dirty="0" smtClean="0">
                <a:ln>
                  <a:solidFill>
                    <a:schemeClr val="tx1"/>
                  </a:solidFill>
                </a:ln>
                <a:latin typeface="Arb Naskh" charset="2"/>
                <a:ea typeface="SimSun" pitchFamily="2" charset="-122"/>
                <a:cs typeface="Traditional Arabic" pitchFamily="2" charset="-78"/>
              </a:rPr>
              <a:t>، </a:t>
            </a:r>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راج فرمايسوري </a:t>
            </a:r>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Jawi - Biasa" pitchFamily="2" charset="-78"/>
              </a:rPr>
              <a:t>اضوغ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سلطانة حاجة حامينة</a:t>
            </a:r>
            <a:r>
              <a:rPr kumimoji="0" lang="ar-SA" altLang="zh-CN" sz="4000" i="0" u="none" strike="noStrike" normalizeH="0" baseline="0" dirty="0" smtClean="0">
                <a:ln>
                  <a:solidFill>
                    <a:schemeClr val="tx1"/>
                  </a:solidFill>
                </a:ln>
                <a:latin typeface="Arb Naskh" charset="2"/>
                <a:ea typeface="SimSun" pitchFamily="2" charset="-122"/>
                <a:cs typeface="Jawi - Biasa" pitchFamily="2" charset="-78"/>
              </a:rPr>
              <a:t> </a:t>
            </a:r>
            <a:r>
              <a:rPr lang="ar-SA" altLang="zh-CN" sz="400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Jawi - Biasa" pitchFamily="2" charset="-78"/>
              </a:rPr>
              <a:t>وَعَلَى كُلِّ بَنَاتِهِ وَقَرَابَتِهِ</a:t>
            </a:r>
            <a:r>
              <a:rPr lang="ar-SA" altLang="zh-CN" sz="400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a:t>
            </a:r>
            <a:endParaRPr lang="en-US" sz="4000" dirty="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4365104"/>
            <a:ext cx="8424936" cy="2031325"/>
          </a:xfrm>
          <a:prstGeom prst="rect">
            <a:avLst/>
          </a:prstGeom>
        </p:spPr>
        <p:txBody>
          <a:bodyPr wrap="square">
            <a:spAutoFit/>
          </a:bodyPr>
          <a:lstStyle/>
          <a:p>
            <a:pPr algn="ctr">
              <a:defRPr/>
            </a:pP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Ya</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Allah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limpahkanlah</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rahmat</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ketenangan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keselamatan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dan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kesihatan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atas</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Raja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kami</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a:t>
            </a:r>
          </a:p>
          <a:p>
            <a:pPr algn="ctr">
              <a:defRPr/>
            </a:pPr>
            <a:r>
              <a:rPr lang="en-US" dirty="0" smtClean="0">
                <a:ln>
                  <a:solidFill>
                    <a:srgbClr val="0000FF"/>
                  </a:solidFill>
                </a:ln>
                <a:solidFill>
                  <a:srgbClr val="0000FF"/>
                </a:solidFill>
                <a:ea typeface="Arial Unicode MS" pitchFamily="34" charset="-128"/>
                <a:cs typeface="Arial" charset="0"/>
              </a:rPr>
              <a:t>SERI PADUKA BAGINDA YANG DIPERTUAN AGONG MAULANA AL-MALIK </a:t>
            </a:r>
          </a:p>
          <a:p>
            <a:pPr algn="ctr">
              <a:defRPr/>
            </a:pPr>
            <a:r>
              <a:rPr lang="en-US" dirty="0" smtClean="0">
                <a:ln>
                  <a:solidFill>
                    <a:srgbClr val="0000FF"/>
                  </a:solidFill>
                </a:ln>
                <a:solidFill>
                  <a:srgbClr val="0000FF"/>
                </a:solidFill>
                <a:ea typeface="Arial Unicode MS" pitchFamily="34" charset="-128"/>
                <a:cs typeface="Arial" charset="0"/>
              </a:rPr>
              <a:t>AL-MU’TASIM BILLAHI MUHIBBUDIN TUANKU AL-HAJ ABD AL-HALIM MUADZZAM SHAH IBN AL-MARHUM AS-SULTAN BADLI SHAH</a:t>
            </a:r>
            <a:r>
              <a:rPr lang="en-US" dirty="0" smtClean="0">
                <a:ln>
                  <a:solidFill>
                    <a:schemeClr val="tx1"/>
                  </a:solidFill>
                </a:ln>
                <a:ea typeface="Arial Unicode MS" pitchFamily="34" charset="-128"/>
                <a:cs typeface="Arial" charset="0"/>
              </a:rPr>
              <a:t>,</a:t>
            </a:r>
          </a:p>
          <a:p>
            <a:pPr algn="ctr">
              <a:defRPr/>
            </a:pP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RAJA PERMAISURI AGONG </a:t>
            </a:r>
            <a:r>
              <a:rPr lang="en-US" dirty="0" smtClean="0">
                <a:ln>
                  <a:solidFill>
                    <a:srgbClr val="0000FF"/>
                  </a:solidFill>
                </a:ln>
                <a:solidFill>
                  <a:srgbClr val="0000FF"/>
                </a:solidFill>
                <a:ea typeface="Arial Unicode MS" pitchFamily="34" charset="-128"/>
                <a:cs typeface="Arial" charset="0"/>
              </a:rPr>
              <a:t>SULTANAH HAJAH HAMINAH </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DAN</a:t>
            </a:r>
            <a:r>
              <a:rPr lang="en-US" dirty="0" smtClean="0">
                <a:ln>
                  <a:solidFill>
                    <a:schemeClr val="bg1"/>
                  </a:solidFill>
                </a:ln>
                <a:solidFill>
                  <a:schemeClr val="bg1"/>
                </a:solidFill>
                <a:ea typeface="Arial Unicode MS" pitchFamily="34" charset="-128"/>
                <a:cs typeface="Arial" charset="0"/>
              </a:rPr>
              <a:t> </a:t>
            </a:r>
          </a:p>
          <a:p>
            <a:pPr algn="ctr">
              <a:defRPr/>
            </a:pP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PUTERI-PUTERI SERTA KERABAT-KERABAT DI RAJA SEKALIAN.</a:t>
            </a:r>
            <a:endParaRPr lang="en-US" dirty="0">
              <a:ln>
                <a:solidFill>
                  <a:schemeClr val="bg1"/>
                </a:solidFill>
              </a:ln>
              <a:solidFill>
                <a:schemeClr val="bg1"/>
              </a:solidFill>
              <a:effectLst>
                <a:glow rad="101600">
                  <a:schemeClr val="tx1">
                    <a:alpha val="60000"/>
                  </a:schemeClr>
                </a:glow>
              </a:effectLst>
              <a:ea typeface="Arial Unicode MS" pitchFamily="34" charset="-128"/>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861048"/>
            <a:ext cx="9144000" cy="2088232"/>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611560" y="1306503"/>
            <a:ext cx="7992888" cy="2308324"/>
          </a:xfrm>
          <a:prstGeom prst="rect">
            <a:avLst/>
          </a:prstGeom>
        </p:spPr>
        <p:txBody>
          <a:bodyPr wrap="square">
            <a:spAutoFit/>
          </a:bodyPr>
          <a:lstStyle/>
          <a:p>
            <a:pPr lvl="0" algn="just" rtl="1" fontAlgn="base">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r>
              <a:rPr lang="ar-SA" altLang="zh-CN"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lang="ar-SA" altLang="zh-CN"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سَلِّمْ بِلاَدَنَا مِنَ المُفسِدِينَ وَطَهِّرهَا مِنَ المُتَطَرِّفِينَ وَوَفِّقنَا جَمِيعًا لِطَاعَتِكَ وَطَاعَةِ رَسُولِكَ مُحَمَّدٍ صَلَّى اللهُ عَلَيهِ وَسَلَّمَ وَطَاعَةِ مَن أَمَرتَنَا بِطَاعَتِهِ.</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3933056"/>
            <a:ext cx="8280920" cy="1938992"/>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jadikanlah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Malaysia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umat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Islam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keadaan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tenang</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selamatkan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melakukan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kerosakan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bersihkannya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melampaui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batasan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perbaiki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jalan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mentaati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Rasul</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mereka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perintah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mentaatinya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1844824"/>
            <a:ext cx="9144000" cy="374441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1844824"/>
            <a:ext cx="8280920" cy="3647152"/>
          </a:xfrm>
          <a:prstGeom prst="rect">
            <a:avLst/>
          </a:prstGeom>
        </p:spPr>
        <p:txBody>
          <a:bodyPr wrap="square">
            <a:spAutoFit/>
          </a:bodyPr>
          <a:lstStyle/>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memohon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agar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perlindungan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rakyatnya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dikekalkan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keamanan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kesejahteraan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Tanamkanlah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rasa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kasih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sayang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antara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Kekalkanlah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perpaduan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kalangan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Semoga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dengannya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sentiasa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hidup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damai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selamat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sepanjang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zaman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1" name="Rectangle 10"/>
          <p:cNvSpPr/>
          <p:nvPr/>
        </p:nvSpPr>
        <p:spPr>
          <a:xfrm>
            <a:off x="0" y="3501008"/>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331640" y="3573016"/>
            <a:ext cx="6408712" cy="1200329"/>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janganlah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mengubah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hati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selepas</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memberi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hidayah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kurniakanlah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sisiMu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sesungguhnya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Pemberi</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
        <p:nvSpPr>
          <p:cNvPr id="3073" name="Rectangle 1"/>
          <p:cNvSpPr>
            <a:spLocks noChangeArrowheads="1"/>
          </p:cNvSpPr>
          <p:nvPr/>
        </p:nvSpPr>
        <p:spPr bwMode="auto">
          <a:xfrm>
            <a:off x="899592" y="1807076"/>
            <a:ext cx="7164288"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ﯫ ﯬ ﯭ ﯮ ﯯ ﯰ ﯱ ﯲ ﯳ ﯴ ﯵ ﯶ ﯷ ﯸ ﯹ ﯺ</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 </a:t>
            </a:r>
            <a:endParaRPr kumimoji="0" lang="en-US" sz="28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645024"/>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403648" y="3861048"/>
            <a:ext cx="6408712" cy="923330"/>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dengan</a:t>
            </a:r>
            <a:r>
              <a:rPr lang="ar-SA"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kebaikan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akhirat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jauhilah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daripada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azab</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api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neraka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
        <p:nvSpPr>
          <p:cNvPr id="2049" name="Rectangle 1"/>
          <p:cNvSpPr>
            <a:spLocks noChangeArrowheads="1"/>
          </p:cNvSpPr>
          <p:nvPr/>
        </p:nvSpPr>
        <p:spPr bwMode="auto">
          <a:xfrm>
            <a:off x="1259632" y="1892152"/>
            <a:ext cx="6588224"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ﯜ ﯝ ﯞ ﯟ ﯠ ﯡ ﯢ ﯣ ﯤ ﯥ ﯦ</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 </a:t>
            </a:r>
            <a:endParaRPr kumimoji="0" lang="en-US" sz="3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737939" y="1214422"/>
            <a:ext cx="1720920"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SELAWAT</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683568" y="2492896"/>
            <a:ext cx="7848872" cy="1685077"/>
          </a:xfrm>
          <a:prstGeom prst="rect">
            <a:avLst/>
          </a:prstGeom>
        </p:spPr>
        <p:txBody>
          <a:bodyPr wrap="square">
            <a:spAutoFit/>
          </a:bodyPr>
          <a:lstStyle/>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اللَّهُمَّ صَلِّ وَسَلِّم وَبَارِكْ عَلَى سَيِّدِنَا مُحَمَّدٍ خَاتَمِ الأَنبِيَاءِ وَالمُرسَلِينَ وَعَلَى آلِهِ وَصَحبِهِ أَجمَعِينَ</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933056"/>
            <a:ext cx="9144000" cy="158417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4100879"/>
            <a:ext cx="8358246" cy="1200329"/>
          </a:xfrm>
          <a:prstGeom prst="rect">
            <a:avLst/>
          </a:prstGeom>
        </p:spPr>
        <p:txBody>
          <a:bodyPr wrap="square">
            <a:spAutoFit/>
          </a:bodyPr>
          <a:lstStyle/>
          <a:p>
            <a:pPr algn="ctr" rtl="1"/>
            <a:r>
              <a:rPr lang="ar-SA" sz="3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فَاذْكُرُوا اللهَ الْعَظِيْمَ يَذْكُرْكُمْ وَاشْكُرُوهُ عَلَى نِعَمِهِ يَزِدْكُمْ</a:t>
            </a:r>
          </a:p>
          <a:p>
            <a:pPr algn="ctr" rtl="1"/>
            <a:r>
              <a:rPr lang="ar-SA" sz="3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 وَاسْأَلُوهُ مِنْ فَضْلِهِ يُعْطِكُمْ وَلَذِكْرُ اللهِ أَكْبَرُ، وَاللهُ يَعْلَمُ مَا تَصْنَعُونَ.</a:t>
            </a:r>
            <a:endParaRPr lang="en-US" sz="36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5" name="Rectangle 1"/>
          <p:cNvSpPr>
            <a:spLocks noChangeArrowheads="1"/>
          </p:cNvSpPr>
          <p:nvPr/>
        </p:nvSpPr>
        <p:spPr bwMode="auto">
          <a:xfrm>
            <a:off x="395536" y="1599907"/>
            <a:ext cx="8352928"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a:solidFill>
                    <a:srgbClr val="FFFF00"/>
                  </a:solidFill>
                </a:ln>
                <a:solidFill>
                  <a:srgbClr val="FFFF00"/>
                </a:solidFill>
                <a:effectLst>
                  <a:glow rad="101600">
                    <a:schemeClr val="bg1">
                      <a:alpha val="60000"/>
                    </a:schemeClr>
                  </a:glow>
                </a:effectLst>
                <a:latin typeface="QCF_P277" pitchFamily="2" charset="2"/>
                <a:ea typeface="Times New Roman" pitchFamily="18" charset="0"/>
                <a:cs typeface="QCF_P277" pitchFamily="2" charset="2"/>
              </a:rPr>
              <a:t>ﭻ ﭼ ﭽ ﭾ ﭿ ﮀ ﮁ ﮂ ﮃ ﮄ ﮅ ﮆ ﮇ ﮈ ﮉ ﮊ ﮋ</a:t>
            </a:r>
            <a:r>
              <a:rPr kumimoji="0" lang="en-US" sz="3600" i="0" u="none" strike="noStrike" normalizeH="0" baseline="0" dirty="0" smtClean="0">
                <a:ln>
                  <a:solidFill>
                    <a:srgbClr val="FFFF00"/>
                  </a:solidFill>
                </a:ln>
                <a:solidFill>
                  <a:srgbClr val="FFFF00"/>
                </a:solidFill>
                <a:effectLst>
                  <a:glow rad="101600">
                    <a:schemeClr val="bg1">
                      <a:alpha val="60000"/>
                    </a:schemeClr>
                  </a:glow>
                </a:effectLst>
                <a:latin typeface="QCF_P277" pitchFamily="2" charset="2"/>
                <a:ea typeface="Times New Roman" pitchFamily="18" charset="0"/>
                <a:cs typeface="QCF_P277" pitchFamily="2" charset="2"/>
              </a:rPr>
              <a:t> </a:t>
            </a:r>
            <a:endParaRPr kumimoji="0" lang="en-US" sz="2800" i="0" u="none" strike="noStrike" normalizeH="0" baseline="0" dirty="0" smtClean="0">
              <a:ln>
                <a:solidFill>
                  <a:srgbClr val="FFFF00"/>
                </a:solidFill>
              </a:ln>
              <a:solidFill>
                <a:srgbClr val="FFFF00"/>
              </a:solidFill>
              <a:effectLst>
                <a:glow rad="101600">
                  <a:schemeClr val="bg1">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899592" y="2132856"/>
            <a:ext cx="7128792" cy="2585323"/>
          </a:xfrm>
          <a:prstGeom prst="rect">
            <a:avLst/>
          </a:prstGeom>
        </p:spPr>
        <p:txBody>
          <a:bodyPr wrap="square">
            <a:spAutoFit/>
          </a:bodyPr>
          <a:lstStyle/>
          <a:p>
            <a:pPr algn="ctr">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أَمَّا بَعدُ٬ </a:t>
            </a:r>
          </a:p>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فَيَا عِبَادَ اللهِ اتَّقـُوا اللهَ أَوصِيكُم وَإِيَّايَ بِتَقوَى اللهِ وَطَاعَتِهِ لَعَلَّكُمْ تُرحَمُونَ</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3203528" y="1260049"/>
            <a:ext cx="2517612" cy="584775"/>
          </a:xfrm>
          <a:prstGeom prst="rect">
            <a:avLst/>
          </a:prstGeom>
          <a:noFill/>
        </p:spPr>
        <p:txBody>
          <a:bodyPr wrap="none" lIns="91440" tIns="45720" rIns="91440" bIns="45720">
            <a:spAutoFit/>
          </a:bodyPr>
          <a:lstStyle/>
          <a:p>
            <a:pPr algn="ctr"/>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rPr>
              <a:t>WASIAT IMAN</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2" name="Flowchart: Terminator 11"/>
          <p:cNvSpPr/>
          <p:nvPr/>
        </p:nvSpPr>
        <p:spPr>
          <a:xfrm>
            <a:off x="251520" y="1916832"/>
            <a:ext cx="8496944" cy="1152128"/>
          </a:xfrm>
          <a:prstGeom prst="flowChartTerminator">
            <a:avLst/>
          </a:prstGeom>
          <a:solidFill>
            <a:srgbClr val="C00000">
              <a:alpha val="55000"/>
            </a:srgbClr>
          </a:solidFill>
          <a:ln w="28575">
            <a:solidFill>
              <a:srgbClr val="FFFF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200" dirty="0" smtClean="0">
                <a:ln>
                  <a:solidFill>
                    <a:srgbClr val="FFFF00"/>
                  </a:solidFill>
                </a:ln>
                <a:solidFill>
                  <a:srgbClr val="FFFF00"/>
                </a:solidFill>
                <a:effectLst>
                  <a:glow rad="101600">
                    <a:schemeClr val="bg1">
                      <a:alpha val="60000"/>
                    </a:schemeClr>
                  </a:glow>
                </a:effectLst>
              </a:rPr>
              <a:t>MARILAH SAMA-SAMA KITA MENINGKATKAN KETAKWAAN KEPADA ALLAH SWT </a:t>
            </a:r>
            <a:r>
              <a:rPr lang="es-ES" sz="2200" dirty="0" smtClean="0">
                <a:ln>
                  <a:solidFill>
                    <a:srgbClr val="FFFF00"/>
                  </a:solidFill>
                </a:ln>
                <a:solidFill>
                  <a:srgbClr val="FFFF00"/>
                </a:solidFill>
                <a:effectLst>
                  <a:glow rad="101600">
                    <a:schemeClr val="bg1">
                      <a:alpha val="60000"/>
                    </a:schemeClr>
                  </a:glow>
                </a:effectLst>
              </a:rPr>
              <a:t>DENGAN</a:t>
            </a:r>
            <a:endParaRPr lang="en-US" sz="2200" dirty="0">
              <a:ln>
                <a:solidFill>
                  <a:srgbClr val="FFFF00"/>
                </a:solidFill>
              </a:ln>
              <a:solidFill>
                <a:srgbClr val="FFFF00"/>
              </a:solidFill>
              <a:effectLst>
                <a:glow rad="101600">
                  <a:schemeClr val="bg1">
                    <a:alpha val="60000"/>
                  </a:schemeClr>
                </a:glow>
              </a:effectLst>
            </a:endParaRPr>
          </a:p>
        </p:txBody>
      </p:sp>
      <p:sp>
        <p:nvSpPr>
          <p:cNvPr id="15" name="Round Diagonal Corner Rectangle 14"/>
          <p:cNvSpPr/>
          <p:nvPr/>
        </p:nvSpPr>
        <p:spPr>
          <a:xfrm flipH="1">
            <a:off x="611560" y="3501008"/>
            <a:ext cx="3168352" cy="1224136"/>
          </a:xfrm>
          <a:prstGeom prst="round2DiagRect">
            <a:avLst/>
          </a:prstGeom>
          <a:solidFill>
            <a:srgbClr val="0000FF"/>
          </a:solidFill>
          <a:ln>
            <a:solidFill>
              <a:srgbClr val="FFFF00"/>
            </a:solidFill>
          </a:ln>
        </p:spPr>
        <p:style>
          <a:lnRef idx="3">
            <a:schemeClr val="accent4"/>
          </a:lnRef>
          <a:fillRef idx="0">
            <a:schemeClr val="accent4"/>
          </a:fillRef>
          <a:effectRef idx="2">
            <a:schemeClr val="accent4"/>
          </a:effectRef>
          <a:fontRef idx="minor">
            <a:schemeClr val="tx1"/>
          </a:fontRef>
        </p:style>
        <p:txBody>
          <a:bodyPr rtlCol="0" anchor="ctr"/>
          <a:lstStyle/>
          <a:p>
            <a:pPr algn="ctr"/>
            <a:r>
              <a:rPr lang="es-ES" sz="2200" dirty="0" err="1" smtClean="0">
                <a:ln>
                  <a:solidFill>
                    <a:schemeClr val="tx1"/>
                  </a:solidFill>
                </a:ln>
                <a:effectLst>
                  <a:glow rad="101600">
                    <a:schemeClr val="bg1">
                      <a:alpha val="60000"/>
                    </a:schemeClr>
                  </a:glow>
                </a:effectLst>
              </a:rPr>
              <a:t>melaksanakan</a:t>
            </a:r>
            <a:r>
              <a:rPr lang="es-ES" sz="2200" dirty="0" smtClean="0">
                <a:ln>
                  <a:solidFill>
                    <a:schemeClr val="tx1"/>
                  </a:solidFill>
                </a:ln>
                <a:effectLst>
                  <a:glow rad="101600">
                    <a:schemeClr val="bg1">
                      <a:alpha val="60000"/>
                    </a:schemeClr>
                  </a:glow>
                </a:effectLst>
              </a:rPr>
              <a:t> </a:t>
            </a:r>
          </a:p>
          <a:p>
            <a:pPr algn="ctr"/>
            <a:r>
              <a:rPr lang="es-ES" sz="2200" dirty="0" err="1" smtClean="0">
                <a:ln>
                  <a:solidFill>
                    <a:schemeClr val="tx1"/>
                  </a:solidFill>
                </a:ln>
                <a:effectLst>
                  <a:glow rad="101600">
                    <a:schemeClr val="bg1">
                      <a:alpha val="60000"/>
                    </a:schemeClr>
                  </a:glow>
                </a:effectLst>
              </a:rPr>
              <a:t>segala</a:t>
            </a:r>
            <a:r>
              <a:rPr lang="es-ES" sz="2200" dirty="0" smtClean="0">
                <a:ln>
                  <a:solidFill>
                    <a:schemeClr val="tx1"/>
                  </a:solidFill>
                </a:ln>
                <a:effectLst>
                  <a:glow rad="101600">
                    <a:schemeClr val="bg1">
                      <a:alpha val="60000"/>
                    </a:schemeClr>
                  </a:glow>
                </a:effectLst>
              </a:rPr>
              <a:t> </a:t>
            </a:r>
            <a:r>
              <a:rPr lang="es-ES" sz="2200" dirty="0" err="1" smtClean="0">
                <a:ln>
                  <a:solidFill>
                    <a:schemeClr val="tx1"/>
                  </a:solidFill>
                </a:ln>
                <a:effectLst>
                  <a:glow rad="101600">
                    <a:schemeClr val="bg1">
                      <a:alpha val="60000"/>
                    </a:schemeClr>
                  </a:glow>
                </a:effectLst>
              </a:rPr>
              <a:t>perintah</a:t>
            </a:r>
            <a:endParaRPr lang="en-US" sz="2200" dirty="0">
              <a:ln>
                <a:solidFill>
                  <a:schemeClr val="tx1"/>
                </a:solidFill>
              </a:ln>
              <a:effectLst>
                <a:glow rad="101600">
                  <a:schemeClr val="bg1">
                    <a:alpha val="60000"/>
                  </a:schemeClr>
                </a:glow>
              </a:effectLst>
            </a:endParaRPr>
          </a:p>
        </p:txBody>
      </p:sp>
      <p:sp>
        <p:nvSpPr>
          <p:cNvPr id="16" name="Round Diagonal Corner Rectangle 15"/>
          <p:cNvSpPr/>
          <p:nvPr/>
        </p:nvSpPr>
        <p:spPr>
          <a:xfrm>
            <a:off x="5148064" y="3501008"/>
            <a:ext cx="3240360" cy="1224136"/>
          </a:xfrm>
          <a:prstGeom prst="round2DiagRect">
            <a:avLst/>
          </a:prstGeom>
          <a:solidFill>
            <a:srgbClr val="C00000"/>
          </a:solidFill>
          <a:ln>
            <a:solidFill>
              <a:srgbClr val="FFFF00"/>
            </a:solidFill>
          </a:ln>
        </p:spPr>
        <p:style>
          <a:lnRef idx="3">
            <a:schemeClr val="accent3"/>
          </a:lnRef>
          <a:fillRef idx="0">
            <a:schemeClr val="accent3"/>
          </a:fillRef>
          <a:effectRef idx="2">
            <a:schemeClr val="accent3"/>
          </a:effectRef>
          <a:fontRef idx="minor">
            <a:schemeClr val="tx1"/>
          </a:fontRef>
        </p:style>
        <p:txBody>
          <a:bodyPr rtlCol="0" anchor="ctr"/>
          <a:lstStyle/>
          <a:p>
            <a:pPr algn="ctr"/>
            <a:r>
              <a:rPr lang="es-ES" sz="2200" dirty="0" err="1" smtClean="0">
                <a:ln>
                  <a:solidFill>
                    <a:schemeClr val="tx1"/>
                  </a:solidFill>
                </a:ln>
                <a:effectLst>
                  <a:glow rad="101600">
                    <a:schemeClr val="bg1">
                      <a:alpha val="60000"/>
                    </a:schemeClr>
                  </a:glow>
                </a:effectLst>
              </a:rPr>
              <a:t>meninggalkan</a:t>
            </a:r>
            <a:r>
              <a:rPr lang="es-ES" sz="2200" dirty="0" smtClean="0">
                <a:ln>
                  <a:solidFill>
                    <a:schemeClr val="tx1"/>
                  </a:solidFill>
                </a:ln>
                <a:effectLst>
                  <a:glow rad="101600">
                    <a:schemeClr val="bg1">
                      <a:alpha val="60000"/>
                    </a:schemeClr>
                  </a:glow>
                </a:effectLst>
              </a:rPr>
              <a:t> </a:t>
            </a:r>
          </a:p>
          <a:p>
            <a:pPr algn="ctr"/>
            <a:r>
              <a:rPr lang="es-ES" sz="2200" dirty="0" err="1" smtClean="0">
                <a:ln>
                  <a:solidFill>
                    <a:schemeClr val="tx1"/>
                  </a:solidFill>
                </a:ln>
                <a:effectLst>
                  <a:glow rad="101600">
                    <a:schemeClr val="bg1">
                      <a:alpha val="60000"/>
                    </a:schemeClr>
                  </a:glow>
                </a:effectLst>
              </a:rPr>
              <a:t>segala</a:t>
            </a:r>
            <a:r>
              <a:rPr lang="es-ES" sz="2200" dirty="0" smtClean="0">
                <a:ln>
                  <a:solidFill>
                    <a:schemeClr val="tx1"/>
                  </a:solidFill>
                </a:ln>
                <a:effectLst>
                  <a:glow rad="101600">
                    <a:schemeClr val="bg1">
                      <a:alpha val="60000"/>
                    </a:schemeClr>
                  </a:glow>
                </a:effectLst>
              </a:rPr>
              <a:t> </a:t>
            </a:r>
            <a:r>
              <a:rPr lang="es-ES" sz="2200" dirty="0" err="1" smtClean="0">
                <a:ln>
                  <a:solidFill>
                    <a:schemeClr val="tx1"/>
                  </a:solidFill>
                </a:ln>
                <a:effectLst>
                  <a:glow rad="101600">
                    <a:schemeClr val="bg1">
                      <a:alpha val="60000"/>
                    </a:schemeClr>
                  </a:glow>
                </a:effectLst>
              </a:rPr>
              <a:t>larangan</a:t>
            </a:r>
            <a:endParaRPr lang="en-US" sz="2200" dirty="0">
              <a:ln>
                <a:solidFill>
                  <a:schemeClr val="tx1"/>
                </a:solidFill>
              </a:ln>
              <a:effectLst>
                <a:glow rad="101600">
                  <a:schemeClr val="bg1">
                    <a:alpha val="60000"/>
                  </a:schemeClr>
                </a:glow>
              </a:effectLst>
            </a:endParaRPr>
          </a:p>
        </p:txBody>
      </p:sp>
      <p:sp>
        <p:nvSpPr>
          <p:cNvPr id="14" name="Rectangle 13"/>
          <p:cNvSpPr/>
          <p:nvPr/>
        </p:nvSpPr>
        <p:spPr>
          <a:xfrm>
            <a:off x="611560" y="5085184"/>
            <a:ext cx="8064896" cy="648072"/>
          </a:xfrm>
          <a:prstGeom prst="rect">
            <a:avLst/>
          </a:prstGeom>
          <a:noFill/>
        </p:spPr>
        <p:txBody>
          <a:bodyPr wrap="square" lIns="91440" tIns="45720" rIns="91440" bIns="45720">
            <a:prstTxWarp prst="textPlain">
              <a:avLst/>
            </a:prstTxWarp>
            <a:spAutoFit/>
          </a:bodyPr>
          <a:lstStyle/>
          <a:p>
            <a:pPr algn="ctr"/>
            <a:r>
              <a:rPr lang="en-US" sz="1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MUDAH-MUDAHAN KEHIDUPAN INI DIBERKATI DI DUNIA DAN DI AKHIRAT.</a:t>
            </a:r>
            <a:r>
              <a:rPr lang="en-US" sz="1200" dirty="0" smtClean="0"/>
              <a:t> </a:t>
            </a:r>
            <a:endParaRPr lang="en-US" sz="1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1619672" y="4194239"/>
            <a:ext cx="2940805"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TAJUK KHUTBAH</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619672" y="4698295"/>
            <a:ext cx="6840760" cy="1446550"/>
          </a:xfrm>
          <a:prstGeom prst="rect">
            <a:avLst/>
          </a:prstGeom>
        </p:spPr>
        <p:txBody>
          <a:bodyPr wrap="square">
            <a:spAutoFit/>
          </a:bodyPr>
          <a:lstStyle/>
          <a:p>
            <a:pPr fontAlgn="base"/>
            <a:r>
              <a:rPr lang="en-US" sz="440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latin typeface="Bodoni Poster" pitchFamily="18" charset="0"/>
              </a:rPr>
              <a:t>PERPADUAN TUNJANG</a:t>
            </a:r>
          </a:p>
          <a:p>
            <a:pPr fontAlgn="base"/>
            <a:r>
              <a:rPr lang="en-US" sz="440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latin typeface="Bodoni Poster" pitchFamily="18" charset="0"/>
                <a:cs typeface="Arial" pitchFamily="34" charset="0"/>
              </a:rPr>
              <a:t>WAWASAN</a:t>
            </a:r>
            <a:endParaRPr lang="en-US" sz="360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latin typeface="Bodoni Poster" pitchFamily="18" charset="0"/>
              <a:cs typeface="Arial" pitchFamily="34" charset="0"/>
            </a:endParaRPr>
          </a:p>
        </p:txBody>
      </p:sp>
    </p:spTree>
  </p:cSld>
  <p:clrMapOvr>
    <a:masterClrMapping/>
  </p:clrMapOvr>
  <p:transition spd="med"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5" name="Diagram 14"/>
          <p:cNvGraphicFramePr/>
          <p:nvPr>
            <p:extLst>
              <p:ext uri="{D42A27DB-BD31-4B8C-83A1-F6EECF244321}">
                <p14:modId xmlns:p14="http://schemas.microsoft.com/office/powerpoint/2010/main" val="2611291651"/>
              </p:ext>
            </p:extLst>
          </p:nvPr>
        </p:nvGraphicFramePr>
        <p:xfrm>
          <a:off x="238092" y="1200128"/>
          <a:ext cx="8763000" cy="55172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0" y="1052736"/>
            <a:ext cx="8928992" cy="430887"/>
          </a:xfrm>
          <a:prstGeom prst="rect">
            <a:avLst/>
          </a:prstGeom>
        </p:spPr>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Firman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SWT</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1" name="Rectangle 10"/>
          <p:cNvSpPr/>
          <p:nvPr/>
        </p:nvSpPr>
        <p:spPr>
          <a:xfrm>
            <a:off x="197768" y="3539068"/>
            <a:ext cx="8784976" cy="2862322"/>
          </a:xfrm>
          <a:prstGeom prst="rect">
            <a:avLst/>
          </a:prstGeom>
        </p:spPr>
        <p:txBody>
          <a:bodyPr wrap="square">
            <a:spAutoFit/>
          </a:bodyPr>
          <a:lstStyle/>
          <a:p>
            <a:pPr algn="ct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p>
          <a:p>
            <a:pPr algn="just"/>
            <a:r>
              <a:rPr lang="en-US" dirty="0">
                <a:ln>
                  <a:solidFill>
                    <a:schemeClr val="tx1"/>
                  </a:solidFill>
                </a:ln>
                <a:effectLst>
                  <a:glow rad="101600">
                    <a:schemeClr val="bg1">
                      <a:alpha val="60000"/>
                    </a:schemeClr>
                  </a:glow>
                </a:effectLst>
              </a:rPr>
              <a:t>“</a:t>
            </a:r>
            <a:r>
              <a:rPr lang="en-US" i="1" dirty="0">
                <a:ln>
                  <a:solidFill>
                    <a:schemeClr val="tx1"/>
                  </a:solidFill>
                </a:ln>
                <a:effectLst>
                  <a:glow rad="101600">
                    <a:schemeClr val="bg1">
                      <a:alpha val="60000"/>
                    </a:schemeClr>
                  </a:glow>
                </a:effectLst>
              </a:rPr>
              <a:t>Dan </a:t>
            </a:r>
            <a:r>
              <a:rPr lang="en-US" i="1" dirty="0" err="1">
                <a:ln>
                  <a:solidFill>
                    <a:schemeClr val="tx1"/>
                  </a:solidFill>
                </a:ln>
                <a:effectLst>
                  <a:glow rad="101600">
                    <a:schemeClr val="bg1">
                      <a:alpha val="60000"/>
                    </a:schemeClr>
                  </a:glow>
                </a:effectLst>
              </a:rPr>
              <a:t>berpegang</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teguhlah</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kamu</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sekalian</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kepada</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tali</a:t>
            </a:r>
            <a:r>
              <a:rPr lang="en-US" i="1" dirty="0">
                <a:ln>
                  <a:solidFill>
                    <a:schemeClr val="tx1"/>
                  </a:solidFill>
                </a:ln>
                <a:effectLst>
                  <a:glow rad="101600">
                    <a:schemeClr val="bg1">
                      <a:alpha val="60000"/>
                    </a:schemeClr>
                  </a:glow>
                </a:effectLst>
              </a:rPr>
              <a:t> Allah (agama Islam), </a:t>
            </a:r>
            <a:r>
              <a:rPr lang="en-US" i="1" dirty="0" err="1">
                <a:ln>
                  <a:solidFill>
                    <a:schemeClr val="tx1"/>
                  </a:solidFill>
                </a:ln>
                <a:effectLst>
                  <a:glow rad="101600">
                    <a:schemeClr val="bg1">
                      <a:alpha val="60000"/>
                    </a:schemeClr>
                  </a:glow>
                </a:effectLst>
              </a:rPr>
              <a:t>dan</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janganlah</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kamu</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bercerai-berai</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dan</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kenanglah</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nikmat</a:t>
            </a:r>
            <a:r>
              <a:rPr lang="en-US" i="1" dirty="0">
                <a:ln>
                  <a:solidFill>
                    <a:schemeClr val="tx1"/>
                  </a:solidFill>
                </a:ln>
                <a:effectLst>
                  <a:glow rad="101600">
                    <a:schemeClr val="bg1">
                      <a:alpha val="60000"/>
                    </a:schemeClr>
                  </a:glow>
                </a:effectLst>
              </a:rPr>
              <a:t> Allah </a:t>
            </a:r>
            <a:r>
              <a:rPr lang="en-US" i="1" dirty="0" err="1">
                <a:ln>
                  <a:solidFill>
                    <a:schemeClr val="tx1"/>
                  </a:solidFill>
                </a:ln>
                <a:effectLst>
                  <a:glow rad="101600">
                    <a:schemeClr val="bg1">
                      <a:alpha val="60000"/>
                    </a:schemeClr>
                  </a:glow>
                </a:effectLst>
              </a:rPr>
              <a:t>kepada</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kamu</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ketika</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kamu</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bermusuh-musuhan</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semasa</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jahiliyah</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dahulu</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lalu</a:t>
            </a:r>
            <a:r>
              <a:rPr lang="en-US" i="1" dirty="0">
                <a:ln>
                  <a:solidFill>
                    <a:schemeClr val="tx1"/>
                  </a:solidFill>
                </a:ln>
                <a:effectLst>
                  <a:glow rad="101600">
                    <a:schemeClr val="bg1">
                      <a:alpha val="60000"/>
                    </a:schemeClr>
                  </a:glow>
                </a:effectLst>
              </a:rPr>
              <a:t> Allah </a:t>
            </a:r>
            <a:r>
              <a:rPr lang="en-US" i="1" dirty="0" err="1">
                <a:ln>
                  <a:solidFill>
                    <a:schemeClr val="tx1"/>
                  </a:solidFill>
                </a:ln>
                <a:effectLst>
                  <a:glow rad="101600">
                    <a:schemeClr val="bg1">
                      <a:alpha val="60000"/>
                    </a:schemeClr>
                  </a:glow>
                </a:effectLst>
              </a:rPr>
              <a:t>menyatukan</a:t>
            </a:r>
            <a:r>
              <a:rPr lang="en-US" i="1" dirty="0">
                <a:ln>
                  <a:solidFill>
                    <a:schemeClr val="tx1"/>
                  </a:solidFill>
                </a:ln>
                <a:effectLst>
                  <a:glow rad="101600">
                    <a:schemeClr val="bg1">
                      <a:alpha val="60000"/>
                    </a:schemeClr>
                  </a:glow>
                </a:effectLst>
              </a:rPr>
              <a:t> di </a:t>
            </a:r>
            <a:r>
              <a:rPr lang="en-US" i="1" dirty="0" err="1">
                <a:ln>
                  <a:solidFill>
                    <a:schemeClr val="tx1"/>
                  </a:solidFill>
                </a:ln>
                <a:effectLst>
                  <a:glow rad="101600">
                    <a:schemeClr val="bg1">
                      <a:alpha val="60000"/>
                    </a:schemeClr>
                  </a:glow>
                </a:effectLst>
              </a:rPr>
              <a:t>antara</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hati</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kamu</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sehingga</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kamu</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bersatu-padu</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dengan</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nikmat</a:t>
            </a:r>
            <a:r>
              <a:rPr lang="en-US" i="1" dirty="0">
                <a:ln>
                  <a:solidFill>
                    <a:schemeClr val="tx1"/>
                  </a:solidFill>
                </a:ln>
                <a:effectLst>
                  <a:glow rad="101600">
                    <a:schemeClr val="bg1">
                      <a:alpha val="60000"/>
                    </a:schemeClr>
                  </a:glow>
                </a:effectLst>
              </a:rPr>
              <a:t> Islam), </a:t>
            </a:r>
            <a:r>
              <a:rPr lang="en-US" i="1" dirty="0" err="1">
                <a:ln>
                  <a:solidFill>
                    <a:schemeClr val="tx1"/>
                  </a:solidFill>
                </a:ln>
                <a:effectLst>
                  <a:glow rad="101600">
                    <a:schemeClr val="bg1">
                      <a:alpha val="60000"/>
                    </a:schemeClr>
                  </a:glow>
                </a:effectLst>
              </a:rPr>
              <a:t>maka</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menjadilah</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kamu</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dengan</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nikmat</a:t>
            </a:r>
            <a:r>
              <a:rPr lang="en-US" i="1" dirty="0">
                <a:ln>
                  <a:solidFill>
                    <a:schemeClr val="tx1"/>
                  </a:solidFill>
                </a:ln>
                <a:effectLst>
                  <a:glow rad="101600">
                    <a:schemeClr val="bg1">
                      <a:alpha val="60000"/>
                    </a:schemeClr>
                  </a:glow>
                </a:effectLst>
              </a:rPr>
              <a:t> Allah </a:t>
            </a:r>
            <a:r>
              <a:rPr lang="en-US" i="1" dirty="0" err="1">
                <a:ln>
                  <a:solidFill>
                    <a:schemeClr val="tx1"/>
                  </a:solidFill>
                </a:ln>
                <a:effectLst>
                  <a:glow rad="101600">
                    <a:schemeClr val="bg1">
                      <a:alpha val="60000"/>
                    </a:schemeClr>
                  </a:glow>
                </a:effectLst>
              </a:rPr>
              <a:t>itu</a:t>
            </a:r>
            <a:r>
              <a:rPr lang="en-US" i="1" dirty="0">
                <a:ln>
                  <a:solidFill>
                    <a:schemeClr val="tx1"/>
                  </a:solidFill>
                </a:ln>
                <a:effectLst>
                  <a:glow rad="101600">
                    <a:schemeClr val="bg1">
                      <a:alpha val="60000"/>
                    </a:schemeClr>
                  </a:glow>
                </a:effectLst>
              </a:rPr>
              <a:t> orang Islam yang </a:t>
            </a:r>
            <a:r>
              <a:rPr lang="en-US" i="1" dirty="0" err="1">
                <a:ln>
                  <a:solidFill>
                    <a:schemeClr val="tx1"/>
                  </a:solidFill>
                </a:ln>
                <a:effectLst>
                  <a:glow rad="101600">
                    <a:schemeClr val="bg1">
                      <a:alpha val="60000"/>
                    </a:schemeClr>
                  </a:glow>
                </a:effectLst>
              </a:rPr>
              <a:t>bersaudara</a:t>
            </a:r>
            <a:r>
              <a:rPr lang="en-US" i="1" dirty="0">
                <a:ln>
                  <a:solidFill>
                    <a:schemeClr val="tx1"/>
                  </a:solidFill>
                </a:ln>
                <a:effectLst>
                  <a:glow rad="101600">
                    <a:schemeClr val="bg1">
                      <a:alpha val="60000"/>
                    </a:schemeClr>
                  </a:glow>
                </a:effectLst>
              </a:rPr>
              <a:t>. Dan </a:t>
            </a:r>
            <a:r>
              <a:rPr lang="en-US" i="1" dirty="0" err="1">
                <a:ln>
                  <a:solidFill>
                    <a:schemeClr val="tx1"/>
                  </a:solidFill>
                </a:ln>
                <a:effectLst>
                  <a:glow rad="101600">
                    <a:schemeClr val="bg1">
                      <a:alpha val="60000"/>
                    </a:schemeClr>
                  </a:glow>
                </a:effectLst>
              </a:rPr>
              <a:t>kamu</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dahulu</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telah</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berada</a:t>
            </a:r>
            <a:r>
              <a:rPr lang="en-US" i="1" dirty="0">
                <a:ln>
                  <a:solidFill>
                    <a:schemeClr val="tx1"/>
                  </a:solidFill>
                </a:ln>
                <a:effectLst>
                  <a:glow rad="101600">
                    <a:schemeClr val="bg1">
                      <a:alpha val="60000"/>
                    </a:schemeClr>
                  </a:glow>
                </a:effectLst>
              </a:rPr>
              <a:t> di </a:t>
            </a:r>
            <a:r>
              <a:rPr lang="en-US" i="1" dirty="0" err="1">
                <a:ln>
                  <a:solidFill>
                    <a:schemeClr val="tx1"/>
                  </a:solidFill>
                </a:ln>
                <a:effectLst>
                  <a:glow rad="101600">
                    <a:schemeClr val="bg1">
                      <a:alpha val="60000"/>
                    </a:schemeClr>
                  </a:glow>
                </a:effectLst>
              </a:rPr>
              <a:t>tepi</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jurang</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neraka</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disebabkan</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kekufuran</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kamu</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semasa</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jahiliyah</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lalu</a:t>
            </a:r>
            <a:r>
              <a:rPr lang="en-US" i="1" dirty="0">
                <a:ln>
                  <a:solidFill>
                    <a:schemeClr val="tx1"/>
                  </a:solidFill>
                </a:ln>
                <a:effectLst>
                  <a:glow rad="101600">
                    <a:schemeClr val="bg1">
                      <a:alpha val="60000"/>
                    </a:schemeClr>
                  </a:glow>
                </a:effectLst>
              </a:rPr>
              <a:t> Allah </a:t>
            </a:r>
            <a:r>
              <a:rPr lang="en-US" i="1" dirty="0" err="1">
                <a:ln>
                  <a:solidFill>
                    <a:schemeClr val="tx1"/>
                  </a:solidFill>
                </a:ln>
                <a:effectLst>
                  <a:glow rad="101600">
                    <a:schemeClr val="bg1">
                      <a:alpha val="60000"/>
                    </a:schemeClr>
                  </a:glow>
                </a:effectLst>
              </a:rPr>
              <a:t>selamatkan</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kamu</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dari</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neraka</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itu</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disebabkan</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nikmat</a:t>
            </a:r>
            <a:r>
              <a:rPr lang="en-US" i="1" dirty="0">
                <a:ln>
                  <a:solidFill>
                    <a:schemeClr val="tx1"/>
                  </a:solidFill>
                </a:ln>
                <a:effectLst>
                  <a:glow rad="101600">
                    <a:schemeClr val="bg1">
                      <a:alpha val="60000"/>
                    </a:schemeClr>
                  </a:glow>
                </a:effectLst>
              </a:rPr>
              <a:t> Islam </a:t>
            </a:r>
            <a:r>
              <a:rPr lang="en-US" i="1" dirty="0" err="1">
                <a:ln>
                  <a:solidFill>
                    <a:schemeClr val="tx1"/>
                  </a:solidFill>
                </a:ln>
                <a:effectLst>
                  <a:glow rad="101600">
                    <a:schemeClr val="bg1">
                      <a:alpha val="60000"/>
                    </a:schemeClr>
                  </a:glow>
                </a:effectLst>
              </a:rPr>
              <a:t>juga</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Demikianlah</a:t>
            </a:r>
            <a:r>
              <a:rPr lang="en-US" i="1" dirty="0">
                <a:ln>
                  <a:solidFill>
                    <a:schemeClr val="tx1"/>
                  </a:solidFill>
                </a:ln>
                <a:effectLst>
                  <a:glow rad="101600">
                    <a:schemeClr val="bg1">
                      <a:alpha val="60000"/>
                    </a:schemeClr>
                  </a:glow>
                </a:effectLst>
              </a:rPr>
              <a:t> Allah </a:t>
            </a:r>
            <a:r>
              <a:rPr lang="en-US" i="1" dirty="0" err="1">
                <a:ln>
                  <a:solidFill>
                    <a:schemeClr val="tx1"/>
                  </a:solidFill>
                </a:ln>
                <a:effectLst>
                  <a:glow rad="101600">
                    <a:schemeClr val="bg1">
                      <a:alpha val="60000"/>
                    </a:schemeClr>
                  </a:glow>
                </a:effectLst>
              </a:rPr>
              <a:t>menjelaskan</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kepada</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kamu</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ayat-ayat</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keterangan</a:t>
            </a:r>
            <a:r>
              <a:rPr lang="en-US" i="1" dirty="0">
                <a:ln>
                  <a:solidFill>
                    <a:schemeClr val="tx1"/>
                  </a:solidFill>
                </a:ln>
                <a:effectLst>
                  <a:glow rad="101600">
                    <a:schemeClr val="bg1">
                      <a:alpha val="60000"/>
                    </a:schemeClr>
                  </a:glow>
                </a:effectLst>
              </a:rPr>
              <a:t>-Nya, </a:t>
            </a:r>
            <a:r>
              <a:rPr lang="en-US" i="1" dirty="0" err="1">
                <a:ln>
                  <a:solidFill>
                    <a:schemeClr val="tx1"/>
                  </a:solidFill>
                </a:ln>
                <a:effectLst>
                  <a:glow rad="101600">
                    <a:schemeClr val="bg1">
                      <a:alpha val="60000"/>
                    </a:schemeClr>
                  </a:glow>
                </a:effectLst>
              </a:rPr>
              <a:t>supaya</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kamu</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mendapat</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petunjuk</a:t>
            </a:r>
            <a:r>
              <a:rPr lang="en-US" i="1" dirty="0">
                <a:ln>
                  <a:solidFill>
                    <a:schemeClr val="tx1"/>
                  </a:solidFill>
                </a:ln>
                <a:effectLst>
                  <a:glow rad="101600">
                    <a:schemeClr val="bg1">
                      <a:alpha val="60000"/>
                    </a:schemeClr>
                  </a:glow>
                </a:effectLst>
              </a:rPr>
              <a:t> </a:t>
            </a:r>
            <a:r>
              <a:rPr lang="en-US" i="1" dirty="0" err="1">
                <a:ln>
                  <a:solidFill>
                    <a:schemeClr val="tx1"/>
                  </a:solidFill>
                </a:ln>
                <a:effectLst>
                  <a:glow rad="101600">
                    <a:schemeClr val="bg1">
                      <a:alpha val="60000"/>
                    </a:schemeClr>
                  </a:glow>
                </a:effectLst>
              </a:rPr>
              <a:t>hidayah</a:t>
            </a:r>
            <a:r>
              <a:rPr lang="en-US" i="1" dirty="0">
                <a:ln>
                  <a:solidFill>
                    <a:schemeClr val="tx1"/>
                  </a:solidFill>
                </a:ln>
                <a:effectLst>
                  <a:glow rad="101600">
                    <a:schemeClr val="bg1">
                      <a:alpha val="60000"/>
                    </a:schemeClr>
                  </a:glow>
                </a:effectLst>
              </a:rPr>
              <a:t>-Nya.</a:t>
            </a:r>
            <a:r>
              <a:rPr lang="en-US" dirty="0">
                <a:ln>
                  <a:solidFill>
                    <a:schemeClr val="tx1"/>
                  </a:solidFill>
                </a:ln>
                <a:effectLst>
                  <a:glow rad="101600">
                    <a:schemeClr val="bg1">
                      <a:alpha val="60000"/>
                    </a:schemeClr>
                  </a:glow>
                </a:effectLst>
              </a:rPr>
              <a:t>”</a:t>
            </a:r>
            <a:endParaRPr lang="en-US" b="1" dirty="0">
              <a:ln>
                <a:solidFill>
                  <a:schemeClr val="tx1"/>
                </a:solidFill>
              </a:ln>
              <a:effectLst>
                <a:glow rad="101600">
                  <a:schemeClr val="bg1">
                    <a:alpha val="60000"/>
                  </a:schemeClr>
                </a:glow>
              </a:effectLst>
            </a:endParaRPr>
          </a:p>
        </p:txBody>
      </p:sp>
      <p:sp>
        <p:nvSpPr>
          <p:cNvPr id="13" name="Rectangle 12"/>
          <p:cNvSpPr/>
          <p:nvPr/>
        </p:nvSpPr>
        <p:spPr>
          <a:xfrm>
            <a:off x="6660232" y="6202047"/>
            <a:ext cx="2353208" cy="369332"/>
          </a:xfrm>
          <a:prstGeom prst="rect">
            <a:avLst/>
          </a:prstGeom>
        </p:spPr>
        <p:txBody>
          <a:bodyPr wrap="none">
            <a:spAutoFit/>
          </a:bodyPr>
          <a:lstStyle/>
          <a:p>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(Surah </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Ali Imran: 103)</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3" name="Rectangle 2"/>
          <p:cNvSpPr/>
          <p:nvPr/>
        </p:nvSpPr>
        <p:spPr>
          <a:xfrm>
            <a:off x="251520" y="1509533"/>
            <a:ext cx="8677472" cy="2003625"/>
          </a:xfrm>
          <a:prstGeom prst="rect">
            <a:avLst/>
          </a:prstGeom>
        </p:spPr>
        <p:txBody>
          <a:bodyPr wrap="square">
            <a:spAutoFit/>
          </a:bodyPr>
          <a:lstStyle/>
          <a:p>
            <a:pPr algn="ctr" rtl="1">
              <a:lnSpc>
                <a:spcPct val="115000"/>
              </a:lnSpc>
            </a:pPr>
            <a:r>
              <a:rPr lang="ar-SA" sz="3600" b="1" dirty="0">
                <a:ln>
                  <a:solidFill>
                    <a:srgbClr val="FFFF00"/>
                  </a:solidFill>
                </a:ln>
                <a:solidFill>
                  <a:srgbClr val="FFFF00"/>
                </a:solidFill>
                <a:effectLst>
                  <a:glow rad="101600">
                    <a:schemeClr val="bg1">
                      <a:alpha val="60000"/>
                    </a:schemeClr>
                  </a:glow>
                </a:effectLst>
                <a:latin typeface="QCF_P228" panose="02000400000000000000" pitchFamily="2" charset="2"/>
                <a:ea typeface="Calibri" panose="020F0502020204030204" pitchFamily="34" charset="0"/>
                <a:cs typeface="Arabic Transparent" panose="020B0604020202020204" pitchFamily="34" charset="0"/>
              </a:rPr>
              <a:t>﴿</a:t>
            </a:r>
            <a:r>
              <a:rPr lang="ar-SA" sz="3600" b="1" dirty="0">
                <a:ln>
                  <a:solidFill>
                    <a:srgbClr val="FFFF00"/>
                  </a:solidFill>
                </a:ln>
                <a:solidFill>
                  <a:srgbClr val="FFFF00"/>
                </a:solidFill>
                <a:effectLst>
                  <a:glow rad="101600">
                    <a:schemeClr val="bg1">
                      <a:alpha val="60000"/>
                    </a:schemeClr>
                  </a:glow>
                </a:effectLst>
                <a:latin typeface="Calibri" panose="020F0502020204030204" pitchFamily="34" charset="0"/>
                <a:ea typeface="Times New Roman" panose="02020603050405020304" pitchFamily="18" charset="0"/>
                <a:cs typeface="QCF_P063" panose="02000400000000000000" pitchFamily="2" charset="2"/>
              </a:rPr>
              <a:t>ﭱ ﭲ ﭳ ﭴ ﭵ ﭶ ﭷ ﭸ ﭹ ﭺ ﭻ ﭼ ﭽ ﭾ ﭿ ﮀ ﮁ ﮂ ﮃ ﮄ ﮅ ﮆ ﮇ ﮈ ﮉ ﮊ ﮋ ﮌ ﮍ ﮎ ﮏ ﮐ ﮑ ﮒ ﮓ ﮔ </a:t>
            </a:r>
            <a:r>
              <a:rPr lang="ar-SA" sz="3600" b="1" dirty="0">
                <a:ln>
                  <a:solidFill>
                    <a:srgbClr val="FFFF00"/>
                  </a:solidFill>
                </a:ln>
                <a:solidFill>
                  <a:srgbClr val="FFFF00"/>
                </a:solidFill>
                <a:effectLst>
                  <a:glow rad="101600">
                    <a:schemeClr val="bg1">
                      <a:alpha val="60000"/>
                    </a:schemeClr>
                  </a:glow>
                </a:effectLst>
                <a:latin typeface="QCF_P063" panose="02000400000000000000" pitchFamily="2" charset="2"/>
                <a:ea typeface="Times New Roman" panose="02020603050405020304" pitchFamily="18" charset="0"/>
                <a:cs typeface="Arabic Transparent" panose="020B0604020202020204" pitchFamily="34" charset="0"/>
              </a:rPr>
              <a:t>﴾</a:t>
            </a:r>
            <a:endParaRPr lang="en-US" sz="3600" dirty="0">
              <a:ln>
                <a:solidFill>
                  <a:srgbClr val="FFFF00"/>
                </a:solidFill>
              </a:ln>
              <a:solidFill>
                <a:srgbClr val="FFFF00"/>
              </a:solidFill>
              <a:effectLst>
                <a:glow rad="101600">
                  <a:schemeClr val="bg1">
                    <a:alpha val="60000"/>
                  </a:schemeClr>
                </a:glow>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5441</TotalTime>
  <Words>2151</Words>
  <Application>Microsoft Office PowerPoint</Application>
  <PresentationFormat>On-screen Show (4:3)</PresentationFormat>
  <Paragraphs>206</Paragraphs>
  <Slides>40</Slides>
  <Notes>2</Notes>
  <HiddenSlides>0</HiddenSlides>
  <MMClips>0</MMClips>
  <ScaleCrop>false</ScaleCrop>
  <HeadingPairs>
    <vt:vector size="6" baseType="variant">
      <vt:variant>
        <vt:lpstr>Fonts Used</vt:lpstr>
      </vt:variant>
      <vt:variant>
        <vt:i4>27</vt:i4>
      </vt:variant>
      <vt:variant>
        <vt:lpstr>Theme</vt:lpstr>
      </vt:variant>
      <vt:variant>
        <vt:i4>1</vt:i4>
      </vt:variant>
      <vt:variant>
        <vt:lpstr>Slide Titles</vt:lpstr>
      </vt:variant>
      <vt:variant>
        <vt:i4>40</vt:i4>
      </vt:variant>
    </vt:vector>
  </HeadingPairs>
  <TitlesOfParts>
    <vt:vector size="68" baseType="lpstr">
      <vt:lpstr>Arial Unicode MS</vt:lpstr>
      <vt:lpstr>SimSun</vt:lpstr>
      <vt:lpstr>SimSun</vt:lpstr>
      <vt:lpstr>Angsana New</vt:lpstr>
      <vt:lpstr>Arabic Transparent</vt:lpstr>
      <vt:lpstr>Arabic Typesetting</vt:lpstr>
      <vt:lpstr>Arb Naskh</vt:lpstr>
      <vt:lpstr>Arial</vt:lpstr>
      <vt:lpstr>Bodoni Poster</vt:lpstr>
      <vt:lpstr>Calibri</vt:lpstr>
      <vt:lpstr>Constantia</vt:lpstr>
      <vt:lpstr>Jawi - Biasa</vt:lpstr>
      <vt:lpstr>Majalla UI</vt:lpstr>
      <vt:lpstr>Monotype Corsiva</vt:lpstr>
      <vt:lpstr>QCF_BSML</vt:lpstr>
      <vt:lpstr>QCF_P031</vt:lpstr>
      <vt:lpstr>QCF_P050</vt:lpstr>
      <vt:lpstr>QCF_P063</vt:lpstr>
      <vt:lpstr>QCF_P071</vt:lpstr>
      <vt:lpstr>QCF_P168</vt:lpstr>
      <vt:lpstr>QCF_P228</vt:lpstr>
      <vt:lpstr>QCF_P277</vt:lpstr>
      <vt:lpstr>QCF_P426</vt:lpstr>
      <vt:lpstr>QCF_P564</vt:lpstr>
      <vt:lpstr>Times New Roman</vt:lpstr>
      <vt:lpstr>Traditional Arabic</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EKSTREMISME MELAMPAUI BATAS KESEDERHANAAN</dc:title>
  <dc:creator>rushdan</dc:creator>
  <cp:lastModifiedBy>Ahmad Termizi Zainudin</cp:lastModifiedBy>
  <cp:revision>455</cp:revision>
  <dcterms:created xsi:type="dcterms:W3CDTF">2015-11-26T00:41:05Z</dcterms:created>
  <dcterms:modified xsi:type="dcterms:W3CDTF">2016-11-10T15:04:51Z</dcterms:modified>
</cp:coreProperties>
</file>