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4116" r:id="rId1"/>
  </p:sldMasterIdLst>
  <p:notesMasterIdLst>
    <p:notesMasterId r:id="rId37"/>
  </p:notesMasterIdLst>
  <p:sldIdLst>
    <p:sldId id="311" r:id="rId2"/>
    <p:sldId id="310" r:id="rId3"/>
    <p:sldId id="309" r:id="rId4"/>
    <p:sldId id="312" r:id="rId5"/>
    <p:sldId id="315" r:id="rId6"/>
    <p:sldId id="316" r:id="rId7"/>
    <p:sldId id="406" r:id="rId8"/>
    <p:sldId id="411" r:id="rId9"/>
    <p:sldId id="405" r:id="rId10"/>
    <p:sldId id="391" r:id="rId11"/>
    <p:sldId id="408" r:id="rId12"/>
    <p:sldId id="399" r:id="rId13"/>
    <p:sldId id="409" r:id="rId14"/>
    <p:sldId id="384" r:id="rId15"/>
    <p:sldId id="392" r:id="rId16"/>
    <p:sldId id="345" r:id="rId17"/>
    <p:sldId id="407" r:id="rId18"/>
    <p:sldId id="381" r:id="rId19"/>
    <p:sldId id="401" r:id="rId20"/>
    <p:sldId id="400" r:id="rId21"/>
    <p:sldId id="330" r:id="rId22"/>
    <p:sldId id="284" r:id="rId23"/>
    <p:sldId id="285" r:id="rId24"/>
    <p:sldId id="286" r:id="rId25"/>
    <p:sldId id="287" r:id="rId26"/>
    <p:sldId id="289" r:id="rId27"/>
    <p:sldId id="290" r:id="rId28"/>
    <p:sldId id="340" r:id="rId29"/>
    <p:sldId id="341" r:id="rId30"/>
    <p:sldId id="291" r:id="rId31"/>
    <p:sldId id="295" r:id="rId32"/>
    <p:sldId id="296" r:id="rId33"/>
    <p:sldId id="297" r:id="rId34"/>
    <p:sldId id="298" r:id="rId35"/>
    <p:sldId id="398"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808000"/>
    <a:srgbClr val="0000FF"/>
    <a:srgbClr val="FF99FF"/>
    <a:srgbClr val="00CC00"/>
    <a:srgbClr val="FF66FF"/>
    <a:srgbClr val="FF0000"/>
    <a:srgbClr val="FFFF00"/>
    <a:srgbClr val="CC00CC"/>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6437" autoAdjust="0"/>
    <p:restoredTop sz="93813" autoAdjust="0"/>
  </p:normalViewPr>
  <p:slideViewPr>
    <p:cSldViewPr>
      <p:cViewPr>
        <p:scale>
          <a:sx n="70" d="100"/>
          <a:sy n="70" d="100"/>
        </p:scale>
        <p:origin x="-1938" y="-450"/>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A32DA8-0138-4E97-9B3F-A68BAFC440F0}" type="doc">
      <dgm:prSet loTypeId="urn:microsoft.com/office/officeart/2005/8/layout/architecture" loCatId="list" qsTypeId="urn:microsoft.com/office/officeart/2005/8/quickstyle/simple5" qsCatId="simple" csTypeId="urn:microsoft.com/office/officeart/2005/8/colors/colorful1" csCatId="colorful" phldr="1"/>
      <dgm:spPr/>
      <dgm:t>
        <a:bodyPr/>
        <a:lstStyle/>
        <a:p>
          <a:endParaRPr lang="en-US"/>
        </a:p>
      </dgm:t>
    </dgm:pt>
    <dgm:pt modelId="{B081AC83-00DC-4519-86F5-2DA4510BEF3C}">
      <dgm:prSet custT="1"/>
      <dgm:spPr>
        <a:solidFill>
          <a:srgbClr val="00FF00"/>
        </a:solidFill>
      </dgm:spPr>
      <dgm:t>
        <a:bodyPr/>
        <a:lstStyle/>
        <a:p>
          <a:pPr rtl="0"/>
          <a:r>
            <a:rPr lang="ms-MY" sz="2800" b="1" cap="none" spc="0" dirty="0" smtClean="0">
              <a:ln w="9525">
                <a:prstDash val="solid"/>
              </a:ln>
              <a:solidFill>
                <a:srgbClr val="FF0000"/>
              </a:solidFill>
              <a:effectLst>
                <a:glow rad="101600">
                  <a:schemeClr val="bg1">
                    <a:alpha val="60000"/>
                  </a:schemeClr>
                </a:glow>
                <a:outerShdw blurRad="12700" dist="38100" dir="2700000" algn="tl" rotWithShape="0">
                  <a:schemeClr val="bg1">
                    <a:lumMod val="50000"/>
                  </a:schemeClr>
                </a:outerShdw>
              </a:effectLst>
              <a:latin typeface="Rockwell" panose="02060603020205020403" pitchFamily="18" charset="0"/>
              <a:cs typeface="Arial" panose="020B0604020202020204" pitchFamily="34" charset="0"/>
            </a:rPr>
            <a:t>PESANAN TAQWA</a:t>
          </a:r>
          <a:endParaRPr lang="en-US" sz="2800" b="1" cap="none" spc="0" dirty="0">
            <a:ln w="9525">
              <a:prstDash val="solid"/>
            </a:ln>
            <a:solidFill>
              <a:srgbClr val="FF0000"/>
            </a:solidFill>
            <a:effectLst>
              <a:glow rad="101600">
                <a:schemeClr val="bg1">
                  <a:alpha val="60000"/>
                </a:schemeClr>
              </a:glow>
              <a:outerShdw blurRad="12700" dist="38100" dir="2700000" algn="tl" rotWithShape="0">
                <a:schemeClr val="bg1">
                  <a:lumMod val="50000"/>
                </a:schemeClr>
              </a:outerShdw>
            </a:effectLst>
            <a:latin typeface="Rockwell" panose="02060603020205020403" pitchFamily="18" charset="0"/>
            <a:cs typeface="Arial" panose="020B0604020202020204" pitchFamily="34" charset="0"/>
          </a:endParaRPr>
        </a:p>
      </dgm:t>
    </dgm:pt>
    <dgm:pt modelId="{625FA092-BC1D-42F3-8B82-B71D68F2CD5B}" type="parTrans" cxnId="{29D13309-2E62-4ED1-B3C3-9B9C019E8651}">
      <dgm:prSet/>
      <dgm:spPr/>
      <dgm:t>
        <a:bodyPr/>
        <a:lstStyle/>
        <a:p>
          <a:endParaRPr lang="en-US" sz="2200" b="0" cap="none" spc="0">
            <a:ln w="0"/>
            <a:solidFill>
              <a:schemeClr val="bg1"/>
            </a:solidFill>
            <a:effectLst>
              <a:glow rad="101600">
                <a:schemeClr val="bg1">
                  <a:alpha val="60000"/>
                </a:schemeClr>
              </a:glow>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gm:t>
    </dgm:pt>
    <dgm:pt modelId="{EB74375A-00B0-4004-8B54-943875376D25}" type="sibTrans" cxnId="{29D13309-2E62-4ED1-B3C3-9B9C019E8651}">
      <dgm:prSet/>
      <dgm:spPr/>
      <dgm:t>
        <a:bodyPr/>
        <a:lstStyle/>
        <a:p>
          <a:endParaRPr lang="en-US" sz="2200" b="0" cap="none" spc="0">
            <a:ln w="0"/>
            <a:solidFill>
              <a:schemeClr val="bg1"/>
            </a:solidFill>
            <a:effectLst>
              <a:glow rad="101600">
                <a:schemeClr val="bg1">
                  <a:alpha val="60000"/>
                </a:schemeClr>
              </a:glow>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gm:t>
    </dgm:pt>
    <dgm:pt modelId="{4BE3205C-CAE1-46C1-B41B-5A0B3B3B7BD0}">
      <dgm:prSet custT="1"/>
      <dgm:spPr>
        <a:solidFill>
          <a:srgbClr val="FFC000"/>
        </a:solidFill>
      </dgm:spPr>
      <dgm:t>
        <a:bodyPr/>
        <a:lstStyle/>
        <a:p>
          <a:pPr rtl="0"/>
          <a:r>
            <a:rPr lang="ms-MY" sz="1800" b="0" cap="none" spc="0" dirty="0" smtClean="0">
              <a:ln w="0"/>
              <a:solidFill>
                <a:srgbClr val="00CC00"/>
              </a:solidFill>
              <a:effectLst>
                <a:glow rad="101600">
                  <a:schemeClr val="bg1">
                    <a:alpha val="60000"/>
                  </a:schemeClr>
                </a:glow>
                <a:outerShdw blurRad="38100" dist="19050" dir="2700000" algn="tl" rotWithShape="0">
                  <a:schemeClr val="dk1">
                    <a:alpha val="40000"/>
                  </a:schemeClr>
                </a:outerShdw>
              </a:effectLst>
              <a:latin typeface="Rockwell" panose="02060603020205020403" pitchFamily="18" charset="0"/>
              <a:cs typeface="Arial" panose="020B0604020202020204" pitchFamily="34" charset="0"/>
            </a:rPr>
            <a:t>meningkatkan ketakwaan</a:t>
          </a:r>
          <a:endParaRPr lang="en-US" sz="1800" b="0" cap="none" spc="0" dirty="0">
            <a:ln w="0"/>
            <a:solidFill>
              <a:srgbClr val="00CC00"/>
            </a:solidFill>
            <a:effectLst>
              <a:glow rad="101600">
                <a:schemeClr val="bg1">
                  <a:alpha val="60000"/>
                </a:schemeClr>
              </a:glow>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gm:t>
    </dgm:pt>
    <dgm:pt modelId="{ED83E34D-AFA4-4C3B-A0BD-ACC72290551F}" type="parTrans" cxnId="{6AE71374-CC20-4748-B88E-9D7083479980}">
      <dgm:prSet/>
      <dgm:spPr/>
      <dgm:t>
        <a:bodyPr/>
        <a:lstStyle/>
        <a:p>
          <a:endParaRPr lang="en-US" sz="2200" b="0" cap="none" spc="0">
            <a:ln w="0"/>
            <a:solidFill>
              <a:schemeClr val="bg1"/>
            </a:solidFill>
            <a:effectLst>
              <a:glow rad="101600">
                <a:schemeClr val="bg1">
                  <a:alpha val="60000"/>
                </a:schemeClr>
              </a:glow>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gm:t>
    </dgm:pt>
    <dgm:pt modelId="{D5408256-EFB0-4094-B549-DA2250BC7224}" type="sibTrans" cxnId="{6AE71374-CC20-4748-B88E-9D7083479980}">
      <dgm:prSet/>
      <dgm:spPr/>
      <dgm:t>
        <a:bodyPr/>
        <a:lstStyle/>
        <a:p>
          <a:endParaRPr lang="en-US" sz="2200" b="0" cap="none" spc="0">
            <a:ln w="0"/>
            <a:solidFill>
              <a:schemeClr val="bg1"/>
            </a:solidFill>
            <a:effectLst>
              <a:glow rad="101600">
                <a:schemeClr val="bg1">
                  <a:alpha val="60000"/>
                </a:schemeClr>
              </a:glow>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gm:t>
    </dgm:pt>
    <dgm:pt modelId="{3805F8EC-8A2E-48C6-9A5D-EBE0F832581B}">
      <dgm:prSet custT="1">
        <dgm:style>
          <a:lnRef idx="0">
            <a:scrgbClr r="0" g="0" b="0"/>
          </a:lnRef>
          <a:fillRef idx="0">
            <a:scrgbClr r="0" g="0" b="0"/>
          </a:fillRef>
          <a:effectRef idx="0">
            <a:scrgbClr r="0" g="0" b="0"/>
          </a:effectRef>
          <a:fontRef idx="minor">
            <a:schemeClr val="accent6"/>
          </a:fontRef>
        </dgm:style>
      </dgm:prSet>
      <dgm:spPr>
        <a:solidFill>
          <a:srgbClr val="FFFF00"/>
        </a:solidFill>
        <a:ln w="9525" cap="flat" cmpd="sng" algn="ctr">
          <a:solidFill>
            <a:schemeClr val="accent6"/>
          </a:solidFill>
          <a:prstDash val="solid"/>
          <a:round/>
          <a:headEnd type="none" w="med" len="med"/>
          <a:tailEnd type="none" w="med" len="med"/>
        </a:ln>
      </dgm:spPr>
      <dgm:t>
        <a:bodyPr/>
        <a:lstStyle/>
        <a:p>
          <a:pPr rtl="0"/>
          <a:r>
            <a:rPr lang="ms-MY" sz="2000" b="0" cap="none" spc="0" dirty="0" smtClean="0">
              <a:ln w="0">
                <a:solidFill>
                  <a:sysClr val="windowText" lastClr="000000"/>
                </a:solidFill>
              </a:ln>
              <a:solidFill>
                <a:srgbClr val="FF0000"/>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rPr>
            <a:t>Mudah-mudahan kehidupan ini mendapat keberkatan di dunia dan di akhirat</a:t>
          </a:r>
          <a:endParaRPr lang="en-US" sz="2000" b="0" cap="none" spc="0" dirty="0">
            <a:ln w="0">
              <a:solidFill>
                <a:sysClr val="windowText" lastClr="000000"/>
              </a:solidFill>
            </a:ln>
            <a:solidFill>
              <a:srgbClr val="FF0000"/>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gm:t>
    </dgm:pt>
    <dgm:pt modelId="{25DD8670-A4BC-4E37-92CA-449D4FAA6BAA}" type="parTrans" cxnId="{A094FA50-DBAF-4674-90AD-9A4E6CA3BDF6}">
      <dgm:prSet/>
      <dgm:spPr/>
      <dgm:t>
        <a:bodyPr/>
        <a:lstStyle/>
        <a:p>
          <a:endParaRPr lang="en-US" sz="2200" b="0" cap="none" spc="0">
            <a:ln w="0"/>
            <a:solidFill>
              <a:schemeClr val="bg1"/>
            </a:solidFill>
            <a:effectLst>
              <a:glow rad="101600">
                <a:schemeClr val="bg1">
                  <a:alpha val="60000"/>
                </a:schemeClr>
              </a:glow>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gm:t>
    </dgm:pt>
    <dgm:pt modelId="{A6C41D21-0306-45E8-8FA1-D07B96C1B018}" type="sibTrans" cxnId="{A094FA50-DBAF-4674-90AD-9A4E6CA3BDF6}">
      <dgm:prSet/>
      <dgm:spPr/>
      <dgm:t>
        <a:bodyPr/>
        <a:lstStyle/>
        <a:p>
          <a:endParaRPr lang="en-US" sz="2200" b="0" cap="none" spc="0">
            <a:ln w="0"/>
            <a:solidFill>
              <a:schemeClr val="bg1"/>
            </a:solidFill>
            <a:effectLst>
              <a:glow rad="101600">
                <a:schemeClr val="bg1">
                  <a:alpha val="60000"/>
                </a:schemeClr>
              </a:glow>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gm:t>
    </dgm:pt>
    <dgm:pt modelId="{DB1190A0-B35F-45AA-A6B7-DCD77C041E9D}">
      <dgm:prSet custT="1"/>
      <dgm:spPr>
        <a:solidFill>
          <a:srgbClr val="CC66FF"/>
        </a:solidFill>
      </dgm:spPr>
      <dgm:t>
        <a:bodyPr/>
        <a:lstStyle/>
        <a:p>
          <a:pPr rtl="0"/>
          <a:r>
            <a:rPr lang="ms-MY" sz="1800" b="0" cap="none" spc="0" dirty="0" smtClean="0">
              <a:ln w="0"/>
              <a:solidFill>
                <a:srgbClr val="7030A0"/>
              </a:solidFill>
              <a:effectLst>
                <a:glow rad="101600">
                  <a:schemeClr val="bg1">
                    <a:alpha val="60000"/>
                  </a:schemeClr>
                </a:glow>
                <a:outerShdw blurRad="38100" dist="19050" dir="2700000" algn="tl" rotWithShape="0">
                  <a:schemeClr val="dk1">
                    <a:alpha val="40000"/>
                  </a:schemeClr>
                </a:outerShdw>
              </a:effectLst>
              <a:latin typeface="Rockwell" panose="02060603020205020403" pitchFamily="18" charset="0"/>
              <a:cs typeface="Arial" panose="020B0604020202020204" pitchFamily="34" charset="0"/>
            </a:rPr>
            <a:t>meninggalkan segala larangan</a:t>
          </a:r>
          <a:endParaRPr lang="en-US" sz="1800" b="0" cap="none" spc="0" dirty="0">
            <a:ln w="0"/>
            <a:solidFill>
              <a:srgbClr val="7030A0"/>
            </a:solidFill>
            <a:effectLst>
              <a:glow rad="101600">
                <a:schemeClr val="bg1">
                  <a:alpha val="60000"/>
                </a:schemeClr>
              </a:glow>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gm:t>
    </dgm:pt>
    <dgm:pt modelId="{8E037451-CE8F-4CBA-93C3-F82E2D06C357}" type="parTrans" cxnId="{54B84180-2119-48A6-9461-387CB62AECCE}">
      <dgm:prSet/>
      <dgm:spPr/>
      <dgm:t>
        <a:bodyPr/>
        <a:lstStyle/>
        <a:p>
          <a:endParaRPr lang="en-US" b="0" cap="none" spc="0">
            <a:ln w="0"/>
            <a:solidFill>
              <a:schemeClr val="bg1"/>
            </a:solidFill>
            <a:effectLst>
              <a:glow rad="101600">
                <a:schemeClr val="bg1">
                  <a:alpha val="60000"/>
                </a:schemeClr>
              </a:glow>
              <a:outerShdw blurRad="38100" dist="19050" dir="2700000" algn="tl" rotWithShape="0">
                <a:schemeClr val="dk1">
                  <a:alpha val="40000"/>
                </a:schemeClr>
              </a:outerShdw>
            </a:effectLst>
            <a:latin typeface="Rockwell" panose="02060603020205020403" pitchFamily="18" charset="0"/>
          </a:endParaRPr>
        </a:p>
      </dgm:t>
    </dgm:pt>
    <dgm:pt modelId="{A671E884-95AC-49D6-82B4-3909928B0153}" type="sibTrans" cxnId="{54B84180-2119-48A6-9461-387CB62AECCE}">
      <dgm:prSet/>
      <dgm:spPr/>
      <dgm:t>
        <a:bodyPr/>
        <a:lstStyle/>
        <a:p>
          <a:endParaRPr lang="en-US" b="0" cap="none" spc="0">
            <a:ln w="0"/>
            <a:solidFill>
              <a:schemeClr val="bg1"/>
            </a:solidFill>
            <a:effectLst>
              <a:glow rad="101600">
                <a:schemeClr val="bg1">
                  <a:alpha val="60000"/>
                </a:schemeClr>
              </a:glow>
              <a:outerShdw blurRad="38100" dist="19050" dir="2700000" algn="tl" rotWithShape="0">
                <a:schemeClr val="dk1">
                  <a:alpha val="40000"/>
                </a:schemeClr>
              </a:outerShdw>
            </a:effectLst>
            <a:latin typeface="Rockwell" panose="02060603020205020403" pitchFamily="18" charset="0"/>
          </a:endParaRPr>
        </a:p>
      </dgm:t>
    </dgm:pt>
    <dgm:pt modelId="{F0212B1D-A3B4-4B82-A6D5-C0EB0775FEED}">
      <dgm:prSet custT="1"/>
      <dgm:spPr>
        <a:solidFill>
          <a:srgbClr val="0070C0"/>
        </a:solidFill>
      </dgm:spPr>
      <dgm:t>
        <a:bodyPr/>
        <a:lstStyle/>
        <a:p>
          <a:pPr rtl="0"/>
          <a:r>
            <a:rPr lang="ms-MY" sz="1800" b="0" cap="none" spc="0" dirty="0" smtClean="0">
              <a:ln w="0"/>
              <a:solidFill>
                <a:srgbClr val="FFFF00"/>
              </a:solidFill>
              <a:effectLst>
                <a:glow rad="101600">
                  <a:schemeClr val="bg1">
                    <a:alpha val="60000"/>
                  </a:schemeClr>
                </a:glow>
                <a:outerShdw blurRad="38100" dist="19050" dir="2700000" algn="tl" rotWithShape="0">
                  <a:schemeClr val="dk1">
                    <a:alpha val="40000"/>
                  </a:schemeClr>
                </a:outerShdw>
              </a:effectLst>
              <a:latin typeface="Rockwell" panose="02060603020205020403" pitchFamily="18" charset="0"/>
              <a:cs typeface="Arial" panose="020B0604020202020204" pitchFamily="34" charset="0"/>
            </a:rPr>
            <a:t>melaksanakan segala perintah</a:t>
          </a:r>
          <a:endParaRPr lang="en-US" sz="1800" b="0" cap="none" spc="0" dirty="0">
            <a:ln w="0"/>
            <a:solidFill>
              <a:srgbClr val="FFFF00"/>
            </a:solidFill>
            <a:effectLst>
              <a:glow rad="101600">
                <a:schemeClr val="bg1">
                  <a:alpha val="60000"/>
                </a:schemeClr>
              </a:glow>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gm:t>
    </dgm:pt>
    <dgm:pt modelId="{EE2539B0-811A-4F52-A4EC-C880439AFF3C}" type="parTrans" cxnId="{511A4C06-9AAB-40D6-80C4-A20FDB519829}">
      <dgm:prSet/>
      <dgm:spPr/>
      <dgm:t>
        <a:bodyPr/>
        <a:lstStyle/>
        <a:p>
          <a:endParaRPr lang="en-US" b="0" cap="none" spc="0">
            <a:ln w="0"/>
            <a:solidFill>
              <a:schemeClr val="bg1"/>
            </a:solidFill>
            <a:effectLst>
              <a:glow rad="101600">
                <a:schemeClr val="bg1">
                  <a:alpha val="60000"/>
                </a:schemeClr>
              </a:glow>
              <a:outerShdw blurRad="38100" dist="19050" dir="2700000" algn="tl" rotWithShape="0">
                <a:schemeClr val="dk1">
                  <a:alpha val="40000"/>
                </a:schemeClr>
              </a:outerShdw>
            </a:effectLst>
            <a:latin typeface="Rockwell" panose="02060603020205020403" pitchFamily="18" charset="0"/>
          </a:endParaRPr>
        </a:p>
      </dgm:t>
    </dgm:pt>
    <dgm:pt modelId="{82EEE6AE-D884-42C2-B08D-A7B3D998CB52}" type="sibTrans" cxnId="{511A4C06-9AAB-40D6-80C4-A20FDB519829}">
      <dgm:prSet/>
      <dgm:spPr/>
      <dgm:t>
        <a:bodyPr/>
        <a:lstStyle/>
        <a:p>
          <a:endParaRPr lang="en-US" b="0" cap="none" spc="0">
            <a:ln w="0"/>
            <a:solidFill>
              <a:schemeClr val="bg1"/>
            </a:solidFill>
            <a:effectLst>
              <a:glow rad="101600">
                <a:schemeClr val="bg1">
                  <a:alpha val="60000"/>
                </a:schemeClr>
              </a:glow>
              <a:outerShdw blurRad="38100" dist="19050" dir="2700000" algn="tl" rotWithShape="0">
                <a:schemeClr val="dk1">
                  <a:alpha val="40000"/>
                </a:schemeClr>
              </a:outerShdw>
            </a:effectLst>
            <a:latin typeface="Rockwell" panose="02060603020205020403" pitchFamily="18" charset="0"/>
          </a:endParaRPr>
        </a:p>
      </dgm:t>
    </dgm:pt>
    <dgm:pt modelId="{753597B4-F953-4A04-9C3E-B3A36888C7D1}" type="pres">
      <dgm:prSet presAssocID="{52A32DA8-0138-4E97-9B3F-A68BAFC440F0}" presName="Name0" presStyleCnt="0">
        <dgm:presLayoutVars>
          <dgm:chPref val="1"/>
          <dgm:dir/>
          <dgm:animOne val="branch"/>
          <dgm:animLvl val="lvl"/>
          <dgm:resizeHandles/>
        </dgm:presLayoutVars>
      </dgm:prSet>
      <dgm:spPr/>
      <dgm:t>
        <a:bodyPr/>
        <a:lstStyle/>
        <a:p>
          <a:endParaRPr lang="en-US"/>
        </a:p>
      </dgm:t>
    </dgm:pt>
    <dgm:pt modelId="{C4624F3A-F783-49AA-A351-B63E67036568}" type="pres">
      <dgm:prSet presAssocID="{B081AC83-00DC-4519-86F5-2DA4510BEF3C}" presName="vertOne" presStyleCnt="0"/>
      <dgm:spPr/>
    </dgm:pt>
    <dgm:pt modelId="{8306DBC3-4FC1-4B80-916E-3CDD064ECE5C}" type="pres">
      <dgm:prSet presAssocID="{B081AC83-00DC-4519-86F5-2DA4510BEF3C}" presName="txOne" presStyleLbl="node0" presStyleIdx="0" presStyleCnt="2">
        <dgm:presLayoutVars>
          <dgm:chPref val="3"/>
        </dgm:presLayoutVars>
      </dgm:prSet>
      <dgm:spPr/>
      <dgm:t>
        <a:bodyPr/>
        <a:lstStyle/>
        <a:p>
          <a:endParaRPr lang="en-US"/>
        </a:p>
      </dgm:t>
    </dgm:pt>
    <dgm:pt modelId="{B8A1903B-D86A-4599-880D-BF600F6BDBE8}" type="pres">
      <dgm:prSet presAssocID="{B081AC83-00DC-4519-86F5-2DA4510BEF3C}" presName="parTransOne" presStyleCnt="0"/>
      <dgm:spPr/>
    </dgm:pt>
    <dgm:pt modelId="{EBB53DC9-E312-40BB-9159-C0B4CD6C5B23}" type="pres">
      <dgm:prSet presAssocID="{B081AC83-00DC-4519-86F5-2DA4510BEF3C}" presName="horzOne" presStyleCnt="0"/>
      <dgm:spPr/>
    </dgm:pt>
    <dgm:pt modelId="{A1BFD177-5541-4AEA-88D3-C56E20858FA5}" type="pres">
      <dgm:prSet presAssocID="{4BE3205C-CAE1-46C1-B41B-5A0B3B3B7BD0}" presName="vertTwo" presStyleCnt="0"/>
      <dgm:spPr/>
    </dgm:pt>
    <dgm:pt modelId="{2396DF6E-46BE-4FFA-B0D6-7B80B3A45EA0}" type="pres">
      <dgm:prSet presAssocID="{4BE3205C-CAE1-46C1-B41B-5A0B3B3B7BD0}" presName="txTwo" presStyleLbl="node2" presStyleIdx="0" presStyleCnt="3">
        <dgm:presLayoutVars>
          <dgm:chPref val="3"/>
        </dgm:presLayoutVars>
      </dgm:prSet>
      <dgm:spPr/>
      <dgm:t>
        <a:bodyPr/>
        <a:lstStyle/>
        <a:p>
          <a:endParaRPr lang="en-US"/>
        </a:p>
      </dgm:t>
    </dgm:pt>
    <dgm:pt modelId="{C63B0908-B97A-4BB1-B4BA-BFE68AB8CE34}" type="pres">
      <dgm:prSet presAssocID="{4BE3205C-CAE1-46C1-B41B-5A0B3B3B7BD0}" presName="horzTwo" presStyleCnt="0"/>
      <dgm:spPr/>
    </dgm:pt>
    <dgm:pt modelId="{E9C8B017-9612-41F5-8378-4541E57C20D5}" type="pres">
      <dgm:prSet presAssocID="{D5408256-EFB0-4094-B549-DA2250BC7224}" presName="sibSpaceTwo" presStyleCnt="0"/>
      <dgm:spPr/>
    </dgm:pt>
    <dgm:pt modelId="{5368C6DE-BB32-4147-91ED-7B2019F8771A}" type="pres">
      <dgm:prSet presAssocID="{F0212B1D-A3B4-4B82-A6D5-C0EB0775FEED}" presName="vertTwo" presStyleCnt="0"/>
      <dgm:spPr/>
    </dgm:pt>
    <dgm:pt modelId="{04858FD5-ED84-4C9B-9950-7816299B7731}" type="pres">
      <dgm:prSet presAssocID="{F0212B1D-A3B4-4B82-A6D5-C0EB0775FEED}" presName="txTwo" presStyleLbl="node2" presStyleIdx="1" presStyleCnt="3">
        <dgm:presLayoutVars>
          <dgm:chPref val="3"/>
        </dgm:presLayoutVars>
      </dgm:prSet>
      <dgm:spPr/>
      <dgm:t>
        <a:bodyPr/>
        <a:lstStyle/>
        <a:p>
          <a:endParaRPr lang="en-US"/>
        </a:p>
      </dgm:t>
    </dgm:pt>
    <dgm:pt modelId="{779383A0-80EC-44D3-85C1-42FAC5054A16}" type="pres">
      <dgm:prSet presAssocID="{F0212B1D-A3B4-4B82-A6D5-C0EB0775FEED}" presName="horzTwo" presStyleCnt="0"/>
      <dgm:spPr/>
    </dgm:pt>
    <dgm:pt modelId="{8AC9857D-9EBB-492F-8EE8-DDE1320F7C9A}" type="pres">
      <dgm:prSet presAssocID="{82EEE6AE-D884-42C2-B08D-A7B3D998CB52}" presName="sibSpaceTwo" presStyleCnt="0"/>
      <dgm:spPr/>
    </dgm:pt>
    <dgm:pt modelId="{7A14C48A-724E-45FB-AE28-E4FE8ABD4C4E}" type="pres">
      <dgm:prSet presAssocID="{DB1190A0-B35F-45AA-A6B7-DCD77C041E9D}" presName="vertTwo" presStyleCnt="0"/>
      <dgm:spPr/>
    </dgm:pt>
    <dgm:pt modelId="{0CC0734C-6FAE-49E8-A918-38651C06278D}" type="pres">
      <dgm:prSet presAssocID="{DB1190A0-B35F-45AA-A6B7-DCD77C041E9D}" presName="txTwo" presStyleLbl="node2" presStyleIdx="2" presStyleCnt="3">
        <dgm:presLayoutVars>
          <dgm:chPref val="3"/>
        </dgm:presLayoutVars>
      </dgm:prSet>
      <dgm:spPr/>
      <dgm:t>
        <a:bodyPr/>
        <a:lstStyle/>
        <a:p>
          <a:endParaRPr lang="en-US"/>
        </a:p>
      </dgm:t>
    </dgm:pt>
    <dgm:pt modelId="{9CE1B555-E5EA-45E6-BC8A-B5B51CE635AD}" type="pres">
      <dgm:prSet presAssocID="{DB1190A0-B35F-45AA-A6B7-DCD77C041E9D}" presName="horzTwo" presStyleCnt="0"/>
      <dgm:spPr/>
    </dgm:pt>
    <dgm:pt modelId="{47738101-529B-4FF9-82FB-FF27428F0B2A}" type="pres">
      <dgm:prSet presAssocID="{EB74375A-00B0-4004-8B54-943875376D25}" presName="sibSpaceOne" presStyleCnt="0"/>
      <dgm:spPr/>
    </dgm:pt>
    <dgm:pt modelId="{C732BB39-3227-4171-83F0-6B74AA8A9A54}" type="pres">
      <dgm:prSet presAssocID="{3805F8EC-8A2E-48C6-9A5D-EBE0F832581B}" presName="vertOne" presStyleCnt="0"/>
      <dgm:spPr/>
    </dgm:pt>
    <dgm:pt modelId="{33BCF9BC-3CFA-46A0-9BFD-F38068F36DCD}" type="pres">
      <dgm:prSet presAssocID="{3805F8EC-8A2E-48C6-9A5D-EBE0F832581B}" presName="txOne" presStyleLbl="node0" presStyleIdx="1" presStyleCnt="2" custScaleY="209621">
        <dgm:presLayoutVars>
          <dgm:chPref val="3"/>
        </dgm:presLayoutVars>
      </dgm:prSet>
      <dgm:spPr/>
      <dgm:t>
        <a:bodyPr/>
        <a:lstStyle/>
        <a:p>
          <a:endParaRPr lang="en-US"/>
        </a:p>
      </dgm:t>
    </dgm:pt>
    <dgm:pt modelId="{2A20C6D2-7034-4E07-96DA-6C57BCB943AC}" type="pres">
      <dgm:prSet presAssocID="{3805F8EC-8A2E-48C6-9A5D-EBE0F832581B}" presName="horzOne" presStyleCnt="0"/>
      <dgm:spPr/>
    </dgm:pt>
  </dgm:ptLst>
  <dgm:cxnLst>
    <dgm:cxn modelId="{6AE71374-CC20-4748-B88E-9D7083479980}" srcId="{B081AC83-00DC-4519-86F5-2DA4510BEF3C}" destId="{4BE3205C-CAE1-46C1-B41B-5A0B3B3B7BD0}" srcOrd="0" destOrd="0" parTransId="{ED83E34D-AFA4-4C3B-A0BD-ACC72290551F}" sibTransId="{D5408256-EFB0-4094-B549-DA2250BC7224}"/>
    <dgm:cxn modelId="{CE3BEC18-318E-4A30-954F-643A3CE77352}" type="presOf" srcId="{F0212B1D-A3B4-4B82-A6D5-C0EB0775FEED}" destId="{04858FD5-ED84-4C9B-9950-7816299B7731}" srcOrd="0" destOrd="0" presId="urn:microsoft.com/office/officeart/2005/8/layout/architecture"/>
    <dgm:cxn modelId="{54B84180-2119-48A6-9461-387CB62AECCE}" srcId="{B081AC83-00DC-4519-86F5-2DA4510BEF3C}" destId="{DB1190A0-B35F-45AA-A6B7-DCD77C041E9D}" srcOrd="2" destOrd="0" parTransId="{8E037451-CE8F-4CBA-93C3-F82E2D06C357}" sibTransId="{A671E884-95AC-49D6-82B4-3909928B0153}"/>
    <dgm:cxn modelId="{070ECDCE-5260-4768-AD8B-66218CC5CFAF}" type="presOf" srcId="{3805F8EC-8A2E-48C6-9A5D-EBE0F832581B}" destId="{33BCF9BC-3CFA-46A0-9BFD-F38068F36DCD}" srcOrd="0" destOrd="0" presId="urn:microsoft.com/office/officeart/2005/8/layout/architecture"/>
    <dgm:cxn modelId="{A094FA50-DBAF-4674-90AD-9A4E6CA3BDF6}" srcId="{52A32DA8-0138-4E97-9B3F-A68BAFC440F0}" destId="{3805F8EC-8A2E-48C6-9A5D-EBE0F832581B}" srcOrd="1" destOrd="0" parTransId="{25DD8670-A4BC-4E37-92CA-449D4FAA6BAA}" sibTransId="{A6C41D21-0306-45E8-8FA1-D07B96C1B018}"/>
    <dgm:cxn modelId="{A097450E-CE7D-42FC-8462-2A4A5FD7F55D}" type="presOf" srcId="{4BE3205C-CAE1-46C1-B41B-5A0B3B3B7BD0}" destId="{2396DF6E-46BE-4FFA-B0D6-7B80B3A45EA0}" srcOrd="0" destOrd="0" presId="urn:microsoft.com/office/officeart/2005/8/layout/architecture"/>
    <dgm:cxn modelId="{14134BF3-1A80-4836-8D6E-360A74C3D8E3}" type="presOf" srcId="{DB1190A0-B35F-45AA-A6B7-DCD77C041E9D}" destId="{0CC0734C-6FAE-49E8-A918-38651C06278D}" srcOrd="0" destOrd="0" presId="urn:microsoft.com/office/officeart/2005/8/layout/architecture"/>
    <dgm:cxn modelId="{511A4C06-9AAB-40D6-80C4-A20FDB519829}" srcId="{B081AC83-00DC-4519-86F5-2DA4510BEF3C}" destId="{F0212B1D-A3B4-4B82-A6D5-C0EB0775FEED}" srcOrd="1" destOrd="0" parTransId="{EE2539B0-811A-4F52-A4EC-C880439AFF3C}" sibTransId="{82EEE6AE-D884-42C2-B08D-A7B3D998CB52}"/>
    <dgm:cxn modelId="{ECACA6AF-A8C3-4EE6-8FB9-EB5302ED60E4}" type="presOf" srcId="{B081AC83-00DC-4519-86F5-2DA4510BEF3C}" destId="{8306DBC3-4FC1-4B80-916E-3CDD064ECE5C}" srcOrd="0" destOrd="0" presId="urn:microsoft.com/office/officeart/2005/8/layout/architecture"/>
    <dgm:cxn modelId="{EA0A2B1F-85CD-425A-B908-9A19ED27A695}" type="presOf" srcId="{52A32DA8-0138-4E97-9B3F-A68BAFC440F0}" destId="{753597B4-F953-4A04-9C3E-B3A36888C7D1}" srcOrd="0" destOrd="0" presId="urn:microsoft.com/office/officeart/2005/8/layout/architecture"/>
    <dgm:cxn modelId="{29D13309-2E62-4ED1-B3C3-9B9C019E8651}" srcId="{52A32DA8-0138-4E97-9B3F-A68BAFC440F0}" destId="{B081AC83-00DC-4519-86F5-2DA4510BEF3C}" srcOrd="0" destOrd="0" parTransId="{625FA092-BC1D-42F3-8B82-B71D68F2CD5B}" sibTransId="{EB74375A-00B0-4004-8B54-943875376D25}"/>
    <dgm:cxn modelId="{EFA5840D-8D66-4B5D-8EC0-3BF69AAF08DB}" type="presParOf" srcId="{753597B4-F953-4A04-9C3E-B3A36888C7D1}" destId="{C4624F3A-F783-49AA-A351-B63E67036568}" srcOrd="0" destOrd="0" presId="urn:microsoft.com/office/officeart/2005/8/layout/architecture"/>
    <dgm:cxn modelId="{EC019EB4-7655-4E18-8570-08D045592638}" type="presParOf" srcId="{C4624F3A-F783-49AA-A351-B63E67036568}" destId="{8306DBC3-4FC1-4B80-916E-3CDD064ECE5C}" srcOrd="0" destOrd="0" presId="urn:microsoft.com/office/officeart/2005/8/layout/architecture"/>
    <dgm:cxn modelId="{836DD2E8-D76D-4479-8B5C-077FA6CB1BFD}" type="presParOf" srcId="{C4624F3A-F783-49AA-A351-B63E67036568}" destId="{B8A1903B-D86A-4599-880D-BF600F6BDBE8}" srcOrd="1" destOrd="0" presId="urn:microsoft.com/office/officeart/2005/8/layout/architecture"/>
    <dgm:cxn modelId="{B86A1F69-D93C-4084-A75B-090220B9AC62}" type="presParOf" srcId="{C4624F3A-F783-49AA-A351-B63E67036568}" destId="{EBB53DC9-E312-40BB-9159-C0B4CD6C5B23}" srcOrd="2" destOrd="0" presId="urn:microsoft.com/office/officeart/2005/8/layout/architecture"/>
    <dgm:cxn modelId="{AAB02285-DDF9-4B46-BC23-06112DDCCF86}" type="presParOf" srcId="{EBB53DC9-E312-40BB-9159-C0B4CD6C5B23}" destId="{A1BFD177-5541-4AEA-88D3-C56E20858FA5}" srcOrd="0" destOrd="0" presId="urn:microsoft.com/office/officeart/2005/8/layout/architecture"/>
    <dgm:cxn modelId="{36BBE248-34B9-4567-8B5C-666B35AF0923}" type="presParOf" srcId="{A1BFD177-5541-4AEA-88D3-C56E20858FA5}" destId="{2396DF6E-46BE-4FFA-B0D6-7B80B3A45EA0}" srcOrd="0" destOrd="0" presId="urn:microsoft.com/office/officeart/2005/8/layout/architecture"/>
    <dgm:cxn modelId="{7BE1AA0C-87A5-4E82-A7E9-3A99A7C3E1FC}" type="presParOf" srcId="{A1BFD177-5541-4AEA-88D3-C56E20858FA5}" destId="{C63B0908-B97A-4BB1-B4BA-BFE68AB8CE34}" srcOrd="1" destOrd="0" presId="urn:microsoft.com/office/officeart/2005/8/layout/architecture"/>
    <dgm:cxn modelId="{6F14D38C-0CFD-4008-8D83-6725DF7FF380}" type="presParOf" srcId="{EBB53DC9-E312-40BB-9159-C0B4CD6C5B23}" destId="{E9C8B017-9612-41F5-8378-4541E57C20D5}" srcOrd="1" destOrd="0" presId="urn:microsoft.com/office/officeart/2005/8/layout/architecture"/>
    <dgm:cxn modelId="{80342187-F39E-4F74-BC71-2C7E94A42250}" type="presParOf" srcId="{EBB53DC9-E312-40BB-9159-C0B4CD6C5B23}" destId="{5368C6DE-BB32-4147-91ED-7B2019F8771A}" srcOrd="2" destOrd="0" presId="urn:microsoft.com/office/officeart/2005/8/layout/architecture"/>
    <dgm:cxn modelId="{65C021C0-5F2D-4317-860D-51E52040121F}" type="presParOf" srcId="{5368C6DE-BB32-4147-91ED-7B2019F8771A}" destId="{04858FD5-ED84-4C9B-9950-7816299B7731}" srcOrd="0" destOrd="0" presId="urn:microsoft.com/office/officeart/2005/8/layout/architecture"/>
    <dgm:cxn modelId="{5AE9EF63-4B30-475E-8853-1F5ADC0EF348}" type="presParOf" srcId="{5368C6DE-BB32-4147-91ED-7B2019F8771A}" destId="{779383A0-80EC-44D3-85C1-42FAC5054A16}" srcOrd="1" destOrd="0" presId="urn:microsoft.com/office/officeart/2005/8/layout/architecture"/>
    <dgm:cxn modelId="{D348ED37-7E72-4452-A32B-BBC00BFF9685}" type="presParOf" srcId="{EBB53DC9-E312-40BB-9159-C0B4CD6C5B23}" destId="{8AC9857D-9EBB-492F-8EE8-DDE1320F7C9A}" srcOrd="3" destOrd="0" presId="urn:microsoft.com/office/officeart/2005/8/layout/architecture"/>
    <dgm:cxn modelId="{C1569D99-27AE-49BF-9BC7-97158ED558DA}" type="presParOf" srcId="{EBB53DC9-E312-40BB-9159-C0B4CD6C5B23}" destId="{7A14C48A-724E-45FB-AE28-E4FE8ABD4C4E}" srcOrd="4" destOrd="0" presId="urn:microsoft.com/office/officeart/2005/8/layout/architecture"/>
    <dgm:cxn modelId="{703654FE-6C82-4AC1-8BEB-1A87E9DC7838}" type="presParOf" srcId="{7A14C48A-724E-45FB-AE28-E4FE8ABD4C4E}" destId="{0CC0734C-6FAE-49E8-A918-38651C06278D}" srcOrd="0" destOrd="0" presId="urn:microsoft.com/office/officeart/2005/8/layout/architecture"/>
    <dgm:cxn modelId="{A4AE0FB5-4FF3-4316-8E04-1C519DEAB093}" type="presParOf" srcId="{7A14C48A-724E-45FB-AE28-E4FE8ABD4C4E}" destId="{9CE1B555-E5EA-45E6-BC8A-B5B51CE635AD}" srcOrd="1" destOrd="0" presId="urn:microsoft.com/office/officeart/2005/8/layout/architecture"/>
    <dgm:cxn modelId="{70F6D847-88F5-44A2-A5E2-85B88860ABC4}" type="presParOf" srcId="{753597B4-F953-4A04-9C3E-B3A36888C7D1}" destId="{47738101-529B-4FF9-82FB-FF27428F0B2A}" srcOrd="1" destOrd="0" presId="urn:microsoft.com/office/officeart/2005/8/layout/architecture"/>
    <dgm:cxn modelId="{48C4084C-FB86-4300-8004-E2E033B5506A}" type="presParOf" srcId="{753597B4-F953-4A04-9C3E-B3A36888C7D1}" destId="{C732BB39-3227-4171-83F0-6B74AA8A9A54}" srcOrd="2" destOrd="0" presId="urn:microsoft.com/office/officeart/2005/8/layout/architecture"/>
    <dgm:cxn modelId="{79DA280B-91C2-4961-A3AC-19230AD414CB}" type="presParOf" srcId="{C732BB39-3227-4171-83F0-6B74AA8A9A54}" destId="{33BCF9BC-3CFA-46A0-9BFD-F38068F36DCD}" srcOrd="0" destOrd="0" presId="urn:microsoft.com/office/officeart/2005/8/layout/architecture"/>
    <dgm:cxn modelId="{06B3622D-9AEC-4120-B4CE-C13F5380A912}" type="presParOf" srcId="{C732BB39-3227-4171-83F0-6B74AA8A9A54}" destId="{2A20C6D2-7034-4E07-96DA-6C57BCB943AC}" srcOrd="1" destOrd="0" presId="urn:microsoft.com/office/officeart/2005/8/layout/architectur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CDA0776-443D-44D6-B746-13015D832D31}"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C82C1E75-0F78-4983-98E9-F9DEB317AA93}">
      <dgm:prSet custT="1"/>
      <dgm:spPr>
        <a:solidFill>
          <a:srgbClr val="92D050"/>
        </a:solidFill>
      </dgm:spPr>
      <dgm:t>
        <a:bodyPr/>
        <a:lstStyle/>
        <a:p>
          <a:pPr rtl="0"/>
          <a:r>
            <a:rPr lang="ms-MY" sz="2400" smtClean="0">
              <a:solidFill>
                <a:schemeClr val="tx1"/>
              </a:solidFill>
              <a:latin typeface="Cambria Math" pitchFamily="18" charset="0"/>
              <a:ea typeface="Cambria Math" pitchFamily="18" charset="0"/>
            </a:rPr>
            <a:t>hari ini umat Islam telah memasuki hari ketiga belas di dalam bulan Syawal. </a:t>
          </a:r>
          <a:endParaRPr lang="en-US" sz="2400">
            <a:solidFill>
              <a:schemeClr val="tx1"/>
            </a:solidFill>
            <a:latin typeface="Cambria Math" pitchFamily="18" charset="0"/>
            <a:ea typeface="Cambria Math" pitchFamily="18" charset="0"/>
          </a:endParaRPr>
        </a:p>
      </dgm:t>
    </dgm:pt>
    <dgm:pt modelId="{E0C9C876-A6ED-47DF-AB5A-C840D8D40AF0}" type="parTrans" cxnId="{F91553E8-A820-43E6-9834-488BB9340E7D}">
      <dgm:prSet/>
      <dgm:spPr/>
      <dgm:t>
        <a:bodyPr/>
        <a:lstStyle/>
        <a:p>
          <a:endParaRPr lang="en-US" sz="2400">
            <a:solidFill>
              <a:schemeClr val="tx1"/>
            </a:solidFill>
            <a:latin typeface="Cambria Math" pitchFamily="18" charset="0"/>
            <a:ea typeface="Cambria Math" pitchFamily="18" charset="0"/>
          </a:endParaRPr>
        </a:p>
      </dgm:t>
    </dgm:pt>
    <dgm:pt modelId="{024DCBE9-C476-4CCE-90B7-5792D943C1DD}" type="sibTrans" cxnId="{F91553E8-A820-43E6-9834-488BB9340E7D}">
      <dgm:prSet/>
      <dgm:spPr/>
      <dgm:t>
        <a:bodyPr/>
        <a:lstStyle/>
        <a:p>
          <a:endParaRPr lang="en-US" sz="2400">
            <a:solidFill>
              <a:schemeClr val="tx1"/>
            </a:solidFill>
            <a:latin typeface="Cambria Math" pitchFamily="18" charset="0"/>
            <a:ea typeface="Cambria Math" pitchFamily="18" charset="0"/>
          </a:endParaRPr>
        </a:p>
      </dgm:t>
    </dgm:pt>
    <dgm:pt modelId="{A5E56F40-A3E6-41D4-A66F-7483DBB7FF5D}">
      <dgm:prSet custT="1"/>
      <dgm:spPr>
        <a:solidFill>
          <a:schemeClr val="accent3">
            <a:lumMod val="75000"/>
          </a:schemeClr>
        </a:solidFill>
      </dgm:spPr>
      <dgm:t>
        <a:bodyPr/>
        <a:lstStyle/>
        <a:p>
          <a:pPr rtl="0"/>
          <a:r>
            <a:rPr lang="ms-MY" sz="2400" dirty="0" smtClean="0">
              <a:solidFill>
                <a:schemeClr val="tx1"/>
              </a:solidFill>
              <a:latin typeface="Cambria Math" pitchFamily="18" charset="0"/>
              <a:ea typeface="Cambria Math" pitchFamily="18" charset="0"/>
            </a:rPr>
            <a:t>sana sini masyarakat Islam mengadakan rumah terbuka sebagai tanda syukur kepada Allah SWT. </a:t>
          </a:r>
          <a:endParaRPr lang="en-US" sz="2400" dirty="0">
            <a:solidFill>
              <a:schemeClr val="tx1"/>
            </a:solidFill>
            <a:latin typeface="Cambria Math" pitchFamily="18" charset="0"/>
            <a:ea typeface="Cambria Math" pitchFamily="18" charset="0"/>
          </a:endParaRPr>
        </a:p>
      </dgm:t>
    </dgm:pt>
    <dgm:pt modelId="{ECB306C0-AC9A-4E21-B944-72CBAB9BFB9D}" type="parTrans" cxnId="{90AA5B3F-5A4A-48B0-81AC-52EE4F34713C}">
      <dgm:prSet/>
      <dgm:spPr/>
      <dgm:t>
        <a:bodyPr/>
        <a:lstStyle/>
        <a:p>
          <a:endParaRPr lang="en-US" sz="2400">
            <a:solidFill>
              <a:schemeClr val="tx1"/>
            </a:solidFill>
            <a:latin typeface="Cambria Math" pitchFamily="18" charset="0"/>
            <a:ea typeface="Cambria Math" pitchFamily="18" charset="0"/>
          </a:endParaRPr>
        </a:p>
      </dgm:t>
    </dgm:pt>
    <dgm:pt modelId="{7CEFE73E-D176-4A30-A811-8B7F9FC6C76E}" type="sibTrans" cxnId="{90AA5B3F-5A4A-48B0-81AC-52EE4F34713C}">
      <dgm:prSet/>
      <dgm:spPr/>
      <dgm:t>
        <a:bodyPr/>
        <a:lstStyle/>
        <a:p>
          <a:endParaRPr lang="en-US" sz="2400">
            <a:solidFill>
              <a:schemeClr val="tx1"/>
            </a:solidFill>
            <a:latin typeface="Cambria Math" pitchFamily="18" charset="0"/>
            <a:ea typeface="Cambria Math" pitchFamily="18" charset="0"/>
          </a:endParaRPr>
        </a:p>
      </dgm:t>
    </dgm:pt>
    <dgm:pt modelId="{50324821-2246-45FF-8699-48DDD0A52A54}">
      <dgm:prSet custT="1"/>
      <dgm:spPr>
        <a:solidFill>
          <a:srgbClr val="FFC000"/>
        </a:solidFill>
      </dgm:spPr>
      <dgm:t>
        <a:bodyPr/>
        <a:lstStyle/>
        <a:p>
          <a:pPr rtl="0"/>
          <a:r>
            <a:rPr lang="ms-MY" sz="2400" smtClean="0">
              <a:solidFill>
                <a:schemeClr val="tx1"/>
              </a:solidFill>
              <a:latin typeface="Cambria Math" pitchFamily="18" charset="0"/>
              <a:ea typeface="Cambria Math" pitchFamily="18" charset="0"/>
            </a:rPr>
            <a:t>menunjukkan selain eratnya hubungan kita dengan Allah SWT kesan daripada ibadah berpuasa, </a:t>
          </a:r>
          <a:endParaRPr lang="en-US" sz="2400">
            <a:solidFill>
              <a:schemeClr val="tx1"/>
            </a:solidFill>
            <a:latin typeface="Cambria Math" pitchFamily="18" charset="0"/>
            <a:ea typeface="Cambria Math" pitchFamily="18" charset="0"/>
          </a:endParaRPr>
        </a:p>
      </dgm:t>
    </dgm:pt>
    <dgm:pt modelId="{515A255B-0B64-460B-9EC0-BC27FD372484}" type="parTrans" cxnId="{85F63665-A7B6-4F7A-BCF3-C08A07CF0470}">
      <dgm:prSet/>
      <dgm:spPr/>
      <dgm:t>
        <a:bodyPr/>
        <a:lstStyle/>
        <a:p>
          <a:endParaRPr lang="en-US" sz="2400">
            <a:solidFill>
              <a:schemeClr val="tx1"/>
            </a:solidFill>
            <a:latin typeface="Cambria Math" pitchFamily="18" charset="0"/>
            <a:ea typeface="Cambria Math" pitchFamily="18" charset="0"/>
          </a:endParaRPr>
        </a:p>
      </dgm:t>
    </dgm:pt>
    <dgm:pt modelId="{A925514C-139E-43CD-B0A1-7C73B27CABED}" type="sibTrans" cxnId="{85F63665-A7B6-4F7A-BCF3-C08A07CF0470}">
      <dgm:prSet/>
      <dgm:spPr/>
      <dgm:t>
        <a:bodyPr/>
        <a:lstStyle/>
        <a:p>
          <a:endParaRPr lang="en-US" sz="2400">
            <a:solidFill>
              <a:schemeClr val="tx1"/>
            </a:solidFill>
            <a:latin typeface="Cambria Math" pitchFamily="18" charset="0"/>
            <a:ea typeface="Cambria Math" pitchFamily="18" charset="0"/>
          </a:endParaRPr>
        </a:p>
      </dgm:t>
    </dgm:pt>
    <dgm:pt modelId="{8D3B90F6-D286-4C5D-8944-4EEDEFCBFCEB}">
      <dgm:prSet custT="1"/>
      <dgm:spPr>
        <a:solidFill>
          <a:srgbClr val="00B0F0"/>
        </a:solidFill>
      </dgm:spPr>
      <dgm:t>
        <a:bodyPr/>
        <a:lstStyle/>
        <a:p>
          <a:pPr rtl="0"/>
          <a:r>
            <a:rPr lang="ms-MY" sz="2400" dirty="0" smtClean="0">
              <a:solidFill>
                <a:schemeClr val="tx1"/>
              </a:solidFill>
              <a:latin typeface="Cambria Math" pitchFamily="18" charset="0"/>
              <a:ea typeface="Cambria Math" pitchFamily="18" charset="0"/>
            </a:rPr>
            <a:t>dapat memperolehi kesucian dan kematangan jiwa, kekuatan mental, ketinggian moral dan akhlak yang dikembangkan pula dalam kehidupan bermasyarakat. </a:t>
          </a:r>
          <a:endParaRPr lang="en-US" sz="2400" dirty="0">
            <a:solidFill>
              <a:schemeClr val="tx1"/>
            </a:solidFill>
            <a:latin typeface="Cambria Math" pitchFamily="18" charset="0"/>
            <a:ea typeface="Cambria Math" pitchFamily="18" charset="0"/>
          </a:endParaRPr>
        </a:p>
      </dgm:t>
    </dgm:pt>
    <dgm:pt modelId="{A31E2457-7A0F-42EA-AC6C-3A1B665FB802}" type="parTrans" cxnId="{DF4E9FAE-ED41-43AD-B726-5823989730A8}">
      <dgm:prSet/>
      <dgm:spPr/>
      <dgm:t>
        <a:bodyPr/>
        <a:lstStyle/>
        <a:p>
          <a:endParaRPr lang="en-US" sz="2400">
            <a:solidFill>
              <a:schemeClr val="tx1"/>
            </a:solidFill>
            <a:latin typeface="Cambria Math" pitchFamily="18" charset="0"/>
            <a:ea typeface="Cambria Math" pitchFamily="18" charset="0"/>
          </a:endParaRPr>
        </a:p>
      </dgm:t>
    </dgm:pt>
    <dgm:pt modelId="{95611077-3F3E-425C-AA76-BDA235D4476F}" type="sibTrans" cxnId="{DF4E9FAE-ED41-43AD-B726-5823989730A8}">
      <dgm:prSet/>
      <dgm:spPr/>
      <dgm:t>
        <a:bodyPr/>
        <a:lstStyle/>
        <a:p>
          <a:endParaRPr lang="en-US" sz="2400">
            <a:solidFill>
              <a:schemeClr val="tx1"/>
            </a:solidFill>
            <a:latin typeface="Cambria Math" pitchFamily="18" charset="0"/>
            <a:ea typeface="Cambria Math" pitchFamily="18" charset="0"/>
          </a:endParaRPr>
        </a:p>
      </dgm:t>
    </dgm:pt>
    <dgm:pt modelId="{C7CFCB42-71C9-47F6-9A02-FAA0689377E6}" type="pres">
      <dgm:prSet presAssocID="{BCDA0776-443D-44D6-B746-13015D832D31}" presName="Name0" presStyleCnt="0">
        <dgm:presLayoutVars>
          <dgm:dir/>
          <dgm:animLvl val="lvl"/>
          <dgm:resizeHandles val="exact"/>
        </dgm:presLayoutVars>
      </dgm:prSet>
      <dgm:spPr/>
    </dgm:pt>
    <dgm:pt modelId="{3292C28B-C147-48FA-A184-08F991829934}" type="pres">
      <dgm:prSet presAssocID="{8D3B90F6-D286-4C5D-8944-4EEDEFCBFCEB}" presName="boxAndChildren" presStyleCnt="0"/>
      <dgm:spPr/>
    </dgm:pt>
    <dgm:pt modelId="{1BF312FA-19B0-4DD5-BEBD-FD9D805C6D03}" type="pres">
      <dgm:prSet presAssocID="{8D3B90F6-D286-4C5D-8944-4EEDEFCBFCEB}" presName="parentTextBox" presStyleLbl="node1" presStyleIdx="0" presStyleCnt="4"/>
      <dgm:spPr/>
    </dgm:pt>
    <dgm:pt modelId="{17327231-1A2A-4506-B427-D539BC144388}" type="pres">
      <dgm:prSet presAssocID="{A925514C-139E-43CD-B0A1-7C73B27CABED}" presName="sp" presStyleCnt="0"/>
      <dgm:spPr/>
    </dgm:pt>
    <dgm:pt modelId="{16D4E637-7EC2-4881-B34E-0DBD2B445FBC}" type="pres">
      <dgm:prSet presAssocID="{50324821-2246-45FF-8699-48DDD0A52A54}" presName="arrowAndChildren" presStyleCnt="0"/>
      <dgm:spPr/>
    </dgm:pt>
    <dgm:pt modelId="{C9403040-6E83-4A28-9626-F649B3FC2F9E}" type="pres">
      <dgm:prSet presAssocID="{50324821-2246-45FF-8699-48DDD0A52A54}" presName="parentTextArrow" presStyleLbl="node1" presStyleIdx="1" presStyleCnt="4"/>
      <dgm:spPr/>
    </dgm:pt>
    <dgm:pt modelId="{16CFD196-9284-4573-B05A-7350585D7B5A}" type="pres">
      <dgm:prSet presAssocID="{7CEFE73E-D176-4A30-A811-8B7F9FC6C76E}" presName="sp" presStyleCnt="0"/>
      <dgm:spPr/>
    </dgm:pt>
    <dgm:pt modelId="{017D484A-AA69-4F8E-9DE9-CBE7B3CED283}" type="pres">
      <dgm:prSet presAssocID="{A5E56F40-A3E6-41D4-A66F-7483DBB7FF5D}" presName="arrowAndChildren" presStyleCnt="0"/>
      <dgm:spPr/>
    </dgm:pt>
    <dgm:pt modelId="{6A4EB658-252E-4838-ADBE-245374181FDE}" type="pres">
      <dgm:prSet presAssocID="{A5E56F40-A3E6-41D4-A66F-7483DBB7FF5D}" presName="parentTextArrow" presStyleLbl="node1" presStyleIdx="2" presStyleCnt="4"/>
      <dgm:spPr/>
    </dgm:pt>
    <dgm:pt modelId="{B40A4EE9-4DD1-4751-AF8D-242C1F9DA0C8}" type="pres">
      <dgm:prSet presAssocID="{024DCBE9-C476-4CCE-90B7-5792D943C1DD}" presName="sp" presStyleCnt="0"/>
      <dgm:spPr/>
    </dgm:pt>
    <dgm:pt modelId="{CB8B7C73-2A29-4505-83E2-422FBBB92CEF}" type="pres">
      <dgm:prSet presAssocID="{C82C1E75-0F78-4983-98E9-F9DEB317AA93}" presName="arrowAndChildren" presStyleCnt="0"/>
      <dgm:spPr/>
    </dgm:pt>
    <dgm:pt modelId="{C434FCA1-A67A-4BED-AECD-4636E94162F0}" type="pres">
      <dgm:prSet presAssocID="{C82C1E75-0F78-4983-98E9-F9DEB317AA93}" presName="parentTextArrow" presStyleLbl="node1" presStyleIdx="3" presStyleCnt="4"/>
      <dgm:spPr/>
    </dgm:pt>
  </dgm:ptLst>
  <dgm:cxnLst>
    <dgm:cxn modelId="{4A39B624-4785-4EC8-966D-A82FE5872331}" type="presOf" srcId="{BCDA0776-443D-44D6-B746-13015D832D31}" destId="{C7CFCB42-71C9-47F6-9A02-FAA0689377E6}" srcOrd="0" destOrd="0" presId="urn:microsoft.com/office/officeart/2005/8/layout/process4"/>
    <dgm:cxn modelId="{90AA5B3F-5A4A-48B0-81AC-52EE4F34713C}" srcId="{BCDA0776-443D-44D6-B746-13015D832D31}" destId="{A5E56F40-A3E6-41D4-A66F-7483DBB7FF5D}" srcOrd="1" destOrd="0" parTransId="{ECB306C0-AC9A-4E21-B944-72CBAB9BFB9D}" sibTransId="{7CEFE73E-D176-4A30-A811-8B7F9FC6C76E}"/>
    <dgm:cxn modelId="{E5896C75-57F7-49B9-8010-BBAE0111B347}" type="presOf" srcId="{8D3B90F6-D286-4C5D-8944-4EEDEFCBFCEB}" destId="{1BF312FA-19B0-4DD5-BEBD-FD9D805C6D03}" srcOrd="0" destOrd="0" presId="urn:microsoft.com/office/officeart/2005/8/layout/process4"/>
    <dgm:cxn modelId="{470845BE-A6C8-49E7-AA2B-94B91843B0AB}" type="presOf" srcId="{50324821-2246-45FF-8699-48DDD0A52A54}" destId="{C9403040-6E83-4A28-9626-F649B3FC2F9E}" srcOrd="0" destOrd="0" presId="urn:microsoft.com/office/officeart/2005/8/layout/process4"/>
    <dgm:cxn modelId="{F91553E8-A820-43E6-9834-488BB9340E7D}" srcId="{BCDA0776-443D-44D6-B746-13015D832D31}" destId="{C82C1E75-0F78-4983-98E9-F9DEB317AA93}" srcOrd="0" destOrd="0" parTransId="{E0C9C876-A6ED-47DF-AB5A-C840D8D40AF0}" sibTransId="{024DCBE9-C476-4CCE-90B7-5792D943C1DD}"/>
    <dgm:cxn modelId="{DDC83092-96F8-4B1C-B804-D571BCA9FCC8}" type="presOf" srcId="{A5E56F40-A3E6-41D4-A66F-7483DBB7FF5D}" destId="{6A4EB658-252E-4838-ADBE-245374181FDE}" srcOrd="0" destOrd="0" presId="urn:microsoft.com/office/officeart/2005/8/layout/process4"/>
    <dgm:cxn modelId="{DF4E9FAE-ED41-43AD-B726-5823989730A8}" srcId="{BCDA0776-443D-44D6-B746-13015D832D31}" destId="{8D3B90F6-D286-4C5D-8944-4EEDEFCBFCEB}" srcOrd="3" destOrd="0" parTransId="{A31E2457-7A0F-42EA-AC6C-3A1B665FB802}" sibTransId="{95611077-3F3E-425C-AA76-BDA235D4476F}"/>
    <dgm:cxn modelId="{8A271635-9655-432D-973C-EA31D09FF224}" type="presOf" srcId="{C82C1E75-0F78-4983-98E9-F9DEB317AA93}" destId="{C434FCA1-A67A-4BED-AECD-4636E94162F0}" srcOrd="0" destOrd="0" presId="urn:microsoft.com/office/officeart/2005/8/layout/process4"/>
    <dgm:cxn modelId="{85F63665-A7B6-4F7A-BCF3-C08A07CF0470}" srcId="{BCDA0776-443D-44D6-B746-13015D832D31}" destId="{50324821-2246-45FF-8699-48DDD0A52A54}" srcOrd="2" destOrd="0" parTransId="{515A255B-0B64-460B-9EC0-BC27FD372484}" sibTransId="{A925514C-139E-43CD-B0A1-7C73B27CABED}"/>
    <dgm:cxn modelId="{F9121286-33A6-4C75-AD3A-81C29E7FC7BE}" type="presParOf" srcId="{C7CFCB42-71C9-47F6-9A02-FAA0689377E6}" destId="{3292C28B-C147-48FA-A184-08F991829934}" srcOrd="0" destOrd="0" presId="urn:microsoft.com/office/officeart/2005/8/layout/process4"/>
    <dgm:cxn modelId="{EA022A61-82F3-47D6-97BA-478A617633A1}" type="presParOf" srcId="{3292C28B-C147-48FA-A184-08F991829934}" destId="{1BF312FA-19B0-4DD5-BEBD-FD9D805C6D03}" srcOrd="0" destOrd="0" presId="urn:microsoft.com/office/officeart/2005/8/layout/process4"/>
    <dgm:cxn modelId="{651B5401-01D3-4C91-BE94-7F226C47F60C}" type="presParOf" srcId="{C7CFCB42-71C9-47F6-9A02-FAA0689377E6}" destId="{17327231-1A2A-4506-B427-D539BC144388}" srcOrd="1" destOrd="0" presId="urn:microsoft.com/office/officeart/2005/8/layout/process4"/>
    <dgm:cxn modelId="{72F2C541-0D55-4AE2-8D73-E0D4E1B69D17}" type="presParOf" srcId="{C7CFCB42-71C9-47F6-9A02-FAA0689377E6}" destId="{16D4E637-7EC2-4881-B34E-0DBD2B445FBC}" srcOrd="2" destOrd="0" presId="urn:microsoft.com/office/officeart/2005/8/layout/process4"/>
    <dgm:cxn modelId="{18933BB8-8880-4F64-968F-FF1200CE2C1A}" type="presParOf" srcId="{16D4E637-7EC2-4881-B34E-0DBD2B445FBC}" destId="{C9403040-6E83-4A28-9626-F649B3FC2F9E}" srcOrd="0" destOrd="0" presId="urn:microsoft.com/office/officeart/2005/8/layout/process4"/>
    <dgm:cxn modelId="{A4B46266-E3CF-4CB9-8597-B2B500DF9C65}" type="presParOf" srcId="{C7CFCB42-71C9-47F6-9A02-FAA0689377E6}" destId="{16CFD196-9284-4573-B05A-7350585D7B5A}" srcOrd="3" destOrd="0" presId="urn:microsoft.com/office/officeart/2005/8/layout/process4"/>
    <dgm:cxn modelId="{7FE00F6F-F3A5-4489-AA01-B4AA19E36354}" type="presParOf" srcId="{C7CFCB42-71C9-47F6-9A02-FAA0689377E6}" destId="{017D484A-AA69-4F8E-9DE9-CBE7B3CED283}" srcOrd="4" destOrd="0" presId="urn:microsoft.com/office/officeart/2005/8/layout/process4"/>
    <dgm:cxn modelId="{415E1D40-3722-495B-9A28-7835110953E2}" type="presParOf" srcId="{017D484A-AA69-4F8E-9DE9-CBE7B3CED283}" destId="{6A4EB658-252E-4838-ADBE-245374181FDE}" srcOrd="0" destOrd="0" presId="urn:microsoft.com/office/officeart/2005/8/layout/process4"/>
    <dgm:cxn modelId="{FA1284AB-C56D-4D08-B0B8-0AC8C0996F35}" type="presParOf" srcId="{C7CFCB42-71C9-47F6-9A02-FAA0689377E6}" destId="{B40A4EE9-4DD1-4751-AF8D-242C1F9DA0C8}" srcOrd="5" destOrd="0" presId="urn:microsoft.com/office/officeart/2005/8/layout/process4"/>
    <dgm:cxn modelId="{D8F33BBF-06D4-42F5-A1AD-1F6511F24AEB}" type="presParOf" srcId="{C7CFCB42-71C9-47F6-9A02-FAA0689377E6}" destId="{CB8B7C73-2A29-4505-83E2-422FBBB92CEF}" srcOrd="6" destOrd="0" presId="urn:microsoft.com/office/officeart/2005/8/layout/process4"/>
    <dgm:cxn modelId="{00137CBC-7C27-4749-BEA8-602918A13ECD}" type="presParOf" srcId="{CB8B7C73-2A29-4505-83E2-422FBBB92CEF}" destId="{C434FCA1-A67A-4BED-AECD-4636E94162F0}"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6CBCF51-C0A0-4A59-B0B7-7E9D83FEEBFE}" type="doc">
      <dgm:prSet loTypeId="urn:microsoft.com/office/officeart/2008/layout/AlternatingPictureBlocks" loCatId="list" qsTypeId="urn:microsoft.com/office/officeart/2005/8/quickstyle/simple1" qsCatId="simple" csTypeId="urn:microsoft.com/office/officeart/2005/8/colors/colorful3" csCatId="colorful" phldr="1"/>
      <dgm:spPr/>
      <dgm:t>
        <a:bodyPr/>
        <a:lstStyle/>
        <a:p>
          <a:endParaRPr lang="en-US"/>
        </a:p>
      </dgm:t>
    </dgm:pt>
    <dgm:pt modelId="{FEF0D498-575C-4763-963D-F587C448B0AC}">
      <dgm:prSet/>
      <dgm:spPr>
        <a:solidFill>
          <a:srgbClr val="FF00FF"/>
        </a:solidFill>
      </dgm:spPr>
      <dgm:t>
        <a:bodyPr/>
        <a:lstStyle/>
        <a:p>
          <a:pPr rtl="0"/>
          <a:r>
            <a:rPr lang="ms-MY" dirty="0" smtClean="0">
              <a:latin typeface="Cambria Math" pitchFamily="18" charset="0"/>
              <a:ea typeface="Cambria Math" pitchFamily="18" charset="0"/>
            </a:rPr>
            <a:t>Sebagai seorang muslim yang memahami erti persaudaraan seagama </a:t>
          </a:r>
          <a:endParaRPr lang="en-US" dirty="0">
            <a:latin typeface="Cambria Math" pitchFamily="18" charset="0"/>
            <a:ea typeface="Cambria Math" pitchFamily="18" charset="0"/>
          </a:endParaRPr>
        </a:p>
      </dgm:t>
    </dgm:pt>
    <dgm:pt modelId="{EB98B108-B9C8-451A-BE6D-8672764B325B}" type="parTrans" cxnId="{F13303FB-BB76-4FF3-B094-E85D4C8FA825}">
      <dgm:prSet/>
      <dgm:spPr/>
      <dgm:t>
        <a:bodyPr/>
        <a:lstStyle/>
        <a:p>
          <a:endParaRPr lang="en-US">
            <a:latin typeface="Cambria Math" pitchFamily="18" charset="0"/>
            <a:ea typeface="Cambria Math" pitchFamily="18" charset="0"/>
          </a:endParaRPr>
        </a:p>
      </dgm:t>
    </dgm:pt>
    <dgm:pt modelId="{C85C78B5-2F63-46D5-96A5-EA13E5349C0B}" type="sibTrans" cxnId="{F13303FB-BB76-4FF3-B094-E85D4C8FA825}">
      <dgm:prSet/>
      <dgm:spPr/>
      <dgm:t>
        <a:bodyPr/>
        <a:lstStyle/>
        <a:p>
          <a:endParaRPr lang="en-US">
            <a:latin typeface="Cambria Math" pitchFamily="18" charset="0"/>
            <a:ea typeface="Cambria Math" pitchFamily="18" charset="0"/>
          </a:endParaRPr>
        </a:p>
      </dgm:t>
    </dgm:pt>
    <dgm:pt modelId="{A3F65C42-E07D-4FA0-8705-E2B5F60AA8DD}">
      <dgm:prSet/>
      <dgm:spPr>
        <a:solidFill>
          <a:srgbClr val="FF00FF"/>
        </a:solidFill>
      </dgm:spPr>
      <dgm:t>
        <a:bodyPr/>
        <a:lstStyle/>
        <a:p>
          <a:pPr rtl="0"/>
          <a:r>
            <a:rPr lang="ms-MY" smtClean="0">
              <a:latin typeface="Cambria Math" pitchFamily="18" charset="0"/>
              <a:ea typeface="Cambria Math" pitchFamily="18" charset="0"/>
            </a:rPr>
            <a:t>maka akan tertanam di dalam jiwanya rasa saling mencintai yang tidak terbatas oleh ras, ideologi dan sebagainya. </a:t>
          </a:r>
          <a:endParaRPr lang="en-US">
            <a:latin typeface="Cambria Math" pitchFamily="18" charset="0"/>
            <a:ea typeface="Cambria Math" pitchFamily="18" charset="0"/>
          </a:endParaRPr>
        </a:p>
      </dgm:t>
    </dgm:pt>
    <dgm:pt modelId="{6979FF97-C48E-45CC-B61E-30D09C9F6FD9}" type="parTrans" cxnId="{9B3229BB-BB0D-465F-A8EB-20DCC9052DA2}">
      <dgm:prSet/>
      <dgm:spPr/>
      <dgm:t>
        <a:bodyPr/>
        <a:lstStyle/>
        <a:p>
          <a:endParaRPr lang="en-US">
            <a:latin typeface="Cambria Math" pitchFamily="18" charset="0"/>
            <a:ea typeface="Cambria Math" pitchFamily="18" charset="0"/>
          </a:endParaRPr>
        </a:p>
      </dgm:t>
    </dgm:pt>
    <dgm:pt modelId="{788796CC-F6DE-499B-B8C0-B6188E03829F}" type="sibTrans" cxnId="{9B3229BB-BB0D-465F-A8EB-20DCC9052DA2}">
      <dgm:prSet/>
      <dgm:spPr/>
      <dgm:t>
        <a:bodyPr/>
        <a:lstStyle/>
        <a:p>
          <a:endParaRPr lang="en-US">
            <a:latin typeface="Cambria Math" pitchFamily="18" charset="0"/>
            <a:ea typeface="Cambria Math" pitchFamily="18" charset="0"/>
          </a:endParaRPr>
        </a:p>
      </dgm:t>
    </dgm:pt>
    <dgm:pt modelId="{A3402BBE-F1DF-4F0A-A075-415801601016}" type="pres">
      <dgm:prSet presAssocID="{F6CBCF51-C0A0-4A59-B0B7-7E9D83FEEBFE}" presName="linearFlow" presStyleCnt="0">
        <dgm:presLayoutVars>
          <dgm:dir/>
          <dgm:resizeHandles val="exact"/>
        </dgm:presLayoutVars>
      </dgm:prSet>
      <dgm:spPr/>
    </dgm:pt>
    <dgm:pt modelId="{3AB5FB1C-9B11-4F60-B46C-1331A22AE938}" type="pres">
      <dgm:prSet presAssocID="{FEF0D498-575C-4763-963D-F587C448B0AC}" presName="comp" presStyleCnt="0"/>
      <dgm:spPr/>
    </dgm:pt>
    <dgm:pt modelId="{6D6FAAC0-F3D1-4389-B502-48A407002F5B}" type="pres">
      <dgm:prSet presAssocID="{FEF0D498-575C-4763-963D-F587C448B0AC}" presName="rect2" presStyleLbl="node1" presStyleIdx="0" presStyleCnt="2" custScaleY="93400" custLinFactNeighborX="-1493" custLinFactNeighborY="-2300">
        <dgm:presLayoutVars>
          <dgm:bulletEnabled val="1"/>
        </dgm:presLayoutVars>
      </dgm:prSet>
      <dgm:spPr/>
    </dgm:pt>
    <dgm:pt modelId="{E8E64534-E8FE-4E01-B824-00ADB7D068EF}" type="pres">
      <dgm:prSet presAssocID="{FEF0D498-575C-4763-963D-F587C448B0AC}" presName="rect1" presStyleLbl="lnNode1" presStyleIdx="0" presStyleCnt="2"/>
      <dgm:spPr>
        <a:solidFill>
          <a:srgbClr val="FFFF00"/>
        </a:solidFill>
      </dgm:spPr>
    </dgm:pt>
    <dgm:pt modelId="{72849208-514B-4526-A1A2-6CC298A4595A}" type="pres">
      <dgm:prSet presAssocID="{C85C78B5-2F63-46D5-96A5-EA13E5349C0B}" presName="sibTrans" presStyleCnt="0"/>
      <dgm:spPr/>
    </dgm:pt>
    <dgm:pt modelId="{F68C1B74-581C-461A-A4E6-9CAA87D064EC}" type="pres">
      <dgm:prSet presAssocID="{A3F65C42-E07D-4FA0-8705-E2B5F60AA8DD}" presName="comp" presStyleCnt="0"/>
      <dgm:spPr/>
    </dgm:pt>
    <dgm:pt modelId="{3741182A-FFE5-4CF0-9D4A-19B0A954AB31}" type="pres">
      <dgm:prSet presAssocID="{A3F65C42-E07D-4FA0-8705-E2B5F60AA8DD}" presName="rect2" presStyleLbl="node1" presStyleIdx="1" presStyleCnt="2">
        <dgm:presLayoutVars>
          <dgm:bulletEnabled val="1"/>
        </dgm:presLayoutVars>
      </dgm:prSet>
      <dgm:spPr/>
    </dgm:pt>
    <dgm:pt modelId="{13BB0068-0702-4F55-B4C0-FF48FD36465D}" type="pres">
      <dgm:prSet presAssocID="{A3F65C42-E07D-4FA0-8705-E2B5F60AA8DD}" presName="rect1" presStyleLbl="lnNode1" presStyleIdx="1" presStyleCnt="2"/>
      <dgm:spPr>
        <a:solidFill>
          <a:srgbClr val="FFFF00"/>
        </a:solidFill>
      </dgm:spPr>
    </dgm:pt>
  </dgm:ptLst>
  <dgm:cxnLst>
    <dgm:cxn modelId="{73855929-5A71-41D2-8FC0-004FA5DCADDD}" type="presOf" srcId="{FEF0D498-575C-4763-963D-F587C448B0AC}" destId="{6D6FAAC0-F3D1-4389-B502-48A407002F5B}" srcOrd="0" destOrd="0" presId="urn:microsoft.com/office/officeart/2008/layout/AlternatingPictureBlocks"/>
    <dgm:cxn modelId="{F13303FB-BB76-4FF3-B094-E85D4C8FA825}" srcId="{F6CBCF51-C0A0-4A59-B0B7-7E9D83FEEBFE}" destId="{FEF0D498-575C-4763-963D-F587C448B0AC}" srcOrd="0" destOrd="0" parTransId="{EB98B108-B9C8-451A-BE6D-8672764B325B}" sibTransId="{C85C78B5-2F63-46D5-96A5-EA13E5349C0B}"/>
    <dgm:cxn modelId="{9B3229BB-BB0D-465F-A8EB-20DCC9052DA2}" srcId="{F6CBCF51-C0A0-4A59-B0B7-7E9D83FEEBFE}" destId="{A3F65C42-E07D-4FA0-8705-E2B5F60AA8DD}" srcOrd="1" destOrd="0" parTransId="{6979FF97-C48E-45CC-B61E-30D09C9F6FD9}" sibTransId="{788796CC-F6DE-499B-B8C0-B6188E03829F}"/>
    <dgm:cxn modelId="{81969DED-1BB1-472E-9392-BA67121EB56D}" type="presOf" srcId="{F6CBCF51-C0A0-4A59-B0B7-7E9D83FEEBFE}" destId="{A3402BBE-F1DF-4F0A-A075-415801601016}" srcOrd="0" destOrd="0" presId="urn:microsoft.com/office/officeart/2008/layout/AlternatingPictureBlocks"/>
    <dgm:cxn modelId="{BB2C48C8-DF5D-4BBC-8B53-A9C1494E0147}" type="presOf" srcId="{A3F65C42-E07D-4FA0-8705-E2B5F60AA8DD}" destId="{3741182A-FFE5-4CF0-9D4A-19B0A954AB31}" srcOrd="0" destOrd="0" presId="urn:microsoft.com/office/officeart/2008/layout/AlternatingPictureBlocks"/>
    <dgm:cxn modelId="{DCFAC3D8-7708-4F8B-9ACC-C5E8B16050CF}" type="presParOf" srcId="{A3402BBE-F1DF-4F0A-A075-415801601016}" destId="{3AB5FB1C-9B11-4F60-B46C-1331A22AE938}" srcOrd="0" destOrd="0" presId="urn:microsoft.com/office/officeart/2008/layout/AlternatingPictureBlocks"/>
    <dgm:cxn modelId="{AC5C62ED-50E9-449C-A40A-EDD75DF3AD12}" type="presParOf" srcId="{3AB5FB1C-9B11-4F60-B46C-1331A22AE938}" destId="{6D6FAAC0-F3D1-4389-B502-48A407002F5B}" srcOrd="0" destOrd="0" presId="urn:microsoft.com/office/officeart/2008/layout/AlternatingPictureBlocks"/>
    <dgm:cxn modelId="{579BB742-8B13-4B4B-BCBF-986287F30F2C}" type="presParOf" srcId="{3AB5FB1C-9B11-4F60-B46C-1331A22AE938}" destId="{E8E64534-E8FE-4E01-B824-00ADB7D068EF}" srcOrd="1" destOrd="0" presId="urn:microsoft.com/office/officeart/2008/layout/AlternatingPictureBlocks"/>
    <dgm:cxn modelId="{4A6CE4DF-2791-4156-BBBD-854CBAED6AC2}" type="presParOf" srcId="{A3402BBE-F1DF-4F0A-A075-415801601016}" destId="{72849208-514B-4526-A1A2-6CC298A4595A}" srcOrd="1" destOrd="0" presId="urn:microsoft.com/office/officeart/2008/layout/AlternatingPictureBlocks"/>
    <dgm:cxn modelId="{06ECCEFD-CD8E-4484-BF5B-A354CBFDCF04}" type="presParOf" srcId="{A3402BBE-F1DF-4F0A-A075-415801601016}" destId="{F68C1B74-581C-461A-A4E6-9CAA87D064EC}" srcOrd="2" destOrd="0" presId="urn:microsoft.com/office/officeart/2008/layout/AlternatingPictureBlocks"/>
    <dgm:cxn modelId="{A00F02AB-8EF3-4B9C-9F73-68CB4E39DE13}" type="presParOf" srcId="{F68C1B74-581C-461A-A4E6-9CAA87D064EC}" destId="{3741182A-FFE5-4CF0-9D4A-19B0A954AB31}" srcOrd="0" destOrd="0" presId="urn:microsoft.com/office/officeart/2008/layout/AlternatingPictureBlocks"/>
    <dgm:cxn modelId="{83312419-0BE2-47FE-9316-8C65869FC9A5}" type="presParOf" srcId="{F68C1B74-581C-461A-A4E6-9CAA87D064EC}" destId="{13BB0068-0702-4F55-B4C0-FF48FD36465D}" srcOrd="1" destOrd="0" presId="urn:microsoft.com/office/officeart/2008/layout/AlternatingPictureBlock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571D6FA-3254-4346-A049-4339A670A0F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81AC5D87-2E9C-4F52-BBCC-AC150C6230C1}">
      <dgm:prSet custT="1"/>
      <dgm:spPr>
        <a:solidFill>
          <a:srgbClr val="00B0F0"/>
        </a:solidFill>
      </dgm:spPr>
      <dgm:t>
        <a:bodyPr/>
        <a:lstStyle/>
        <a:p>
          <a:pPr rtl="0"/>
          <a:r>
            <a:rPr lang="ms-MY" sz="2400" dirty="0" smtClean="0">
              <a:solidFill>
                <a:schemeClr val="bg1"/>
              </a:solidFill>
              <a:latin typeface="Cambria Math" pitchFamily="18" charset="0"/>
              <a:ea typeface="Cambria Math" pitchFamily="18" charset="0"/>
            </a:rPr>
            <a:t>muslim yang benar-benar memahami makna persaudaraan akan terlihat indah akhlaknya dan penuh etika dalam memenuhi hak-hak saudaranya. </a:t>
          </a:r>
          <a:endParaRPr lang="en-US" sz="2400" dirty="0">
            <a:solidFill>
              <a:schemeClr val="bg1"/>
            </a:solidFill>
            <a:latin typeface="Cambria Math" pitchFamily="18" charset="0"/>
            <a:ea typeface="Cambria Math" pitchFamily="18" charset="0"/>
          </a:endParaRPr>
        </a:p>
      </dgm:t>
    </dgm:pt>
    <dgm:pt modelId="{7E606FFB-FE8D-4178-852B-B8779F82F70C}" type="parTrans" cxnId="{A1A80DCE-BBCC-4E35-A20B-6EF97B5D251A}">
      <dgm:prSet/>
      <dgm:spPr/>
      <dgm:t>
        <a:bodyPr/>
        <a:lstStyle/>
        <a:p>
          <a:endParaRPr lang="en-US" sz="2400">
            <a:solidFill>
              <a:schemeClr val="bg1"/>
            </a:solidFill>
            <a:latin typeface="Cambria Math" pitchFamily="18" charset="0"/>
            <a:ea typeface="Cambria Math" pitchFamily="18" charset="0"/>
          </a:endParaRPr>
        </a:p>
      </dgm:t>
    </dgm:pt>
    <dgm:pt modelId="{0D74EE16-2A99-4842-AC96-8CD64AD2E12F}" type="sibTrans" cxnId="{A1A80DCE-BBCC-4E35-A20B-6EF97B5D251A}">
      <dgm:prSet/>
      <dgm:spPr/>
      <dgm:t>
        <a:bodyPr/>
        <a:lstStyle/>
        <a:p>
          <a:endParaRPr lang="en-US" sz="2400">
            <a:solidFill>
              <a:schemeClr val="bg1"/>
            </a:solidFill>
            <a:latin typeface="Cambria Math" pitchFamily="18" charset="0"/>
            <a:ea typeface="Cambria Math" pitchFamily="18" charset="0"/>
          </a:endParaRPr>
        </a:p>
      </dgm:t>
    </dgm:pt>
    <dgm:pt modelId="{0A0DFCF2-C779-46C4-8572-8F3986AB76EC}">
      <dgm:prSet custT="1"/>
      <dgm:spPr>
        <a:solidFill>
          <a:srgbClr val="0070C0"/>
        </a:solidFill>
      </dgm:spPr>
      <dgm:t>
        <a:bodyPr/>
        <a:lstStyle/>
        <a:p>
          <a:pPr rtl="0"/>
          <a:r>
            <a:rPr lang="ms-MY" sz="2400" dirty="0" smtClean="0">
              <a:solidFill>
                <a:schemeClr val="bg1"/>
              </a:solidFill>
              <a:latin typeface="Cambria Math" pitchFamily="18" charset="0"/>
              <a:ea typeface="Cambria Math" pitchFamily="18" charset="0"/>
            </a:rPr>
            <a:t>Mereka berusaha agar lisan dan perbuatannya tidak menyakiti orang lain apatah lagi saudara seagamanya serta sentiasa mengimplementasikan ajaran Islam sebenar.</a:t>
          </a:r>
          <a:endParaRPr lang="en-US" sz="2400" dirty="0">
            <a:solidFill>
              <a:schemeClr val="bg1"/>
            </a:solidFill>
            <a:latin typeface="Cambria Math" pitchFamily="18" charset="0"/>
            <a:ea typeface="Cambria Math" pitchFamily="18" charset="0"/>
          </a:endParaRPr>
        </a:p>
      </dgm:t>
    </dgm:pt>
    <dgm:pt modelId="{40389A21-C50E-40AD-919A-09B1DB209668}" type="parTrans" cxnId="{C94B606B-3FD2-42F0-BEBA-FD0F586AB4B5}">
      <dgm:prSet/>
      <dgm:spPr/>
      <dgm:t>
        <a:bodyPr/>
        <a:lstStyle/>
        <a:p>
          <a:endParaRPr lang="en-US" sz="2400">
            <a:solidFill>
              <a:schemeClr val="bg1"/>
            </a:solidFill>
            <a:latin typeface="Cambria Math" pitchFamily="18" charset="0"/>
            <a:ea typeface="Cambria Math" pitchFamily="18" charset="0"/>
          </a:endParaRPr>
        </a:p>
      </dgm:t>
    </dgm:pt>
    <dgm:pt modelId="{8BE7D0C2-C0C0-498D-8741-E6A7DCF4979F}" type="sibTrans" cxnId="{C94B606B-3FD2-42F0-BEBA-FD0F586AB4B5}">
      <dgm:prSet/>
      <dgm:spPr/>
      <dgm:t>
        <a:bodyPr/>
        <a:lstStyle/>
        <a:p>
          <a:endParaRPr lang="en-US" sz="2400">
            <a:solidFill>
              <a:schemeClr val="bg1"/>
            </a:solidFill>
            <a:latin typeface="Cambria Math" pitchFamily="18" charset="0"/>
            <a:ea typeface="Cambria Math" pitchFamily="18" charset="0"/>
          </a:endParaRPr>
        </a:p>
      </dgm:t>
    </dgm:pt>
    <dgm:pt modelId="{E3F2AE22-637E-4D7C-9D84-DAAC50B70D8E}">
      <dgm:prSet custT="1"/>
      <dgm:spPr>
        <a:solidFill>
          <a:schemeClr val="accent5">
            <a:lumMod val="75000"/>
          </a:schemeClr>
        </a:solidFill>
      </dgm:spPr>
      <dgm:t>
        <a:bodyPr/>
        <a:lstStyle/>
        <a:p>
          <a:pPr rtl="0"/>
          <a:r>
            <a:rPr lang="ms-MY" sz="2400" smtClean="0">
              <a:solidFill>
                <a:schemeClr val="bg1"/>
              </a:solidFill>
              <a:latin typeface="Cambria Math" pitchFamily="18" charset="0"/>
              <a:ea typeface="Cambria Math" pitchFamily="18" charset="0"/>
            </a:rPr>
            <a:t>Rasulullah SAW berpesan agar umatnya menjauhi perbuatan yang tercela supaya tidak terhalang daripada mendapat rahmat Allah SWT. </a:t>
          </a:r>
          <a:endParaRPr lang="en-US" sz="2400">
            <a:solidFill>
              <a:schemeClr val="bg1"/>
            </a:solidFill>
            <a:latin typeface="Cambria Math" pitchFamily="18" charset="0"/>
            <a:ea typeface="Cambria Math" pitchFamily="18" charset="0"/>
          </a:endParaRPr>
        </a:p>
      </dgm:t>
    </dgm:pt>
    <dgm:pt modelId="{C2C620F0-6077-4CDC-9384-DEFADDE7725E}" type="parTrans" cxnId="{C70F4EB2-B8E0-41EB-8FB3-B5B64C55E47F}">
      <dgm:prSet/>
      <dgm:spPr/>
      <dgm:t>
        <a:bodyPr/>
        <a:lstStyle/>
        <a:p>
          <a:endParaRPr lang="en-US" sz="2400">
            <a:solidFill>
              <a:schemeClr val="bg1"/>
            </a:solidFill>
            <a:latin typeface="Cambria Math" pitchFamily="18" charset="0"/>
            <a:ea typeface="Cambria Math" pitchFamily="18" charset="0"/>
          </a:endParaRPr>
        </a:p>
      </dgm:t>
    </dgm:pt>
    <dgm:pt modelId="{23EDA103-F6EC-4BB7-AC47-74626FAD5E9D}" type="sibTrans" cxnId="{C70F4EB2-B8E0-41EB-8FB3-B5B64C55E47F}">
      <dgm:prSet/>
      <dgm:spPr/>
      <dgm:t>
        <a:bodyPr/>
        <a:lstStyle/>
        <a:p>
          <a:endParaRPr lang="en-US" sz="2400">
            <a:solidFill>
              <a:schemeClr val="bg1"/>
            </a:solidFill>
            <a:latin typeface="Cambria Math" pitchFamily="18" charset="0"/>
            <a:ea typeface="Cambria Math" pitchFamily="18" charset="0"/>
          </a:endParaRPr>
        </a:p>
      </dgm:t>
    </dgm:pt>
    <dgm:pt modelId="{02C6F416-CE11-4A6A-A241-54EA6C305DA1}" type="pres">
      <dgm:prSet presAssocID="{F571D6FA-3254-4346-A049-4339A670A0FA}" presName="Name0" presStyleCnt="0">
        <dgm:presLayoutVars>
          <dgm:chMax val="7"/>
          <dgm:chPref val="7"/>
          <dgm:dir/>
        </dgm:presLayoutVars>
      </dgm:prSet>
      <dgm:spPr/>
    </dgm:pt>
    <dgm:pt modelId="{8484042D-327E-4B13-82CE-C5C384D16408}" type="pres">
      <dgm:prSet presAssocID="{F571D6FA-3254-4346-A049-4339A670A0FA}" presName="Name1" presStyleCnt="0"/>
      <dgm:spPr/>
    </dgm:pt>
    <dgm:pt modelId="{DD6974E7-1198-446A-A3DB-8211D30AFCBD}" type="pres">
      <dgm:prSet presAssocID="{F571D6FA-3254-4346-A049-4339A670A0FA}" presName="cycle" presStyleCnt="0"/>
      <dgm:spPr/>
    </dgm:pt>
    <dgm:pt modelId="{54B66A2C-7D07-4508-AE47-644332235920}" type="pres">
      <dgm:prSet presAssocID="{F571D6FA-3254-4346-A049-4339A670A0FA}" presName="srcNode" presStyleLbl="node1" presStyleIdx="0" presStyleCnt="3"/>
      <dgm:spPr/>
    </dgm:pt>
    <dgm:pt modelId="{3394E78B-3188-4396-9D9A-28342B8D1C3A}" type="pres">
      <dgm:prSet presAssocID="{F571D6FA-3254-4346-A049-4339A670A0FA}" presName="conn" presStyleLbl="parChTrans1D2" presStyleIdx="0" presStyleCnt="1"/>
      <dgm:spPr/>
    </dgm:pt>
    <dgm:pt modelId="{ECB32616-8EFD-426A-882E-D794AAF8AA49}" type="pres">
      <dgm:prSet presAssocID="{F571D6FA-3254-4346-A049-4339A670A0FA}" presName="extraNode" presStyleLbl="node1" presStyleIdx="0" presStyleCnt="3"/>
      <dgm:spPr/>
    </dgm:pt>
    <dgm:pt modelId="{63CE0A06-6895-4650-9567-28CEE46E0C75}" type="pres">
      <dgm:prSet presAssocID="{F571D6FA-3254-4346-A049-4339A670A0FA}" presName="dstNode" presStyleLbl="node1" presStyleIdx="0" presStyleCnt="3"/>
      <dgm:spPr/>
    </dgm:pt>
    <dgm:pt modelId="{A17E8553-1CD7-4CB9-9962-38D1B1BBFF26}" type="pres">
      <dgm:prSet presAssocID="{81AC5D87-2E9C-4F52-BBCC-AC150C6230C1}" presName="text_1" presStyleLbl="node1" presStyleIdx="0" presStyleCnt="3">
        <dgm:presLayoutVars>
          <dgm:bulletEnabled val="1"/>
        </dgm:presLayoutVars>
      </dgm:prSet>
      <dgm:spPr/>
    </dgm:pt>
    <dgm:pt modelId="{B6EBFAFB-86CD-4503-87AC-02E3926C8CCA}" type="pres">
      <dgm:prSet presAssocID="{81AC5D87-2E9C-4F52-BBCC-AC150C6230C1}" presName="accent_1" presStyleCnt="0"/>
      <dgm:spPr/>
    </dgm:pt>
    <dgm:pt modelId="{78FE5175-11A5-40CD-A89B-7218232A347D}" type="pres">
      <dgm:prSet presAssocID="{81AC5D87-2E9C-4F52-BBCC-AC150C6230C1}" presName="accentRepeatNode" presStyleLbl="solidFgAcc1" presStyleIdx="0" presStyleCnt="3"/>
      <dgm:spPr/>
    </dgm:pt>
    <dgm:pt modelId="{CDB25BED-42D3-4107-8F4B-1E0F21B7FB13}" type="pres">
      <dgm:prSet presAssocID="{0A0DFCF2-C779-46C4-8572-8F3986AB76EC}" presName="text_2" presStyleLbl="node1" presStyleIdx="1" presStyleCnt="3">
        <dgm:presLayoutVars>
          <dgm:bulletEnabled val="1"/>
        </dgm:presLayoutVars>
      </dgm:prSet>
      <dgm:spPr/>
    </dgm:pt>
    <dgm:pt modelId="{B33F86C6-2AC9-4822-BA1E-E1495128CCD7}" type="pres">
      <dgm:prSet presAssocID="{0A0DFCF2-C779-46C4-8572-8F3986AB76EC}" presName="accent_2" presStyleCnt="0"/>
      <dgm:spPr/>
    </dgm:pt>
    <dgm:pt modelId="{F779E97E-0B72-493F-A3B4-A47C20901A97}" type="pres">
      <dgm:prSet presAssocID="{0A0DFCF2-C779-46C4-8572-8F3986AB76EC}" presName="accentRepeatNode" presStyleLbl="solidFgAcc1" presStyleIdx="1" presStyleCnt="3"/>
      <dgm:spPr/>
    </dgm:pt>
    <dgm:pt modelId="{9959F424-827F-44EB-B90D-EA76F69FCBD0}" type="pres">
      <dgm:prSet presAssocID="{E3F2AE22-637E-4D7C-9D84-DAAC50B70D8E}" presName="text_3" presStyleLbl="node1" presStyleIdx="2" presStyleCnt="3">
        <dgm:presLayoutVars>
          <dgm:bulletEnabled val="1"/>
        </dgm:presLayoutVars>
      </dgm:prSet>
      <dgm:spPr/>
    </dgm:pt>
    <dgm:pt modelId="{E9F1B885-0A8D-4103-9868-914D2D10D26E}" type="pres">
      <dgm:prSet presAssocID="{E3F2AE22-637E-4D7C-9D84-DAAC50B70D8E}" presName="accent_3" presStyleCnt="0"/>
      <dgm:spPr/>
    </dgm:pt>
    <dgm:pt modelId="{A79688A9-3F6A-49A5-9411-E88A3A0FE003}" type="pres">
      <dgm:prSet presAssocID="{E3F2AE22-637E-4D7C-9D84-DAAC50B70D8E}" presName="accentRepeatNode" presStyleLbl="solidFgAcc1" presStyleIdx="2" presStyleCnt="3"/>
      <dgm:spPr/>
    </dgm:pt>
  </dgm:ptLst>
  <dgm:cxnLst>
    <dgm:cxn modelId="{98BC4CF8-A460-44DC-B735-A1EFD2BB1FEC}" type="presOf" srcId="{E3F2AE22-637E-4D7C-9D84-DAAC50B70D8E}" destId="{9959F424-827F-44EB-B90D-EA76F69FCBD0}" srcOrd="0" destOrd="0" presId="urn:microsoft.com/office/officeart/2008/layout/VerticalCurvedList"/>
    <dgm:cxn modelId="{0FDBF088-87DF-4F60-9429-21EF1317015D}" type="presOf" srcId="{0A0DFCF2-C779-46C4-8572-8F3986AB76EC}" destId="{CDB25BED-42D3-4107-8F4B-1E0F21B7FB13}" srcOrd="0" destOrd="0" presId="urn:microsoft.com/office/officeart/2008/layout/VerticalCurvedList"/>
    <dgm:cxn modelId="{C94B606B-3FD2-42F0-BEBA-FD0F586AB4B5}" srcId="{F571D6FA-3254-4346-A049-4339A670A0FA}" destId="{0A0DFCF2-C779-46C4-8572-8F3986AB76EC}" srcOrd="1" destOrd="0" parTransId="{40389A21-C50E-40AD-919A-09B1DB209668}" sibTransId="{8BE7D0C2-C0C0-498D-8741-E6A7DCF4979F}"/>
    <dgm:cxn modelId="{5553AF53-FD4A-4DFC-9324-29D2768FE3E0}" type="presOf" srcId="{F571D6FA-3254-4346-A049-4339A670A0FA}" destId="{02C6F416-CE11-4A6A-A241-54EA6C305DA1}" srcOrd="0" destOrd="0" presId="urn:microsoft.com/office/officeart/2008/layout/VerticalCurvedList"/>
    <dgm:cxn modelId="{8A65BACC-D2EF-48ED-90BD-989C7684D404}" type="presOf" srcId="{81AC5D87-2E9C-4F52-BBCC-AC150C6230C1}" destId="{A17E8553-1CD7-4CB9-9962-38D1B1BBFF26}" srcOrd="0" destOrd="0" presId="urn:microsoft.com/office/officeart/2008/layout/VerticalCurvedList"/>
    <dgm:cxn modelId="{A1A80DCE-BBCC-4E35-A20B-6EF97B5D251A}" srcId="{F571D6FA-3254-4346-A049-4339A670A0FA}" destId="{81AC5D87-2E9C-4F52-BBCC-AC150C6230C1}" srcOrd="0" destOrd="0" parTransId="{7E606FFB-FE8D-4178-852B-B8779F82F70C}" sibTransId="{0D74EE16-2A99-4842-AC96-8CD64AD2E12F}"/>
    <dgm:cxn modelId="{C70F4EB2-B8E0-41EB-8FB3-B5B64C55E47F}" srcId="{F571D6FA-3254-4346-A049-4339A670A0FA}" destId="{E3F2AE22-637E-4D7C-9D84-DAAC50B70D8E}" srcOrd="2" destOrd="0" parTransId="{C2C620F0-6077-4CDC-9384-DEFADDE7725E}" sibTransId="{23EDA103-F6EC-4BB7-AC47-74626FAD5E9D}"/>
    <dgm:cxn modelId="{1B38597C-0B9E-4D71-AF44-3796E23BA611}" type="presOf" srcId="{0D74EE16-2A99-4842-AC96-8CD64AD2E12F}" destId="{3394E78B-3188-4396-9D9A-28342B8D1C3A}" srcOrd="0" destOrd="0" presId="urn:microsoft.com/office/officeart/2008/layout/VerticalCurvedList"/>
    <dgm:cxn modelId="{D59B02A5-AFB7-4E9A-9B72-88765DBC4EAB}" type="presParOf" srcId="{02C6F416-CE11-4A6A-A241-54EA6C305DA1}" destId="{8484042D-327E-4B13-82CE-C5C384D16408}" srcOrd="0" destOrd="0" presId="urn:microsoft.com/office/officeart/2008/layout/VerticalCurvedList"/>
    <dgm:cxn modelId="{2B71652B-1D02-4707-B12E-05491A2E4FF9}" type="presParOf" srcId="{8484042D-327E-4B13-82CE-C5C384D16408}" destId="{DD6974E7-1198-446A-A3DB-8211D30AFCBD}" srcOrd="0" destOrd="0" presId="urn:microsoft.com/office/officeart/2008/layout/VerticalCurvedList"/>
    <dgm:cxn modelId="{CC35CA06-E77E-4094-9CD1-4089CBB3BA12}" type="presParOf" srcId="{DD6974E7-1198-446A-A3DB-8211D30AFCBD}" destId="{54B66A2C-7D07-4508-AE47-644332235920}" srcOrd="0" destOrd="0" presId="urn:microsoft.com/office/officeart/2008/layout/VerticalCurvedList"/>
    <dgm:cxn modelId="{0006296A-3B38-466E-914D-AFFC438D60FE}" type="presParOf" srcId="{DD6974E7-1198-446A-A3DB-8211D30AFCBD}" destId="{3394E78B-3188-4396-9D9A-28342B8D1C3A}" srcOrd="1" destOrd="0" presId="urn:microsoft.com/office/officeart/2008/layout/VerticalCurvedList"/>
    <dgm:cxn modelId="{86C16513-F183-4ACA-9D07-03709D7DEA74}" type="presParOf" srcId="{DD6974E7-1198-446A-A3DB-8211D30AFCBD}" destId="{ECB32616-8EFD-426A-882E-D794AAF8AA49}" srcOrd="2" destOrd="0" presId="urn:microsoft.com/office/officeart/2008/layout/VerticalCurvedList"/>
    <dgm:cxn modelId="{DCA6CA47-4BA9-4B82-900B-B01D2B25BEAD}" type="presParOf" srcId="{DD6974E7-1198-446A-A3DB-8211D30AFCBD}" destId="{63CE0A06-6895-4650-9567-28CEE46E0C75}" srcOrd="3" destOrd="0" presId="urn:microsoft.com/office/officeart/2008/layout/VerticalCurvedList"/>
    <dgm:cxn modelId="{3BB0C89F-7BD9-426F-8716-9594E0FF5B0C}" type="presParOf" srcId="{8484042D-327E-4B13-82CE-C5C384D16408}" destId="{A17E8553-1CD7-4CB9-9962-38D1B1BBFF26}" srcOrd="1" destOrd="0" presId="urn:microsoft.com/office/officeart/2008/layout/VerticalCurvedList"/>
    <dgm:cxn modelId="{3C9D791F-EDF0-46DE-BD71-FBE941C7779A}" type="presParOf" srcId="{8484042D-327E-4B13-82CE-C5C384D16408}" destId="{B6EBFAFB-86CD-4503-87AC-02E3926C8CCA}" srcOrd="2" destOrd="0" presId="urn:microsoft.com/office/officeart/2008/layout/VerticalCurvedList"/>
    <dgm:cxn modelId="{4DEB589A-3BE2-45F1-820B-952BA0B4BAA7}" type="presParOf" srcId="{B6EBFAFB-86CD-4503-87AC-02E3926C8CCA}" destId="{78FE5175-11A5-40CD-A89B-7218232A347D}" srcOrd="0" destOrd="0" presId="urn:microsoft.com/office/officeart/2008/layout/VerticalCurvedList"/>
    <dgm:cxn modelId="{A925CFFD-5040-453E-9F5A-5CE72C994F3D}" type="presParOf" srcId="{8484042D-327E-4B13-82CE-C5C384D16408}" destId="{CDB25BED-42D3-4107-8F4B-1E0F21B7FB13}" srcOrd="3" destOrd="0" presId="urn:microsoft.com/office/officeart/2008/layout/VerticalCurvedList"/>
    <dgm:cxn modelId="{D49F5785-B096-449B-8AA1-7264B71FEA2A}" type="presParOf" srcId="{8484042D-327E-4B13-82CE-C5C384D16408}" destId="{B33F86C6-2AC9-4822-BA1E-E1495128CCD7}" srcOrd="4" destOrd="0" presId="urn:microsoft.com/office/officeart/2008/layout/VerticalCurvedList"/>
    <dgm:cxn modelId="{057E75E9-E785-4486-8F72-45DCCA2CCA69}" type="presParOf" srcId="{B33F86C6-2AC9-4822-BA1E-E1495128CCD7}" destId="{F779E97E-0B72-493F-A3B4-A47C20901A97}" srcOrd="0" destOrd="0" presId="urn:microsoft.com/office/officeart/2008/layout/VerticalCurvedList"/>
    <dgm:cxn modelId="{1DFCADCB-727E-48AA-B6EB-E54BE04963BF}" type="presParOf" srcId="{8484042D-327E-4B13-82CE-C5C384D16408}" destId="{9959F424-827F-44EB-B90D-EA76F69FCBD0}" srcOrd="5" destOrd="0" presId="urn:microsoft.com/office/officeart/2008/layout/VerticalCurvedList"/>
    <dgm:cxn modelId="{DE84A79D-D1F4-421B-9549-C53EC7DA9B5C}" type="presParOf" srcId="{8484042D-327E-4B13-82CE-C5C384D16408}" destId="{E9F1B885-0A8D-4103-9868-914D2D10D26E}" srcOrd="6" destOrd="0" presId="urn:microsoft.com/office/officeart/2008/layout/VerticalCurvedList"/>
    <dgm:cxn modelId="{0435FD1E-9339-4469-8066-9CD2685D7BCB}" type="presParOf" srcId="{E9F1B885-0A8D-4103-9868-914D2D10D26E}" destId="{A79688A9-3F6A-49A5-9411-E88A3A0FE00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11D66E5-E2BF-4F21-A3B5-867F8BB36DC0}" type="doc">
      <dgm:prSet loTypeId="urn:microsoft.com/office/officeart/2005/8/layout/vProcess5" loCatId="process" qsTypeId="urn:microsoft.com/office/officeart/2005/8/quickstyle/simple1" qsCatId="simple" csTypeId="urn:microsoft.com/office/officeart/2005/8/colors/colorful1" csCatId="colorful"/>
      <dgm:spPr/>
      <dgm:t>
        <a:bodyPr/>
        <a:lstStyle/>
        <a:p>
          <a:endParaRPr lang="en-US"/>
        </a:p>
      </dgm:t>
    </dgm:pt>
    <dgm:pt modelId="{BB91E22F-2B03-4B13-ACC3-6F9568EC11CA}">
      <dgm:prSet/>
      <dgm:spPr/>
      <dgm:t>
        <a:bodyPr/>
        <a:lstStyle/>
        <a:p>
          <a:pPr rtl="0"/>
          <a:r>
            <a:rPr lang="en-MY" smtClean="0">
              <a:solidFill>
                <a:schemeClr val="tx1"/>
              </a:solidFill>
              <a:latin typeface="Cambria Math" pitchFamily="18" charset="0"/>
              <a:ea typeface="Cambria Math" pitchFamily="18" charset="0"/>
            </a:rPr>
            <a:t>Demikianlah persaudaran seagama yang semestinya terjalin berasaskan syariat ini. </a:t>
          </a:r>
          <a:endParaRPr lang="en-US">
            <a:solidFill>
              <a:schemeClr val="tx1"/>
            </a:solidFill>
            <a:latin typeface="Cambria Math" pitchFamily="18" charset="0"/>
            <a:ea typeface="Cambria Math" pitchFamily="18" charset="0"/>
          </a:endParaRPr>
        </a:p>
      </dgm:t>
    </dgm:pt>
    <dgm:pt modelId="{4F3A5EF3-7784-4A8A-BF62-735A07D8956D}" type="parTrans" cxnId="{C65E3AC6-20B9-48C2-BDB9-E526C2810081}">
      <dgm:prSet/>
      <dgm:spPr/>
      <dgm:t>
        <a:bodyPr/>
        <a:lstStyle/>
        <a:p>
          <a:endParaRPr lang="en-US">
            <a:solidFill>
              <a:schemeClr val="tx1"/>
            </a:solidFill>
            <a:latin typeface="Cambria Math" pitchFamily="18" charset="0"/>
            <a:ea typeface="Cambria Math" pitchFamily="18" charset="0"/>
          </a:endParaRPr>
        </a:p>
      </dgm:t>
    </dgm:pt>
    <dgm:pt modelId="{EAB518E2-5F1F-4805-9417-6CB6256502F7}" type="sibTrans" cxnId="{C65E3AC6-20B9-48C2-BDB9-E526C2810081}">
      <dgm:prSet/>
      <dgm:spPr/>
      <dgm:t>
        <a:bodyPr/>
        <a:lstStyle/>
        <a:p>
          <a:endParaRPr lang="en-US">
            <a:solidFill>
              <a:schemeClr val="tx1"/>
            </a:solidFill>
            <a:latin typeface="Cambria Math" pitchFamily="18" charset="0"/>
            <a:ea typeface="Cambria Math" pitchFamily="18" charset="0"/>
          </a:endParaRPr>
        </a:p>
      </dgm:t>
    </dgm:pt>
    <dgm:pt modelId="{08D0C40C-C7DA-411B-9FAB-92D75CAD1162}">
      <dgm:prSet/>
      <dgm:spPr/>
      <dgm:t>
        <a:bodyPr/>
        <a:lstStyle/>
        <a:p>
          <a:pPr rtl="0"/>
          <a:r>
            <a:rPr lang="en-MY" smtClean="0">
              <a:solidFill>
                <a:schemeClr val="tx1"/>
              </a:solidFill>
              <a:latin typeface="Cambria Math" pitchFamily="18" charset="0"/>
              <a:ea typeface="Cambria Math" pitchFamily="18" charset="0"/>
            </a:rPr>
            <a:t>Adanya tali persaudaraan tersebut memberi begitu banyak keindahan </a:t>
          </a:r>
          <a:endParaRPr lang="en-US">
            <a:solidFill>
              <a:schemeClr val="tx1"/>
            </a:solidFill>
            <a:latin typeface="Cambria Math" pitchFamily="18" charset="0"/>
            <a:ea typeface="Cambria Math" pitchFamily="18" charset="0"/>
          </a:endParaRPr>
        </a:p>
      </dgm:t>
    </dgm:pt>
    <dgm:pt modelId="{4DA9C2B1-3D83-4CE6-823E-AB386423B2A1}" type="parTrans" cxnId="{D850D16F-27EB-4F5D-BBA7-3262FF97C0D1}">
      <dgm:prSet/>
      <dgm:spPr/>
      <dgm:t>
        <a:bodyPr/>
        <a:lstStyle/>
        <a:p>
          <a:endParaRPr lang="en-US">
            <a:solidFill>
              <a:schemeClr val="tx1"/>
            </a:solidFill>
            <a:latin typeface="Cambria Math" pitchFamily="18" charset="0"/>
            <a:ea typeface="Cambria Math" pitchFamily="18" charset="0"/>
          </a:endParaRPr>
        </a:p>
      </dgm:t>
    </dgm:pt>
    <dgm:pt modelId="{AD8E154A-16F9-4C94-BA64-A96A906F31F3}" type="sibTrans" cxnId="{D850D16F-27EB-4F5D-BBA7-3262FF97C0D1}">
      <dgm:prSet/>
      <dgm:spPr/>
      <dgm:t>
        <a:bodyPr/>
        <a:lstStyle/>
        <a:p>
          <a:endParaRPr lang="en-US">
            <a:solidFill>
              <a:schemeClr val="tx1"/>
            </a:solidFill>
            <a:latin typeface="Cambria Math" pitchFamily="18" charset="0"/>
            <a:ea typeface="Cambria Math" pitchFamily="18" charset="0"/>
          </a:endParaRPr>
        </a:p>
      </dgm:t>
    </dgm:pt>
    <dgm:pt modelId="{7E8333E4-034E-44C3-90F8-0A7F3FE7A25A}">
      <dgm:prSet/>
      <dgm:spPr/>
      <dgm:t>
        <a:bodyPr/>
        <a:lstStyle/>
        <a:p>
          <a:pPr rtl="0"/>
          <a:r>
            <a:rPr lang="en-MY" smtClean="0">
              <a:solidFill>
                <a:schemeClr val="tx1"/>
              </a:solidFill>
              <a:latin typeface="Cambria Math" pitchFamily="18" charset="0"/>
              <a:ea typeface="Cambria Math" pitchFamily="18" charset="0"/>
            </a:rPr>
            <a:t>dan kemaslahatan bagi mereka yang menjalinnya atas dasar ilmu, iman dan takwa.</a:t>
          </a:r>
          <a:endParaRPr lang="en-US">
            <a:solidFill>
              <a:schemeClr val="tx1"/>
            </a:solidFill>
            <a:latin typeface="Cambria Math" pitchFamily="18" charset="0"/>
            <a:ea typeface="Cambria Math" pitchFamily="18" charset="0"/>
          </a:endParaRPr>
        </a:p>
      </dgm:t>
    </dgm:pt>
    <dgm:pt modelId="{4DBA20A6-A0A3-4D18-8074-1CC069611C4A}" type="parTrans" cxnId="{FA734734-8BA2-41DA-8D25-8CFFEC82341C}">
      <dgm:prSet/>
      <dgm:spPr/>
      <dgm:t>
        <a:bodyPr/>
        <a:lstStyle/>
        <a:p>
          <a:endParaRPr lang="en-US">
            <a:solidFill>
              <a:schemeClr val="tx1"/>
            </a:solidFill>
            <a:latin typeface="Cambria Math" pitchFamily="18" charset="0"/>
            <a:ea typeface="Cambria Math" pitchFamily="18" charset="0"/>
          </a:endParaRPr>
        </a:p>
      </dgm:t>
    </dgm:pt>
    <dgm:pt modelId="{FC739FB9-E7B7-4330-88AB-687316B00B84}" type="sibTrans" cxnId="{FA734734-8BA2-41DA-8D25-8CFFEC82341C}">
      <dgm:prSet/>
      <dgm:spPr/>
      <dgm:t>
        <a:bodyPr/>
        <a:lstStyle/>
        <a:p>
          <a:endParaRPr lang="en-US">
            <a:solidFill>
              <a:schemeClr val="tx1"/>
            </a:solidFill>
            <a:latin typeface="Cambria Math" pitchFamily="18" charset="0"/>
            <a:ea typeface="Cambria Math" pitchFamily="18" charset="0"/>
          </a:endParaRPr>
        </a:p>
      </dgm:t>
    </dgm:pt>
    <dgm:pt modelId="{E61E03E3-A8B5-4296-A974-FCB950F0D37E}" type="pres">
      <dgm:prSet presAssocID="{711D66E5-E2BF-4F21-A3B5-867F8BB36DC0}" presName="outerComposite" presStyleCnt="0">
        <dgm:presLayoutVars>
          <dgm:chMax val="5"/>
          <dgm:dir/>
          <dgm:resizeHandles val="exact"/>
        </dgm:presLayoutVars>
      </dgm:prSet>
      <dgm:spPr/>
    </dgm:pt>
    <dgm:pt modelId="{712AA4DF-B3D5-49EB-90E2-24548032D7FC}" type="pres">
      <dgm:prSet presAssocID="{711D66E5-E2BF-4F21-A3B5-867F8BB36DC0}" presName="dummyMaxCanvas" presStyleCnt="0">
        <dgm:presLayoutVars/>
      </dgm:prSet>
      <dgm:spPr/>
    </dgm:pt>
    <dgm:pt modelId="{897FEFBD-1E9F-4037-9297-2079269DB3AF}" type="pres">
      <dgm:prSet presAssocID="{711D66E5-E2BF-4F21-A3B5-867F8BB36DC0}" presName="ThreeNodes_1" presStyleLbl="node1" presStyleIdx="0" presStyleCnt="3">
        <dgm:presLayoutVars>
          <dgm:bulletEnabled val="1"/>
        </dgm:presLayoutVars>
      </dgm:prSet>
      <dgm:spPr/>
    </dgm:pt>
    <dgm:pt modelId="{BBF1D871-0F6A-43A5-A551-831E7664B5C0}" type="pres">
      <dgm:prSet presAssocID="{711D66E5-E2BF-4F21-A3B5-867F8BB36DC0}" presName="ThreeNodes_2" presStyleLbl="node1" presStyleIdx="1" presStyleCnt="3">
        <dgm:presLayoutVars>
          <dgm:bulletEnabled val="1"/>
        </dgm:presLayoutVars>
      </dgm:prSet>
      <dgm:spPr/>
    </dgm:pt>
    <dgm:pt modelId="{74924D8D-5FDF-49D2-822A-37EBB09AB1C6}" type="pres">
      <dgm:prSet presAssocID="{711D66E5-E2BF-4F21-A3B5-867F8BB36DC0}" presName="ThreeNodes_3" presStyleLbl="node1" presStyleIdx="2" presStyleCnt="3">
        <dgm:presLayoutVars>
          <dgm:bulletEnabled val="1"/>
        </dgm:presLayoutVars>
      </dgm:prSet>
      <dgm:spPr/>
    </dgm:pt>
    <dgm:pt modelId="{376CA1ED-7937-40FC-A25D-407398D35839}" type="pres">
      <dgm:prSet presAssocID="{711D66E5-E2BF-4F21-A3B5-867F8BB36DC0}" presName="ThreeConn_1-2" presStyleLbl="fgAccFollowNode1" presStyleIdx="0" presStyleCnt="2">
        <dgm:presLayoutVars>
          <dgm:bulletEnabled val="1"/>
        </dgm:presLayoutVars>
      </dgm:prSet>
      <dgm:spPr/>
    </dgm:pt>
    <dgm:pt modelId="{D9C20A58-5EB7-4A4C-AFE4-5612910F9EBB}" type="pres">
      <dgm:prSet presAssocID="{711D66E5-E2BF-4F21-A3B5-867F8BB36DC0}" presName="ThreeConn_2-3" presStyleLbl="fgAccFollowNode1" presStyleIdx="1" presStyleCnt="2">
        <dgm:presLayoutVars>
          <dgm:bulletEnabled val="1"/>
        </dgm:presLayoutVars>
      </dgm:prSet>
      <dgm:spPr/>
    </dgm:pt>
    <dgm:pt modelId="{E9839FDF-4C08-48EC-84F3-483CBB646930}" type="pres">
      <dgm:prSet presAssocID="{711D66E5-E2BF-4F21-A3B5-867F8BB36DC0}" presName="ThreeNodes_1_text" presStyleLbl="node1" presStyleIdx="2" presStyleCnt="3">
        <dgm:presLayoutVars>
          <dgm:bulletEnabled val="1"/>
        </dgm:presLayoutVars>
      </dgm:prSet>
      <dgm:spPr/>
    </dgm:pt>
    <dgm:pt modelId="{78DBC9F1-8855-448F-87A3-11C0C3F23AFA}" type="pres">
      <dgm:prSet presAssocID="{711D66E5-E2BF-4F21-A3B5-867F8BB36DC0}" presName="ThreeNodes_2_text" presStyleLbl="node1" presStyleIdx="2" presStyleCnt="3">
        <dgm:presLayoutVars>
          <dgm:bulletEnabled val="1"/>
        </dgm:presLayoutVars>
      </dgm:prSet>
      <dgm:spPr/>
    </dgm:pt>
    <dgm:pt modelId="{38E0DC9F-64FB-43FB-B169-1E8017F34CD5}" type="pres">
      <dgm:prSet presAssocID="{711D66E5-E2BF-4F21-A3B5-867F8BB36DC0}" presName="ThreeNodes_3_text" presStyleLbl="node1" presStyleIdx="2" presStyleCnt="3">
        <dgm:presLayoutVars>
          <dgm:bulletEnabled val="1"/>
        </dgm:presLayoutVars>
      </dgm:prSet>
      <dgm:spPr/>
    </dgm:pt>
  </dgm:ptLst>
  <dgm:cxnLst>
    <dgm:cxn modelId="{721D3EBD-E2D9-4671-82DD-1B3FA93B1950}" type="presOf" srcId="{7E8333E4-034E-44C3-90F8-0A7F3FE7A25A}" destId="{74924D8D-5FDF-49D2-822A-37EBB09AB1C6}" srcOrd="0" destOrd="0" presId="urn:microsoft.com/office/officeart/2005/8/layout/vProcess5"/>
    <dgm:cxn modelId="{FA734734-8BA2-41DA-8D25-8CFFEC82341C}" srcId="{711D66E5-E2BF-4F21-A3B5-867F8BB36DC0}" destId="{7E8333E4-034E-44C3-90F8-0A7F3FE7A25A}" srcOrd="2" destOrd="0" parTransId="{4DBA20A6-A0A3-4D18-8074-1CC069611C4A}" sibTransId="{FC739FB9-E7B7-4330-88AB-687316B00B84}"/>
    <dgm:cxn modelId="{D850D16F-27EB-4F5D-BBA7-3262FF97C0D1}" srcId="{711D66E5-E2BF-4F21-A3B5-867F8BB36DC0}" destId="{08D0C40C-C7DA-411B-9FAB-92D75CAD1162}" srcOrd="1" destOrd="0" parTransId="{4DA9C2B1-3D83-4CE6-823E-AB386423B2A1}" sibTransId="{AD8E154A-16F9-4C94-BA64-A96A906F31F3}"/>
    <dgm:cxn modelId="{92613755-0778-4527-B426-133FAE29EF2F}" type="presOf" srcId="{BB91E22F-2B03-4B13-ACC3-6F9568EC11CA}" destId="{E9839FDF-4C08-48EC-84F3-483CBB646930}" srcOrd="1" destOrd="0" presId="urn:microsoft.com/office/officeart/2005/8/layout/vProcess5"/>
    <dgm:cxn modelId="{7C6E751E-0182-4B7C-A69C-40F06937084E}" type="presOf" srcId="{7E8333E4-034E-44C3-90F8-0A7F3FE7A25A}" destId="{38E0DC9F-64FB-43FB-B169-1E8017F34CD5}" srcOrd="1" destOrd="0" presId="urn:microsoft.com/office/officeart/2005/8/layout/vProcess5"/>
    <dgm:cxn modelId="{FB6605A9-D538-4160-8718-CEC738B04DD9}" type="presOf" srcId="{08D0C40C-C7DA-411B-9FAB-92D75CAD1162}" destId="{78DBC9F1-8855-448F-87A3-11C0C3F23AFA}" srcOrd="1" destOrd="0" presId="urn:microsoft.com/office/officeart/2005/8/layout/vProcess5"/>
    <dgm:cxn modelId="{4E4CD986-A106-4346-AB05-D794DFB9AF06}" type="presOf" srcId="{AD8E154A-16F9-4C94-BA64-A96A906F31F3}" destId="{D9C20A58-5EB7-4A4C-AFE4-5612910F9EBB}" srcOrd="0" destOrd="0" presId="urn:microsoft.com/office/officeart/2005/8/layout/vProcess5"/>
    <dgm:cxn modelId="{D95051B9-7E62-45ED-BFFB-3A5F9FB7127C}" type="presOf" srcId="{711D66E5-E2BF-4F21-A3B5-867F8BB36DC0}" destId="{E61E03E3-A8B5-4296-A974-FCB950F0D37E}" srcOrd="0" destOrd="0" presId="urn:microsoft.com/office/officeart/2005/8/layout/vProcess5"/>
    <dgm:cxn modelId="{C65E3AC6-20B9-48C2-BDB9-E526C2810081}" srcId="{711D66E5-E2BF-4F21-A3B5-867F8BB36DC0}" destId="{BB91E22F-2B03-4B13-ACC3-6F9568EC11CA}" srcOrd="0" destOrd="0" parTransId="{4F3A5EF3-7784-4A8A-BF62-735A07D8956D}" sibTransId="{EAB518E2-5F1F-4805-9417-6CB6256502F7}"/>
    <dgm:cxn modelId="{984D7693-DC13-46F0-940D-97B5054D6159}" type="presOf" srcId="{BB91E22F-2B03-4B13-ACC3-6F9568EC11CA}" destId="{897FEFBD-1E9F-4037-9297-2079269DB3AF}" srcOrd="0" destOrd="0" presId="urn:microsoft.com/office/officeart/2005/8/layout/vProcess5"/>
    <dgm:cxn modelId="{99BF3A35-BDC8-4A46-A65D-2FB855922A23}" type="presOf" srcId="{08D0C40C-C7DA-411B-9FAB-92D75CAD1162}" destId="{BBF1D871-0F6A-43A5-A551-831E7664B5C0}" srcOrd="0" destOrd="0" presId="urn:microsoft.com/office/officeart/2005/8/layout/vProcess5"/>
    <dgm:cxn modelId="{57A4689D-FB24-4745-90D0-4C9721C8F414}" type="presOf" srcId="{EAB518E2-5F1F-4805-9417-6CB6256502F7}" destId="{376CA1ED-7937-40FC-A25D-407398D35839}" srcOrd="0" destOrd="0" presId="urn:microsoft.com/office/officeart/2005/8/layout/vProcess5"/>
    <dgm:cxn modelId="{1D1BE759-93BE-4707-B6D7-F605C4E5A523}" type="presParOf" srcId="{E61E03E3-A8B5-4296-A974-FCB950F0D37E}" destId="{712AA4DF-B3D5-49EB-90E2-24548032D7FC}" srcOrd="0" destOrd="0" presId="urn:microsoft.com/office/officeart/2005/8/layout/vProcess5"/>
    <dgm:cxn modelId="{0005B8E9-7529-49FB-9F9C-8125CE26925C}" type="presParOf" srcId="{E61E03E3-A8B5-4296-A974-FCB950F0D37E}" destId="{897FEFBD-1E9F-4037-9297-2079269DB3AF}" srcOrd="1" destOrd="0" presId="urn:microsoft.com/office/officeart/2005/8/layout/vProcess5"/>
    <dgm:cxn modelId="{450B15FE-5C93-4ADE-9B43-08E033633E54}" type="presParOf" srcId="{E61E03E3-A8B5-4296-A974-FCB950F0D37E}" destId="{BBF1D871-0F6A-43A5-A551-831E7664B5C0}" srcOrd="2" destOrd="0" presId="urn:microsoft.com/office/officeart/2005/8/layout/vProcess5"/>
    <dgm:cxn modelId="{A98B1EAC-DADF-438C-B450-34612490301B}" type="presParOf" srcId="{E61E03E3-A8B5-4296-A974-FCB950F0D37E}" destId="{74924D8D-5FDF-49D2-822A-37EBB09AB1C6}" srcOrd="3" destOrd="0" presId="urn:microsoft.com/office/officeart/2005/8/layout/vProcess5"/>
    <dgm:cxn modelId="{69BD9B6F-8E90-442F-B425-7C0A345CFA98}" type="presParOf" srcId="{E61E03E3-A8B5-4296-A974-FCB950F0D37E}" destId="{376CA1ED-7937-40FC-A25D-407398D35839}" srcOrd="4" destOrd="0" presId="urn:microsoft.com/office/officeart/2005/8/layout/vProcess5"/>
    <dgm:cxn modelId="{34125C1F-7BB0-449B-9BD4-D27AB4784991}" type="presParOf" srcId="{E61E03E3-A8B5-4296-A974-FCB950F0D37E}" destId="{D9C20A58-5EB7-4A4C-AFE4-5612910F9EBB}" srcOrd="5" destOrd="0" presId="urn:microsoft.com/office/officeart/2005/8/layout/vProcess5"/>
    <dgm:cxn modelId="{5ACA18BC-86E2-4444-ABA6-36E7D27C356D}" type="presParOf" srcId="{E61E03E3-A8B5-4296-A974-FCB950F0D37E}" destId="{E9839FDF-4C08-48EC-84F3-483CBB646930}" srcOrd="6" destOrd="0" presId="urn:microsoft.com/office/officeart/2005/8/layout/vProcess5"/>
    <dgm:cxn modelId="{CA6D9F3D-41D4-4257-861F-3726C3C4CC05}" type="presParOf" srcId="{E61E03E3-A8B5-4296-A974-FCB950F0D37E}" destId="{78DBC9F1-8855-448F-87A3-11C0C3F23AFA}" srcOrd="7" destOrd="0" presId="urn:microsoft.com/office/officeart/2005/8/layout/vProcess5"/>
    <dgm:cxn modelId="{B55FD033-0D8D-43EF-BB2E-910E8426ED24}" type="presParOf" srcId="{E61E03E3-A8B5-4296-A974-FCB950F0D37E}" destId="{38E0DC9F-64FB-43FB-B169-1E8017F34CD5}"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B6B8E4B-1564-49A6-9DF0-283342DFD645}"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9FB085D6-5CEB-4F15-BF1C-B34146032EA3}">
      <dgm:prSet/>
      <dgm:spPr>
        <a:solidFill>
          <a:srgbClr val="FF0000"/>
        </a:solidFill>
      </dgm:spPr>
      <dgm:t>
        <a:bodyPr/>
        <a:lstStyle/>
        <a:p>
          <a:pPr rtl="0"/>
          <a:r>
            <a:rPr lang="en-US" smtClean="0">
              <a:latin typeface="Cambria Math" pitchFamily="18" charset="0"/>
              <a:ea typeface="Cambria Math" pitchFamily="18" charset="0"/>
            </a:rPr>
            <a:t>Kemelut yang melanda umat Islam masa kini telah menyebabkan berlakunya pecah-belah dalam pelbagai kelompok dan puak. </a:t>
          </a:r>
          <a:endParaRPr lang="en-US">
            <a:latin typeface="Cambria Math" pitchFamily="18" charset="0"/>
            <a:ea typeface="Cambria Math" pitchFamily="18" charset="0"/>
          </a:endParaRPr>
        </a:p>
      </dgm:t>
    </dgm:pt>
    <dgm:pt modelId="{E0F88AAE-85C3-4F83-9F32-557E8CB26832}" type="parTrans" cxnId="{8BAE57C0-B308-4643-9E54-2BE3CD2E6FC2}">
      <dgm:prSet/>
      <dgm:spPr/>
      <dgm:t>
        <a:bodyPr/>
        <a:lstStyle/>
        <a:p>
          <a:endParaRPr lang="en-US">
            <a:latin typeface="Cambria Math" pitchFamily="18" charset="0"/>
            <a:ea typeface="Cambria Math" pitchFamily="18" charset="0"/>
          </a:endParaRPr>
        </a:p>
      </dgm:t>
    </dgm:pt>
    <dgm:pt modelId="{1C2617D5-BA09-4A6B-8BC6-47F631AEF740}" type="sibTrans" cxnId="{8BAE57C0-B308-4643-9E54-2BE3CD2E6FC2}">
      <dgm:prSet/>
      <dgm:spPr/>
      <dgm:t>
        <a:bodyPr/>
        <a:lstStyle/>
        <a:p>
          <a:endParaRPr lang="en-US">
            <a:latin typeface="Cambria Math" pitchFamily="18" charset="0"/>
            <a:ea typeface="Cambria Math" pitchFamily="18" charset="0"/>
          </a:endParaRPr>
        </a:p>
      </dgm:t>
    </dgm:pt>
    <dgm:pt modelId="{7177B21F-B39E-4A20-9EE0-1157DFA53E98}">
      <dgm:prSet/>
      <dgm:spPr>
        <a:solidFill>
          <a:srgbClr val="FF66FF"/>
        </a:solidFill>
      </dgm:spPr>
      <dgm:t>
        <a:bodyPr/>
        <a:lstStyle/>
        <a:p>
          <a:pPr rtl="0"/>
          <a:r>
            <a:rPr lang="en-US" smtClean="0">
              <a:latin typeface="Cambria Math" pitchFamily="18" charset="0"/>
              <a:ea typeface="Cambria Math" pitchFamily="18" charset="0"/>
            </a:rPr>
            <a:t>Perpecahan ini juga terpengaruh kepada perselisihan di dalam bidang Akidah, Syariah, dan tidak ketinggalan juga kepada perkembangan Hadith, Tafsir, Tasawuf, dan sebagainya.</a:t>
          </a:r>
          <a:endParaRPr lang="en-US">
            <a:latin typeface="Cambria Math" pitchFamily="18" charset="0"/>
            <a:ea typeface="Cambria Math" pitchFamily="18" charset="0"/>
          </a:endParaRPr>
        </a:p>
      </dgm:t>
    </dgm:pt>
    <dgm:pt modelId="{B8BBC13D-8F98-4BE7-A5FC-7529C98D05D2}" type="parTrans" cxnId="{7F679BA6-7C74-48B1-A337-0722A5F47CBB}">
      <dgm:prSet/>
      <dgm:spPr/>
      <dgm:t>
        <a:bodyPr/>
        <a:lstStyle/>
        <a:p>
          <a:endParaRPr lang="en-US">
            <a:latin typeface="Cambria Math" pitchFamily="18" charset="0"/>
            <a:ea typeface="Cambria Math" pitchFamily="18" charset="0"/>
          </a:endParaRPr>
        </a:p>
      </dgm:t>
    </dgm:pt>
    <dgm:pt modelId="{66384E07-084C-45B5-AF4C-13F6F2C67356}" type="sibTrans" cxnId="{7F679BA6-7C74-48B1-A337-0722A5F47CBB}">
      <dgm:prSet/>
      <dgm:spPr/>
      <dgm:t>
        <a:bodyPr/>
        <a:lstStyle/>
        <a:p>
          <a:endParaRPr lang="en-US">
            <a:latin typeface="Cambria Math" pitchFamily="18" charset="0"/>
            <a:ea typeface="Cambria Math" pitchFamily="18" charset="0"/>
          </a:endParaRPr>
        </a:p>
      </dgm:t>
    </dgm:pt>
    <dgm:pt modelId="{BC7E8830-A57B-452D-B088-9EB0B84903DC}">
      <dgm:prSet/>
      <dgm:spPr>
        <a:solidFill>
          <a:srgbClr val="00CC00"/>
        </a:solidFill>
      </dgm:spPr>
      <dgm:t>
        <a:bodyPr/>
        <a:lstStyle/>
        <a:p>
          <a:pPr rtl="0"/>
          <a:r>
            <a:rPr lang="en-US" smtClean="0">
              <a:latin typeface="Cambria Math" pitchFamily="18" charset="0"/>
              <a:ea typeface="Cambria Math" pitchFamily="18" charset="0"/>
            </a:rPr>
            <a:t>Kita</a:t>
          </a:r>
          <a:r>
            <a:rPr lang="fi-FI" smtClean="0">
              <a:latin typeface="Cambria Math" pitchFamily="18" charset="0"/>
              <a:ea typeface="Cambria Math" pitchFamily="18" charset="0"/>
            </a:rPr>
            <a:t> perlu menyedari bah</a:t>
          </a:r>
          <a:r>
            <a:rPr lang="en-US" smtClean="0">
              <a:latin typeface="Cambria Math" pitchFamily="18" charset="0"/>
              <a:ea typeface="Cambria Math" pitchFamily="18" charset="0"/>
            </a:rPr>
            <a:t>a</a:t>
          </a:r>
          <a:r>
            <a:rPr lang="fi-FI" smtClean="0">
              <a:latin typeface="Cambria Math" pitchFamily="18" charset="0"/>
              <a:ea typeface="Cambria Math" pitchFamily="18" charset="0"/>
            </a:rPr>
            <a:t>wa perpecahan itu adalah suatu kehinaan. Adalah baik jika perbezaan yang terjadi tidak dijadikan untuk saling menghina dan memusuhi, </a:t>
          </a:r>
          <a:endParaRPr lang="en-US">
            <a:latin typeface="Cambria Math" pitchFamily="18" charset="0"/>
            <a:ea typeface="Cambria Math" pitchFamily="18" charset="0"/>
          </a:endParaRPr>
        </a:p>
      </dgm:t>
    </dgm:pt>
    <dgm:pt modelId="{FFDDF057-D579-49CC-8BBD-A7762A631483}" type="parTrans" cxnId="{671BDBE4-2BB1-4D9A-848D-59548D455540}">
      <dgm:prSet/>
      <dgm:spPr/>
      <dgm:t>
        <a:bodyPr/>
        <a:lstStyle/>
        <a:p>
          <a:endParaRPr lang="en-US">
            <a:latin typeface="Cambria Math" pitchFamily="18" charset="0"/>
            <a:ea typeface="Cambria Math" pitchFamily="18" charset="0"/>
          </a:endParaRPr>
        </a:p>
      </dgm:t>
    </dgm:pt>
    <dgm:pt modelId="{0184837D-FCAB-4241-BE9D-C09371BE918B}" type="sibTrans" cxnId="{671BDBE4-2BB1-4D9A-848D-59548D455540}">
      <dgm:prSet/>
      <dgm:spPr/>
      <dgm:t>
        <a:bodyPr/>
        <a:lstStyle/>
        <a:p>
          <a:endParaRPr lang="en-US">
            <a:latin typeface="Cambria Math" pitchFamily="18" charset="0"/>
            <a:ea typeface="Cambria Math" pitchFamily="18" charset="0"/>
          </a:endParaRPr>
        </a:p>
      </dgm:t>
    </dgm:pt>
    <dgm:pt modelId="{526169B3-C1DE-4B4A-941F-6B8180EC7E92}">
      <dgm:prSet/>
      <dgm:spPr>
        <a:solidFill>
          <a:schemeClr val="accent6">
            <a:lumMod val="75000"/>
          </a:schemeClr>
        </a:solidFill>
      </dgm:spPr>
      <dgm:t>
        <a:bodyPr/>
        <a:lstStyle/>
        <a:p>
          <a:pPr rtl="0"/>
          <a:r>
            <a:rPr lang="fi-FI" smtClean="0">
              <a:latin typeface="Cambria Math" pitchFamily="18" charset="0"/>
              <a:ea typeface="Cambria Math" pitchFamily="18" charset="0"/>
            </a:rPr>
            <a:t>tetapi dimanfaatkan sebagai sarana untuk berlumba-lumba bagi membuat kebajikan demi kemajuan agama, bangsa dan negara. </a:t>
          </a:r>
          <a:endParaRPr lang="en-US">
            <a:latin typeface="Cambria Math" pitchFamily="18" charset="0"/>
            <a:ea typeface="Cambria Math" pitchFamily="18" charset="0"/>
          </a:endParaRPr>
        </a:p>
      </dgm:t>
    </dgm:pt>
    <dgm:pt modelId="{4F51BEC4-65E7-47B9-B3A6-F7366695184C}" type="parTrans" cxnId="{DD292D19-1850-4649-90DC-080932D2BFFC}">
      <dgm:prSet/>
      <dgm:spPr/>
      <dgm:t>
        <a:bodyPr/>
        <a:lstStyle/>
        <a:p>
          <a:endParaRPr lang="en-US">
            <a:latin typeface="Cambria Math" pitchFamily="18" charset="0"/>
            <a:ea typeface="Cambria Math" pitchFamily="18" charset="0"/>
          </a:endParaRPr>
        </a:p>
      </dgm:t>
    </dgm:pt>
    <dgm:pt modelId="{35CD65A2-9207-48CC-AADB-BE01E387D536}" type="sibTrans" cxnId="{DD292D19-1850-4649-90DC-080932D2BFFC}">
      <dgm:prSet/>
      <dgm:spPr/>
      <dgm:t>
        <a:bodyPr/>
        <a:lstStyle/>
        <a:p>
          <a:endParaRPr lang="en-US">
            <a:latin typeface="Cambria Math" pitchFamily="18" charset="0"/>
            <a:ea typeface="Cambria Math" pitchFamily="18" charset="0"/>
          </a:endParaRPr>
        </a:p>
      </dgm:t>
    </dgm:pt>
    <dgm:pt modelId="{B22B8E61-4940-45DE-A919-2C96ACA32D21}" type="pres">
      <dgm:prSet presAssocID="{EB6B8E4B-1564-49A6-9DF0-283342DFD645}" presName="Name0" presStyleCnt="0">
        <dgm:presLayoutVars>
          <dgm:chMax val="7"/>
          <dgm:chPref val="7"/>
          <dgm:dir/>
        </dgm:presLayoutVars>
      </dgm:prSet>
      <dgm:spPr/>
    </dgm:pt>
    <dgm:pt modelId="{A3B30C25-000F-414D-908F-82DBDF57341B}" type="pres">
      <dgm:prSet presAssocID="{EB6B8E4B-1564-49A6-9DF0-283342DFD645}" presName="Name1" presStyleCnt="0"/>
      <dgm:spPr/>
    </dgm:pt>
    <dgm:pt modelId="{00785A4E-41BC-4290-BC47-F5BACEC630AF}" type="pres">
      <dgm:prSet presAssocID="{EB6B8E4B-1564-49A6-9DF0-283342DFD645}" presName="cycle" presStyleCnt="0"/>
      <dgm:spPr/>
    </dgm:pt>
    <dgm:pt modelId="{F79C48FE-B87E-4929-80F3-529FEB42B514}" type="pres">
      <dgm:prSet presAssocID="{EB6B8E4B-1564-49A6-9DF0-283342DFD645}" presName="srcNode" presStyleLbl="node1" presStyleIdx="0" presStyleCnt="4"/>
      <dgm:spPr/>
    </dgm:pt>
    <dgm:pt modelId="{98B64074-47BC-44EC-96D5-7E3A38E8E295}" type="pres">
      <dgm:prSet presAssocID="{EB6B8E4B-1564-49A6-9DF0-283342DFD645}" presName="conn" presStyleLbl="parChTrans1D2" presStyleIdx="0" presStyleCnt="1"/>
      <dgm:spPr/>
    </dgm:pt>
    <dgm:pt modelId="{C47CDA9F-B510-4233-A73E-503EE6A23CA8}" type="pres">
      <dgm:prSet presAssocID="{EB6B8E4B-1564-49A6-9DF0-283342DFD645}" presName="extraNode" presStyleLbl="node1" presStyleIdx="0" presStyleCnt="4"/>
      <dgm:spPr/>
    </dgm:pt>
    <dgm:pt modelId="{9519B9FD-B0A4-426A-82F5-282E85E10BCD}" type="pres">
      <dgm:prSet presAssocID="{EB6B8E4B-1564-49A6-9DF0-283342DFD645}" presName="dstNode" presStyleLbl="node1" presStyleIdx="0" presStyleCnt="4"/>
      <dgm:spPr/>
    </dgm:pt>
    <dgm:pt modelId="{8CC7DAAD-196C-4FC1-8818-50B929171B9E}" type="pres">
      <dgm:prSet presAssocID="{9FB085D6-5CEB-4F15-BF1C-B34146032EA3}" presName="text_1" presStyleLbl="node1" presStyleIdx="0" presStyleCnt="4">
        <dgm:presLayoutVars>
          <dgm:bulletEnabled val="1"/>
        </dgm:presLayoutVars>
      </dgm:prSet>
      <dgm:spPr/>
    </dgm:pt>
    <dgm:pt modelId="{80F54604-22B0-4D0F-A0FC-5E0F457EE2D9}" type="pres">
      <dgm:prSet presAssocID="{9FB085D6-5CEB-4F15-BF1C-B34146032EA3}" presName="accent_1" presStyleCnt="0"/>
      <dgm:spPr/>
    </dgm:pt>
    <dgm:pt modelId="{A7B81093-084E-423A-A7F4-BEDEC20748A9}" type="pres">
      <dgm:prSet presAssocID="{9FB085D6-5CEB-4F15-BF1C-B34146032EA3}" presName="accentRepeatNode" presStyleLbl="solidFgAcc1" presStyleIdx="0" presStyleCnt="4"/>
      <dgm:spPr/>
    </dgm:pt>
    <dgm:pt modelId="{1B9BF7EE-8756-41DB-AD26-AB5F07EE9567}" type="pres">
      <dgm:prSet presAssocID="{7177B21F-B39E-4A20-9EE0-1157DFA53E98}" presName="text_2" presStyleLbl="node1" presStyleIdx="1" presStyleCnt="4">
        <dgm:presLayoutVars>
          <dgm:bulletEnabled val="1"/>
        </dgm:presLayoutVars>
      </dgm:prSet>
      <dgm:spPr/>
    </dgm:pt>
    <dgm:pt modelId="{EEEBC284-6328-483C-84A2-1C5A03A26E84}" type="pres">
      <dgm:prSet presAssocID="{7177B21F-B39E-4A20-9EE0-1157DFA53E98}" presName="accent_2" presStyleCnt="0"/>
      <dgm:spPr/>
    </dgm:pt>
    <dgm:pt modelId="{20EB30FA-C6EF-4F6F-A5EA-3B9826904CC6}" type="pres">
      <dgm:prSet presAssocID="{7177B21F-B39E-4A20-9EE0-1157DFA53E98}" presName="accentRepeatNode" presStyleLbl="solidFgAcc1" presStyleIdx="1" presStyleCnt="4"/>
      <dgm:spPr/>
    </dgm:pt>
    <dgm:pt modelId="{25CCFC66-AC22-42BC-8242-CCA0D843458A}" type="pres">
      <dgm:prSet presAssocID="{BC7E8830-A57B-452D-B088-9EB0B84903DC}" presName="text_3" presStyleLbl="node1" presStyleIdx="2" presStyleCnt="4">
        <dgm:presLayoutVars>
          <dgm:bulletEnabled val="1"/>
        </dgm:presLayoutVars>
      </dgm:prSet>
      <dgm:spPr/>
    </dgm:pt>
    <dgm:pt modelId="{7A5316C8-8E9E-4712-88A2-AFCDA5DA3620}" type="pres">
      <dgm:prSet presAssocID="{BC7E8830-A57B-452D-B088-9EB0B84903DC}" presName="accent_3" presStyleCnt="0"/>
      <dgm:spPr/>
    </dgm:pt>
    <dgm:pt modelId="{D8DE0855-3E08-44EF-A542-B069A17B20DA}" type="pres">
      <dgm:prSet presAssocID="{BC7E8830-A57B-452D-B088-9EB0B84903DC}" presName="accentRepeatNode" presStyleLbl="solidFgAcc1" presStyleIdx="2" presStyleCnt="4"/>
      <dgm:spPr/>
    </dgm:pt>
    <dgm:pt modelId="{BD1612EB-2BE5-4084-BACE-5ACA4870ABA2}" type="pres">
      <dgm:prSet presAssocID="{526169B3-C1DE-4B4A-941F-6B8180EC7E92}" presName="text_4" presStyleLbl="node1" presStyleIdx="3" presStyleCnt="4">
        <dgm:presLayoutVars>
          <dgm:bulletEnabled val="1"/>
        </dgm:presLayoutVars>
      </dgm:prSet>
      <dgm:spPr/>
    </dgm:pt>
    <dgm:pt modelId="{3BBF0DA5-3BB2-42F2-A7A7-CD22AAAFDC72}" type="pres">
      <dgm:prSet presAssocID="{526169B3-C1DE-4B4A-941F-6B8180EC7E92}" presName="accent_4" presStyleCnt="0"/>
      <dgm:spPr/>
    </dgm:pt>
    <dgm:pt modelId="{45F421FC-D963-42A6-B2D7-4FDD0D2ECFC6}" type="pres">
      <dgm:prSet presAssocID="{526169B3-C1DE-4B4A-941F-6B8180EC7E92}" presName="accentRepeatNode" presStyleLbl="solidFgAcc1" presStyleIdx="3" presStyleCnt="4"/>
      <dgm:spPr/>
    </dgm:pt>
  </dgm:ptLst>
  <dgm:cxnLst>
    <dgm:cxn modelId="{30AB9C8A-F6C6-441B-8A7C-157DD4D63680}" type="presOf" srcId="{EB6B8E4B-1564-49A6-9DF0-283342DFD645}" destId="{B22B8E61-4940-45DE-A919-2C96ACA32D21}" srcOrd="0" destOrd="0" presId="urn:microsoft.com/office/officeart/2008/layout/VerticalCurvedList"/>
    <dgm:cxn modelId="{B99BD617-E6A6-4932-BBCC-1BB68EEED6A0}" type="presOf" srcId="{1C2617D5-BA09-4A6B-8BC6-47F631AEF740}" destId="{98B64074-47BC-44EC-96D5-7E3A38E8E295}" srcOrd="0" destOrd="0" presId="urn:microsoft.com/office/officeart/2008/layout/VerticalCurvedList"/>
    <dgm:cxn modelId="{7F679BA6-7C74-48B1-A337-0722A5F47CBB}" srcId="{EB6B8E4B-1564-49A6-9DF0-283342DFD645}" destId="{7177B21F-B39E-4A20-9EE0-1157DFA53E98}" srcOrd="1" destOrd="0" parTransId="{B8BBC13D-8F98-4BE7-A5FC-7529C98D05D2}" sibTransId="{66384E07-084C-45B5-AF4C-13F6F2C67356}"/>
    <dgm:cxn modelId="{BF82B345-54F8-47F4-AE39-74B932BADC2D}" type="presOf" srcId="{7177B21F-B39E-4A20-9EE0-1157DFA53E98}" destId="{1B9BF7EE-8756-41DB-AD26-AB5F07EE9567}" srcOrd="0" destOrd="0" presId="urn:microsoft.com/office/officeart/2008/layout/VerticalCurvedList"/>
    <dgm:cxn modelId="{1CDEBDEC-5577-4651-B5F5-A95A9363ACBC}" type="presOf" srcId="{9FB085D6-5CEB-4F15-BF1C-B34146032EA3}" destId="{8CC7DAAD-196C-4FC1-8818-50B929171B9E}" srcOrd="0" destOrd="0" presId="urn:microsoft.com/office/officeart/2008/layout/VerticalCurvedList"/>
    <dgm:cxn modelId="{A99DF456-D701-4DD6-B7D3-A7639F459925}" type="presOf" srcId="{526169B3-C1DE-4B4A-941F-6B8180EC7E92}" destId="{BD1612EB-2BE5-4084-BACE-5ACA4870ABA2}" srcOrd="0" destOrd="0" presId="urn:microsoft.com/office/officeart/2008/layout/VerticalCurvedList"/>
    <dgm:cxn modelId="{671BDBE4-2BB1-4D9A-848D-59548D455540}" srcId="{EB6B8E4B-1564-49A6-9DF0-283342DFD645}" destId="{BC7E8830-A57B-452D-B088-9EB0B84903DC}" srcOrd="2" destOrd="0" parTransId="{FFDDF057-D579-49CC-8BBD-A7762A631483}" sibTransId="{0184837D-FCAB-4241-BE9D-C09371BE918B}"/>
    <dgm:cxn modelId="{DD292D19-1850-4649-90DC-080932D2BFFC}" srcId="{EB6B8E4B-1564-49A6-9DF0-283342DFD645}" destId="{526169B3-C1DE-4B4A-941F-6B8180EC7E92}" srcOrd="3" destOrd="0" parTransId="{4F51BEC4-65E7-47B9-B3A6-F7366695184C}" sibTransId="{35CD65A2-9207-48CC-AADB-BE01E387D536}"/>
    <dgm:cxn modelId="{8BAE57C0-B308-4643-9E54-2BE3CD2E6FC2}" srcId="{EB6B8E4B-1564-49A6-9DF0-283342DFD645}" destId="{9FB085D6-5CEB-4F15-BF1C-B34146032EA3}" srcOrd="0" destOrd="0" parTransId="{E0F88AAE-85C3-4F83-9F32-557E8CB26832}" sibTransId="{1C2617D5-BA09-4A6B-8BC6-47F631AEF740}"/>
    <dgm:cxn modelId="{DFD2EA6D-4E40-429D-91B8-4993820E333C}" type="presOf" srcId="{BC7E8830-A57B-452D-B088-9EB0B84903DC}" destId="{25CCFC66-AC22-42BC-8242-CCA0D843458A}" srcOrd="0" destOrd="0" presId="urn:microsoft.com/office/officeart/2008/layout/VerticalCurvedList"/>
    <dgm:cxn modelId="{85B1C787-C43C-4E56-8FED-CBB808D49098}" type="presParOf" srcId="{B22B8E61-4940-45DE-A919-2C96ACA32D21}" destId="{A3B30C25-000F-414D-908F-82DBDF57341B}" srcOrd="0" destOrd="0" presId="urn:microsoft.com/office/officeart/2008/layout/VerticalCurvedList"/>
    <dgm:cxn modelId="{E09087EE-CFC1-4731-9C8C-624214D91A92}" type="presParOf" srcId="{A3B30C25-000F-414D-908F-82DBDF57341B}" destId="{00785A4E-41BC-4290-BC47-F5BACEC630AF}" srcOrd="0" destOrd="0" presId="urn:microsoft.com/office/officeart/2008/layout/VerticalCurvedList"/>
    <dgm:cxn modelId="{3694AEC6-8D69-4BD5-A7BE-C1627633306D}" type="presParOf" srcId="{00785A4E-41BC-4290-BC47-F5BACEC630AF}" destId="{F79C48FE-B87E-4929-80F3-529FEB42B514}" srcOrd="0" destOrd="0" presId="urn:microsoft.com/office/officeart/2008/layout/VerticalCurvedList"/>
    <dgm:cxn modelId="{2CA188F4-C044-4CEE-973D-C985CEC465BD}" type="presParOf" srcId="{00785A4E-41BC-4290-BC47-F5BACEC630AF}" destId="{98B64074-47BC-44EC-96D5-7E3A38E8E295}" srcOrd="1" destOrd="0" presId="urn:microsoft.com/office/officeart/2008/layout/VerticalCurvedList"/>
    <dgm:cxn modelId="{0040B00D-2D38-4F68-AF51-F3EE1CD3E11E}" type="presParOf" srcId="{00785A4E-41BC-4290-BC47-F5BACEC630AF}" destId="{C47CDA9F-B510-4233-A73E-503EE6A23CA8}" srcOrd="2" destOrd="0" presId="urn:microsoft.com/office/officeart/2008/layout/VerticalCurvedList"/>
    <dgm:cxn modelId="{D33CEC46-BD2F-457F-9F36-5458EF957373}" type="presParOf" srcId="{00785A4E-41BC-4290-BC47-F5BACEC630AF}" destId="{9519B9FD-B0A4-426A-82F5-282E85E10BCD}" srcOrd="3" destOrd="0" presId="urn:microsoft.com/office/officeart/2008/layout/VerticalCurvedList"/>
    <dgm:cxn modelId="{CD1387D8-85DC-41F2-B83C-0DBFADB221B2}" type="presParOf" srcId="{A3B30C25-000F-414D-908F-82DBDF57341B}" destId="{8CC7DAAD-196C-4FC1-8818-50B929171B9E}" srcOrd="1" destOrd="0" presId="urn:microsoft.com/office/officeart/2008/layout/VerticalCurvedList"/>
    <dgm:cxn modelId="{4D813644-21A4-43E8-A375-067FAEE66BED}" type="presParOf" srcId="{A3B30C25-000F-414D-908F-82DBDF57341B}" destId="{80F54604-22B0-4D0F-A0FC-5E0F457EE2D9}" srcOrd="2" destOrd="0" presId="urn:microsoft.com/office/officeart/2008/layout/VerticalCurvedList"/>
    <dgm:cxn modelId="{C3292BB9-8924-4BA6-912E-B14C34C77E25}" type="presParOf" srcId="{80F54604-22B0-4D0F-A0FC-5E0F457EE2D9}" destId="{A7B81093-084E-423A-A7F4-BEDEC20748A9}" srcOrd="0" destOrd="0" presId="urn:microsoft.com/office/officeart/2008/layout/VerticalCurvedList"/>
    <dgm:cxn modelId="{92B0186B-1DA7-427D-B1B5-916C1D86C9EA}" type="presParOf" srcId="{A3B30C25-000F-414D-908F-82DBDF57341B}" destId="{1B9BF7EE-8756-41DB-AD26-AB5F07EE9567}" srcOrd="3" destOrd="0" presId="urn:microsoft.com/office/officeart/2008/layout/VerticalCurvedList"/>
    <dgm:cxn modelId="{BD1A5785-5F3C-45EF-9C2F-C1CB596E3415}" type="presParOf" srcId="{A3B30C25-000F-414D-908F-82DBDF57341B}" destId="{EEEBC284-6328-483C-84A2-1C5A03A26E84}" srcOrd="4" destOrd="0" presId="urn:microsoft.com/office/officeart/2008/layout/VerticalCurvedList"/>
    <dgm:cxn modelId="{B3711C05-69AF-4315-A44C-C410307ED095}" type="presParOf" srcId="{EEEBC284-6328-483C-84A2-1C5A03A26E84}" destId="{20EB30FA-C6EF-4F6F-A5EA-3B9826904CC6}" srcOrd="0" destOrd="0" presId="urn:microsoft.com/office/officeart/2008/layout/VerticalCurvedList"/>
    <dgm:cxn modelId="{FFA070B6-96CE-42AB-98CE-2A4F93DE9843}" type="presParOf" srcId="{A3B30C25-000F-414D-908F-82DBDF57341B}" destId="{25CCFC66-AC22-42BC-8242-CCA0D843458A}" srcOrd="5" destOrd="0" presId="urn:microsoft.com/office/officeart/2008/layout/VerticalCurvedList"/>
    <dgm:cxn modelId="{A69D7D22-DF2B-48BB-A328-1B23C30B0543}" type="presParOf" srcId="{A3B30C25-000F-414D-908F-82DBDF57341B}" destId="{7A5316C8-8E9E-4712-88A2-AFCDA5DA3620}" srcOrd="6" destOrd="0" presId="urn:microsoft.com/office/officeart/2008/layout/VerticalCurvedList"/>
    <dgm:cxn modelId="{C6A1B7C1-6CB8-4E69-9592-AA419E9018BB}" type="presParOf" srcId="{7A5316C8-8E9E-4712-88A2-AFCDA5DA3620}" destId="{D8DE0855-3E08-44EF-A542-B069A17B20DA}" srcOrd="0" destOrd="0" presId="urn:microsoft.com/office/officeart/2008/layout/VerticalCurvedList"/>
    <dgm:cxn modelId="{D1BC5A71-EF74-41E5-81D5-D4F74A54B2F0}" type="presParOf" srcId="{A3B30C25-000F-414D-908F-82DBDF57341B}" destId="{BD1612EB-2BE5-4084-BACE-5ACA4870ABA2}" srcOrd="7" destOrd="0" presId="urn:microsoft.com/office/officeart/2008/layout/VerticalCurvedList"/>
    <dgm:cxn modelId="{3662E832-373C-4FDB-A429-1AC2CC28E761}" type="presParOf" srcId="{A3B30C25-000F-414D-908F-82DBDF57341B}" destId="{3BBF0DA5-3BB2-42F2-A7A7-CD22AAAFDC72}" srcOrd="8" destOrd="0" presId="urn:microsoft.com/office/officeart/2008/layout/VerticalCurvedList"/>
    <dgm:cxn modelId="{F913F0A2-259F-4AC0-B81B-66CBD97F9480}" type="presParOf" srcId="{3BBF0DA5-3BB2-42F2-A7A7-CD22AAAFDC72}" destId="{45F421FC-D963-42A6-B2D7-4FDD0D2ECFC6}"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3B12BBA-302C-4F08-A281-D8BA8FE6599C}" type="doc">
      <dgm:prSet loTypeId="urn:microsoft.com/office/officeart/2005/8/layout/process4" loCatId="list" qsTypeId="urn:microsoft.com/office/officeart/2005/8/quickstyle/simple1" qsCatId="simple" csTypeId="urn:microsoft.com/office/officeart/2005/8/colors/colorful1" csCatId="colorful" phldr="1"/>
      <dgm:spPr/>
      <dgm:t>
        <a:bodyPr/>
        <a:lstStyle/>
        <a:p>
          <a:endParaRPr lang="en-US"/>
        </a:p>
      </dgm:t>
    </dgm:pt>
    <dgm:pt modelId="{AFA7858A-BB12-4584-AEE9-97EE89A3D62B}">
      <dgm:prSet custT="1"/>
      <dgm:spPr>
        <a:solidFill>
          <a:srgbClr val="00B0F0"/>
        </a:solidFill>
      </dgm:spPr>
      <dgm:t>
        <a:bodyPr/>
        <a:lstStyle/>
        <a:p>
          <a:pPr rtl="0"/>
          <a:r>
            <a:rPr lang="en-US" sz="2400" smtClean="0">
              <a:solidFill>
                <a:schemeClr val="tx1"/>
              </a:solidFill>
              <a:latin typeface="Cambria Math" pitchFamily="18" charset="0"/>
              <a:ea typeface="Cambria Math" pitchFamily="18" charset="0"/>
            </a:rPr>
            <a:t>Kita perlu menyedari bahawa cabaran pada masa hadapan adalah lebih berat berbanding hari ini. </a:t>
          </a:r>
          <a:endParaRPr lang="en-US" sz="2400">
            <a:solidFill>
              <a:schemeClr val="tx1"/>
            </a:solidFill>
            <a:latin typeface="Cambria Math" pitchFamily="18" charset="0"/>
            <a:ea typeface="Cambria Math" pitchFamily="18" charset="0"/>
          </a:endParaRPr>
        </a:p>
      </dgm:t>
    </dgm:pt>
    <dgm:pt modelId="{97F7F21D-C74A-4A77-AB0F-99DA1B353809}" type="parTrans" cxnId="{5D7A2F5A-6089-43D7-8C13-F7B63E6DE3A3}">
      <dgm:prSet/>
      <dgm:spPr/>
      <dgm:t>
        <a:bodyPr/>
        <a:lstStyle/>
        <a:p>
          <a:endParaRPr lang="en-US" sz="2400">
            <a:latin typeface="Cambria Math" pitchFamily="18" charset="0"/>
            <a:ea typeface="Cambria Math" pitchFamily="18" charset="0"/>
          </a:endParaRPr>
        </a:p>
      </dgm:t>
    </dgm:pt>
    <dgm:pt modelId="{9B31377D-DB5F-4255-89C6-1D8212F24611}" type="sibTrans" cxnId="{5D7A2F5A-6089-43D7-8C13-F7B63E6DE3A3}">
      <dgm:prSet/>
      <dgm:spPr/>
      <dgm:t>
        <a:bodyPr/>
        <a:lstStyle/>
        <a:p>
          <a:endParaRPr lang="en-US" sz="2400">
            <a:latin typeface="Cambria Math" pitchFamily="18" charset="0"/>
            <a:ea typeface="Cambria Math" pitchFamily="18" charset="0"/>
          </a:endParaRPr>
        </a:p>
      </dgm:t>
    </dgm:pt>
    <dgm:pt modelId="{55268BD2-DD51-4235-958D-628E7BB4972A}">
      <dgm:prSet custT="1"/>
      <dgm:spPr>
        <a:solidFill>
          <a:srgbClr val="92D050"/>
        </a:solidFill>
      </dgm:spPr>
      <dgm:t>
        <a:bodyPr/>
        <a:lstStyle/>
        <a:p>
          <a:pPr rtl="0"/>
          <a:r>
            <a:rPr lang="en-US" sz="2400" dirty="0" err="1" smtClean="0">
              <a:solidFill>
                <a:schemeClr val="tx1"/>
              </a:solidFill>
              <a:latin typeface="Cambria Math" pitchFamily="18" charset="0"/>
              <a:ea typeface="Cambria Math" pitchFamily="18" charset="0"/>
            </a:rPr>
            <a:t>bersatu</a:t>
          </a:r>
          <a:r>
            <a:rPr lang="en-US" sz="2400" dirty="0" smtClean="0">
              <a:solidFill>
                <a:schemeClr val="tx1"/>
              </a:solidFill>
              <a:latin typeface="Cambria Math" pitchFamily="18" charset="0"/>
              <a:ea typeface="Cambria Math" pitchFamily="18" charset="0"/>
            </a:rPr>
            <a:t> </a:t>
          </a:r>
          <a:r>
            <a:rPr lang="en-US" sz="2400" dirty="0" err="1" smtClean="0">
              <a:solidFill>
                <a:schemeClr val="tx1"/>
              </a:solidFill>
              <a:latin typeface="Cambria Math" pitchFamily="18" charset="0"/>
              <a:ea typeface="Cambria Math" pitchFamily="18" charset="0"/>
            </a:rPr>
            <a:t>dan</a:t>
          </a:r>
          <a:r>
            <a:rPr lang="en-US" sz="2400" dirty="0" smtClean="0">
              <a:solidFill>
                <a:schemeClr val="tx1"/>
              </a:solidFill>
              <a:latin typeface="Cambria Math" pitchFamily="18" charset="0"/>
              <a:ea typeface="Cambria Math" pitchFamily="18" charset="0"/>
            </a:rPr>
            <a:t> </a:t>
          </a:r>
          <a:r>
            <a:rPr lang="en-US" sz="2400" dirty="0" err="1" smtClean="0">
              <a:solidFill>
                <a:schemeClr val="tx1"/>
              </a:solidFill>
              <a:latin typeface="Cambria Math" pitchFamily="18" charset="0"/>
              <a:ea typeface="Cambria Math" pitchFamily="18" charset="0"/>
            </a:rPr>
            <a:t>bekerjasama</a:t>
          </a:r>
          <a:r>
            <a:rPr lang="en-US" sz="2400" dirty="0" smtClean="0">
              <a:solidFill>
                <a:schemeClr val="tx1"/>
              </a:solidFill>
              <a:latin typeface="Cambria Math" pitchFamily="18" charset="0"/>
              <a:ea typeface="Cambria Math" pitchFamily="18" charset="0"/>
            </a:rPr>
            <a:t> (</a:t>
          </a:r>
          <a:r>
            <a:rPr lang="en-US" sz="2400" i="1" dirty="0" err="1" smtClean="0">
              <a:solidFill>
                <a:schemeClr val="tx1"/>
              </a:solidFill>
              <a:latin typeface="Cambria Math" pitchFamily="18" charset="0"/>
              <a:ea typeface="Cambria Math" pitchFamily="18" charset="0"/>
            </a:rPr>
            <a:t>amal</a:t>
          </a:r>
          <a:r>
            <a:rPr lang="en-US" sz="2400" i="1" dirty="0" smtClean="0">
              <a:solidFill>
                <a:schemeClr val="tx1"/>
              </a:solidFill>
              <a:latin typeface="Cambria Math" pitchFamily="18" charset="0"/>
              <a:ea typeface="Cambria Math" pitchFamily="18" charset="0"/>
            </a:rPr>
            <a:t> </a:t>
          </a:r>
          <a:r>
            <a:rPr lang="en-US" sz="2400" i="1" dirty="0" err="1" smtClean="0">
              <a:solidFill>
                <a:schemeClr val="tx1"/>
              </a:solidFill>
              <a:latin typeface="Cambria Math" pitchFamily="18" charset="0"/>
              <a:ea typeface="Cambria Math" pitchFamily="18" charset="0"/>
            </a:rPr>
            <a:t>jamai</a:t>
          </a:r>
          <a:r>
            <a:rPr lang="en-US" sz="2400" dirty="0" smtClean="0">
              <a:solidFill>
                <a:schemeClr val="tx1"/>
              </a:solidFill>
              <a:latin typeface="Cambria Math" pitchFamily="18" charset="0"/>
              <a:ea typeface="Cambria Math" pitchFamily="18" charset="0"/>
            </a:rPr>
            <a:t>) </a:t>
          </a:r>
          <a:r>
            <a:rPr lang="en-US" sz="2400" dirty="0" err="1" smtClean="0">
              <a:solidFill>
                <a:schemeClr val="tx1"/>
              </a:solidFill>
              <a:latin typeface="Cambria Math" pitchFamily="18" charset="0"/>
              <a:ea typeface="Cambria Math" pitchFamily="18" charset="0"/>
            </a:rPr>
            <a:t>sangat</a:t>
          </a:r>
          <a:r>
            <a:rPr lang="en-US" sz="2400" dirty="0" smtClean="0">
              <a:solidFill>
                <a:schemeClr val="tx1"/>
              </a:solidFill>
              <a:latin typeface="Cambria Math" pitchFamily="18" charset="0"/>
              <a:ea typeface="Cambria Math" pitchFamily="18" charset="0"/>
            </a:rPr>
            <a:t> </a:t>
          </a:r>
          <a:r>
            <a:rPr lang="en-US" sz="2400" dirty="0" err="1" smtClean="0">
              <a:solidFill>
                <a:schemeClr val="tx1"/>
              </a:solidFill>
              <a:latin typeface="Cambria Math" pitchFamily="18" charset="0"/>
              <a:ea typeface="Cambria Math" pitchFamily="18" charset="0"/>
            </a:rPr>
            <a:t>penting</a:t>
          </a:r>
          <a:r>
            <a:rPr lang="en-US" sz="2400" dirty="0" smtClean="0">
              <a:solidFill>
                <a:schemeClr val="tx1"/>
              </a:solidFill>
              <a:latin typeface="Cambria Math" pitchFamily="18" charset="0"/>
              <a:ea typeface="Cambria Math" pitchFamily="18" charset="0"/>
            </a:rPr>
            <a:t> </a:t>
          </a:r>
          <a:r>
            <a:rPr lang="en-US" sz="2400" dirty="0" err="1" smtClean="0">
              <a:solidFill>
                <a:schemeClr val="tx1"/>
              </a:solidFill>
              <a:latin typeface="Cambria Math" pitchFamily="18" charset="0"/>
              <a:ea typeface="Cambria Math" pitchFamily="18" charset="0"/>
            </a:rPr>
            <a:t>diwujudkan</a:t>
          </a:r>
          <a:r>
            <a:rPr lang="en-US" sz="2400" dirty="0" smtClean="0">
              <a:solidFill>
                <a:schemeClr val="tx1"/>
              </a:solidFill>
              <a:latin typeface="Cambria Math" pitchFamily="18" charset="0"/>
              <a:ea typeface="Cambria Math" pitchFamily="18" charset="0"/>
            </a:rPr>
            <a:t>. </a:t>
          </a:r>
          <a:endParaRPr lang="en-US" sz="2400" dirty="0">
            <a:solidFill>
              <a:schemeClr val="tx1"/>
            </a:solidFill>
            <a:latin typeface="Cambria Math" pitchFamily="18" charset="0"/>
            <a:ea typeface="Cambria Math" pitchFamily="18" charset="0"/>
          </a:endParaRPr>
        </a:p>
      </dgm:t>
    </dgm:pt>
    <dgm:pt modelId="{15DABFE8-221C-4046-A4C9-E2B901989A0B}" type="parTrans" cxnId="{24FCA2A3-69F3-4B5F-967F-92284367FD45}">
      <dgm:prSet/>
      <dgm:spPr/>
      <dgm:t>
        <a:bodyPr/>
        <a:lstStyle/>
        <a:p>
          <a:endParaRPr lang="en-US" sz="2400">
            <a:latin typeface="Cambria Math" pitchFamily="18" charset="0"/>
            <a:ea typeface="Cambria Math" pitchFamily="18" charset="0"/>
          </a:endParaRPr>
        </a:p>
      </dgm:t>
    </dgm:pt>
    <dgm:pt modelId="{D96DDCC0-E104-49CC-9055-553C42567E75}" type="sibTrans" cxnId="{24FCA2A3-69F3-4B5F-967F-92284367FD45}">
      <dgm:prSet/>
      <dgm:spPr/>
      <dgm:t>
        <a:bodyPr/>
        <a:lstStyle/>
        <a:p>
          <a:endParaRPr lang="en-US" sz="2400">
            <a:latin typeface="Cambria Math" pitchFamily="18" charset="0"/>
            <a:ea typeface="Cambria Math" pitchFamily="18" charset="0"/>
          </a:endParaRPr>
        </a:p>
      </dgm:t>
    </dgm:pt>
    <dgm:pt modelId="{BAB86F18-2CE4-4EEC-AEA0-D9701FA528AD}">
      <dgm:prSet custT="1"/>
      <dgm:spPr>
        <a:solidFill>
          <a:schemeClr val="accent6">
            <a:lumMod val="75000"/>
          </a:schemeClr>
        </a:solidFill>
      </dgm:spPr>
      <dgm:t>
        <a:bodyPr/>
        <a:lstStyle/>
        <a:p>
          <a:pPr rtl="0"/>
          <a:r>
            <a:rPr lang="en-US" sz="2400" dirty="0" err="1" smtClean="0">
              <a:solidFill>
                <a:schemeClr val="tx1"/>
              </a:solidFill>
              <a:latin typeface="Cambria Math" pitchFamily="18" charset="0"/>
              <a:ea typeface="Cambria Math" pitchFamily="18" charset="0"/>
            </a:rPr>
            <a:t>Malah</a:t>
          </a:r>
          <a:r>
            <a:rPr lang="en-US" sz="2400" dirty="0" smtClean="0">
              <a:solidFill>
                <a:schemeClr val="tx1"/>
              </a:solidFill>
              <a:latin typeface="Cambria Math" pitchFamily="18" charset="0"/>
              <a:ea typeface="Cambria Math" pitchFamily="18" charset="0"/>
            </a:rPr>
            <a:t> </a:t>
          </a:r>
          <a:r>
            <a:rPr lang="en-US" sz="2400" dirty="0" err="1" smtClean="0">
              <a:solidFill>
                <a:schemeClr val="tx1"/>
              </a:solidFill>
              <a:latin typeface="Cambria Math" pitchFamily="18" charset="0"/>
              <a:ea typeface="Cambria Math" pitchFamily="18" charset="0"/>
            </a:rPr>
            <a:t>semua</a:t>
          </a:r>
          <a:r>
            <a:rPr lang="en-US" sz="2400" dirty="0" smtClean="0">
              <a:solidFill>
                <a:schemeClr val="tx1"/>
              </a:solidFill>
              <a:latin typeface="Cambria Math" pitchFamily="18" charset="0"/>
              <a:ea typeface="Cambria Math" pitchFamily="18" charset="0"/>
            </a:rPr>
            <a:t> </a:t>
          </a:r>
          <a:r>
            <a:rPr lang="en-US" sz="2400" dirty="0" err="1" smtClean="0">
              <a:solidFill>
                <a:schemeClr val="tx1"/>
              </a:solidFill>
              <a:latin typeface="Cambria Math" pitchFamily="18" charset="0"/>
              <a:ea typeface="Cambria Math" pitchFamily="18" charset="0"/>
            </a:rPr>
            <a:t>pihak</a:t>
          </a:r>
          <a:r>
            <a:rPr lang="en-US" sz="2400" dirty="0" smtClean="0">
              <a:solidFill>
                <a:schemeClr val="tx1"/>
              </a:solidFill>
              <a:latin typeface="Cambria Math" pitchFamily="18" charset="0"/>
              <a:ea typeface="Cambria Math" pitchFamily="18" charset="0"/>
            </a:rPr>
            <a:t> </a:t>
          </a:r>
          <a:r>
            <a:rPr lang="en-US" sz="2400" dirty="0" err="1" smtClean="0">
              <a:solidFill>
                <a:schemeClr val="tx1"/>
              </a:solidFill>
              <a:latin typeface="Cambria Math" pitchFamily="18" charset="0"/>
              <a:ea typeface="Cambria Math" pitchFamily="18" charset="0"/>
            </a:rPr>
            <a:t>mesti</a:t>
          </a:r>
          <a:r>
            <a:rPr lang="en-US" sz="2400" dirty="0" smtClean="0">
              <a:solidFill>
                <a:schemeClr val="tx1"/>
              </a:solidFill>
              <a:latin typeface="Cambria Math" pitchFamily="18" charset="0"/>
              <a:ea typeface="Cambria Math" pitchFamily="18" charset="0"/>
            </a:rPr>
            <a:t> </a:t>
          </a:r>
          <a:r>
            <a:rPr lang="en-US" sz="2400" dirty="0" err="1" smtClean="0">
              <a:solidFill>
                <a:schemeClr val="tx1"/>
              </a:solidFill>
              <a:latin typeface="Cambria Math" pitchFamily="18" charset="0"/>
              <a:ea typeface="Cambria Math" pitchFamily="18" charset="0"/>
            </a:rPr>
            <a:t>bertindak</a:t>
          </a:r>
          <a:r>
            <a:rPr lang="en-US" sz="2400" dirty="0" smtClean="0">
              <a:solidFill>
                <a:schemeClr val="tx1"/>
              </a:solidFill>
              <a:latin typeface="Cambria Math" pitchFamily="18" charset="0"/>
              <a:ea typeface="Cambria Math" pitchFamily="18" charset="0"/>
            </a:rPr>
            <a:t> </a:t>
          </a:r>
          <a:r>
            <a:rPr lang="en-US" sz="2400" dirty="0" err="1" smtClean="0">
              <a:solidFill>
                <a:schemeClr val="tx1"/>
              </a:solidFill>
              <a:latin typeface="Cambria Math" pitchFamily="18" charset="0"/>
              <a:ea typeface="Cambria Math" pitchFamily="18" charset="0"/>
            </a:rPr>
            <a:t>berasaskan</a:t>
          </a:r>
          <a:r>
            <a:rPr lang="en-US" sz="2400" dirty="0" smtClean="0">
              <a:solidFill>
                <a:schemeClr val="tx1"/>
              </a:solidFill>
              <a:latin typeface="Cambria Math" pitchFamily="18" charset="0"/>
              <a:ea typeface="Cambria Math" pitchFamily="18" charset="0"/>
            </a:rPr>
            <a:t> </a:t>
          </a:r>
          <a:r>
            <a:rPr lang="en-US" sz="2400" dirty="0" err="1" smtClean="0">
              <a:solidFill>
                <a:schemeClr val="tx1"/>
              </a:solidFill>
              <a:latin typeface="Cambria Math" pitchFamily="18" charset="0"/>
              <a:ea typeface="Cambria Math" pitchFamily="18" charset="0"/>
            </a:rPr>
            <a:t>perancangan</a:t>
          </a:r>
          <a:r>
            <a:rPr lang="en-US" sz="2400" dirty="0" smtClean="0">
              <a:solidFill>
                <a:schemeClr val="tx1"/>
              </a:solidFill>
              <a:latin typeface="Cambria Math" pitchFamily="18" charset="0"/>
              <a:ea typeface="Cambria Math" pitchFamily="18" charset="0"/>
            </a:rPr>
            <a:t> </a:t>
          </a:r>
          <a:r>
            <a:rPr lang="en-US" sz="2400" dirty="0" err="1" smtClean="0">
              <a:solidFill>
                <a:schemeClr val="tx1"/>
              </a:solidFill>
              <a:latin typeface="Cambria Math" pitchFamily="18" charset="0"/>
              <a:ea typeface="Cambria Math" pitchFamily="18" charset="0"/>
            </a:rPr>
            <a:t>bersama</a:t>
          </a:r>
          <a:r>
            <a:rPr lang="en-US" sz="2400" dirty="0" smtClean="0">
              <a:solidFill>
                <a:schemeClr val="tx1"/>
              </a:solidFill>
              <a:latin typeface="Cambria Math" pitchFamily="18" charset="0"/>
              <a:ea typeface="Cambria Math" pitchFamily="18" charset="0"/>
            </a:rPr>
            <a:t> </a:t>
          </a:r>
          <a:r>
            <a:rPr lang="en-US" sz="2400" dirty="0" err="1" smtClean="0">
              <a:solidFill>
                <a:schemeClr val="tx1"/>
              </a:solidFill>
              <a:latin typeface="Cambria Math" pitchFamily="18" charset="0"/>
              <a:ea typeface="Cambria Math" pitchFamily="18" charset="0"/>
            </a:rPr>
            <a:t>ke</a:t>
          </a:r>
          <a:r>
            <a:rPr lang="en-US" sz="2400" dirty="0" smtClean="0">
              <a:solidFill>
                <a:schemeClr val="tx1"/>
              </a:solidFill>
              <a:latin typeface="Cambria Math" pitchFamily="18" charset="0"/>
              <a:ea typeface="Cambria Math" pitchFamily="18" charset="0"/>
            </a:rPr>
            <a:t> </a:t>
          </a:r>
          <a:r>
            <a:rPr lang="en-US" sz="2400" dirty="0" err="1" smtClean="0">
              <a:solidFill>
                <a:schemeClr val="tx1"/>
              </a:solidFill>
              <a:latin typeface="Cambria Math" pitchFamily="18" charset="0"/>
              <a:ea typeface="Cambria Math" pitchFamily="18" charset="0"/>
            </a:rPr>
            <a:t>arah</a:t>
          </a:r>
          <a:r>
            <a:rPr lang="en-US" sz="2400" dirty="0" smtClean="0">
              <a:solidFill>
                <a:schemeClr val="tx1"/>
              </a:solidFill>
              <a:latin typeface="Cambria Math" pitchFamily="18" charset="0"/>
              <a:ea typeface="Cambria Math" pitchFamily="18" charset="0"/>
            </a:rPr>
            <a:t> </a:t>
          </a:r>
          <a:r>
            <a:rPr lang="en-US" sz="2400" dirty="0" err="1" smtClean="0">
              <a:solidFill>
                <a:schemeClr val="tx1"/>
              </a:solidFill>
              <a:latin typeface="Cambria Math" pitchFamily="18" charset="0"/>
              <a:ea typeface="Cambria Math" pitchFamily="18" charset="0"/>
            </a:rPr>
            <a:t>kemajuan</a:t>
          </a:r>
          <a:r>
            <a:rPr lang="en-US" sz="2400" dirty="0" smtClean="0">
              <a:solidFill>
                <a:schemeClr val="tx1"/>
              </a:solidFill>
              <a:latin typeface="Cambria Math" pitchFamily="18" charset="0"/>
              <a:ea typeface="Cambria Math" pitchFamily="18" charset="0"/>
            </a:rPr>
            <a:t> </a:t>
          </a:r>
          <a:r>
            <a:rPr lang="en-US" sz="2400" dirty="0" err="1" smtClean="0">
              <a:solidFill>
                <a:schemeClr val="tx1"/>
              </a:solidFill>
              <a:latin typeface="Cambria Math" pitchFamily="18" charset="0"/>
              <a:ea typeface="Cambria Math" pitchFamily="18" charset="0"/>
            </a:rPr>
            <a:t>umat</a:t>
          </a:r>
          <a:r>
            <a:rPr lang="en-US" sz="2400" dirty="0" smtClean="0">
              <a:solidFill>
                <a:schemeClr val="tx1"/>
              </a:solidFill>
              <a:latin typeface="Cambria Math" pitchFamily="18" charset="0"/>
              <a:ea typeface="Cambria Math" pitchFamily="18" charset="0"/>
            </a:rPr>
            <a:t> </a:t>
          </a:r>
          <a:r>
            <a:rPr lang="en-US" sz="2400" dirty="0" err="1" smtClean="0">
              <a:solidFill>
                <a:schemeClr val="tx1"/>
              </a:solidFill>
              <a:latin typeface="Cambria Math" pitchFamily="18" charset="0"/>
              <a:ea typeface="Cambria Math" pitchFamily="18" charset="0"/>
            </a:rPr>
            <a:t>menerusi</a:t>
          </a:r>
          <a:r>
            <a:rPr lang="en-US" sz="2400" dirty="0" smtClean="0">
              <a:solidFill>
                <a:schemeClr val="tx1"/>
              </a:solidFill>
              <a:latin typeface="Cambria Math" pitchFamily="18" charset="0"/>
              <a:ea typeface="Cambria Math" pitchFamily="18" charset="0"/>
            </a:rPr>
            <a:t> dialog (</a:t>
          </a:r>
          <a:r>
            <a:rPr lang="en-US" sz="2400" i="1" dirty="0" err="1" smtClean="0">
              <a:solidFill>
                <a:schemeClr val="tx1"/>
              </a:solidFill>
              <a:latin typeface="Cambria Math" pitchFamily="18" charset="0"/>
              <a:ea typeface="Cambria Math" pitchFamily="18" charset="0"/>
            </a:rPr>
            <a:t>musyawarah</a:t>
          </a:r>
          <a:r>
            <a:rPr lang="en-US" sz="2400" dirty="0" smtClean="0">
              <a:solidFill>
                <a:schemeClr val="tx1"/>
              </a:solidFill>
              <a:latin typeface="Cambria Math" pitchFamily="18" charset="0"/>
              <a:ea typeface="Cambria Math" pitchFamily="18" charset="0"/>
            </a:rPr>
            <a:t>) </a:t>
          </a:r>
          <a:r>
            <a:rPr lang="en-US" sz="2400" dirty="0" err="1" smtClean="0">
              <a:solidFill>
                <a:schemeClr val="tx1"/>
              </a:solidFill>
              <a:latin typeface="Cambria Math" pitchFamily="18" charset="0"/>
              <a:ea typeface="Cambria Math" pitchFamily="18" charset="0"/>
            </a:rPr>
            <a:t>untuk</a:t>
          </a:r>
          <a:r>
            <a:rPr lang="en-US" sz="2400" dirty="0" smtClean="0">
              <a:solidFill>
                <a:schemeClr val="tx1"/>
              </a:solidFill>
              <a:latin typeface="Cambria Math" pitchFamily="18" charset="0"/>
              <a:ea typeface="Cambria Math" pitchFamily="18" charset="0"/>
            </a:rPr>
            <a:t> </a:t>
          </a:r>
          <a:r>
            <a:rPr lang="en-US" sz="2400" dirty="0" err="1" smtClean="0">
              <a:solidFill>
                <a:schemeClr val="tx1"/>
              </a:solidFill>
              <a:latin typeface="Cambria Math" pitchFamily="18" charset="0"/>
              <a:ea typeface="Cambria Math" pitchFamily="18" charset="0"/>
            </a:rPr>
            <a:t>membicarakan</a:t>
          </a:r>
          <a:r>
            <a:rPr lang="en-US" sz="2400" dirty="0" smtClean="0">
              <a:solidFill>
                <a:schemeClr val="tx1"/>
              </a:solidFill>
              <a:latin typeface="Cambria Math" pitchFamily="18" charset="0"/>
              <a:ea typeface="Cambria Math" pitchFamily="18" charset="0"/>
            </a:rPr>
            <a:t> agenda </a:t>
          </a:r>
          <a:r>
            <a:rPr lang="en-US" sz="2400" dirty="0" err="1" smtClean="0">
              <a:solidFill>
                <a:schemeClr val="tx1"/>
              </a:solidFill>
              <a:latin typeface="Cambria Math" pitchFamily="18" charset="0"/>
              <a:ea typeface="Cambria Math" pitchFamily="18" charset="0"/>
            </a:rPr>
            <a:t>bersama</a:t>
          </a:r>
          <a:r>
            <a:rPr lang="en-US" sz="2400" dirty="0" smtClean="0">
              <a:solidFill>
                <a:schemeClr val="tx1"/>
              </a:solidFill>
              <a:latin typeface="Cambria Math" pitchFamily="18" charset="0"/>
              <a:ea typeface="Cambria Math" pitchFamily="18" charset="0"/>
            </a:rPr>
            <a:t> </a:t>
          </a:r>
          <a:r>
            <a:rPr lang="en-US" sz="2400" dirty="0" err="1" smtClean="0">
              <a:solidFill>
                <a:schemeClr val="tx1"/>
              </a:solidFill>
              <a:latin typeface="Cambria Math" pitchFamily="18" charset="0"/>
              <a:ea typeface="Cambria Math" pitchFamily="18" charset="0"/>
            </a:rPr>
            <a:t>tadi</a:t>
          </a:r>
          <a:r>
            <a:rPr lang="en-US" sz="2400" dirty="0" smtClean="0">
              <a:solidFill>
                <a:schemeClr val="tx1"/>
              </a:solidFill>
              <a:latin typeface="Cambria Math" pitchFamily="18" charset="0"/>
              <a:ea typeface="Cambria Math" pitchFamily="18" charset="0"/>
            </a:rPr>
            <a:t>.</a:t>
          </a:r>
          <a:endParaRPr lang="en-US" sz="2400" dirty="0">
            <a:solidFill>
              <a:schemeClr val="tx1"/>
            </a:solidFill>
            <a:latin typeface="Cambria Math" pitchFamily="18" charset="0"/>
            <a:ea typeface="Cambria Math" pitchFamily="18" charset="0"/>
          </a:endParaRPr>
        </a:p>
      </dgm:t>
    </dgm:pt>
    <dgm:pt modelId="{4A16CE67-6316-410A-B2C2-AB94CEB56EF4}" type="parTrans" cxnId="{C18B7B47-0F31-46A9-AA9D-F46A51554914}">
      <dgm:prSet/>
      <dgm:spPr/>
      <dgm:t>
        <a:bodyPr/>
        <a:lstStyle/>
        <a:p>
          <a:endParaRPr lang="en-US" sz="2400">
            <a:latin typeface="Cambria Math" pitchFamily="18" charset="0"/>
            <a:ea typeface="Cambria Math" pitchFamily="18" charset="0"/>
          </a:endParaRPr>
        </a:p>
      </dgm:t>
    </dgm:pt>
    <dgm:pt modelId="{7EDA4E5D-8679-493F-97EC-3954AFD8EEA9}" type="sibTrans" cxnId="{C18B7B47-0F31-46A9-AA9D-F46A51554914}">
      <dgm:prSet/>
      <dgm:spPr/>
      <dgm:t>
        <a:bodyPr/>
        <a:lstStyle/>
        <a:p>
          <a:endParaRPr lang="en-US" sz="2400">
            <a:latin typeface="Cambria Math" pitchFamily="18" charset="0"/>
            <a:ea typeface="Cambria Math" pitchFamily="18" charset="0"/>
          </a:endParaRPr>
        </a:p>
      </dgm:t>
    </dgm:pt>
    <dgm:pt modelId="{F1D242B4-A8BC-4A9A-9013-74D45162456D}" type="pres">
      <dgm:prSet presAssocID="{13B12BBA-302C-4F08-A281-D8BA8FE6599C}" presName="Name0" presStyleCnt="0">
        <dgm:presLayoutVars>
          <dgm:dir/>
          <dgm:animLvl val="lvl"/>
          <dgm:resizeHandles val="exact"/>
        </dgm:presLayoutVars>
      </dgm:prSet>
      <dgm:spPr/>
    </dgm:pt>
    <dgm:pt modelId="{14BA15D7-33D9-4C2B-BC19-DF8E3F6C1751}" type="pres">
      <dgm:prSet presAssocID="{BAB86F18-2CE4-4EEC-AEA0-D9701FA528AD}" presName="boxAndChildren" presStyleCnt="0"/>
      <dgm:spPr/>
    </dgm:pt>
    <dgm:pt modelId="{F52E7E50-610F-4846-B378-D7D654482A0F}" type="pres">
      <dgm:prSet presAssocID="{BAB86F18-2CE4-4EEC-AEA0-D9701FA528AD}" presName="parentTextBox" presStyleLbl="node1" presStyleIdx="0" presStyleCnt="3"/>
      <dgm:spPr/>
    </dgm:pt>
    <dgm:pt modelId="{1D6778FB-5A19-4A4B-BF48-6135893EF1A8}" type="pres">
      <dgm:prSet presAssocID="{D96DDCC0-E104-49CC-9055-553C42567E75}" presName="sp" presStyleCnt="0"/>
      <dgm:spPr/>
    </dgm:pt>
    <dgm:pt modelId="{7498CC8F-94B1-4771-B41B-3C9B9B457FA9}" type="pres">
      <dgm:prSet presAssocID="{55268BD2-DD51-4235-958D-628E7BB4972A}" presName="arrowAndChildren" presStyleCnt="0"/>
      <dgm:spPr/>
    </dgm:pt>
    <dgm:pt modelId="{94D1572F-43FB-4925-A8F7-69F96E642E6B}" type="pres">
      <dgm:prSet presAssocID="{55268BD2-DD51-4235-958D-628E7BB4972A}" presName="parentTextArrow" presStyleLbl="node1" presStyleIdx="1" presStyleCnt="3"/>
      <dgm:spPr/>
    </dgm:pt>
    <dgm:pt modelId="{E6244F0F-4F46-4948-9044-8789CAD56EEF}" type="pres">
      <dgm:prSet presAssocID="{9B31377D-DB5F-4255-89C6-1D8212F24611}" presName="sp" presStyleCnt="0"/>
      <dgm:spPr/>
    </dgm:pt>
    <dgm:pt modelId="{0E711BA0-5237-40FC-8BBA-53B376BB24A8}" type="pres">
      <dgm:prSet presAssocID="{AFA7858A-BB12-4584-AEE9-97EE89A3D62B}" presName="arrowAndChildren" presStyleCnt="0"/>
      <dgm:spPr/>
    </dgm:pt>
    <dgm:pt modelId="{AEDF703F-2A5A-4AE6-8DA8-151FFECB6DA5}" type="pres">
      <dgm:prSet presAssocID="{AFA7858A-BB12-4584-AEE9-97EE89A3D62B}" presName="parentTextArrow" presStyleLbl="node1" presStyleIdx="2" presStyleCnt="3"/>
      <dgm:spPr/>
    </dgm:pt>
  </dgm:ptLst>
  <dgm:cxnLst>
    <dgm:cxn modelId="{C18B7B47-0F31-46A9-AA9D-F46A51554914}" srcId="{13B12BBA-302C-4F08-A281-D8BA8FE6599C}" destId="{BAB86F18-2CE4-4EEC-AEA0-D9701FA528AD}" srcOrd="2" destOrd="0" parTransId="{4A16CE67-6316-410A-B2C2-AB94CEB56EF4}" sibTransId="{7EDA4E5D-8679-493F-97EC-3954AFD8EEA9}"/>
    <dgm:cxn modelId="{CE914E87-FCB7-486C-887E-DE3B706B638F}" type="presOf" srcId="{BAB86F18-2CE4-4EEC-AEA0-D9701FA528AD}" destId="{F52E7E50-610F-4846-B378-D7D654482A0F}" srcOrd="0" destOrd="0" presId="urn:microsoft.com/office/officeart/2005/8/layout/process4"/>
    <dgm:cxn modelId="{08B66682-41EC-45AB-B89A-6B9645F41F34}" type="presOf" srcId="{AFA7858A-BB12-4584-AEE9-97EE89A3D62B}" destId="{AEDF703F-2A5A-4AE6-8DA8-151FFECB6DA5}" srcOrd="0" destOrd="0" presId="urn:microsoft.com/office/officeart/2005/8/layout/process4"/>
    <dgm:cxn modelId="{5D7A2F5A-6089-43D7-8C13-F7B63E6DE3A3}" srcId="{13B12BBA-302C-4F08-A281-D8BA8FE6599C}" destId="{AFA7858A-BB12-4584-AEE9-97EE89A3D62B}" srcOrd="0" destOrd="0" parTransId="{97F7F21D-C74A-4A77-AB0F-99DA1B353809}" sibTransId="{9B31377D-DB5F-4255-89C6-1D8212F24611}"/>
    <dgm:cxn modelId="{F998EACD-28C2-41AF-9FFD-3A4484DC7735}" type="presOf" srcId="{13B12BBA-302C-4F08-A281-D8BA8FE6599C}" destId="{F1D242B4-A8BC-4A9A-9013-74D45162456D}" srcOrd="0" destOrd="0" presId="urn:microsoft.com/office/officeart/2005/8/layout/process4"/>
    <dgm:cxn modelId="{AC6BAEFB-7130-47FC-B66B-A416EB1E462D}" type="presOf" srcId="{55268BD2-DD51-4235-958D-628E7BB4972A}" destId="{94D1572F-43FB-4925-A8F7-69F96E642E6B}" srcOrd="0" destOrd="0" presId="urn:microsoft.com/office/officeart/2005/8/layout/process4"/>
    <dgm:cxn modelId="{24FCA2A3-69F3-4B5F-967F-92284367FD45}" srcId="{13B12BBA-302C-4F08-A281-D8BA8FE6599C}" destId="{55268BD2-DD51-4235-958D-628E7BB4972A}" srcOrd="1" destOrd="0" parTransId="{15DABFE8-221C-4046-A4C9-E2B901989A0B}" sibTransId="{D96DDCC0-E104-49CC-9055-553C42567E75}"/>
    <dgm:cxn modelId="{5339AC56-B895-4636-AD58-9462DE3C2996}" type="presParOf" srcId="{F1D242B4-A8BC-4A9A-9013-74D45162456D}" destId="{14BA15D7-33D9-4C2B-BC19-DF8E3F6C1751}" srcOrd="0" destOrd="0" presId="urn:microsoft.com/office/officeart/2005/8/layout/process4"/>
    <dgm:cxn modelId="{C2E253A2-B3A3-49A7-BFC4-EE8639F57114}" type="presParOf" srcId="{14BA15D7-33D9-4C2B-BC19-DF8E3F6C1751}" destId="{F52E7E50-610F-4846-B378-D7D654482A0F}" srcOrd="0" destOrd="0" presId="urn:microsoft.com/office/officeart/2005/8/layout/process4"/>
    <dgm:cxn modelId="{334B9C49-DC10-4D4C-92AD-BF9F5665633B}" type="presParOf" srcId="{F1D242B4-A8BC-4A9A-9013-74D45162456D}" destId="{1D6778FB-5A19-4A4B-BF48-6135893EF1A8}" srcOrd="1" destOrd="0" presId="urn:microsoft.com/office/officeart/2005/8/layout/process4"/>
    <dgm:cxn modelId="{76C44A36-81DE-41AB-AAEF-C2C091958D8A}" type="presParOf" srcId="{F1D242B4-A8BC-4A9A-9013-74D45162456D}" destId="{7498CC8F-94B1-4771-B41B-3C9B9B457FA9}" srcOrd="2" destOrd="0" presId="urn:microsoft.com/office/officeart/2005/8/layout/process4"/>
    <dgm:cxn modelId="{7782E25B-7C4D-4AE7-9609-757AD643CE33}" type="presParOf" srcId="{7498CC8F-94B1-4771-B41B-3C9B9B457FA9}" destId="{94D1572F-43FB-4925-A8F7-69F96E642E6B}" srcOrd="0" destOrd="0" presId="urn:microsoft.com/office/officeart/2005/8/layout/process4"/>
    <dgm:cxn modelId="{DC29A96A-6358-4A8D-86F6-382C1E7F536C}" type="presParOf" srcId="{F1D242B4-A8BC-4A9A-9013-74D45162456D}" destId="{E6244F0F-4F46-4948-9044-8789CAD56EEF}" srcOrd="3" destOrd="0" presId="urn:microsoft.com/office/officeart/2005/8/layout/process4"/>
    <dgm:cxn modelId="{C6F939ED-18F3-43F0-86D9-3316F59A4258}" type="presParOf" srcId="{F1D242B4-A8BC-4A9A-9013-74D45162456D}" destId="{0E711BA0-5237-40FC-8BBA-53B376BB24A8}" srcOrd="4" destOrd="0" presId="urn:microsoft.com/office/officeart/2005/8/layout/process4"/>
    <dgm:cxn modelId="{228F024D-C386-4391-81C8-A54851E03CEF}" type="presParOf" srcId="{0E711BA0-5237-40FC-8BBA-53B376BB24A8}" destId="{AEDF703F-2A5A-4AE6-8DA8-151FFECB6DA5}"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316D886-7D48-4942-A6AA-D1D4896E6645}" type="doc">
      <dgm:prSet loTypeId="urn:microsoft.com/office/officeart/2005/8/layout/process4" loCatId="process" qsTypeId="urn:microsoft.com/office/officeart/2005/8/quickstyle/simple1" qsCatId="simple" csTypeId="urn:microsoft.com/office/officeart/2005/8/colors/colorful2" csCatId="colorful"/>
      <dgm:spPr/>
      <dgm:t>
        <a:bodyPr/>
        <a:lstStyle/>
        <a:p>
          <a:endParaRPr lang="en-US"/>
        </a:p>
      </dgm:t>
    </dgm:pt>
    <dgm:pt modelId="{D5AC6D69-294C-483F-B2A0-35A9845A526F}">
      <dgm:prSet custT="1"/>
      <dgm:spPr/>
      <dgm:t>
        <a:bodyPr/>
        <a:lstStyle/>
        <a:p>
          <a:pPr rtl="0"/>
          <a:r>
            <a:rPr lang="ms-MY" sz="2400" b="0" i="0" baseline="0" smtClean="0">
              <a:solidFill>
                <a:schemeClr val="tx1"/>
              </a:solidFill>
              <a:latin typeface="Cambria Math" pitchFamily="18" charset="0"/>
              <a:ea typeface="Cambria Math" pitchFamily="18" charset="0"/>
            </a:rPr>
            <a:t>Setiap anggota masyarakat bertanggungjawab memayungi dan melindung keselamatan serta kesejahteraan sesama kita. </a:t>
          </a:r>
          <a:endParaRPr lang="en-US" sz="2400">
            <a:solidFill>
              <a:schemeClr val="tx1"/>
            </a:solidFill>
            <a:latin typeface="Cambria Math" pitchFamily="18" charset="0"/>
            <a:ea typeface="Cambria Math" pitchFamily="18" charset="0"/>
          </a:endParaRPr>
        </a:p>
      </dgm:t>
    </dgm:pt>
    <dgm:pt modelId="{4BC2E690-26BA-4EDF-9432-ADC2E776F29C}" type="parTrans" cxnId="{5A466699-F28E-477D-9688-157C08383984}">
      <dgm:prSet/>
      <dgm:spPr/>
      <dgm:t>
        <a:bodyPr/>
        <a:lstStyle/>
        <a:p>
          <a:endParaRPr lang="en-US" sz="2400">
            <a:solidFill>
              <a:schemeClr val="tx1"/>
            </a:solidFill>
            <a:latin typeface="Cambria Math" pitchFamily="18" charset="0"/>
            <a:ea typeface="Cambria Math" pitchFamily="18" charset="0"/>
          </a:endParaRPr>
        </a:p>
      </dgm:t>
    </dgm:pt>
    <dgm:pt modelId="{4503E61B-8B1E-4436-89A1-4BF63F3FFE2C}" type="sibTrans" cxnId="{5A466699-F28E-477D-9688-157C08383984}">
      <dgm:prSet/>
      <dgm:spPr/>
      <dgm:t>
        <a:bodyPr/>
        <a:lstStyle/>
        <a:p>
          <a:endParaRPr lang="en-US" sz="2400">
            <a:solidFill>
              <a:schemeClr val="tx1"/>
            </a:solidFill>
            <a:latin typeface="Cambria Math" pitchFamily="18" charset="0"/>
            <a:ea typeface="Cambria Math" pitchFamily="18" charset="0"/>
          </a:endParaRPr>
        </a:p>
      </dgm:t>
    </dgm:pt>
    <dgm:pt modelId="{8B09F1FB-FDAE-40D7-81DD-20F73F5537BC}">
      <dgm:prSet custT="1"/>
      <dgm:spPr/>
      <dgm:t>
        <a:bodyPr/>
        <a:lstStyle/>
        <a:p>
          <a:pPr rtl="0"/>
          <a:r>
            <a:rPr lang="ms-MY" sz="2400" b="0" i="0" baseline="0" smtClean="0">
              <a:solidFill>
                <a:schemeClr val="tx1"/>
              </a:solidFill>
              <a:latin typeface="Cambria Math" pitchFamily="18" charset="0"/>
              <a:ea typeface="Cambria Math" pitchFamily="18" charset="0"/>
            </a:rPr>
            <a:t>Peranan ini perlu difahami dan dimainkan oleh kita semua seperti meluangkan masa bersama-sama keluarga dan masyarakat. </a:t>
          </a:r>
          <a:endParaRPr lang="en-US" sz="2400">
            <a:solidFill>
              <a:schemeClr val="tx1"/>
            </a:solidFill>
            <a:latin typeface="Cambria Math" pitchFamily="18" charset="0"/>
            <a:ea typeface="Cambria Math" pitchFamily="18" charset="0"/>
          </a:endParaRPr>
        </a:p>
      </dgm:t>
    </dgm:pt>
    <dgm:pt modelId="{7CBFFCC3-67EE-4512-9ED4-7055FA2C3C20}" type="parTrans" cxnId="{EAC2E1DB-99C7-4D1E-AC1A-1F0644CD8F08}">
      <dgm:prSet/>
      <dgm:spPr/>
      <dgm:t>
        <a:bodyPr/>
        <a:lstStyle/>
        <a:p>
          <a:endParaRPr lang="en-US" sz="2400">
            <a:solidFill>
              <a:schemeClr val="tx1"/>
            </a:solidFill>
            <a:latin typeface="Cambria Math" pitchFamily="18" charset="0"/>
            <a:ea typeface="Cambria Math" pitchFamily="18" charset="0"/>
          </a:endParaRPr>
        </a:p>
      </dgm:t>
    </dgm:pt>
    <dgm:pt modelId="{E5B8DCE4-8E2D-4FC9-B514-B8817725B20E}" type="sibTrans" cxnId="{EAC2E1DB-99C7-4D1E-AC1A-1F0644CD8F08}">
      <dgm:prSet/>
      <dgm:spPr/>
      <dgm:t>
        <a:bodyPr/>
        <a:lstStyle/>
        <a:p>
          <a:endParaRPr lang="en-US" sz="2400">
            <a:solidFill>
              <a:schemeClr val="tx1"/>
            </a:solidFill>
            <a:latin typeface="Cambria Math" pitchFamily="18" charset="0"/>
            <a:ea typeface="Cambria Math" pitchFamily="18" charset="0"/>
          </a:endParaRPr>
        </a:p>
      </dgm:t>
    </dgm:pt>
    <dgm:pt modelId="{58BB0DDE-13AD-422B-92BB-E625C281E0B2}">
      <dgm:prSet custT="1"/>
      <dgm:spPr/>
      <dgm:t>
        <a:bodyPr/>
        <a:lstStyle/>
        <a:p>
          <a:pPr rtl="0"/>
          <a:r>
            <a:rPr lang="ms-MY" sz="2400" b="0" i="0" baseline="0" smtClean="0">
              <a:solidFill>
                <a:schemeClr val="tx1"/>
              </a:solidFill>
              <a:latin typeface="Cambria Math" pitchFamily="18" charset="0"/>
              <a:ea typeface="Cambria Math" pitchFamily="18" charset="0"/>
            </a:rPr>
            <a:t>Amalan rumah terbuka adalah salah satu aktiviti yang banyak memberikan kepentingan dalam mengeratkan perpaduan kaum dalam kalangan anggota masyarakat di negara kita.</a:t>
          </a:r>
          <a:endParaRPr lang="en-US" sz="2400">
            <a:solidFill>
              <a:schemeClr val="tx1"/>
            </a:solidFill>
            <a:latin typeface="Cambria Math" pitchFamily="18" charset="0"/>
            <a:ea typeface="Cambria Math" pitchFamily="18" charset="0"/>
          </a:endParaRPr>
        </a:p>
      </dgm:t>
    </dgm:pt>
    <dgm:pt modelId="{EFF75040-34CA-415E-923E-5F4DE1C54963}" type="parTrans" cxnId="{5045C945-A48B-4324-B789-B3A8079C3917}">
      <dgm:prSet/>
      <dgm:spPr/>
      <dgm:t>
        <a:bodyPr/>
        <a:lstStyle/>
        <a:p>
          <a:endParaRPr lang="en-US" sz="2400">
            <a:solidFill>
              <a:schemeClr val="tx1"/>
            </a:solidFill>
            <a:latin typeface="Cambria Math" pitchFamily="18" charset="0"/>
            <a:ea typeface="Cambria Math" pitchFamily="18" charset="0"/>
          </a:endParaRPr>
        </a:p>
      </dgm:t>
    </dgm:pt>
    <dgm:pt modelId="{4ADE8CBF-9261-4067-A17E-711218E5338D}" type="sibTrans" cxnId="{5045C945-A48B-4324-B789-B3A8079C3917}">
      <dgm:prSet/>
      <dgm:spPr/>
      <dgm:t>
        <a:bodyPr/>
        <a:lstStyle/>
        <a:p>
          <a:endParaRPr lang="en-US" sz="2400">
            <a:solidFill>
              <a:schemeClr val="tx1"/>
            </a:solidFill>
            <a:latin typeface="Cambria Math" pitchFamily="18" charset="0"/>
            <a:ea typeface="Cambria Math" pitchFamily="18" charset="0"/>
          </a:endParaRPr>
        </a:p>
      </dgm:t>
    </dgm:pt>
    <dgm:pt modelId="{F206B567-0F3A-46A4-9A17-0F8D2C221CBC}">
      <dgm:prSet custT="1"/>
      <dgm:spPr/>
      <dgm:t>
        <a:bodyPr/>
        <a:lstStyle/>
        <a:p>
          <a:pPr rtl="0"/>
          <a:r>
            <a:rPr lang="ms-MY" sz="2400" b="0" i="0" baseline="0" smtClean="0">
              <a:solidFill>
                <a:schemeClr val="tx1"/>
              </a:solidFill>
              <a:latin typeface="Cambria Math" pitchFamily="18" charset="0"/>
              <a:ea typeface="Cambria Math" pitchFamily="18" charset="0"/>
            </a:rPr>
            <a:t>Khatib yakin, perpaduan yang terjalin memudahkan pencapaian matlamat atau misi dan visi negara dalam usaha untuk menjadikan Malaysia sebuah negara bangsa yang maju. </a:t>
          </a:r>
          <a:endParaRPr lang="en-US" sz="2400">
            <a:solidFill>
              <a:schemeClr val="tx1"/>
            </a:solidFill>
            <a:latin typeface="Cambria Math" pitchFamily="18" charset="0"/>
            <a:ea typeface="Cambria Math" pitchFamily="18" charset="0"/>
          </a:endParaRPr>
        </a:p>
      </dgm:t>
    </dgm:pt>
    <dgm:pt modelId="{50D6E421-6D92-45CE-AFFA-2E322D76CA92}" type="parTrans" cxnId="{1D292A84-68F8-43EA-840E-74EFA74D7EFE}">
      <dgm:prSet/>
      <dgm:spPr/>
      <dgm:t>
        <a:bodyPr/>
        <a:lstStyle/>
        <a:p>
          <a:endParaRPr lang="en-US" sz="2400">
            <a:solidFill>
              <a:schemeClr val="tx1"/>
            </a:solidFill>
            <a:latin typeface="Cambria Math" pitchFamily="18" charset="0"/>
            <a:ea typeface="Cambria Math" pitchFamily="18" charset="0"/>
          </a:endParaRPr>
        </a:p>
      </dgm:t>
    </dgm:pt>
    <dgm:pt modelId="{85118F22-5E20-4B03-BC91-575247EE04DC}" type="sibTrans" cxnId="{1D292A84-68F8-43EA-840E-74EFA74D7EFE}">
      <dgm:prSet/>
      <dgm:spPr/>
      <dgm:t>
        <a:bodyPr/>
        <a:lstStyle/>
        <a:p>
          <a:endParaRPr lang="en-US" sz="2400">
            <a:solidFill>
              <a:schemeClr val="tx1"/>
            </a:solidFill>
            <a:latin typeface="Cambria Math" pitchFamily="18" charset="0"/>
            <a:ea typeface="Cambria Math" pitchFamily="18" charset="0"/>
          </a:endParaRPr>
        </a:p>
      </dgm:t>
    </dgm:pt>
    <dgm:pt modelId="{1C824811-70E9-4790-9504-D79220CAD563}" type="pres">
      <dgm:prSet presAssocID="{B316D886-7D48-4942-A6AA-D1D4896E6645}" presName="Name0" presStyleCnt="0">
        <dgm:presLayoutVars>
          <dgm:dir/>
          <dgm:animLvl val="lvl"/>
          <dgm:resizeHandles val="exact"/>
        </dgm:presLayoutVars>
      </dgm:prSet>
      <dgm:spPr/>
    </dgm:pt>
    <dgm:pt modelId="{5A29019A-3055-40C1-BBFF-68CE424F872B}" type="pres">
      <dgm:prSet presAssocID="{F206B567-0F3A-46A4-9A17-0F8D2C221CBC}" presName="boxAndChildren" presStyleCnt="0"/>
      <dgm:spPr/>
    </dgm:pt>
    <dgm:pt modelId="{AAF3EB34-DB25-4A15-A9CD-60B2AC323FC3}" type="pres">
      <dgm:prSet presAssocID="{F206B567-0F3A-46A4-9A17-0F8D2C221CBC}" presName="parentTextBox" presStyleLbl="node1" presStyleIdx="0" presStyleCnt="4"/>
      <dgm:spPr/>
    </dgm:pt>
    <dgm:pt modelId="{2D724ED6-5BFA-4164-A685-F030346D1CD7}" type="pres">
      <dgm:prSet presAssocID="{4ADE8CBF-9261-4067-A17E-711218E5338D}" presName="sp" presStyleCnt="0"/>
      <dgm:spPr/>
    </dgm:pt>
    <dgm:pt modelId="{CB122517-69AD-4B96-AF8F-31BAA8992858}" type="pres">
      <dgm:prSet presAssocID="{58BB0DDE-13AD-422B-92BB-E625C281E0B2}" presName="arrowAndChildren" presStyleCnt="0"/>
      <dgm:spPr/>
    </dgm:pt>
    <dgm:pt modelId="{793ADEF7-27A6-4D09-A2F1-932FCD4D3857}" type="pres">
      <dgm:prSet presAssocID="{58BB0DDE-13AD-422B-92BB-E625C281E0B2}" presName="parentTextArrow" presStyleLbl="node1" presStyleIdx="1" presStyleCnt="4"/>
      <dgm:spPr/>
    </dgm:pt>
    <dgm:pt modelId="{43C0789F-EFBD-4560-A98D-2D391205ABB9}" type="pres">
      <dgm:prSet presAssocID="{E5B8DCE4-8E2D-4FC9-B514-B8817725B20E}" presName="sp" presStyleCnt="0"/>
      <dgm:spPr/>
    </dgm:pt>
    <dgm:pt modelId="{460DE987-9FF1-440A-8229-BF47F2AB10F0}" type="pres">
      <dgm:prSet presAssocID="{8B09F1FB-FDAE-40D7-81DD-20F73F5537BC}" presName="arrowAndChildren" presStyleCnt="0"/>
      <dgm:spPr/>
    </dgm:pt>
    <dgm:pt modelId="{7B7E6F7C-A092-40B1-ACBD-7FE84F4841F5}" type="pres">
      <dgm:prSet presAssocID="{8B09F1FB-FDAE-40D7-81DD-20F73F5537BC}" presName="parentTextArrow" presStyleLbl="node1" presStyleIdx="2" presStyleCnt="4"/>
      <dgm:spPr/>
    </dgm:pt>
    <dgm:pt modelId="{EF640A96-0DD1-4F58-AAC0-433A9B62F902}" type="pres">
      <dgm:prSet presAssocID="{4503E61B-8B1E-4436-89A1-4BF63F3FFE2C}" presName="sp" presStyleCnt="0"/>
      <dgm:spPr/>
    </dgm:pt>
    <dgm:pt modelId="{28629A3E-0944-42D3-AEDA-25212D662E65}" type="pres">
      <dgm:prSet presAssocID="{D5AC6D69-294C-483F-B2A0-35A9845A526F}" presName="arrowAndChildren" presStyleCnt="0"/>
      <dgm:spPr/>
    </dgm:pt>
    <dgm:pt modelId="{A54195E6-C6F6-433C-991E-87892C901630}" type="pres">
      <dgm:prSet presAssocID="{D5AC6D69-294C-483F-B2A0-35A9845A526F}" presName="parentTextArrow" presStyleLbl="node1" presStyleIdx="3" presStyleCnt="4"/>
      <dgm:spPr/>
    </dgm:pt>
  </dgm:ptLst>
  <dgm:cxnLst>
    <dgm:cxn modelId="{5A466699-F28E-477D-9688-157C08383984}" srcId="{B316D886-7D48-4942-A6AA-D1D4896E6645}" destId="{D5AC6D69-294C-483F-B2A0-35A9845A526F}" srcOrd="0" destOrd="0" parTransId="{4BC2E690-26BA-4EDF-9432-ADC2E776F29C}" sibTransId="{4503E61B-8B1E-4436-89A1-4BF63F3FFE2C}"/>
    <dgm:cxn modelId="{440E44B0-BB71-489E-996A-010BBD7E8EAF}" type="presOf" srcId="{8B09F1FB-FDAE-40D7-81DD-20F73F5537BC}" destId="{7B7E6F7C-A092-40B1-ACBD-7FE84F4841F5}" srcOrd="0" destOrd="0" presId="urn:microsoft.com/office/officeart/2005/8/layout/process4"/>
    <dgm:cxn modelId="{EAC2E1DB-99C7-4D1E-AC1A-1F0644CD8F08}" srcId="{B316D886-7D48-4942-A6AA-D1D4896E6645}" destId="{8B09F1FB-FDAE-40D7-81DD-20F73F5537BC}" srcOrd="1" destOrd="0" parTransId="{7CBFFCC3-67EE-4512-9ED4-7055FA2C3C20}" sibTransId="{E5B8DCE4-8E2D-4FC9-B514-B8817725B20E}"/>
    <dgm:cxn modelId="{5045C945-A48B-4324-B789-B3A8079C3917}" srcId="{B316D886-7D48-4942-A6AA-D1D4896E6645}" destId="{58BB0DDE-13AD-422B-92BB-E625C281E0B2}" srcOrd="2" destOrd="0" parTransId="{EFF75040-34CA-415E-923E-5F4DE1C54963}" sibTransId="{4ADE8CBF-9261-4067-A17E-711218E5338D}"/>
    <dgm:cxn modelId="{BF2CE356-10ED-419C-85B8-EB4B39F2A2F2}" type="presOf" srcId="{58BB0DDE-13AD-422B-92BB-E625C281E0B2}" destId="{793ADEF7-27A6-4D09-A2F1-932FCD4D3857}" srcOrd="0" destOrd="0" presId="urn:microsoft.com/office/officeart/2005/8/layout/process4"/>
    <dgm:cxn modelId="{1D292A84-68F8-43EA-840E-74EFA74D7EFE}" srcId="{B316D886-7D48-4942-A6AA-D1D4896E6645}" destId="{F206B567-0F3A-46A4-9A17-0F8D2C221CBC}" srcOrd="3" destOrd="0" parTransId="{50D6E421-6D92-45CE-AFFA-2E322D76CA92}" sibTransId="{85118F22-5E20-4B03-BC91-575247EE04DC}"/>
    <dgm:cxn modelId="{7EC2E437-5EF2-44ED-9E94-43D460CA4E37}" type="presOf" srcId="{F206B567-0F3A-46A4-9A17-0F8D2C221CBC}" destId="{AAF3EB34-DB25-4A15-A9CD-60B2AC323FC3}" srcOrd="0" destOrd="0" presId="urn:microsoft.com/office/officeart/2005/8/layout/process4"/>
    <dgm:cxn modelId="{CD48B9B3-B4FB-4341-8402-E20A34922E4C}" type="presOf" srcId="{B316D886-7D48-4942-A6AA-D1D4896E6645}" destId="{1C824811-70E9-4790-9504-D79220CAD563}" srcOrd="0" destOrd="0" presId="urn:microsoft.com/office/officeart/2005/8/layout/process4"/>
    <dgm:cxn modelId="{E026F261-05D8-4F03-A976-AC82D3EA91FE}" type="presOf" srcId="{D5AC6D69-294C-483F-B2A0-35A9845A526F}" destId="{A54195E6-C6F6-433C-991E-87892C901630}" srcOrd="0" destOrd="0" presId="urn:microsoft.com/office/officeart/2005/8/layout/process4"/>
    <dgm:cxn modelId="{BC1DF74B-9E3D-4DAA-887D-5B2AA71AEB4A}" type="presParOf" srcId="{1C824811-70E9-4790-9504-D79220CAD563}" destId="{5A29019A-3055-40C1-BBFF-68CE424F872B}" srcOrd="0" destOrd="0" presId="urn:microsoft.com/office/officeart/2005/8/layout/process4"/>
    <dgm:cxn modelId="{A165A696-13A3-4999-8009-8F32088B7731}" type="presParOf" srcId="{5A29019A-3055-40C1-BBFF-68CE424F872B}" destId="{AAF3EB34-DB25-4A15-A9CD-60B2AC323FC3}" srcOrd="0" destOrd="0" presId="urn:microsoft.com/office/officeart/2005/8/layout/process4"/>
    <dgm:cxn modelId="{850390A3-4174-4C6F-A363-63037FB9050E}" type="presParOf" srcId="{1C824811-70E9-4790-9504-D79220CAD563}" destId="{2D724ED6-5BFA-4164-A685-F030346D1CD7}" srcOrd="1" destOrd="0" presId="urn:microsoft.com/office/officeart/2005/8/layout/process4"/>
    <dgm:cxn modelId="{B409732F-06BF-4DD8-936D-959713C1D15B}" type="presParOf" srcId="{1C824811-70E9-4790-9504-D79220CAD563}" destId="{CB122517-69AD-4B96-AF8F-31BAA8992858}" srcOrd="2" destOrd="0" presId="urn:microsoft.com/office/officeart/2005/8/layout/process4"/>
    <dgm:cxn modelId="{0636E219-48E6-4917-978E-2A9147424DBA}" type="presParOf" srcId="{CB122517-69AD-4B96-AF8F-31BAA8992858}" destId="{793ADEF7-27A6-4D09-A2F1-932FCD4D3857}" srcOrd="0" destOrd="0" presId="urn:microsoft.com/office/officeart/2005/8/layout/process4"/>
    <dgm:cxn modelId="{1732FFA2-5B25-4B64-96DB-82F6976B29AF}" type="presParOf" srcId="{1C824811-70E9-4790-9504-D79220CAD563}" destId="{43C0789F-EFBD-4560-A98D-2D391205ABB9}" srcOrd="3" destOrd="0" presId="urn:microsoft.com/office/officeart/2005/8/layout/process4"/>
    <dgm:cxn modelId="{08EA4984-F300-45CB-A29E-A933A20465A2}" type="presParOf" srcId="{1C824811-70E9-4790-9504-D79220CAD563}" destId="{460DE987-9FF1-440A-8229-BF47F2AB10F0}" srcOrd="4" destOrd="0" presId="urn:microsoft.com/office/officeart/2005/8/layout/process4"/>
    <dgm:cxn modelId="{FA04C165-3120-467E-80A2-379E357C1D66}" type="presParOf" srcId="{460DE987-9FF1-440A-8229-BF47F2AB10F0}" destId="{7B7E6F7C-A092-40B1-ACBD-7FE84F4841F5}" srcOrd="0" destOrd="0" presId="urn:microsoft.com/office/officeart/2005/8/layout/process4"/>
    <dgm:cxn modelId="{CA56C53B-514B-429E-A102-1168CC884C7D}" type="presParOf" srcId="{1C824811-70E9-4790-9504-D79220CAD563}" destId="{EF640A96-0DD1-4F58-AAC0-433A9B62F902}" srcOrd="5" destOrd="0" presId="urn:microsoft.com/office/officeart/2005/8/layout/process4"/>
    <dgm:cxn modelId="{978C08A8-E41D-4584-8B7B-95C091F69344}" type="presParOf" srcId="{1C824811-70E9-4790-9504-D79220CAD563}" destId="{28629A3E-0944-42D3-AEDA-25212D662E65}" srcOrd="6" destOrd="0" presId="urn:microsoft.com/office/officeart/2005/8/layout/process4"/>
    <dgm:cxn modelId="{CA5DEECF-FCFD-464B-B0D1-61CAB7C21DBF}" type="presParOf" srcId="{28629A3E-0944-42D3-AEDA-25212D662E65}" destId="{A54195E6-C6F6-433C-991E-87892C901630}"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AC0A491-6EAF-470C-A8C6-E6C9A3E34AE9}" type="doc">
      <dgm:prSet loTypeId="urn:microsoft.com/office/officeart/2008/layout/AlternatingPictureBlocks" loCatId="list" qsTypeId="urn:microsoft.com/office/officeart/2005/8/quickstyle/simple1" qsCatId="simple" csTypeId="urn:microsoft.com/office/officeart/2005/8/colors/colorful5" csCatId="colorful"/>
      <dgm:spPr/>
      <dgm:t>
        <a:bodyPr/>
        <a:lstStyle/>
        <a:p>
          <a:endParaRPr lang="en-US"/>
        </a:p>
      </dgm:t>
    </dgm:pt>
    <dgm:pt modelId="{7CC79F83-D325-476B-AC0E-3E3841E18501}">
      <dgm:prSet/>
      <dgm:spPr/>
      <dgm:t>
        <a:bodyPr/>
        <a:lstStyle/>
        <a:p>
          <a:pPr rtl="0"/>
          <a:r>
            <a:rPr lang="ms-MY" smtClean="0">
              <a:solidFill>
                <a:schemeClr val="tx1"/>
              </a:solidFill>
              <a:latin typeface="Cambria Math" pitchFamily="18" charset="0"/>
              <a:ea typeface="Cambria Math" pitchFamily="18" charset="0"/>
            </a:rPr>
            <a:t>Pada masa sama, kurangkan sikap prejudis terhadap keharmonian kaum sekalipun berbeza pendapat, konsep politik mahupun berlainan ideologi politik. </a:t>
          </a:r>
          <a:endParaRPr lang="en-US">
            <a:solidFill>
              <a:schemeClr val="tx1"/>
            </a:solidFill>
            <a:latin typeface="Cambria Math" pitchFamily="18" charset="0"/>
            <a:ea typeface="Cambria Math" pitchFamily="18" charset="0"/>
          </a:endParaRPr>
        </a:p>
      </dgm:t>
    </dgm:pt>
    <dgm:pt modelId="{096E9EBA-09A4-49C2-9DBB-90F1B1E6C3FC}" type="parTrans" cxnId="{2E98B94E-9381-49C5-AAD4-DC55AB7A3775}">
      <dgm:prSet/>
      <dgm:spPr/>
      <dgm:t>
        <a:bodyPr/>
        <a:lstStyle/>
        <a:p>
          <a:endParaRPr lang="en-US">
            <a:solidFill>
              <a:schemeClr val="tx1"/>
            </a:solidFill>
            <a:latin typeface="Cambria Math" pitchFamily="18" charset="0"/>
            <a:ea typeface="Cambria Math" pitchFamily="18" charset="0"/>
          </a:endParaRPr>
        </a:p>
      </dgm:t>
    </dgm:pt>
    <dgm:pt modelId="{60B2143A-61AE-474E-AA03-CB8D4914D6A1}" type="sibTrans" cxnId="{2E98B94E-9381-49C5-AAD4-DC55AB7A3775}">
      <dgm:prSet/>
      <dgm:spPr/>
      <dgm:t>
        <a:bodyPr/>
        <a:lstStyle/>
        <a:p>
          <a:endParaRPr lang="en-US">
            <a:solidFill>
              <a:schemeClr val="tx1"/>
            </a:solidFill>
            <a:latin typeface="Cambria Math" pitchFamily="18" charset="0"/>
            <a:ea typeface="Cambria Math" pitchFamily="18" charset="0"/>
          </a:endParaRPr>
        </a:p>
      </dgm:t>
    </dgm:pt>
    <dgm:pt modelId="{0640758D-03B0-4F0D-8C1C-F810410B6C58}">
      <dgm:prSet/>
      <dgm:spPr/>
      <dgm:t>
        <a:bodyPr/>
        <a:lstStyle/>
        <a:p>
          <a:pPr rtl="0"/>
          <a:r>
            <a:rPr lang="en-US" smtClean="0">
              <a:solidFill>
                <a:schemeClr val="tx1"/>
              </a:solidFill>
              <a:latin typeface="Cambria Math" pitchFamily="18" charset="0"/>
              <a:ea typeface="Cambria Math" pitchFamily="18" charset="0"/>
            </a:rPr>
            <a:t>Lebih bermakna, </a:t>
          </a:r>
          <a:r>
            <a:rPr lang="ms-MY" smtClean="0">
              <a:solidFill>
                <a:schemeClr val="tx1"/>
              </a:solidFill>
              <a:latin typeface="Cambria Math" pitchFamily="18" charset="0"/>
              <a:ea typeface="Cambria Math" pitchFamily="18" charset="0"/>
            </a:rPr>
            <a:t>perpaduan dalam kalangan masyarakat serta barisan kepemimpinan negara meningkatkan </a:t>
          </a:r>
          <a:r>
            <a:rPr lang="en-US" smtClean="0">
              <a:solidFill>
                <a:schemeClr val="tx1"/>
              </a:solidFill>
              <a:latin typeface="Cambria Math" pitchFamily="18" charset="0"/>
              <a:ea typeface="Cambria Math" pitchFamily="18" charset="0"/>
            </a:rPr>
            <a:t>semangat toleransi dalam diri generasi sekarang dan akan datang.</a:t>
          </a:r>
          <a:endParaRPr lang="en-US">
            <a:solidFill>
              <a:schemeClr val="tx1"/>
            </a:solidFill>
            <a:latin typeface="Cambria Math" pitchFamily="18" charset="0"/>
            <a:ea typeface="Cambria Math" pitchFamily="18" charset="0"/>
          </a:endParaRPr>
        </a:p>
      </dgm:t>
    </dgm:pt>
    <dgm:pt modelId="{3D33C204-9AEB-4C96-A5E0-DFF7BE0CF1E4}" type="parTrans" cxnId="{C4E8F72E-D926-4719-9C84-55DC138CB318}">
      <dgm:prSet/>
      <dgm:spPr/>
      <dgm:t>
        <a:bodyPr/>
        <a:lstStyle/>
        <a:p>
          <a:endParaRPr lang="en-US">
            <a:solidFill>
              <a:schemeClr val="tx1"/>
            </a:solidFill>
            <a:latin typeface="Cambria Math" pitchFamily="18" charset="0"/>
            <a:ea typeface="Cambria Math" pitchFamily="18" charset="0"/>
          </a:endParaRPr>
        </a:p>
      </dgm:t>
    </dgm:pt>
    <dgm:pt modelId="{A835B1D5-9BAD-472A-B282-1379A297602A}" type="sibTrans" cxnId="{C4E8F72E-D926-4719-9C84-55DC138CB318}">
      <dgm:prSet/>
      <dgm:spPr/>
      <dgm:t>
        <a:bodyPr/>
        <a:lstStyle/>
        <a:p>
          <a:endParaRPr lang="en-US">
            <a:solidFill>
              <a:schemeClr val="tx1"/>
            </a:solidFill>
            <a:latin typeface="Cambria Math" pitchFamily="18" charset="0"/>
            <a:ea typeface="Cambria Math" pitchFamily="18" charset="0"/>
          </a:endParaRPr>
        </a:p>
      </dgm:t>
    </dgm:pt>
    <dgm:pt modelId="{57BA83E2-AABC-431D-8031-087D228A0291}">
      <dgm:prSet/>
      <dgm:spPr/>
      <dgm:t>
        <a:bodyPr/>
        <a:lstStyle/>
        <a:p>
          <a:pPr rtl="0"/>
          <a:r>
            <a:rPr lang="en-US" smtClean="0">
              <a:solidFill>
                <a:schemeClr val="tx1"/>
              </a:solidFill>
              <a:latin typeface="Cambria Math" pitchFamily="18" charset="0"/>
              <a:ea typeface="Cambria Math" pitchFamily="18" charset="0"/>
            </a:rPr>
            <a:t>Oleh itu, marilah kita bersama-sama menghayati ibrah di bulan Syawal yang mulia ini supaya hasrat negara untuk mencapai </a:t>
          </a:r>
          <a:r>
            <a:rPr lang="en-US" i="1" smtClean="0">
              <a:solidFill>
                <a:schemeClr val="tx1"/>
              </a:solidFill>
              <a:latin typeface="Cambria Math" pitchFamily="18" charset="0"/>
              <a:ea typeface="Cambria Math" pitchFamily="18" charset="0"/>
            </a:rPr>
            <a:t>Baldatun Toyyibah wa Rabbun Ghaffur</a:t>
          </a:r>
          <a:r>
            <a:rPr lang="en-US" smtClean="0">
              <a:solidFill>
                <a:schemeClr val="tx1"/>
              </a:solidFill>
              <a:latin typeface="Cambria Math" pitchFamily="18" charset="0"/>
              <a:ea typeface="Cambria Math" pitchFamily="18" charset="0"/>
            </a:rPr>
            <a:t> akan menjadi realiti dan bukan lagi angan-angan. </a:t>
          </a:r>
          <a:endParaRPr lang="en-US">
            <a:solidFill>
              <a:schemeClr val="tx1"/>
            </a:solidFill>
            <a:latin typeface="Cambria Math" pitchFamily="18" charset="0"/>
            <a:ea typeface="Cambria Math" pitchFamily="18" charset="0"/>
          </a:endParaRPr>
        </a:p>
      </dgm:t>
    </dgm:pt>
    <dgm:pt modelId="{7F89EE55-A2AB-4AD2-976C-2BC9E6C37AFB}" type="parTrans" cxnId="{04FAAA98-6DE4-4FA2-90EB-67B8C0AB7719}">
      <dgm:prSet/>
      <dgm:spPr/>
      <dgm:t>
        <a:bodyPr/>
        <a:lstStyle/>
        <a:p>
          <a:endParaRPr lang="en-US">
            <a:solidFill>
              <a:schemeClr val="tx1"/>
            </a:solidFill>
            <a:latin typeface="Cambria Math" pitchFamily="18" charset="0"/>
            <a:ea typeface="Cambria Math" pitchFamily="18" charset="0"/>
          </a:endParaRPr>
        </a:p>
      </dgm:t>
    </dgm:pt>
    <dgm:pt modelId="{4B7BF5A9-457D-458E-BF2D-2DA9D0E7BE2F}" type="sibTrans" cxnId="{04FAAA98-6DE4-4FA2-90EB-67B8C0AB7719}">
      <dgm:prSet/>
      <dgm:spPr/>
      <dgm:t>
        <a:bodyPr/>
        <a:lstStyle/>
        <a:p>
          <a:endParaRPr lang="en-US">
            <a:solidFill>
              <a:schemeClr val="tx1"/>
            </a:solidFill>
            <a:latin typeface="Cambria Math" pitchFamily="18" charset="0"/>
            <a:ea typeface="Cambria Math" pitchFamily="18" charset="0"/>
          </a:endParaRPr>
        </a:p>
      </dgm:t>
    </dgm:pt>
    <dgm:pt modelId="{63C6592D-D81E-444C-BF63-88F27C2B01FE}" type="pres">
      <dgm:prSet presAssocID="{4AC0A491-6EAF-470C-A8C6-E6C9A3E34AE9}" presName="linearFlow" presStyleCnt="0">
        <dgm:presLayoutVars>
          <dgm:dir/>
          <dgm:resizeHandles val="exact"/>
        </dgm:presLayoutVars>
      </dgm:prSet>
      <dgm:spPr/>
    </dgm:pt>
    <dgm:pt modelId="{7A6C4394-7100-4069-A220-6AFE5FFF7340}" type="pres">
      <dgm:prSet presAssocID="{7CC79F83-D325-476B-AC0E-3E3841E18501}" presName="comp" presStyleCnt="0"/>
      <dgm:spPr/>
    </dgm:pt>
    <dgm:pt modelId="{56D229CD-3CB1-4E94-A6F4-59B569B070D9}" type="pres">
      <dgm:prSet presAssocID="{7CC79F83-D325-476B-AC0E-3E3841E18501}" presName="rect2" presStyleLbl="node1" presStyleIdx="0" presStyleCnt="3">
        <dgm:presLayoutVars>
          <dgm:bulletEnabled val="1"/>
        </dgm:presLayoutVars>
      </dgm:prSet>
      <dgm:spPr/>
    </dgm:pt>
    <dgm:pt modelId="{261AC6BE-68B9-408C-8625-1EDEFB735EC8}" type="pres">
      <dgm:prSet presAssocID="{7CC79F83-D325-476B-AC0E-3E3841E18501}" presName="rect1" presStyleLbl="lnNode1" presStyleIdx="0" presStyleCnt="3"/>
      <dgm:spPr/>
    </dgm:pt>
    <dgm:pt modelId="{9A31EBE1-9BB3-4A54-9222-D9946C626303}" type="pres">
      <dgm:prSet presAssocID="{60B2143A-61AE-474E-AA03-CB8D4914D6A1}" presName="sibTrans" presStyleCnt="0"/>
      <dgm:spPr/>
    </dgm:pt>
    <dgm:pt modelId="{1BEFAAF8-1679-4CC6-A711-68840D4ADBFD}" type="pres">
      <dgm:prSet presAssocID="{0640758D-03B0-4F0D-8C1C-F810410B6C58}" presName="comp" presStyleCnt="0"/>
      <dgm:spPr/>
    </dgm:pt>
    <dgm:pt modelId="{9ACA70EE-2FF1-4408-9345-1CAFC0DFCC31}" type="pres">
      <dgm:prSet presAssocID="{0640758D-03B0-4F0D-8C1C-F810410B6C58}" presName="rect2" presStyleLbl="node1" presStyleIdx="1" presStyleCnt="3">
        <dgm:presLayoutVars>
          <dgm:bulletEnabled val="1"/>
        </dgm:presLayoutVars>
      </dgm:prSet>
      <dgm:spPr/>
    </dgm:pt>
    <dgm:pt modelId="{0E0AD206-8B23-4201-ADC9-06B3E915894D}" type="pres">
      <dgm:prSet presAssocID="{0640758D-03B0-4F0D-8C1C-F810410B6C58}" presName="rect1" presStyleLbl="lnNode1" presStyleIdx="1" presStyleCnt="3"/>
      <dgm:spPr/>
    </dgm:pt>
    <dgm:pt modelId="{C740390F-6F55-4350-B0DC-6847F14961A7}" type="pres">
      <dgm:prSet presAssocID="{A835B1D5-9BAD-472A-B282-1379A297602A}" presName="sibTrans" presStyleCnt="0"/>
      <dgm:spPr/>
    </dgm:pt>
    <dgm:pt modelId="{47B42D18-CDB1-4EBD-AFE6-A24F243C4ED3}" type="pres">
      <dgm:prSet presAssocID="{57BA83E2-AABC-431D-8031-087D228A0291}" presName="comp" presStyleCnt="0"/>
      <dgm:spPr/>
    </dgm:pt>
    <dgm:pt modelId="{92CC81F0-76BF-49E7-9882-0D81F45D0713}" type="pres">
      <dgm:prSet presAssocID="{57BA83E2-AABC-431D-8031-087D228A0291}" presName="rect2" presStyleLbl="node1" presStyleIdx="2" presStyleCnt="3">
        <dgm:presLayoutVars>
          <dgm:bulletEnabled val="1"/>
        </dgm:presLayoutVars>
      </dgm:prSet>
      <dgm:spPr/>
    </dgm:pt>
    <dgm:pt modelId="{EFCB9589-FB36-402B-9A74-0909742A6361}" type="pres">
      <dgm:prSet presAssocID="{57BA83E2-AABC-431D-8031-087D228A0291}" presName="rect1" presStyleLbl="lnNode1" presStyleIdx="2" presStyleCnt="3"/>
      <dgm:spPr/>
    </dgm:pt>
  </dgm:ptLst>
  <dgm:cxnLst>
    <dgm:cxn modelId="{96C523AB-3663-4A24-B8FA-887F3637A618}" type="presOf" srcId="{7CC79F83-D325-476B-AC0E-3E3841E18501}" destId="{56D229CD-3CB1-4E94-A6F4-59B569B070D9}" srcOrd="0" destOrd="0" presId="urn:microsoft.com/office/officeart/2008/layout/AlternatingPictureBlocks"/>
    <dgm:cxn modelId="{04FAAA98-6DE4-4FA2-90EB-67B8C0AB7719}" srcId="{4AC0A491-6EAF-470C-A8C6-E6C9A3E34AE9}" destId="{57BA83E2-AABC-431D-8031-087D228A0291}" srcOrd="2" destOrd="0" parTransId="{7F89EE55-A2AB-4AD2-976C-2BC9E6C37AFB}" sibTransId="{4B7BF5A9-457D-458E-BF2D-2DA9D0E7BE2F}"/>
    <dgm:cxn modelId="{EA8D4B51-456B-46B3-BED5-E836F568787F}" type="presOf" srcId="{4AC0A491-6EAF-470C-A8C6-E6C9A3E34AE9}" destId="{63C6592D-D81E-444C-BF63-88F27C2B01FE}" srcOrd="0" destOrd="0" presId="urn:microsoft.com/office/officeart/2008/layout/AlternatingPictureBlocks"/>
    <dgm:cxn modelId="{7D886A76-BF1D-4870-A999-0BF3CA5D4B44}" type="presOf" srcId="{57BA83E2-AABC-431D-8031-087D228A0291}" destId="{92CC81F0-76BF-49E7-9882-0D81F45D0713}" srcOrd="0" destOrd="0" presId="urn:microsoft.com/office/officeart/2008/layout/AlternatingPictureBlocks"/>
    <dgm:cxn modelId="{2E98B94E-9381-49C5-AAD4-DC55AB7A3775}" srcId="{4AC0A491-6EAF-470C-A8C6-E6C9A3E34AE9}" destId="{7CC79F83-D325-476B-AC0E-3E3841E18501}" srcOrd="0" destOrd="0" parTransId="{096E9EBA-09A4-49C2-9DBB-90F1B1E6C3FC}" sibTransId="{60B2143A-61AE-474E-AA03-CB8D4914D6A1}"/>
    <dgm:cxn modelId="{C4E8F72E-D926-4719-9C84-55DC138CB318}" srcId="{4AC0A491-6EAF-470C-A8C6-E6C9A3E34AE9}" destId="{0640758D-03B0-4F0D-8C1C-F810410B6C58}" srcOrd="1" destOrd="0" parTransId="{3D33C204-9AEB-4C96-A5E0-DFF7BE0CF1E4}" sibTransId="{A835B1D5-9BAD-472A-B282-1379A297602A}"/>
    <dgm:cxn modelId="{362D817F-7C94-4301-A125-1505648104F1}" type="presOf" srcId="{0640758D-03B0-4F0D-8C1C-F810410B6C58}" destId="{9ACA70EE-2FF1-4408-9345-1CAFC0DFCC31}" srcOrd="0" destOrd="0" presId="urn:microsoft.com/office/officeart/2008/layout/AlternatingPictureBlocks"/>
    <dgm:cxn modelId="{8D290457-29A7-44E3-8143-CA9574C0C37C}" type="presParOf" srcId="{63C6592D-D81E-444C-BF63-88F27C2B01FE}" destId="{7A6C4394-7100-4069-A220-6AFE5FFF7340}" srcOrd="0" destOrd="0" presId="urn:microsoft.com/office/officeart/2008/layout/AlternatingPictureBlocks"/>
    <dgm:cxn modelId="{567F9991-EA1E-495D-AD6D-16562273B32F}" type="presParOf" srcId="{7A6C4394-7100-4069-A220-6AFE5FFF7340}" destId="{56D229CD-3CB1-4E94-A6F4-59B569B070D9}" srcOrd="0" destOrd="0" presId="urn:microsoft.com/office/officeart/2008/layout/AlternatingPictureBlocks"/>
    <dgm:cxn modelId="{9032C30A-7877-4209-9EE7-FB6C576F2D2E}" type="presParOf" srcId="{7A6C4394-7100-4069-A220-6AFE5FFF7340}" destId="{261AC6BE-68B9-408C-8625-1EDEFB735EC8}" srcOrd="1" destOrd="0" presId="urn:microsoft.com/office/officeart/2008/layout/AlternatingPictureBlocks"/>
    <dgm:cxn modelId="{98152A46-A01F-404D-88EE-BBC45079A8F6}" type="presParOf" srcId="{63C6592D-D81E-444C-BF63-88F27C2B01FE}" destId="{9A31EBE1-9BB3-4A54-9222-D9946C626303}" srcOrd="1" destOrd="0" presId="urn:microsoft.com/office/officeart/2008/layout/AlternatingPictureBlocks"/>
    <dgm:cxn modelId="{82D28011-A6FF-4DC4-B761-E879C77E4E97}" type="presParOf" srcId="{63C6592D-D81E-444C-BF63-88F27C2B01FE}" destId="{1BEFAAF8-1679-4CC6-A711-68840D4ADBFD}" srcOrd="2" destOrd="0" presId="urn:microsoft.com/office/officeart/2008/layout/AlternatingPictureBlocks"/>
    <dgm:cxn modelId="{526687DD-B8B4-459B-A676-E0B0A562D62C}" type="presParOf" srcId="{1BEFAAF8-1679-4CC6-A711-68840D4ADBFD}" destId="{9ACA70EE-2FF1-4408-9345-1CAFC0DFCC31}" srcOrd="0" destOrd="0" presId="urn:microsoft.com/office/officeart/2008/layout/AlternatingPictureBlocks"/>
    <dgm:cxn modelId="{89518796-913B-4931-9FF6-CABC3270BA87}" type="presParOf" srcId="{1BEFAAF8-1679-4CC6-A711-68840D4ADBFD}" destId="{0E0AD206-8B23-4201-ADC9-06B3E915894D}" srcOrd="1" destOrd="0" presId="urn:microsoft.com/office/officeart/2008/layout/AlternatingPictureBlocks"/>
    <dgm:cxn modelId="{171AC41A-4347-4497-A2D2-A4845BD73F9A}" type="presParOf" srcId="{63C6592D-D81E-444C-BF63-88F27C2B01FE}" destId="{C740390F-6F55-4350-B0DC-6847F14961A7}" srcOrd="3" destOrd="0" presId="urn:microsoft.com/office/officeart/2008/layout/AlternatingPictureBlocks"/>
    <dgm:cxn modelId="{97AECE06-DD21-4C60-B509-40F2A555D94C}" type="presParOf" srcId="{63C6592D-D81E-444C-BF63-88F27C2B01FE}" destId="{47B42D18-CDB1-4EBD-AFE6-A24F243C4ED3}" srcOrd="4" destOrd="0" presId="urn:microsoft.com/office/officeart/2008/layout/AlternatingPictureBlocks"/>
    <dgm:cxn modelId="{B9CA1A9A-A819-4DEF-BAA3-808571049288}" type="presParOf" srcId="{47B42D18-CDB1-4EBD-AFE6-A24F243C4ED3}" destId="{92CC81F0-76BF-49E7-9882-0D81F45D0713}" srcOrd="0" destOrd="0" presId="urn:microsoft.com/office/officeart/2008/layout/AlternatingPictureBlocks"/>
    <dgm:cxn modelId="{E4A67B1E-6B92-4101-966D-76DEEC2A0965}" type="presParOf" srcId="{47B42D18-CDB1-4EBD-AFE6-A24F243C4ED3}" destId="{EFCB9589-FB36-402B-9A74-0909742A6361}" srcOrd="1" destOrd="0" presId="urn:microsoft.com/office/officeart/2008/layout/AlternatingPictureBlock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06DBC3-4FC1-4B80-916E-3CDD064ECE5C}">
      <dsp:nvSpPr>
        <dsp:cNvPr id="0" name=""/>
        <dsp:cNvSpPr/>
      </dsp:nvSpPr>
      <dsp:spPr>
        <a:xfrm>
          <a:off x="2776" y="2510466"/>
          <a:ext cx="5897365" cy="2290129"/>
        </a:xfrm>
        <a:prstGeom prst="roundRect">
          <a:avLst>
            <a:gd name="adj" fmla="val 10000"/>
          </a:avLst>
        </a:prstGeom>
        <a:solidFill>
          <a:srgbClr val="00FF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ms-MY" sz="2800" b="1" kern="1200" cap="none" spc="0" dirty="0" smtClean="0">
              <a:ln w="9525">
                <a:prstDash val="solid"/>
              </a:ln>
              <a:solidFill>
                <a:srgbClr val="FF0000"/>
              </a:solidFill>
              <a:effectLst>
                <a:glow rad="101600">
                  <a:schemeClr val="bg1">
                    <a:alpha val="60000"/>
                  </a:schemeClr>
                </a:glow>
                <a:outerShdw blurRad="12700" dist="38100" dir="2700000" algn="tl" rotWithShape="0">
                  <a:schemeClr val="bg1">
                    <a:lumMod val="50000"/>
                  </a:schemeClr>
                </a:outerShdw>
              </a:effectLst>
              <a:latin typeface="Rockwell" panose="02060603020205020403" pitchFamily="18" charset="0"/>
              <a:cs typeface="Arial" panose="020B0604020202020204" pitchFamily="34" charset="0"/>
            </a:rPr>
            <a:t>PESANAN TAQWA</a:t>
          </a:r>
          <a:endParaRPr lang="en-US" sz="2800" b="1" kern="1200" cap="none" spc="0" dirty="0">
            <a:ln w="9525">
              <a:prstDash val="solid"/>
            </a:ln>
            <a:solidFill>
              <a:srgbClr val="FF0000"/>
            </a:solidFill>
            <a:effectLst>
              <a:glow rad="101600">
                <a:schemeClr val="bg1">
                  <a:alpha val="60000"/>
                </a:schemeClr>
              </a:glow>
              <a:outerShdw blurRad="12700" dist="38100" dir="2700000" algn="tl" rotWithShape="0">
                <a:schemeClr val="bg1">
                  <a:lumMod val="50000"/>
                </a:schemeClr>
              </a:outerShdw>
            </a:effectLst>
            <a:latin typeface="Rockwell" panose="02060603020205020403" pitchFamily="18" charset="0"/>
            <a:cs typeface="Arial" panose="020B0604020202020204" pitchFamily="34" charset="0"/>
          </a:endParaRPr>
        </a:p>
      </dsp:txBody>
      <dsp:txXfrm>
        <a:off x="69852" y="2577542"/>
        <a:ext cx="5763213" cy="2155977"/>
      </dsp:txXfrm>
    </dsp:sp>
    <dsp:sp modelId="{2396DF6E-46BE-4FFA-B0D6-7B80B3A45EA0}">
      <dsp:nvSpPr>
        <dsp:cNvPr id="0" name=""/>
        <dsp:cNvSpPr/>
      </dsp:nvSpPr>
      <dsp:spPr>
        <a:xfrm>
          <a:off x="2776" y="4555"/>
          <a:ext cx="1861542" cy="2290129"/>
        </a:xfrm>
        <a:prstGeom prst="roundRect">
          <a:avLst>
            <a:gd name="adj" fmla="val 10000"/>
          </a:avLst>
        </a:prstGeom>
        <a:solidFill>
          <a:srgbClr val="FFC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ms-MY" sz="1800" b="0" kern="1200" cap="none" spc="0" dirty="0" smtClean="0">
              <a:ln w="0"/>
              <a:solidFill>
                <a:srgbClr val="00CC00"/>
              </a:solidFill>
              <a:effectLst>
                <a:glow rad="101600">
                  <a:schemeClr val="bg1">
                    <a:alpha val="60000"/>
                  </a:schemeClr>
                </a:glow>
                <a:outerShdw blurRad="38100" dist="19050" dir="2700000" algn="tl" rotWithShape="0">
                  <a:schemeClr val="dk1">
                    <a:alpha val="40000"/>
                  </a:schemeClr>
                </a:outerShdw>
              </a:effectLst>
              <a:latin typeface="Rockwell" panose="02060603020205020403" pitchFamily="18" charset="0"/>
              <a:cs typeface="Arial" panose="020B0604020202020204" pitchFamily="34" charset="0"/>
            </a:rPr>
            <a:t>meningkatkan ketakwaan</a:t>
          </a:r>
          <a:endParaRPr lang="en-US" sz="1800" b="0" kern="1200" cap="none" spc="0" dirty="0">
            <a:ln w="0"/>
            <a:solidFill>
              <a:srgbClr val="00CC00"/>
            </a:solidFill>
            <a:effectLst>
              <a:glow rad="101600">
                <a:schemeClr val="bg1">
                  <a:alpha val="60000"/>
                </a:schemeClr>
              </a:glow>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sp:txBody>
      <dsp:txXfrm>
        <a:off x="57299" y="59078"/>
        <a:ext cx="1752496" cy="2181083"/>
      </dsp:txXfrm>
    </dsp:sp>
    <dsp:sp modelId="{04858FD5-ED84-4C9B-9950-7816299B7731}">
      <dsp:nvSpPr>
        <dsp:cNvPr id="0" name=""/>
        <dsp:cNvSpPr/>
      </dsp:nvSpPr>
      <dsp:spPr>
        <a:xfrm>
          <a:off x="2020688" y="4555"/>
          <a:ext cx="1861542" cy="2290129"/>
        </a:xfrm>
        <a:prstGeom prst="roundRect">
          <a:avLst>
            <a:gd name="adj" fmla="val 10000"/>
          </a:avLst>
        </a:prstGeom>
        <a:solidFill>
          <a:srgbClr val="0070C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ms-MY" sz="1800" b="0" kern="1200" cap="none" spc="0" dirty="0" smtClean="0">
              <a:ln w="0"/>
              <a:solidFill>
                <a:srgbClr val="FFFF00"/>
              </a:solidFill>
              <a:effectLst>
                <a:glow rad="101600">
                  <a:schemeClr val="bg1">
                    <a:alpha val="60000"/>
                  </a:schemeClr>
                </a:glow>
                <a:outerShdw blurRad="38100" dist="19050" dir="2700000" algn="tl" rotWithShape="0">
                  <a:schemeClr val="dk1">
                    <a:alpha val="40000"/>
                  </a:schemeClr>
                </a:outerShdw>
              </a:effectLst>
              <a:latin typeface="Rockwell" panose="02060603020205020403" pitchFamily="18" charset="0"/>
              <a:cs typeface="Arial" panose="020B0604020202020204" pitchFamily="34" charset="0"/>
            </a:rPr>
            <a:t>melaksanakan segala perintah</a:t>
          </a:r>
          <a:endParaRPr lang="en-US" sz="1800" b="0" kern="1200" cap="none" spc="0" dirty="0">
            <a:ln w="0"/>
            <a:solidFill>
              <a:srgbClr val="FFFF00"/>
            </a:solidFill>
            <a:effectLst>
              <a:glow rad="101600">
                <a:schemeClr val="bg1">
                  <a:alpha val="60000"/>
                </a:schemeClr>
              </a:glow>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sp:txBody>
      <dsp:txXfrm>
        <a:off x="2075211" y="59078"/>
        <a:ext cx="1752496" cy="2181083"/>
      </dsp:txXfrm>
    </dsp:sp>
    <dsp:sp modelId="{0CC0734C-6FAE-49E8-A918-38651C06278D}">
      <dsp:nvSpPr>
        <dsp:cNvPr id="0" name=""/>
        <dsp:cNvSpPr/>
      </dsp:nvSpPr>
      <dsp:spPr>
        <a:xfrm>
          <a:off x="4038600" y="4555"/>
          <a:ext cx="1861542" cy="2290129"/>
        </a:xfrm>
        <a:prstGeom prst="roundRect">
          <a:avLst>
            <a:gd name="adj" fmla="val 10000"/>
          </a:avLst>
        </a:prstGeom>
        <a:solidFill>
          <a:srgbClr val="CC66FF"/>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ms-MY" sz="1800" b="0" kern="1200" cap="none" spc="0" dirty="0" smtClean="0">
              <a:ln w="0"/>
              <a:solidFill>
                <a:srgbClr val="7030A0"/>
              </a:solidFill>
              <a:effectLst>
                <a:glow rad="101600">
                  <a:schemeClr val="bg1">
                    <a:alpha val="60000"/>
                  </a:schemeClr>
                </a:glow>
                <a:outerShdw blurRad="38100" dist="19050" dir="2700000" algn="tl" rotWithShape="0">
                  <a:schemeClr val="dk1">
                    <a:alpha val="40000"/>
                  </a:schemeClr>
                </a:outerShdw>
              </a:effectLst>
              <a:latin typeface="Rockwell" panose="02060603020205020403" pitchFamily="18" charset="0"/>
              <a:cs typeface="Arial" panose="020B0604020202020204" pitchFamily="34" charset="0"/>
            </a:rPr>
            <a:t>meninggalkan segala larangan</a:t>
          </a:r>
          <a:endParaRPr lang="en-US" sz="1800" b="0" kern="1200" cap="none" spc="0" dirty="0">
            <a:ln w="0"/>
            <a:solidFill>
              <a:srgbClr val="7030A0"/>
            </a:solidFill>
            <a:effectLst>
              <a:glow rad="101600">
                <a:schemeClr val="bg1">
                  <a:alpha val="60000"/>
                </a:schemeClr>
              </a:glow>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sp:txBody>
      <dsp:txXfrm>
        <a:off x="4093123" y="59078"/>
        <a:ext cx="1752496" cy="2181083"/>
      </dsp:txXfrm>
    </dsp:sp>
    <dsp:sp modelId="{33BCF9BC-3CFA-46A0-9BFD-F38068F36DCD}">
      <dsp:nvSpPr>
        <dsp:cNvPr id="0" name=""/>
        <dsp:cNvSpPr/>
      </dsp:nvSpPr>
      <dsp:spPr>
        <a:xfrm>
          <a:off x="6212881" y="3"/>
          <a:ext cx="1861542" cy="4800593"/>
        </a:xfrm>
        <a:prstGeom prst="roundRect">
          <a:avLst>
            <a:gd name="adj" fmla="val 10000"/>
          </a:avLst>
        </a:prstGeom>
        <a:solidFill>
          <a:srgbClr val="FFFF00"/>
        </a:solidFill>
        <a:ln w="9525" cap="flat" cmpd="sng" algn="ctr">
          <a:solidFill>
            <a:schemeClr val="accent6"/>
          </a:solidFill>
          <a:prstDash val="solid"/>
          <a:round/>
          <a:headEnd type="none" w="med" len="med"/>
          <a:tailEnd type="none" w="med" len="med"/>
        </a:ln>
        <a:effectLst/>
      </dsp:spPr>
      <dsp:style>
        <a:lnRef idx="0">
          <a:scrgbClr r="0" g="0" b="0"/>
        </a:lnRef>
        <a:fillRef idx="0">
          <a:scrgbClr r="0" g="0" b="0"/>
        </a:fillRef>
        <a:effectRef idx="0">
          <a:scrgbClr r="0" g="0" b="0"/>
        </a:effectRef>
        <a:fontRef idx="minor">
          <a:schemeClr val="accent6"/>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ms-MY" sz="2000" b="0" kern="1200" cap="none" spc="0" dirty="0" smtClean="0">
              <a:ln w="0">
                <a:solidFill>
                  <a:sysClr val="windowText" lastClr="000000"/>
                </a:solidFill>
              </a:ln>
              <a:solidFill>
                <a:srgbClr val="FF0000"/>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rPr>
            <a:t>Mudah-mudahan kehidupan ini mendapat keberkatan di dunia dan di akhirat</a:t>
          </a:r>
          <a:endParaRPr lang="en-US" sz="2000" b="0" kern="1200" cap="none" spc="0" dirty="0">
            <a:ln w="0">
              <a:solidFill>
                <a:sysClr val="windowText" lastClr="000000"/>
              </a:solidFill>
            </a:ln>
            <a:solidFill>
              <a:srgbClr val="FF0000"/>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sp:txBody>
      <dsp:txXfrm>
        <a:off x="6267404" y="54526"/>
        <a:ext cx="1752496" cy="46915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F312FA-19B0-4DD5-BEBD-FD9D805C6D03}">
      <dsp:nvSpPr>
        <dsp:cNvPr id="0" name=""/>
        <dsp:cNvSpPr/>
      </dsp:nvSpPr>
      <dsp:spPr>
        <a:xfrm>
          <a:off x="0" y="4812539"/>
          <a:ext cx="8458200" cy="1052865"/>
        </a:xfrm>
        <a:prstGeom prst="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0">
            <a:lnSpc>
              <a:spcPct val="90000"/>
            </a:lnSpc>
            <a:spcBef>
              <a:spcPct val="0"/>
            </a:spcBef>
            <a:spcAft>
              <a:spcPct val="35000"/>
            </a:spcAft>
          </a:pPr>
          <a:r>
            <a:rPr lang="ms-MY" sz="2400" kern="1200" dirty="0" smtClean="0">
              <a:solidFill>
                <a:schemeClr val="tx1"/>
              </a:solidFill>
              <a:latin typeface="Cambria Math" pitchFamily="18" charset="0"/>
              <a:ea typeface="Cambria Math" pitchFamily="18" charset="0"/>
            </a:rPr>
            <a:t>dapat memperolehi kesucian dan kematangan jiwa, kekuatan mental, ketinggian moral dan akhlak yang dikembangkan pula dalam kehidupan bermasyarakat. </a:t>
          </a:r>
          <a:endParaRPr lang="en-US" sz="2400" kern="1200" dirty="0">
            <a:solidFill>
              <a:schemeClr val="tx1"/>
            </a:solidFill>
            <a:latin typeface="Cambria Math" pitchFamily="18" charset="0"/>
            <a:ea typeface="Cambria Math" pitchFamily="18" charset="0"/>
          </a:endParaRPr>
        </a:p>
      </dsp:txBody>
      <dsp:txXfrm>
        <a:off x="0" y="4812539"/>
        <a:ext cx="8458200" cy="1052865"/>
      </dsp:txXfrm>
    </dsp:sp>
    <dsp:sp modelId="{C9403040-6E83-4A28-9626-F649B3FC2F9E}">
      <dsp:nvSpPr>
        <dsp:cNvPr id="0" name=""/>
        <dsp:cNvSpPr/>
      </dsp:nvSpPr>
      <dsp:spPr>
        <a:xfrm rot="10800000">
          <a:off x="0" y="3209024"/>
          <a:ext cx="8458200" cy="1619307"/>
        </a:xfrm>
        <a:prstGeom prst="upArrowCallou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0">
            <a:lnSpc>
              <a:spcPct val="90000"/>
            </a:lnSpc>
            <a:spcBef>
              <a:spcPct val="0"/>
            </a:spcBef>
            <a:spcAft>
              <a:spcPct val="35000"/>
            </a:spcAft>
          </a:pPr>
          <a:r>
            <a:rPr lang="ms-MY" sz="2400" kern="1200" smtClean="0">
              <a:solidFill>
                <a:schemeClr val="tx1"/>
              </a:solidFill>
              <a:latin typeface="Cambria Math" pitchFamily="18" charset="0"/>
              <a:ea typeface="Cambria Math" pitchFamily="18" charset="0"/>
            </a:rPr>
            <a:t>menunjukkan selain eratnya hubungan kita dengan Allah SWT kesan daripada ibadah berpuasa, </a:t>
          </a:r>
          <a:endParaRPr lang="en-US" sz="2400" kern="1200">
            <a:solidFill>
              <a:schemeClr val="tx1"/>
            </a:solidFill>
            <a:latin typeface="Cambria Math" pitchFamily="18" charset="0"/>
            <a:ea typeface="Cambria Math" pitchFamily="18" charset="0"/>
          </a:endParaRPr>
        </a:p>
      </dsp:txBody>
      <dsp:txXfrm rot="10800000">
        <a:off x="0" y="3209024"/>
        <a:ext cx="8458200" cy="1052177"/>
      </dsp:txXfrm>
    </dsp:sp>
    <dsp:sp modelId="{6A4EB658-252E-4838-ADBE-245374181FDE}">
      <dsp:nvSpPr>
        <dsp:cNvPr id="0" name=""/>
        <dsp:cNvSpPr/>
      </dsp:nvSpPr>
      <dsp:spPr>
        <a:xfrm rot="10800000">
          <a:off x="0" y="1605509"/>
          <a:ext cx="8458200" cy="1619307"/>
        </a:xfrm>
        <a:prstGeom prst="upArrowCallout">
          <a:avLst/>
        </a:prstGeom>
        <a:solidFill>
          <a:schemeClr val="accent3">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0">
            <a:lnSpc>
              <a:spcPct val="90000"/>
            </a:lnSpc>
            <a:spcBef>
              <a:spcPct val="0"/>
            </a:spcBef>
            <a:spcAft>
              <a:spcPct val="35000"/>
            </a:spcAft>
          </a:pPr>
          <a:r>
            <a:rPr lang="ms-MY" sz="2400" kern="1200" dirty="0" smtClean="0">
              <a:solidFill>
                <a:schemeClr val="tx1"/>
              </a:solidFill>
              <a:latin typeface="Cambria Math" pitchFamily="18" charset="0"/>
              <a:ea typeface="Cambria Math" pitchFamily="18" charset="0"/>
            </a:rPr>
            <a:t>sana sini masyarakat Islam mengadakan rumah terbuka sebagai tanda syukur kepada Allah SWT. </a:t>
          </a:r>
          <a:endParaRPr lang="en-US" sz="2400" kern="1200" dirty="0">
            <a:solidFill>
              <a:schemeClr val="tx1"/>
            </a:solidFill>
            <a:latin typeface="Cambria Math" pitchFamily="18" charset="0"/>
            <a:ea typeface="Cambria Math" pitchFamily="18" charset="0"/>
          </a:endParaRPr>
        </a:p>
      </dsp:txBody>
      <dsp:txXfrm rot="10800000">
        <a:off x="0" y="1605509"/>
        <a:ext cx="8458200" cy="1052177"/>
      </dsp:txXfrm>
    </dsp:sp>
    <dsp:sp modelId="{C434FCA1-A67A-4BED-AECD-4636E94162F0}">
      <dsp:nvSpPr>
        <dsp:cNvPr id="0" name=""/>
        <dsp:cNvSpPr/>
      </dsp:nvSpPr>
      <dsp:spPr>
        <a:xfrm rot="10800000">
          <a:off x="0" y="1994"/>
          <a:ext cx="8458200" cy="1619307"/>
        </a:xfrm>
        <a:prstGeom prst="upArrowCallou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0">
            <a:lnSpc>
              <a:spcPct val="90000"/>
            </a:lnSpc>
            <a:spcBef>
              <a:spcPct val="0"/>
            </a:spcBef>
            <a:spcAft>
              <a:spcPct val="35000"/>
            </a:spcAft>
          </a:pPr>
          <a:r>
            <a:rPr lang="ms-MY" sz="2400" kern="1200" smtClean="0">
              <a:solidFill>
                <a:schemeClr val="tx1"/>
              </a:solidFill>
              <a:latin typeface="Cambria Math" pitchFamily="18" charset="0"/>
              <a:ea typeface="Cambria Math" pitchFamily="18" charset="0"/>
            </a:rPr>
            <a:t>hari ini umat Islam telah memasuki hari ketiga belas di dalam bulan Syawal. </a:t>
          </a:r>
          <a:endParaRPr lang="en-US" sz="2400" kern="1200">
            <a:solidFill>
              <a:schemeClr val="tx1"/>
            </a:solidFill>
            <a:latin typeface="Cambria Math" pitchFamily="18" charset="0"/>
            <a:ea typeface="Cambria Math" pitchFamily="18" charset="0"/>
          </a:endParaRPr>
        </a:p>
      </dsp:txBody>
      <dsp:txXfrm rot="10800000">
        <a:off x="0" y="1994"/>
        <a:ext cx="8458200" cy="105217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6FAAC0-F3D1-4389-B502-48A407002F5B}">
      <dsp:nvSpPr>
        <dsp:cNvPr id="0" name=""/>
        <dsp:cNvSpPr/>
      </dsp:nvSpPr>
      <dsp:spPr>
        <a:xfrm>
          <a:off x="2438376" y="304799"/>
          <a:ext cx="5105400" cy="2156690"/>
        </a:xfrm>
        <a:prstGeom prst="rect">
          <a:avLst/>
        </a:prstGeom>
        <a:solidFill>
          <a:srgbClr val="FF00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rtl="0">
            <a:lnSpc>
              <a:spcPct val="90000"/>
            </a:lnSpc>
            <a:spcBef>
              <a:spcPct val="0"/>
            </a:spcBef>
            <a:spcAft>
              <a:spcPct val="35000"/>
            </a:spcAft>
          </a:pPr>
          <a:r>
            <a:rPr lang="ms-MY" sz="3000" kern="1200" dirty="0" smtClean="0">
              <a:latin typeface="Cambria Math" pitchFamily="18" charset="0"/>
              <a:ea typeface="Cambria Math" pitchFamily="18" charset="0"/>
            </a:rPr>
            <a:t>Sebagai seorang muslim yang memahami erti persaudaraan seagama </a:t>
          </a:r>
          <a:endParaRPr lang="en-US" sz="3000" kern="1200" dirty="0">
            <a:latin typeface="Cambria Math" pitchFamily="18" charset="0"/>
            <a:ea typeface="Cambria Math" pitchFamily="18" charset="0"/>
          </a:endParaRPr>
        </a:p>
      </dsp:txBody>
      <dsp:txXfrm>
        <a:off x="2438376" y="304799"/>
        <a:ext cx="5105400" cy="2156690"/>
      </dsp:txXfrm>
    </dsp:sp>
    <dsp:sp modelId="{E8E64534-E8FE-4E01-B824-00ADB7D068EF}">
      <dsp:nvSpPr>
        <dsp:cNvPr id="0" name=""/>
        <dsp:cNvSpPr/>
      </dsp:nvSpPr>
      <dsp:spPr>
        <a:xfrm>
          <a:off x="0" y="281709"/>
          <a:ext cx="2286000" cy="2309090"/>
        </a:xfrm>
        <a:prstGeom prst="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741182A-FFE5-4CF0-9D4A-19B0A954AB31}">
      <dsp:nvSpPr>
        <dsp:cNvPr id="0" name=""/>
        <dsp:cNvSpPr/>
      </dsp:nvSpPr>
      <dsp:spPr>
        <a:xfrm>
          <a:off x="0" y="2971800"/>
          <a:ext cx="5105400" cy="2309090"/>
        </a:xfrm>
        <a:prstGeom prst="rect">
          <a:avLst/>
        </a:prstGeom>
        <a:solidFill>
          <a:srgbClr val="FF00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rtl="0">
            <a:lnSpc>
              <a:spcPct val="90000"/>
            </a:lnSpc>
            <a:spcBef>
              <a:spcPct val="0"/>
            </a:spcBef>
            <a:spcAft>
              <a:spcPct val="35000"/>
            </a:spcAft>
          </a:pPr>
          <a:r>
            <a:rPr lang="ms-MY" sz="3000" kern="1200" smtClean="0">
              <a:latin typeface="Cambria Math" pitchFamily="18" charset="0"/>
              <a:ea typeface="Cambria Math" pitchFamily="18" charset="0"/>
            </a:rPr>
            <a:t>maka akan tertanam di dalam jiwanya rasa saling mencintai yang tidak terbatas oleh ras, ideologi dan sebagainya. </a:t>
          </a:r>
          <a:endParaRPr lang="en-US" sz="3000" kern="1200">
            <a:latin typeface="Cambria Math" pitchFamily="18" charset="0"/>
            <a:ea typeface="Cambria Math" pitchFamily="18" charset="0"/>
          </a:endParaRPr>
        </a:p>
      </dsp:txBody>
      <dsp:txXfrm>
        <a:off x="0" y="2971800"/>
        <a:ext cx="5105400" cy="2309090"/>
      </dsp:txXfrm>
    </dsp:sp>
    <dsp:sp modelId="{13BB0068-0702-4F55-B4C0-FF48FD36465D}">
      <dsp:nvSpPr>
        <dsp:cNvPr id="0" name=""/>
        <dsp:cNvSpPr/>
      </dsp:nvSpPr>
      <dsp:spPr>
        <a:xfrm>
          <a:off x="5334000" y="2971800"/>
          <a:ext cx="2286000" cy="2309090"/>
        </a:xfrm>
        <a:prstGeom prst="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94E78B-3188-4396-9D9A-28342B8D1C3A}">
      <dsp:nvSpPr>
        <dsp:cNvPr id="0" name=""/>
        <dsp:cNvSpPr/>
      </dsp:nvSpPr>
      <dsp:spPr>
        <a:xfrm>
          <a:off x="-6804089" y="-1040805"/>
          <a:ext cx="8101411" cy="8101411"/>
        </a:xfrm>
        <a:prstGeom prst="blockArc">
          <a:avLst>
            <a:gd name="adj1" fmla="val 18900000"/>
            <a:gd name="adj2" fmla="val 2700000"/>
            <a:gd name="adj3" fmla="val 267"/>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17E8553-1CD7-4CB9-9962-38D1B1BBFF26}">
      <dsp:nvSpPr>
        <dsp:cNvPr id="0" name=""/>
        <dsp:cNvSpPr/>
      </dsp:nvSpPr>
      <dsp:spPr>
        <a:xfrm>
          <a:off x="835548" y="601980"/>
          <a:ext cx="7539578" cy="1203960"/>
        </a:xfrm>
        <a:prstGeom prst="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5643" tIns="60960" rIns="60960" bIns="60960" numCol="1" spcCol="1270" anchor="ctr" anchorCtr="0">
          <a:noAutofit/>
        </a:bodyPr>
        <a:lstStyle/>
        <a:p>
          <a:pPr lvl="0" algn="l" defTabSz="1066800" rtl="0">
            <a:lnSpc>
              <a:spcPct val="90000"/>
            </a:lnSpc>
            <a:spcBef>
              <a:spcPct val="0"/>
            </a:spcBef>
            <a:spcAft>
              <a:spcPct val="35000"/>
            </a:spcAft>
          </a:pPr>
          <a:r>
            <a:rPr lang="ms-MY" sz="2400" kern="1200" dirty="0" smtClean="0">
              <a:solidFill>
                <a:schemeClr val="bg1"/>
              </a:solidFill>
              <a:latin typeface="Cambria Math" pitchFamily="18" charset="0"/>
              <a:ea typeface="Cambria Math" pitchFamily="18" charset="0"/>
            </a:rPr>
            <a:t>muslim yang benar-benar memahami makna persaudaraan akan terlihat indah akhlaknya dan penuh etika dalam memenuhi hak-hak saudaranya. </a:t>
          </a:r>
          <a:endParaRPr lang="en-US" sz="2400" kern="1200" dirty="0">
            <a:solidFill>
              <a:schemeClr val="bg1"/>
            </a:solidFill>
            <a:latin typeface="Cambria Math" pitchFamily="18" charset="0"/>
            <a:ea typeface="Cambria Math" pitchFamily="18" charset="0"/>
          </a:endParaRPr>
        </a:p>
      </dsp:txBody>
      <dsp:txXfrm>
        <a:off x="835548" y="601980"/>
        <a:ext cx="7539578" cy="1203960"/>
      </dsp:txXfrm>
    </dsp:sp>
    <dsp:sp modelId="{78FE5175-11A5-40CD-A89B-7218232A347D}">
      <dsp:nvSpPr>
        <dsp:cNvPr id="0" name=""/>
        <dsp:cNvSpPr/>
      </dsp:nvSpPr>
      <dsp:spPr>
        <a:xfrm>
          <a:off x="83073" y="451485"/>
          <a:ext cx="1504950" cy="1504950"/>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DB25BED-42D3-4107-8F4B-1E0F21B7FB13}">
      <dsp:nvSpPr>
        <dsp:cNvPr id="0" name=""/>
        <dsp:cNvSpPr/>
      </dsp:nvSpPr>
      <dsp:spPr>
        <a:xfrm>
          <a:off x="1273187" y="2407920"/>
          <a:ext cx="7101939" cy="1203960"/>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5643" tIns="60960" rIns="60960" bIns="60960" numCol="1" spcCol="1270" anchor="ctr" anchorCtr="0">
          <a:noAutofit/>
        </a:bodyPr>
        <a:lstStyle/>
        <a:p>
          <a:pPr lvl="0" algn="l" defTabSz="1066800" rtl="0">
            <a:lnSpc>
              <a:spcPct val="90000"/>
            </a:lnSpc>
            <a:spcBef>
              <a:spcPct val="0"/>
            </a:spcBef>
            <a:spcAft>
              <a:spcPct val="35000"/>
            </a:spcAft>
          </a:pPr>
          <a:r>
            <a:rPr lang="ms-MY" sz="2400" kern="1200" dirty="0" smtClean="0">
              <a:solidFill>
                <a:schemeClr val="bg1"/>
              </a:solidFill>
              <a:latin typeface="Cambria Math" pitchFamily="18" charset="0"/>
              <a:ea typeface="Cambria Math" pitchFamily="18" charset="0"/>
            </a:rPr>
            <a:t>Mereka berusaha agar lisan dan perbuatannya tidak menyakiti orang lain apatah lagi saudara seagamanya serta sentiasa mengimplementasikan ajaran Islam sebenar.</a:t>
          </a:r>
          <a:endParaRPr lang="en-US" sz="2400" kern="1200" dirty="0">
            <a:solidFill>
              <a:schemeClr val="bg1"/>
            </a:solidFill>
            <a:latin typeface="Cambria Math" pitchFamily="18" charset="0"/>
            <a:ea typeface="Cambria Math" pitchFamily="18" charset="0"/>
          </a:endParaRPr>
        </a:p>
      </dsp:txBody>
      <dsp:txXfrm>
        <a:off x="1273187" y="2407920"/>
        <a:ext cx="7101939" cy="1203960"/>
      </dsp:txXfrm>
    </dsp:sp>
    <dsp:sp modelId="{F779E97E-0B72-493F-A3B4-A47C20901A97}">
      <dsp:nvSpPr>
        <dsp:cNvPr id="0" name=""/>
        <dsp:cNvSpPr/>
      </dsp:nvSpPr>
      <dsp:spPr>
        <a:xfrm>
          <a:off x="520712" y="2257425"/>
          <a:ext cx="1504950" cy="1504950"/>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959F424-827F-44EB-B90D-EA76F69FCBD0}">
      <dsp:nvSpPr>
        <dsp:cNvPr id="0" name=""/>
        <dsp:cNvSpPr/>
      </dsp:nvSpPr>
      <dsp:spPr>
        <a:xfrm>
          <a:off x="835548" y="4213860"/>
          <a:ext cx="7539578" cy="1203960"/>
        </a:xfrm>
        <a:prstGeom prst="rect">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5643" tIns="60960" rIns="60960" bIns="60960" numCol="1" spcCol="1270" anchor="ctr" anchorCtr="0">
          <a:noAutofit/>
        </a:bodyPr>
        <a:lstStyle/>
        <a:p>
          <a:pPr lvl="0" algn="l" defTabSz="1066800" rtl="0">
            <a:lnSpc>
              <a:spcPct val="90000"/>
            </a:lnSpc>
            <a:spcBef>
              <a:spcPct val="0"/>
            </a:spcBef>
            <a:spcAft>
              <a:spcPct val="35000"/>
            </a:spcAft>
          </a:pPr>
          <a:r>
            <a:rPr lang="ms-MY" sz="2400" kern="1200" smtClean="0">
              <a:solidFill>
                <a:schemeClr val="bg1"/>
              </a:solidFill>
              <a:latin typeface="Cambria Math" pitchFamily="18" charset="0"/>
              <a:ea typeface="Cambria Math" pitchFamily="18" charset="0"/>
            </a:rPr>
            <a:t>Rasulullah SAW berpesan agar umatnya menjauhi perbuatan yang tercela supaya tidak terhalang daripada mendapat rahmat Allah SWT. </a:t>
          </a:r>
          <a:endParaRPr lang="en-US" sz="2400" kern="1200">
            <a:solidFill>
              <a:schemeClr val="bg1"/>
            </a:solidFill>
            <a:latin typeface="Cambria Math" pitchFamily="18" charset="0"/>
            <a:ea typeface="Cambria Math" pitchFamily="18" charset="0"/>
          </a:endParaRPr>
        </a:p>
      </dsp:txBody>
      <dsp:txXfrm>
        <a:off x="835548" y="4213860"/>
        <a:ext cx="7539578" cy="1203960"/>
      </dsp:txXfrm>
    </dsp:sp>
    <dsp:sp modelId="{A79688A9-3F6A-49A5-9411-E88A3A0FE003}">
      <dsp:nvSpPr>
        <dsp:cNvPr id="0" name=""/>
        <dsp:cNvSpPr/>
      </dsp:nvSpPr>
      <dsp:spPr>
        <a:xfrm>
          <a:off x="83073" y="4063365"/>
          <a:ext cx="1504950" cy="1504950"/>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7FEFBD-1E9F-4037-9297-2079269DB3AF}">
      <dsp:nvSpPr>
        <dsp:cNvPr id="0" name=""/>
        <dsp:cNvSpPr/>
      </dsp:nvSpPr>
      <dsp:spPr>
        <a:xfrm>
          <a:off x="0" y="0"/>
          <a:ext cx="7254240" cy="1851660"/>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en-MY" sz="3000" kern="1200" smtClean="0">
              <a:solidFill>
                <a:schemeClr val="tx1"/>
              </a:solidFill>
              <a:latin typeface="Cambria Math" pitchFamily="18" charset="0"/>
              <a:ea typeface="Cambria Math" pitchFamily="18" charset="0"/>
            </a:rPr>
            <a:t>Demikianlah persaudaran seagama yang semestinya terjalin berasaskan syariat ini. </a:t>
          </a:r>
          <a:endParaRPr lang="en-US" sz="3000" kern="1200">
            <a:solidFill>
              <a:schemeClr val="tx1"/>
            </a:solidFill>
            <a:latin typeface="Cambria Math" pitchFamily="18" charset="0"/>
            <a:ea typeface="Cambria Math" pitchFamily="18" charset="0"/>
          </a:endParaRPr>
        </a:p>
      </dsp:txBody>
      <dsp:txXfrm>
        <a:off x="54233" y="54233"/>
        <a:ext cx="5256154" cy="1743194"/>
      </dsp:txXfrm>
    </dsp:sp>
    <dsp:sp modelId="{BBF1D871-0F6A-43A5-A551-831E7664B5C0}">
      <dsp:nvSpPr>
        <dsp:cNvPr id="0" name=""/>
        <dsp:cNvSpPr/>
      </dsp:nvSpPr>
      <dsp:spPr>
        <a:xfrm>
          <a:off x="640079" y="2160269"/>
          <a:ext cx="7254240" cy="1851660"/>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en-MY" sz="3000" kern="1200" smtClean="0">
              <a:solidFill>
                <a:schemeClr val="tx1"/>
              </a:solidFill>
              <a:latin typeface="Cambria Math" pitchFamily="18" charset="0"/>
              <a:ea typeface="Cambria Math" pitchFamily="18" charset="0"/>
            </a:rPr>
            <a:t>Adanya tali persaudaraan tersebut memberi begitu banyak keindahan </a:t>
          </a:r>
          <a:endParaRPr lang="en-US" sz="3000" kern="1200">
            <a:solidFill>
              <a:schemeClr val="tx1"/>
            </a:solidFill>
            <a:latin typeface="Cambria Math" pitchFamily="18" charset="0"/>
            <a:ea typeface="Cambria Math" pitchFamily="18" charset="0"/>
          </a:endParaRPr>
        </a:p>
      </dsp:txBody>
      <dsp:txXfrm>
        <a:off x="694312" y="2214502"/>
        <a:ext cx="5302115" cy="1743194"/>
      </dsp:txXfrm>
    </dsp:sp>
    <dsp:sp modelId="{74924D8D-5FDF-49D2-822A-37EBB09AB1C6}">
      <dsp:nvSpPr>
        <dsp:cNvPr id="0" name=""/>
        <dsp:cNvSpPr/>
      </dsp:nvSpPr>
      <dsp:spPr>
        <a:xfrm>
          <a:off x="1280159" y="4320539"/>
          <a:ext cx="7254240" cy="1851660"/>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en-MY" sz="3000" kern="1200" smtClean="0">
              <a:solidFill>
                <a:schemeClr val="tx1"/>
              </a:solidFill>
              <a:latin typeface="Cambria Math" pitchFamily="18" charset="0"/>
              <a:ea typeface="Cambria Math" pitchFamily="18" charset="0"/>
            </a:rPr>
            <a:t>dan kemaslahatan bagi mereka yang menjalinnya atas dasar ilmu, iman dan takwa.</a:t>
          </a:r>
          <a:endParaRPr lang="en-US" sz="3000" kern="1200">
            <a:solidFill>
              <a:schemeClr val="tx1"/>
            </a:solidFill>
            <a:latin typeface="Cambria Math" pitchFamily="18" charset="0"/>
            <a:ea typeface="Cambria Math" pitchFamily="18" charset="0"/>
          </a:endParaRPr>
        </a:p>
      </dsp:txBody>
      <dsp:txXfrm>
        <a:off x="1334392" y="4374772"/>
        <a:ext cx="5302115" cy="1743194"/>
      </dsp:txXfrm>
    </dsp:sp>
    <dsp:sp modelId="{376CA1ED-7937-40FC-A25D-407398D35839}">
      <dsp:nvSpPr>
        <dsp:cNvPr id="0" name=""/>
        <dsp:cNvSpPr/>
      </dsp:nvSpPr>
      <dsp:spPr>
        <a:xfrm>
          <a:off x="6050661" y="1404175"/>
          <a:ext cx="1203579" cy="1203579"/>
        </a:xfrm>
        <a:prstGeom prst="downArrow">
          <a:avLst>
            <a:gd name="adj1" fmla="val 55000"/>
            <a:gd name="adj2" fmla="val 45000"/>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solidFill>
              <a:schemeClr val="tx1"/>
            </a:solidFill>
            <a:latin typeface="Cambria Math" pitchFamily="18" charset="0"/>
            <a:ea typeface="Cambria Math" pitchFamily="18" charset="0"/>
          </a:endParaRPr>
        </a:p>
      </dsp:txBody>
      <dsp:txXfrm>
        <a:off x="6321466" y="1404175"/>
        <a:ext cx="661969" cy="905693"/>
      </dsp:txXfrm>
    </dsp:sp>
    <dsp:sp modelId="{D9C20A58-5EB7-4A4C-AFE4-5612910F9EBB}">
      <dsp:nvSpPr>
        <dsp:cNvPr id="0" name=""/>
        <dsp:cNvSpPr/>
      </dsp:nvSpPr>
      <dsp:spPr>
        <a:xfrm>
          <a:off x="6690741" y="3552101"/>
          <a:ext cx="1203579" cy="1203579"/>
        </a:xfrm>
        <a:prstGeom prst="downArrow">
          <a:avLst>
            <a:gd name="adj1" fmla="val 55000"/>
            <a:gd name="adj2" fmla="val 45000"/>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solidFill>
              <a:schemeClr val="tx1"/>
            </a:solidFill>
            <a:latin typeface="Cambria Math" pitchFamily="18" charset="0"/>
            <a:ea typeface="Cambria Math" pitchFamily="18" charset="0"/>
          </a:endParaRPr>
        </a:p>
      </dsp:txBody>
      <dsp:txXfrm>
        <a:off x="6961546" y="3552101"/>
        <a:ext cx="661969" cy="90569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B64074-47BC-44EC-96D5-7E3A38E8E295}">
      <dsp:nvSpPr>
        <dsp:cNvPr id="0" name=""/>
        <dsp:cNvSpPr/>
      </dsp:nvSpPr>
      <dsp:spPr>
        <a:xfrm>
          <a:off x="-6548458" y="-1001486"/>
          <a:ext cx="7794172" cy="7794172"/>
        </a:xfrm>
        <a:prstGeom prst="blockArc">
          <a:avLst>
            <a:gd name="adj1" fmla="val 18900000"/>
            <a:gd name="adj2" fmla="val 2700000"/>
            <a:gd name="adj3" fmla="val 277"/>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CC7DAAD-196C-4FC1-8818-50B929171B9E}">
      <dsp:nvSpPr>
        <dsp:cNvPr id="0" name=""/>
        <dsp:cNvSpPr/>
      </dsp:nvSpPr>
      <dsp:spPr>
        <a:xfrm>
          <a:off x="651858" y="445227"/>
          <a:ext cx="7571475" cy="890918"/>
        </a:xfrm>
        <a:prstGeom prst="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07166" tIns="45720" rIns="45720" bIns="45720" numCol="1" spcCol="1270" anchor="ctr" anchorCtr="0">
          <a:noAutofit/>
        </a:bodyPr>
        <a:lstStyle/>
        <a:p>
          <a:pPr lvl="0" algn="l" defTabSz="800100" rtl="0">
            <a:lnSpc>
              <a:spcPct val="90000"/>
            </a:lnSpc>
            <a:spcBef>
              <a:spcPct val="0"/>
            </a:spcBef>
            <a:spcAft>
              <a:spcPct val="35000"/>
            </a:spcAft>
          </a:pPr>
          <a:r>
            <a:rPr lang="en-US" sz="1800" kern="1200" smtClean="0">
              <a:latin typeface="Cambria Math" pitchFamily="18" charset="0"/>
              <a:ea typeface="Cambria Math" pitchFamily="18" charset="0"/>
            </a:rPr>
            <a:t>Kemelut yang melanda umat Islam masa kini telah menyebabkan berlakunya pecah-belah dalam pelbagai kelompok dan puak. </a:t>
          </a:r>
          <a:endParaRPr lang="en-US" sz="1800" kern="1200">
            <a:latin typeface="Cambria Math" pitchFamily="18" charset="0"/>
            <a:ea typeface="Cambria Math" pitchFamily="18" charset="0"/>
          </a:endParaRPr>
        </a:p>
      </dsp:txBody>
      <dsp:txXfrm>
        <a:off x="651858" y="445227"/>
        <a:ext cx="7571475" cy="890918"/>
      </dsp:txXfrm>
    </dsp:sp>
    <dsp:sp modelId="{A7B81093-084E-423A-A7F4-BEDEC20748A9}">
      <dsp:nvSpPr>
        <dsp:cNvPr id="0" name=""/>
        <dsp:cNvSpPr/>
      </dsp:nvSpPr>
      <dsp:spPr>
        <a:xfrm>
          <a:off x="95034" y="333862"/>
          <a:ext cx="1113647" cy="1113647"/>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B9BF7EE-8756-41DB-AD26-AB5F07EE9567}">
      <dsp:nvSpPr>
        <dsp:cNvPr id="0" name=""/>
        <dsp:cNvSpPr/>
      </dsp:nvSpPr>
      <dsp:spPr>
        <a:xfrm>
          <a:off x="1162642" y="1781836"/>
          <a:ext cx="7060692" cy="890918"/>
        </a:xfrm>
        <a:prstGeom prst="rect">
          <a:avLst/>
        </a:prstGeom>
        <a:solidFill>
          <a:srgbClr val="FF66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07166" tIns="45720" rIns="45720" bIns="45720" numCol="1" spcCol="1270" anchor="ctr" anchorCtr="0">
          <a:noAutofit/>
        </a:bodyPr>
        <a:lstStyle/>
        <a:p>
          <a:pPr lvl="0" algn="l" defTabSz="800100" rtl="0">
            <a:lnSpc>
              <a:spcPct val="90000"/>
            </a:lnSpc>
            <a:spcBef>
              <a:spcPct val="0"/>
            </a:spcBef>
            <a:spcAft>
              <a:spcPct val="35000"/>
            </a:spcAft>
          </a:pPr>
          <a:r>
            <a:rPr lang="en-US" sz="1800" kern="1200" smtClean="0">
              <a:latin typeface="Cambria Math" pitchFamily="18" charset="0"/>
              <a:ea typeface="Cambria Math" pitchFamily="18" charset="0"/>
            </a:rPr>
            <a:t>Perpecahan ini juga terpengaruh kepada perselisihan di dalam bidang Akidah, Syariah, dan tidak ketinggalan juga kepada perkembangan Hadith, Tafsir, Tasawuf, dan sebagainya.</a:t>
          </a:r>
          <a:endParaRPr lang="en-US" sz="1800" kern="1200">
            <a:latin typeface="Cambria Math" pitchFamily="18" charset="0"/>
            <a:ea typeface="Cambria Math" pitchFamily="18" charset="0"/>
          </a:endParaRPr>
        </a:p>
      </dsp:txBody>
      <dsp:txXfrm>
        <a:off x="1162642" y="1781836"/>
        <a:ext cx="7060692" cy="890918"/>
      </dsp:txXfrm>
    </dsp:sp>
    <dsp:sp modelId="{20EB30FA-C6EF-4F6F-A5EA-3B9826904CC6}">
      <dsp:nvSpPr>
        <dsp:cNvPr id="0" name=""/>
        <dsp:cNvSpPr/>
      </dsp:nvSpPr>
      <dsp:spPr>
        <a:xfrm>
          <a:off x="605818" y="1670471"/>
          <a:ext cx="1113647" cy="1113647"/>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5CCFC66-AC22-42BC-8242-CCA0D843458A}">
      <dsp:nvSpPr>
        <dsp:cNvPr id="0" name=""/>
        <dsp:cNvSpPr/>
      </dsp:nvSpPr>
      <dsp:spPr>
        <a:xfrm>
          <a:off x="1162642" y="3118445"/>
          <a:ext cx="7060692" cy="890918"/>
        </a:xfrm>
        <a:prstGeom prst="rect">
          <a:avLst/>
        </a:prstGeom>
        <a:solidFill>
          <a:srgbClr val="00CC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07166" tIns="45720" rIns="45720" bIns="45720" numCol="1" spcCol="1270" anchor="ctr" anchorCtr="0">
          <a:noAutofit/>
        </a:bodyPr>
        <a:lstStyle/>
        <a:p>
          <a:pPr lvl="0" algn="l" defTabSz="800100" rtl="0">
            <a:lnSpc>
              <a:spcPct val="90000"/>
            </a:lnSpc>
            <a:spcBef>
              <a:spcPct val="0"/>
            </a:spcBef>
            <a:spcAft>
              <a:spcPct val="35000"/>
            </a:spcAft>
          </a:pPr>
          <a:r>
            <a:rPr lang="en-US" sz="1800" kern="1200" smtClean="0">
              <a:latin typeface="Cambria Math" pitchFamily="18" charset="0"/>
              <a:ea typeface="Cambria Math" pitchFamily="18" charset="0"/>
            </a:rPr>
            <a:t>Kita</a:t>
          </a:r>
          <a:r>
            <a:rPr lang="fi-FI" sz="1800" kern="1200" smtClean="0">
              <a:latin typeface="Cambria Math" pitchFamily="18" charset="0"/>
              <a:ea typeface="Cambria Math" pitchFamily="18" charset="0"/>
            </a:rPr>
            <a:t> perlu menyedari bah</a:t>
          </a:r>
          <a:r>
            <a:rPr lang="en-US" sz="1800" kern="1200" smtClean="0">
              <a:latin typeface="Cambria Math" pitchFamily="18" charset="0"/>
              <a:ea typeface="Cambria Math" pitchFamily="18" charset="0"/>
            </a:rPr>
            <a:t>a</a:t>
          </a:r>
          <a:r>
            <a:rPr lang="fi-FI" sz="1800" kern="1200" smtClean="0">
              <a:latin typeface="Cambria Math" pitchFamily="18" charset="0"/>
              <a:ea typeface="Cambria Math" pitchFamily="18" charset="0"/>
            </a:rPr>
            <a:t>wa perpecahan itu adalah suatu kehinaan. Adalah baik jika perbezaan yang terjadi tidak dijadikan untuk saling menghina dan memusuhi, </a:t>
          </a:r>
          <a:endParaRPr lang="en-US" sz="1800" kern="1200">
            <a:latin typeface="Cambria Math" pitchFamily="18" charset="0"/>
            <a:ea typeface="Cambria Math" pitchFamily="18" charset="0"/>
          </a:endParaRPr>
        </a:p>
      </dsp:txBody>
      <dsp:txXfrm>
        <a:off x="1162642" y="3118445"/>
        <a:ext cx="7060692" cy="890918"/>
      </dsp:txXfrm>
    </dsp:sp>
    <dsp:sp modelId="{D8DE0855-3E08-44EF-A542-B069A17B20DA}">
      <dsp:nvSpPr>
        <dsp:cNvPr id="0" name=""/>
        <dsp:cNvSpPr/>
      </dsp:nvSpPr>
      <dsp:spPr>
        <a:xfrm>
          <a:off x="605818" y="3007080"/>
          <a:ext cx="1113647" cy="1113647"/>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D1612EB-2BE5-4084-BACE-5ACA4870ABA2}">
      <dsp:nvSpPr>
        <dsp:cNvPr id="0" name=""/>
        <dsp:cNvSpPr/>
      </dsp:nvSpPr>
      <dsp:spPr>
        <a:xfrm>
          <a:off x="651858" y="4455054"/>
          <a:ext cx="7571475" cy="890918"/>
        </a:xfrm>
        <a:prstGeom prst="rect">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07166" tIns="45720" rIns="45720" bIns="45720" numCol="1" spcCol="1270" anchor="ctr" anchorCtr="0">
          <a:noAutofit/>
        </a:bodyPr>
        <a:lstStyle/>
        <a:p>
          <a:pPr lvl="0" algn="l" defTabSz="800100" rtl="0">
            <a:lnSpc>
              <a:spcPct val="90000"/>
            </a:lnSpc>
            <a:spcBef>
              <a:spcPct val="0"/>
            </a:spcBef>
            <a:spcAft>
              <a:spcPct val="35000"/>
            </a:spcAft>
          </a:pPr>
          <a:r>
            <a:rPr lang="fi-FI" sz="1800" kern="1200" smtClean="0">
              <a:latin typeface="Cambria Math" pitchFamily="18" charset="0"/>
              <a:ea typeface="Cambria Math" pitchFamily="18" charset="0"/>
            </a:rPr>
            <a:t>tetapi dimanfaatkan sebagai sarana untuk berlumba-lumba bagi membuat kebajikan demi kemajuan agama, bangsa dan negara. </a:t>
          </a:r>
          <a:endParaRPr lang="en-US" sz="1800" kern="1200">
            <a:latin typeface="Cambria Math" pitchFamily="18" charset="0"/>
            <a:ea typeface="Cambria Math" pitchFamily="18" charset="0"/>
          </a:endParaRPr>
        </a:p>
      </dsp:txBody>
      <dsp:txXfrm>
        <a:off x="651858" y="4455054"/>
        <a:ext cx="7571475" cy="890918"/>
      </dsp:txXfrm>
    </dsp:sp>
    <dsp:sp modelId="{45F421FC-D963-42A6-B2D7-4FDD0D2ECFC6}">
      <dsp:nvSpPr>
        <dsp:cNvPr id="0" name=""/>
        <dsp:cNvSpPr/>
      </dsp:nvSpPr>
      <dsp:spPr>
        <a:xfrm>
          <a:off x="95034" y="4343689"/>
          <a:ext cx="1113647" cy="1113647"/>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2E7E50-610F-4846-B378-D7D654482A0F}">
      <dsp:nvSpPr>
        <dsp:cNvPr id="0" name=""/>
        <dsp:cNvSpPr/>
      </dsp:nvSpPr>
      <dsp:spPr>
        <a:xfrm>
          <a:off x="0" y="4129903"/>
          <a:ext cx="7924800" cy="1355526"/>
        </a:xfrm>
        <a:prstGeom prst="rect">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0">
            <a:lnSpc>
              <a:spcPct val="90000"/>
            </a:lnSpc>
            <a:spcBef>
              <a:spcPct val="0"/>
            </a:spcBef>
            <a:spcAft>
              <a:spcPct val="35000"/>
            </a:spcAft>
          </a:pPr>
          <a:r>
            <a:rPr lang="en-US" sz="2400" kern="1200" dirty="0" err="1" smtClean="0">
              <a:solidFill>
                <a:schemeClr val="tx1"/>
              </a:solidFill>
              <a:latin typeface="Cambria Math" pitchFamily="18" charset="0"/>
              <a:ea typeface="Cambria Math" pitchFamily="18" charset="0"/>
            </a:rPr>
            <a:t>Malah</a:t>
          </a:r>
          <a:r>
            <a:rPr lang="en-US" sz="2400" kern="1200" dirty="0" smtClean="0">
              <a:solidFill>
                <a:schemeClr val="tx1"/>
              </a:solidFill>
              <a:latin typeface="Cambria Math" pitchFamily="18" charset="0"/>
              <a:ea typeface="Cambria Math" pitchFamily="18" charset="0"/>
            </a:rPr>
            <a:t> </a:t>
          </a:r>
          <a:r>
            <a:rPr lang="en-US" sz="2400" kern="1200" dirty="0" err="1" smtClean="0">
              <a:solidFill>
                <a:schemeClr val="tx1"/>
              </a:solidFill>
              <a:latin typeface="Cambria Math" pitchFamily="18" charset="0"/>
              <a:ea typeface="Cambria Math" pitchFamily="18" charset="0"/>
            </a:rPr>
            <a:t>semua</a:t>
          </a:r>
          <a:r>
            <a:rPr lang="en-US" sz="2400" kern="1200" dirty="0" smtClean="0">
              <a:solidFill>
                <a:schemeClr val="tx1"/>
              </a:solidFill>
              <a:latin typeface="Cambria Math" pitchFamily="18" charset="0"/>
              <a:ea typeface="Cambria Math" pitchFamily="18" charset="0"/>
            </a:rPr>
            <a:t> </a:t>
          </a:r>
          <a:r>
            <a:rPr lang="en-US" sz="2400" kern="1200" dirty="0" err="1" smtClean="0">
              <a:solidFill>
                <a:schemeClr val="tx1"/>
              </a:solidFill>
              <a:latin typeface="Cambria Math" pitchFamily="18" charset="0"/>
              <a:ea typeface="Cambria Math" pitchFamily="18" charset="0"/>
            </a:rPr>
            <a:t>pihak</a:t>
          </a:r>
          <a:r>
            <a:rPr lang="en-US" sz="2400" kern="1200" dirty="0" smtClean="0">
              <a:solidFill>
                <a:schemeClr val="tx1"/>
              </a:solidFill>
              <a:latin typeface="Cambria Math" pitchFamily="18" charset="0"/>
              <a:ea typeface="Cambria Math" pitchFamily="18" charset="0"/>
            </a:rPr>
            <a:t> </a:t>
          </a:r>
          <a:r>
            <a:rPr lang="en-US" sz="2400" kern="1200" dirty="0" err="1" smtClean="0">
              <a:solidFill>
                <a:schemeClr val="tx1"/>
              </a:solidFill>
              <a:latin typeface="Cambria Math" pitchFamily="18" charset="0"/>
              <a:ea typeface="Cambria Math" pitchFamily="18" charset="0"/>
            </a:rPr>
            <a:t>mesti</a:t>
          </a:r>
          <a:r>
            <a:rPr lang="en-US" sz="2400" kern="1200" dirty="0" smtClean="0">
              <a:solidFill>
                <a:schemeClr val="tx1"/>
              </a:solidFill>
              <a:latin typeface="Cambria Math" pitchFamily="18" charset="0"/>
              <a:ea typeface="Cambria Math" pitchFamily="18" charset="0"/>
            </a:rPr>
            <a:t> </a:t>
          </a:r>
          <a:r>
            <a:rPr lang="en-US" sz="2400" kern="1200" dirty="0" err="1" smtClean="0">
              <a:solidFill>
                <a:schemeClr val="tx1"/>
              </a:solidFill>
              <a:latin typeface="Cambria Math" pitchFamily="18" charset="0"/>
              <a:ea typeface="Cambria Math" pitchFamily="18" charset="0"/>
            </a:rPr>
            <a:t>bertindak</a:t>
          </a:r>
          <a:r>
            <a:rPr lang="en-US" sz="2400" kern="1200" dirty="0" smtClean="0">
              <a:solidFill>
                <a:schemeClr val="tx1"/>
              </a:solidFill>
              <a:latin typeface="Cambria Math" pitchFamily="18" charset="0"/>
              <a:ea typeface="Cambria Math" pitchFamily="18" charset="0"/>
            </a:rPr>
            <a:t> </a:t>
          </a:r>
          <a:r>
            <a:rPr lang="en-US" sz="2400" kern="1200" dirty="0" err="1" smtClean="0">
              <a:solidFill>
                <a:schemeClr val="tx1"/>
              </a:solidFill>
              <a:latin typeface="Cambria Math" pitchFamily="18" charset="0"/>
              <a:ea typeface="Cambria Math" pitchFamily="18" charset="0"/>
            </a:rPr>
            <a:t>berasaskan</a:t>
          </a:r>
          <a:r>
            <a:rPr lang="en-US" sz="2400" kern="1200" dirty="0" smtClean="0">
              <a:solidFill>
                <a:schemeClr val="tx1"/>
              </a:solidFill>
              <a:latin typeface="Cambria Math" pitchFamily="18" charset="0"/>
              <a:ea typeface="Cambria Math" pitchFamily="18" charset="0"/>
            </a:rPr>
            <a:t> </a:t>
          </a:r>
          <a:r>
            <a:rPr lang="en-US" sz="2400" kern="1200" dirty="0" err="1" smtClean="0">
              <a:solidFill>
                <a:schemeClr val="tx1"/>
              </a:solidFill>
              <a:latin typeface="Cambria Math" pitchFamily="18" charset="0"/>
              <a:ea typeface="Cambria Math" pitchFamily="18" charset="0"/>
            </a:rPr>
            <a:t>perancangan</a:t>
          </a:r>
          <a:r>
            <a:rPr lang="en-US" sz="2400" kern="1200" dirty="0" smtClean="0">
              <a:solidFill>
                <a:schemeClr val="tx1"/>
              </a:solidFill>
              <a:latin typeface="Cambria Math" pitchFamily="18" charset="0"/>
              <a:ea typeface="Cambria Math" pitchFamily="18" charset="0"/>
            </a:rPr>
            <a:t> </a:t>
          </a:r>
          <a:r>
            <a:rPr lang="en-US" sz="2400" kern="1200" dirty="0" err="1" smtClean="0">
              <a:solidFill>
                <a:schemeClr val="tx1"/>
              </a:solidFill>
              <a:latin typeface="Cambria Math" pitchFamily="18" charset="0"/>
              <a:ea typeface="Cambria Math" pitchFamily="18" charset="0"/>
            </a:rPr>
            <a:t>bersama</a:t>
          </a:r>
          <a:r>
            <a:rPr lang="en-US" sz="2400" kern="1200" dirty="0" smtClean="0">
              <a:solidFill>
                <a:schemeClr val="tx1"/>
              </a:solidFill>
              <a:latin typeface="Cambria Math" pitchFamily="18" charset="0"/>
              <a:ea typeface="Cambria Math" pitchFamily="18" charset="0"/>
            </a:rPr>
            <a:t> </a:t>
          </a:r>
          <a:r>
            <a:rPr lang="en-US" sz="2400" kern="1200" dirty="0" err="1" smtClean="0">
              <a:solidFill>
                <a:schemeClr val="tx1"/>
              </a:solidFill>
              <a:latin typeface="Cambria Math" pitchFamily="18" charset="0"/>
              <a:ea typeface="Cambria Math" pitchFamily="18" charset="0"/>
            </a:rPr>
            <a:t>ke</a:t>
          </a:r>
          <a:r>
            <a:rPr lang="en-US" sz="2400" kern="1200" dirty="0" smtClean="0">
              <a:solidFill>
                <a:schemeClr val="tx1"/>
              </a:solidFill>
              <a:latin typeface="Cambria Math" pitchFamily="18" charset="0"/>
              <a:ea typeface="Cambria Math" pitchFamily="18" charset="0"/>
            </a:rPr>
            <a:t> </a:t>
          </a:r>
          <a:r>
            <a:rPr lang="en-US" sz="2400" kern="1200" dirty="0" err="1" smtClean="0">
              <a:solidFill>
                <a:schemeClr val="tx1"/>
              </a:solidFill>
              <a:latin typeface="Cambria Math" pitchFamily="18" charset="0"/>
              <a:ea typeface="Cambria Math" pitchFamily="18" charset="0"/>
            </a:rPr>
            <a:t>arah</a:t>
          </a:r>
          <a:r>
            <a:rPr lang="en-US" sz="2400" kern="1200" dirty="0" smtClean="0">
              <a:solidFill>
                <a:schemeClr val="tx1"/>
              </a:solidFill>
              <a:latin typeface="Cambria Math" pitchFamily="18" charset="0"/>
              <a:ea typeface="Cambria Math" pitchFamily="18" charset="0"/>
            </a:rPr>
            <a:t> </a:t>
          </a:r>
          <a:r>
            <a:rPr lang="en-US" sz="2400" kern="1200" dirty="0" err="1" smtClean="0">
              <a:solidFill>
                <a:schemeClr val="tx1"/>
              </a:solidFill>
              <a:latin typeface="Cambria Math" pitchFamily="18" charset="0"/>
              <a:ea typeface="Cambria Math" pitchFamily="18" charset="0"/>
            </a:rPr>
            <a:t>kemajuan</a:t>
          </a:r>
          <a:r>
            <a:rPr lang="en-US" sz="2400" kern="1200" dirty="0" smtClean="0">
              <a:solidFill>
                <a:schemeClr val="tx1"/>
              </a:solidFill>
              <a:latin typeface="Cambria Math" pitchFamily="18" charset="0"/>
              <a:ea typeface="Cambria Math" pitchFamily="18" charset="0"/>
            </a:rPr>
            <a:t> </a:t>
          </a:r>
          <a:r>
            <a:rPr lang="en-US" sz="2400" kern="1200" dirty="0" err="1" smtClean="0">
              <a:solidFill>
                <a:schemeClr val="tx1"/>
              </a:solidFill>
              <a:latin typeface="Cambria Math" pitchFamily="18" charset="0"/>
              <a:ea typeface="Cambria Math" pitchFamily="18" charset="0"/>
            </a:rPr>
            <a:t>umat</a:t>
          </a:r>
          <a:r>
            <a:rPr lang="en-US" sz="2400" kern="1200" dirty="0" smtClean="0">
              <a:solidFill>
                <a:schemeClr val="tx1"/>
              </a:solidFill>
              <a:latin typeface="Cambria Math" pitchFamily="18" charset="0"/>
              <a:ea typeface="Cambria Math" pitchFamily="18" charset="0"/>
            </a:rPr>
            <a:t> </a:t>
          </a:r>
          <a:r>
            <a:rPr lang="en-US" sz="2400" kern="1200" dirty="0" err="1" smtClean="0">
              <a:solidFill>
                <a:schemeClr val="tx1"/>
              </a:solidFill>
              <a:latin typeface="Cambria Math" pitchFamily="18" charset="0"/>
              <a:ea typeface="Cambria Math" pitchFamily="18" charset="0"/>
            </a:rPr>
            <a:t>menerusi</a:t>
          </a:r>
          <a:r>
            <a:rPr lang="en-US" sz="2400" kern="1200" dirty="0" smtClean="0">
              <a:solidFill>
                <a:schemeClr val="tx1"/>
              </a:solidFill>
              <a:latin typeface="Cambria Math" pitchFamily="18" charset="0"/>
              <a:ea typeface="Cambria Math" pitchFamily="18" charset="0"/>
            </a:rPr>
            <a:t> dialog (</a:t>
          </a:r>
          <a:r>
            <a:rPr lang="en-US" sz="2400" i="1" kern="1200" dirty="0" err="1" smtClean="0">
              <a:solidFill>
                <a:schemeClr val="tx1"/>
              </a:solidFill>
              <a:latin typeface="Cambria Math" pitchFamily="18" charset="0"/>
              <a:ea typeface="Cambria Math" pitchFamily="18" charset="0"/>
            </a:rPr>
            <a:t>musyawarah</a:t>
          </a:r>
          <a:r>
            <a:rPr lang="en-US" sz="2400" kern="1200" dirty="0" smtClean="0">
              <a:solidFill>
                <a:schemeClr val="tx1"/>
              </a:solidFill>
              <a:latin typeface="Cambria Math" pitchFamily="18" charset="0"/>
              <a:ea typeface="Cambria Math" pitchFamily="18" charset="0"/>
            </a:rPr>
            <a:t>) </a:t>
          </a:r>
          <a:r>
            <a:rPr lang="en-US" sz="2400" kern="1200" dirty="0" err="1" smtClean="0">
              <a:solidFill>
                <a:schemeClr val="tx1"/>
              </a:solidFill>
              <a:latin typeface="Cambria Math" pitchFamily="18" charset="0"/>
              <a:ea typeface="Cambria Math" pitchFamily="18" charset="0"/>
            </a:rPr>
            <a:t>untuk</a:t>
          </a:r>
          <a:r>
            <a:rPr lang="en-US" sz="2400" kern="1200" dirty="0" smtClean="0">
              <a:solidFill>
                <a:schemeClr val="tx1"/>
              </a:solidFill>
              <a:latin typeface="Cambria Math" pitchFamily="18" charset="0"/>
              <a:ea typeface="Cambria Math" pitchFamily="18" charset="0"/>
            </a:rPr>
            <a:t> </a:t>
          </a:r>
          <a:r>
            <a:rPr lang="en-US" sz="2400" kern="1200" dirty="0" err="1" smtClean="0">
              <a:solidFill>
                <a:schemeClr val="tx1"/>
              </a:solidFill>
              <a:latin typeface="Cambria Math" pitchFamily="18" charset="0"/>
              <a:ea typeface="Cambria Math" pitchFamily="18" charset="0"/>
            </a:rPr>
            <a:t>membicarakan</a:t>
          </a:r>
          <a:r>
            <a:rPr lang="en-US" sz="2400" kern="1200" dirty="0" smtClean="0">
              <a:solidFill>
                <a:schemeClr val="tx1"/>
              </a:solidFill>
              <a:latin typeface="Cambria Math" pitchFamily="18" charset="0"/>
              <a:ea typeface="Cambria Math" pitchFamily="18" charset="0"/>
            </a:rPr>
            <a:t> agenda </a:t>
          </a:r>
          <a:r>
            <a:rPr lang="en-US" sz="2400" kern="1200" dirty="0" err="1" smtClean="0">
              <a:solidFill>
                <a:schemeClr val="tx1"/>
              </a:solidFill>
              <a:latin typeface="Cambria Math" pitchFamily="18" charset="0"/>
              <a:ea typeface="Cambria Math" pitchFamily="18" charset="0"/>
            </a:rPr>
            <a:t>bersama</a:t>
          </a:r>
          <a:r>
            <a:rPr lang="en-US" sz="2400" kern="1200" dirty="0" smtClean="0">
              <a:solidFill>
                <a:schemeClr val="tx1"/>
              </a:solidFill>
              <a:latin typeface="Cambria Math" pitchFamily="18" charset="0"/>
              <a:ea typeface="Cambria Math" pitchFamily="18" charset="0"/>
            </a:rPr>
            <a:t> </a:t>
          </a:r>
          <a:r>
            <a:rPr lang="en-US" sz="2400" kern="1200" dirty="0" err="1" smtClean="0">
              <a:solidFill>
                <a:schemeClr val="tx1"/>
              </a:solidFill>
              <a:latin typeface="Cambria Math" pitchFamily="18" charset="0"/>
              <a:ea typeface="Cambria Math" pitchFamily="18" charset="0"/>
            </a:rPr>
            <a:t>tadi</a:t>
          </a:r>
          <a:r>
            <a:rPr lang="en-US" sz="2400" kern="1200" dirty="0" smtClean="0">
              <a:solidFill>
                <a:schemeClr val="tx1"/>
              </a:solidFill>
              <a:latin typeface="Cambria Math" pitchFamily="18" charset="0"/>
              <a:ea typeface="Cambria Math" pitchFamily="18" charset="0"/>
            </a:rPr>
            <a:t>.</a:t>
          </a:r>
          <a:endParaRPr lang="en-US" sz="2400" kern="1200" dirty="0">
            <a:solidFill>
              <a:schemeClr val="tx1"/>
            </a:solidFill>
            <a:latin typeface="Cambria Math" pitchFamily="18" charset="0"/>
            <a:ea typeface="Cambria Math" pitchFamily="18" charset="0"/>
          </a:endParaRPr>
        </a:p>
      </dsp:txBody>
      <dsp:txXfrm>
        <a:off x="0" y="4129903"/>
        <a:ext cx="7924800" cy="1355526"/>
      </dsp:txXfrm>
    </dsp:sp>
    <dsp:sp modelId="{94D1572F-43FB-4925-A8F7-69F96E642E6B}">
      <dsp:nvSpPr>
        <dsp:cNvPr id="0" name=""/>
        <dsp:cNvSpPr/>
      </dsp:nvSpPr>
      <dsp:spPr>
        <a:xfrm rot="10800000">
          <a:off x="0" y="2065436"/>
          <a:ext cx="7924800" cy="2084799"/>
        </a:xfrm>
        <a:prstGeom prst="upArrowCallou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0">
            <a:lnSpc>
              <a:spcPct val="90000"/>
            </a:lnSpc>
            <a:spcBef>
              <a:spcPct val="0"/>
            </a:spcBef>
            <a:spcAft>
              <a:spcPct val="35000"/>
            </a:spcAft>
          </a:pPr>
          <a:r>
            <a:rPr lang="en-US" sz="2400" kern="1200" dirty="0" err="1" smtClean="0">
              <a:solidFill>
                <a:schemeClr val="tx1"/>
              </a:solidFill>
              <a:latin typeface="Cambria Math" pitchFamily="18" charset="0"/>
              <a:ea typeface="Cambria Math" pitchFamily="18" charset="0"/>
            </a:rPr>
            <a:t>bersatu</a:t>
          </a:r>
          <a:r>
            <a:rPr lang="en-US" sz="2400" kern="1200" dirty="0" smtClean="0">
              <a:solidFill>
                <a:schemeClr val="tx1"/>
              </a:solidFill>
              <a:latin typeface="Cambria Math" pitchFamily="18" charset="0"/>
              <a:ea typeface="Cambria Math" pitchFamily="18" charset="0"/>
            </a:rPr>
            <a:t> </a:t>
          </a:r>
          <a:r>
            <a:rPr lang="en-US" sz="2400" kern="1200" dirty="0" err="1" smtClean="0">
              <a:solidFill>
                <a:schemeClr val="tx1"/>
              </a:solidFill>
              <a:latin typeface="Cambria Math" pitchFamily="18" charset="0"/>
              <a:ea typeface="Cambria Math" pitchFamily="18" charset="0"/>
            </a:rPr>
            <a:t>dan</a:t>
          </a:r>
          <a:r>
            <a:rPr lang="en-US" sz="2400" kern="1200" dirty="0" smtClean="0">
              <a:solidFill>
                <a:schemeClr val="tx1"/>
              </a:solidFill>
              <a:latin typeface="Cambria Math" pitchFamily="18" charset="0"/>
              <a:ea typeface="Cambria Math" pitchFamily="18" charset="0"/>
            </a:rPr>
            <a:t> </a:t>
          </a:r>
          <a:r>
            <a:rPr lang="en-US" sz="2400" kern="1200" dirty="0" err="1" smtClean="0">
              <a:solidFill>
                <a:schemeClr val="tx1"/>
              </a:solidFill>
              <a:latin typeface="Cambria Math" pitchFamily="18" charset="0"/>
              <a:ea typeface="Cambria Math" pitchFamily="18" charset="0"/>
            </a:rPr>
            <a:t>bekerjasama</a:t>
          </a:r>
          <a:r>
            <a:rPr lang="en-US" sz="2400" kern="1200" dirty="0" smtClean="0">
              <a:solidFill>
                <a:schemeClr val="tx1"/>
              </a:solidFill>
              <a:latin typeface="Cambria Math" pitchFamily="18" charset="0"/>
              <a:ea typeface="Cambria Math" pitchFamily="18" charset="0"/>
            </a:rPr>
            <a:t> (</a:t>
          </a:r>
          <a:r>
            <a:rPr lang="en-US" sz="2400" i="1" kern="1200" dirty="0" err="1" smtClean="0">
              <a:solidFill>
                <a:schemeClr val="tx1"/>
              </a:solidFill>
              <a:latin typeface="Cambria Math" pitchFamily="18" charset="0"/>
              <a:ea typeface="Cambria Math" pitchFamily="18" charset="0"/>
            </a:rPr>
            <a:t>amal</a:t>
          </a:r>
          <a:r>
            <a:rPr lang="en-US" sz="2400" i="1" kern="1200" dirty="0" smtClean="0">
              <a:solidFill>
                <a:schemeClr val="tx1"/>
              </a:solidFill>
              <a:latin typeface="Cambria Math" pitchFamily="18" charset="0"/>
              <a:ea typeface="Cambria Math" pitchFamily="18" charset="0"/>
            </a:rPr>
            <a:t> </a:t>
          </a:r>
          <a:r>
            <a:rPr lang="en-US" sz="2400" i="1" kern="1200" dirty="0" err="1" smtClean="0">
              <a:solidFill>
                <a:schemeClr val="tx1"/>
              </a:solidFill>
              <a:latin typeface="Cambria Math" pitchFamily="18" charset="0"/>
              <a:ea typeface="Cambria Math" pitchFamily="18" charset="0"/>
            </a:rPr>
            <a:t>jamai</a:t>
          </a:r>
          <a:r>
            <a:rPr lang="en-US" sz="2400" kern="1200" dirty="0" smtClean="0">
              <a:solidFill>
                <a:schemeClr val="tx1"/>
              </a:solidFill>
              <a:latin typeface="Cambria Math" pitchFamily="18" charset="0"/>
              <a:ea typeface="Cambria Math" pitchFamily="18" charset="0"/>
            </a:rPr>
            <a:t>) </a:t>
          </a:r>
          <a:r>
            <a:rPr lang="en-US" sz="2400" kern="1200" dirty="0" err="1" smtClean="0">
              <a:solidFill>
                <a:schemeClr val="tx1"/>
              </a:solidFill>
              <a:latin typeface="Cambria Math" pitchFamily="18" charset="0"/>
              <a:ea typeface="Cambria Math" pitchFamily="18" charset="0"/>
            </a:rPr>
            <a:t>sangat</a:t>
          </a:r>
          <a:r>
            <a:rPr lang="en-US" sz="2400" kern="1200" dirty="0" smtClean="0">
              <a:solidFill>
                <a:schemeClr val="tx1"/>
              </a:solidFill>
              <a:latin typeface="Cambria Math" pitchFamily="18" charset="0"/>
              <a:ea typeface="Cambria Math" pitchFamily="18" charset="0"/>
            </a:rPr>
            <a:t> </a:t>
          </a:r>
          <a:r>
            <a:rPr lang="en-US" sz="2400" kern="1200" dirty="0" err="1" smtClean="0">
              <a:solidFill>
                <a:schemeClr val="tx1"/>
              </a:solidFill>
              <a:latin typeface="Cambria Math" pitchFamily="18" charset="0"/>
              <a:ea typeface="Cambria Math" pitchFamily="18" charset="0"/>
            </a:rPr>
            <a:t>penting</a:t>
          </a:r>
          <a:r>
            <a:rPr lang="en-US" sz="2400" kern="1200" dirty="0" smtClean="0">
              <a:solidFill>
                <a:schemeClr val="tx1"/>
              </a:solidFill>
              <a:latin typeface="Cambria Math" pitchFamily="18" charset="0"/>
              <a:ea typeface="Cambria Math" pitchFamily="18" charset="0"/>
            </a:rPr>
            <a:t> </a:t>
          </a:r>
          <a:r>
            <a:rPr lang="en-US" sz="2400" kern="1200" dirty="0" err="1" smtClean="0">
              <a:solidFill>
                <a:schemeClr val="tx1"/>
              </a:solidFill>
              <a:latin typeface="Cambria Math" pitchFamily="18" charset="0"/>
              <a:ea typeface="Cambria Math" pitchFamily="18" charset="0"/>
            </a:rPr>
            <a:t>diwujudkan</a:t>
          </a:r>
          <a:r>
            <a:rPr lang="en-US" sz="2400" kern="1200" dirty="0" smtClean="0">
              <a:solidFill>
                <a:schemeClr val="tx1"/>
              </a:solidFill>
              <a:latin typeface="Cambria Math" pitchFamily="18" charset="0"/>
              <a:ea typeface="Cambria Math" pitchFamily="18" charset="0"/>
            </a:rPr>
            <a:t>. </a:t>
          </a:r>
          <a:endParaRPr lang="en-US" sz="2400" kern="1200" dirty="0">
            <a:solidFill>
              <a:schemeClr val="tx1"/>
            </a:solidFill>
            <a:latin typeface="Cambria Math" pitchFamily="18" charset="0"/>
            <a:ea typeface="Cambria Math" pitchFamily="18" charset="0"/>
          </a:endParaRPr>
        </a:p>
      </dsp:txBody>
      <dsp:txXfrm rot="10800000">
        <a:off x="0" y="2065436"/>
        <a:ext cx="7924800" cy="1354640"/>
      </dsp:txXfrm>
    </dsp:sp>
    <dsp:sp modelId="{AEDF703F-2A5A-4AE6-8DA8-151FFECB6DA5}">
      <dsp:nvSpPr>
        <dsp:cNvPr id="0" name=""/>
        <dsp:cNvSpPr/>
      </dsp:nvSpPr>
      <dsp:spPr>
        <a:xfrm rot="10800000">
          <a:off x="0" y="969"/>
          <a:ext cx="7924800" cy="2084799"/>
        </a:xfrm>
        <a:prstGeom prst="upArrowCallou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0">
            <a:lnSpc>
              <a:spcPct val="90000"/>
            </a:lnSpc>
            <a:spcBef>
              <a:spcPct val="0"/>
            </a:spcBef>
            <a:spcAft>
              <a:spcPct val="35000"/>
            </a:spcAft>
          </a:pPr>
          <a:r>
            <a:rPr lang="en-US" sz="2400" kern="1200" smtClean="0">
              <a:solidFill>
                <a:schemeClr val="tx1"/>
              </a:solidFill>
              <a:latin typeface="Cambria Math" pitchFamily="18" charset="0"/>
              <a:ea typeface="Cambria Math" pitchFamily="18" charset="0"/>
            </a:rPr>
            <a:t>Kita perlu menyedari bahawa cabaran pada masa hadapan adalah lebih berat berbanding hari ini. </a:t>
          </a:r>
          <a:endParaRPr lang="en-US" sz="2400" kern="1200">
            <a:solidFill>
              <a:schemeClr val="tx1"/>
            </a:solidFill>
            <a:latin typeface="Cambria Math" pitchFamily="18" charset="0"/>
            <a:ea typeface="Cambria Math" pitchFamily="18" charset="0"/>
          </a:endParaRPr>
        </a:p>
      </dsp:txBody>
      <dsp:txXfrm rot="10800000">
        <a:off x="0" y="969"/>
        <a:ext cx="7924800" cy="135464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F3EB34-DB25-4A15-A9CD-60B2AC323FC3}">
      <dsp:nvSpPr>
        <dsp:cNvPr id="0" name=""/>
        <dsp:cNvSpPr/>
      </dsp:nvSpPr>
      <dsp:spPr>
        <a:xfrm>
          <a:off x="0" y="4750038"/>
          <a:ext cx="8458200" cy="1039192"/>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0">
            <a:lnSpc>
              <a:spcPct val="90000"/>
            </a:lnSpc>
            <a:spcBef>
              <a:spcPct val="0"/>
            </a:spcBef>
            <a:spcAft>
              <a:spcPct val="35000"/>
            </a:spcAft>
          </a:pPr>
          <a:r>
            <a:rPr lang="ms-MY" sz="2400" b="0" i="0" kern="1200" baseline="0" smtClean="0">
              <a:solidFill>
                <a:schemeClr val="tx1"/>
              </a:solidFill>
              <a:latin typeface="Cambria Math" pitchFamily="18" charset="0"/>
              <a:ea typeface="Cambria Math" pitchFamily="18" charset="0"/>
            </a:rPr>
            <a:t>Khatib yakin, perpaduan yang terjalin memudahkan pencapaian matlamat atau misi dan visi negara dalam usaha untuk menjadikan Malaysia sebuah negara bangsa yang maju. </a:t>
          </a:r>
          <a:endParaRPr lang="en-US" sz="2400" kern="1200">
            <a:solidFill>
              <a:schemeClr val="tx1"/>
            </a:solidFill>
            <a:latin typeface="Cambria Math" pitchFamily="18" charset="0"/>
            <a:ea typeface="Cambria Math" pitchFamily="18" charset="0"/>
          </a:endParaRPr>
        </a:p>
      </dsp:txBody>
      <dsp:txXfrm>
        <a:off x="0" y="4750038"/>
        <a:ext cx="8458200" cy="1039192"/>
      </dsp:txXfrm>
    </dsp:sp>
    <dsp:sp modelId="{793ADEF7-27A6-4D09-A2F1-932FCD4D3857}">
      <dsp:nvSpPr>
        <dsp:cNvPr id="0" name=""/>
        <dsp:cNvSpPr/>
      </dsp:nvSpPr>
      <dsp:spPr>
        <a:xfrm rot="10800000">
          <a:off x="0" y="3167348"/>
          <a:ext cx="8458200" cy="1598277"/>
        </a:xfrm>
        <a:prstGeom prst="upArrowCallout">
          <a:avLst/>
        </a:prstGeom>
        <a:solidFill>
          <a:schemeClr val="accent2">
            <a:hueOff val="1560506"/>
            <a:satOff val="-1946"/>
            <a:lumOff val="4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0">
            <a:lnSpc>
              <a:spcPct val="90000"/>
            </a:lnSpc>
            <a:spcBef>
              <a:spcPct val="0"/>
            </a:spcBef>
            <a:spcAft>
              <a:spcPct val="35000"/>
            </a:spcAft>
          </a:pPr>
          <a:r>
            <a:rPr lang="ms-MY" sz="2400" b="0" i="0" kern="1200" baseline="0" smtClean="0">
              <a:solidFill>
                <a:schemeClr val="tx1"/>
              </a:solidFill>
              <a:latin typeface="Cambria Math" pitchFamily="18" charset="0"/>
              <a:ea typeface="Cambria Math" pitchFamily="18" charset="0"/>
            </a:rPr>
            <a:t>Amalan rumah terbuka adalah salah satu aktiviti yang banyak memberikan kepentingan dalam mengeratkan perpaduan kaum dalam kalangan anggota masyarakat di negara kita.</a:t>
          </a:r>
          <a:endParaRPr lang="en-US" sz="2400" kern="1200">
            <a:solidFill>
              <a:schemeClr val="tx1"/>
            </a:solidFill>
            <a:latin typeface="Cambria Math" pitchFamily="18" charset="0"/>
            <a:ea typeface="Cambria Math" pitchFamily="18" charset="0"/>
          </a:endParaRPr>
        </a:p>
      </dsp:txBody>
      <dsp:txXfrm rot="10800000">
        <a:off x="0" y="3167348"/>
        <a:ext cx="8458200" cy="1038512"/>
      </dsp:txXfrm>
    </dsp:sp>
    <dsp:sp modelId="{7B7E6F7C-A092-40B1-ACBD-7FE84F4841F5}">
      <dsp:nvSpPr>
        <dsp:cNvPr id="0" name=""/>
        <dsp:cNvSpPr/>
      </dsp:nvSpPr>
      <dsp:spPr>
        <a:xfrm rot="10800000">
          <a:off x="0" y="1584658"/>
          <a:ext cx="8458200" cy="1598277"/>
        </a:xfrm>
        <a:prstGeom prst="upArrowCallout">
          <a:avLst/>
        </a:prstGeom>
        <a:solidFill>
          <a:schemeClr val="accent2">
            <a:hueOff val="3121013"/>
            <a:satOff val="-3893"/>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0">
            <a:lnSpc>
              <a:spcPct val="90000"/>
            </a:lnSpc>
            <a:spcBef>
              <a:spcPct val="0"/>
            </a:spcBef>
            <a:spcAft>
              <a:spcPct val="35000"/>
            </a:spcAft>
          </a:pPr>
          <a:r>
            <a:rPr lang="ms-MY" sz="2400" b="0" i="0" kern="1200" baseline="0" smtClean="0">
              <a:solidFill>
                <a:schemeClr val="tx1"/>
              </a:solidFill>
              <a:latin typeface="Cambria Math" pitchFamily="18" charset="0"/>
              <a:ea typeface="Cambria Math" pitchFamily="18" charset="0"/>
            </a:rPr>
            <a:t>Peranan ini perlu difahami dan dimainkan oleh kita semua seperti meluangkan masa bersama-sama keluarga dan masyarakat. </a:t>
          </a:r>
          <a:endParaRPr lang="en-US" sz="2400" kern="1200">
            <a:solidFill>
              <a:schemeClr val="tx1"/>
            </a:solidFill>
            <a:latin typeface="Cambria Math" pitchFamily="18" charset="0"/>
            <a:ea typeface="Cambria Math" pitchFamily="18" charset="0"/>
          </a:endParaRPr>
        </a:p>
      </dsp:txBody>
      <dsp:txXfrm rot="10800000">
        <a:off x="0" y="1584658"/>
        <a:ext cx="8458200" cy="1038512"/>
      </dsp:txXfrm>
    </dsp:sp>
    <dsp:sp modelId="{A54195E6-C6F6-433C-991E-87892C901630}">
      <dsp:nvSpPr>
        <dsp:cNvPr id="0" name=""/>
        <dsp:cNvSpPr/>
      </dsp:nvSpPr>
      <dsp:spPr>
        <a:xfrm rot="10800000">
          <a:off x="0" y="1968"/>
          <a:ext cx="8458200" cy="1598277"/>
        </a:xfrm>
        <a:prstGeom prst="upArrowCallou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0">
            <a:lnSpc>
              <a:spcPct val="90000"/>
            </a:lnSpc>
            <a:spcBef>
              <a:spcPct val="0"/>
            </a:spcBef>
            <a:spcAft>
              <a:spcPct val="35000"/>
            </a:spcAft>
          </a:pPr>
          <a:r>
            <a:rPr lang="ms-MY" sz="2400" b="0" i="0" kern="1200" baseline="0" smtClean="0">
              <a:solidFill>
                <a:schemeClr val="tx1"/>
              </a:solidFill>
              <a:latin typeface="Cambria Math" pitchFamily="18" charset="0"/>
              <a:ea typeface="Cambria Math" pitchFamily="18" charset="0"/>
            </a:rPr>
            <a:t>Setiap anggota masyarakat bertanggungjawab memayungi dan melindung keselamatan serta kesejahteraan sesama kita. </a:t>
          </a:r>
          <a:endParaRPr lang="en-US" sz="2400" kern="1200">
            <a:solidFill>
              <a:schemeClr val="tx1"/>
            </a:solidFill>
            <a:latin typeface="Cambria Math" pitchFamily="18" charset="0"/>
            <a:ea typeface="Cambria Math" pitchFamily="18" charset="0"/>
          </a:endParaRPr>
        </a:p>
      </dsp:txBody>
      <dsp:txXfrm rot="10800000">
        <a:off x="0" y="1968"/>
        <a:ext cx="8458200" cy="103851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D229CD-3CB1-4E94-A6F4-59B569B070D9}">
      <dsp:nvSpPr>
        <dsp:cNvPr id="0" name=""/>
        <dsp:cNvSpPr/>
      </dsp:nvSpPr>
      <dsp:spPr>
        <a:xfrm>
          <a:off x="3303496" y="979"/>
          <a:ext cx="4248600" cy="1921574"/>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ms-MY" sz="2000" kern="1200" smtClean="0">
              <a:solidFill>
                <a:schemeClr val="tx1"/>
              </a:solidFill>
              <a:latin typeface="Cambria Math" pitchFamily="18" charset="0"/>
              <a:ea typeface="Cambria Math" pitchFamily="18" charset="0"/>
            </a:rPr>
            <a:t>Pada masa sama, kurangkan sikap prejudis terhadap keharmonian kaum sekalipun berbeza pendapat, konsep politik mahupun berlainan ideologi politik. </a:t>
          </a:r>
          <a:endParaRPr lang="en-US" sz="2000" kern="1200">
            <a:solidFill>
              <a:schemeClr val="tx1"/>
            </a:solidFill>
            <a:latin typeface="Cambria Math" pitchFamily="18" charset="0"/>
            <a:ea typeface="Cambria Math" pitchFamily="18" charset="0"/>
          </a:endParaRPr>
        </a:p>
      </dsp:txBody>
      <dsp:txXfrm>
        <a:off x="3303496" y="979"/>
        <a:ext cx="4248600" cy="1921574"/>
      </dsp:txXfrm>
    </dsp:sp>
    <dsp:sp modelId="{261AC6BE-68B9-408C-8625-1EDEFB735EC8}">
      <dsp:nvSpPr>
        <dsp:cNvPr id="0" name=""/>
        <dsp:cNvSpPr/>
      </dsp:nvSpPr>
      <dsp:spPr>
        <a:xfrm>
          <a:off x="1210902" y="979"/>
          <a:ext cx="1902358" cy="1921574"/>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CA70EE-2FF1-4408-9345-1CAFC0DFCC31}">
      <dsp:nvSpPr>
        <dsp:cNvPr id="0" name=""/>
        <dsp:cNvSpPr/>
      </dsp:nvSpPr>
      <dsp:spPr>
        <a:xfrm>
          <a:off x="1210902" y="2239612"/>
          <a:ext cx="4248600" cy="1921574"/>
        </a:xfrm>
        <a:prstGeom prst="rect">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smtClean="0">
              <a:solidFill>
                <a:schemeClr val="tx1"/>
              </a:solidFill>
              <a:latin typeface="Cambria Math" pitchFamily="18" charset="0"/>
              <a:ea typeface="Cambria Math" pitchFamily="18" charset="0"/>
            </a:rPr>
            <a:t>Lebih bermakna, </a:t>
          </a:r>
          <a:r>
            <a:rPr lang="ms-MY" sz="2000" kern="1200" smtClean="0">
              <a:solidFill>
                <a:schemeClr val="tx1"/>
              </a:solidFill>
              <a:latin typeface="Cambria Math" pitchFamily="18" charset="0"/>
              <a:ea typeface="Cambria Math" pitchFamily="18" charset="0"/>
            </a:rPr>
            <a:t>perpaduan dalam kalangan masyarakat serta barisan kepemimpinan negara meningkatkan </a:t>
          </a:r>
          <a:r>
            <a:rPr lang="en-US" sz="2000" kern="1200" smtClean="0">
              <a:solidFill>
                <a:schemeClr val="tx1"/>
              </a:solidFill>
              <a:latin typeface="Cambria Math" pitchFamily="18" charset="0"/>
              <a:ea typeface="Cambria Math" pitchFamily="18" charset="0"/>
            </a:rPr>
            <a:t>semangat toleransi dalam diri generasi sekarang dan akan datang.</a:t>
          </a:r>
          <a:endParaRPr lang="en-US" sz="2000" kern="1200">
            <a:solidFill>
              <a:schemeClr val="tx1"/>
            </a:solidFill>
            <a:latin typeface="Cambria Math" pitchFamily="18" charset="0"/>
            <a:ea typeface="Cambria Math" pitchFamily="18" charset="0"/>
          </a:endParaRPr>
        </a:p>
      </dsp:txBody>
      <dsp:txXfrm>
        <a:off x="1210902" y="2239612"/>
        <a:ext cx="4248600" cy="1921574"/>
      </dsp:txXfrm>
    </dsp:sp>
    <dsp:sp modelId="{0E0AD206-8B23-4201-ADC9-06B3E915894D}">
      <dsp:nvSpPr>
        <dsp:cNvPr id="0" name=""/>
        <dsp:cNvSpPr/>
      </dsp:nvSpPr>
      <dsp:spPr>
        <a:xfrm>
          <a:off x="5649738" y="2239612"/>
          <a:ext cx="1902358" cy="1921574"/>
        </a:xfrm>
        <a:prstGeom prst="rect">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CC81F0-76BF-49E7-9882-0D81F45D0713}">
      <dsp:nvSpPr>
        <dsp:cNvPr id="0" name=""/>
        <dsp:cNvSpPr/>
      </dsp:nvSpPr>
      <dsp:spPr>
        <a:xfrm>
          <a:off x="3303496" y="4478246"/>
          <a:ext cx="4248600" cy="1921574"/>
        </a:xfrm>
        <a:prstGeom prst="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smtClean="0">
              <a:solidFill>
                <a:schemeClr val="tx1"/>
              </a:solidFill>
              <a:latin typeface="Cambria Math" pitchFamily="18" charset="0"/>
              <a:ea typeface="Cambria Math" pitchFamily="18" charset="0"/>
            </a:rPr>
            <a:t>Oleh itu, marilah kita bersama-sama menghayati ibrah di bulan Syawal yang mulia ini supaya hasrat negara untuk mencapai </a:t>
          </a:r>
          <a:r>
            <a:rPr lang="en-US" sz="2000" i="1" kern="1200" smtClean="0">
              <a:solidFill>
                <a:schemeClr val="tx1"/>
              </a:solidFill>
              <a:latin typeface="Cambria Math" pitchFamily="18" charset="0"/>
              <a:ea typeface="Cambria Math" pitchFamily="18" charset="0"/>
            </a:rPr>
            <a:t>Baldatun Toyyibah wa Rabbun Ghaffur</a:t>
          </a:r>
          <a:r>
            <a:rPr lang="en-US" sz="2000" kern="1200" smtClean="0">
              <a:solidFill>
                <a:schemeClr val="tx1"/>
              </a:solidFill>
              <a:latin typeface="Cambria Math" pitchFamily="18" charset="0"/>
              <a:ea typeface="Cambria Math" pitchFamily="18" charset="0"/>
            </a:rPr>
            <a:t> akan menjadi realiti dan bukan lagi angan-angan. </a:t>
          </a:r>
          <a:endParaRPr lang="en-US" sz="2000" kern="1200">
            <a:solidFill>
              <a:schemeClr val="tx1"/>
            </a:solidFill>
            <a:latin typeface="Cambria Math" pitchFamily="18" charset="0"/>
            <a:ea typeface="Cambria Math" pitchFamily="18" charset="0"/>
          </a:endParaRPr>
        </a:p>
      </dsp:txBody>
      <dsp:txXfrm>
        <a:off x="3303496" y="4478246"/>
        <a:ext cx="4248600" cy="1921574"/>
      </dsp:txXfrm>
    </dsp:sp>
    <dsp:sp modelId="{EFCB9589-FB36-402B-9A74-0909742A6361}">
      <dsp:nvSpPr>
        <dsp:cNvPr id="0" name=""/>
        <dsp:cNvSpPr/>
      </dsp:nvSpPr>
      <dsp:spPr>
        <a:xfrm>
          <a:off x="1210902" y="4478246"/>
          <a:ext cx="1902358" cy="1921574"/>
        </a:xfrm>
        <a:prstGeom prst="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architecture">
  <dgm:title val="Architecture Layout"/>
  <dgm:desc val="Use to show hierarchical relationships that build from the bottom up. This layout works well for showing architectural components or objects that build on other objects."/>
  <dgm:catLst>
    <dgm:cat type="hierarchy" pri="4500"/>
    <dgm:cat type="list" pri="24500"/>
    <dgm:cat type="relationship" pri="10500"/>
    <dgm:cat type="officeonline" pri="7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b"/>
        </dgm:alg>
      </dgm:if>
      <dgm:else name="Name3">
        <dgm:alg type="lin">
          <dgm:param type="linDir" val="fromR"/>
          <dgm:param type="nodeVertAlign" val="b"/>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B"/>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b"/>
              </dgm:alg>
            </dgm:if>
            <dgm:else name="Name1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B"/>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b"/>
                    </dgm:alg>
                  </dgm:if>
                  <dgm:else name="Name17">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B"/>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b"/>
                          </dgm:alg>
                        </dgm:if>
                        <dgm:else name="Name24">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B"/>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b"/>
                                </dgm:alg>
                              </dgm:if>
                              <dgm:else name="Name3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AlternatingPictureBlocks">
  <dgm:title val=""/>
  <dgm:desc val=""/>
  <dgm:catLst>
    <dgm:cat type="picture" pri="15000"/>
    <dgm:cat type="pictureconvert" pri="15000"/>
    <dgm:cat type="list" pri="13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primFontSz" for="des" ptType="node" op="equ" val="65"/>
      <dgm:constr type="w" for="ch" forName="comp" refType="w"/>
      <dgm:constr type="h" for="ch" forName="comp" refType="h"/>
      <dgm:constr type="h" for="ch" forName="sibTrans" refType="w" refFor="ch" refForName="comp" op="equ" fact="0.05"/>
    </dgm:constrLst>
    <dgm:ruleLst/>
    <dgm:forEach name="Name0" axis="ch" ptType="node">
      <dgm:layoutNode name="comp" styleLbl="node1">
        <dgm:alg type="composite">
          <dgm:param type="ar" val="3.30"/>
        </dgm:alg>
        <dgm:shape xmlns:r="http://schemas.openxmlformats.org/officeDocument/2006/relationships" r:blip="">
          <dgm:adjLst/>
        </dgm:shape>
        <dgm:presOf/>
        <dgm:choose name="Name1">
          <dgm:if name="Name2" func="var" arg="dir" op="equ" val="norm">
            <dgm:choose name="Name4">
              <dgm:if name="Name5" axis="desOrSelf" ptType="node" func="posOdd" op="equ" val="1">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if>
              <dgm:else name="Name6">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else>
            </dgm:choose>
          </dgm:if>
          <dgm:else name="Name3">
            <dgm:choose name="Name7">
              <dgm:if name="Name8" axis="desOrSelf" ptType="node" func="posOdd" op="equ" val="1">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if>
              <dgm:else name="Name9">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else>
            </dgm:choose>
          </dgm:else>
        </dgm:choose>
        <dgm:ruleLst/>
        <dgm:layoutNode name="rect2" styleLbl="node1">
          <dgm:varLst>
            <dgm:bulletEnabled val="1"/>
          </dgm:varLst>
          <dgm:alg type="tx"/>
          <dgm:shape xmlns:r="http://schemas.openxmlformats.org/officeDocument/2006/relationships" type="rect" r:blip="">
            <dgm:adjLst/>
          </dgm:shape>
          <dgm:presOf axis="desOrSelf" ptType="node"/>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 styleLbl="lnNod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8/layout/AlternatingPictureBlocks">
  <dgm:title val=""/>
  <dgm:desc val=""/>
  <dgm:catLst>
    <dgm:cat type="picture" pri="15000"/>
    <dgm:cat type="pictureconvert" pri="15000"/>
    <dgm:cat type="list" pri="13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primFontSz" for="des" ptType="node" op="equ" val="65"/>
      <dgm:constr type="w" for="ch" forName="comp" refType="w"/>
      <dgm:constr type="h" for="ch" forName="comp" refType="h"/>
      <dgm:constr type="h" for="ch" forName="sibTrans" refType="w" refFor="ch" refForName="comp" op="equ" fact="0.05"/>
    </dgm:constrLst>
    <dgm:ruleLst/>
    <dgm:forEach name="Name0" axis="ch" ptType="node">
      <dgm:layoutNode name="comp" styleLbl="node1">
        <dgm:alg type="composite">
          <dgm:param type="ar" val="3.30"/>
        </dgm:alg>
        <dgm:shape xmlns:r="http://schemas.openxmlformats.org/officeDocument/2006/relationships" r:blip="">
          <dgm:adjLst/>
        </dgm:shape>
        <dgm:presOf/>
        <dgm:choose name="Name1">
          <dgm:if name="Name2" func="var" arg="dir" op="equ" val="norm">
            <dgm:choose name="Name4">
              <dgm:if name="Name5" axis="desOrSelf" ptType="node" func="posOdd" op="equ" val="1">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if>
              <dgm:else name="Name6">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else>
            </dgm:choose>
          </dgm:if>
          <dgm:else name="Name3">
            <dgm:choose name="Name7">
              <dgm:if name="Name8" axis="desOrSelf" ptType="node" func="posOdd" op="equ" val="1">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if>
              <dgm:else name="Name9">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else>
            </dgm:choose>
          </dgm:else>
        </dgm:choose>
        <dgm:ruleLst/>
        <dgm:layoutNode name="rect2" styleLbl="node1">
          <dgm:varLst>
            <dgm:bulletEnabled val="1"/>
          </dgm:varLst>
          <dgm:alg type="tx"/>
          <dgm:shape xmlns:r="http://schemas.openxmlformats.org/officeDocument/2006/relationships" type="rect" r:blip="">
            <dgm:adjLst/>
          </dgm:shape>
          <dgm:presOf axis="desOrSelf" ptType="node"/>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 styleLbl="lnNod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9B6C4A-77EE-4683-B605-2C5A7A57ACEC}" type="datetimeFigureOut">
              <a:rPr lang="en-MY" smtClean="0"/>
              <a:pPr/>
              <a:t>6/7/2017</a:t>
            </a:fld>
            <a:endParaRPr lang="en-MY"/>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25F4F8-8D27-414A-B302-D144BA918955}" type="slidenum">
              <a:rPr lang="en-MY" smtClean="0"/>
              <a:pPr/>
              <a:t>‹#›</a:t>
            </a:fld>
            <a:endParaRPr lang="en-MY"/>
          </a:p>
        </p:txBody>
      </p:sp>
    </p:spTree>
    <p:extLst>
      <p:ext uri="{BB962C8B-B14F-4D97-AF65-F5344CB8AC3E}">
        <p14:creationId xmlns:p14="http://schemas.microsoft.com/office/powerpoint/2010/main" val="4016738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25F4F8-8D27-414A-B302-D144BA918955}" type="slidenum">
              <a:rPr lang="en-MY" smtClean="0"/>
              <a:pPr/>
              <a:t>3</a:t>
            </a:fld>
            <a:endParaRPr lang="en-MY"/>
          </a:p>
        </p:txBody>
      </p:sp>
    </p:spTree>
    <p:extLst>
      <p:ext uri="{BB962C8B-B14F-4D97-AF65-F5344CB8AC3E}">
        <p14:creationId xmlns:p14="http://schemas.microsoft.com/office/powerpoint/2010/main" val="14091554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8ABDA28-8FD6-4624-B7A0-145B971B0CD9}" type="datetime1">
              <a:rPr lang="en-MY" smtClean="0"/>
              <a:pPr/>
              <a:t>6/7/2017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4177885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529943-5684-4C80-927A-9D3BD58A0D80}" type="datetime1">
              <a:rPr lang="en-MY" smtClean="0"/>
              <a:pPr/>
              <a:t>6/7/2017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1581376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A64F39-116D-4CB7-BEBE-54CC1FBAEA1B}" type="datetime1">
              <a:rPr lang="en-MY" smtClean="0"/>
              <a:pPr/>
              <a:t>6/7/2017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3543121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CC1BF3-E720-4C22-9E45-DDBFBFBFBFEA}" type="datetime1">
              <a:rPr lang="en-MY" smtClean="0"/>
              <a:pPr/>
              <a:t>6/7/2017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450494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31E7E7-0F6F-4FC6-8D82-A73C50FC8A01}" type="datetime1">
              <a:rPr lang="en-MY" smtClean="0"/>
              <a:pPr/>
              <a:t>6/7/2017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1635034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933FD72-CB97-43FF-9BC8-1BC5D284E0E6}" type="datetime1">
              <a:rPr lang="en-MY" smtClean="0"/>
              <a:pPr/>
              <a:t>6/7/2017</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381545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82BA709-1EFB-4E05-A772-6E84498B3CD2}" type="datetime1">
              <a:rPr lang="en-MY" smtClean="0"/>
              <a:pPr/>
              <a:t>6/7/2017</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2577625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EE4D6B5-6656-4EE9-8DE6-BDE8CC9D8C6D}" type="datetime1">
              <a:rPr lang="en-MY" smtClean="0"/>
              <a:pPr/>
              <a:t>6/7/2017</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2639632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C187B1-03C5-49BA-B7B0-3EF6DB396982}" type="datetime1">
              <a:rPr lang="en-MY" smtClean="0"/>
              <a:pPr/>
              <a:t>6/7/2017</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2523936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D768A7-71B4-49F3-9E0B-4A0B6DB83CA8}" type="datetime1">
              <a:rPr lang="en-MY" smtClean="0"/>
              <a:pPr/>
              <a:t>6/7/2017</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2697772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34E3E6-1E10-4DAC-B272-564ACA4FA87E}" type="datetime1">
              <a:rPr lang="en-MY" smtClean="0"/>
              <a:pPr/>
              <a:t>6/7/2017</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3203270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793427-0925-45C8-8E89-B1651BC7B608}" type="datetime1">
              <a:rPr lang="en-MY" smtClean="0"/>
              <a:pPr/>
              <a:t>6/7/2017</a:t>
            </a:fld>
            <a:endParaRPr lang="en-MY"/>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Y"/>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8784F8-D9B1-479F-A9B4-848AA317FB34}" type="slidenum">
              <a:rPr lang="en-MY" smtClean="0"/>
              <a:pPr/>
              <a:t>‹#›</a:t>
            </a:fld>
            <a:endParaRPr lang="en-MY"/>
          </a:p>
        </p:txBody>
      </p:sp>
    </p:spTree>
    <p:extLst>
      <p:ext uri="{BB962C8B-B14F-4D97-AF65-F5344CB8AC3E}">
        <p14:creationId xmlns:p14="http://schemas.microsoft.com/office/powerpoint/2010/main" val="4057718019"/>
      </p:ext>
    </p:extLst>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Rectangle 3"/>
          <p:cNvSpPr/>
          <p:nvPr/>
        </p:nvSpPr>
        <p:spPr>
          <a:xfrm>
            <a:off x="437323" y="5638799"/>
            <a:ext cx="8345554" cy="1015663"/>
          </a:xfrm>
          <a:prstGeom prst="rect">
            <a:avLst/>
          </a:prstGeom>
        </p:spPr>
        <p:txBody>
          <a:bodyPr wrap="none">
            <a:spAutoFit/>
          </a:bodyPr>
          <a:lstStyle/>
          <a:p>
            <a:r>
              <a:rPr lang="en-US" sz="6000" b="1" dirty="0" smtClean="0">
                <a:ln w="1905">
                  <a:solidFill>
                    <a:schemeClr val="tx1"/>
                  </a:solidFill>
                </a:ln>
                <a:solidFill>
                  <a:srgbClr val="FF00FF"/>
                </a:solidFill>
                <a:effectLst>
                  <a:innerShdw blurRad="69850" dist="43180" dir="5400000">
                    <a:srgbClr val="000000">
                      <a:alpha val="65000"/>
                    </a:srgbClr>
                  </a:innerShdw>
                </a:effectLst>
                <a:latin typeface="Brush Script MT" pitchFamily="66" charset="0"/>
              </a:rPr>
              <a:t>7 </a:t>
            </a:r>
            <a:r>
              <a:rPr lang="en-US" sz="6000" b="1" dirty="0" err="1" smtClean="0">
                <a:ln w="1905">
                  <a:solidFill>
                    <a:schemeClr val="tx1"/>
                  </a:solidFill>
                </a:ln>
                <a:solidFill>
                  <a:srgbClr val="FF00FF"/>
                </a:solidFill>
                <a:effectLst>
                  <a:innerShdw blurRad="69850" dist="43180" dir="5400000">
                    <a:srgbClr val="000000">
                      <a:alpha val="65000"/>
                    </a:srgbClr>
                  </a:innerShdw>
                </a:effectLst>
                <a:latin typeface="Brush Script MT" pitchFamily="66" charset="0"/>
              </a:rPr>
              <a:t>Julai</a:t>
            </a:r>
            <a:r>
              <a:rPr lang="en-US" sz="6000" b="1" dirty="0" smtClean="0">
                <a:ln w="1905">
                  <a:solidFill>
                    <a:schemeClr val="tx1"/>
                  </a:solidFill>
                </a:ln>
                <a:solidFill>
                  <a:srgbClr val="FF00FF"/>
                </a:solidFill>
                <a:effectLst>
                  <a:innerShdw blurRad="69850" dist="43180" dir="5400000">
                    <a:srgbClr val="000000">
                      <a:alpha val="65000"/>
                    </a:srgbClr>
                  </a:innerShdw>
                </a:effectLst>
                <a:latin typeface="Brush Script MT" pitchFamily="66" charset="0"/>
              </a:rPr>
              <a:t> </a:t>
            </a:r>
            <a:r>
              <a:rPr lang="en-US" sz="6000" b="1" dirty="0">
                <a:ln w="1905">
                  <a:solidFill>
                    <a:schemeClr val="tx1"/>
                  </a:solidFill>
                </a:ln>
                <a:solidFill>
                  <a:srgbClr val="FF00FF"/>
                </a:solidFill>
                <a:effectLst>
                  <a:innerShdw blurRad="69850" dist="43180" dir="5400000">
                    <a:srgbClr val="000000">
                      <a:alpha val="65000"/>
                    </a:srgbClr>
                  </a:innerShdw>
                </a:effectLst>
                <a:latin typeface="Brush Script MT" pitchFamily="66" charset="0"/>
              </a:rPr>
              <a:t>2017 / </a:t>
            </a:r>
            <a:r>
              <a:rPr lang="en-US" sz="6000" b="1" dirty="0" smtClean="0">
                <a:ln w="1905">
                  <a:solidFill>
                    <a:schemeClr val="tx1"/>
                  </a:solidFill>
                </a:ln>
                <a:solidFill>
                  <a:srgbClr val="FF00FF"/>
                </a:solidFill>
                <a:effectLst>
                  <a:innerShdw blurRad="69850" dist="43180" dir="5400000">
                    <a:srgbClr val="000000">
                      <a:alpha val="65000"/>
                    </a:srgbClr>
                  </a:innerShdw>
                </a:effectLst>
                <a:latin typeface="Brush Script MT" pitchFamily="66" charset="0"/>
              </a:rPr>
              <a:t>13 </a:t>
            </a:r>
            <a:r>
              <a:rPr lang="en-US" sz="6000" b="1" dirty="0" err="1" smtClean="0">
                <a:ln w="1905">
                  <a:solidFill>
                    <a:schemeClr val="tx1"/>
                  </a:solidFill>
                </a:ln>
                <a:solidFill>
                  <a:srgbClr val="FF00FF"/>
                </a:solidFill>
                <a:effectLst>
                  <a:innerShdw blurRad="69850" dist="43180" dir="5400000">
                    <a:srgbClr val="000000">
                      <a:alpha val="65000"/>
                    </a:srgbClr>
                  </a:innerShdw>
                </a:effectLst>
                <a:latin typeface="Brush Script MT" pitchFamily="66" charset="0"/>
              </a:rPr>
              <a:t>Syawal</a:t>
            </a:r>
            <a:r>
              <a:rPr lang="en-US" sz="6000" b="1" dirty="0" smtClean="0">
                <a:ln w="1905">
                  <a:solidFill>
                    <a:schemeClr val="tx1"/>
                  </a:solidFill>
                </a:ln>
                <a:solidFill>
                  <a:srgbClr val="FF00FF"/>
                </a:solidFill>
                <a:effectLst>
                  <a:innerShdw blurRad="69850" dist="43180" dir="5400000">
                    <a:srgbClr val="000000">
                      <a:alpha val="65000"/>
                    </a:srgbClr>
                  </a:innerShdw>
                </a:effectLst>
                <a:latin typeface="Brush Script MT" pitchFamily="66" charset="0"/>
              </a:rPr>
              <a:t> </a:t>
            </a:r>
            <a:r>
              <a:rPr lang="en-US" sz="6000" b="1" dirty="0">
                <a:ln w="1905">
                  <a:solidFill>
                    <a:schemeClr val="tx1"/>
                  </a:solidFill>
                </a:ln>
                <a:solidFill>
                  <a:srgbClr val="FF00FF"/>
                </a:solidFill>
                <a:effectLst>
                  <a:innerShdw blurRad="69850" dist="43180" dir="5400000">
                    <a:srgbClr val="000000">
                      <a:alpha val="65000"/>
                    </a:srgbClr>
                  </a:innerShdw>
                </a:effectLst>
                <a:latin typeface="Brush Script MT" pitchFamily="66" charset="0"/>
              </a:rPr>
              <a:t>1438</a:t>
            </a:r>
          </a:p>
        </p:txBody>
      </p:sp>
      <p:sp>
        <p:nvSpPr>
          <p:cNvPr id="5" name="Rectangle 4"/>
          <p:cNvSpPr/>
          <p:nvPr/>
        </p:nvSpPr>
        <p:spPr>
          <a:xfrm>
            <a:off x="495299" y="1490008"/>
            <a:ext cx="8153400" cy="2862322"/>
          </a:xfrm>
          <a:prstGeom prst="rect">
            <a:avLst/>
          </a:prstGeom>
        </p:spPr>
        <p:txBody>
          <a:bodyPr wrap="square">
            <a:spAutoFit/>
          </a:bodyPr>
          <a:lstStyle/>
          <a:p>
            <a:pPr algn="ctr"/>
            <a:r>
              <a:rPr lang="en-US" sz="6000" b="1" dirty="0" smtClean="0">
                <a:ln>
                  <a:solidFill>
                    <a:schemeClr val="tx1"/>
                  </a:solidFill>
                </a:ln>
                <a:solidFill>
                  <a:srgbClr val="00B0F0"/>
                </a:solidFill>
                <a:latin typeface="Cambria Math" pitchFamily="18" charset="0"/>
                <a:ea typeface="Cambria Math" pitchFamily="18" charset="0"/>
              </a:rPr>
              <a:t>PERSAUDARAAN</a:t>
            </a:r>
          </a:p>
          <a:p>
            <a:pPr algn="ctr"/>
            <a:endParaRPr lang="en-US" sz="6000" b="1" dirty="0" smtClean="0">
              <a:ln>
                <a:solidFill>
                  <a:schemeClr val="tx1"/>
                </a:solidFill>
              </a:ln>
              <a:solidFill>
                <a:srgbClr val="00B0F0"/>
              </a:solidFill>
              <a:latin typeface="Cambria Math" pitchFamily="18" charset="0"/>
              <a:ea typeface="Cambria Math" pitchFamily="18" charset="0"/>
            </a:endParaRPr>
          </a:p>
          <a:p>
            <a:pPr algn="ctr"/>
            <a:r>
              <a:rPr lang="en-US" sz="6000" b="1" dirty="0" smtClean="0">
                <a:ln>
                  <a:solidFill>
                    <a:schemeClr val="tx1"/>
                  </a:solidFill>
                </a:ln>
                <a:solidFill>
                  <a:srgbClr val="00B0F0"/>
                </a:solidFill>
                <a:latin typeface="Cambria Math" pitchFamily="18" charset="0"/>
                <a:ea typeface="Cambria Math" pitchFamily="18" charset="0"/>
              </a:rPr>
              <a:t>HATI</a:t>
            </a:r>
            <a:endParaRPr lang="en-US" sz="6000" dirty="0">
              <a:ln>
                <a:solidFill>
                  <a:schemeClr val="tx1"/>
                </a:solidFill>
              </a:ln>
              <a:solidFill>
                <a:srgbClr val="00B0F0"/>
              </a:solidFill>
              <a:effectLst>
                <a:outerShdw blurRad="63500" dir="3600000" algn="tl" rotWithShape="0">
                  <a:srgbClr val="000000">
                    <a:alpha val="70000"/>
                  </a:srgbClr>
                </a:outerShdw>
              </a:effectLst>
              <a:latin typeface="Cambria Math" pitchFamily="18" charset="0"/>
              <a:ea typeface="Cambria Math" pitchFamily="18" charset="0"/>
            </a:endParaRPr>
          </a:p>
        </p:txBody>
      </p:sp>
      <p:sp>
        <p:nvSpPr>
          <p:cNvPr id="2" name="Rectangle 1"/>
          <p:cNvSpPr/>
          <p:nvPr/>
        </p:nvSpPr>
        <p:spPr>
          <a:xfrm rot="21159305">
            <a:off x="1879668" y="2036731"/>
            <a:ext cx="5460864" cy="1569660"/>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9600" b="1" cap="none" spc="50" dirty="0" err="1" smtClean="0">
                <a:ln w="11430">
                  <a:solidFill>
                    <a:schemeClr val="tx1"/>
                  </a:solidFill>
                </a:ln>
                <a:solidFill>
                  <a:srgbClr val="FFFF00"/>
                </a:solidFill>
                <a:effectLst>
                  <a:outerShdw blurRad="76200" dist="50800" dir="5400000" algn="tl" rotWithShape="0">
                    <a:srgbClr val="000000">
                      <a:alpha val="65000"/>
                    </a:srgbClr>
                  </a:outerShdw>
                </a:effectLst>
                <a:latin typeface="Brush Script MT" pitchFamily="66" charset="0"/>
                <a:ea typeface="Cambria Math" pitchFamily="18" charset="0"/>
              </a:rPr>
              <a:t>menyatukan</a:t>
            </a:r>
            <a:endParaRPr lang="en-US" sz="9600" b="1" cap="none" spc="50" dirty="0">
              <a:ln w="11430">
                <a:solidFill>
                  <a:schemeClr val="tx1"/>
                </a:solidFill>
              </a:ln>
              <a:solidFill>
                <a:srgbClr val="FFFF00"/>
              </a:solidFill>
              <a:effectLst>
                <a:outerShdw blurRad="76200" dist="50800" dir="5400000" algn="tl" rotWithShape="0">
                  <a:srgbClr val="000000">
                    <a:alpha val="65000"/>
                  </a:srgbClr>
                </a:outerShdw>
              </a:effectLst>
              <a:latin typeface="Brush Script MT" pitchFamily="66" charset="0"/>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rgbClr val="E6DCAC"/>
            </a:gs>
            <a:gs pos="12000">
              <a:srgbClr val="E6D78A"/>
            </a:gs>
            <a:gs pos="30000">
              <a:srgbClr val="C7AC4C"/>
            </a:gs>
            <a:gs pos="45000">
              <a:srgbClr val="E6D78A"/>
            </a:gs>
            <a:gs pos="77000">
              <a:srgbClr val="C7AC4C"/>
            </a:gs>
            <a:gs pos="100000">
              <a:srgbClr val="E6DCAC"/>
            </a:gs>
          </a:gsLst>
          <a:lin ang="5400000" scaled="0"/>
        </a:gradFill>
        <a:effectLst/>
      </p:bgPr>
    </p:bg>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1224523202"/>
              </p:ext>
            </p:extLst>
          </p:nvPr>
        </p:nvGraphicFramePr>
        <p:xfrm>
          <a:off x="381000" y="304800"/>
          <a:ext cx="8458200"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928704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rgbClr val="DDEBCF"/>
            </a:gs>
            <a:gs pos="50000">
              <a:srgbClr val="9CB86E"/>
            </a:gs>
            <a:gs pos="100000">
              <a:srgbClr val="156B13"/>
            </a:gs>
          </a:gsLst>
          <a:lin ang="5400000" scaled="0"/>
        </a:gradFill>
        <a:effectLst/>
      </p:bgPr>
    </p:bg>
    <p:spTree>
      <p:nvGrpSpPr>
        <p:cNvPr id="1" name=""/>
        <p:cNvGrpSpPr/>
        <p:nvPr/>
      </p:nvGrpSpPr>
      <p:grpSpPr>
        <a:xfrm>
          <a:off x="0" y="0"/>
          <a:ext cx="0" cy="0"/>
          <a:chOff x="0" y="0"/>
          <a:chExt cx="0" cy="0"/>
        </a:xfrm>
      </p:grpSpPr>
      <p:sp>
        <p:nvSpPr>
          <p:cNvPr id="3" name="Rectangle 2"/>
          <p:cNvSpPr/>
          <p:nvPr/>
        </p:nvSpPr>
        <p:spPr>
          <a:xfrm>
            <a:off x="304800" y="3881367"/>
            <a:ext cx="8534400" cy="2677656"/>
          </a:xfrm>
          <a:prstGeom prst="rect">
            <a:avLst/>
          </a:prstGeom>
        </p:spPr>
        <p:style>
          <a:lnRef idx="0">
            <a:schemeClr val="accent3"/>
          </a:lnRef>
          <a:fillRef idx="3">
            <a:schemeClr val="accent3"/>
          </a:fillRef>
          <a:effectRef idx="3">
            <a:schemeClr val="accent3"/>
          </a:effectRef>
          <a:fontRef idx="minor">
            <a:schemeClr val="lt1"/>
          </a:fontRef>
        </p:style>
        <p:txBody>
          <a:bodyPr wrap="square">
            <a:spAutoFit/>
          </a:bodyPr>
          <a:lstStyle/>
          <a:p>
            <a:pPr algn="ctr"/>
            <a:r>
              <a:rPr lang="ms-MY" sz="2400" b="1" dirty="0" smtClean="0">
                <a:solidFill>
                  <a:srgbClr val="0000FF"/>
                </a:solidFill>
                <a:latin typeface="Cambria Math" pitchFamily="18" charset="0"/>
                <a:ea typeface="Cambria Math" pitchFamily="18" charset="0"/>
              </a:rPr>
              <a:t>Mafhumnya</a:t>
            </a:r>
            <a:r>
              <a:rPr lang="ms-MY" sz="2400" b="1" dirty="0">
                <a:solidFill>
                  <a:srgbClr val="0000FF"/>
                </a:solidFill>
                <a:latin typeface="Cambria Math" pitchFamily="18" charset="0"/>
                <a:ea typeface="Cambria Math" pitchFamily="18" charset="0"/>
              </a:rPr>
              <a:t>: </a:t>
            </a:r>
            <a:endParaRPr lang="ms-MY" sz="2400" b="1" dirty="0" smtClean="0">
              <a:solidFill>
                <a:srgbClr val="0000FF"/>
              </a:solidFill>
              <a:latin typeface="Cambria Math" pitchFamily="18" charset="0"/>
              <a:ea typeface="Cambria Math" pitchFamily="18" charset="0"/>
            </a:endParaRPr>
          </a:p>
          <a:p>
            <a:pPr algn="ctr"/>
            <a:r>
              <a:rPr lang="ms-MY" sz="2400" dirty="0" smtClean="0">
                <a:solidFill>
                  <a:srgbClr val="0000FF"/>
                </a:solidFill>
                <a:latin typeface="Cambria Math" pitchFamily="18" charset="0"/>
                <a:ea typeface="Cambria Math" pitchFamily="18" charset="0"/>
              </a:rPr>
              <a:t>“</a:t>
            </a:r>
            <a:r>
              <a:rPr lang="ms-MY" sz="2400" dirty="0">
                <a:solidFill>
                  <a:srgbClr val="0000FF"/>
                </a:solidFill>
                <a:latin typeface="Cambria Math" pitchFamily="18" charset="0"/>
                <a:ea typeface="Cambria Math" pitchFamily="18" charset="0"/>
              </a:rPr>
              <a:t>Daripada Abi Hurairah RA berkata bahawa Rasulullah SAW bersabda: Janganlah kamu saling dengki mendengki, tipu menipu, benci membenci, belakang membelakangi antara satu sama lain. </a:t>
            </a:r>
            <a:r>
              <a:rPr lang="en-MY" sz="2400" dirty="0" err="1">
                <a:solidFill>
                  <a:srgbClr val="0000FF"/>
                </a:solidFill>
                <a:latin typeface="Cambria Math" pitchFamily="18" charset="0"/>
                <a:ea typeface="Cambria Math" pitchFamily="18" charset="0"/>
              </a:rPr>
              <a:t>Janganlah</a:t>
            </a:r>
            <a:r>
              <a:rPr lang="en-MY" sz="2400" dirty="0">
                <a:solidFill>
                  <a:srgbClr val="0000FF"/>
                </a:solidFill>
                <a:latin typeface="Cambria Math" pitchFamily="18" charset="0"/>
                <a:ea typeface="Cambria Math" pitchFamily="18" charset="0"/>
              </a:rPr>
              <a:t> </a:t>
            </a:r>
            <a:r>
              <a:rPr lang="en-MY" sz="2400" dirty="0" err="1">
                <a:solidFill>
                  <a:srgbClr val="0000FF"/>
                </a:solidFill>
                <a:latin typeface="Cambria Math" pitchFamily="18" charset="0"/>
                <a:ea typeface="Cambria Math" pitchFamily="18" charset="0"/>
              </a:rPr>
              <a:t>sebahagian</a:t>
            </a:r>
            <a:r>
              <a:rPr lang="en-MY" sz="2400" dirty="0">
                <a:solidFill>
                  <a:srgbClr val="0000FF"/>
                </a:solidFill>
                <a:latin typeface="Cambria Math" pitchFamily="18" charset="0"/>
                <a:ea typeface="Cambria Math" pitchFamily="18" charset="0"/>
              </a:rPr>
              <a:t> </a:t>
            </a:r>
            <a:r>
              <a:rPr lang="en-MY" sz="2400" dirty="0" err="1">
                <a:solidFill>
                  <a:srgbClr val="0000FF"/>
                </a:solidFill>
                <a:latin typeface="Cambria Math" pitchFamily="18" charset="0"/>
                <a:ea typeface="Cambria Math" pitchFamily="18" charset="0"/>
              </a:rPr>
              <a:t>kamu</a:t>
            </a:r>
            <a:r>
              <a:rPr lang="en-MY" sz="2400" dirty="0">
                <a:solidFill>
                  <a:srgbClr val="0000FF"/>
                </a:solidFill>
                <a:latin typeface="Cambria Math" pitchFamily="18" charset="0"/>
                <a:ea typeface="Cambria Math" pitchFamily="18" charset="0"/>
              </a:rPr>
              <a:t> </a:t>
            </a:r>
            <a:r>
              <a:rPr lang="en-MY" sz="2400" dirty="0" err="1">
                <a:solidFill>
                  <a:srgbClr val="0000FF"/>
                </a:solidFill>
                <a:latin typeface="Cambria Math" pitchFamily="18" charset="0"/>
                <a:ea typeface="Cambria Math" pitchFamily="18" charset="0"/>
              </a:rPr>
              <a:t>menjual</a:t>
            </a:r>
            <a:r>
              <a:rPr lang="en-MY" sz="2400" dirty="0">
                <a:solidFill>
                  <a:srgbClr val="0000FF"/>
                </a:solidFill>
                <a:latin typeface="Cambria Math" pitchFamily="18" charset="0"/>
                <a:ea typeface="Cambria Math" pitchFamily="18" charset="0"/>
              </a:rPr>
              <a:t> </a:t>
            </a:r>
            <a:r>
              <a:rPr lang="en-MY" sz="2400" dirty="0" err="1">
                <a:solidFill>
                  <a:srgbClr val="0000FF"/>
                </a:solidFill>
                <a:latin typeface="Cambria Math" pitchFamily="18" charset="0"/>
                <a:ea typeface="Cambria Math" pitchFamily="18" charset="0"/>
              </a:rPr>
              <a:t>barangan</a:t>
            </a:r>
            <a:r>
              <a:rPr lang="en-MY" sz="2400" dirty="0">
                <a:solidFill>
                  <a:srgbClr val="0000FF"/>
                </a:solidFill>
                <a:latin typeface="Cambria Math" pitchFamily="18" charset="0"/>
                <a:ea typeface="Cambria Math" pitchFamily="18" charset="0"/>
              </a:rPr>
              <a:t> </a:t>
            </a:r>
            <a:r>
              <a:rPr lang="en-MY" sz="2400" dirty="0" err="1">
                <a:solidFill>
                  <a:srgbClr val="0000FF"/>
                </a:solidFill>
                <a:latin typeface="Cambria Math" pitchFamily="18" charset="0"/>
                <a:ea typeface="Cambria Math" pitchFamily="18" charset="0"/>
              </a:rPr>
              <a:t>atas</a:t>
            </a:r>
            <a:r>
              <a:rPr lang="en-MY" sz="2400" dirty="0">
                <a:solidFill>
                  <a:srgbClr val="0000FF"/>
                </a:solidFill>
                <a:latin typeface="Cambria Math" pitchFamily="18" charset="0"/>
                <a:ea typeface="Cambria Math" pitchFamily="18" charset="0"/>
              </a:rPr>
              <a:t> </a:t>
            </a:r>
            <a:r>
              <a:rPr lang="en-MY" sz="2400" dirty="0" err="1">
                <a:solidFill>
                  <a:srgbClr val="0000FF"/>
                </a:solidFill>
                <a:latin typeface="Cambria Math" pitchFamily="18" charset="0"/>
                <a:ea typeface="Cambria Math" pitchFamily="18" charset="0"/>
              </a:rPr>
              <a:t>jualan</a:t>
            </a:r>
            <a:r>
              <a:rPr lang="en-MY" sz="2400" dirty="0">
                <a:solidFill>
                  <a:srgbClr val="0000FF"/>
                </a:solidFill>
                <a:latin typeface="Cambria Math" pitchFamily="18" charset="0"/>
                <a:ea typeface="Cambria Math" pitchFamily="18" charset="0"/>
              </a:rPr>
              <a:t> orang lain. </a:t>
            </a:r>
            <a:r>
              <a:rPr lang="en-MY" sz="2400" dirty="0" err="1">
                <a:solidFill>
                  <a:srgbClr val="0000FF"/>
                </a:solidFill>
                <a:latin typeface="Cambria Math" pitchFamily="18" charset="0"/>
                <a:ea typeface="Cambria Math" pitchFamily="18" charset="0"/>
              </a:rPr>
              <a:t>Hendaklah</a:t>
            </a:r>
            <a:r>
              <a:rPr lang="en-MY" sz="2400" dirty="0">
                <a:solidFill>
                  <a:srgbClr val="0000FF"/>
                </a:solidFill>
                <a:latin typeface="Cambria Math" pitchFamily="18" charset="0"/>
                <a:ea typeface="Cambria Math" pitchFamily="18" charset="0"/>
              </a:rPr>
              <a:t> </a:t>
            </a:r>
            <a:r>
              <a:rPr lang="en-MY" sz="2400" dirty="0" err="1">
                <a:solidFill>
                  <a:srgbClr val="0000FF"/>
                </a:solidFill>
                <a:latin typeface="Cambria Math" pitchFamily="18" charset="0"/>
                <a:ea typeface="Cambria Math" pitchFamily="18" charset="0"/>
              </a:rPr>
              <a:t>kamu</a:t>
            </a:r>
            <a:r>
              <a:rPr lang="en-MY" sz="2400" dirty="0">
                <a:solidFill>
                  <a:srgbClr val="0000FF"/>
                </a:solidFill>
                <a:latin typeface="Cambria Math" pitchFamily="18" charset="0"/>
                <a:ea typeface="Cambria Math" pitchFamily="18" charset="0"/>
              </a:rPr>
              <a:t> </a:t>
            </a:r>
            <a:r>
              <a:rPr lang="en-MY" sz="2400" dirty="0" err="1">
                <a:solidFill>
                  <a:srgbClr val="0000FF"/>
                </a:solidFill>
                <a:latin typeface="Cambria Math" pitchFamily="18" charset="0"/>
                <a:ea typeface="Cambria Math" pitchFamily="18" charset="0"/>
              </a:rPr>
              <a:t>menjadi</a:t>
            </a:r>
            <a:r>
              <a:rPr lang="en-MY" sz="2400" dirty="0">
                <a:solidFill>
                  <a:srgbClr val="0000FF"/>
                </a:solidFill>
                <a:latin typeface="Cambria Math" pitchFamily="18" charset="0"/>
                <a:ea typeface="Cambria Math" pitchFamily="18" charset="0"/>
              </a:rPr>
              <a:t> </a:t>
            </a:r>
            <a:r>
              <a:rPr lang="en-MY" sz="2400" dirty="0" err="1">
                <a:solidFill>
                  <a:srgbClr val="0000FF"/>
                </a:solidFill>
                <a:latin typeface="Cambria Math" pitchFamily="18" charset="0"/>
                <a:ea typeface="Cambria Math" pitchFamily="18" charset="0"/>
              </a:rPr>
              <a:t>hamba-hamba</a:t>
            </a:r>
            <a:r>
              <a:rPr lang="en-MY" sz="2400" dirty="0">
                <a:solidFill>
                  <a:srgbClr val="0000FF"/>
                </a:solidFill>
                <a:latin typeface="Cambria Math" pitchFamily="18" charset="0"/>
                <a:ea typeface="Cambria Math" pitchFamily="18" charset="0"/>
              </a:rPr>
              <a:t> Allah yang </a:t>
            </a:r>
            <a:r>
              <a:rPr lang="en-MY" sz="2400" dirty="0" err="1">
                <a:solidFill>
                  <a:srgbClr val="0000FF"/>
                </a:solidFill>
                <a:latin typeface="Cambria Math" pitchFamily="18" charset="0"/>
                <a:ea typeface="Cambria Math" pitchFamily="18" charset="0"/>
              </a:rPr>
              <a:t>bersaudara</a:t>
            </a:r>
            <a:r>
              <a:rPr lang="en-MY" sz="2400" dirty="0">
                <a:solidFill>
                  <a:srgbClr val="0000FF"/>
                </a:solidFill>
                <a:latin typeface="Cambria Math" pitchFamily="18" charset="0"/>
                <a:ea typeface="Cambria Math" pitchFamily="18" charset="0"/>
              </a:rPr>
              <a:t>.”</a:t>
            </a:r>
            <a:endParaRPr lang="en-US" sz="2400" dirty="0">
              <a:solidFill>
                <a:srgbClr val="0000FF"/>
              </a:solidFill>
              <a:latin typeface="Cambria Math" pitchFamily="18" charset="0"/>
              <a:ea typeface="Cambria Math" pitchFamily="18" charset="0"/>
            </a:endParaRPr>
          </a:p>
        </p:txBody>
      </p:sp>
      <p:sp>
        <p:nvSpPr>
          <p:cNvPr id="4" name="Rectangle 3"/>
          <p:cNvSpPr/>
          <p:nvPr/>
        </p:nvSpPr>
        <p:spPr>
          <a:xfrm>
            <a:off x="762000" y="304800"/>
            <a:ext cx="7239000" cy="584775"/>
          </a:xfrm>
          <a:prstGeom prst="rect">
            <a:avLst/>
          </a:prstGeom>
        </p:spPr>
        <p:txBody>
          <a:bodyPr wrap="square">
            <a:spAutoFit/>
          </a:bodyPr>
          <a:lstStyle/>
          <a:p>
            <a:pPr lvl="0" algn="ctr" fontAlgn="base"/>
            <a:r>
              <a:rPr lang="ms-MY" sz="3200" u="sng" dirty="0">
                <a:solidFill>
                  <a:prstClr val="black"/>
                </a:solidFill>
                <a:latin typeface="Cambria Math" pitchFamily="18" charset="0"/>
                <a:ea typeface="Cambria Math" pitchFamily="18" charset="0"/>
              </a:rPr>
              <a:t>Menurut Imam Muslim daripada Abu </a:t>
            </a:r>
          </a:p>
        </p:txBody>
      </p:sp>
      <p:sp>
        <p:nvSpPr>
          <p:cNvPr id="6" name="Rectangle 5"/>
          <p:cNvSpPr/>
          <p:nvPr/>
        </p:nvSpPr>
        <p:spPr>
          <a:xfrm>
            <a:off x="742666" y="1066800"/>
            <a:ext cx="7848600" cy="255454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rtl="1" fontAlgn="base"/>
            <a:r>
              <a:rPr lang="ar-SA" sz="4000" b="1" dirty="0">
                <a:cs typeface="Traditional Arabic" pitchFamily="2" charset="-78"/>
              </a:rPr>
              <a:t>عَنْ أَبِي هُرَيْرَةَ رَضِيَ اللَّهُ عَنْهُ قَالَ: قَالَ رَسُولُ اللَّهِ ﷺ لاَ تَحَاسَدُوا، وَلاَ تَنَاجَشُوا، وَلاَ تَبَاغَضُوا، وَلاَ تَدَابَرُوا، وَلاَ يَبِعْ بَعْضُكُمْ عَلَى بَيْعِ بَعْضٍ، وَكُونُوا عِبَادَ اللَّهِ إِخْوَانًا </a:t>
            </a:r>
            <a:endParaRPr lang="en-US" sz="4000" dirty="0">
              <a:cs typeface="Traditional Arabic" pitchFamily="2" charset="-78"/>
            </a:endParaRPr>
          </a:p>
        </p:txBody>
      </p:sp>
    </p:spTree>
    <p:extLst>
      <p:ext uri="{BB962C8B-B14F-4D97-AF65-F5344CB8AC3E}">
        <p14:creationId xmlns:p14="http://schemas.microsoft.com/office/powerpoint/2010/main" val="19410846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1101387139"/>
              </p:ext>
            </p:extLst>
          </p:nvPr>
        </p:nvGraphicFramePr>
        <p:xfrm>
          <a:off x="381000" y="228600"/>
          <a:ext cx="8534400" cy="6172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578322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gradFill>
        <a:effectLst/>
      </p:bgPr>
    </p:bg>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868704859"/>
              </p:ext>
            </p:extLst>
          </p:nvPr>
        </p:nvGraphicFramePr>
        <p:xfrm>
          <a:off x="457200" y="381000"/>
          <a:ext cx="8305800" cy="579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814538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rgbClr val="D6B19C"/>
            </a:gs>
            <a:gs pos="30000">
              <a:srgbClr val="D49E6C"/>
            </a:gs>
            <a:gs pos="70000">
              <a:srgbClr val="A65528"/>
            </a:gs>
            <a:gs pos="100000">
              <a:srgbClr val="663012"/>
            </a:gs>
          </a:gsLst>
          <a:lin ang="5400000" scaled="0"/>
        </a:gradFill>
        <a:effectLst/>
      </p:bgPr>
    </p:bg>
    <p:spTree>
      <p:nvGrpSpPr>
        <p:cNvPr id="1" name=""/>
        <p:cNvGrpSpPr/>
        <p:nvPr/>
      </p:nvGrpSpPr>
      <p:grpSpPr>
        <a:xfrm>
          <a:off x="0" y="0"/>
          <a:ext cx="0" cy="0"/>
          <a:chOff x="0" y="0"/>
          <a:chExt cx="0" cy="0"/>
        </a:xfrm>
      </p:grpSpPr>
      <p:sp>
        <p:nvSpPr>
          <p:cNvPr id="3" name="Rectangle 2"/>
          <p:cNvSpPr/>
          <p:nvPr/>
        </p:nvSpPr>
        <p:spPr>
          <a:xfrm>
            <a:off x="152400" y="2895600"/>
            <a:ext cx="8839200" cy="3508653"/>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ctr"/>
            <a:r>
              <a:rPr lang="ms-MY" sz="2800" b="1" dirty="0" smtClean="0">
                <a:latin typeface="Cambria Math" pitchFamily="18" charset="0"/>
                <a:ea typeface="Cambria Math" pitchFamily="18" charset="0"/>
              </a:rPr>
              <a:t>Maksudnya</a:t>
            </a:r>
            <a:r>
              <a:rPr lang="ms-MY" sz="2800" b="1" dirty="0">
                <a:latin typeface="Cambria Math" pitchFamily="18" charset="0"/>
                <a:ea typeface="Cambria Math" pitchFamily="18" charset="0"/>
              </a:rPr>
              <a:t>:</a:t>
            </a:r>
            <a:r>
              <a:rPr lang="ms-MY" sz="2800" dirty="0">
                <a:latin typeface="Cambria Math" pitchFamily="18" charset="0"/>
                <a:ea typeface="Cambria Math" pitchFamily="18" charset="0"/>
              </a:rPr>
              <a:t> </a:t>
            </a:r>
            <a:endParaRPr lang="ms-MY" sz="2800" dirty="0" smtClean="0">
              <a:latin typeface="Cambria Math" pitchFamily="18" charset="0"/>
              <a:ea typeface="Cambria Math" pitchFamily="18" charset="0"/>
            </a:endParaRPr>
          </a:p>
          <a:p>
            <a:pPr algn="ctr"/>
            <a:r>
              <a:rPr lang="ms-MY" sz="2800" dirty="0" smtClean="0">
                <a:latin typeface="Cambria Math" pitchFamily="18" charset="0"/>
                <a:ea typeface="Cambria Math" pitchFamily="18" charset="0"/>
              </a:rPr>
              <a:t>“</a:t>
            </a:r>
            <a:r>
              <a:rPr lang="fi-FI" sz="2800" dirty="0">
                <a:latin typeface="Cambria Math" pitchFamily="18" charset="0"/>
                <a:ea typeface="Cambria Math" pitchFamily="18" charset="0"/>
              </a:rPr>
              <a:t>Dan bagi setiap umat ada kiblat yang dihadapkannya; oleh itu berlumba-lumbalah kamu mengerjakan kebaikan; kerana di mana sahaja kamu berada maka Allah tetap akan membawa kamu semua (pada hari Kiamat); sesungguhnya Allah Maha Kuasa atas tiap-tiap sesuatu</a:t>
            </a:r>
            <a:r>
              <a:rPr lang="ms-MY" sz="2800" dirty="0" smtClean="0">
                <a:latin typeface="Cambria Math" pitchFamily="18" charset="0"/>
                <a:ea typeface="Cambria Math" pitchFamily="18" charset="0"/>
              </a:rPr>
              <a:t>.”</a:t>
            </a:r>
          </a:p>
          <a:p>
            <a:pPr algn="ctr"/>
            <a:endParaRPr lang="ms-MY" sz="800" dirty="0">
              <a:latin typeface="Cambria Math" pitchFamily="18" charset="0"/>
              <a:ea typeface="Cambria Math" pitchFamily="18" charset="0"/>
            </a:endParaRPr>
          </a:p>
          <a:p>
            <a:pPr algn="r" fontAlgn="base"/>
            <a:r>
              <a:rPr lang="fi-FI" dirty="0">
                <a:latin typeface="Cambria Math" pitchFamily="18" charset="0"/>
                <a:ea typeface="Cambria Math" pitchFamily="18" charset="0"/>
              </a:rPr>
              <a:t>Surah Al Baqarah ayat </a:t>
            </a:r>
            <a:r>
              <a:rPr lang="fi-FI" dirty="0" smtClean="0">
                <a:latin typeface="Cambria Math" pitchFamily="18" charset="0"/>
                <a:ea typeface="Cambria Math" pitchFamily="18" charset="0"/>
              </a:rPr>
              <a:t>1</a:t>
            </a:r>
            <a:r>
              <a:rPr lang="fi-FI" dirty="0" smtClean="0"/>
              <a:t>48</a:t>
            </a:r>
            <a:endParaRPr lang="fi-FI" dirty="0"/>
          </a:p>
        </p:txBody>
      </p:sp>
      <p:sp>
        <p:nvSpPr>
          <p:cNvPr id="4" name="Rectangle 3"/>
          <p:cNvSpPr/>
          <p:nvPr/>
        </p:nvSpPr>
        <p:spPr>
          <a:xfrm>
            <a:off x="330958" y="495925"/>
            <a:ext cx="8534400" cy="2308324"/>
          </a:xfrm>
          <a:prstGeom prst="rect">
            <a:avLst/>
          </a:prstGeom>
        </p:spPr>
        <p:txBody>
          <a:bodyPr wrap="square">
            <a:spAutoFit/>
          </a:bodyPr>
          <a:lstStyle/>
          <a:p>
            <a:pPr algn="ctr" rtl="1"/>
            <a:r>
              <a:rPr lang="ar-SA" sz="4800" b="1" dirty="0">
                <a:latin typeface="QCF_P023" pitchFamily="2" charset="2"/>
                <a:cs typeface="QCF_P023" pitchFamily="2" charset="2"/>
              </a:rPr>
              <a:t>ﭪ ﭫ ﭬ ﭭ ﭮ ﭯ ﭰ ﭱ ﭲ ﭳ ﭴ ﭵ ﭶ ﭷ ﭸ ﭹ ﭺ ﭻ ﭼ ﭽ ﭾ ﭿ ﮀ</a:t>
            </a:r>
            <a:endParaRPr lang="ms-MY" sz="4800" b="1" dirty="0"/>
          </a:p>
        </p:txBody>
      </p:sp>
    </p:spTree>
    <p:extLst>
      <p:ext uri="{BB962C8B-B14F-4D97-AF65-F5344CB8AC3E}">
        <p14:creationId xmlns:p14="http://schemas.microsoft.com/office/powerpoint/2010/main" val="21007341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5400000" scaled="0"/>
        </a:gradFill>
        <a:effectLst/>
      </p:bgPr>
    </p:bg>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367186119"/>
              </p:ext>
            </p:extLst>
          </p:nvPr>
        </p:nvGraphicFramePr>
        <p:xfrm>
          <a:off x="685800" y="457200"/>
          <a:ext cx="79248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243608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2013965795"/>
              </p:ext>
            </p:extLst>
          </p:nvPr>
        </p:nvGraphicFramePr>
        <p:xfrm>
          <a:off x="381000" y="457200"/>
          <a:ext cx="8458200" cy="579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17</a:t>
            </a:fld>
            <a:endParaRPr lang="en-MY"/>
          </a:p>
        </p:txBody>
      </p:sp>
      <p:graphicFrame>
        <p:nvGraphicFramePr>
          <p:cNvPr id="4" name="Diagram 3"/>
          <p:cNvGraphicFramePr/>
          <p:nvPr>
            <p:extLst>
              <p:ext uri="{D42A27DB-BD31-4B8C-83A1-F6EECF244321}">
                <p14:modId xmlns:p14="http://schemas.microsoft.com/office/powerpoint/2010/main" val="848066357"/>
              </p:ext>
            </p:extLst>
          </p:nvPr>
        </p:nvGraphicFramePr>
        <p:xfrm>
          <a:off x="228600" y="228600"/>
          <a:ext cx="8763000" cy="6400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949245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733966462"/>
              </p:ext>
            </p:extLst>
          </p:nvPr>
        </p:nvGraphicFramePr>
        <p:xfrm>
          <a:off x="152400" y="1524000"/>
          <a:ext cx="8839200" cy="4711039"/>
        </p:xfrm>
        <a:graphic>
          <a:graphicData uri="http://schemas.openxmlformats.org/drawingml/2006/table">
            <a:tbl>
              <a:tblPr firstRow="1" firstCol="1" bandRow="1">
                <a:tableStyleId>{69C7853C-536D-4A76-A0AE-DD22124D55A5}</a:tableStyleId>
              </a:tblPr>
              <a:tblGrid>
                <a:gridCol w="1555044"/>
                <a:gridCol w="7284156"/>
              </a:tblGrid>
              <a:tr h="1428653">
                <a:tc>
                  <a:txBody>
                    <a:bodyPr/>
                    <a:lstStyle/>
                    <a:p>
                      <a:pPr marL="0" marR="0" algn="just">
                        <a:lnSpc>
                          <a:spcPct val="100000"/>
                        </a:lnSpc>
                        <a:spcBef>
                          <a:spcPts val="0"/>
                        </a:spcBef>
                        <a:spcAft>
                          <a:spcPts val="0"/>
                        </a:spcAft>
                      </a:pPr>
                      <a:r>
                        <a:rPr lang="ms-MY" sz="2800" b="1" dirty="0">
                          <a:solidFill>
                            <a:schemeClr val="tx1"/>
                          </a:solidFill>
                          <a:effectLst/>
                          <a:latin typeface="Cambria Math" pitchFamily="18" charset="0"/>
                          <a:ea typeface="Cambria Math" pitchFamily="18" charset="0"/>
                        </a:rPr>
                        <a:t>Pertama:</a:t>
                      </a:r>
                      <a:endParaRPr lang="en-US" sz="2800" b="1" dirty="0">
                        <a:solidFill>
                          <a:schemeClr val="tx1"/>
                        </a:solidFill>
                        <a:effectLst/>
                        <a:latin typeface="Cambria Math" pitchFamily="18" charset="0"/>
                        <a:ea typeface="Cambria Math" pitchFamily="18" charset="0"/>
                        <a:cs typeface="Arial"/>
                      </a:endParaRPr>
                    </a:p>
                  </a:txBody>
                  <a:tcPr marL="68580" marR="68580" marT="0" marB="0"/>
                </a:tc>
                <a:tc>
                  <a:txBody>
                    <a:bodyPr/>
                    <a:lstStyle/>
                    <a:p>
                      <a:pPr marL="0" marR="0" algn="just">
                        <a:lnSpc>
                          <a:spcPct val="100000"/>
                        </a:lnSpc>
                        <a:spcBef>
                          <a:spcPts val="0"/>
                        </a:spcBef>
                        <a:spcAft>
                          <a:spcPts val="0"/>
                        </a:spcAft>
                      </a:pPr>
                      <a:r>
                        <a:rPr lang="en-US" sz="2800" b="0" dirty="0" err="1">
                          <a:solidFill>
                            <a:schemeClr val="tx1"/>
                          </a:solidFill>
                          <a:effectLst/>
                          <a:latin typeface="Cambria Math" pitchFamily="18" charset="0"/>
                          <a:ea typeface="Cambria Math" pitchFamily="18" charset="0"/>
                        </a:rPr>
                        <a:t>Berpegang</a:t>
                      </a:r>
                      <a:r>
                        <a:rPr lang="en-US" sz="2800" b="0" dirty="0">
                          <a:solidFill>
                            <a:schemeClr val="tx1"/>
                          </a:solidFill>
                          <a:effectLst/>
                          <a:latin typeface="Cambria Math" pitchFamily="18" charset="0"/>
                          <a:ea typeface="Cambria Math" pitchFamily="18" charset="0"/>
                        </a:rPr>
                        <a:t> </a:t>
                      </a:r>
                      <a:r>
                        <a:rPr lang="en-US" sz="2800" b="0" dirty="0" err="1">
                          <a:solidFill>
                            <a:schemeClr val="tx1"/>
                          </a:solidFill>
                          <a:effectLst/>
                          <a:latin typeface="Cambria Math" pitchFamily="18" charset="0"/>
                          <a:ea typeface="Cambria Math" pitchFamily="18" charset="0"/>
                        </a:rPr>
                        <a:t>teguhlah</a:t>
                      </a:r>
                      <a:r>
                        <a:rPr lang="en-US" sz="2800" b="0" dirty="0">
                          <a:solidFill>
                            <a:schemeClr val="tx1"/>
                          </a:solidFill>
                          <a:effectLst/>
                          <a:latin typeface="Cambria Math" pitchFamily="18" charset="0"/>
                          <a:ea typeface="Cambria Math" pitchFamily="18" charset="0"/>
                        </a:rPr>
                        <a:t> </a:t>
                      </a:r>
                      <a:r>
                        <a:rPr lang="en-US" sz="2800" b="0" dirty="0" err="1">
                          <a:solidFill>
                            <a:schemeClr val="tx1"/>
                          </a:solidFill>
                          <a:effectLst/>
                          <a:latin typeface="Cambria Math" pitchFamily="18" charset="0"/>
                          <a:ea typeface="Cambria Math" pitchFamily="18" charset="0"/>
                        </a:rPr>
                        <a:t>dengan</a:t>
                      </a:r>
                      <a:r>
                        <a:rPr lang="en-US" sz="2800" b="0" dirty="0">
                          <a:solidFill>
                            <a:schemeClr val="tx1"/>
                          </a:solidFill>
                          <a:effectLst/>
                          <a:latin typeface="Cambria Math" pitchFamily="18" charset="0"/>
                          <a:ea typeface="Cambria Math" pitchFamily="18" charset="0"/>
                        </a:rPr>
                        <a:t> </a:t>
                      </a:r>
                      <a:r>
                        <a:rPr lang="en-US" sz="2800" b="0" dirty="0" err="1">
                          <a:solidFill>
                            <a:schemeClr val="tx1"/>
                          </a:solidFill>
                          <a:effectLst/>
                          <a:latin typeface="Cambria Math" pitchFamily="18" charset="0"/>
                          <a:ea typeface="Cambria Math" pitchFamily="18" charset="0"/>
                        </a:rPr>
                        <a:t>ajaran</a:t>
                      </a:r>
                      <a:r>
                        <a:rPr lang="en-US" sz="2800" b="0" dirty="0">
                          <a:solidFill>
                            <a:schemeClr val="tx1"/>
                          </a:solidFill>
                          <a:effectLst/>
                          <a:latin typeface="Cambria Math" pitchFamily="18" charset="0"/>
                          <a:ea typeface="Cambria Math" pitchFamily="18" charset="0"/>
                        </a:rPr>
                        <a:t> agama </a:t>
                      </a:r>
                      <a:r>
                        <a:rPr lang="en-US" sz="2800" b="0" dirty="0" err="1">
                          <a:solidFill>
                            <a:schemeClr val="tx1"/>
                          </a:solidFill>
                          <a:effectLst/>
                          <a:latin typeface="Cambria Math" pitchFamily="18" charset="0"/>
                          <a:ea typeface="Cambria Math" pitchFamily="18" charset="0"/>
                        </a:rPr>
                        <a:t>mengikut</a:t>
                      </a:r>
                      <a:r>
                        <a:rPr lang="en-US" sz="2800" b="0" dirty="0">
                          <a:solidFill>
                            <a:schemeClr val="tx1"/>
                          </a:solidFill>
                          <a:effectLst/>
                          <a:latin typeface="Cambria Math" pitchFamily="18" charset="0"/>
                          <a:ea typeface="Cambria Math" pitchFamily="18" charset="0"/>
                        </a:rPr>
                        <a:t> </a:t>
                      </a:r>
                      <a:r>
                        <a:rPr lang="en-US" sz="2800" b="0" dirty="0" err="1">
                          <a:solidFill>
                            <a:schemeClr val="tx1"/>
                          </a:solidFill>
                          <a:effectLst/>
                          <a:latin typeface="Cambria Math" pitchFamily="18" charset="0"/>
                          <a:ea typeface="Cambria Math" pitchFamily="18" charset="0"/>
                        </a:rPr>
                        <a:t>manhaj</a:t>
                      </a:r>
                      <a:r>
                        <a:rPr lang="en-US" sz="2800" b="0" dirty="0">
                          <a:solidFill>
                            <a:schemeClr val="tx1"/>
                          </a:solidFill>
                          <a:effectLst/>
                          <a:latin typeface="Cambria Math" pitchFamily="18" charset="0"/>
                          <a:ea typeface="Cambria Math" pitchFamily="18" charset="0"/>
                        </a:rPr>
                        <a:t> </a:t>
                      </a:r>
                      <a:r>
                        <a:rPr lang="en-US" sz="2800" b="0" dirty="0" smtClean="0">
                          <a:solidFill>
                            <a:schemeClr val="tx1"/>
                          </a:solidFill>
                          <a:effectLst/>
                          <a:latin typeface="Cambria Math" pitchFamily="18" charset="0"/>
                          <a:ea typeface="Cambria Math" pitchFamily="18" charset="0"/>
                        </a:rPr>
                        <a:t>yang</a:t>
                      </a:r>
                      <a:r>
                        <a:rPr lang="en-US" sz="2800" b="0" baseline="0" dirty="0" smtClean="0">
                          <a:solidFill>
                            <a:schemeClr val="tx1"/>
                          </a:solidFill>
                          <a:effectLst/>
                          <a:latin typeface="Cambria Math" pitchFamily="18" charset="0"/>
                          <a:ea typeface="Cambria Math" pitchFamily="18" charset="0"/>
                        </a:rPr>
                        <a:t> </a:t>
                      </a:r>
                      <a:r>
                        <a:rPr lang="en-US" sz="2800" b="0" dirty="0" err="1" smtClean="0">
                          <a:solidFill>
                            <a:schemeClr val="tx1"/>
                          </a:solidFill>
                          <a:effectLst/>
                          <a:latin typeface="Cambria Math" pitchFamily="18" charset="0"/>
                          <a:ea typeface="Cambria Math" pitchFamily="18" charset="0"/>
                        </a:rPr>
                        <a:t>sahih</a:t>
                      </a:r>
                      <a:r>
                        <a:rPr lang="en-US" sz="2800" b="0" dirty="0" smtClean="0">
                          <a:solidFill>
                            <a:schemeClr val="tx1"/>
                          </a:solidFill>
                          <a:effectLst/>
                          <a:latin typeface="Cambria Math" pitchFamily="18" charset="0"/>
                          <a:ea typeface="Cambria Math" pitchFamily="18" charset="0"/>
                        </a:rPr>
                        <a:t> </a:t>
                      </a:r>
                      <a:r>
                        <a:rPr lang="en-US" sz="2800" b="0" dirty="0" err="1">
                          <a:solidFill>
                            <a:schemeClr val="tx1"/>
                          </a:solidFill>
                          <a:effectLst/>
                          <a:latin typeface="Cambria Math" pitchFamily="18" charset="0"/>
                          <a:ea typeface="Cambria Math" pitchFamily="18" charset="0"/>
                        </a:rPr>
                        <a:t>mencakupi</a:t>
                      </a:r>
                      <a:r>
                        <a:rPr lang="en-US" sz="2800" b="0" dirty="0">
                          <a:solidFill>
                            <a:schemeClr val="tx1"/>
                          </a:solidFill>
                          <a:effectLst/>
                          <a:latin typeface="Cambria Math" pitchFamily="18" charset="0"/>
                          <a:ea typeface="Cambria Math" pitchFamily="18" charset="0"/>
                        </a:rPr>
                        <a:t> </a:t>
                      </a:r>
                      <a:r>
                        <a:rPr lang="en-US" sz="2800" b="0" dirty="0" err="1">
                          <a:solidFill>
                            <a:schemeClr val="tx1"/>
                          </a:solidFill>
                          <a:effectLst/>
                          <a:latin typeface="Cambria Math" pitchFamily="18" charset="0"/>
                          <a:ea typeface="Cambria Math" pitchFamily="18" charset="0"/>
                        </a:rPr>
                        <a:t>ilmu</a:t>
                      </a:r>
                      <a:r>
                        <a:rPr lang="en-US" sz="2800" b="0" dirty="0">
                          <a:solidFill>
                            <a:schemeClr val="tx1"/>
                          </a:solidFill>
                          <a:effectLst/>
                          <a:latin typeface="Cambria Math" pitchFamily="18" charset="0"/>
                          <a:ea typeface="Cambria Math" pitchFamily="18" charset="0"/>
                        </a:rPr>
                        <a:t>, </a:t>
                      </a:r>
                      <a:r>
                        <a:rPr lang="en-US" sz="2800" b="0" dirty="0" err="1">
                          <a:solidFill>
                            <a:schemeClr val="tx1"/>
                          </a:solidFill>
                          <a:effectLst/>
                          <a:latin typeface="Cambria Math" pitchFamily="18" charset="0"/>
                          <a:ea typeface="Cambria Math" pitchFamily="18" charset="0"/>
                        </a:rPr>
                        <a:t>iman</a:t>
                      </a:r>
                      <a:r>
                        <a:rPr lang="en-US" sz="2800" b="0" dirty="0">
                          <a:solidFill>
                            <a:schemeClr val="tx1"/>
                          </a:solidFill>
                          <a:effectLst/>
                          <a:latin typeface="Cambria Math" pitchFamily="18" charset="0"/>
                          <a:ea typeface="Cambria Math" pitchFamily="18" charset="0"/>
                        </a:rPr>
                        <a:t>, </a:t>
                      </a:r>
                      <a:r>
                        <a:rPr lang="en-US" sz="2800" b="0" dirty="0" err="1">
                          <a:solidFill>
                            <a:schemeClr val="tx1"/>
                          </a:solidFill>
                          <a:effectLst/>
                          <a:latin typeface="Cambria Math" pitchFamily="18" charset="0"/>
                          <a:ea typeface="Cambria Math" pitchFamily="18" charset="0"/>
                        </a:rPr>
                        <a:t>amal</a:t>
                      </a:r>
                      <a:r>
                        <a:rPr lang="en-US" sz="2800" b="0" dirty="0">
                          <a:solidFill>
                            <a:schemeClr val="tx1"/>
                          </a:solidFill>
                          <a:effectLst/>
                          <a:latin typeface="Cambria Math" pitchFamily="18" charset="0"/>
                          <a:ea typeface="Cambria Math" pitchFamily="18" charset="0"/>
                        </a:rPr>
                        <a:t> </a:t>
                      </a:r>
                      <a:r>
                        <a:rPr lang="en-US" sz="2800" b="0" dirty="0" err="1">
                          <a:solidFill>
                            <a:schemeClr val="tx1"/>
                          </a:solidFill>
                          <a:effectLst/>
                          <a:latin typeface="Cambria Math" pitchFamily="18" charset="0"/>
                          <a:ea typeface="Cambria Math" pitchFamily="18" charset="0"/>
                        </a:rPr>
                        <a:t>dan</a:t>
                      </a:r>
                      <a:r>
                        <a:rPr lang="en-US" sz="2800" b="0" dirty="0">
                          <a:solidFill>
                            <a:schemeClr val="tx1"/>
                          </a:solidFill>
                          <a:effectLst/>
                          <a:latin typeface="Cambria Math" pitchFamily="18" charset="0"/>
                          <a:ea typeface="Cambria Math" pitchFamily="18" charset="0"/>
                        </a:rPr>
                        <a:t> </a:t>
                      </a:r>
                      <a:r>
                        <a:rPr lang="en-US" sz="2800" b="0" dirty="0" err="1">
                          <a:solidFill>
                            <a:schemeClr val="tx1"/>
                          </a:solidFill>
                          <a:effectLst/>
                          <a:latin typeface="Cambria Math" pitchFamily="18" charset="0"/>
                          <a:ea typeface="Cambria Math" pitchFamily="18" charset="0"/>
                        </a:rPr>
                        <a:t>takwa</a:t>
                      </a:r>
                      <a:r>
                        <a:rPr lang="en-US" sz="2800" b="0" dirty="0">
                          <a:solidFill>
                            <a:schemeClr val="tx1"/>
                          </a:solidFill>
                          <a:effectLst/>
                          <a:latin typeface="Cambria Math" pitchFamily="18" charset="0"/>
                          <a:ea typeface="Cambria Math" pitchFamily="18" charset="0"/>
                        </a:rPr>
                        <a:t> </a:t>
                      </a:r>
                      <a:r>
                        <a:rPr lang="en-US" sz="2800" b="0" dirty="0" err="1">
                          <a:solidFill>
                            <a:schemeClr val="tx1"/>
                          </a:solidFill>
                          <a:effectLst/>
                          <a:latin typeface="Cambria Math" pitchFamily="18" charset="0"/>
                          <a:ea typeface="Cambria Math" pitchFamily="18" charset="0"/>
                        </a:rPr>
                        <a:t>kepada</a:t>
                      </a:r>
                      <a:r>
                        <a:rPr lang="en-US" sz="2800" b="0" dirty="0">
                          <a:solidFill>
                            <a:schemeClr val="tx1"/>
                          </a:solidFill>
                          <a:effectLst/>
                          <a:latin typeface="Cambria Math" pitchFamily="18" charset="0"/>
                          <a:ea typeface="Cambria Math" pitchFamily="18" charset="0"/>
                        </a:rPr>
                        <a:t> Allah SWT</a:t>
                      </a:r>
                      <a:r>
                        <a:rPr lang="en-US" sz="2800" b="0" dirty="0" smtClean="0">
                          <a:solidFill>
                            <a:schemeClr val="tx1"/>
                          </a:solidFill>
                          <a:effectLst/>
                          <a:latin typeface="Cambria Math" pitchFamily="18" charset="0"/>
                          <a:ea typeface="Cambria Math" pitchFamily="18" charset="0"/>
                        </a:rPr>
                        <a:t>.</a:t>
                      </a:r>
                    </a:p>
                    <a:p>
                      <a:pPr marL="0" marR="0" algn="ctr">
                        <a:lnSpc>
                          <a:spcPct val="100000"/>
                        </a:lnSpc>
                        <a:spcBef>
                          <a:spcPts val="0"/>
                        </a:spcBef>
                        <a:spcAft>
                          <a:spcPts val="0"/>
                        </a:spcAft>
                      </a:pPr>
                      <a:endParaRPr lang="en-US" sz="2800" dirty="0">
                        <a:solidFill>
                          <a:schemeClr val="tx1"/>
                        </a:solidFill>
                        <a:effectLst/>
                        <a:latin typeface="Cambria Math" pitchFamily="18" charset="0"/>
                        <a:ea typeface="Cambria Math" pitchFamily="18" charset="0"/>
                        <a:cs typeface="Arial"/>
                      </a:endParaRPr>
                    </a:p>
                  </a:txBody>
                  <a:tcPr marL="68580" marR="68580" marT="0" marB="0"/>
                </a:tc>
              </a:tr>
              <a:tr h="1071490">
                <a:tc>
                  <a:txBody>
                    <a:bodyPr/>
                    <a:lstStyle/>
                    <a:p>
                      <a:pPr marL="0" marR="0" algn="just">
                        <a:lnSpc>
                          <a:spcPct val="100000"/>
                        </a:lnSpc>
                        <a:spcBef>
                          <a:spcPts val="0"/>
                        </a:spcBef>
                        <a:spcAft>
                          <a:spcPts val="0"/>
                        </a:spcAft>
                      </a:pPr>
                      <a:r>
                        <a:rPr lang="ms-MY" sz="2800" dirty="0">
                          <a:effectLst/>
                          <a:latin typeface="Cambria Math" pitchFamily="18" charset="0"/>
                          <a:ea typeface="Cambria Math" pitchFamily="18" charset="0"/>
                        </a:rPr>
                        <a:t>Kedua:</a:t>
                      </a:r>
                      <a:endParaRPr lang="en-US" sz="2800" dirty="0">
                        <a:effectLst/>
                        <a:latin typeface="Cambria Math" pitchFamily="18" charset="0"/>
                        <a:ea typeface="Cambria Math" pitchFamily="18" charset="0"/>
                      </a:endParaRPr>
                    </a:p>
                    <a:p>
                      <a:pPr marL="0" marR="0" algn="just">
                        <a:lnSpc>
                          <a:spcPct val="100000"/>
                        </a:lnSpc>
                        <a:spcBef>
                          <a:spcPts val="0"/>
                        </a:spcBef>
                        <a:spcAft>
                          <a:spcPts val="0"/>
                        </a:spcAft>
                      </a:pPr>
                      <a:r>
                        <a:rPr lang="ms-MY" sz="2800" dirty="0">
                          <a:effectLst/>
                          <a:latin typeface="Cambria Math" pitchFamily="18" charset="0"/>
                          <a:ea typeface="Cambria Math" pitchFamily="18" charset="0"/>
                        </a:rPr>
                        <a:t> </a:t>
                      </a:r>
                      <a:endParaRPr lang="en-US" sz="2800" dirty="0">
                        <a:effectLst/>
                        <a:latin typeface="Cambria Math" pitchFamily="18" charset="0"/>
                        <a:ea typeface="Cambria Math" pitchFamily="18" charset="0"/>
                        <a:cs typeface="Arial"/>
                      </a:endParaRPr>
                    </a:p>
                  </a:txBody>
                  <a:tcPr marL="68580" marR="68580" marT="0" marB="0"/>
                </a:tc>
                <a:tc>
                  <a:txBody>
                    <a:bodyPr/>
                    <a:lstStyle/>
                    <a:p>
                      <a:pPr marL="0" marR="0" algn="just">
                        <a:lnSpc>
                          <a:spcPct val="100000"/>
                        </a:lnSpc>
                        <a:spcBef>
                          <a:spcPts val="0"/>
                        </a:spcBef>
                        <a:spcAft>
                          <a:spcPts val="0"/>
                        </a:spcAft>
                      </a:pPr>
                      <a:r>
                        <a:rPr lang="ms-MY" sz="2800" dirty="0">
                          <a:effectLst/>
                          <a:latin typeface="Cambria Math" pitchFamily="18" charset="0"/>
                          <a:ea typeface="Cambria Math" pitchFamily="18" charset="0"/>
                        </a:rPr>
                        <a:t>Bersangka baiklah kita kepada Allah SWT dan sesama Islam supaya hati kita tetap teguh bersatu</a:t>
                      </a:r>
                      <a:r>
                        <a:rPr lang="ms-MY" sz="2800" dirty="0" smtClean="0">
                          <a:effectLst/>
                          <a:latin typeface="Cambria Math" pitchFamily="18" charset="0"/>
                          <a:ea typeface="Cambria Math" pitchFamily="18" charset="0"/>
                        </a:rPr>
                        <a:t>.</a:t>
                      </a:r>
                    </a:p>
                    <a:p>
                      <a:pPr marL="0" marR="0" algn="just">
                        <a:lnSpc>
                          <a:spcPct val="100000"/>
                        </a:lnSpc>
                        <a:spcBef>
                          <a:spcPts val="0"/>
                        </a:spcBef>
                        <a:spcAft>
                          <a:spcPts val="0"/>
                        </a:spcAft>
                      </a:pPr>
                      <a:endParaRPr lang="en-US" sz="2800" dirty="0">
                        <a:effectLst/>
                        <a:latin typeface="Cambria Math" pitchFamily="18" charset="0"/>
                        <a:ea typeface="Cambria Math" pitchFamily="18" charset="0"/>
                        <a:cs typeface="Arial"/>
                      </a:endParaRPr>
                    </a:p>
                  </a:txBody>
                  <a:tcPr marL="68580" marR="68580" marT="0" marB="0"/>
                </a:tc>
              </a:tr>
              <a:tr h="1297279">
                <a:tc>
                  <a:txBody>
                    <a:bodyPr/>
                    <a:lstStyle/>
                    <a:p>
                      <a:pPr marL="0" marR="0" algn="just">
                        <a:lnSpc>
                          <a:spcPct val="100000"/>
                        </a:lnSpc>
                        <a:spcBef>
                          <a:spcPts val="0"/>
                        </a:spcBef>
                        <a:spcAft>
                          <a:spcPts val="0"/>
                        </a:spcAft>
                      </a:pPr>
                      <a:r>
                        <a:rPr lang="ms-MY" sz="2800">
                          <a:effectLst/>
                          <a:latin typeface="Cambria Math" pitchFamily="18" charset="0"/>
                          <a:ea typeface="Cambria Math" pitchFamily="18" charset="0"/>
                        </a:rPr>
                        <a:t>Ketiga:</a:t>
                      </a:r>
                      <a:endParaRPr lang="en-US" sz="2800">
                        <a:effectLst/>
                        <a:latin typeface="Cambria Math" pitchFamily="18" charset="0"/>
                        <a:ea typeface="Cambria Math" pitchFamily="18" charset="0"/>
                      </a:endParaRPr>
                    </a:p>
                    <a:p>
                      <a:pPr marL="0" marR="0" algn="just">
                        <a:lnSpc>
                          <a:spcPct val="100000"/>
                        </a:lnSpc>
                        <a:spcBef>
                          <a:spcPts val="0"/>
                        </a:spcBef>
                        <a:spcAft>
                          <a:spcPts val="0"/>
                        </a:spcAft>
                      </a:pPr>
                      <a:r>
                        <a:rPr lang="ms-MY" sz="2800">
                          <a:effectLst/>
                          <a:latin typeface="Cambria Math" pitchFamily="18" charset="0"/>
                          <a:ea typeface="Cambria Math" pitchFamily="18" charset="0"/>
                        </a:rPr>
                        <a:t> </a:t>
                      </a:r>
                      <a:endParaRPr lang="en-US" sz="2800">
                        <a:effectLst/>
                        <a:latin typeface="Cambria Math" pitchFamily="18" charset="0"/>
                        <a:ea typeface="Cambria Math" pitchFamily="18" charset="0"/>
                        <a:cs typeface="Arial"/>
                      </a:endParaRPr>
                    </a:p>
                  </a:txBody>
                  <a:tcPr marL="68580" marR="68580" marT="0" marB="0"/>
                </a:tc>
                <a:tc>
                  <a:txBody>
                    <a:bodyPr/>
                    <a:lstStyle/>
                    <a:p>
                      <a:pPr marL="0" marR="0">
                        <a:lnSpc>
                          <a:spcPct val="100000"/>
                        </a:lnSpc>
                        <a:spcBef>
                          <a:spcPts val="0"/>
                        </a:spcBef>
                        <a:spcAft>
                          <a:spcPts val="0"/>
                        </a:spcAft>
                      </a:pPr>
                      <a:r>
                        <a:rPr lang="en-US" sz="2800" dirty="0" err="1">
                          <a:effectLst/>
                          <a:latin typeface="Cambria Math" pitchFamily="18" charset="0"/>
                          <a:ea typeface="Cambria Math" pitchFamily="18" charset="0"/>
                        </a:rPr>
                        <a:t>Wujudnya</a:t>
                      </a:r>
                      <a:r>
                        <a:rPr lang="en-US" sz="2800" dirty="0">
                          <a:effectLst/>
                          <a:latin typeface="Cambria Math" pitchFamily="18" charset="0"/>
                          <a:ea typeface="Cambria Math" pitchFamily="18" charset="0"/>
                        </a:rPr>
                        <a:t> </a:t>
                      </a:r>
                      <a:r>
                        <a:rPr lang="en-US" sz="2800" dirty="0" err="1">
                          <a:effectLst/>
                          <a:latin typeface="Cambria Math" pitchFamily="18" charset="0"/>
                          <a:ea typeface="Cambria Math" pitchFamily="18" charset="0"/>
                        </a:rPr>
                        <a:t>sifat</a:t>
                      </a:r>
                      <a:r>
                        <a:rPr lang="en-US" sz="2800" dirty="0">
                          <a:effectLst/>
                          <a:latin typeface="Cambria Math" pitchFamily="18" charset="0"/>
                          <a:ea typeface="Cambria Math" pitchFamily="18" charset="0"/>
                        </a:rPr>
                        <a:t> </a:t>
                      </a:r>
                      <a:r>
                        <a:rPr lang="en-US" sz="2800" dirty="0" err="1">
                          <a:effectLst/>
                          <a:latin typeface="Cambria Math" pitchFamily="18" charset="0"/>
                          <a:ea typeface="Cambria Math" pitchFamily="18" charset="0"/>
                        </a:rPr>
                        <a:t>sayang</a:t>
                      </a:r>
                      <a:r>
                        <a:rPr lang="en-US" sz="2800" dirty="0">
                          <a:effectLst/>
                          <a:latin typeface="Cambria Math" pitchFamily="18" charset="0"/>
                          <a:ea typeface="Cambria Math" pitchFamily="18" charset="0"/>
                        </a:rPr>
                        <a:t> </a:t>
                      </a:r>
                      <a:r>
                        <a:rPr lang="en-US" sz="2800" dirty="0" err="1">
                          <a:effectLst/>
                          <a:latin typeface="Cambria Math" pitchFamily="18" charset="0"/>
                          <a:ea typeface="Cambria Math" pitchFamily="18" charset="0"/>
                        </a:rPr>
                        <a:t>akan</a:t>
                      </a:r>
                      <a:r>
                        <a:rPr lang="en-US" sz="2800" dirty="0">
                          <a:effectLst/>
                          <a:latin typeface="Cambria Math" pitchFamily="18" charset="0"/>
                          <a:ea typeface="Cambria Math" pitchFamily="18" charset="0"/>
                        </a:rPr>
                        <a:t> </a:t>
                      </a:r>
                      <a:r>
                        <a:rPr lang="en-US" sz="2800" dirty="0" err="1">
                          <a:effectLst/>
                          <a:latin typeface="Cambria Math" pitchFamily="18" charset="0"/>
                          <a:ea typeface="Cambria Math" pitchFamily="18" charset="0"/>
                        </a:rPr>
                        <a:t>menjanjikan</a:t>
                      </a:r>
                      <a:r>
                        <a:rPr lang="en-US" sz="2800" dirty="0">
                          <a:effectLst/>
                          <a:latin typeface="Cambria Math" pitchFamily="18" charset="0"/>
                          <a:ea typeface="Cambria Math" pitchFamily="18" charset="0"/>
                        </a:rPr>
                        <a:t> </a:t>
                      </a:r>
                      <a:r>
                        <a:rPr lang="en-US" sz="2800" dirty="0" err="1">
                          <a:effectLst/>
                          <a:latin typeface="Cambria Math" pitchFamily="18" charset="0"/>
                          <a:ea typeface="Cambria Math" pitchFamily="18" charset="0"/>
                        </a:rPr>
                        <a:t>kebahagiaan</a:t>
                      </a:r>
                      <a:r>
                        <a:rPr lang="en-US" sz="2800" dirty="0">
                          <a:effectLst/>
                          <a:latin typeface="Cambria Math" pitchFamily="18" charset="0"/>
                          <a:ea typeface="Cambria Math" pitchFamily="18" charset="0"/>
                        </a:rPr>
                        <a:t> </a:t>
                      </a:r>
                      <a:r>
                        <a:rPr lang="en-US" sz="2800" dirty="0" err="1">
                          <a:effectLst/>
                          <a:latin typeface="Cambria Math" pitchFamily="18" charset="0"/>
                          <a:ea typeface="Cambria Math" pitchFamily="18" charset="0"/>
                        </a:rPr>
                        <a:t>dan</a:t>
                      </a:r>
                      <a:r>
                        <a:rPr lang="en-US" sz="2800" dirty="0">
                          <a:effectLst/>
                          <a:latin typeface="Cambria Math" pitchFamily="18" charset="0"/>
                          <a:ea typeface="Cambria Math" pitchFamily="18" charset="0"/>
                        </a:rPr>
                        <a:t> </a:t>
                      </a:r>
                      <a:r>
                        <a:rPr lang="en-US" sz="2800" dirty="0" err="1">
                          <a:effectLst/>
                          <a:latin typeface="Cambria Math" pitchFamily="18" charset="0"/>
                          <a:ea typeface="Cambria Math" pitchFamily="18" charset="0"/>
                        </a:rPr>
                        <a:t>kesejahteraan</a:t>
                      </a:r>
                      <a:r>
                        <a:rPr lang="en-US" sz="2800" dirty="0">
                          <a:effectLst/>
                          <a:latin typeface="Cambria Math" pitchFamily="18" charset="0"/>
                          <a:ea typeface="Cambria Math" pitchFamily="18" charset="0"/>
                        </a:rPr>
                        <a:t> </a:t>
                      </a:r>
                      <a:r>
                        <a:rPr lang="en-US" sz="2800" dirty="0" err="1">
                          <a:effectLst/>
                          <a:latin typeface="Cambria Math" pitchFamily="18" charset="0"/>
                          <a:ea typeface="Cambria Math" pitchFamily="18" charset="0"/>
                        </a:rPr>
                        <a:t>kepada</a:t>
                      </a:r>
                      <a:r>
                        <a:rPr lang="en-US" sz="2800" dirty="0">
                          <a:effectLst/>
                          <a:latin typeface="Cambria Math" pitchFamily="18" charset="0"/>
                          <a:ea typeface="Cambria Math" pitchFamily="18" charset="0"/>
                        </a:rPr>
                        <a:t> </a:t>
                      </a:r>
                      <a:r>
                        <a:rPr lang="en-US" sz="2800" dirty="0" err="1">
                          <a:effectLst/>
                          <a:latin typeface="Cambria Math" pitchFamily="18" charset="0"/>
                          <a:ea typeface="Cambria Math" pitchFamily="18" charset="0"/>
                        </a:rPr>
                        <a:t>keluarga</a:t>
                      </a:r>
                      <a:r>
                        <a:rPr lang="en-US" sz="2800" dirty="0">
                          <a:effectLst/>
                          <a:latin typeface="Cambria Math" pitchFamily="18" charset="0"/>
                          <a:ea typeface="Cambria Math" pitchFamily="18" charset="0"/>
                        </a:rPr>
                        <a:t>, </a:t>
                      </a:r>
                      <a:r>
                        <a:rPr lang="en-US" sz="2800" dirty="0" err="1">
                          <a:effectLst/>
                          <a:latin typeface="Cambria Math" pitchFamily="18" charset="0"/>
                          <a:ea typeface="Cambria Math" pitchFamily="18" charset="0"/>
                        </a:rPr>
                        <a:t>bangsa</a:t>
                      </a:r>
                      <a:r>
                        <a:rPr lang="en-US" sz="2800" dirty="0">
                          <a:effectLst/>
                          <a:latin typeface="Cambria Math" pitchFamily="18" charset="0"/>
                          <a:ea typeface="Cambria Math" pitchFamily="18" charset="0"/>
                        </a:rPr>
                        <a:t> </a:t>
                      </a:r>
                      <a:r>
                        <a:rPr lang="en-US" sz="2800" dirty="0" err="1">
                          <a:effectLst/>
                          <a:latin typeface="Cambria Math" pitchFamily="18" charset="0"/>
                          <a:ea typeface="Cambria Math" pitchFamily="18" charset="0"/>
                        </a:rPr>
                        <a:t>dan</a:t>
                      </a:r>
                      <a:r>
                        <a:rPr lang="en-US" sz="2800" dirty="0">
                          <a:effectLst/>
                          <a:latin typeface="Cambria Math" pitchFamily="18" charset="0"/>
                          <a:ea typeface="Cambria Math" pitchFamily="18" charset="0"/>
                        </a:rPr>
                        <a:t> </a:t>
                      </a:r>
                      <a:r>
                        <a:rPr lang="en-US" sz="2800" dirty="0" err="1">
                          <a:effectLst/>
                          <a:latin typeface="Cambria Math" pitchFamily="18" charset="0"/>
                          <a:ea typeface="Cambria Math" pitchFamily="18" charset="0"/>
                        </a:rPr>
                        <a:t>negara</a:t>
                      </a:r>
                      <a:r>
                        <a:rPr lang="en-US" sz="2800" dirty="0">
                          <a:effectLst/>
                          <a:latin typeface="Cambria Math" pitchFamily="18" charset="0"/>
                          <a:ea typeface="Cambria Math" pitchFamily="18" charset="0"/>
                        </a:rPr>
                        <a:t>. </a:t>
                      </a:r>
                      <a:endParaRPr lang="en-US" sz="2800" dirty="0">
                        <a:effectLst/>
                        <a:latin typeface="Cambria Math" pitchFamily="18" charset="0"/>
                        <a:ea typeface="Cambria Math" pitchFamily="18" charset="0"/>
                        <a:cs typeface="Arial"/>
                      </a:endParaRPr>
                    </a:p>
                  </a:txBody>
                  <a:tcPr marL="68580" marR="68580" marT="0" marB="0"/>
                </a:tc>
              </a:tr>
            </a:tbl>
          </a:graphicData>
        </a:graphic>
      </p:graphicFrame>
      <p:sp>
        <p:nvSpPr>
          <p:cNvPr id="3" name="Rectangle 2"/>
          <p:cNvSpPr/>
          <p:nvPr/>
        </p:nvSpPr>
        <p:spPr>
          <a:xfrm>
            <a:off x="228600" y="76200"/>
            <a:ext cx="8763000" cy="1323439"/>
          </a:xfrm>
          <a:prstGeom prst="rect">
            <a:avLst/>
          </a:prstGeom>
        </p:spPr>
        <p:txBody>
          <a:bodyPr wrap="square">
            <a:spAutoFit/>
          </a:bodyPr>
          <a:lstStyle/>
          <a:p>
            <a:pPr lvl="0" indent="457200" algn="ctr" eaLnBrk="0" fontAlgn="base" hangingPunct="0">
              <a:spcBef>
                <a:spcPct val="0"/>
              </a:spcBef>
              <a:spcAft>
                <a:spcPct val="0"/>
              </a:spcAft>
            </a:pPr>
            <a:r>
              <a:rPr lang="ms-MY" sz="4000" b="1" u="sng" dirty="0" smtClean="0">
                <a:ln w="1905">
                  <a:solidFill>
                    <a:srgbClr val="00CC00"/>
                  </a:solidFill>
                </a:ln>
                <a:solidFill>
                  <a:srgbClr val="00CC00"/>
                </a:solidFill>
                <a:effectLst>
                  <a:innerShdw blurRad="69850" dist="43180" dir="5400000">
                    <a:srgbClr val="000000">
                      <a:alpha val="65000"/>
                    </a:srgbClr>
                  </a:innerShdw>
                </a:effectLst>
                <a:latin typeface="Cambria Math" pitchFamily="18" charset="0"/>
                <a:ea typeface="Cambria Math" pitchFamily="18" charset="0"/>
                <a:cs typeface="Arial" pitchFamily="34" charset="0"/>
              </a:rPr>
              <a:t>beberapa </a:t>
            </a:r>
            <a:r>
              <a:rPr lang="ms-MY" sz="4000" b="1" u="sng" dirty="0">
                <a:ln w="1905">
                  <a:solidFill>
                    <a:srgbClr val="00CC00"/>
                  </a:solidFill>
                </a:ln>
                <a:solidFill>
                  <a:srgbClr val="00CC00"/>
                </a:solidFill>
                <a:effectLst>
                  <a:innerShdw blurRad="69850" dist="43180" dir="5400000">
                    <a:srgbClr val="000000">
                      <a:alpha val="65000"/>
                    </a:srgbClr>
                  </a:innerShdw>
                </a:effectLst>
                <a:latin typeface="Cambria Math" pitchFamily="18" charset="0"/>
                <a:ea typeface="Cambria Math" pitchFamily="18" charset="0"/>
                <a:cs typeface="Arial" pitchFamily="34" charset="0"/>
              </a:rPr>
              <a:t>perkara yang perlu di ambil </a:t>
            </a:r>
            <a:r>
              <a:rPr lang="ms-MY" sz="4000" b="1" u="sng" dirty="0" smtClean="0">
                <a:ln w="1905">
                  <a:solidFill>
                    <a:srgbClr val="00CC00"/>
                  </a:solidFill>
                </a:ln>
                <a:solidFill>
                  <a:srgbClr val="00CC00"/>
                </a:solidFill>
                <a:effectLst>
                  <a:innerShdw blurRad="69850" dist="43180" dir="5400000">
                    <a:srgbClr val="000000">
                      <a:alpha val="65000"/>
                    </a:srgbClr>
                  </a:innerShdw>
                </a:effectLst>
                <a:latin typeface="Cambria Math" pitchFamily="18" charset="0"/>
                <a:ea typeface="Cambria Math" pitchFamily="18" charset="0"/>
                <a:cs typeface="Arial" pitchFamily="34" charset="0"/>
              </a:rPr>
              <a:t>perhatian</a:t>
            </a:r>
            <a:r>
              <a:rPr lang="ms-MY" sz="4000" b="1" dirty="0" smtClean="0">
                <a:ln w="1905">
                  <a:solidFill>
                    <a:srgbClr val="00CC00"/>
                  </a:solidFill>
                </a:ln>
                <a:solidFill>
                  <a:srgbClr val="00CC00"/>
                </a:solidFill>
                <a:effectLst>
                  <a:innerShdw blurRad="69850" dist="43180" dir="5400000">
                    <a:srgbClr val="000000">
                      <a:alpha val="65000"/>
                    </a:srgbClr>
                  </a:innerShdw>
                </a:effectLst>
                <a:latin typeface="Cambria Math" pitchFamily="18" charset="0"/>
                <a:ea typeface="Cambria Math" pitchFamily="18" charset="0"/>
                <a:cs typeface="Arial" pitchFamily="34" charset="0"/>
              </a:rPr>
              <a:t>:</a:t>
            </a:r>
            <a:endParaRPr lang="en-US" sz="4000" b="1" dirty="0">
              <a:ln w="1905">
                <a:solidFill>
                  <a:srgbClr val="00CC00"/>
                </a:solidFill>
              </a:ln>
              <a:solidFill>
                <a:srgbClr val="00CC00"/>
              </a:solidFill>
              <a:effectLst>
                <a:innerShdw blurRad="69850" dist="43180" dir="5400000">
                  <a:srgbClr val="000000">
                    <a:alpha val="65000"/>
                  </a:srgbClr>
                </a:innerShdw>
              </a:effectLst>
              <a:latin typeface="Cambria Math" pitchFamily="18" charset="0"/>
              <a:ea typeface="Cambria Math" pitchFamily="18" charset="0"/>
              <a:cs typeface="Arial" pitchFamily="34" charset="0"/>
            </a:endParaRPr>
          </a:p>
        </p:txBody>
      </p:sp>
    </p:spTree>
    <p:extLst>
      <p:ext uri="{BB962C8B-B14F-4D97-AF65-F5344CB8AC3E}">
        <p14:creationId xmlns:p14="http://schemas.microsoft.com/office/powerpoint/2010/main" val="33865706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038600" y="838200"/>
            <a:ext cx="4676280" cy="923330"/>
          </a:xfrm>
          <a:prstGeom prst="rect">
            <a:avLst/>
          </a:prstGeom>
        </p:spPr>
        <p:txBody>
          <a:bodyPr wrap="none">
            <a:spAutoFit/>
          </a:bodyPr>
          <a:lstStyle/>
          <a:p>
            <a:pPr algn="ctr"/>
            <a:r>
              <a:rPr lang="ar-SA" sz="5400" b="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QCF_BSML" pitchFamily="2" charset="2"/>
                <a:cs typeface="QCF_BSML" pitchFamily="2" charset="2"/>
              </a:rPr>
              <a:t>ﭷ ﭸ ﭹ ﭺ ﭻ </a:t>
            </a:r>
            <a:endParaRPr lang="en-US" sz="5400" b="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QCF_BSML" pitchFamily="2" charset="2"/>
              <a:cs typeface="QCF_BSML" pitchFamily="2" charset="2"/>
            </a:endParaRPr>
          </a:p>
        </p:txBody>
      </p:sp>
      <p:sp>
        <p:nvSpPr>
          <p:cNvPr id="3" name="Rectangle 2"/>
          <p:cNvSpPr/>
          <p:nvPr/>
        </p:nvSpPr>
        <p:spPr>
          <a:xfrm>
            <a:off x="685800" y="1981200"/>
            <a:ext cx="8029080" cy="3785652"/>
          </a:xfrm>
          <a:prstGeom prst="rect">
            <a:avLst/>
          </a:prstGeom>
        </p:spPr>
        <p:txBody>
          <a:bodyPr wrap="square">
            <a:spAutoFit/>
          </a:bodyPr>
          <a:lstStyle/>
          <a:p>
            <a:pPr algn="ctr" rtl="1"/>
            <a:r>
              <a:rPr lang="ar-SA" sz="4800" b="1" dirty="0" smtClean="0">
                <a:ln>
                  <a:solidFill>
                    <a:schemeClr val="tx1"/>
                  </a:solidFill>
                </a:ln>
                <a:solidFill>
                  <a:srgbClr val="FFFF00"/>
                </a:solidFill>
                <a:latin typeface="QCF_P185" pitchFamily="2" charset="2"/>
                <a:cs typeface="QCF_P185" pitchFamily="2" charset="2"/>
              </a:rPr>
              <a:t>ﭑ </a:t>
            </a:r>
            <a:r>
              <a:rPr lang="ar-SA" sz="4800" b="1" dirty="0">
                <a:ln>
                  <a:solidFill>
                    <a:schemeClr val="tx1"/>
                  </a:solidFill>
                </a:ln>
                <a:solidFill>
                  <a:srgbClr val="FFFF00"/>
                </a:solidFill>
                <a:latin typeface="QCF_P185" pitchFamily="2" charset="2"/>
                <a:cs typeface="QCF_P185" pitchFamily="2" charset="2"/>
              </a:rPr>
              <a:t>ﭒ ﭓ ﭔ ﭕ ﭖ ﭗ ﭘ ﭙ ﭚ ﭛ ﭜ ﭝ ﭞ ﭟ ﭠ ﭡ ﭢ ﭣ ﭤ ﭥ ﭦ ﭧ ﭨ ﭩ ﭪ ﭫ ﭬ ﭭ ﭮ ﭯ ﭰ ﭱ ﭲ ﭳ ﭴ </a:t>
            </a:r>
            <a:r>
              <a:rPr lang="ar-SA" sz="4800" b="1" dirty="0" smtClean="0">
                <a:ln>
                  <a:solidFill>
                    <a:schemeClr val="tx1"/>
                  </a:solidFill>
                </a:ln>
                <a:solidFill>
                  <a:srgbClr val="FFFF00"/>
                </a:solidFill>
                <a:latin typeface="QCF_P185" pitchFamily="2" charset="2"/>
                <a:cs typeface="QCF_P185" pitchFamily="2" charset="2"/>
              </a:rPr>
              <a:t>ﭵ</a:t>
            </a:r>
            <a:endParaRPr lang="en-US" sz="4800" b="1" dirty="0">
              <a:ln>
                <a:solidFill>
                  <a:schemeClr val="tx1"/>
                </a:solidFill>
              </a:ln>
              <a:solidFill>
                <a:srgbClr val="FFFF00"/>
              </a:solidFill>
            </a:endParaRPr>
          </a:p>
        </p:txBody>
      </p:sp>
    </p:spTree>
    <p:extLst>
      <p:ext uri="{BB962C8B-B14F-4D97-AF65-F5344CB8AC3E}">
        <p14:creationId xmlns:p14="http://schemas.microsoft.com/office/powerpoint/2010/main" val="13079894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5400000" scaled="1"/>
          <a:tileRect/>
        </a:gra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7000" y="381000"/>
            <a:ext cx="3657600" cy="1295400"/>
          </a:xfrm>
          <a:prstGeom prst="rect">
            <a:avLst/>
          </a:prstGeom>
        </p:spPr>
      </p:pic>
      <p:sp>
        <p:nvSpPr>
          <p:cNvPr id="5" name="Rectangle 4"/>
          <p:cNvSpPr/>
          <p:nvPr/>
        </p:nvSpPr>
        <p:spPr>
          <a:xfrm>
            <a:off x="685800" y="2209800"/>
            <a:ext cx="7772400" cy="2308324"/>
          </a:xfrm>
          <a:prstGeom prst="rect">
            <a:avLst/>
          </a:prstGeom>
        </p:spPr>
        <p:txBody>
          <a:bodyPr wrap="square">
            <a:spAutoFit/>
          </a:bodyPr>
          <a:lstStyle/>
          <a:p>
            <a:pPr algn="ctr" rtl="1"/>
            <a:r>
              <a:rPr lang="ar-SA" sz="7200" dirty="0" smtClean="0">
                <a:ln>
                  <a:solidFill>
                    <a:schemeClr val="tx1"/>
                  </a:solidFill>
                </a:ln>
                <a:solidFill>
                  <a:srgbClr val="7030A0"/>
                </a:solidFill>
                <a:latin typeface="QCF_P176" pitchFamily="2" charset="2"/>
                <a:cs typeface="QCF_P176" pitchFamily="2" charset="2"/>
              </a:rPr>
              <a:t>ﭵ </a:t>
            </a:r>
            <a:r>
              <a:rPr lang="ar-SA" sz="7200" dirty="0">
                <a:ln>
                  <a:solidFill>
                    <a:schemeClr val="tx1"/>
                  </a:solidFill>
                </a:ln>
                <a:solidFill>
                  <a:srgbClr val="7030A0"/>
                </a:solidFill>
                <a:latin typeface="QCF_P176" pitchFamily="2" charset="2"/>
                <a:cs typeface="QCF_P176" pitchFamily="2" charset="2"/>
              </a:rPr>
              <a:t>ﭶ ﭷ ﭸ ﭹ ﭺ ﭻ </a:t>
            </a:r>
            <a:r>
              <a:rPr lang="ar-SA" sz="7200" dirty="0" smtClean="0">
                <a:ln>
                  <a:solidFill>
                    <a:schemeClr val="tx1"/>
                  </a:solidFill>
                </a:ln>
                <a:solidFill>
                  <a:srgbClr val="7030A0"/>
                </a:solidFill>
                <a:latin typeface="QCF_P176" pitchFamily="2" charset="2"/>
                <a:cs typeface="QCF_P176" pitchFamily="2" charset="2"/>
              </a:rPr>
              <a:t>ﭼ</a:t>
            </a:r>
            <a:endParaRPr lang="en-US" sz="7200" dirty="0">
              <a:ln>
                <a:solidFill>
                  <a:schemeClr val="tx1"/>
                </a:solidFill>
              </a:ln>
              <a:solidFill>
                <a:srgbClr val="7030A0"/>
              </a:solidFill>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rgbClr val="000000"/>
            </a:gs>
            <a:gs pos="39999">
              <a:srgbClr val="0A128C"/>
            </a:gs>
            <a:gs pos="70000">
              <a:srgbClr val="181CC7"/>
            </a:gs>
            <a:gs pos="88000">
              <a:srgbClr val="7005D4"/>
            </a:gs>
            <a:gs pos="100000">
              <a:srgbClr val="8C3D91"/>
            </a:gs>
          </a:gsLst>
          <a:lin ang="5400000" scaled="0"/>
        </a:gradFill>
        <a:effectLst/>
      </p:bgPr>
    </p:bg>
    <p:spTree>
      <p:nvGrpSpPr>
        <p:cNvPr id="1" name=""/>
        <p:cNvGrpSpPr/>
        <p:nvPr/>
      </p:nvGrpSpPr>
      <p:grpSpPr>
        <a:xfrm>
          <a:off x="0" y="0"/>
          <a:ext cx="0" cy="0"/>
          <a:chOff x="0" y="0"/>
          <a:chExt cx="0" cy="0"/>
        </a:xfrm>
      </p:grpSpPr>
      <p:sp>
        <p:nvSpPr>
          <p:cNvPr id="3" name="Rectangle 2"/>
          <p:cNvSpPr/>
          <p:nvPr/>
        </p:nvSpPr>
        <p:spPr>
          <a:xfrm>
            <a:off x="238836" y="1066800"/>
            <a:ext cx="8610600" cy="4832092"/>
          </a:xfrm>
          <a:prstGeom prst="rect">
            <a:avLst/>
          </a:prstGeom>
        </p:spPr>
        <p:txBody>
          <a:bodyPr wrap="square">
            <a:spAutoFit/>
          </a:bodyPr>
          <a:lstStyle/>
          <a:p>
            <a:pPr algn="ctr"/>
            <a:r>
              <a:rPr lang="ms-MY"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Maksudnya: </a:t>
            </a:r>
            <a:endParaRPr lang="ms-MY"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endParaRPr>
          </a:p>
          <a:p>
            <a:pPr algn="ctr"/>
            <a:r>
              <a:rPr lang="ms-MY"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Dan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jika</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mereka</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bertujuan</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hendak</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menipumu</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maka</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sesungguhnya</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cukuplah</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Allah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bagimu</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Dialah</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yang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menguatkanmu</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dengan</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pertolongan-Nya</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dan</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dengan</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sokongan</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orang yang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beriman</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Dan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Dialah</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yang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menyatupadukan</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diantara</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hati</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mereka</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Jika</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kamu</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belanjakan</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segala</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yang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ada</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di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bumi</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nescaya</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kamu</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tidak</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dapat</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menyatupadukan</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di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antara</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hati</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mereka</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akan</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tetapi</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Allah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telah</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menyatupadukan</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di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antara</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mereka</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Sesungguhnya</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Ia</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Maha</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Kuasa</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lagi</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Maha</a:t>
            </a:r>
            <a:r>
              <a:rPr lang="en-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a:t>
            </a:r>
            <a:r>
              <a:rPr lang="en-MY" sz="2800" i="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Bijaksana</a:t>
            </a:r>
            <a:r>
              <a:rPr lang="ms-MY"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a:t>
            </a:r>
            <a:r>
              <a:rPr lang="ms-MY"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rPr>
              <a:t>” (Surah a Anfal: 62-63)</a:t>
            </a:r>
            <a:endParaRPr 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pitchFamily="18" charset="0"/>
              <a:ea typeface="Cambria Math" pitchFamily="18" charset="0"/>
            </a:endParaRPr>
          </a:p>
        </p:txBody>
      </p:sp>
    </p:spTree>
    <p:extLst>
      <p:ext uri="{BB962C8B-B14F-4D97-AF65-F5344CB8AC3E}">
        <p14:creationId xmlns:p14="http://schemas.microsoft.com/office/powerpoint/2010/main" val="14742930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rgbClr val="DDEBCF"/>
            </a:gs>
            <a:gs pos="50000">
              <a:srgbClr val="9CB86E"/>
            </a:gs>
            <a:gs pos="100000">
              <a:srgbClr val="156B13"/>
            </a:gs>
          </a:gsLst>
          <a:lin ang="5400000" scaled="0"/>
        </a:gradFill>
        <a:effectLst/>
      </p:bgPr>
    </p:bg>
    <p:spTree>
      <p:nvGrpSpPr>
        <p:cNvPr id="1" name=""/>
        <p:cNvGrpSpPr/>
        <p:nvPr/>
      </p:nvGrpSpPr>
      <p:grpSpPr>
        <a:xfrm>
          <a:off x="0" y="0"/>
          <a:ext cx="0" cy="0"/>
          <a:chOff x="0" y="0"/>
          <a:chExt cx="0" cy="0"/>
        </a:xfrm>
      </p:grpSpPr>
      <p:sp>
        <p:nvSpPr>
          <p:cNvPr id="9" name="Rectangle 8"/>
          <p:cNvSpPr/>
          <p:nvPr/>
        </p:nvSpPr>
        <p:spPr>
          <a:xfrm>
            <a:off x="533400" y="838200"/>
            <a:ext cx="8286328" cy="5262979"/>
          </a:xfrm>
          <a:prstGeom prst="rect">
            <a:avLst/>
          </a:prstGeom>
        </p:spPr>
        <p:txBody>
          <a:bodyPr wrap="square">
            <a:spAutoFit/>
          </a:bodyPr>
          <a:lstStyle/>
          <a:p>
            <a:pPr algn="ctr" rtl="1"/>
            <a:r>
              <a:rPr lang="ar-SA" sz="4800" b="1" dirty="0">
                <a:ln w="18415" cmpd="sng">
                  <a:solidFill>
                    <a:schemeClr val="tx1"/>
                  </a:solidFill>
                  <a:prstDash val="solid"/>
                </a:ln>
                <a:solidFill>
                  <a:srgbClr val="CC00CC"/>
                </a:solidFill>
                <a:effectLst>
                  <a:outerShdw blurRad="63500" dir="3600000" algn="tl" rotWithShape="0">
                    <a:srgbClr val="000000">
                      <a:alpha val="70000"/>
                    </a:srgbClr>
                  </a:outerShdw>
                </a:effectLst>
                <a:cs typeface="Traditional Arabic" panose="02010000000000000000" pitchFamily="2" charset="-78"/>
              </a:rPr>
              <a:t>بَارَكَ اللهُ لِيْ وَلَكُمْ </a:t>
            </a:r>
            <a:r>
              <a:rPr lang="ar-SA" sz="4800" b="1" dirty="0" smtClean="0">
                <a:ln w="18415" cmpd="sng">
                  <a:solidFill>
                    <a:schemeClr val="tx1"/>
                  </a:solidFill>
                  <a:prstDash val="solid"/>
                </a:ln>
                <a:solidFill>
                  <a:srgbClr val="CC00CC"/>
                </a:solidFill>
                <a:effectLst>
                  <a:outerShdw blurRad="63500" dir="3600000" algn="tl" rotWithShape="0">
                    <a:srgbClr val="000000">
                      <a:alpha val="70000"/>
                    </a:srgbClr>
                  </a:outerShdw>
                </a:effectLst>
                <a:cs typeface="Traditional Arabic" panose="02010000000000000000" pitchFamily="2" charset="-78"/>
              </a:rPr>
              <a:t>بِالْقُرْآنِ </a:t>
            </a:r>
            <a:r>
              <a:rPr lang="ar-SA" sz="4800" b="1" dirty="0">
                <a:ln w="18415" cmpd="sng">
                  <a:solidFill>
                    <a:schemeClr val="tx1"/>
                  </a:solidFill>
                  <a:prstDash val="solid"/>
                </a:ln>
                <a:solidFill>
                  <a:srgbClr val="CC00CC"/>
                </a:solidFill>
                <a:effectLst>
                  <a:outerShdw blurRad="63500" dir="3600000" algn="tl" rotWithShape="0">
                    <a:srgbClr val="000000">
                      <a:alpha val="70000"/>
                    </a:srgbClr>
                  </a:outerShdw>
                </a:effectLst>
                <a:cs typeface="Traditional Arabic" panose="02010000000000000000" pitchFamily="2" charset="-78"/>
              </a:rPr>
              <a:t>الْعَظِيْمِ وَنَفَعَنِي وَإِيَّاكُمْ بِمَا فِيْهِ مِنَ الأيَاتِ وَالذِّكْرِ الْحَكِيْمِ وَتَقَبَّلَ مِنِّي وَمِنْكُمْ تِلاوَتَهُ إِنَّهُ هُوَ السَّمِيعُ الْعَلِيْمُ. أَقُوْلُ قَوْلِيْ هَذَا وَأَسْتَغْفِرُ اللهَ الْعَظِيْمَ لِيْ وَلَكُمْ وَلِسَائِرِ الْمُسْلِمِيْنَ وَالْمُسْلِمَاتِ وَالْمُؤْمِنِيْنَ وَالْمُؤْمِنَاتِ الأَحْيَاءِ مِنْهُمْ وَالأَمْوَاتِ، فَاسْتَغْفِرُوْهُ، إِنَّهُ هُوَ الْغَفُوْرُ الرَّحِيْمُ</a:t>
            </a:r>
            <a:endParaRPr lang="en-MY" sz="4800" b="1" dirty="0">
              <a:ln w="18415" cmpd="sng">
                <a:solidFill>
                  <a:schemeClr val="tx1"/>
                </a:solidFill>
                <a:prstDash val="solid"/>
              </a:ln>
              <a:solidFill>
                <a:srgbClr val="CC00CC"/>
              </a:solidFill>
              <a:effectLst>
                <a:outerShdw blurRad="63500" dir="3600000" algn="tl" rotWithShape="0">
                  <a:srgbClr val="000000">
                    <a:alpha val="70000"/>
                  </a:srgbClr>
                </a:outerShdw>
              </a:effectLst>
              <a:cs typeface="Traditional Arabic" panose="02010000000000000000" pitchFamily="2" charset="-78"/>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odecagon 3"/>
          <p:cNvSpPr/>
          <p:nvPr/>
        </p:nvSpPr>
        <p:spPr>
          <a:xfrm>
            <a:off x="8244408" y="6237312"/>
            <a:ext cx="504056" cy="504056"/>
          </a:xfrm>
          <a:prstGeom prst="dodecag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6" name="Slide Number Placeholder 5"/>
          <p:cNvSpPr>
            <a:spLocks noGrp="1"/>
          </p:cNvSpPr>
          <p:nvPr>
            <p:ph type="sldNum" sz="quarter" idx="12"/>
          </p:nvPr>
        </p:nvSpPr>
        <p:spPr>
          <a:xfrm>
            <a:off x="8172400" y="6306777"/>
            <a:ext cx="504056" cy="365125"/>
          </a:xfrm>
        </p:spPr>
        <p:txBody>
          <a:bodyPr>
            <a:normAutofit/>
          </a:bodyPr>
          <a:lstStyle/>
          <a:p>
            <a:fld id="{BA8784F8-D9B1-479F-A9B4-848AA317FB34}" type="slidenum">
              <a:rPr lang="en-MY" sz="1600" b="1" smtClean="0">
                <a:solidFill>
                  <a:srgbClr val="FF0000"/>
                </a:solidFill>
              </a:rPr>
              <a:pPr/>
              <a:t>22</a:t>
            </a:fld>
            <a:endParaRPr lang="en-MY" sz="1600" b="1" dirty="0">
              <a:solidFill>
                <a:srgbClr val="FF0000"/>
              </a:solidFill>
            </a:endParaRPr>
          </a:p>
        </p:txBody>
      </p:sp>
      <p:grpSp>
        <p:nvGrpSpPr>
          <p:cNvPr id="5" name="Group 4"/>
          <p:cNvGrpSpPr/>
          <p:nvPr/>
        </p:nvGrpSpPr>
        <p:grpSpPr>
          <a:xfrm>
            <a:off x="-2118" y="0"/>
            <a:ext cx="9146118" cy="6858000"/>
            <a:chOff x="-2118" y="0"/>
            <a:chExt cx="9146118" cy="6858000"/>
          </a:xfrm>
        </p:grpSpPr>
        <p:pic>
          <p:nvPicPr>
            <p:cNvPr id="7" name="Picture 6" descr="32112626.jpg"/>
            <p:cNvPicPr>
              <a:picLocks noChangeAspect="1"/>
            </p:cNvPicPr>
            <p:nvPr/>
          </p:nvPicPr>
          <p:blipFill>
            <a:blip r:embed="rId2" cstate="print">
              <a:extLst>
                <a:ext uri="{28A0092B-C50C-407E-A947-70E740481C1C}">
                  <a14:useLocalDpi xmlns:a14="http://schemas.microsoft.com/office/drawing/2010/main" val="0"/>
                </a:ext>
              </a:extLst>
            </a:blip>
            <a:srcRect b="12476"/>
            <a:stretch>
              <a:fillRect/>
            </a:stretch>
          </p:blipFill>
          <p:spPr bwMode="auto">
            <a:xfrm>
              <a:off x="-2118" y="0"/>
              <a:ext cx="914611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p:cNvPicPr>
              <a:picLocks noChangeAspect="1" noChangeArrowheads="1"/>
            </p:cNvPicPr>
            <p:nvPr/>
          </p:nvPicPr>
          <p:blipFill>
            <a:blip r:embed="rId3" cstate="print"/>
            <a:srcRect/>
            <a:stretch>
              <a:fillRect/>
            </a:stretch>
          </p:blipFill>
          <p:spPr bwMode="auto">
            <a:xfrm>
              <a:off x="1714480" y="357166"/>
              <a:ext cx="5643603" cy="1974850"/>
            </a:xfrm>
            <a:prstGeom prst="rect">
              <a:avLst/>
            </a:prstGeom>
            <a:noFill/>
            <a:ln w="9525">
              <a:noFill/>
              <a:miter lim="800000"/>
              <a:headEnd/>
              <a:tailEnd/>
            </a:ln>
            <a:effectLst>
              <a:glow rad="101600">
                <a:schemeClr val="tx1">
                  <a:alpha val="60000"/>
                </a:schemeClr>
              </a:glow>
              <a:outerShdw blurRad="50800" dist="38100" dir="5400000" algn="t" rotWithShape="0">
                <a:prstClr val="black">
                  <a:alpha val="40000"/>
                </a:prstClr>
              </a:outerShdw>
            </a:effectLst>
          </p:spPr>
        </p:pic>
        <p:pic>
          <p:nvPicPr>
            <p:cNvPr id="9"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43000" y="2357438"/>
              <a:ext cx="6657975" cy="109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08116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17898" y="152400"/>
            <a:ext cx="8358246" cy="417806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rtl="1" fontAlgn="base">
              <a:lnSpc>
                <a:spcPct val="150000"/>
              </a:lnSpc>
              <a:spcBef>
                <a:spcPct val="0"/>
              </a:spcBef>
              <a:spcAft>
                <a:spcPct val="0"/>
              </a:spcAft>
            </a:pPr>
            <a:r>
              <a:rPr lang="ar-SA"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Traditional Arabic" pitchFamily="2" charset="-78"/>
              </a:rPr>
              <a:t>الْــحَـمْـدُ لِلَّــهِ حَـمْدًا كَثِيرًا كَـمَـا أَمَرَ، أَشْهَدُ أَن لَّا إِلَـــــــهَ إِلَّا اللَّهُ وَحْدَهُ لَا شَرِيــــكَ لَــــهُ، إِقْرَارًا بِرُبُوبِــيَّـــتِــهِ وَإِرْغَـــامًــا ل</a:t>
            </a:r>
            <a:r>
              <a:rPr lang="ar-EG"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Traditional Arabic" pitchFamily="2" charset="-78"/>
              </a:rPr>
              <a:t>ّ</a:t>
            </a:r>
            <a:r>
              <a:rPr lang="ar-SA"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Traditional Arabic" pitchFamily="2" charset="-78"/>
              </a:rPr>
              <a:t>ِـمَـنْ جـَحـَدَ بِــهِ وَكَـفَـرَ، وَأَشْهَدُ أَنَّ سَيِّدَنَــا مُـحَـمَّـدًا عَبْدُهُ وَرَسُـــولُـهُ سَيِّدُ الْجِـنِّ وَالْبَشَرِ.</a:t>
            </a:r>
            <a:endParaRPr lang="ar-SA"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Traditional Arabic" pitchFamily="2" charset="-78"/>
            </a:endParaRPr>
          </a:p>
        </p:txBody>
      </p:sp>
      <p:sp>
        <p:nvSpPr>
          <p:cNvPr id="2" name="Rectangle 1"/>
          <p:cNvSpPr/>
          <p:nvPr/>
        </p:nvSpPr>
        <p:spPr>
          <a:xfrm>
            <a:off x="381504" y="4330467"/>
            <a:ext cx="8533896" cy="2246769"/>
          </a:xfrm>
          <a:prstGeom prst="rect">
            <a:avLst/>
          </a:prstGeom>
        </p:spPr>
        <p:txBody>
          <a:bodyPr wrap="square">
            <a:spAutoFit/>
          </a:bodyPr>
          <a:lstStyle/>
          <a:p>
            <a:pPr algn="just">
              <a:defRPr/>
            </a:pP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Aku</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bersaksi</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bahawa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tiada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tuhan</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yang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disembah</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melainkan</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Allah yang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Maha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Esa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dan</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tiada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sekutu</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bagi-Nya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Aku</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juga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bersaksi</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bahawa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penghulu</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dan</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Nabi</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kami Muhammad SAW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adalah</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hamba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dan</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rasul-Nya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penghulu</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segala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jin</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dan</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manusia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a:t>
            </a:r>
          </a:p>
        </p:txBody>
      </p:sp>
    </p:spTree>
    <p:extLst>
      <p:ext uri="{BB962C8B-B14F-4D97-AF65-F5344CB8AC3E}">
        <p14:creationId xmlns:p14="http://schemas.microsoft.com/office/powerpoint/2010/main" val="28942012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9946" y="1143000"/>
            <a:ext cx="8229600" cy="2308324"/>
          </a:xfrm>
          <a:prstGeom prst="rect">
            <a:avLst/>
          </a:prstGeom>
        </p:spPr>
        <p:txBody>
          <a:bodyPr wrap="square">
            <a:spAutoFit/>
          </a:bodyPr>
          <a:lstStyle/>
          <a:p>
            <a:pPr algn="ctr" rtl="1"/>
            <a:r>
              <a:rPr lang="ar-SA" sz="4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Traditional Arabic" pitchFamily="2" charset="-78"/>
              </a:rPr>
              <a:t>اللَّـهُمَّ فَـصَــلِّ وَسَــلِّمْ عَلَى سَيِّدِنَــا مُـحَـمَّـدٍ وَعَلَى آلِــــــهِ الْــمُـصـَابِيحِ الْغُرَرِ.</a:t>
            </a:r>
            <a:endParaRPr lang="en-MY" sz="4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Traditional Arabic" pitchFamily="2" charset="-78"/>
            </a:endParaRPr>
          </a:p>
        </p:txBody>
      </p:sp>
      <p:sp>
        <p:nvSpPr>
          <p:cNvPr id="5" name="Rectangle 4"/>
          <p:cNvSpPr/>
          <p:nvPr/>
        </p:nvSpPr>
        <p:spPr>
          <a:xfrm>
            <a:off x="381000" y="3810000"/>
            <a:ext cx="8229600" cy="2554545"/>
          </a:xfrm>
          <a:prstGeom prst="rect">
            <a:avLst/>
          </a:prstGeom>
        </p:spPr>
        <p:txBody>
          <a:bodyPr wrap="square">
            <a:spAutoFit/>
          </a:bodyPr>
          <a:lstStyle/>
          <a:p>
            <a:pPr algn="just">
              <a:defRPr/>
            </a:pP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Ya</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Allah,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berilah</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selawat</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sejahtera</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dan</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berkat</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ke</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atas</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penghulu</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dan</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Nabi</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kami Muhammad SAW,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kaum</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keluarga</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serta</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para</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sahabat</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baginda</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a:t>
            </a:r>
            <a:endPar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ea typeface="Arial Unicode MS" pitchFamily="34" charset="-128"/>
              <a:cs typeface="Arial" pitchFamily="34" charset="0"/>
            </a:endParaRPr>
          </a:p>
        </p:txBody>
      </p:sp>
    </p:spTree>
    <p:extLst>
      <p:ext uri="{BB962C8B-B14F-4D97-AF65-F5344CB8AC3E}">
        <p14:creationId xmlns:p14="http://schemas.microsoft.com/office/powerpoint/2010/main" val="5939479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24000"/>
            <a:ext cx="8534400" cy="3785652"/>
          </a:xfrm>
          <a:prstGeom prst="rect">
            <a:avLst/>
          </a:prstGeom>
        </p:spPr>
        <p:txBody>
          <a:bodyPr wrap="square">
            <a:spAutoFit/>
          </a:bodyPr>
          <a:lstStyle/>
          <a:p>
            <a:pPr algn="just" rtl="1"/>
            <a:r>
              <a:rPr lang="ar-SA" sz="4000" dirty="0">
                <a:ln w="18415" cmpd="sng">
                  <a:solidFill>
                    <a:srgbClr val="FF0000"/>
                  </a:solidFill>
                  <a:prstDash val="solid"/>
                </a:ln>
                <a:solidFill>
                  <a:srgbClr val="FF0000"/>
                </a:solidFill>
                <a:effectLst>
                  <a:outerShdw blurRad="63500" dir="3600000" algn="tl" rotWithShape="0">
                    <a:srgbClr val="000000">
                      <a:alpha val="70000"/>
                    </a:srgbClr>
                  </a:outerShdw>
                </a:effectLst>
                <a:cs typeface="Traditional Arabic" pitchFamily="2" charset="-78"/>
              </a:rPr>
              <a:t>أَمَّـــا بَعْدُ، فَيَا أَيُّــهـَــا الـنَّــاسُ، اتَّـقُـوا اللَّـهَ فِيمَـا أَمَـرَ، وانْـتَــهُــوا عَـمَّـا نَـهَـاكُمْ عَـنْـهُ وَحَــذَّرَ. وَاعْلَمُـوا أَنَّ اللَّهَ أَمَـرَكُمْ بِــأَمْــرٍ بَـدَأَ فِــيــهِ بِنَفْسِـهِ وَثَــنَّـى بِــمَـلَائِــــكَتِهِ الْمُسَـبِّـحَـةِ بِقُدْسِهِ. فَـقَـالَ اللَّـهُ تَعَالَى وَلَمْ يَزَلْ قَـــــائِــلًا عَـلِــيـمًـا: </a:t>
            </a:r>
            <a:endParaRPr lang="en-US" sz="4000" dirty="0">
              <a:ln w="18415" cmpd="sng">
                <a:solidFill>
                  <a:srgbClr val="FF0000"/>
                </a:solidFill>
                <a:prstDash val="solid"/>
              </a:ln>
              <a:solidFill>
                <a:srgbClr val="FF0000"/>
              </a:solidFill>
              <a:effectLst>
                <a:outerShdw blurRad="63500" dir="3600000" algn="tl" rotWithShape="0">
                  <a:srgbClr val="000000">
                    <a:alpha val="70000"/>
                  </a:srgbClr>
                </a:outerShdw>
              </a:effectLst>
              <a:cs typeface="Traditional Arabic" pitchFamily="2" charset="-78"/>
            </a:endParaRPr>
          </a:p>
        </p:txBody>
      </p:sp>
    </p:spTree>
    <p:extLst>
      <p:ext uri="{BB962C8B-B14F-4D97-AF65-F5344CB8AC3E}">
        <p14:creationId xmlns:p14="http://schemas.microsoft.com/office/powerpoint/2010/main" val="7424655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438400"/>
            <a:ext cx="8229601" cy="2585323"/>
          </a:xfrm>
          <a:prstGeom prst="rect">
            <a:avLst/>
          </a:prstGeom>
        </p:spPr>
        <p:txBody>
          <a:bodyPr wrap="square">
            <a:spAutoFit/>
          </a:bodyPr>
          <a:lstStyle/>
          <a:p>
            <a:pPr algn="ctr"/>
            <a:r>
              <a:rPr lang="ar-SA" sz="5400" dirty="0">
                <a:ln w="18415" cmpd="sng">
                  <a:solidFill>
                    <a:schemeClr val="tx1"/>
                  </a:solidFill>
                  <a:prstDash val="solid"/>
                </a:ln>
                <a:solidFill>
                  <a:srgbClr val="FFFFFF"/>
                </a:solidFill>
                <a:effectLst>
                  <a:glow rad="228600">
                    <a:schemeClr val="accent6">
                      <a:satMod val="175000"/>
                      <a:alpha val="40000"/>
                    </a:schemeClr>
                  </a:glow>
                  <a:outerShdw blurRad="63500" dir="3600000" algn="tl" rotWithShape="0">
                    <a:srgbClr val="000000">
                      <a:alpha val="70000"/>
                    </a:srgbClr>
                  </a:outerShdw>
                </a:effectLst>
                <a:latin typeface="QCF_P426" pitchFamily="2" charset="2"/>
                <a:cs typeface="QCF_P426" pitchFamily="2" charset="2"/>
              </a:rPr>
              <a:t>ﭲ ﭳ ﭴ ﭵ ﭶ ﭷ ﭸ ﭹ ﭺ ﭻ ﭼ ﭽ ﭾ ﭿ ﮀ</a:t>
            </a:r>
            <a:endParaRPr lang="en-US" sz="5400" dirty="0">
              <a:ln w="18415" cmpd="sng">
                <a:solidFill>
                  <a:schemeClr val="tx1"/>
                </a:solidFill>
                <a:prstDash val="solid"/>
              </a:ln>
              <a:solidFill>
                <a:srgbClr val="FFFFFF"/>
              </a:solidFill>
              <a:effectLst>
                <a:glow rad="228600">
                  <a:schemeClr val="accent6">
                    <a:satMod val="175000"/>
                    <a:alpha val="40000"/>
                  </a:schemeClr>
                </a:glow>
                <a:outerShdw blurRad="63500" dir="3600000" algn="tl" rotWithShape="0">
                  <a:srgbClr val="000000">
                    <a:alpha val="70000"/>
                  </a:srgbClr>
                </a:outerShdw>
              </a:effectLst>
              <a:latin typeface="QCF_P426" pitchFamily="2" charset="2"/>
              <a:cs typeface="QCF_P426" pitchFamily="2" charset="2"/>
            </a:endParaRPr>
          </a:p>
        </p:txBody>
      </p:sp>
    </p:spTree>
    <p:extLst>
      <p:ext uri="{BB962C8B-B14F-4D97-AF65-F5344CB8AC3E}">
        <p14:creationId xmlns:p14="http://schemas.microsoft.com/office/powerpoint/2010/main" val="37291537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106826"/>
            <a:ext cx="8077200" cy="5189113"/>
          </a:xfrm>
          <a:prstGeom prst="rect">
            <a:avLst/>
          </a:prstGeom>
        </p:spPr>
        <p:txBody>
          <a:bodyPr wrap="square">
            <a:spAutoFit/>
          </a:bodyPr>
          <a:lstStyle/>
          <a:p>
            <a:pPr algn="ctr" rtl="1">
              <a:lnSpc>
                <a:spcPct val="115000"/>
              </a:lnSpc>
            </a:pPr>
            <a:r>
              <a:rPr lang="ar-SA" sz="4800" dirty="0">
                <a:ln w="18415" cmpd="sng">
                  <a:solidFill>
                    <a:srgbClr val="0000FF"/>
                  </a:solidFill>
                  <a:prstDash val="solid"/>
                </a:ln>
                <a:solidFill>
                  <a:srgbClr val="0000FF"/>
                </a:solidFill>
                <a:latin typeface="Calibri" panose="020F0502020204030204" pitchFamily="34" charset="0"/>
                <a:ea typeface="Calibri" panose="020F0502020204030204" pitchFamily="34" charset="0"/>
                <a:cs typeface="Traditional Arabic" pitchFamily="2" charset="-78"/>
              </a:rPr>
              <a:t>اللَّهُمَّ صَلِّ وَسَلِّمْ عَلَى سَيِّدِنَا مُحَمَّدٍ وَعَلَى آلِ سَيِّدِنَا مُحَمَّدٍ كَمَا صَلَّيْتَ عَلَى سَيِّدِنَا إِبْرَاهِيْمَ وَعَلَى آلِ سَيِّدِنَا إِبْرَاهِيْمَ؛ وَبَارِكْ عَلَى سَيِّدِنَا مُحَمَّدٍ وَعَلَى آلِ سَيِّدِنَا مُحَمَّدٍ كَمَا بَارَكْتَ عَلَى سَيِّدِنَا إِبْرَاهِيْمَ وَعَلَى آلِ سَيِّدِنَا إِبْرَاهِيْمَ فِى الْعَالَمِيْنَ إِنَّكَ حَمِيْدٌ مَجِيْدٌ.</a:t>
            </a:r>
            <a:endParaRPr lang="en-US" sz="4800" dirty="0">
              <a:ln w="18415" cmpd="sng">
                <a:solidFill>
                  <a:srgbClr val="0000FF"/>
                </a:solidFill>
                <a:prstDash val="solid"/>
              </a:ln>
              <a:solidFill>
                <a:srgbClr val="0000FF"/>
              </a:solidFill>
              <a:latin typeface="Calibri" panose="020F0502020204030204" pitchFamily="34" charset="0"/>
              <a:ea typeface="Calibri" panose="020F0502020204030204" pitchFamily="34" charset="0"/>
              <a:cs typeface="Traditional Arabic" pitchFamily="2" charset="-78"/>
            </a:endParaRPr>
          </a:p>
        </p:txBody>
      </p:sp>
    </p:spTree>
    <p:extLst>
      <p:ext uri="{BB962C8B-B14F-4D97-AF65-F5344CB8AC3E}">
        <p14:creationId xmlns:p14="http://schemas.microsoft.com/office/powerpoint/2010/main" val="27919757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304800"/>
            <a:ext cx="8382000" cy="3477875"/>
          </a:xfrm>
          <a:prstGeom prst="rect">
            <a:avLst/>
          </a:prstGeom>
        </p:spPr>
        <p:txBody>
          <a:bodyPr wrap="square">
            <a:spAutoFit/>
          </a:bodyPr>
          <a:lstStyle/>
          <a:p>
            <a:pPr lvl="0" algn="just" rtl="1" fontAlgn="base">
              <a:spcBef>
                <a:spcPct val="0"/>
              </a:spcBef>
              <a:spcAft>
                <a:spcPct val="0"/>
              </a:spcAft>
            </a:pPr>
            <a:r>
              <a:rPr lang="ar-SA" altLang="zh-CN" sz="4400" dirty="0">
                <a:ln w="18415" cmpd="sng">
                  <a:solidFill>
                    <a:srgbClr val="00B0F0"/>
                  </a:solidFill>
                  <a:prstDash val="solid"/>
                </a:ln>
                <a:solidFill>
                  <a:srgbClr val="00B0F0"/>
                </a:solidFill>
                <a:effectLst>
                  <a:outerShdw blurRad="63500" dir="3600000" algn="tl" rotWithShape="0">
                    <a:srgbClr val="000000">
                      <a:alpha val="70000"/>
                    </a:srgbClr>
                  </a:outerShdw>
                </a:effectLst>
                <a:latin typeface="Arb Naskh"/>
                <a:ea typeface="SimSun" pitchFamily="2" charset="-122"/>
                <a:cs typeface="Traditional Arabic" pitchFamily="2" charset="-78"/>
              </a:rPr>
              <a:t>وَارْضَ اللّهُمَّ عَنِ الأَرْبَعَةِ الْخُلَفَاءِ الرَّاشِدِيْنَ سَادَاتِنَا أَبِى بَكْرٍ وَعُمَرَ وَعُثْمَانَ وَعَلِىٍّ بْنِ أَبِى طَالِبٍ، وَعَنْ أَزْوَاجِ نَبِيِّنَا الْمُطَهَّرَاتِ مِنَ الأَدْنَاسِ وَعَنْ أَهْلِ بَيْتِهِ وَقَرَابَتِهِ وَعَنْ سَائِرِ الصَّحَابَةِ الأَكْرَمِيْنَ وَالتَّابِعِيْنَ وَمَنْ تَبِعَهُمْ بِإِحْسَانٍ إِلَى يَوْمِ الدِّيْنِ. وَارْضَ عَنَّا بِرَحْمَتِكَ يَا أَرْحَمَ الرَّاحِمِيْنَ.</a:t>
            </a:r>
            <a:endParaRPr lang="ar-SA" altLang="zh-CN" sz="4400" dirty="0">
              <a:ln w="18415" cmpd="sng">
                <a:solidFill>
                  <a:srgbClr val="00B0F0"/>
                </a:solidFill>
                <a:prstDash val="solid"/>
              </a:ln>
              <a:solidFill>
                <a:srgbClr val="00B0F0"/>
              </a:solidFill>
              <a:effectLst>
                <a:outerShdw blurRad="63500" dir="3600000" algn="tl" rotWithShape="0">
                  <a:srgbClr val="000000">
                    <a:alpha val="70000"/>
                  </a:srgbClr>
                </a:outerShdw>
              </a:effectLst>
              <a:latin typeface="Arial" pitchFamily="34" charset="0"/>
              <a:cs typeface="Arial" pitchFamily="34" charset="0"/>
            </a:endParaRPr>
          </a:p>
        </p:txBody>
      </p:sp>
      <p:sp>
        <p:nvSpPr>
          <p:cNvPr id="4" name="Rectangle 3"/>
          <p:cNvSpPr/>
          <p:nvPr/>
        </p:nvSpPr>
        <p:spPr>
          <a:xfrm>
            <a:off x="457200" y="4038600"/>
            <a:ext cx="8305800" cy="2677656"/>
          </a:xfrm>
          <a:prstGeom prst="rect">
            <a:avLst/>
          </a:prstGeom>
        </p:spPr>
        <p:txBody>
          <a:bodyPr wrap="square">
            <a:spAutoFit/>
          </a:bodyPr>
          <a:lstStyle/>
          <a:p>
            <a:pPr algn="jus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Ya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Allah,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kurniakanlah</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keredaan</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kepada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empat</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orang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khulafa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ar-Rasyidin</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Saidina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Abu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Bakar</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Umar,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Usman</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dan</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Ali bin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Abi</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Talib</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Isteri-isteri</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Nabi</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yang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suci</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ahli</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keluarga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seluruh</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sahabat</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serta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para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tabiin</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Juga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redhailah</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kami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sekalian</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wahai</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Tuhan</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Yang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Maha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Penyayang</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7101" y="609600"/>
            <a:ext cx="8976815" cy="5632311"/>
          </a:xfrm>
          <a:prstGeom prst="rect">
            <a:avLst/>
          </a:prstGeom>
        </p:spPr>
        <p:txBody>
          <a:bodyPr wrap="square">
            <a:spAutoFit/>
          </a:bodyPr>
          <a:lstStyle/>
          <a:p>
            <a:pPr algn="ctr" rtl="1"/>
            <a:r>
              <a:rPr lang="ar-SA" sz="3600" dirty="0">
                <a:ln w="0">
                  <a:solidFill>
                    <a:srgbClr val="808000"/>
                  </a:solidFill>
                </a:ln>
                <a:solidFill>
                  <a:srgbClr val="808000"/>
                </a:solidFill>
                <a:effectLst>
                  <a:outerShdw blurRad="38100" dist="19050" dir="2700000" algn="tl" rotWithShape="0">
                    <a:schemeClr val="dk1">
                      <a:alpha val="40000"/>
                    </a:schemeClr>
                  </a:outerShdw>
                </a:effectLst>
                <a:cs typeface="Traditional Arabic" pitchFamily="2" charset="-78"/>
              </a:rPr>
              <a:t>وَعَنْ أَهْلِ بَيْتِهِ وَقَرَابَتِــهِ وَعَن سَائِرِ الصَّحَـابَـةِ الْأَكْرَمِينَ، وَالتَّـابِعِينَ وَمَن تَبِعَهُمْ بِإِحْسَانٍ إِلَى يَوْمِ الدِّينِ، وَارْضَ عَــنَّا بِرَحْمَتِكَ يَـــا أَرْحَمَ الرَّاحِمِينَ. </a:t>
            </a:r>
            <a:endParaRPr lang="en-MY" sz="3600" dirty="0">
              <a:ln w="0">
                <a:solidFill>
                  <a:srgbClr val="808000"/>
                </a:solidFill>
              </a:ln>
              <a:solidFill>
                <a:srgbClr val="808000"/>
              </a:solidFill>
              <a:effectLst>
                <a:outerShdw blurRad="38100" dist="19050" dir="2700000" algn="tl" rotWithShape="0">
                  <a:schemeClr val="dk1">
                    <a:alpha val="40000"/>
                  </a:schemeClr>
                </a:outerShdw>
              </a:effectLst>
              <a:cs typeface="Traditional Arabic" pitchFamily="2" charset="-78"/>
            </a:endParaRPr>
          </a:p>
          <a:p>
            <a:pPr algn="ctr" rtl="1"/>
            <a:r>
              <a:rPr lang="ar-SA" sz="3600" dirty="0">
                <a:ln w="0">
                  <a:solidFill>
                    <a:srgbClr val="808000"/>
                  </a:solidFill>
                </a:ln>
                <a:solidFill>
                  <a:srgbClr val="808000"/>
                </a:solidFill>
                <a:effectLst>
                  <a:outerShdw blurRad="38100" dist="19050" dir="2700000" algn="tl" rotWithShape="0">
                    <a:schemeClr val="dk1">
                      <a:alpha val="40000"/>
                    </a:schemeClr>
                  </a:outerShdw>
                </a:effectLst>
                <a:cs typeface="Traditional Arabic" pitchFamily="2" charset="-78"/>
              </a:rPr>
              <a:t>اللَّهُـمَّ اغْفِرْ لِلْمُسْلِمِينَ وَالـْمـُسْلِمَاتِ وَالْـمُؤْمِنِينَ وَالْـمُـؤْمِـنَـاتِ الْأَحْـيَــاءِ مِنْهُمْ وَالْأَمْـوَاتِ، وَأَلِّـفْ بَيْنَ قُلُوبِهِمْ وَأَصْلِحْ ذَاتَ بَيْنِهِمْ، وانْصُرْهُمْ عَلَى عَدُوِّكَ وَعَدُوِّهِمْ. </a:t>
            </a:r>
            <a:endParaRPr lang="en-MY" sz="3600" dirty="0">
              <a:ln w="0">
                <a:solidFill>
                  <a:srgbClr val="808000"/>
                </a:solidFill>
              </a:ln>
              <a:solidFill>
                <a:srgbClr val="808000"/>
              </a:solidFill>
              <a:effectLst>
                <a:outerShdw blurRad="38100" dist="19050" dir="2700000" algn="tl" rotWithShape="0">
                  <a:schemeClr val="dk1">
                    <a:alpha val="40000"/>
                  </a:schemeClr>
                </a:outerShdw>
              </a:effectLst>
              <a:cs typeface="Traditional Arabic" pitchFamily="2" charset="-78"/>
            </a:endParaRPr>
          </a:p>
          <a:p>
            <a:pPr algn="ctr" rtl="1"/>
            <a:r>
              <a:rPr lang="ar-SA" sz="3600" dirty="0">
                <a:ln w="0">
                  <a:solidFill>
                    <a:srgbClr val="808000"/>
                  </a:solidFill>
                </a:ln>
                <a:solidFill>
                  <a:srgbClr val="808000"/>
                </a:solidFill>
                <a:effectLst>
                  <a:outerShdw blurRad="38100" dist="19050" dir="2700000" algn="tl" rotWithShape="0">
                    <a:schemeClr val="dk1">
                      <a:alpha val="40000"/>
                    </a:schemeClr>
                  </a:outerShdw>
                </a:effectLst>
                <a:cs typeface="Traditional Arabic" pitchFamily="2" charset="-78"/>
              </a:rPr>
              <a:t>اللَّهُـمَّ انْصُرْ سَلَاطِينَ الْـمُسْلِمِينَ وَأَيِّـدْهُـمْ بِالتَّـقْوَى والتَّوْفِيقِ إِلَى يَوْمِ الدِّينِ، وَأَعْلِ كَلِمَةَ الْـمُوَحـِّدِينَ، وَأَدِمْ</a:t>
            </a:r>
            <a:r>
              <a:rPr lang="ar-EG" sz="3600" dirty="0">
                <a:ln w="0">
                  <a:solidFill>
                    <a:srgbClr val="808000"/>
                  </a:solidFill>
                </a:ln>
                <a:solidFill>
                  <a:srgbClr val="808000"/>
                </a:solidFill>
                <a:effectLst>
                  <a:outerShdw blurRad="38100" dist="19050" dir="2700000" algn="tl" rotWithShape="0">
                    <a:schemeClr val="dk1">
                      <a:alpha val="40000"/>
                    </a:schemeClr>
                  </a:outerShdw>
                </a:effectLst>
                <a:cs typeface="Traditional Arabic" pitchFamily="2" charset="-78"/>
              </a:rPr>
              <a:t> لَهُمُ الْعِـزَّةَ والتَّـمْـكِينِ. </a:t>
            </a:r>
            <a:endParaRPr lang="en-MY" sz="3600" dirty="0">
              <a:ln w="0">
                <a:solidFill>
                  <a:srgbClr val="808000"/>
                </a:solidFill>
              </a:ln>
              <a:solidFill>
                <a:srgbClr val="808000"/>
              </a:solidFill>
              <a:effectLst>
                <a:outerShdw blurRad="38100" dist="19050" dir="2700000" algn="tl" rotWithShape="0">
                  <a:schemeClr val="dk1">
                    <a:alpha val="40000"/>
                  </a:schemeClr>
                </a:outerShdw>
              </a:effectLst>
              <a:cs typeface="Traditional Arabic" pitchFamily="2" charset="-78"/>
            </a:endParaRPr>
          </a:p>
          <a:p>
            <a:pPr algn="ctr" rtl="1"/>
            <a:r>
              <a:rPr lang="ar-EG" sz="3600" dirty="0">
                <a:ln w="0">
                  <a:solidFill>
                    <a:srgbClr val="808000"/>
                  </a:solidFill>
                </a:ln>
                <a:solidFill>
                  <a:srgbClr val="808000"/>
                </a:solidFill>
                <a:effectLst>
                  <a:outerShdw blurRad="38100" dist="19050" dir="2700000" algn="tl" rotWithShape="0">
                    <a:schemeClr val="dk1">
                      <a:alpha val="40000"/>
                    </a:schemeClr>
                  </a:outerShdw>
                </a:effectLst>
                <a:cs typeface="Traditional Arabic" pitchFamily="2" charset="-78"/>
              </a:rPr>
              <a:t>اللَّهُـمَّ اهْدِنَا سُبُـلَ السَّلَامِ وَأَخْرِجْنَا مِنَ الظُّـلُـمَـاتِ إِلَى النُّورِ، وَجَـنِّـبْنَا الْـفَوَاحِشَ مَا ظَهَرَ مِنْهَا وَمَـا بَطَنَ.</a:t>
            </a:r>
            <a:endParaRPr lang="en-MY" sz="3600" dirty="0">
              <a:ln w="0">
                <a:solidFill>
                  <a:srgbClr val="808000"/>
                </a:solidFill>
              </a:ln>
              <a:solidFill>
                <a:srgbClr val="808000"/>
              </a:solidFill>
              <a:effectLst>
                <a:outerShdw blurRad="38100" dist="19050" dir="2700000" algn="tl" rotWithShape="0">
                  <a:schemeClr val="dk1">
                    <a:alpha val="40000"/>
                  </a:schemeClr>
                </a:outerShdw>
              </a:effectLst>
              <a:cs typeface="Traditional Arabic"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3" name="Rectangle 2"/>
          <p:cNvSpPr/>
          <p:nvPr/>
        </p:nvSpPr>
        <p:spPr>
          <a:xfrm>
            <a:off x="762000" y="1143000"/>
            <a:ext cx="7862248" cy="3785652"/>
          </a:xfrm>
          <a:prstGeom prst="rect">
            <a:avLst/>
          </a:prstGeom>
        </p:spPr>
        <p:txBody>
          <a:bodyPr wrap="square">
            <a:spAutoFit/>
          </a:bodyPr>
          <a:lstStyle/>
          <a:p>
            <a:pPr algn="just" rtl="1"/>
            <a:r>
              <a:rPr lang="ar-SA" sz="4000" b="1" dirty="0">
                <a:ln w="18415" cmpd="sng">
                  <a:solidFill>
                    <a:schemeClr val="tx1"/>
                  </a:solidFill>
                  <a:prstDash val="solid"/>
                </a:ln>
                <a:solidFill>
                  <a:srgbClr val="FF00FF"/>
                </a:solidFill>
                <a:effectLst>
                  <a:outerShdw blurRad="63500" dir="3600000" algn="tl" rotWithShape="0">
                    <a:srgbClr val="000000">
                      <a:alpha val="70000"/>
                    </a:srgbClr>
                  </a:outerShdw>
                </a:effectLst>
                <a:cs typeface="Traditional Arabic" pitchFamily="2" charset="-78"/>
              </a:rPr>
              <a:t>أَشْـهَدُ أَن لاَّ إِلَـهَ إِلاَّ اللهُ وَحْـدَهُ لاَ شَـرِيْكَ لَهُ، وَأَشْـهَدُ أَنَّ سَيِّدَنَا وَنَبِيَّنَا مُحَمَّدًا عَبْدُهُ وَرَسُـولُهُ. اللَّـهُمَّ صَلِّ وَسَلِّمْ وَبَارِكْ عَلَى سَيِّدِنَا مُحَمَّدٍ خَاتَمِ الأَنْبِيَاءِ وَالْمُرْسَلِيْنَ وَعَلَى آلِهِ وَصَحْبِهِ أَجْمَعِيْنَ. أَمَّـا بَعْدُ، فَيَا عِبَـادَ اللهِ اتَّقُوا اللهَ، أُوْصِيْكُمْ وَإِيَّايَ بِتَقْوَى اللهِ وَطَاعَتِهِ لَعَلَّكُمْ تُرْحَمُوْنَ.</a:t>
            </a:r>
            <a:endParaRPr lang="en-US" sz="4000" b="1" dirty="0">
              <a:ln w="18415" cmpd="sng">
                <a:solidFill>
                  <a:schemeClr val="tx1"/>
                </a:solidFill>
                <a:prstDash val="solid"/>
              </a:ln>
              <a:solidFill>
                <a:srgbClr val="FF00FF"/>
              </a:solidFill>
              <a:effectLst>
                <a:outerShdw blurRad="63500" dir="3600000" algn="tl" rotWithShape="0">
                  <a:srgbClr val="000000">
                    <a:alpha val="70000"/>
                  </a:srgbClr>
                </a:outerShdw>
              </a:effectLst>
              <a:cs typeface="Traditional Arabic" pitchFamily="2" charset="-78"/>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686800" cy="6001643"/>
          </a:xfrm>
          <a:prstGeom prst="rect">
            <a:avLst/>
          </a:prstGeom>
        </p:spPr>
        <p:txBody>
          <a:bodyPr wrap="square">
            <a:spAutoFit/>
          </a:bodyPr>
          <a:lstStyle/>
          <a:p>
            <a:pPr algn="ctr" rtl="1">
              <a:lnSpc>
                <a:spcPct val="150000"/>
              </a:lnSpc>
            </a:pPr>
            <a:r>
              <a:rPr lang="ar-SA" sz="3200" dirty="0">
                <a:ln w="0">
                  <a:solidFill>
                    <a:srgbClr val="00B050"/>
                  </a:solidFill>
                </a:ln>
                <a:solidFill>
                  <a:srgbClr val="00B050"/>
                </a:solidFill>
                <a:effectLst>
                  <a:outerShdw blurRad="38100" dist="19050" dir="2700000" algn="tl" rotWithShape="0">
                    <a:schemeClr val="dk1">
                      <a:alpha val="40000"/>
                    </a:schemeClr>
                  </a:outerShdw>
                </a:effectLst>
                <a:cs typeface="Traditional Arabic" pitchFamily="2" charset="-78"/>
              </a:rPr>
              <a:t>اللَّـهُمَّ أَنزِلِ الرَّحْمَــةَ والسَّكِينَةَ وَالسَّلاَمَةَ والْعَافِيَةَ عَلَى عَبْدِكَ الْحَارِسِ لِشَرِيعَتِكَ مَلِكِنَا</a:t>
            </a:r>
            <a:r>
              <a:rPr lang="ar-SA" sz="3200" dirty="0">
                <a:ln w="0">
                  <a:solidFill>
                    <a:srgbClr val="00B050"/>
                  </a:solidFill>
                </a:ln>
                <a:solidFill>
                  <a:srgbClr val="00B050"/>
                </a:solidFill>
                <a:effectLst>
                  <a:outerShdw blurRad="38100" dist="19050" dir="2700000" algn="tl" rotWithShape="0">
                    <a:schemeClr val="dk1">
                      <a:alpha val="40000"/>
                    </a:schemeClr>
                  </a:outerShdw>
                </a:effectLst>
                <a:latin typeface="Arb Naskh"/>
                <a:ea typeface="Calibri" panose="020F0502020204030204" pitchFamily="34" charset="0"/>
                <a:cs typeface="Traditional Arabic" pitchFamily="2" charset="-78"/>
              </a:rPr>
              <a:t> </a:t>
            </a:r>
            <a:r>
              <a:rPr lang="ar-SA" sz="3200" dirty="0">
                <a:ln w="0">
                  <a:solidFill>
                    <a:srgbClr val="00B050"/>
                  </a:solidFill>
                </a:ln>
                <a:solidFill>
                  <a:srgbClr val="00B050"/>
                </a:solidFill>
                <a:effectLst>
                  <a:outerShdw blurRad="38100" dist="19050" dir="2700000" algn="tl" rotWithShape="0">
                    <a:schemeClr val="dk1">
                      <a:alpha val="40000"/>
                    </a:schemeClr>
                  </a:outerShdw>
                </a:effectLst>
                <a:latin typeface="Arb Naskh"/>
                <a:ea typeface="Calibri" panose="020F0502020204030204" pitchFamily="34" charset="0"/>
                <a:cs typeface="Jawi - Biasa" pitchFamily="2" charset="-78"/>
              </a:rPr>
              <a:t>كباوه دولي يغ مها موليا سري فادوك بضيندا يغ دفرتوان أضوغ </a:t>
            </a:r>
            <a:endParaRPr lang="en-US" sz="3200" dirty="0">
              <a:ln w="0">
                <a:solidFill>
                  <a:srgbClr val="00B050"/>
                </a:solidFill>
              </a:ln>
              <a:solidFill>
                <a:srgbClr val="00B050"/>
              </a:solidFill>
              <a:effectLst>
                <a:outerShdw blurRad="38100" dist="19050" dir="2700000" algn="tl" rotWithShape="0">
                  <a:schemeClr val="dk1">
                    <a:alpha val="40000"/>
                  </a:schemeClr>
                </a:outerShdw>
              </a:effectLst>
              <a:latin typeface="Arb Naskh"/>
              <a:ea typeface="Calibri" panose="020F0502020204030204" pitchFamily="34" charset="0"/>
              <a:cs typeface="Jawi - Biasa" pitchFamily="2" charset="-78"/>
            </a:endParaRPr>
          </a:p>
          <a:p>
            <a:pPr algn="ctr" rtl="1">
              <a:lnSpc>
                <a:spcPct val="150000"/>
              </a:lnSpc>
            </a:pPr>
            <a:r>
              <a:rPr lang="ar-SA" sz="3200" b="1" dirty="0">
                <a:ln w="9525">
                  <a:solidFill>
                    <a:srgbClr val="FFFF00"/>
                  </a:solidFill>
                  <a:prstDash val="solid"/>
                </a:ln>
                <a:solidFill>
                  <a:srgbClr val="FFFF00"/>
                </a:solidFill>
                <a:effectLst>
                  <a:outerShdw blurRad="12700" dist="38100" dir="2700000" algn="tl" rotWithShape="0">
                    <a:schemeClr val="bg1">
                      <a:lumMod val="50000"/>
                    </a:schemeClr>
                  </a:outerShdw>
                </a:effectLst>
                <a:latin typeface="Arb Naskh"/>
                <a:ea typeface="Calibri" panose="020F0502020204030204" pitchFamily="34" charset="0"/>
                <a:cs typeface="Jawi - Biasa" pitchFamily="2" charset="-78"/>
              </a:rPr>
              <a:t>سلطان محمد كليما </a:t>
            </a:r>
          </a:p>
          <a:p>
            <a:pPr algn="just" rtl="1">
              <a:lnSpc>
                <a:spcPct val="150000"/>
              </a:lnSpc>
            </a:pPr>
            <a:r>
              <a:rPr lang="ar-SA" sz="3200" dirty="0">
                <a:ln w="0">
                  <a:solidFill>
                    <a:srgbClr val="00B050"/>
                  </a:solidFill>
                </a:ln>
                <a:solidFill>
                  <a:srgbClr val="00B050"/>
                </a:solidFill>
                <a:effectLst>
                  <a:outerShdw blurRad="38100" dist="19050" dir="2700000" algn="tl" rotWithShape="0">
                    <a:schemeClr val="dk1">
                      <a:alpha val="40000"/>
                    </a:schemeClr>
                  </a:outerShdw>
                </a:effectLst>
                <a:latin typeface="Arb Naskh"/>
                <a:ea typeface="Calibri" panose="020F0502020204030204" pitchFamily="34" charset="0"/>
                <a:cs typeface="Traditional Arabic" pitchFamily="2" charset="-78"/>
              </a:rPr>
              <a:t>وَعَلَى كُلِّ قَرَابَتِهِ أَجْمَعِيْنَ. </a:t>
            </a:r>
            <a:r>
              <a:rPr lang="ar-SA" sz="3200" dirty="0">
                <a:ln w="0">
                  <a:solidFill>
                    <a:srgbClr val="00B050"/>
                  </a:solidFill>
                </a:ln>
                <a:solidFill>
                  <a:srgbClr val="00B050"/>
                </a:solidFill>
                <a:effectLst>
                  <a:outerShdw blurRad="38100" dist="19050" dir="2700000" algn="tl" rotWithShape="0">
                    <a:schemeClr val="dk1">
                      <a:alpha val="40000"/>
                    </a:schemeClr>
                  </a:outerShdw>
                </a:effectLst>
                <a:cs typeface="Traditional Arabic" pitchFamily="2" charset="-78"/>
              </a:rPr>
              <a:t>أَصْلَحَ اللَّهُ مُلْكَــــــهُ وَإِحْسَــانَهُ وَفَيَّضَ لَــــــهُ عَدْلَهُ وَبَلَّغَهُ مِنَ الْخَيْرِ مَـــا شَــــــــاءَهُ. اللَّـهُمَّ أَدِمِ الشَّرْعَ الشَّريفَ لَـــهُ وَلِوُزَرَائــِـــــــــــهِ سَبِيلًا وَمِنْهَــاجًــا، وَارْزُقْهُمُ التَّوْفِيقَ لِكُلِّ خَيْرٍ وَاجْعَـلْهُمْ سِرَاجًــا وَّهَّــــــاجًــــا.</a:t>
            </a:r>
            <a:endParaRPr lang="en-US" sz="3200" dirty="0">
              <a:ln w="0">
                <a:solidFill>
                  <a:srgbClr val="00B050"/>
                </a:solidFill>
              </a:ln>
              <a:solidFill>
                <a:srgbClr val="00B050"/>
              </a:solidFill>
              <a:cs typeface="Traditional Arabic" pitchFamily="2" charset="-78"/>
            </a:endParaRPr>
          </a:p>
        </p:txBody>
      </p:sp>
    </p:spTree>
    <p:extLst>
      <p:ext uri="{BB962C8B-B14F-4D97-AF65-F5344CB8AC3E}">
        <p14:creationId xmlns:p14="http://schemas.microsoft.com/office/powerpoint/2010/main" val="395076361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7893" y="228600"/>
            <a:ext cx="8793707" cy="2862322"/>
          </a:xfrm>
          <a:prstGeom prst="rect">
            <a:avLst/>
          </a:prstGeom>
        </p:spPr>
        <p:txBody>
          <a:bodyPr wrap="square">
            <a:spAutoFit/>
          </a:bodyPr>
          <a:lstStyle/>
          <a:p>
            <a:pPr algn="just" rtl="1"/>
            <a:r>
              <a:rPr lang="ar-EG" sz="3600" dirty="0">
                <a:ln w="0">
                  <a:solidFill>
                    <a:srgbClr val="003300"/>
                  </a:solidFill>
                </a:ln>
                <a:solidFill>
                  <a:srgbClr val="003300"/>
                </a:solidFill>
                <a:effectLst>
                  <a:outerShdw blurRad="38100" dist="19050" dir="2700000" algn="tl" rotWithShape="0">
                    <a:schemeClr val="dk1">
                      <a:alpha val="40000"/>
                    </a:schemeClr>
                  </a:outerShdw>
                </a:effectLst>
                <a:cs typeface="Traditional Arabic" pitchFamily="2" charset="-78"/>
              </a:rPr>
              <a:t>اللَّـهُمَّ اجْعَلْ مَالِيزِيــــــَّــــــا وَسَــائِرَ بِلَادِ الْـمُسْلِمِينَ طَيِّبَةً آمِنَةً مُّطْمَئِــــــنَّـــةً رَّخِيَّـــةً. اللَّـهُمَّ سَلِّمْ بِلَادَنَـــــا مِنَ الْــمُــفْسِدِينَ وَطَهِّرْهَــا مِنَ الْـمُتَطَرِّفِينَ وَوَفِّقْنَا جَمِيعًا لِطَاعَتِكَ وَطَاعَةِ رَسُولِكَ مُحَمَّدٍ صَلَّى اللَّهُ عَلَيْهِ وَسَلَّمَ  وَطَاعَةِ مَنْ أَمَرْتَنَا بِطَاعَتِهِ.</a:t>
            </a:r>
            <a:endParaRPr lang="en-MY" sz="3600" dirty="0">
              <a:ln w="0">
                <a:solidFill>
                  <a:srgbClr val="003300"/>
                </a:solidFill>
              </a:ln>
              <a:solidFill>
                <a:srgbClr val="003300"/>
              </a:solidFill>
              <a:effectLst>
                <a:outerShdw blurRad="38100" dist="19050" dir="2700000" algn="tl" rotWithShape="0">
                  <a:schemeClr val="dk1">
                    <a:alpha val="40000"/>
                  </a:schemeClr>
                </a:outerShdw>
              </a:effectLst>
              <a:cs typeface="Traditional Arabic" pitchFamily="2" charset="-78"/>
            </a:endParaRPr>
          </a:p>
        </p:txBody>
      </p:sp>
      <p:sp>
        <p:nvSpPr>
          <p:cNvPr id="8" name="Rectangle 7"/>
          <p:cNvSpPr/>
          <p:nvPr/>
        </p:nvSpPr>
        <p:spPr>
          <a:xfrm>
            <a:off x="378725" y="3849762"/>
            <a:ext cx="8610600" cy="2308324"/>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just">
              <a:defRPr/>
            </a:pP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Ya</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Allah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jadikanlah</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Malaysia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dan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seluruh</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negara</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umat</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Islam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dalam</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keadaan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aman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tenang</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dan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makmur</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Ya</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Allah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selamatkan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negara</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kami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daripada</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golongan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yang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melakukan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kerosakan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dan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bersihkannya</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daripada</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golongan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yang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melampaui</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batasan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dan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perbaiki</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jalan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kami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dalam</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mentaati</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-Mu,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Rasul</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-Mu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dan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mereka</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yang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engkau</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perintah</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kami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mentaatinya</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a:t>
            </a:r>
          </a:p>
        </p:txBody>
      </p:sp>
    </p:spTree>
    <p:extLst>
      <p:ext uri="{BB962C8B-B14F-4D97-AF65-F5344CB8AC3E}">
        <p14:creationId xmlns:p14="http://schemas.microsoft.com/office/powerpoint/2010/main" val="286225158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914400"/>
            <a:ext cx="7696200" cy="4524315"/>
          </a:xfrm>
          <a:prstGeom prst="rect">
            <a:avLst/>
          </a:prstGeom>
        </p:spPr>
        <p:txBody>
          <a:bodyPr wrap="square">
            <a:spAutoFit/>
          </a:bodyPr>
          <a:lstStyle/>
          <a:p>
            <a:pPr algn="ct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Ya</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Allah, kami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memohon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agar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dengan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rahmat</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perlindungan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Mu,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negara</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kami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ini</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seluruh</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rakyatnya</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dikekalkan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dalam</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keamanan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kesejahteraan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p>
          <a:p>
            <a:pPr algn="ct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Tanamkanlah</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rasa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kasih</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sayang</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kekalkanlah</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perpaduan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di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kalangan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kami. </a:t>
            </a:r>
          </a:p>
          <a:p>
            <a:pPr algn="ct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Semoga</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dengannya</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kami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sentiasa</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hidup</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aman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damai</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sejahtera</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selamat</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sepanjang</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zaman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a:t>
            </a:r>
            <a:endParaRPr lang="en-MY"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47550586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914400"/>
            <a:ext cx="7406547" cy="1569660"/>
          </a:xfrm>
          <a:prstGeom prst="rect">
            <a:avLst/>
          </a:prstGeom>
        </p:spPr>
        <p:txBody>
          <a:bodyPr wrap="square">
            <a:spAutoFit/>
          </a:bodyPr>
          <a:lstStyle/>
          <a:p>
            <a:pPr algn="ctr" rtl="1"/>
            <a:r>
              <a:rPr lang="ar-SA" sz="4800" dirty="0">
                <a:ln w="18415" cmpd="sng">
                  <a:solidFill>
                    <a:srgbClr val="FFFF00"/>
                  </a:solidFill>
                  <a:prstDash val="solid"/>
                </a:ln>
                <a:solidFill>
                  <a:srgbClr val="FFFF00"/>
                </a:solidFill>
                <a:effectLst>
                  <a:outerShdw blurRad="63500" dir="3600000" algn="tl" rotWithShape="0">
                    <a:srgbClr val="000000">
                      <a:alpha val="70000"/>
                    </a:srgbClr>
                  </a:outerShdw>
                </a:effectLst>
                <a:latin typeface="QCF_P050" pitchFamily="2" charset="2"/>
                <a:ea typeface="Times New Roman" pitchFamily="18" charset="0"/>
                <a:cs typeface="QCF_P050" pitchFamily="2" charset="2"/>
              </a:rPr>
              <a:t>ﯫ ﯬ ﯭ ﯮ ﯯ ﯰ ﯱ ﯲ ﯳ ﯴ ﯵ ﯶ ﯷ ﯸ ﯹ ﯺ</a:t>
            </a:r>
            <a:endParaRPr lang="en-US" sz="4800" dirty="0">
              <a:effectLst>
                <a:outerShdw blurRad="63500" dir="3600000" algn="tl" rotWithShape="0">
                  <a:srgbClr val="000000">
                    <a:alpha val="70000"/>
                  </a:srgbClr>
                </a:outerShdw>
              </a:effectLst>
            </a:endParaRPr>
          </a:p>
        </p:txBody>
      </p:sp>
      <p:sp>
        <p:nvSpPr>
          <p:cNvPr id="3" name="Rectangle 2"/>
          <p:cNvSpPr/>
          <p:nvPr/>
        </p:nvSpPr>
        <p:spPr>
          <a:xfrm>
            <a:off x="457200" y="2971800"/>
            <a:ext cx="8305800" cy="2585323"/>
          </a:xfrm>
          <a:prstGeom prst="rect">
            <a:avLst/>
          </a:prstGeom>
        </p:spPr>
        <p:txBody>
          <a:bodyPr wrap="square">
            <a:spAutoFit/>
          </a:bodyPr>
          <a:lstStyle/>
          <a:p>
            <a:pPr algn="ctr">
              <a:lnSpc>
                <a:spcPct val="90000"/>
              </a:lnSpc>
              <a:buClr>
                <a:srgbClr val="FFFFFF"/>
              </a:buClr>
              <a:buFont typeface="Monotype Corsiva"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Ya</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Tuhan</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kami,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janganlah</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engkau</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mengubah</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hati</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kami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selepas</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Engkau</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memberi</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hidayah</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kepada</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kami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dan</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kurniakanlah</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kami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rahmat</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di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sisiMu</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sesungguhnya</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Engkaulah</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Maha</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Pemberi</a:t>
            </a:r>
            <a:endPar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endParaRPr>
          </a:p>
        </p:txBody>
      </p:sp>
    </p:spTree>
    <p:extLst>
      <p:ext uri="{BB962C8B-B14F-4D97-AF65-F5344CB8AC3E}">
        <p14:creationId xmlns:p14="http://schemas.microsoft.com/office/powerpoint/2010/main" val="6318758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99" y="914400"/>
            <a:ext cx="8001001" cy="1569660"/>
          </a:xfrm>
          <a:prstGeom prst="rect">
            <a:avLst/>
          </a:prstGeom>
        </p:spPr>
        <p:txBody>
          <a:bodyPr wrap="square">
            <a:spAutoFit/>
          </a:bodyPr>
          <a:lstStyle/>
          <a:p>
            <a:pPr algn="ctr" rtl="1"/>
            <a:r>
              <a:rPr lang="ar-SA" sz="4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QCF_P031" pitchFamily="2" charset="2"/>
                <a:ea typeface="Times New Roman" pitchFamily="18" charset="0"/>
                <a:cs typeface="QCF_P031" pitchFamily="2" charset="2"/>
              </a:rPr>
              <a:t>ﯜ ﯝ ﯞ ﯟ ﯠ ﯡ ﯢ ﯣ ﯤ ﯥ ﯦ</a:t>
            </a:r>
            <a:endParaRPr lang="en-US" sz="4800" dirty="0">
              <a:ln w="18415" cmpd="sng">
                <a:solidFill>
                  <a:schemeClr val="tx1"/>
                </a:solidFill>
                <a:prstDash val="solid"/>
              </a:ln>
              <a:effectLst>
                <a:outerShdw blurRad="63500" dir="3600000" algn="tl" rotWithShape="0">
                  <a:srgbClr val="000000">
                    <a:alpha val="70000"/>
                  </a:srgbClr>
                </a:outerShdw>
              </a:effectLst>
            </a:endParaRPr>
          </a:p>
        </p:txBody>
      </p:sp>
      <p:sp>
        <p:nvSpPr>
          <p:cNvPr id="3" name="Rectangle 2"/>
          <p:cNvSpPr/>
          <p:nvPr/>
        </p:nvSpPr>
        <p:spPr>
          <a:xfrm>
            <a:off x="2286000" y="3008885"/>
            <a:ext cx="4572000" cy="1089529"/>
          </a:xfrm>
          <a:prstGeom prst="rect">
            <a:avLst/>
          </a:prstGeom>
        </p:spPr>
        <p:txBody>
          <a:bodyPr>
            <a:spAutoFit/>
          </a:bodyPr>
          <a:lstStyle/>
          <a:p>
            <a:pPr algn="ctr">
              <a:lnSpc>
                <a:spcPct val="90000"/>
              </a:lnSpc>
              <a:buClr>
                <a:srgbClr val="FF0000"/>
              </a:buClr>
              <a:buFont typeface="Monotype Corsiva"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Ya</a:t>
            </a:r>
            <a:r>
              <a:rPr lang="en-GB"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Allah, </a:t>
            </a: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Ya</a:t>
            </a:r>
            <a:r>
              <a:rPr lang="en-GB"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Tuhan</a:t>
            </a:r>
            <a:r>
              <a:rPr lang="en-GB"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kami, </a:t>
            </a: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anugerahkanlah</a:t>
            </a:r>
            <a:r>
              <a:rPr lang="en-GB"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kami </a:t>
            </a: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dengan</a:t>
            </a:r>
            <a:r>
              <a:rPr lang="ar-SA"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rPr>
              <a:t> </a:t>
            </a: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kebaikan</a:t>
            </a:r>
            <a:r>
              <a:rPr lang="en-GB"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di </a:t>
            </a: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dunia</a:t>
            </a:r>
            <a:r>
              <a:rPr lang="en-GB"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dan</a:t>
            </a:r>
            <a:r>
              <a:rPr lang="en-GB"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di </a:t>
            </a: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akhirat</a:t>
            </a:r>
            <a:r>
              <a:rPr lang="en-GB"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serta</a:t>
            </a:r>
            <a:r>
              <a:rPr lang="en-GB"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jauhilah</a:t>
            </a:r>
            <a:r>
              <a:rPr lang="en-GB"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kami </a:t>
            </a: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daripada</a:t>
            </a:r>
            <a:r>
              <a:rPr lang="en-GB"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azab</a:t>
            </a:r>
            <a:r>
              <a:rPr lang="en-GB"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api</a:t>
            </a:r>
            <a:r>
              <a:rPr lang="en-GB"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neraka</a:t>
            </a:r>
            <a:r>
              <a:rPr lang="en-GB"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a:t>
            </a:r>
          </a:p>
        </p:txBody>
      </p:sp>
    </p:spTree>
    <p:extLst>
      <p:ext uri="{BB962C8B-B14F-4D97-AF65-F5344CB8AC3E}">
        <p14:creationId xmlns:p14="http://schemas.microsoft.com/office/powerpoint/2010/main" val="398949944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35</a:t>
            </a:fld>
            <a:endParaRPr lang="en-MY"/>
          </a:p>
        </p:txBody>
      </p:sp>
      <p:sp>
        <p:nvSpPr>
          <p:cNvPr id="3" name="Rectangle 2"/>
          <p:cNvSpPr/>
          <p:nvPr/>
        </p:nvSpPr>
        <p:spPr>
          <a:xfrm>
            <a:off x="838200" y="374135"/>
            <a:ext cx="7924800" cy="2585323"/>
          </a:xfrm>
          <a:prstGeom prst="rect">
            <a:avLst/>
          </a:prstGeom>
        </p:spPr>
        <p:txBody>
          <a:bodyPr wrap="square">
            <a:spAutoFit/>
          </a:bodyPr>
          <a:lstStyle/>
          <a:p>
            <a:pPr lvl="0" algn="ctr" rtl="1" fontAlgn="base">
              <a:lnSpc>
                <a:spcPct val="150000"/>
              </a:lnSpc>
              <a:spcBef>
                <a:spcPct val="0"/>
              </a:spcBef>
              <a:spcAft>
                <a:spcPct val="0"/>
              </a:spcAft>
            </a:pPr>
            <a:r>
              <a:rPr lang="ar-SA" sz="3600" dirty="0">
                <a:ln>
                  <a:solidFill>
                    <a:srgbClr val="FFFF00"/>
                  </a:solidFill>
                </a:ln>
                <a:solidFill>
                  <a:srgbClr val="FFFF00"/>
                </a:solidFill>
                <a:effectLst>
                  <a:glow rad="101600">
                    <a:schemeClr val="bg1">
                      <a:alpha val="60000"/>
                    </a:schemeClr>
                  </a:glow>
                </a:effectLst>
                <a:latin typeface="QCF_P277" pitchFamily="2" charset="2"/>
                <a:ea typeface="Times New Roman" pitchFamily="18" charset="0"/>
                <a:cs typeface="QCF_P277" pitchFamily="2" charset="2"/>
              </a:rPr>
              <a:t>ﭻ ﭼ ﭽ ﭾ ﭿ ﮀ ﮁ ﮂ ﮃ ﮄ ﮅ ﮆ ﮇ ﮈ ﮉ ﮊ ﮋ</a:t>
            </a:r>
            <a:r>
              <a:rPr lang="en-US" sz="3600" dirty="0">
                <a:ln>
                  <a:solidFill>
                    <a:srgbClr val="FFFF00"/>
                  </a:solidFill>
                </a:ln>
                <a:solidFill>
                  <a:srgbClr val="FFFF00"/>
                </a:solidFill>
                <a:effectLst>
                  <a:glow rad="101600">
                    <a:schemeClr val="bg1">
                      <a:alpha val="60000"/>
                    </a:schemeClr>
                  </a:glow>
                </a:effectLst>
                <a:latin typeface="QCF_P277" pitchFamily="2" charset="2"/>
                <a:ea typeface="Times New Roman" pitchFamily="18" charset="0"/>
                <a:cs typeface="QCF_P277" pitchFamily="2" charset="2"/>
              </a:rPr>
              <a:t> </a:t>
            </a:r>
            <a:endParaRPr lang="en-US" sz="3600" dirty="0">
              <a:ln>
                <a:solidFill>
                  <a:srgbClr val="FFFF00"/>
                </a:solidFill>
              </a:ln>
              <a:solidFill>
                <a:srgbClr val="FFFF00"/>
              </a:solidFill>
              <a:effectLst>
                <a:glow rad="101600">
                  <a:schemeClr val="bg1">
                    <a:alpha val="60000"/>
                  </a:schemeClr>
                </a:glow>
              </a:effectLst>
              <a:latin typeface="Arial" pitchFamily="34" charset="0"/>
              <a:cs typeface="Arial" pitchFamily="34" charset="0"/>
            </a:endParaRPr>
          </a:p>
        </p:txBody>
      </p:sp>
      <p:sp>
        <p:nvSpPr>
          <p:cNvPr id="4" name="Rectangle 3"/>
          <p:cNvSpPr/>
          <p:nvPr/>
        </p:nvSpPr>
        <p:spPr>
          <a:xfrm>
            <a:off x="609600" y="3105835"/>
            <a:ext cx="8153400" cy="1938992"/>
          </a:xfrm>
          <a:prstGeom prst="rect">
            <a:avLst/>
          </a:prstGeom>
        </p:spPr>
        <p:txBody>
          <a:bodyPr wrap="square">
            <a:spAutoFit/>
          </a:bodyPr>
          <a:lstStyle/>
          <a:p>
            <a:pPr algn="ctr" rtl="1"/>
            <a:r>
              <a:rPr lang="ar-SA" sz="4000" dirty="0">
                <a:ln w="18415" cmpd="sng">
                  <a:solidFill>
                    <a:schemeClr val="accent3">
                      <a:lumMod val="75000"/>
                    </a:schemeClr>
                  </a:solidFill>
                  <a:prstDash val="solid"/>
                </a:ln>
                <a:solidFill>
                  <a:schemeClr val="accent3">
                    <a:lumMod val="75000"/>
                  </a:schemeClr>
                </a:solidFill>
                <a:effectLst>
                  <a:outerShdw blurRad="63500" dir="3600000" algn="tl" rotWithShape="0">
                    <a:srgbClr val="000000">
                      <a:alpha val="70000"/>
                    </a:srgbClr>
                  </a:outerShdw>
                </a:effectLst>
                <a:cs typeface="Traditional Arabic" pitchFamily="2" charset="-78"/>
              </a:rPr>
              <a:t>فَاذْكُرُوا اللهَ الْعَظِيْمَ يَذْكُرْكُمْ وَاشْكُرُوهُ عَلَى نِعَمِهِ يَزِدْكُمْ</a:t>
            </a:r>
          </a:p>
          <a:p>
            <a:pPr algn="ctr" rtl="1"/>
            <a:r>
              <a:rPr lang="ar-SA" sz="4000" dirty="0">
                <a:ln w="18415" cmpd="sng">
                  <a:solidFill>
                    <a:schemeClr val="accent3">
                      <a:lumMod val="75000"/>
                    </a:schemeClr>
                  </a:solidFill>
                  <a:prstDash val="solid"/>
                </a:ln>
                <a:solidFill>
                  <a:schemeClr val="accent3">
                    <a:lumMod val="75000"/>
                  </a:schemeClr>
                </a:solidFill>
                <a:effectLst>
                  <a:outerShdw blurRad="63500" dir="3600000" algn="tl" rotWithShape="0">
                    <a:srgbClr val="000000">
                      <a:alpha val="70000"/>
                    </a:srgbClr>
                  </a:outerShdw>
                </a:effectLst>
                <a:cs typeface="Traditional Arabic" pitchFamily="2" charset="-78"/>
              </a:rPr>
              <a:t> وَاسْأَلُوهُ مِنْ فَضْلِهِ يُعْطِكُمْ وَلَذِكْرُ اللهِ أَكْبَرُ، وَاللهُ يَعْلَمُ مَا تَصْنَعُونَ</a:t>
            </a:r>
            <a:r>
              <a:rPr lang="ar-SA" sz="40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cs typeface="Traditional Arabic" pitchFamily="2" charset="-78"/>
              </a:rPr>
              <a:t>.</a:t>
            </a:r>
            <a:endParaRPr lang="en-US" sz="40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cs typeface="Traditional Arabic" pitchFamily="2" charset="-78"/>
            </a:endParaRPr>
          </a:p>
        </p:txBody>
      </p:sp>
    </p:spTree>
    <p:extLst>
      <p:ext uri="{BB962C8B-B14F-4D97-AF65-F5344CB8AC3E}">
        <p14:creationId xmlns:p14="http://schemas.microsoft.com/office/powerpoint/2010/main" val="262034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8488C4"/>
            </a:gs>
            <a:gs pos="53000">
              <a:srgbClr val="D4DEFF"/>
            </a:gs>
            <a:gs pos="83000">
              <a:srgbClr val="D4DEFF"/>
            </a:gs>
            <a:gs pos="100000">
              <a:srgbClr val="96AB94"/>
            </a:gs>
          </a:gsLst>
          <a:lin ang="16200000" scaled="1"/>
          <a:tileRect/>
        </a:gradFill>
        <a:effectLst/>
      </p:bgPr>
    </p:bg>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3157846292"/>
              </p:ext>
            </p:extLst>
          </p:nvPr>
        </p:nvGraphicFramePr>
        <p:xfrm>
          <a:off x="609600" y="1359932"/>
          <a:ext cx="80772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3" name="Rectangle 12"/>
          <p:cNvSpPr/>
          <p:nvPr/>
        </p:nvSpPr>
        <p:spPr>
          <a:xfrm>
            <a:off x="152400" y="228600"/>
            <a:ext cx="4953000" cy="1107996"/>
          </a:xfrm>
          <a:prstGeom prst="rect">
            <a:avLst/>
          </a:prstGeom>
        </p:spPr>
        <p:txBody>
          <a:bodyPr wrap="square">
            <a:spAutoFit/>
          </a:bodyPr>
          <a:lstStyle/>
          <a:p>
            <a:pPr algn="ctr"/>
            <a:r>
              <a:rPr lang="en-US" sz="6600" b="1" dirty="0" err="1" smtClean="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istral" pitchFamily="66" charset="0"/>
                <a:cs typeface="Arial" panose="020B0604020202020204" pitchFamily="34" charset="0"/>
              </a:rPr>
              <a:t>Tajuk</a:t>
            </a:r>
            <a:r>
              <a:rPr lang="en-US" sz="6600" b="1" dirty="0" smtClean="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istral" pitchFamily="66" charset="0"/>
                <a:cs typeface="Arial" panose="020B0604020202020204" pitchFamily="34" charset="0"/>
              </a:rPr>
              <a:t> </a:t>
            </a:r>
            <a:r>
              <a:rPr lang="en-US" sz="6600" b="1" dirty="0" err="1" smtClean="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istral" pitchFamily="66" charset="0"/>
                <a:cs typeface="Arial" panose="020B0604020202020204" pitchFamily="34" charset="0"/>
              </a:rPr>
              <a:t>Khutbah</a:t>
            </a:r>
            <a:r>
              <a:rPr lang="en-US" sz="6600" b="1" dirty="0" smtClean="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istral" pitchFamily="66" charset="0"/>
                <a:cs typeface="Arial" panose="020B0604020202020204" pitchFamily="34" charset="0"/>
              </a:rPr>
              <a:t> :</a:t>
            </a:r>
            <a:endParaRPr lang="en-MY" sz="6600" b="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istral" pitchFamily="66" charset="0"/>
              <a:cs typeface="Arial" panose="020B0604020202020204" pitchFamily="34" charset="0"/>
            </a:endParaRPr>
          </a:p>
        </p:txBody>
      </p:sp>
      <p:sp>
        <p:nvSpPr>
          <p:cNvPr id="5" name="Rectangle 4"/>
          <p:cNvSpPr/>
          <p:nvPr/>
        </p:nvSpPr>
        <p:spPr>
          <a:xfrm>
            <a:off x="495299" y="1600200"/>
            <a:ext cx="8153400" cy="2862322"/>
          </a:xfrm>
          <a:prstGeom prst="rect">
            <a:avLst/>
          </a:prstGeom>
        </p:spPr>
        <p:txBody>
          <a:bodyPr wrap="square">
            <a:spAutoFit/>
          </a:bodyPr>
          <a:lstStyle/>
          <a:p>
            <a:pPr algn="ctr"/>
            <a:r>
              <a:rPr lang="en-US" sz="6000" b="1" dirty="0" smtClean="0">
                <a:ln>
                  <a:solidFill>
                    <a:schemeClr val="tx1"/>
                  </a:solidFill>
                </a:ln>
                <a:solidFill>
                  <a:srgbClr val="00B0F0"/>
                </a:solidFill>
                <a:latin typeface="Cambria Math" pitchFamily="18" charset="0"/>
                <a:ea typeface="Cambria Math" pitchFamily="18" charset="0"/>
              </a:rPr>
              <a:t>PERSAUDARAAN</a:t>
            </a:r>
          </a:p>
          <a:p>
            <a:pPr algn="ctr"/>
            <a:endParaRPr lang="en-US" sz="6000" b="1" dirty="0" smtClean="0">
              <a:ln>
                <a:solidFill>
                  <a:schemeClr val="tx1"/>
                </a:solidFill>
              </a:ln>
              <a:solidFill>
                <a:srgbClr val="00B0F0"/>
              </a:solidFill>
              <a:latin typeface="Cambria Math" pitchFamily="18" charset="0"/>
              <a:ea typeface="Cambria Math" pitchFamily="18" charset="0"/>
            </a:endParaRPr>
          </a:p>
          <a:p>
            <a:pPr algn="ctr"/>
            <a:r>
              <a:rPr lang="en-US" sz="6000" b="1" dirty="0" smtClean="0">
                <a:ln>
                  <a:solidFill>
                    <a:schemeClr val="tx1"/>
                  </a:solidFill>
                </a:ln>
                <a:solidFill>
                  <a:srgbClr val="00B0F0"/>
                </a:solidFill>
                <a:latin typeface="Cambria Math" pitchFamily="18" charset="0"/>
                <a:ea typeface="Cambria Math" pitchFamily="18" charset="0"/>
              </a:rPr>
              <a:t>HATI</a:t>
            </a:r>
            <a:endParaRPr lang="en-US" sz="6000" dirty="0">
              <a:ln>
                <a:solidFill>
                  <a:schemeClr val="tx1"/>
                </a:solidFill>
              </a:ln>
              <a:solidFill>
                <a:srgbClr val="00B0F0"/>
              </a:solidFill>
              <a:effectLst>
                <a:outerShdw blurRad="63500" dir="3600000" algn="tl" rotWithShape="0">
                  <a:srgbClr val="000000">
                    <a:alpha val="70000"/>
                  </a:srgbClr>
                </a:outerShdw>
              </a:effectLst>
              <a:latin typeface="Cambria Math" pitchFamily="18" charset="0"/>
              <a:ea typeface="Cambria Math" pitchFamily="18" charset="0"/>
            </a:endParaRPr>
          </a:p>
        </p:txBody>
      </p:sp>
      <p:sp>
        <p:nvSpPr>
          <p:cNvPr id="6" name="Rectangle 5"/>
          <p:cNvSpPr/>
          <p:nvPr/>
        </p:nvSpPr>
        <p:spPr>
          <a:xfrm rot="21159305">
            <a:off x="1841567" y="2095224"/>
            <a:ext cx="5460864" cy="1569660"/>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9600" b="1" cap="none" spc="50" dirty="0" err="1" smtClean="0">
                <a:ln w="11430">
                  <a:solidFill>
                    <a:schemeClr val="tx1"/>
                  </a:solidFill>
                </a:ln>
                <a:solidFill>
                  <a:srgbClr val="FFFF00"/>
                </a:solidFill>
                <a:effectLst>
                  <a:outerShdw blurRad="76200" dist="50800" dir="5400000" algn="tl" rotWithShape="0">
                    <a:srgbClr val="000000">
                      <a:alpha val="65000"/>
                    </a:srgbClr>
                  </a:outerShdw>
                </a:effectLst>
                <a:latin typeface="Brush Script MT" pitchFamily="66" charset="0"/>
                <a:ea typeface="Cambria Math" pitchFamily="18" charset="0"/>
              </a:rPr>
              <a:t>menyatukan</a:t>
            </a:r>
            <a:endParaRPr lang="en-US" sz="9600" b="1" cap="none" spc="50" dirty="0">
              <a:ln w="11430">
                <a:solidFill>
                  <a:schemeClr val="tx1"/>
                </a:solidFill>
              </a:ln>
              <a:solidFill>
                <a:srgbClr val="FFFF00"/>
              </a:solidFill>
              <a:effectLst>
                <a:outerShdw blurRad="76200" dist="50800" dir="5400000" algn="tl" rotWithShape="0">
                  <a:srgbClr val="000000">
                    <a:alpha val="65000"/>
                  </a:srgbClr>
                </a:outerShdw>
              </a:effectLst>
              <a:latin typeface="Brush Script MT" pitchFamily="66" charset="0"/>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3455800588"/>
              </p:ext>
            </p:extLst>
          </p:nvPr>
        </p:nvGraphicFramePr>
        <p:xfrm>
          <a:off x="304800" y="381000"/>
          <a:ext cx="84582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4" name="Rectangle 3"/>
          <p:cNvSpPr/>
          <p:nvPr/>
        </p:nvSpPr>
        <p:spPr>
          <a:xfrm>
            <a:off x="412845" y="3321716"/>
            <a:ext cx="8534400" cy="3170099"/>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ctr"/>
            <a:r>
              <a:rPr lang="ms-MY" sz="3200" b="1" u="sng" dirty="0" smtClean="0">
                <a:latin typeface="Cambria Math" pitchFamily="18" charset="0"/>
                <a:ea typeface="Cambria Math" pitchFamily="18" charset="0"/>
              </a:rPr>
              <a:t>Maksudnya</a:t>
            </a:r>
            <a:r>
              <a:rPr lang="ms-MY" sz="3200" b="1" u="sng" dirty="0">
                <a:latin typeface="Cambria Math" pitchFamily="18" charset="0"/>
                <a:ea typeface="Cambria Math" pitchFamily="18" charset="0"/>
              </a:rPr>
              <a:t>:</a:t>
            </a:r>
            <a:r>
              <a:rPr lang="ms-MY" sz="3200" b="1" dirty="0">
                <a:latin typeface="Cambria Math" pitchFamily="18" charset="0"/>
                <a:ea typeface="Cambria Math" pitchFamily="18" charset="0"/>
              </a:rPr>
              <a:t> </a:t>
            </a:r>
            <a:endParaRPr lang="ms-MY" sz="3200" b="1" dirty="0" smtClean="0">
              <a:latin typeface="Cambria Math" pitchFamily="18" charset="0"/>
              <a:ea typeface="Cambria Math" pitchFamily="18" charset="0"/>
            </a:endParaRPr>
          </a:p>
          <a:p>
            <a:pPr algn="ctr"/>
            <a:r>
              <a:rPr lang="ms-MY" sz="3200" b="1" dirty="0" smtClean="0">
                <a:latin typeface="Cambria Math" pitchFamily="18" charset="0"/>
                <a:ea typeface="Cambria Math" pitchFamily="18" charset="0"/>
              </a:rPr>
              <a:t>“</a:t>
            </a:r>
            <a:r>
              <a:rPr lang="ms-MY" sz="3200" b="1" dirty="0">
                <a:latin typeface="Cambria Math" pitchFamily="18" charset="0"/>
                <a:ea typeface="Cambria Math" pitchFamily="18" charset="0"/>
              </a:rPr>
              <a:t>Sebenarnya orang yang beriman itu bersaudara maka damaikanlah di antara dua saudara kamu itu; dan bertakwalah kepada Allah agar kamu beroleh rahmat</a:t>
            </a:r>
            <a:r>
              <a:rPr lang="ms-MY" sz="3200" b="1" dirty="0" smtClean="0">
                <a:latin typeface="Cambria Math" pitchFamily="18" charset="0"/>
                <a:ea typeface="Cambria Math" pitchFamily="18" charset="0"/>
              </a:rPr>
              <a:t>.”</a:t>
            </a:r>
            <a:r>
              <a:rPr lang="ms-MY" sz="3200" b="1" dirty="0"/>
              <a:t> </a:t>
            </a:r>
            <a:endParaRPr lang="ms-MY" sz="3200" b="1" dirty="0" smtClean="0"/>
          </a:p>
          <a:p>
            <a:pPr algn="ctr"/>
            <a:endParaRPr lang="ms-MY" sz="800" dirty="0"/>
          </a:p>
          <a:p>
            <a:pPr algn="r"/>
            <a:r>
              <a:rPr lang="ms-MY" sz="3200" i="1" dirty="0" smtClean="0">
                <a:latin typeface="Cambria Math" pitchFamily="18" charset="0"/>
                <a:ea typeface="Cambria Math" pitchFamily="18" charset="0"/>
              </a:rPr>
              <a:t>Surah </a:t>
            </a:r>
            <a:r>
              <a:rPr lang="ms-MY" sz="3200" i="1" dirty="0">
                <a:latin typeface="Cambria Math" pitchFamily="18" charset="0"/>
                <a:ea typeface="Cambria Math" pitchFamily="18" charset="0"/>
              </a:rPr>
              <a:t>al Hujurat ayat </a:t>
            </a:r>
            <a:r>
              <a:rPr lang="ms-MY" sz="3200" i="1" dirty="0" smtClean="0">
                <a:latin typeface="Cambria Math" pitchFamily="18" charset="0"/>
                <a:ea typeface="Cambria Math" pitchFamily="18" charset="0"/>
              </a:rPr>
              <a:t>10</a:t>
            </a:r>
            <a:endParaRPr lang="en-US" sz="3200" i="1" dirty="0">
              <a:latin typeface="Cambria Math" pitchFamily="18" charset="0"/>
              <a:ea typeface="Cambria Math" pitchFamily="18" charset="0"/>
            </a:endParaRPr>
          </a:p>
        </p:txBody>
      </p:sp>
      <p:sp>
        <p:nvSpPr>
          <p:cNvPr id="6" name="Rectangle 5"/>
          <p:cNvSpPr/>
          <p:nvPr/>
        </p:nvSpPr>
        <p:spPr>
          <a:xfrm>
            <a:off x="717645" y="1567390"/>
            <a:ext cx="7924800" cy="1754326"/>
          </a:xfrm>
          <a:prstGeom prst="rect">
            <a:avLst/>
          </a:prstGeom>
        </p:spPr>
        <p:txBody>
          <a:bodyPr wrap="square">
            <a:spAutoFit/>
          </a:bodyPr>
          <a:lstStyle/>
          <a:p>
            <a:pPr algn="ctr" rtl="1"/>
            <a:r>
              <a:rPr lang="ar-SA" sz="5400" b="1" dirty="0">
                <a:latin typeface="QCF_P516" pitchFamily="2" charset="2"/>
                <a:cs typeface="QCF_P516" pitchFamily="2" charset="2"/>
              </a:rPr>
              <a:t>ﯜ ﯝ ﯞ ﯟ ﯠ ﯡ ﯢ ﯣ ﯤ ﯥ ﯦ</a:t>
            </a:r>
            <a:endParaRPr lang="ms-MY" sz="5400" b="1" dirty="0"/>
          </a:p>
        </p:txBody>
      </p:sp>
      <p:sp>
        <p:nvSpPr>
          <p:cNvPr id="7" name="Rectangle 6"/>
          <p:cNvSpPr/>
          <p:nvPr/>
        </p:nvSpPr>
        <p:spPr>
          <a:xfrm>
            <a:off x="1752600" y="457198"/>
            <a:ext cx="5319470" cy="646331"/>
          </a:xfrm>
          <a:prstGeom prst="rect">
            <a:avLst/>
          </a:prstGeom>
        </p:spPr>
        <p:txBody>
          <a:bodyPr wrap="none">
            <a:spAutoFit/>
          </a:bodyPr>
          <a:lstStyle/>
          <a:p>
            <a:r>
              <a:rPr lang="ms-MY" sz="3600" u="sng" dirty="0">
                <a:latin typeface="Cambria Math" pitchFamily="18" charset="0"/>
                <a:ea typeface="Cambria Math" pitchFamily="18" charset="0"/>
              </a:rPr>
              <a:t>pentingnya persaudaraan </a:t>
            </a:r>
            <a:endParaRPr lang="en-US" sz="3600" u="sng" dirty="0">
              <a:latin typeface="Cambria Math" pitchFamily="18" charset="0"/>
              <a:ea typeface="Cambria Math" pitchFamily="18" charset="0"/>
            </a:endParaRPr>
          </a:p>
        </p:txBody>
      </p:sp>
    </p:spTree>
    <p:extLst>
      <p:ext uri="{BB962C8B-B14F-4D97-AF65-F5344CB8AC3E}">
        <p14:creationId xmlns:p14="http://schemas.microsoft.com/office/powerpoint/2010/main" val="11682961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592984975"/>
              </p:ext>
            </p:extLst>
          </p:nvPr>
        </p:nvGraphicFramePr>
        <p:xfrm>
          <a:off x="609600" y="533400"/>
          <a:ext cx="7620000" cy="556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rved Left Arrow 4"/>
          <p:cNvSpPr/>
          <p:nvPr/>
        </p:nvSpPr>
        <p:spPr>
          <a:xfrm rot="2010848">
            <a:off x="6083402" y="2744725"/>
            <a:ext cx="1645920" cy="2697933"/>
          </a:xfrm>
          <a:prstGeom prst="curvedLeftArrow">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967968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lin ang="5400000" scaled="0"/>
        </a:gradFill>
        <a:effectLst/>
      </p:bgPr>
    </p:bg>
    <p:spTree>
      <p:nvGrpSpPr>
        <p:cNvPr id="1" name=""/>
        <p:cNvGrpSpPr/>
        <p:nvPr/>
      </p:nvGrpSpPr>
      <p:grpSpPr>
        <a:xfrm>
          <a:off x="0" y="0"/>
          <a:ext cx="0" cy="0"/>
          <a:chOff x="0" y="0"/>
          <a:chExt cx="0" cy="0"/>
        </a:xfrm>
      </p:grpSpPr>
      <p:sp>
        <p:nvSpPr>
          <p:cNvPr id="3" name="Rectangle 2"/>
          <p:cNvSpPr/>
          <p:nvPr/>
        </p:nvSpPr>
        <p:spPr>
          <a:xfrm>
            <a:off x="410570" y="1445989"/>
            <a:ext cx="8534400" cy="5232202"/>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ctr" rtl="1" fontAlgn="base"/>
            <a:r>
              <a:rPr lang="ar-SA" sz="4000" b="1" dirty="0" smtClean="0">
                <a:cs typeface="Traditional Arabic" pitchFamily="2" charset="-78"/>
              </a:rPr>
              <a:t>عَنِ</a:t>
            </a:r>
            <a:r>
              <a:rPr lang="ar-SA" sz="4000" b="1" dirty="0">
                <a:cs typeface="Traditional Arabic" pitchFamily="2" charset="-78"/>
              </a:rPr>
              <a:t> النُّعْمَانِ بْنِ بَشِيرٍ رَضِيَ اللَّهُ عَنْهُ عَنِ النَّبِيِّ ﷺ قَالَ</a:t>
            </a:r>
            <a:r>
              <a:rPr lang="en-MY" sz="4000" b="1" dirty="0">
                <a:cs typeface="Traditional Arabic" pitchFamily="2" charset="-78"/>
              </a:rPr>
              <a:t> :</a:t>
            </a:r>
            <a:r>
              <a:rPr lang="ar-SA" sz="4000" b="1" dirty="0">
                <a:cs typeface="Traditional Arabic" pitchFamily="2" charset="-78"/>
              </a:rPr>
              <a:t>مَثَلُ الْمُؤْمِنِينَ فِي تَوَادِّهِمْ وَتَرَاحُمِهِمْ وَتَعَاطُفِهِمْ مَثَلُ الْجَسَدِ إذَا اشْتَكَى شَيْئًا تَدَاعَى لَهُ سَائِرُ الْجَسَدِ بِالسَّهَرِ وَالْحُمَّى</a:t>
            </a:r>
            <a:endParaRPr lang="en-US" sz="4000" dirty="0">
              <a:cs typeface="Traditional Arabic" pitchFamily="2" charset="-78"/>
            </a:endParaRPr>
          </a:p>
          <a:p>
            <a:pPr fontAlgn="base"/>
            <a:endParaRPr lang="en-MY" b="1" dirty="0" smtClean="0"/>
          </a:p>
          <a:p>
            <a:pPr algn="ctr" fontAlgn="base"/>
            <a:r>
              <a:rPr lang="en-MY" sz="2800" b="1" dirty="0" err="1" smtClean="0">
                <a:latin typeface="Cambria Math" pitchFamily="18" charset="0"/>
                <a:ea typeface="Cambria Math" pitchFamily="18" charset="0"/>
              </a:rPr>
              <a:t>Mafhumnya</a:t>
            </a:r>
            <a:r>
              <a:rPr lang="en-MY" sz="2800" b="1" dirty="0">
                <a:latin typeface="Cambria Math" pitchFamily="18" charset="0"/>
                <a:ea typeface="Cambria Math" pitchFamily="18" charset="0"/>
              </a:rPr>
              <a:t>:</a:t>
            </a:r>
            <a:r>
              <a:rPr lang="en-MY" sz="2800" dirty="0">
                <a:latin typeface="Cambria Math" pitchFamily="18" charset="0"/>
                <a:ea typeface="Cambria Math" pitchFamily="18" charset="0"/>
              </a:rPr>
              <a:t> </a:t>
            </a:r>
            <a:endParaRPr lang="en-MY" sz="2800" dirty="0" smtClean="0">
              <a:latin typeface="Cambria Math" pitchFamily="18" charset="0"/>
              <a:ea typeface="Cambria Math" pitchFamily="18" charset="0"/>
            </a:endParaRPr>
          </a:p>
          <a:p>
            <a:pPr algn="ctr" fontAlgn="base"/>
            <a:r>
              <a:rPr lang="en-MY" sz="2800" dirty="0" smtClean="0">
                <a:latin typeface="Cambria Math" pitchFamily="18" charset="0"/>
                <a:ea typeface="Cambria Math" pitchFamily="18" charset="0"/>
              </a:rPr>
              <a:t>“</a:t>
            </a:r>
            <a:r>
              <a:rPr lang="en-MY" sz="2800" dirty="0" err="1">
                <a:latin typeface="Cambria Math" pitchFamily="18" charset="0"/>
                <a:ea typeface="Cambria Math" pitchFamily="18" charset="0"/>
              </a:rPr>
              <a:t>Daripada</a:t>
            </a:r>
            <a:r>
              <a:rPr lang="en-MY" sz="2800" dirty="0">
                <a:latin typeface="Cambria Math" pitchFamily="18" charset="0"/>
                <a:ea typeface="Cambria Math" pitchFamily="18" charset="0"/>
              </a:rPr>
              <a:t> </a:t>
            </a:r>
            <a:r>
              <a:rPr lang="en-MY" sz="2800" dirty="0" err="1">
                <a:latin typeface="Cambria Math" pitchFamily="18" charset="0"/>
                <a:ea typeface="Cambria Math" pitchFamily="18" charset="0"/>
              </a:rPr>
              <a:t>Nu’man</a:t>
            </a:r>
            <a:r>
              <a:rPr lang="en-MY" sz="2800" dirty="0">
                <a:latin typeface="Cambria Math" pitchFamily="18" charset="0"/>
                <a:ea typeface="Cambria Math" pitchFamily="18" charset="0"/>
              </a:rPr>
              <a:t> bin </a:t>
            </a:r>
            <a:r>
              <a:rPr lang="en-MY" sz="2800" dirty="0" err="1">
                <a:latin typeface="Cambria Math" pitchFamily="18" charset="0"/>
                <a:ea typeface="Cambria Math" pitchFamily="18" charset="0"/>
              </a:rPr>
              <a:t>Basyir</a:t>
            </a:r>
            <a:r>
              <a:rPr lang="en-MY" sz="2800" dirty="0">
                <a:latin typeface="Cambria Math" pitchFamily="18" charset="0"/>
                <a:ea typeface="Cambria Math" pitchFamily="18" charset="0"/>
              </a:rPr>
              <a:t> RA </a:t>
            </a:r>
            <a:r>
              <a:rPr lang="en-MY" sz="2800" dirty="0" err="1">
                <a:latin typeface="Cambria Math" pitchFamily="18" charset="0"/>
                <a:ea typeface="Cambria Math" pitchFamily="18" charset="0"/>
              </a:rPr>
              <a:t>daripada</a:t>
            </a:r>
            <a:r>
              <a:rPr lang="en-MY" sz="2800" dirty="0">
                <a:latin typeface="Cambria Math" pitchFamily="18" charset="0"/>
                <a:ea typeface="Cambria Math" pitchFamily="18" charset="0"/>
              </a:rPr>
              <a:t> </a:t>
            </a:r>
            <a:r>
              <a:rPr lang="en-MY" sz="2800" dirty="0" err="1">
                <a:latin typeface="Cambria Math" pitchFamily="18" charset="0"/>
                <a:ea typeface="Cambria Math" pitchFamily="18" charset="0"/>
              </a:rPr>
              <a:t>Nabi</a:t>
            </a:r>
            <a:r>
              <a:rPr lang="en-MY" sz="2800" dirty="0">
                <a:latin typeface="Cambria Math" pitchFamily="18" charset="0"/>
                <a:ea typeface="Cambria Math" pitchFamily="18" charset="0"/>
              </a:rPr>
              <a:t> SAW </a:t>
            </a:r>
            <a:r>
              <a:rPr lang="en-MY" sz="2800" dirty="0" err="1">
                <a:latin typeface="Cambria Math" pitchFamily="18" charset="0"/>
                <a:ea typeface="Cambria Math" pitchFamily="18" charset="0"/>
              </a:rPr>
              <a:t>bersabda</a:t>
            </a:r>
            <a:r>
              <a:rPr lang="en-MY" sz="2800" dirty="0">
                <a:latin typeface="Cambria Math" pitchFamily="18" charset="0"/>
                <a:ea typeface="Cambria Math" pitchFamily="18" charset="0"/>
              </a:rPr>
              <a:t>: Orang yang </a:t>
            </a:r>
            <a:r>
              <a:rPr lang="en-MY" sz="2800" dirty="0" err="1">
                <a:latin typeface="Cambria Math" pitchFamily="18" charset="0"/>
                <a:ea typeface="Cambria Math" pitchFamily="18" charset="0"/>
              </a:rPr>
              <a:t>beriman</a:t>
            </a:r>
            <a:r>
              <a:rPr lang="en-MY" sz="2800" dirty="0">
                <a:latin typeface="Cambria Math" pitchFamily="18" charset="0"/>
                <a:ea typeface="Cambria Math" pitchFamily="18" charset="0"/>
              </a:rPr>
              <a:t> </a:t>
            </a:r>
            <a:r>
              <a:rPr lang="en-MY" sz="2800" dirty="0" err="1">
                <a:latin typeface="Cambria Math" pitchFamily="18" charset="0"/>
                <a:ea typeface="Cambria Math" pitchFamily="18" charset="0"/>
              </a:rPr>
              <a:t>dalam</a:t>
            </a:r>
            <a:r>
              <a:rPr lang="en-MY" sz="2800" dirty="0">
                <a:latin typeface="Cambria Math" pitchFamily="18" charset="0"/>
                <a:ea typeface="Cambria Math" pitchFamily="18" charset="0"/>
              </a:rPr>
              <a:t> </a:t>
            </a:r>
            <a:r>
              <a:rPr lang="en-MY" sz="2800" dirty="0" err="1">
                <a:latin typeface="Cambria Math" pitchFamily="18" charset="0"/>
                <a:ea typeface="Cambria Math" pitchFamily="18" charset="0"/>
              </a:rPr>
              <a:t>hal</a:t>
            </a:r>
            <a:r>
              <a:rPr lang="en-MY" sz="2800" dirty="0">
                <a:latin typeface="Cambria Math" pitchFamily="18" charset="0"/>
                <a:ea typeface="Cambria Math" pitchFamily="18" charset="0"/>
              </a:rPr>
              <a:t> </a:t>
            </a:r>
            <a:r>
              <a:rPr lang="en-MY" sz="2800" dirty="0" err="1">
                <a:latin typeface="Cambria Math" pitchFamily="18" charset="0"/>
                <a:ea typeface="Cambria Math" pitchFamily="18" charset="0"/>
              </a:rPr>
              <a:t>saling</a:t>
            </a:r>
            <a:r>
              <a:rPr lang="en-MY" sz="2800" dirty="0">
                <a:latin typeface="Cambria Math" pitchFamily="18" charset="0"/>
                <a:ea typeface="Cambria Math" pitchFamily="18" charset="0"/>
              </a:rPr>
              <a:t> </a:t>
            </a:r>
            <a:r>
              <a:rPr lang="en-MY" sz="2800" dirty="0" err="1">
                <a:latin typeface="Cambria Math" pitchFamily="18" charset="0"/>
                <a:ea typeface="Cambria Math" pitchFamily="18" charset="0"/>
              </a:rPr>
              <a:t>mencintai</a:t>
            </a:r>
            <a:r>
              <a:rPr lang="en-MY" sz="2800" dirty="0">
                <a:latin typeface="Cambria Math" pitchFamily="18" charset="0"/>
                <a:ea typeface="Cambria Math" pitchFamily="18" charset="0"/>
              </a:rPr>
              <a:t>, </a:t>
            </a:r>
            <a:r>
              <a:rPr lang="en-MY" sz="2800" dirty="0" err="1">
                <a:latin typeface="Cambria Math" pitchFamily="18" charset="0"/>
                <a:ea typeface="Cambria Math" pitchFamily="18" charset="0"/>
              </a:rPr>
              <a:t>mengasihi</a:t>
            </a:r>
            <a:r>
              <a:rPr lang="en-MY" sz="2800" dirty="0">
                <a:latin typeface="Cambria Math" pitchFamily="18" charset="0"/>
                <a:ea typeface="Cambria Math" pitchFamily="18" charset="0"/>
              </a:rPr>
              <a:t>, </a:t>
            </a:r>
            <a:r>
              <a:rPr lang="en-MY" sz="2800" dirty="0" err="1">
                <a:latin typeface="Cambria Math" pitchFamily="18" charset="0"/>
                <a:ea typeface="Cambria Math" pitchFamily="18" charset="0"/>
              </a:rPr>
              <a:t>dan</a:t>
            </a:r>
            <a:r>
              <a:rPr lang="en-MY" sz="2800" dirty="0">
                <a:latin typeface="Cambria Math" pitchFamily="18" charset="0"/>
                <a:ea typeface="Cambria Math" pitchFamily="18" charset="0"/>
              </a:rPr>
              <a:t> </a:t>
            </a:r>
            <a:r>
              <a:rPr lang="en-MY" sz="2800" dirty="0" err="1">
                <a:latin typeface="Cambria Math" pitchFamily="18" charset="0"/>
                <a:ea typeface="Cambria Math" pitchFamily="18" charset="0"/>
              </a:rPr>
              <a:t>menyayangi</a:t>
            </a:r>
            <a:r>
              <a:rPr lang="en-MY" sz="2800" dirty="0">
                <a:latin typeface="Cambria Math" pitchFamily="18" charset="0"/>
                <a:ea typeface="Cambria Math" pitchFamily="18" charset="0"/>
              </a:rPr>
              <a:t> </a:t>
            </a:r>
            <a:r>
              <a:rPr lang="en-MY" sz="2800" dirty="0" err="1">
                <a:latin typeface="Cambria Math" pitchFamily="18" charset="0"/>
                <a:ea typeface="Cambria Math" pitchFamily="18" charset="0"/>
              </a:rPr>
              <a:t>bagaikan</a:t>
            </a:r>
            <a:r>
              <a:rPr lang="en-MY" sz="2800" dirty="0">
                <a:latin typeface="Cambria Math" pitchFamily="18" charset="0"/>
                <a:ea typeface="Cambria Math" pitchFamily="18" charset="0"/>
              </a:rPr>
              <a:t> </a:t>
            </a:r>
            <a:r>
              <a:rPr lang="en-MY" sz="2800" dirty="0" err="1">
                <a:latin typeface="Cambria Math" pitchFamily="18" charset="0"/>
                <a:ea typeface="Cambria Math" pitchFamily="18" charset="0"/>
              </a:rPr>
              <a:t>satu</a:t>
            </a:r>
            <a:r>
              <a:rPr lang="en-MY" sz="2800" dirty="0">
                <a:latin typeface="Cambria Math" pitchFamily="18" charset="0"/>
                <a:ea typeface="Cambria Math" pitchFamily="18" charset="0"/>
              </a:rPr>
              <a:t> </a:t>
            </a:r>
            <a:r>
              <a:rPr lang="en-MY" sz="2800" dirty="0" err="1">
                <a:latin typeface="Cambria Math" pitchFamily="18" charset="0"/>
                <a:ea typeface="Cambria Math" pitchFamily="18" charset="0"/>
              </a:rPr>
              <a:t>tubuh</a:t>
            </a:r>
            <a:r>
              <a:rPr lang="en-MY" sz="2800" dirty="0">
                <a:latin typeface="Cambria Math" pitchFamily="18" charset="0"/>
                <a:ea typeface="Cambria Math" pitchFamily="18" charset="0"/>
              </a:rPr>
              <a:t>. </a:t>
            </a:r>
            <a:r>
              <a:rPr lang="en-MY" sz="2800" dirty="0" err="1">
                <a:latin typeface="Cambria Math" pitchFamily="18" charset="0"/>
                <a:ea typeface="Cambria Math" pitchFamily="18" charset="0"/>
              </a:rPr>
              <a:t>Apabila</a:t>
            </a:r>
            <a:r>
              <a:rPr lang="en-MY" sz="2800" dirty="0">
                <a:latin typeface="Cambria Math" pitchFamily="18" charset="0"/>
                <a:ea typeface="Cambria Math" pitchFamily="18" charset="0"/>
              </a:rPr>
              <a:t> </a:t>
            </a:r>
            <a:r>
              <a:rPr lang="en-MY" sz="2800" dirty="0" err="1">
                <a:latin typeface="Cambria Math" pitchFamily="18" charset="0"/>
                <a:ea typeface="Cambria Math" pitchFamily="18" charset="0"/>
              </a:rPr>
              <a:t>ada</a:t>
            </a:r>
            <a:r>
              <a:rPr lang="en-MY" sz="2800" dirty="0">
                <a:latin typeface="Cambria Math" pitchFamily="18" charset="0"/>
                <a:ea typeface="Cambria Math" pitchFamily="18" charset="0"/>
              </a:rPr>
              <a:t> </a:t>
            </a:r>
            <a:r>
              <a:rPr lang="en-MY" sz="2800" dirty="0" err="1">
                <a:latin typeface="Cambria Math" pitchFamily="18" charset="0"/>
                <a:ea typeface="Cambria Math" pitchFamily="18" charset="0"/>
              </a:rPr>
              <a:t>salah</a:t>
            </a:r>
            <a:r>
              <a:rPr lang="en-MY" sz="2800" dirty="0">
                <a:latin typeface="Cambria Math" pitchFamily="18" charset="0"/>
                <a:ea typeface="Cambria Math" pitchFamily="18" charset="0"/>
              </a:rPr>
              <a:t> </a:t>
            </a:r>
            <a:r>
              <a:rPr lang="en-MY" sz="2800" dirty="0" err="1">
                <a:latin typeface="Cambria Math" pitchFamily="18" charset="0"/>
                <a:ea typeface="Cambria Math" pitchFamily="18" charset="0"/>
              </a:rPr>
              <a:t>satu</a:t>
            </a:r>
            <a:r>
              <a:rPr lang="en-MY" sz="2800" dirty="0">
                <a:latin typeface="Cambria Math" pitchFamily="18" charset="0"/>
                <a:ea typeface="Cambria Math" pitchFamily="18" charset="0"/>
              </a:rPr>
              <a:t> </a:t>
            </a:r>
            <a:r>
              <a:rPr lang="en-MY" sz="2800" dirty="0" err="1">
                <a:latin typeface="Cambria Math" pitchFamily="18" charset="0"/>
                <a:ea typeface="Cambria Math" pitchFamily="18" charset="0"/>
              </a:rPr>
              <a:t>anggota</a:t>
            </a:r>
            <a:r>
              <a:rPr lang="en-MY" sz="2800" dirty="0">
                <a:latin typeface="Cambria Math" pitchFamily="18" charset="0"/>
                <a:ea typeface="Cambria Math" pitchFamily="18" charset="0"/>
              </a:rPr>
              <a:t> </a:t>
            </a:r>
            <a:r>
              <a:rPr lang="en-MY" sz="2800" dirty="0" err="1">
                <a:latin typeface="Cambria Math" pitchFamily="18" charset="0"/>
                <a:ea typeface="Cambria Math" pitchFamily="18" charset="0"/>
              </a:rPr>
              <a:t>tubuh</a:t>
            </a:r>
            <a:r>
              <a:rPr lang="en-MY" sz="2800" dirty="0">
                <a:latin typeface="Cambria Math" pitchFamily="18" charset="0"/>
                <a:ea typeface="Cambria Math" pitchFamily="18" charset="0"/>
              </a:rPr>
              <a:t> yang </a:t>
            </a:r>
            <a:r>
              <a:rPr lang="en-MY" sz="2800" dirty="0" err="1">
                <a:latin typeface="Cambria Math" pitchFamily="18" charset="0"/>
                <a:ea typeface="Cambria Math" pitchFamily="18" charset="0"/>
              </a:rPr>
              <a:t>sakit</a:t>
            </a:r>
            <a:r>
              <a:rPr lang="en-MY" sz="2800" dirty="0">
                <a:latin typeface="Cambria Math" pitchFamily="18" charset="0"/>
                <a:ea typeface="Cambria Math" pitchFamily="18" charset="0"/>
              </a:rPr>
              <a:t>, </a:t>
            </a:r>
            <a:r>
              <a:rPr lang="en-MY" sz="2800" dirty="0" err="1">
                <a:latin typeface="Cambria Math" pitchFamily="18" charset="0"/>
                <a:ea typeface="Cambria Math" pitchFamily="18" charset="0"/>
              </a:rPr>
              <a:t>maka</a:t>
            </a:r>
            <a:r>
              <a:rPr lang="en-MY" sz="2800" dirty="0">
                <a:latin typeface="Cambria Math" pitchFamily="18" charset="0"/>
                <a:ea typeface="Cambria Math" pitchFamily="18" charset="0"/>
              </a:rPr>
              <a:t> </a:t>
            </a:r>
            <a:r>
              <a:rPr lang="en-MY" sz="2800" dirty="0" err="1">
                <a:latin typeface="Cambria Math" pitchFamily="18" charset="0"/>
                <a:ea typeface="Cambria Math" pitchFamily="18" charset="0"/>
              </a:rPr>
              <a:t>seluruh</a:t>
            </a:r>
            <a:r>
              <a:rPr lang="en-MY" sz="2800" dirty="0">
                <a:latin typeface="Cambria Math" pitchFamily="18" charset="0"/>
                <a:ea typeface="Cambria Math" pitchFamily="18" charset="0"/>
              </a:rPr>
              <a:t> </a:t>
            </a:r>
            <a:r>
              <a:rPr lang="en-MY" sz="2800" dirty="0" err="1">
                <a:latin typeface="Cambria Math" pitchFamily="18" charset="0"/>
                <a:ea typeface="Cambria Math" pitchFamily="18" charset="0"/>
              </a:rPr>
              <a:t>tubuhnya</a:t>
            </a:r>
            <a:r>
              <a:rPr lang="en-MY" sz="2800" dirty="0">
                <a:latin typeface="Cambria Math" pitchFamily="18" charset="0"/>
                <a:ea typeface="Cambria Math" pitchFamily="18" charset="0"/>
              </a:rPr>
              <a:t> </a:t>
            </a:r>
            <a:r>
              <a:rPr lang="en-MY" sz="2800" dirty="0" err="1">
                <a:latin typeface="Cambria Math" pitchFamily="18" charset="0"/>
                <a:ea typeface="Cambria Math" pitchFamily="18" charset="0"/>
              </a:rPr>
              <a:t>akan</a:t>
            </a:r>
            <a:r>
              <a:rPr lang="en-MY" sz="2800" dirty="0">
                <a:latin typeface="Cambria Math" pitchFamily="18" charset="0"/>
                <a:ea typeface="Cambria Math" pitchFamily="18" charset="0"/>
              </a:rPr>
              <a:t> </a:t>
            </a:r>
            <a:r>
              <a:rPr lang="en-MY" sz="2800" dirty="0" err="1">
                <a:latin typeface="Cambria Math" pitchFamily="18" charset="0"/>
                <a:ea typeface="Cambria Math" pitchFamily="18" charset="0"/>
              </a:rPr>
              <a:t>ikut</a:t>
            </a:r>
            <a:r>
              <a:rPr lang="en-MY" sz="2800" dirty="0">
                <a:latin typeface="Cambria Math" pitchFamily="18" charset="0"/>
                <a:ea typeface="Cambria Math" pitchFamily="18" charset="0"/>
              </a:rPr>
              <a:t> </a:t>
            </a:r>
            <a:r>
              <a:rPr lang="en-MY" sz="2800" dirty="0" err="1">
                <a:latin typeface="Cambria Math" pitchFamily="18" charset="0"/>
                <a:ea typeface="Cambria Math" pitchFamily="18" charset="0"/>
              </a:rPr>
              <a:t>terjaga</a:t>
            </a:r>
            <a:r>
              <a:rPr lang="en-MY" sz="2800" dirty="0">
                <a:latin typeface="Cambria Math" pitchFamily="18" charset="0"/>
                <a:ea typeface="Cambria Math" pitchFamily="18" charset="0"/>
              </a:rPr>
              <a:t> </a:t>
            </a:r>
            <a:r>
              <a:rPr lang="en-MY" sz="2800" dirty="0" err="1">
                <a:latin typeface="Cambria Math" pitchFamily="18" charset="0"/>
                <a:ea typeface="Cambria Math" pitchFamily="18" charset="0"/>
              </a:rPr>
              <a:t>dan</a:t>
            </a:r>
            <a:r>
              <a:rPr lang="en-MY" sz="2800" dirty="0">
                <a:latin typeface="Cambria Math" pitchFamily="18" charset="0"/>
                <a:ea typeface="Cambria Math" pitchFamily="18" charset="0"/>
              </a:rPr>
              <a:t> </a:t>
            </a:r>
            <a:r>
              <a:rPr lang="en-MY" sz="2800" dirty="0" err="1">
                <a:latin typeface="Cambria Math" pitchFamily="18" charset="0"/>
                <a:ea typeface="Cambria Math" pitchFamily="18" charset="0"/>
              </a:rPr>
              <a:t>panas</a:t>
            </a:r>
            <a:r>
              <a:rPr lang="en-MY" sz="2800" dirty="0">
                <a:latin typeface="Cambria Math" pitchFamily="18" charset="0"/>
                <a:ea typeface="Cambria Math" pitchFamily="18" charset="0"/>
              </a:rPr>
              <a:t> (</a:t>
            </a:r>
            <a:r>
              <a:rPr lang="en-MY" sz="2800" dirty="0" err="1">
                <a:latin typeface="Cambria Math" pitchFamily="18" charset="0"/>
                <a:ea typeface="Cambria Math" pitchFamily="18" charset="0"/>
              </a:rPr>
              <a:t>turut</a:t>
            </a:r>
            <a:r>
              <a:rPr lang="en-MY" sz="2800" dirty="0">
                <a:latin typeface="Cambria Math" pitchFamily="18" charset="0"/>
                <a:ea typeface="Cambria Math" pitchFamily="18" charset="0"/>
              </a:rPr>
              <a:t> </a:t>
            </a:r>
            <a:r>
              <a:rPr lang="en-MY" sz="2800" dirty="0" err="1">
                <a:latin typeface="Cambria Math" pitchFamily="18" charset="0"/>
                <a:ea typeface="Cambria Math" pitchFamily="18" charset="0"/>
              </a:rPr>
              <a:t>merasakan</a:t>
            </a:r>
            <a:r>
              <a:rPr lang="en-MY" sz="2800" dirty="0">
                <a:latin typeface="Cambria Math" pitchFamily="18" charset="0"/>
                <a:ea typeface="Cambria Math" pitchFamily="18" charset="0"/>
              </a:rPr>
              <a:t> </a:t>
            </a:r>
            <a:r>
              <a:rPr lang="en-MY" sz="2800" dirty="0" err="1">
                <a:latin typeface="Cambria Math" pitchFamily="18" charset="0"/>
                <a:ea typeface="Cambria Math" pitchFamily="18" charset="0"/>
              </a:rPr>
              <a:t>sakitnya</a:t>
            </a:r>
            <a:r>
              <a:rPr lang="en-MY" sz="2800" dirty="0">
                <a:latin typeface="Cambria Math" pitchFamily="18" charset="0"/>
                <a:ea typeface="Cambria Math" pitchFamily="18" charset="0"/>
              </a:rPr>
              <a:t>).”</a:t>
            </a:r>
            <a:endParaRPr lang="en-US" sz="2800" dirty="0">
              <a:latin typeface="Cambria Math" pitchFamily="18" charset="0"/>
              <a:ea typeface="Cambria Math" pitchFamily="18" charset="0"/>
            </a:endParaRPr>
          </a:p>
        </p:txBody>
      </p:sp>
      <p:sp>
        <p:nvSpPr>
          <p:cNvPr id="5" name="Rectangle 4"/>
          <p:cNvSpPr/>
          <p:nvPr/>
        </p:nvSpPr>
        <p:spPr>
          <a:xfrm>
            <a:off x="457200" y="228600"/>
            <a:ext cx="7924800" cy="1200329"/>
          </a:xfrm>
          <a:prstGeom prst="rect">
            <a:avLst/>
          </a:prstGeom>
        </p:spPr>
        <p:txBody>
          <a:bodyPr wrap="square">
            <a:spAutoFit/>
          </a:bodyPr>
          <a:lstStyle/>
          <a:p>
            <a:pPr lvl="0" algn="ctr" fontAlgn="base"/>
            <a:r>
              <a:rPr lang="ms-MY" sz="3600" dirty="0">
                <a:solidFill>
                  <a:prstClr val="black"/>
                </a:solidFill>
                <a:latin typeface="Cambria Math" pitchFamily="18" charset="0"/>
                <a:ea typeface="Cambria Math" pitchFamily="18" charset="0"/>
              </a:rPr>
              <a:t>Sabda Rasulullah SAW yang diriwayatkan oleh Imam </a:t>
            </a:r>
            <a:r>
              <a:rPr lang="ms-MY" sz="3600" dirty="0" smtClean="0">
                <a:solidFill>
                  <a:prstClr val="black"/>
                </a:solidFill>
                <a:latin typeface="Cambria Math" pitchFamily="18" charset="0"/>
                <a:ea typeface="Cambria Math" pitchFamily="18" charset="0"/>
              </a:rPr>
              <a:t>Muslim</a:t>
            </a:r>
            <a:endParaRPr lang="en-US" sz="3600" dirty="0">
              <a:solidFill>
                <a:prstClr val="black"/>
              </a:solidFill>
              <a:latin typeface="Cambria Math" pitchFamily="18" charset="0"/>
              <a:ea typeface="Cambria Math" pitchFamily="18" charset="0"/>
            </a:endParaRPr>
          </a:p>
        </p:txBody>
      </p:sp>
    </p:spTree>
    <p:extLst>
      <p:ext uri="{BB962C8B-B14F-4D97-AF65-F5344CB8AC3E}">
        <p14:creationId xmlns:p14="http://schemas.microsoft.com/office/powerpoint/2010/main" val="9069040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6836</TotalTime>
  <Words>1683</Words>
  <Application>Microsoft Office PowerPoint</Application>
  <PresentationFormat>On-screen Show (4:3)</PresentationFormat>
  <Paragraphs>109</Paragraphs>
  <Slides>35</Slides>
  <Notes>1</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MTMZA ICT</dc:creator>
  <cp:lastModifiedBy>maizuriah</cp:lastModifiedBy>
  <cp:revision>690</cp:revision>
  <dcterms:created xsi:type="dcterms:W3CDTF">2014-12-10T01:16:34Z</dcterms:created>
  <dcterms:modified xsi:type="dcterms:W3CDTF">2017-07-06T07:10:46Z</dcterms:modified>
</cp:coreProperties>
</file>