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35"/>
  </p:notesMasterIdLst>
  <p:handoutMasterIdLst>
    <p:handoutMasterId r:id="rId3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91" r:id="rId15"/>
    <p:sldId id="270" r:id="rId16"/>
    <p:sldId id="292" r:id="rId17"/>
    <p:sldId id="275" r:id="rId18"/>
    <p:sldId id="276" r:id="rId19"/>
    <p:sldId id="278" r:id="rId20"/>
    <p:sldId id="279" r:id="rId21"/>
    <p:sldId id="299" r:id="rId22"/>
    <p:sldId id="281" r:id="rId23"/>
    <p:sldId id="300" r:id="rId24"/>
    <p:sldId id="282" r:id="rId25"/>
    <p:sldId id="283" r:id="rId26"/>
    <p:sldId id="301" r:id="rId27"/>
    <p:sldId id="284" r:id="rId28"/>
    <p:sldId id="302" r:id="rId29"/>
    <p:sldId id="285" r:id="rId30"/>
    <p:sldId id="303" r:id="rId31"/>
    <p:sldId id="286" r:id="rId32"/>
    <p:sldId id="304"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90" d="100"/>
          <a:sy n="90" d="100"/>
        </p:scale>
        <p:origin x="-510" y="-4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image" Target="../media/image10.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4D0E7A-0273-4B38-A47A-52F0C3579AC5}" type="doc">
      <dgm:prSet loTypeId="urn:microsoft.com/office/officeart/2005/8/layout/default" loCatId="list" qsTypeId="urn:microsoft.com/office/officeart/2005/8/quickstyle/simple2" qsCatId="simple" csTypeId="urn:microsoft.com/office/officeart/2005/8/colors/colorful3" csCatId="colorful" phldr="1"/>
      <dgm:spPr/>
      <dgm:t>
        <a:bodyPr/>
        <a:lstStyle/>
        <a:p>
          <a:endParaRPr lang="en-US"/>
        </a:p>
      </dgm:t>
    </dgm:pt>
    <dgm:pt modelId="{2C152C50-A1D3-42A2-8E80-4102AEE3A70E}">
      <dgm:prSet phldrT="[Text]" custT="1"/>
      <dgm:spPr/>
      <dgm:t>
        <a:bodyPr/>
        <a:lstStyle/>
        <a:p>
          <a:r>
            <a:rPr kumimoji="0" lang="en-US" sz="2200" b="0" i="0" u="none" strike="noStrike" cap="none" normalizeH="0" baseline="0" smtClean="0">
              <a:ln>
                <a:solidFill>
                  <a:srgbClr val="FFFF00"/>
                </a:solidFill>
              </a:ln>
              <a:effectLst>
                <a:glow rad="63500">
                  <a:schemeClr val="accent1">
                    <a:satMod val="175000"/>
                    <a:alpha val="40000"/>
                  </a:schemeClr>
                </a:glow>
              </a:effectLst>
              <a:latin typeface="+mn-lt"/>
              <a:ea typeface="Calibri" pitchFamily="34" charset="0"/>
              <a:cs typeface="Times New Roman" pitchFamily="18" charset="0"/>
            </a:rPr>
            <a:t>menggandakan pahala kebajikan</a:t>
          </a:r>
          <a:endParaRPr lang="en-US" sz="2200" dirty="0">
            <a:ln>
              <a:solidFill>
                <a:srgbClr val="FFFF00"/>
              </a:solidFill>
            </a:ln>
            <a:effectLst>
              <a:glow rad="63500">
                <a:schemeClr val="accent1">
                  <a:satMod val="175000"/>
                  <a:alpha val="40000"/>
                </a:schemeClr>
              </a:glow>
            </a:effectLst>
            <a:latin typeface="+mn-lt"/>
          </a:endParaRPr>
        </a:p>
      </dgm:t>
    </dgm:pt>
    <dgm:pt modelId="{A5220573-29AA-477D-BE02-3DFAD30719A9}" type="parTrans" cxnId="{ADB21BE1-B237-45D8-A492-171BEEAE68FE}">
      <dgm:prSet/>
      <dgm:spPr/>
      <dgm:t>
        <a:bodyPr/>
        <a:lstStyle/>
        <a:p>
          <a:endParaRPr lang="en-US" sz="2200">
            <a:latin typeface="+mn-lt"/>
          </a:endParaRPr>
        </a:p>
      </dgm:t>
    </dgm:pt>
    <dgm:pt modelId="{A11B72F3-0B57-4669-9A3A-60FB1E5D611C}" type="sibTrans" cxnId="{ADB21BE1-B237-45D8-A492-171BEEAE68FE}">
      <dgm:prSet/>
      <dgm:spPr/>
      <dgm:t>
        <a:bodyPr/>
        <a:lstStyle/>
        <a:p>
          <a:endParaRPr lang="en-US" sz="2200">
            <a:latin typeface="+mn-lt"/>
          </a:endParaRPr>
        </a:p>
      </dgm:t>
    </dgm:pt>
    <dgm:pt modelId="{B8D14194-F73A-4C74-B6C8-CE2B74BEDA02}">
      <dgm:prSet phldrT="[Text]" custT="1"/>
      <dgm:spPr/>
      <dgm:t>
        <a:bodyPr/>
        <a:lstStyle/>
        <a:p>
          <a:r>
            <a:rPr kumimoji="0" lang="en-US" sz="2200" b="0" i="0" u="none" strike="noStrike" cap="none" normalizeH="0" baseline="0" dirty="0" err="1"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angkat</a:t>
          </a:r>
          <a:r>
            <a:rPr kumimoji="0" lang="en-US" sz="2200" b="0" i="0" u="none" strike="noStrike" cap="none" normalizeH="0" baseline="0" dirty="0"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darjat</a:t>
          </a:r>
          <a:r>
            <a:rPr kumimoji="0" lang="en-US" sz="2200" b="0" i="0" u="none" strike="noStrike" cap="none" normalizeH="0" baseline="0" dirty="0"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 </a:t>
          </a:r>
          <a:endParaRPr lang="en-US" sz="2200" dirty="0">
            <a:ln>
              <a:solidFill>
                <a:schemeClr val="bg1"/>
              </a:solidFill>
            </a:ln>
            <a:effectLst>
              <a:glow rad="63500">
                <a:schemeClr val="accent1">
                  <a:satMod val="175000"/>
                  <a:alpha val="40000"/>
                </a:schemeClr>
              </a:glow>
            </a:effectLst>
            <a:latin typeface="+mn-lt"/>
          </a:endParaRPr>
        </a:p>
      </dgm:t>
    </dgm:pt>
    <dgm:pt modelId="{17ADC462-32C6-45E6-91CC-CE358992973C}" type="parTrans" cxnId="{B157495A-EDD2-4BD5-BA85-45B865453420}">
      <dgm:prSet/>
      <dgm:spPr/>
      <dgm:t>
        <a:bodyPr/>
        <a:lstStyle/>
        <a:p>
          <a:endParaRPr lang="en-US" sz="2200">
            <a:latin typeface="+mn-lt"/>
          </a:endParaRPr>
        </a:p>
      </dgm:t>
    </dgm:pt>
    <dgm:pt modelId="{57230724-313D-4E44-9923-ADE522A752B1}" type="sibTrans" cxnId="{B157495A-EDD2-4BD5-BA85-45B865453420}">
      <dgm:prSet/>
      <dgm:spPr/>
      <dgm:t>
        <a:bodyPr/>
        <a:lstStyle/>
        <a:p>
          <a:endParaRPr lang="en-US" sz="2200">
            <a:latin typeface="+mn-lt"/>
          </a:endParaRPr>
        </a:p>
      </dgm:t>
    </dgm:pt>
    <dgm:pt modelId="{39994073-6E42-4E1A-BBA0-8DB9BE543F4C}">
      <dgm:prSet phldrT="[Text]" custT="1"/>
      <dgm:spPr>
        <a:solidFill>
          <a:srgbClr val="FFFF00"/>
        </a:solidFill>
      </dgm:spPr>
      <dgm:t>
        <a:bodyPr/>
        <a:lstStyle/>
        <a:p>
          <a:r>
            <a:rPr kumimoji="0" lang="en-US" sz="2200" b="0" i="0" u="none" strike="noStrike" cap="none" normalizeH="0" baseline="0" dirty="0" err="1"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hapuskan</a:t>
          </a:r>
          <a:r>
            <a:rPr kumimoji="0" lang="en-US" sz="2200" b="0" i="0" u="none" strike="noStrike" cap="none" normalizeH="0" baseline="0" dirty="0"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dosa</a:t>
          </a:r>
          <a:endParaRPr lang="en-US" sz="2200" dirty="0">
            <a:ln>
              <a:solidFill>
                <a:srgbClr val="FF0000"/>
              </a:solidFill>
            </a:ln>
            <a:solidFill>
              <a:srgbClr val="FF0000"/>
            </a:solidFill>
            <a:effectLst>
              <a:glow rad="63500">
                <a:schemeClr val="accent1">
                  <a:satMod val="175000"/>
                  <a:alpha val="40000"/>
                </a:schemeClr>
              </a:glow>
            </a:effectLst>
            <a:latin typeface="+mn-lt"/>
          </a:endParaRPr>
        </a:p>
      </dgm:t>
    </dgm:pt>
    <dgm:pt modelId="{4E578E72-C3B4-4577-9640-A5C8B03605B1}" type="parTrans" cxnId="{C52D4667-E6F6-4FA0-A177-949CA58F75D5}">
      <dgm:prSet/>
      <dgm:spPr/>
      <dgm:t>
        <a:bodyPr/>
        <a:lstStyle/>
        <a:p>
          <a:endParaRPr lang="en-US" sz="2200">
            <a:latin typeface="+mn-lt"/>
          </a:endParaRPr>
        </a:p>
      </dgm:t>
    </dgm:pt>
    <dgm:pt modelId="{5D22279D-4131-4B4B-8461-8407A618EFDA}" type="sibTrans" cxnId="{C52D4667-E6F6-4FA0-A177-949CA58F75D5}">
      <dgm:prSet/>
      <dgm:spPr/>
      <dgm:t>
        <a:bodyPr/>
        <a:lstStyle/>
        <a:p>
          <a:endParaRPr lang="en-US" sz="2200">
            <a:latin typeface="+mn-lt"/>
          </a:endParaRPr>
        </a:p>
      </dgm:t>
    </dgm:pt>
    <dgm:pt modelId="{C021CEBB-35F5-4FE8-8472-6F204BC31A53}">
      <dgm:prSet phldrT="[Text]" custT="1"/>
      <dgm:spPr/>
      <dgm:t>
        <a:bodyPr/>
        <a:lstStyle/>
        <a:p>
          <a:r>
            <a:rPr kumimoji="0" lang="en-US" sz="2200" b="0" i="0" u="none" strike="noStrike"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membuka</a:t>
          </a:r>
          <a:r>
            <a:rPr kumimoji="0" lang="en-US" sz="2200" b="0" i="0" u="none" strike="noStrike"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segala</a:t>
          </a:r>
          <a:r>
            <a:rPr kumimoji="0" lang="en-US" sz="2200" b="0" i="0" u="none" strike="noStrike"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pintu</a:t>
          </a:r>
          <a:r>
            <a:rPr kumimoji="0" lang="en-US" sz="2200" b="0" i="0" u="none" strike="noStrike"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syurga</a:t>
          </a:r>
          <a:endParaRPr lang="en-US" sz="2200" dirty="0">
            <a:ln>
              <a:solidFill>
                <a:srgbClr val="0000FF"/>
              </a:solidFill>
            </a:ln>
            <a:solidFill>
              <a:srgbClr val="0000FF"/>
            </a:solidFill>
            <a:effectLst>
              <a:glow rad="63500">
                <a:schemeClr val="accent1">
                  <a:satMod val="175000"/>
                  <a:alpha val="40000"/>
                </a:schemeClr>
              </a:glow>
            </a:effectLst>
            <a:latin typeface="+mn-lt"/>
          </a:endParaRPr>
        </a:p>
      </dgm:t>
    </dgm:pt>
    <dgm:pt modelId="{61D27BC5-4B35-4501-8F92-0E3C630D11FC}" type="parTrans" cxnId="{B4BCBF6F-E7CE-49C2-8439-952A43979D0C}">
      <dgm:prSet/>
      <dgm:spPr/>
      <dgm:t>
        <a:bodyPr/>
        <a:lstStyle/>
        <a:p>
          <a:endParaRPr lang="en-US" sz="2200">
            <a:latin typeface="+mn-lt"/>
          </a:endParaRPr>
        </a:p>
      </dgm:t>
    </dgm:pt>
    <dgm:pt modelId="{58B8EE9D-7183-4C5F-BEC7-CAEF0468C1DB}" type="sibTrans" cxnId="{B4BCBF6F-E7CE-49C2-8439-952A43979D0C}">
      <dgm:prSet/>
      <dgm:spPr/>
      <dgm:t>
        <a:bodyPr/>
        <a:lstStyle/>
        <a:p>
          <a:endParaRPr lang="en-US" sz="2200">
            <a:latin typeface="+mn-lt"/>
          </a:endParaRPr>
        </a:p>
      </dgm:t>
    </dgm:pt>
    <dgm:pt modelId="{C5934B1D-7CEA-462A-8D10-12578BCDD6BF}">
      <dgm:prSet phldrT="[Text]" custT="1"/>
      <dgm:spPr/>
      <dgm:t>
        <a:bodyPr/>
        <a:lstStyle/>
        <a:p>
          <a:r>
            <a:rPr kumimoji="0" lang="en-US" sz="2200" b="0" i="0" u="none" strike="noStrike"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menutup</a:t>
          </a:r>
          <a:r>
            <a:rPr kumimoji="0" lang="en-US" sz="2200" b="0" i="0" u="none" strike="noStrike"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pintu</a:t>
          </a:r>
          <a:r>
            <a:rPr kumimoji="0" lang="en-US" sz="2200" b="0" i="0" u="none" strike="noStrike"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neraka</a:t>
          </a:r>
          <a:r>
            <a:rPr kumimoji="0" lang="en-US" sz="2200" b="0" i="0" u="none" strike="noStrike"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rapat</a:t>
          </a:r>
          <a:endParaRPr lang="en-US" sz="2200" dirty="0">
            <a:ln>
              <a:solidFill>
                <a:srgbClr val="FFFF00"/>
              </a:solidFill>
            </a:ln>
            <a:solidFill>
              <a:srgbClr val="FFFF00"/>
            </a:solidFill>
            <a:effectLst>
              <a:glow rad="63500">
                <a:schemeClr val="accent1">
                  <a:satMod val="175000"/>
                  <a:alpha val="40000"/>
                </a:schemeClr>
              </a:glow>
            </a:effectLst>
            <a:latin typeface="+mn-lt"/>
          </a:endParaRPr>
        </a:p>
      </dgm:t>
    </dgm:pt>
    <dgm:pt modelId="{0FE301A2-47DE-4DE4-A186-460D6C5D2213}" type="parTrans" cxnId="{1C27AE68-9D23-4438-8BD1-089FC3D5B67C}">
      <dgm:prSet/>
      <dgm:spPr/>
      <dgm:t>
        <a:bodyPr/>
        <a:lstStyle/>
        <a:p>
          <a:endParaRPr lang="en-US" sz="2200">
            <a:latin typeface="+mn-lt"/>
          </a:endParaRPr>
        </a:p>
      </dgm:t>
    </dgm:pt>
    <dgm:pt modelId="{7202EC5B-4261-49C1-92D5-D004539DDA1C}" type="sibTrans" cxnId="{1C27AE68-9D23-4438-8BD1-089FC3D5B67C}">
      <dgm:prSet/>
      <dgm:spPr/>
      <dgm:t>
        <a:bodyPr/>
        <a:lstStyle/>
        <a:p>
          <a:endParaRPr lang="en-US" sz="2200">
            <a:latin typeface="+mn-lt"/>
          </a:endParaRPr>
        </a:p>
      </dgm:t>
    </dgm:pt>
    <dgm:pt modelId="{FC0F83FC-FA03-459E-934D-19141E8FC71D}" type="pres">
      <dgm:prSet presAssocID="{CC4D0E7A-0273-4B38-A47A-52F0C3579AC5}" presName="diagram" presStyleCnt="0">
        <dgm:presLayoutVars>
          <dgm:dir/>
          <dgm:resizeHandles val="exact"/>
        </dgm:presLayoutVars>
      </dgm:prSet>
      <dgm:spPr/>
    </dgm:pt>
    <dgm:pt modelId="{C8691438-70DC-4B9A-8ADB-4CAAAF99CA00}" type="pres">
      <dgm:prSet presAssocID="{2C152C50-A1D3-42A2-8E80-4102AEE3A70E}" presName="node" presStyleLbl="node1" presStyleIdx="0" presStyleCnt="5">
        <dgm:presLayoutVars>
          <dgm:bulletEnabled val="1"/>
        </dgm:presLayoutVars>
      </dgm:prSet>
      <dgm:spPr/>
      <dgm:t>
        <a:bodyPr/>
        <a:lstStyle/>
        <a:p>
          <a:endParaRPr lang="en-US"/>
        </a:p>
      </dgm:t>
    </dgm:pt>
    <dgm:pt modelId="{580747D7-1693-4074-8647-92DB574708DD}" type="pres">
      <dgm:prSet presAssocID="{A11B72F3-0B57-4669-9A3A-60FB1E5D611C}" presName="sibTrans" presStyleCnt="0"/>
      <dgm:spPr/>
    </dgm:pt>
    <dgm:pt modelId="{F7FF865B-93A7-4476-83AA-65A9A2D5045F}" type="pres">
      <dgm:prSet presAssocID="{B8D14194-F73A-4C74-B6C8-CE2B74BEDA02}" presName="node" presStyleLbl="node1" presStyleIdx="1" presStyleCnt="5">
        <dgm:presLayoutVars>
          <dgm:bulletEnabled val="1"/>
        </dgm:presLayoutVars>
      </dgm:prSet>
      <dgm:spPr/>
      <dgm:t>
        <a:bodyPr/>
        <a:lstStyle/>
        <a:p>
          <a:endParaRPr lang="en-US"/>
        </a:p>
      </dgm:t>
    </dgm:pt>
    <dgm:pt modelId="{7D949F38-85E3-4BBC-B0A7-35F32BB84399}" type="pres">
      <dgm:prSet presAssocID="{57230724-313D-4E44-9923-ADE522A752B1}" presName="sibTrans" presStyleCnt="0"/>
      <dgm:spPr/>
    </dgm:pt>
    <dgm:pt modelId="{37E204A7-697D-40B4-8EA6-C0FE1E5C05BF}" type="pres">
      <dgm:prSet presAssocID="{39994073-6E42-4E1A-BBA0-8DB9BE543F4C}" presName="node" presStyleLbl="node1" presStyleIdx="2" presStyleCnt="5">
        <dgm:presLayoutVars>
          <dgm:bulletEnabled val="1"/>
        </dgm:presLayoutVars>
      </dgm:prSet>
      <dgm:spPr/>
      <dgm:t>
        <a:bodyPr/>
        <a:lstStyle/>
        <a:p>
          <a:endParaRPr lang="en-US"/>
        </a:p>
      </dgm:t>
    </dgm:pt>
    <dgm:pt modelId="{BEA1D05B-509A-4A7A-96F1-1FFB638A5665}" type="pres">
      <dgm:prSet presAssocID="{5D22279D-4131-4B4B-8461-8407A618EFDA}" presName="sibTrans" presStyleCnt="0"/>
      <dgm:spPr/>
    </dgm:pt>
    <dgm:pt modelId="{7A8A811D-229B-4539-9F6B-60478E7DF055}" type="pres">
      <dgm:prSet presAssocID="{C021CEBB-35F5-4FE8-8472-6F204BC31A53}" presName="node" presStyleLbl="node1" presStyleIdx="3" presStyleCnt="5">
        <dgm:presLayoutVars>
          <dgm:bulletEnabled val="1"/>
        </dgm:presLayoutVars>
      </dgm:prSet>
      <dgm:spPr/>
      <dgm:t>
        <a:bodyPr/>
        <a:lstStyle/>
        <a:p>
          <a:endParaRPr lang="en-US"/>
        </a:p>
      </dgm:t>
    </dgm:pt>
    <dgm:pt modelId="{6A96F91F-8D20-4A89-AA58-D67CF076FEDB}" type="pres">
      <dgm:prSet presAssocID="{58B8EE9D-7183-4C5F-BEC7-CAEF0468C1DB}" presName="sibTrans" presStyleCnt="0"/>
      <dgm:spPr/>
    </dgm:pt>
    <dgm:pt modelId="{15F8EF67-AA2C-428F-9CA7-A7D056160B78}" type="pres">
      <dgm:prSet presAssocID="{C5934B1D-7CEA-462A-8D10-12578BCDD6BF}" presName="node" presStyleLbl="node1" presStyleIdx="4" presStyleCnt="5">
        <dgm:presLayoutVars>
          <dgm:bulletEnabled val="1"/>
        </dgm:presLayoutVars>
      </dgm:prSet>
      <dgm:spPr/>
      <dgm:t>
        <a:bodyPr/>
        <a:lstStyle/>
        <a:p>
          <a:endParaRPr lang="en-US"/>
        </a:p>
      </dgm:t>
    </dgm:pt>
  </dgm:ptLst>
  <dgm:cxnLst>
    <dgm:cxn modelId="{ADB21BE1-B237-45D8-A492-171BEEAE68FE}" srcId="{CC4D0E7A-0273-4B38-A47A-52F0C3579AC5}" destId="{2C152C50-A1D3-42A2-8E80-4102AEE3A70E}" srcOrd="0" destOrd="0" parTransId="{A5220573-29AA-477D-BE02-3DFAD30719A9}" sibTransId="{A11B72F3-0B57-4669-9A3A-60FB1E5D611C}"/>
    <dgm:cxn modelId="{FFE07540-1EE5-4B35-B05C-36E6EFD668D3}" type="presOf" srcId="{C021CEBB-35F5-4FE8-8472-6F204BC31A53}" destId="{7A8A811D-229B-4539-9F6B-60478E7DF055}" srcOrd="0" destOrd="0" presId="urn:microsoft.com/office/officeart/2005/8/layout/default"/>
    <dgm:cxn modelId="{6F717564-06F2-475B-8405-7756F3BB8A69}" type="presOf" srcId="{39994073-6E42-4E1A-BBA0-8DB9BE543F4C}" destId="{37E204A7-697D-40B4-8EA6-C0FE1E5C05BF}" srcOrd="0" destOrd="0" presId="urn:microsoft.com/office/officeart/2005/8/layout/default"/>
    <dgm:cxn modelId="{B157495A-EDD2-4BD5-BA85-45B865453420}" srcId="{CC4D0E7A-0273-4B38-A47A-52F0C3579AC5}" destId="{B8D14194-F73A-4C74-B6C8-CE2B74BEDA02}" srcOrd="1" destOrd="0" parTransId="{17ADC462-32C6-45E6-91CC-CE358992973C}" sibTransId="{57230724-313D-4E44-9923-ADE522A752B1}"/>
    <dgm:cxn modelId="{1C27AE68-9D23-4438-8BD1-089FC3D5B67C}" srcId="{CC4D0E7A-0273-4B38-A47A-52F0C3579AC5}" destId="{C5934B1D-7CEA-462A-8D10-12578BCDD6BF}" srcOrd="4" destOrd="0" parTransId="{0FE301A2-47DE-4DE4-A186-460D6C5D2213}" sibTransId="{7202EC5B-4261-49C1-92D5-D004539DDA1C}"/>
    <dgm:cxn modelId="{C52D4667-E6F6-4FA0-A177-949CA58F75D5}" srcId="{CC4D0E7A-0273-4B38-A47A-52F0C3579AC5}" destId="{39994073-6E42-4E1A-BBA0-8DB9BE543F4C}" srcOrd="2" destOrd="0" parTransId="{4E578E72-C3B4-4577-9640-A5C8B03605B1}" sibTransId="{5D22279D-4131-4B4B-8461-8407A618EFDA}"/>
    <dgm:cxn modelId="{B4BCBF6F-E7CE-49C2-8439-952A43979D0C}" srcId="{CC4D0E7A-0273-4B38-A47A-52F0C3579AC5}" destId="{C021CEBB-35F5-4FE8-8472-6F204BC31A53}" srcOrd="3" destOrd="0" parTransId="{61D27BC5-4B35-4501-8F92-0E3C630D11FC}" sibTransId="{58B8EE9D-7183-4C5F-BEC7-CAEF0468C1DB}"/>
    <dgm:cxn modelId="{7E812FD3-2974-4391-8C9E-94193C9A4C51}" type="presOf" srcId="{C5934B1D-7CEA-462A-8D10-12578BCDD6BF}" destId="{15F8EF67-AA2C-428F-9CA7-A7D056160B78}" srcOrd="0" destOrd="0" presId="urn:microsoft.com/office/officeart/2005/8/layout/default"/>
    <dgm:cxn modelId="{5359C905-5CD0-41AA-BFBB-C0A62796B222}" type="presOf" srcId="{CC4D0E7A-0273-4B38-A47A-52F0C3579AC5}" destId="{FC0F83FC-FA03-459E-934D-19141E8FC71D}" srcOrd="0" destOrd="0" presId="urn:microsoft.com/office/officeart/2005/8/layout/default"/>
    <dgm:cxn modelId="{CF2A900D-814A-4959-A53D-9DC4E821EC1B}" type="presOf" srcId="{2C152C50-A1D3-42A2-8E80-4102AEE3A70E}" destId="{C8691438-70DC-4B9A-8ADB-4CAAAF99CA00}" srcOrd="0" destOrd="0" presId="urn:microsoft.com/office/officeart/2005/8/layout/default"/>
    <dgm:cxn modelId="{C6803BDD-950F-41AE-88BD-2DF5AD844F63}" type="presOf" srcId="{B8D14194-F73A-4C74-B6C8-CE2B74BEDA02}" destId="{F7FF865B-93A7-4476-83AA-65A9A2D5045F}" srcOrd="0" destOrd="0" presId="urn:microsoft.com/office/officeart/2005/8/layout/default"/>
    <dgm:cxn modelId="{09EE1EAF-FBA9-4BC2-A47E-689B133CFEF0}" type="presParOf" srcId="{FC0F83FC-FA03-459E-934D-19141E8FC71D}" destId="{C8691438-70DC-4B9A-8ADB-4CAAAF99CA00}" srcOrd="0" destOrd="0" presId="urn:microsoft.com/office/officeart/2005/8/layout/default"/>
    <dgm:cxn modelId="{CAA2512E-FB92-47E0-AE87-CABD0099C9CD}" type="presParOf" srcId="{FC0F83FC-FA03-459E-934D-19141E8FC71D}" destId="{580747D7-1693-4074-8647-92DB574708DD}" srcOrd="1" destOrd="0" presId="urn:microsoft.com/office/officeart/2005/8/layout/default"/>
    <dgm:cxn modelId="{40B2DAC9-C4CD-490D-884B-93E0B47072A4}" type="presParOf" srcId="{FC0F83FC-FA03-459E-934D-19141E8FC71D}" destId="{F7FF865B-93A7-4476-83AA-65A9A2D5045F}" srcOrd="2" destOrd="0" presId="urn:microsoft.com/office/officeart/2005/8/layout/default"/>
    <dgm:cxn modelId="{7BC3A9E9-D927-4F6B-ABE2-C3B2647EE0FB}" type="presParOf" srcId="{FC0F83FC-FA03-459E-934D-19141E8FC71D}" destId="{7D949F38-85E3-4BBC-B0A7-35F32BB84399}" srcOrd="3" destOrd="0" presId="urn:microsoft.com/office/officeart/2005/8/layout/default"/>
    <dgm:cxn modelId="{82CD3B82-AB17-47C3-AC7F-2AA88947D867}" type="presParOf" srcId="{FC0F83FC-FA03-459E-934D-19141E8FC71D}" destId="{37E204A7-697D-40B4-8EA6-C0FE1E5C05BF}" srcOrd="4" destOrd="0" presId="urn:microsoft.com/office/officeart/2005/8/layout/default"/>
    <dgm:cxn modelId="{DB22A3E9-FE03-4F24-A051-71AB72BE64AA}" type="presParOf" srcId="{FC0F83FC-FA03-459E-934D-19141E8FC71D}" destId="{BEA1D05B-509A-4A7A-96F1-1FFB638A5665}" srcOrd="5" destOrd="0" presId="urn:microsoft.com/office/officeart/2005/8/layout/default"/>
    <dgm:cxn modelId="{F5207151-1106-4717-86A3-50F3316EE313}" type="presParOf" srcId="{FC0F83FC-FA03-459E-934D-19141E8FC71D}" destId="{7A8A811D-229B-4539-9F6B-60478E7DF055}" srcOrd="6" destOrd="0" presId="urn:microsoft.com/office/officeart/2005/8/layout/default"/>
    <dgm:cxn modelId="{4C8C7B43-A8A7-4759-A807-804B1491DB33}" type="presParOf" srcId="{FC0F83FC-FA03-459E-934D-19141E8FC71D}" destId="{6A96F91F-8D20-4A89-AA58-D67CF076FEDB}" srcOrd="7" destOrd="0" presId="urn:microsoft.com/office/officeart/2005/8/layout/default"/>
    <dgm:cxn modelId="{6EB5AF0D-1D50-4808-9321-507B2BD30CC9}" type="presParOf" srcId="{FC0F83FC-FA03-459E-934D-19141E8FC71D}" destId="{15F8EF67-AA2C-428F-9CA7-A7D056160B78}" srcOrd="8" destOrd="0" presId="urn:microsoft.com/office/officeart/2005/8/layout/default"/>
  </dgm:cxnLst>
  <dgm:bg>
    <a:effectLst>
      <a:glow rad="63500">
        <a:schemeClr val="accent1">
          <a:satMod val="175000"/>
          <a:alpha val="40000"/>
        </a:schemeClr>
      </a:glow>
    </a:effect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AC670B-E843-4B66-B5DE-436A5F0B8517}" type="doc">
      <dgm:prSet loTypeId="urn:microsoft.com/office/officeart/2005/8/layout/vList5" loCatId="list" qsTypeId="urn:microsoft.com/office/officeart/2005/8/quickstyle/simple4" qsCatId="simple" csTypeId="urn:microsoft.com/office/officeart/2005/8/colors/colorful3" csCatId="colorful" phldr="1"/>
      <dgm:spPr/>
      <dgm:t>
        <a:bodyPr/>
        <a:lstStyle/>
        <a:p>
          <a:endParaRPr lang="en-US"/>
        </a:p>
      </dgm:t>
    </dgm:pt>
    <dgm:pt modelId="{E9B829C3-D90A-464E-8496-B242D59D61D8}">
      <dgm:prSet phldrT="[Text]" custT="1"/>
      <dgm:spPr/>
      <dgm:t>
        <a:bodyPr/>
        <a:lstStyle/>
        <a:p>
          <a:r>
            <a:rPr lang="en-US" sz="2200" b="1" dirty="0" err="1" smtClean="0">
              <a:solidFill>
                <a:srgbClr val="FFFF00"/>
              </a:solidFill>
              <a:effectLst>
                <a:glow rad="101600">
                  <a:schemeClr val="tx1">
                    <a:alpha val="60000"/>
                  </a:schemeClr>
                </a:glow>
                <a:outerShdw blurRad="38100" dist="38100" dir="2700000" algn="tl">
                  <a:srgbClr val="000000">
                    <a:alpha val="43137"/>
                  </a:srgbClr>
                </a:outerShdw>
              </a:effectLst>
            </a:rPr>
            <a:t>Pertama</a:t>
          </a:r>
          <a:endParaRPr lang="en-US" sz="2200" dirty="0">
            <a:solidFill>
              <a:srgbClr val="FFFF00"/>
            </a:solidFill>
            <a:effectLst>
              <a:glow rad="101600">
                <a:schemeClr val="tx1">
                  <a:alpha val="60000"/>
                </a:schemeClr>
              </a:glow>
              <a:outerShdw blurRad="38100" dist="38100" dir="2700000" algn="tl">
                <a:srgbClr val="000000">
                  <a:alpha val="43137"/>
                </a:srgbClr>
              </a:outerShdw>
            </a:effectLst>
          </a:endParaRPr>
        </a:p>
      </dgm:t>
    </dgm:pt>
    <dgm:pt modelId="{2EBE6570-63D7-41CD-98EB-E936EA8246F5}" type="parTrans" cxnId="{A4ED2CB1-F5AE-41B8-97D4-01BBA0CA463D}">
      <dgm:prSet/>
      <dgm:spPr/>
      <dgm:t>
        <a:bodyPr/>
        <a:lstStyle/>
        <a:p>
          <a:endParaRPr lang="en-US"/>
        </a:p>
      </dgm:t>
    </dgm:pt>
    <dgm:pt modelId="{5EB0D2F9-46E1-4943-ABE2-28D6D9378C65}" type="sibTrans" cxnId="{A4ED2CB1-F5AE-41B8-97D4-01BBA0CA463D}">
      <dgm:prSet/>
      <dgm:spPr/>
      <dgm:t>
        <a:bodyPr/>
        <a:lstStyle/>
        <a:p>
          <a:endParaRPr lang="en-US"/>
        </a:p>
      </dgm:t>
    </dgm:pt>
    <dgm:pt modelId="{192C943F-170C-4074-828D-2F318151A082}">
      <dgm:prSet phldrT="[Text]"/>
      <dgm:spPr/>
      <dgm:t>
        <a:bodyPr/>
        <a:lstStyle/>
        <a:p>
          <a:pPr algn="just"/>
          <a:r>
            <a:rPr lang="en-US" b="1" dirty="0" err="1" smtClean="0"/>
            <a:t>sedia</a:t>
          </a:r>
          <a:r>
            <a:rPr lang="en-US" b="1" dirty="0" smtClean="0"/>
            <a:t> </a:t>
          </a:r>
          <a:r>
            <a:rPr lang="en-US" b="1" dirty="0" err="1" smtClean="0"/>
            <a:t>bertaubat</a:t>
          </a:r>
          <a:r>
            <a:rPr lang="en-US" b="1" dirty="0" smtClean="0"/>
            <a:t> </a:t>
          </a:r>
          <a:r>
            <a:rPr lang="en-US" b="1" dirty="0" err="1" smtClean="0"/>
            <a:t>dan</a:t>
          </a:r>
          <a:r>
            <a:rPr lang="en-US" b="1" dirty="0" smtClean="0"/>
            <a:t> </a:t>
          </a:r>
          <a:r>
            <a:rPr lang="en-US" b="1" dirty="0" err="1" smtClean="0"/>
            <a:t>kembali</a:t>
          </a:r>
          <a:r>
            <a:rPr lang="en-US" b="1" dirty="0" smtClean="0"/>
            <a:t> </a:t>
          </a:r>
          <a:r>
            <a:rPr lang="en-US" b="1" dirty="0" err="1" smtClean="0"/>
            <a:t>kepada</a:t>
          </a:r>
          <a:r>
            <a:rPr lang="en-US" b="1" dirty="0" smtClean="0"/>
            <a:t> Allah SWT. </a:t>
          </a:r>
          <a:endParaRPr lang="en-US" dirty="0"/>
        </a:p>
      </dgm:t>
    </dgm:pt>
    <dgm:pt modelId="{5EB94068-E97F-4762-A8A7-C906BDF425DF}" type="parTrans" cxnId="{4BF5BD98-A498-4471-A88C-E0452662DDC8}">
      <dgm:prSet/>
      <dgm:spPr/>
      <dgm:t>
        <a:bodyPr/>
        <a:lstStyle/>
        <a:p>
          <a:endParaRPr lang="en-US"/>
        </a:p>
      </dgm:t>
    </dgm:pt>
    <dgm:pt modelId="{42EC7BA4-1CE7-4C99-95F1-C7FA91E19BA8}" type="sibTrans" cxnId="{4BF5BD98-A498-4471-A88C-E0452662DDC8}">
      <dgm:prSet/>
      <dgm:spPr/>
      <dgm:t>
        <a:bodyPr/>
        <a:lstStyle/>
        <a:p>
          <a:endParaRPr lang="en-US"/>
        </a:p>
      </dgm:t>
    </dgm:pt>
    <dgm:pt modelId="{BF7E1B79-30C4-4061-BC19-AFA57111BAE9}">
      <dgm:prSet phldrT="[Text]" custT="1"/>
      <dgm:spPr/>
      <dgm:t>
        <a:bodyPr/>
        <a:lstStyle/>
        <a:p>
          <a:r>
            <a:rPr lang="en-US" sz="2200" b="1" dirty="0" err="1" smtClean="0">
              <a:solidFill>
                <a:srgbClr val="FFFF00"/>
              </a:solidFill>
              <a:effectLst>
                <a:glow rad="101600">
                  <a:schemeClr val="tx1">
                    <a:alpha val="60000"/>
                  </a:schemeClr>
                </a:glow>
                <a:outerShdw blurRad="38100" dist="38100" dir="2700000" algn="tl">
                  <a:srgbClr val="000000">
                    <a:alpha val="43137"/>
                  </a:srgbClr>
                </a:outerShdw>
              </a:effectLst>
            </a:rPr>
            <a:t>Kedua</a:t>
          </a:r>
          <a:endParaRPr lang="en-US" sz="2200" dirty="0">
            <a:solidFill>
              <a:srgbClr val="FFFF00"/>
            </a:solidFill>
            <a:effectLst>
              <a:glow rad="101600">
                <a:schemeClr val="tx1">
                  <a:alpha val="60000"/>
                </a:schemeClr>
              </a:glow>
              <a:outerShdw blurRad="38100" dist="38100" dir="2700000" algn="tl">
                <a:srgbClr val="000000">
                  <a:alpha val="43137"/>
                </a:srgbClr>
              </a:outerShdw>
            </a:effectLst>
          </a:endParaRPr>
        </a:p>
      </dgm:t>
    </dgm:pt>
    <dgm:pt modelId="{8D79CF0F-F2CB-4022-A6D2-786C91699232}" type="parTrans" cxnId="{C76CF77E-8EA6-41D7-887C-F6EF53BDDE56}">
      <dgm:prSet/>
      <dgm:spPr/>
      <dgm:t>
        <a:bodyPr/>
        <a:lstStyle/>
        <a:p>
          <a:endParaRPr lang="en-US"/>
        </a:p>
      </dgm:t>
    </dgm:pt>
    <dgm:pt modelId="{9394B5E7-FA1F-422F-97AE-FD2D6553931F}" type="sibTrans" cxnId="{C76CF77E-8EA6-41D7-887C-F6EF53BDDE56}">
      <dgm:prSet/>
      <dgm:spPr/>
      <dgm:t>
        <a:bodyPr/>
        <a:lstStyle/>
        <a:p>
          <a:endParaRPr lang="en-US"/>
        </a:p>
      </dgm:t>
    </dgm:pt>
    <dgm:pt modelId="{C2F51CB9-5140-44D7-A96C-FDAADF2D4E93}">
      <dgm:prSet phldrT="[Text]"/>
      <dgm:spPr/>
      <dgm:t>
        <a:bodyPr/>
        <a:lstStyle/>
        <a:p>
          <a:pPr algn="just"/>
          <a:r>
            <a:rPr lang="en-US" b="1" dirty="0" err="1" smtClean="0"/>
            <a:t>segera</a:t>
          </a:r>
          <a:r>
            <a:rPr lang="en-US" b="1" dirty="0" smtClean="0"/>
            <a:t> </a:t>
          </a:r>
          <a:r>
            <a:rPr lang="en-US" b="1" dirty="0" err="1" smtClean="0"/>
            <a:t>mengerjakan</a:t>
          </a:r>
          <a:r>
            <a:rPr lang="en-US" b="1" dirty="0" smtClean="0"/>
            <a:t> </a:t>
          </a:r>
          <a:r>
            <a:rPr lang="en-US" b="1" dirty="0" err="1" smtClean="0"/>
            <a:t>amal</a:t>
          </a:r>
          <a:r>
            <a:rPr lang="en-US" b="1" dirty="0" smtClean="0"/>
            <a:t> </a:t>
          </a:r>
          <a:r>
            <a:rPr lang="en-US" b="1" dirty="0" err="1" smtClean="0"/>
            <a:t>kebaikan</a:t>
          </a:r>
          <a:r>
            <a:rPr lang="en-US" b="1" dirty="0" smtClean="0"/>
            <a:t>. </a:t>
          </a:r>
          <a:endParaRPr lang="en-US" dirty="0"/>
        </a:p>
      </dgm:t>
    </dgm:pt>
    <dgm:pt modelId="{4D664666-3C4E-4031-A11D-1A235677B71C}" type="parTrans" cxnId="{361C9E91-A5AF-431E-BC2C-83B8ADCCCCC7}">
      <dgm:prSet/>
      <dgm:spPr/>
      <dgm:t>
        <a:bodyPr/>
        <a:lstStyle/>
        <a:p>
          <a:endParaRPr lang="en-US"/>
        </a:p>
      </dgm:t>
    </dgm:pt>
    <dgm:pt modelId="{BFF0F8A2-5A47-4366-9D73-1FDC95C22B52}" type="sibTrans" cxnId="{361C9E91-A5AF-431E-BC2C-83B8ADCCCCC7}">
      <dgm:prSet/>
      <dgm:spPr/>
      <dgm:t>
        <a:bodyPr/>
        <a:lstStyle/>
        <a:p>
          <a:endParaRPr lang="en-US"/>
        </a:p>
      </dgm:t>
    </dgm:pt>
    <dgm:pt modelId="{3260B317-BD9B-4761-80A1-338A808F31B9}">
      <dgm:prSet phldrT="[Text]" custT="1"/>
      <dgm:spPr/>
      <dgm:t>
        <a:bodyPr/>
        <a:lstStyle/>
        <a:p>
          <a:r>
            <a:rPr lang="en-US" sz="2200" b="1" dirty="0" err="1" smtClean="0">
              <a:solidFill>
                <a:srgbClr val="FFFF00"/>
              </a:solidFill>
              <a:effectLst>
                <a:glow rad="101600">
                  <a:schemeClr val="tx1">
                    <a:alpha val="60000"/>
                  </a:schemeClr>
                </a:glow>
                <a:outerShdw blurRad="38100" dist="38100" dir="2700000" algn="tl">
                  <a:srgbClr val="000000">
                    <a:alpha val="43137"/>
                  </a:srgbClr>
                </a:outerShdw>
              </a:effectLst>
            </a:rPr>
            <a:t>Ketiga</a:t>
          </a:r>
          <a:endParaRPr lang="en-US" sz="2200" dirty="0">
            <a:solidFill>
              <a:srgbClr val="FFFF00"/>
            </a:solidFill>
            <a:effectLst>
              <a:glow rad="101600">
                <a:schemeClr val="tx1">
                  <a:alpha val="60000"/>
                </a:schemeClr>
              </a:glow>
              <a:outerShdw blurRad="38100" dist="38100" dir="2700000" algn="tl">
                <a:srgbClr val="000000">
                  <a:alpha val="43137"/>
                </a:srgbClr>
              </a:outerShdw>
            </a:effectLst>
          </a:endParaRPr>
        </a:p>
      </dgm:t>
    </dgm:pt>
    <dgm:pt modelId="{D84B3691-FBC6-43FE-83C5-1E07EF480862}" type="parTrans" cxnId="{97A7F925-93C9-4305-B85A-F8315977DB41}">
      <dgm:prSet/>
      <dgm:spPr/>
      <dgm:t>
        <a:bodyPr/>
        <a:lstStyle/>
        <a:p>
          <a:endParaRPr lang="en-US"/>
        </a:p>
      </dgm:t>
    </dgm:pt>
    <dgm:pt modelId="{B394434B-E045-4135-B240-37A0A4FD03D8}" type="sibTrans" cxnId="{97A7F925-93C9-4305-B85A-F8315977DB41}">
      <dgm:prSet/>
      <dgm:spPr/>
      <dgm:t>
        <a:bodyPr/>
        <a:lstStyle/>
        <a:p>
          <a:endParaRPr lang="en-US"/>
        </a:p>
      </dgm:t>
    </dgm:pt>
    <dgm:pt modelId="{965FCEDD-3FF3-4A26-80ED-2C2138B6D018}">
      <dgm:prSet phldrT="[Text]"/>
      <dgm:spPr/>
      <dgm:t>
        <a:bodyPr/>
        <a:lstStyle/>
        <a:p>
          <a:pPr algn="just"/>
          <a:r>
            <a:rPr lang="en-US" b="1" dirty="0" smtClean="0"/>
            <a:t>rebut </a:t>
          </a:r>
          <a:r>
            <a:rPr lang="en-US" b="1" dirty="0" err="1" smtClean="0"/>
            <a:t>peluang</a:t>
          </a:r>
          <a:r>
            <a:rPr lang="en-US" b="1" dirty="0" smtClean="0"/>
            <a:t> </a:t>
          </a:r>
          <a:r>
            <a:rPr lang="en-US" b="1" dirty="0" err="1" smtClean="0"/>
            <a:t>memperoleh</a:t>
          </a:r>
          <a:r>
            <a:rPr lang="en-US" b="1" dirty="0" smtClean="0"/>
            <a:t> </a:t>
          </a:r>
          <a:r>
            <a:rPr lang="en-US" b="1" dirty="0" err="1" smtClean="0"/>
            <a:t>rahmat</a:t>
          </a:r>
          <a:r>
            <a:rPr lang="en-US" b="1" dirty="0" smtClean="0"/>
            <a:t> Allah SWT. </a:t>
          </a:r>
          <a:endParaRPr lang="en-US" dirty="0"/>
        </a:p>
      </dgm:t>
    </dgm:pt>
    <dgm:pt modelId="{2C124F70-A893-4CFE-8DFD-1EFDD7B0CD7F}" type="parTrans" cxnId="{857CC38B-CB4E-447A-85DD-610DD72F34A7}">
      <dgm:prSet/>
      <dgm:spPr/>
      <dgm:t>
        <a:bodyPr/>
        <a:lstStyle/>
        <a:p>
          <a:endParaRPr lang="en-US"/>
        </a:p>
      </dgm:t>
    </dgm:pt>
    <dgm:pt modelId="{CAC56C32-0356-440C-9ED2-AC18E313D37A}" type="sibTrans" cxnId="{857CC38B-CB4E-447A-85DD-610DD72F34A7}">
      <dgm:prSet/>
      <dgm:spPr/>
      <dgm:t>
        <a:bodyPr/>
        <a:lstStyle/>
        <a:p>
          <a:endParaRPr lang="en-US"/>
        </a:p>
      </dgm:t>
    </dgm:pt>
    <dgm:pt modelId="{518EF8F7-B158-4892-95C3-255955E57C18}">
      <dgm:prSet phldrT="[Text]" custT="1"/>
      <dgm:spPr/>
      <dgm:t>
        <a:bodyPr/>
        <a:lstStyle/>
        <a:p>
          <a:r>
            <a:rPr lang="en-US" sz="2200" b="1" dirty="0" err="1" smtClean="0">
              <a:solidFill>
                <a:srgbClr val="FFFF00"/>
              </a:solidFill>
              <a:effectLst>
                <a:glow rad="101600">
                  <a:schemeClr val="tx1">
                    <a:alpha val="60000"/>
                  </a:schemeClr>
                </a:glow>
                <a:outerShdw blurRad="38100" dist="38100" dir="2700000" algn="tl">
                  <a:srgbClr val="000000">
                    <a:alpha val="43137"/>
                  </a:srgbClr>
                </a:outerShdw>
              </a:effectLst>
            </a:rPr>
            <a:t>Keempat</a:t>
          </a:r>
          <a:endParaRPr lang="en-US" sz="2200" dirty="0">
            <a:solidFill>
              <a:srgbClr val="FFFF00"/>
            </a:solidFill>
            <a:effectLst>
              <a:glow rad="101600">
                <a:schemeClr val="tx1">
                  <a:alpha val="60000"/>
                </a:schemeClr>
              </a:glow>
              <a:outerShdw blurRad="38100" dist="38100" dir="2700000" algn="tl">
                <a:srgbClr val="000000">
                  <a:alpha val="43137"/>
                </a:srgbClr>
              </a:outerShdw>
            </a:effectLst>
          </a:endParaRPr>
        </a:p>
      </dgm:t>
    </dgm:pt>
    <dgm:pt modelId="{31738BD1-1E43-4D16-8988-4A2D02CCE54C}" type="parTrans" cxnId="{1C3B49D2-5430-45E6-BFF0-5A55996ED75E}">
      <dgm:prSet/>
      <dgm:spPr/>
      <dgm:t>
        <a:bodyPr/>
        <a:lstStyle/>
        <a:p>
          <a:endParaRPr lang="en-US"/>
        </a:p>
      </dgm:t>
    </dgm:pt>
    <dgm:pt modelId="{46324F3D-5B90-48E2-8684-531D764B3254}" type="sibTrans" cxnId="{1C3B49D2-5430-45E6-BFF0-5A55996ED75E}">
      <dgm:prSet/>
      <dgm:spPr/>
      <dgm:t>
        <a:bodyPr/>
        <a:lstStyle/>
        <a:p>
          <a:endParaRPr lang="en-US"/>
        </a:p>
      </dgm:t>
    </dgm:pt>
    <dgm:pt modelId="{2AC39261-BF2D-4B6C-A0F3-B14BCB1043C8}">
      <dgm:prSet phldrT="[Text]"/>
      <dgm:spPr/>
      <dgm:t>
        <a:bodyPr/>
        <a:lstStyle/>
        <a:p>
          <a:pPr algn="just"/>
          <a:r>
            <a:rPr lang="en-US" b="1" dirty="0" err="1" smtClean="0"/>
            <a:t>menjauhi</a:t>
          </a:r>
          <a:r>
            <a:rPr lang="en-US" b="1" dirty="0" smtClean="0"/>
            <a:t> </a:t>
          </a:r>
          <a:r>
            <a:rPr lang="en-US" b="1" dirty="0" err="1" smtClean="0"/>
            <a:t>segala</a:t>
          </a:r>
          <a:r>
            <a:rPr lang="en-US" b="1" dirty="0" smtClean="0"/>
            <a:t> </a:t>
          </a:r>
          <a:r>
            <a:rPr lang="en-US" b="1" dirty="0" err="1" smtClean="0"/>
            <a:t>perkara</a:t>
          </a:r>
          <a:r>
            <a:rPr lang="en-US" b="1" dirty="0" smtClean="0"/>
            <a:t> yang </a:t>
          </a:r>
          <a:r>
            <a:rPr lang="en-US" b="1" dirty="0" err="1" smtClean="0"/>
            <a:t>menyebabkan</a:t>
          </a:r>
          <a:r>
            <a:rPr lang="en-US" b="1" dirty="0" smtClean="0"/>
            <a:t> </a:t>
          </a:r>
          <a:r>
            <a:rPr lang="en-US" b="1" dirty="0" err="1" smtClean="0"/>
            <a:t>amalan</a:t>
          </a:r>
          <a:r>
            <a:rPr lang="en-US" b="1" dirty="0" smtClean="0"/>
            <a:t> </a:t>
          </a:r>
          <a:r>
            <a:rPr lang="en-US" b="1" dirty="0" err="1" smtClean="0"/>
            <a:t>tidak</a:t>
          </a:r>
          <a:r>
            <a:rPr lang="en-US" b="1" dirty="0" smtClean="0"/>
            <a:t> </a:t>
          </a:r>
          <a:r>
            <a:rPr lang="en-US" b="1" dirty="0" err="1" smtClean="0"/>
            <a:t>di</a:t>
          </a:r>
          <a:r>
            <a:rPr lang="en-US" b="1" dirty="0" smtClean="0"/>
            <a:t> </a:t>
          </a:r>
          <a:r>
            <a:rPr lang="en-US" b="1" dirty="0" err="1" smtClean="0"/>
            <a:t>terima</a:t>
          </a:r>
          <a:r>
            <a:rPr lang="en-US" b="1" dirty="0" smtClean="0"/>
            <a:t>.</a:t>
          </a:r>
          <a:endParaRPr lang="en-US" dirty="0"/>
        </a:p>
      </dgm:t>
    </dgm:pt>
    <dgm:pt modelId="{8BED161C-E641-4E22-BB1D-EA40F6CEF116}" type="parTrans" cxnId="{61130B16-5470-41BF-922D-77E549F90964}">
      <dgm:prSet/>
      <dgm:spPr/>
      <dgm:t>
        <a:bodyPr/>
        <a:lstStyle/>
        <a:p>
          <a:endParaRPr lang="en-US"/>
        </a:p>
      </dgm:t>
    </dgm:pt>
    <dgm:pt modelId="{DBD980B2-320B-44DC-9CD3-76AF2D0345BE}" type="sibTrans" cxnId="{61130B16-5470-41BF-922D-77E549F90964}">
      <dgm:prSet/>
      <dgm:spPr/>
      <dgm:t>
        <a:bodyPr/>
        <a:lstStyle/>
        <a:p>
          <a:endParaRPr lang="en-US"/>
        </a:p>
      </dgm:t>
    </dgm:pt>
    <dgm:pt modelId="{A92C76AA-A65C-4EB6-A856-4142655B8890}">
      <dgm:prSet phldrT="[Text]" custT="1"/>
      <dgm:spPr/>
      <dgm:t>
        <a:bodyPr/>
        <a:lstStyle/>
        <a:p>
          <a:r>
            <a:rPr lang="en-US" sz="2200" b="1" dirty="0" err="1" smtClean="0">
              <a:solidFill>
                <a:srgbClr val="FFFF00"/>
              </a:solidFill>
              <a:effectLst>
                <a:glow rad="101600">
                  <a:schemeClr val="tx1">
                    <a:alpha val="60000"/>
                  </a:schemeClr>
                </a:glow>
                <a:outerShdw blurRad="38100" dist="38100" dir="2700000" algn="tl">
                  <a:srgbClr val="000000">
                    <a:alpha val="43137"/>
                  </a:srgbClr>
                </a:outerShdw>
              </a:effectLst>
            </a:rPr>
            <a:t>Kelima</a:t>
          </a:r>
          <a:endParaRPr lang="en-US" sz="2200" dirty="0">
            <a:solidFill>
              <a:srgbClr val="FFFF00"/>
            </a:solidFill>
            <a:effectLst>
              <a:glow rad="101600">
                <a:schemeClr val="tx1">
                  <a:alpha val="60000"/>
                </a:schemeClr>
              </a:glow>
              <a:outerShdw blurRad="38100" dist="38100" dir="2700000" algn="tl">
                <a:srgbClr val="000000">
                  <a:alpha val="43137"/>
                </a:srgbClr>
              </a:outerShdw>
            </a:effectLst>
          </a:endParaRPr>
        </a:p>
      </dgm:t>
    </dgm:pt>
    <dgm:pt modelId="{C3D67FC6-60CA-4585-B6A2-4E1FCDA9B520}" type="parTrans" cxnId="{DB6063D6-5E37-4436-90EB-14565575D07F}">
      <dgm:prSet/>
      <dgm:spPr/>
      <dgm:t>
        <a:bodyPr/>
        <a:lstStyle/>
        <a:p>
          <a:endParaRPr lang="en-US"/>
        </a:p>
      </dgm:t>
    </dgm:pt>
    <dgm:pt modelId="{1443AFAB-8BB1-41C8-909E-37DF211B2190}" type="sibTrans" cxnId="{DB6063D6-5E37-4436-90EB-14565575D07F}">
      <dgm:prSet/>
      <dgm:spPr/>
      <dgm:t>
        <a:bodyPr/>
        <a:lstStyle/>
        <a:p>
          <a:endParaRPr lang="en-US"/>
        </a:p>
      </dgm:t>
    </dgm:pt>
    <dgm:pt modelId="{592306B9-06CD-4849-A732-B2D899D4EB3D}">
      <dgm:prSet phldrT="[Text]"/>
      <dgm:spPr/>
      <dgm:t>
        <a:bodyPr/>
        <a:lstStyle/>
        <a:p>
          <a:pPr algn="just"/>
          <a:r>
            <a:rPr lang="en-US" b="1" dirty="0" err="1" smtClean="0"/>
            <a:t>meneguhkan</a:t>
          </a:r>
          <a:r>
            <a:rPr lang="en-US" b="1" dirty="0" smtClean="0"/>
            <a:t> </a:t>
          </a:r>
          <a:r>
            <a:rPr lang="en-US" b="1" dirty="0" err="1" smtClean="0"/>
            <a:t>tali</a:t>
          </a:r>
          <a:r>
            <a:rPr lang="en-US" b="1" dirty="0" smtClean="0"/>
            <a:t> </a:t>
          </a:r>
          <a:r>
            <a:rPr lang="en-US" b="1" dirty="0" err="1" smtClean="0"/>
            <a:t>persaudaraan</a:t>
          </a:r>
          <a:r>
            <a:rPr lang="en-US" b="1" dirty="0" smtClean="0"/>
            <a:t> </a:t>
          </a:r>
          <a:r>
            <a:rPr lang="en-US" b="1" dirty="0" err="1" smtClean="0"/>
            <a:t>dalam</a:t>
          </a:r>
          <a:r>
            <a:rPr lang="en-US" b="1" dirty="0" smtClean="0"/>
            <a:t> </a:t>
          </a:r>
          <a:r>
            <a:rPr lang="en-US" b="1" dirty="0" err="1" smtClean="0"/>
            <a:t>kalangan</a:t>
          </a:r>
          <a:r>
            <a:rPr lang="en-US" b="1" dirty="0" smtClean="0"/>
            <a:t> </a:t>
          </a:r>
          <a:r>
            <a:rPr lang="en-US" b="1" dirty="0" err="1" smtClean="0"/>
            <a:t>masyarakat</a:t>
          </a:r>
          <a:r>
            <a:rPr lang="en-US" b="1" dirty="0" smtClean="0"/>
            <a:t>. </a:t>
          </a:r>
          <a:endParaRPr lang="en-US" dirty="0"/>
        </a:p>
      </dgm:t>
    </dgm:pt>
    <dgm:pt modelId="{29D74487-C38D-421D-A6A1-A1D8AFBA897D}" type="parTrans" cxnId="{5651075D-B4D6-4316-83AD-30F1E5C19AF7}">
      <dgm:prSet/>
      <dgm:spPr/>
      <dgm:t>
        <a:bodyPr/>
        <a:lstStyle/>
        <a:p>
          <a:endParaRPr lang="en-US"/>
        </a:p>
      </dgm:t>
    </dgm:pt>
    <dgm:pt modelId="{F4C19408-B3AE-4267-9F7B-EFA5A7B06343}" type="sibTrans" cxnId="{5651075D-B4D6-4316-83AD-30F1E5C19AF7}">
      <dgm:prSet/>
      <dgm:spPr/>
      <dgm:t>
        <a:bodyPr/>
        <a:lstStyle/>
        <a:p>
          <a:endParaRPr lang="en-US"/>
        </a:p>
      </dgm:t>
    </dgm:pt>
    <dgm:pt modelId="{7A6CE38C-B7AA-42F7-ADD6-A96FE5B2B518}" type="pres">
      <dgm:prSet presAssocID="{C3AC670B-E843-4B66-B5DE-436A5F0B8517}" presName="Name0" presStyleCnt="0">
        <dgm:presLayoutVars>
          <dgm:dir/>
          <dgm:animLvl val="lvl"/>
          <dgm:resizeHandles val="exact"/>
        </dgm:presLayoutVars>
      </dgm:prSet>
      <dgm:spPr/>
    </dgm:pt>
    <dgm:pt modelId="{80688942-28D4-493A-85F4-ED2305EF1DBE}" type="pres">
      <dgm:prSet presAssocID="{E9B829C3-D90A-464E-8496-B242D59D61D8}" presName="linNode" presStyleCnt="0"/>
      <dgm:spPr/>
    </dgm:pt>
    <dgm:pt modelId="{88270ED7-E79D-49B4-AEFC-3E27E1300CAD}" type="pres">
      <dgm:prSet presAssocID="{E9B829C3-D90A-464E-8496-B242D59D61D8}" presName="parentText" presStyleLbl="node1" presStyleIdx="0" presStyleCnt="5" custScaleX="56695" custLinFactNeighborX="-10844">
        <dgm:presLayoutVars>
          <dgm:chMax val="1"/>
          <dgm:bulletEnabled val="1"/>
        </dgm:presLayoutVars>
      </dgm:prSet>
      <dgm:spPr/>
      <dgm:t>
        <a:bodyPr/>
        <a:lstStyle/>
        <a:p>
          <a:endParaRPr lang="en-US"/>
        </a:p>
      </dgm:t>
    </dgm:pt>
    <dgm:pt modelId="{8FFF3ADD-885E-4F50-97CA-61584318BC71}" type="pres">
      <dgm:prSet presAssocID="{E9B829C3-D90A-464E-8496-B242D59D61D8}" presName="descendantText" presStyleLbl="alignAccFollowNode1" presStyleIdx="0" presStyleCnt="5" custScaleX="124359" custLinFactNeighborX="-2089">
        <dgm:presLayoutVars>
          <dgm:bulletEnabled val="1"/>
        </dgm:presLayoutVars>
      </dgm:prSet>
      <dgm:spPr/>
      <dgm:t>
        <a:bodyPr/>
        <a:lstStyle/>
        <a:p>
          <a:endParaRPr lang="en-US"/>
        </a:p>
      </dgm:t>
    </dgm:pt>
    <dgm:pt modelId="{0F41D972-9EF0-4778-8793-DB006C4209F4}" type="pres">
      <dgm:prSet presAssocID="{5EB0D2F9-46E1-4943-ABE2-28D6D9378C65}" presName="sp" presStyleCnt="0"/>
      <dgm:spPr/>
    </dgm:pt>
    <dgm:pt modelId="{E102F31E-5C55-432B-8159-9954F801E161}" type="pres">
      <dgm:prSet presAssocID="{BF7E1B79-30C4-4061-BC19-AFA57111BAE9}" presName="linNode" presStyleCnt="0"/>
      <dgm:spPr/>
    </dgm:pt>
    <dgm:pt modelId="{3D0D55B8-7810-4690-BF90-234AA7E31C68}" type="pres">
      <dgm:prSet presAssocID="{BF7E1B79-30C4-4061-BC19-AFA57111BAE9}" presName="parentText" presStyleLbl="node1" presStyleIdx="1" presStyleCnt="5" custScaleX="56695" custLinFactNeighborX="-10844">
        <dgm:presLayoutVars>
          <dgm:chMax val="1"/>
          <dgm:bulletEnabled val="1"/>
        </dgm:presLayoutVars>
      </dgm:prSet>
      <dgm:spPr/>
      <dgm:t>
        <a:bodyPr/>
        <a:lstStyle/>
        <a:p>
          <a:endParaRPr lang="en-US"/>
        </a:p>
      </dgm:t>
    </dgm:pt>
    <dgm:pt modelId="{98290562-00B8-4FFC-9D49-7A735B176C06}" type="pres">
      <dgm:prSet presAssocID="{BF7E1B79-30C4-4061-BC19-AFA57111BAE9}" presName="descendantText" presStyleLbl="alignAccFollowNode1" presStyleIdx="1" presStyleCnt="5" custScaleX="124359" custLinFactNeighborX="-2089">
        <dgm:presLayoutVars>
          <dgm:bulletEnabled val="1"/>
        </dgm:presLayoutVars>
      </dgm:prSet>
      <dgm:spPr/>
      <dgm:t>
        <a:bodyPr/>
        <a:lstStyle/>
        <a:p>
          <a:endParaRPr lang="en-US"/>
        </a:p>
      </dgm:t>
    </dgm:pt>
    <dgm:pt modelId="{ABE0FDF3-83DD-4624-97D3-550ACB985ED1}" type="pres">
      <dgm:prSet presAssocID="{9394B5E7-FA1F-422F-97AE-FD2D6553931F}" presName="sp" presStyleCnt="0"/>
      <dgm:spPr/>
    </dgm:pt>
    <dgm:pt modelId="{C533E5DC-040B-4142-9CEE-8921A4480103}" type="pres">
      <dgm:prSet presAssocID="{3260B317-BD9B-4761-80A1-338A808F31B9}" presName="linNode" presStyleCnt="0"/>
      <dgm:spPr/>
    </dgm:pt>
    <dgm:pt modelId="{45C5CCA9-7F55-4D7B-BD0A-549D9393A0EF}" type="pres">
      <dgm:prSet presAssocID="{3260B317-BD9B-4761-80A1-338A808F31B9}" presName="parentText" presStyleLbl="node1" presStyleIdx="2" presStyleCnt="5" custScaleX="56695" custLinFactNeighborX="-10844">
        <dgm:presLayoutVars>
          <dgm:chMax val="1"/>
          <dgm:bulletEnabled val="1"/>
        </dgm:presLayoutVars>
      </dgm:prSet>
      <dgm:spPr/>
      <dgm:t>
        <a:bodyPr/>
        <a:lstStyle/>
        <a:p>
          <a:endParaRPr lang="en-US"/>
        </a:p>
      </dgm:t>
    </dgm:pt>
    <dgm:pt modelId="{58347163-9A4A-4DB0-9454-734BE4D81B6C}" type="pres">
      <dgm:prSet presAssocID="{3260B317-BD9B-4761-80A1-338A808F31B9}" presName="descendantText" presStyleLbl="alignAccFollowNode1" presStyleIdx="2" presStyleCnt="5" custScaleX="124359" custLinFactNeighborX="-2089">
        <dgm:presLayoutVars>
          <dgm:bulletEnabled val="1"/>
        </dgm:presLayoutVars>
      </dgm:prSet>
      <dgm:spPr/>
      <dgm:t>
        <a:bodyPr/>
        <a:lstStyle/>
        <a:p>
          <a:endParaRPr lang="en-US"/>
        </a:p>
      </dgm:t>
    </dgm:pt>
    <dgm:pt modelId="{3F61FD6B-BDA2-4610-8B90-B24655B92847}" type="pres">
      <dgm:prSet presAssocID="{B394434B-E045-4135-B240-37A0A4FD03D8}" presName="sp" presStyleCnt="0"/>
      <dgm:spPr/>
    </dgm:pt>
    <dgm:pt modelId="{4F72E71F-820C-4A70-8C7F-2CADC77CB149}" type="pres">
      <dgm:prSet presAssocID="{518EF8F7-B158-4892-95C3-255955E57C18}" presName="linNode" presStyleCnt="0"/>
      <dgm:spPr/>
    </dgm:pt>
    <dgm:pt modelId="{1F127E12-10D8-4989-B1C0-115AA6F30FE4}" type="pres">
      <dgm:prSet presAssocID="{518EF8F7-B158-4892-95C3-255955E57C18}" presName="parentText" presStyleLbl="node1" presStyleIdx="3" presStyleCnt="5" custScaleX="56695" custLinFactNeighborX="-10844">
        <dgm:presLayoutVars>
          <dgm:chMax val="1"/>
          <dgm:bulletEnabled val="1"/>
        </dgm:presLayoutVars>
      </dgm:prSet>
      <dgm:spPr/>
      <dgm:t>
        <a:bodyPr/>
        <a:lstStyle/>
        <a:p>
          <a:endParaRPr lang="en-US"/>
        </a:p>
      </dgm:t>
    </dgm:pt>
    <dgm:pt modelId="{B42E7889-2074-4A00-BB6E-BAA5F4F42A9B}" type="pres">
      <dgm:prSet presAssocID="{518EF8F7-B158-4892-95C3-255955E57C18}" presName="descendantText" presStyleLbl="alignAccFollowNode1" presStyleIdx="3" presStyleCnt="5" custScaleX="124359" custLinFactNeighborX="-2089">
        <dgm:presLayoutVars>
          <dgm:bulletEnabled val="1"/>
        </dgm:presLayoutVars>
      </dgm:prSet>
      <dgm:spPr/>
      <dgm:t>
        <a:bodyPr/>
        <a:lstStyle/>
        <a:p>
          <a:endParaRPr lang="en-US"/>
        </a:p>
      </dgm:t>
    </dgm:pt>
    <dgm:pt modelId="{88087110-9677-4DCD-B129-382259E1F5F6}" type="pres">
      <dgm:prSet presAssocID="{46324F3D-5B90-48E2-8684-531D764B3254}" presName="sp" presStyleCnt="0"/>
      <dgm:spPr/>
    </dgm:pt>
    <dgm:pt modelId="{89A0E2B0-4C5F-4E26-A64B-8E86DA3021CE}" type="pres">
      <dgm:prSet presAssocID="{A92C76AA-A65C-4EB6-A856-4142655B8890}" presName="linNode" presStyleCnt="0"/>
      <dgm:spPr/>
    </dgm:pt>
    <dgm:pt modelId="{EBA30EAF-CA08-43A6-9DD9-58F52CE5C0A5}" type="pres">
      <dgm:prSet presAssocID="{A92C76AA-A65C-4EB6-A856-4142655B8890}" presName="parentText" presStyleLbl="node1" presStyleIdx="4" presStyleCnt="5" custScaleX="56695" custLinFactNeighborX="-10844">
        <dgm:presLayoutVars>
          <dgm:chMax val="1"/>
          <dgm:bulletEnabled val="1"/>
        </dgm:presLayoutVars>
      </dgm:prSet>
      <dgm:spPr/>
      <dgm:t>
        <a:bodyPr/>
        <a:lstStyle/>
        <a:p>
          <a:endParaRPr lang="en-US"/>
        </a:p>
      </dgm:t>
    </dgm:pt>
    <dgm:pt modelId="{0DE22D8A-94FC-47C3-8D44-94E539D51188}" type="pres">
      <dgm:prSet presAssocID="{A92C76AA-A65C-4EB6-A856-4142655B8890}" presName="descendantText" presStyleLbl="alignAccFollowNode1" presStyleIdx="4" presStyleCnt="5" custScaleX="124359" custLinFactNeighborX="-2089">
        <dgm:presLayoutVars>
          <dgm:bulletEnabled val="1"/>
        </dgm:presLayoutVars>
      </dgm:prSet>
      <dgm:spPr/>
    </dgm:pt>
  </dgm:ptLst>
  <dgm:cxnLst>
    <dgm:cxn modelId="{9D2FE2D3-5D55-493C-B23E-F490527C03D9}" type="presOf" srcId="{C3AC670B-E843-4B66-B5DE-436A5F0B8517}" destId="{7A6CE38C-B7AA-42F7-ADD6-A96FE5B2B518}" srcOrd="0" destOrd="0" presId="urn:microsoft.com/office/officeart/2005/8/layout/vList5"/>
    <dgm:cxn modelId="{7413D9EB-3D67-44E2-A05D-2CD3551BEB72}" type="presOf" srcId="{E9B829C3-D90A-464E-8496-B242D59D61D8}" destId="{88270ED7-E79D-49B4-AEFC-3E27E1300CAD}" srcOrd="0" destOrd="0" presId="urn:microsoft.com/office/officeart/2005/8/layout/vList5"/>
    <dgm:cxn modelId="{A4ED2CB1-F5AE-41B8-97D4-01BBA0CA463D}" srcId="{C3AC670B-E843-4B66-B5DE-436A5F0B8517}" destId="{E9B829C3-D90A-464E-8496-B242D59D61D8}" srcOrd="0" destOrd="0" parTransId="{2EBE6570-63D7-41CD-98EB-E936EA8246F5}" sibTransId="{5EB0D2F9-46E1-4943-ABE2-28D6D9378C65}"/>
    <dgm:cxn modelId="{EEF8D4FC-7200-46EA-BD0B-7D36F5607814}" type="presOf" srcId="{BF7E1B79-30C4-4061-BC19-AFA57111BAE9}" destId="{3D0D55B8-7810-4690-BF90-234AA7E31C68}" srcOrd="0" destOrd="0" presId="urn:microsoft.com/office/officeart/2005/8/layout/vList5"/>
    <dgm:cxn modelId="{EC35E924-0F1D-4251-9FAC-9B891CDF8BB8}" type="presOf" srcId="{C2F51CB9-5140-44D7-A96C-FDAADF2D4E93}" destId="{98290562-00B8-4FFC-9D49-7A735B176C06}" srcOrd="0" destOrd="0" presId="urn:microsoft.com/office/officeart/2005/8/layout/vList5"/>
    <dgm:cxn modelId="{857CC38B-CB4E-447A-85DD-610DD72F34A7}" srcId="{3260B317-BD9B-4761-80A1-338A808F31B9}" destId="{965FCEDD-3FF3-4A26-80ED-2C2138B6D018}" srcOrd="0" destOrd="0" parTransId="{2C124F70-A893-4CFE-8DFD-1EFDD7B0CD7F}" sibTransId="{CAC56C32-0356-440C-9ED2-AC18E313D37A}"/>
    <dgm:cxn modelId="{2C8592CB-B72E-4EB8-ABB1-2CFD974FD6B4}" type="presOf" srcId="{3260B317-BD9B-4761-80A1-338A808F31B9}" destId="{45C5CCA9-7F55-4D7B-BD0A-549D9393A0EF}" srcOrd="0" destOrd="0" presId="urn:microsoft.com/office/officeart/2005/8/layout/vList5"/>
    <dgm:cxn modelId="{97A7F925-93C9-4305-B85A-F8315977DB41}" srcId="{C3AC670B-E843-4B66-B5DE-436A5F0B8517}" destId="{3260B317-BD9B-4761-80A1-338A808F31B9}" srcOrd="2" destOrd="0" parTransId="{D84B3691-FBC6-43FE-83C5-1E07EF480862}" sibTransId="{B394434B-E045-4135-B240-37A0A4FD03D8}"/>
    <dgm:cxn modelId="{1B61C4B1-F2E9-4D61-A550-41873B343DCE}" type="presOf" srcId="{965FCEDD-3FF3-4A26-80ED-2C2138B6D018}" destId="{58347163-9A4A-4DB0-9454-734BE4D81B6C}" srcOrd="0" destOrd="0" presId="urn:microsoft.com/office/officeart/2005/8/layout/vList5"/>
    <dgm:cxn modelId="{361C9E91-A5AF-431E-BC2C-83B8ADCCCCC7}" srcId="{BF7E1B79-30C4-4061-BC19-AFA57111BAE9}" destId="{C2F51CB9-5140-44D7-A96C-FDAADF2D4E93}" srcOrd="0" destOrd="0" parTransId="{4D664666-3C4E-4031-A11D-1A235677B71C}" sibTransId="{BFF0F8A2-5A47-4366-9D73-1FDC95C22B52}"/>
    <dgm:cxn modelId="{2CA597F3-B2E0-40BB-BBF4-7293D8102057}" type="presOf" srcId="{192C943F-170C-4074-828D-2F318151A082}" destId="{8FFF3ADD-885E-4F50-97CA-61584318BC71}" srcOrd="0" destOrd="0" presId="urn:microsoft.com/office/officeart/2005/8/layout/vList5"/>
    <dgm:cxn modelId="{4BF5BD98-A498-4471-A88C-E0452662DDC8}" srcId="{E9B829C3-D90A-464E-8496-B242D59D61D8}" destId="{192C943F-170C-4074-828D-2F318151A082}" srcOrd="0" destOrd="0" parTransId="{5EB94068-E97F-4762-A8A7-C906BDF425DF}" sibTransId="{42EC7BA4-1CE7-4C99-95F1-C7FA91E19BA8}"/>
    <dgm:cxn modelId="{38889D93-AA27-4724-975F-68A249146DEC}" type="presOf" srcId="{592306B9-06CD-4849-A732-B2D899D4EB3D}" destId="{0DE22D8A-94FC-47C3-8D44-94E539D51188}" srcOrd="0" destOrd="0" presId="urn:microsoft.com/office/officeart/2005/8/layout/vList5"/>
    <dgm:cxn modelId="{ED856957-D262-4855-A6C1-D5ECEF310FD8}" type="presOf" srcId="{518EF8F7-B158-4892-95C3-255955E57C18}" destId="{1F127E12-10D8-4989-B1C0-115AA6F30FE4}" srcOrd="0" destOrd="0" presId="urn:microsoft.com/office/officeart/2005/8/layout/vList5"/>
    <dgm:cxn modelId="{61130B16-5470-41BF-922D-77E549F90964}" srcId="{518EF8F7-B158-4892-95C3-255955E57C18}" destId="{2AC39261-BF2D-4B6C-A0F3-B14BCB1043C8}" srcOrd="0" destOrd="0" parTransId="{8BED161C-E641-4E22-BB1D-EA40F6CEF116}" sibTransId="{DBD980B2-320B-44DC-9CD3-76AF2D0345BE}"/>
    <dgm:cxn modelId="{5651075D-B4D6-4316-83AD-30F1E5C19AF7}" srcId="{A92C76AA-A65C-4EB6-A856-4142655B8890}" destId="{592306B9-06CD-4849-A732-B2D899D4EB3D}" srcOrd="0" destOrd="0" parTransId="{29D74487-C38D-421D-A6A1-A1D8AFBA897D}" sibTransId="{F4C19408-B3AE-4267-9F7B-EFA5A7B06343}"/>
    <dgm:cxn modelId="{FE3BBC72-5C39-4B0B-AAFC-77117DD29E44}" type="presOf" srcId="{A92C76AA-A65C-4EB6-A856-4142655B8890}" destId="{EBA30EAF-CA08-43A6-9DD9-58F52CE5C0A5}" srcOrd="0" destOrd="0" presId="urn:microsoft.com/office/officeart/2005/8/layout/vList5"/>
    <dgm:cxn modelId="{0F338ABD-B9D9-442C-9BDD-685205090C46}" type="presOf" srcId="{2AC39261-BF2D-4B6C-A0F3-B14BCB1043C8}" destId="{B42E7889-2074-4A00-BB6E-BAA5F4F42A9B}" srcOrd="0" destOrd="0" presId="urn:microsoft.com/office/officeart/2005/8/layout/vList5"/>
    <dgm:cxn modelId="{DB6063D6-5E37-4436-90EB-14565575D07F}" srcId="{C3AC670B-E843-4B66-B5DE-436A5F0B8517}" destId="{A92C76AA-A65C-4EB6-A856-4142655B8890}" srcOrd="4" destOrd="0" parTransId="{C3D67FC6-60CA-4585-B6A2-4E1FCDA9B520}" sibTransId="{1443AFAB-8BB1-41C8-909E-37DF211B2190}"/>
    <dgm:cxn modelId="{1C3B49D2-5430-45E6-BFF0-5A55996ED75E}" srcId="{C3AC670B-E843-4B66-B5DE-436A5F0B8517}" destId="{518EF8F7-B158-4892-95C3-255955E57C18}" srcOrd="3" destOrd="0" parTransId="{31738BD1-1E43-4D16-8988-4A2D02CCE54C}" sibTransId="{46324F3D-5B90-48E2-8684-531D764B3254}"/>
    <dgm:cxn modelId="{C76CF77E-8EA6-41D7-887C-F6EF53BDDE56}" srcId="{C3AC670B-E843-4B66-B5DE-436A5F0B8517}" destId="{BF7E1B79-30C4-4061-BC19-AFA57111BAE9}" srcOrd="1" destOrd="0" parTransId="{8D79CF0F-F2CB-4022-A6D2-786C91699232}" sibTransId="{9394B5E7-FA1F-422F-97AE-FD2D6553931F}"/>
    <dgm:cxn modelId="{A0D4B995-F53A-4616-8280-A3798E8A543C}" type="presParOf" srcId="{7A6CE38C-B7AA-42F7-ADD6-A96FE5B2B518}" destId="{80688942-28D4-493A-85F4-ED2305EF1DBE}" srcOrd="0" destOrd="0" presId="urn:microsoft.com/office/officeart/2005/8/layout/vList5"/>
    <dgm:cxn modelId="{CE9C2433-1312-40A3-B428-BBCAA7EA3058}" type="presParOf" srcId="{80688942-28D4-493A-85F4-ED2305EF1DBE}" destId="{88270ED7-E79D-49B4-AEFC-3E27E1300CAD}" srcOrd="0" destOrd="0" presId="urn:microsoft.com/office/officeart/2005/8/layout/vList5"/>
    <dgm:cxn modelId="{680A0835-AF6D-4723-B8FC-3752FB599086}" type="presParOf" srcId="{80688942-28D4-493A-85F4-ED2305EF1DBE}" destId="{8FFF3ADD-885E-4F50-97CA-61584318BC71}" srcOrd="1" destOrd="0" presId="urn:microsoft.com/office/officeart/2005/8/layout/vList5"/>
    <dgm:cxn modelId="{A21F7F0B-F90F-4BAD-83EF-1DE175A37880}" type="presParOf" srcId="{7A6CE38C-B7AA-42F7-ADD6-A96FE5B2B518}" destId="{0F41D972-9EF0-4778-8793-DB006C4209F4}" srcOrd="1" destOrd="0" presId="urn:microsoft.com/office/officeart/2005/8/layout/vList5"/>
    <dgm:cxn modelId="{7CD9E95E-FB81-4537-981F-D7033B06E956}" type="presParOf" srcId="{7A6CE38C-B7AA-42F7-ADD6-A96FE5B2B518}" destId="{E102F31E-5C55-432B-8159-9954F801E161}" srcOrd="2" destOrd="0" presId="urn:microsoft.com/office/officeart/2005/8/layout/vList5"/>
    <dgm:cxn modelId="{ED54ACC9-A151-4A2F-AF67-34C3F3FA0FE1}" type="presParOf" srcId="{E102F31E-5C55-432B-8159-9954F801E161}" destId="{3D0D55B8-7810-4690-BF90-234AA7E31C68}" srcOrd="0" destOrd="0" presId="urn:microsoft.com/office/officeart/2005/8/layout/vList5"/>
    <dgm:cxn modelId="{BF21FFBE-9F09-4D66-9B1B-C64EFD45D861}" type="presParOf" srcId="{E102F31E-5C55-432B-8159-9954F801E161}" destId="{98290562-00B8-4FFC-9D49-7A735B176C06}" srcOrd="1" destOrd="0" presId="urn:microsoft.com/office/officeart/2005/8/layout/vList5"/>
    <dgm:cxn modelId="{5AC005FC-E2AA-44BE-97A1-16DB500FEC3B}" type="presParOf" srcId="{7A6CE38C-B7AA-42F7-ADD6-A96FE5B2B518}" destId="{ABE0FDF3-83DD-4624-97D3-550ACB985ED1}" srcOrd="3" destOrd="0" presId="urn:microsoft.com/office/officeart/2005/8/layout/vList5"/>
    <dgm:cxn modelId="{81FFE0DC-A4D5-4724-B55E-0DE44BA8824C}" type="presParOf" srcId="{7A6CE38C-B7AA-42F7-ADD6-A96FE5B2B518}" destId="{C533E5DC-040B-4142-9CEE-8921A4480103}" srcOrd="4" destOrd="0" presId="urn:microsoft.com/office/officeart/2005/8/layout/vList5"/>
    <dgm:cxn modelId="{B892B703-5840-420F-BCE3-C279E20F9615}" type="presParOf" srcId="{C533E5DC-040B-4142-9CEE-8921A4480103}" destId="{45C5CCA9-7F55-4D7B-BD0A-549D9393A0EF}" srcOrd="0" destOrd="0" presId="urn:microsoft.com/office/officeart/2005/8/layout/vList5"/>
    <dgm:cxn modelId="{705D35F7-35A2-4E9C-9D22-9D108512D6F3}" type="presParOf" srcId="{C533E5DC-040B-4142-9CEE-8921A4480103}" destId="{58347163-9A4A-4DB0-9454-734BE4D81B6C}" srcOrd="1" destOrd="0" presId="urn:microsoft.com/office/officeart/2005/8/layout/vList5"/>
    <dgm:cxn modelId="{3E0CB11E-3892-427B-AB3A-F0EBBDB5CD86}" type="presParOf" srcId="{7A6CE38C-B7AA-42F7-ADD6-A96FE5B2B518}" destId="{3F61FD6B-BDA2-4610-8B90-B24655B92847}" srcOrd="5" destOrd="0" presId="urn:microsoft.com/office/officeart/2005/8/layout/vList5"/>
    <dgm:cxn modelId="{079E6846-8C74-4049-99AF-5A4F3A69D5C8}" type="presParOf" srcId="{7A6CE38C-B7AA-42F7-ADD6-A96FE5B2B518}" destId="{4F72E71F-820C-4A70-8C7F-2CADC77CB149}" srcOrd="6" destOrd="0" presId="urn:microsoft.com/office/officeart/2005/8/layout/vList5"/>
    <dgm:cxn modelId="{4B4736B5-4964-4041-9541-FD8A41024059}" type="presParOf" srcId="{4F72E71F-820C-4A70-8C7F-2CADC77CB149}" destId="{1F127E12-10D8-4989-B1C0-115AA6F30FE4}" srcOrd="0" destOrd="0" presId="urn:microsoft.com/office/officeart/2005/8/layout/vList5"/>
    <dgm:cxn modelId="{4EAA3536-3613-4A65-A394-7C764427CD32}" type="presParOf" srcId="{4F72E71F-820C-4A70-8C7F-2CADC77CB149}" destId="{B42E7889-2074-4A00-BB6E-BAA5F4F42A9B}" srcOrd="1" destOrd="0" presId="urn:microsoft.com/office/officeart/2005/8/layout/vList5"/>
    <dgm:cxn modelId="{E124841C-E8AB-4CD5-9DA5-F0B69EED52F1}" type="presParOf" srcId="{7A6CE38C-B7AA-42F7-ADD6-A96FE5B2B518}" destId="{88087110-9677-4DCD-B129-382259E1F5F6}" srcOrd="7" destOrd="0" presId="urn:microsoft.com/office/officeart/2005/8/layout/vList5"/>
    <dgm:cxn modelId="{4B9B57C7-CD8D-4B73-831A-944A2D43A43D}" type="presParOf" srcId="{7A6CE38C-B7AA-42F7-ADD6-A96FE5B2B518}" destId="{89A0E2B0-4C5F-4E26-A64B-8E86DA3021CE}" srcOrd="8" destOrd="0" presId="urn:microsoft.com/office/officeart/2005/8/layout/vList5"/>
    <dgm:cxn modelId="{1C77D624-105E-4910-A392-E3304BA2786E}" type="presParOf" srcId="{89A0E2B0-4C5F-4E26-A64B-8E86DA3021CE}" destId="{EBA30EAF-CA08-43A6-9DD9-58F52CE5C0A5}" srcOrd="0" destOrd="0" presId="urn:microsoft.com/office/officeart/2005/8/layout/vList5"/>
    <dgm:cxn modelId="{1D5788DA-8280-4253-9FF9-AA771AA6D193}" type="presParOf" srcId="{89A0E2B0-4C5F-4E26-A64B-8E86DA3021CE}" destId="{0DE22D8A-94FC-47C3-8D44-94E539D51188}"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3F412C-4EB2-45BF-B2D3-4190DFD546FF}" type="doc">
      <dgm:prSet loTypeId="urn:microsoft.com/office/officeart/2005/8/layout/vList4" loCatId="list" qsTypeId="urn:microsoft.com/office/officeart/2005/8/quickstyle/simple1" qsCatId="simple" csTypeId="urn:microsoft.com/office/officeart/2005/8/colors/colorful1" csCatId="colorful" phldr="1"/>
      <dgm:spPr/>
      <dgm:t>
        <a:bodyPr/>
        <a:lstStyle/>
        <a:p>
          <a:endParaRPr lang="en-US"/>
        </a:p>
      </dgm:t>
    </dgm:pt>
    <dgm:pt modelId="{FE84EE1F-5CAA-450F-9C73-DEB8101303A8}">
      <dgm:prSet phldrT="[Text]" custT="1"/>
      <dgm:spPr>
        <a:ln>
          <a:solidFill>
            <a:srgbClr val="FF0000"/>
          </a:solidFill>
        </a:ln>
      </dgm:spPr>
      <dgm:t>
        <a:bodyPr/>
        <a:lstStyle/>
        <a:p>
          <a:pPr marL="0" indent="0" algn="just"/>
          <a:r>
            <a:rPr lang="en-US" sz="2200" dirty="0" err="1" smtClean="0">
              <a:ln>
                <a:solidFill>
                  <a:srgbClr val="FFFF00"/>
                </a:solidFill>
              </a:ln>
              <a:solidFill>
                <a:srgbClr val="FFFF00"/>
              </a:solidFill>
              <a:effectLst>
                <a:glow rad="101600">
                  <a:schemeClr val="tx1">
                    <a:alpha val="60000"/>
                  </a:schemeClr>
                </a:glow>
              </a:effectLst>
            </a:rPr>
            <a:t>Bulan</a:t>
          </a:r>
          <a:r>
            <a:rPr lang="en-US" sz="2200" dirty="0" smtClean="0">
              <a:ln>
                <a:solidFill>
                  <a:srgbClr val="FFFF00"/>
                </a:solidFill>
              </a:ln>
              <a:solidFill>
                <a:srgbClr val="FFFF00"/>
              </a:solidFill>
              <a:effectLst>
                <a:glow rad="101600">
                  <a:schemeClr val="tx1">
                    <a:alpha val="60000"/>
                  </a:schemeClr>
                </a:glow>
              </a:effectLst>
            </a:rPr>
            <a:t> Ramadan </a:t>
          </a:r>
          <a:r>
            <a:rPr lang="en-US" sz="2200" dirty="0" err="1" smtClean="0">
              <a:ln>
                <a:solidFill>
                  <a:srgbClr val="FFFF00"/>
                </a:solidFill>
              </a:ln>
              <a:solidFill>
                <a:srgbClr val="FFFF00"/>
              </a:solidFill>
              <a:effectLst>
                <a:glow rad="101600">
                  <a:schemeClr val="tx1">
                    <a:alpha val="60000"/>
                  </a:schemeClr>
                </a:glow>
              </a:effectLst>
            </a:rPr>
            <a:t>adalah</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tetamu</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agung</a:t>
          </a:r>
          <a:r>
            <a:rPr lang="en-US" sz="2200" dirty="0" smtClean="0">
              <a:ln>
                <a:solidFill>
                  <a:srgbClr val="FFFF00"/>
                </a:solidFill>
              </a:ln>
              <a:solidFill>
                <a:srgbClr val="FFFF00"/>
              </a:solidFill>
              <a:effectLst>
                <a:glow rad="101600">
                  <a:schemeClr val="tx1">
                    <a:alpha val="60000"/>
                  </a:schemeClr>
                </a:glow>
              </a:effectLst>
            </a:rPr>
            <a:t> yang </a:t>
          </a:r>
          <a:r>
            <a:rPr lang="en-US" sz="2200" dirty="0" err="1" smtClean="0">
              <a:ln>
                <a:solidFill>
                  <a:srgbClr val="FFFF00"/>
                </a:solidFill>
              </a:ln>
              <a:solidFill>
                <a:srgbClr val="FFFF00"/>
              </a:solidFill>
              <a:effectLst>
                <a:glow rad="101600">
                  <a:schemeClr val="tx1">
                    <a:alpha val="60000"/>
                  </a:schemeClr>
                </a:glow>
              </a:effectLst>
            </a:rPr>
            <a:t>wajib</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dimuliakan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oleh</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setiap</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umat</a:t>
          </a:r>
          <a:r>
            <a:rPr lang="en-US" sz="2200" dirty="0" smtClean="0">
              <a:ln>
                <a:solidFill>
                  <a:srgbClr val="FFFF00"/>
                </a:solidFill>
              </a:ln>
              <a:solidFill>
                <a:srgbClr val="FFFF00"/>
              </a:solidFill>
              <a:effectLst>
                <a:glow rad="101600">
                  <a:schemeClr val="tx1">
                    <a:alpha val="60000"/>
                  </a:schemeClr>
                </a:glow>
              </a:effectLst>
            </a:rPr>
            <a:t> Islam </a:t>
          </a:r>
          <a:r>
            <a:rPr lang="en-US" sz="2200" dirty="0" err="1" smtClean="0">
              <a:ln>
                <a:solidFill>
                  <a:srgbClr val="FFFF00"/>
                </a:solidFill>
              </a:ln>
              <a:solidFill>
                <a:srgbClr val="FFFF00"/>
              </a:solidFill>
              <a:effectLst>
                <a:glow rad="101600">
                  <a:schemeClr val="tx1">
                    <a:alpha val="60000"/>
                  </a:schemeClr>
                </a:glow>
              </a:effectLst>
            </a:rPr>
            <a:t>dengan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bersungguh-sungguh</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menjayakannya</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dengan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amalan-amalan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ketaatan</a:t>
          </a:r>
          <a:r>
            <a:rPr lang="en-US" sz="2200" dirty="0" smtClean="0">
              <a:ln>
                <a:solidFill>
                  <a:srgbClr val="FFFF00"/>
                </a:solidFill>
              </a:ln>
              <a:solidFill>
                <a:srgbClr val="FFFF00"/>
              </a:solidFill>
              <a:effectLst>
                <a:glow rad="101600">
                  <a:schemeClr val="tx1">
                    <a:alpha val="60000"/>
                  </a:schemeClr>
                </a:glow>
              </a:effectLst>
            </a:rPr>
            <a:t>.</a:t>
          </a:r>
          <a:endParaRPr lang="en-US" sz="2200" dirty="0">
            <a:ln>
              <a:solidFill>
                <a:srgbClr val="FFFF00"/>
              </a:solidFill>
            </a:ln>
            <a:solidFill>
              <a:srgbClr val="FFFF00"/>
            </a:solidFill>
            <a:effectLst>
              <a:glow rad="101600">
                <a:schemeClr val="tx1">
                  <a:alpha val="60000"/>
                </a:schemeClr>
              </a:glow>
            </a:effectLst>
          </a:endParaRPr>
        </a:p>
      </dgm:t>
    </dgm:pt>
    <dgm:pt modelId="{BC47C48C-222C-4E5C-BFF5-E1A1A67D6FC1}" type="parTrans" cxnId="{225C6EC3-4A55-4728-8D20-EF39F00D8284}">
      <dgm:prSet/>
      <dgm:spPr/>
      <dgm:t>
        <a:bodyPr/>
        <a:lstStyle/>
        <a:p>
          <a:pPr algn="just"/>
          <a:endParaRPr lang="en-US" sz="2200">
            <a:ln>
              <a:solidFill>
                <a:srgbClr val="FFFF00"/>
              </a:solidFill>
            </a:ln>
          </a:endParaRPr>
        </a:p>
      </dgm:t>
    </dgm:pt>
    <dgm:pt modelId="{0ADD7A6E-8888-4CA6-A967-6674D755A923}" type="sibTrans" cxnId="{225C6EC3-4A55-4728-8D20-EF39F00D8284}">
      <dgm:prSet/>
      <dgm:spPr/>
      <dgm:t>
        <a:bodyPr/>
        <a:lstStyle/>
        <a:p>
          <a:pPr algn="just"/>
          <a:endParaRPr lang="en-US" sz="2200">
            <a:ln>
              <a:solidFill>
                <a:srgbClr val="FFFF00"/>
              </a:solidFill>
            </a:ln>
          </a:endParaRPr>
        </a:p>
      </dgm:t>
    </dgm:pt>
    <dgm:pt modelId="{22BF7535-762E-4B3A-8B00-C56444663A91}">
      <dgm:prSet phldrT="[Text]" custT="1"/>
      <dgm:spPr>
        <a:ln>
          <a:solidFill>
            <a:srgbClr val="FF0000"/>
          </a:solidFill>
        </a:ln>
      </dgm:spPr>
      <dgm:t>
        <a:bodyPr/>
        <a:lstStyle/>
        <a:p>
          <a:pPr algn="just"/>
          <a:r>
            <a:rPr lang="en-US" sz="2200" dirty="0" err="1" smtClean="0">
              <a:ln>
                <a:solidFill>
                  <a:srgbClr val="FFFF00"/>
                </a:solidFill>
              </a:ln>
              <a:solidFill>
                <a:srgbClr val="FFFF00"/>
              </a:solidFill>
              <a:effectLst>
                <a:glow rad="101600">
                  <a:schemeClr val="tx1">
                    <a:alpha val="60000"/>
                  </a:schemeClr>
                </a:glow>
              </a:effectLst>
            </a:rPr>
            <a:t>Berlumba-lumbalah</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dalam</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melaksanakan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ibadah</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sepanjang</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bulan</a:t>
          </a:r>
          <a:r>
            <a:rPr lang="en-US" sz="2200" dirty="0" smtClean="0">
              <a:ln>
                <a:solidFill>
                  <a:srgbClr val="FFFF00"/>
                </a:solidFill>
              </a:ln>
              <a:solidFill>
                <a:srgbClr val="FFFF00"/>
              </a:solidFill>
              <a:effectLst>
                <a:glow rad="101600">
                  <a:schemeClr val="tx1">
                    <a:alpha val="60000"/>
                  </a:schemeClr>
                </a:glow>
              </a:effectLst>
            </a:rPr>
            <a:t> Ramadan, </a:t>
          </a:r>
          <a:r>
            <a:rPr lang="en-US" sz="2200" dirty="0" err="1" smtClean="0">
              <a:ln>
                <a:solidFill>
                  <a:srgbClr val="FFFF00"/>
                </a:solidFill>
              </a:ln>
              <a:solidFill>
                <a:srgbClr val="FFFF00"/>
              </a:solidFill>
              <a:effectLst>
                <a:glow rad="101600">
                  <a:schemeClr val="tx1">
                    <a:alpha val="60000"/>
                  </a:schemeClr>
                </a:glow>
              </a:effectLst>
            </a:rPr>
            <a:t>kerana</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setiap</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amalan</a:t>
          </a:r>
          <a:r>
            <a:rPr lang="en-US" sz="2200" dirty="0" smtClean="0">
              <a:ln>
                <a:solidFill>
                  <a:srgbClr val="FFFF00"/>
                </a:solidFill>
              </a:ln>
              <a:solidFill>
                <a:srgbClr val="FFFF00"/>
              </a:solidFill>
              <a:effectLst>
                <a:glow rad="101600">
                  <a:schemeClr val="tx1">
                    <a:alpha val="60000"/>
                  </a:schemeClr>
                </a:glow>
              </a:effectLst>
            </a:rPr>
            <a:t> yang </a:t>
          </a:r>
          <a:r>
            <a:rPr lang="en-US" sz="2200" dirty="0" err="1" smtClean="0">
              <a:ln>
                <a:solidFill>
                  <a:srgbClr val="FFFF00"/>
                </a:solidFill>
              </a:ln>
              <a:solidFill>
                <a:srgbClr val="FFFF00"/>
              </a:solidFill>
              <a:effectLst>
                <a:glow rad="101600">
                  <a:schemeClr val="tx1">
                    <a:alpha val="60000"/>
                  </a:schemeClr>
                </a:glow>
              </a:effectLst>
            </a:rPr>
            <a:t>dilakukan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akan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dilipatgandakan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ganjarannya</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bulan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ini</a:t>
          </a:r>
          <a:r>
            <a:rPr lang="en-US" sz="2200" dirty="0" smtClean="0">
              <a:ln>
                <a:solidFill>
                  <a:srgbClr val="FFFF00"/>
                </a:solidFill>
              </a:ln>
              <a:solidFill>
                <a:srgbClr val="FFFF00"/>
              </a:solidFill>
              <a:effectLst>
                <a:glow rad="101600">
                  <a:schemeClr val="tx1">
                    <a:alpha val="60000"/>
                  </a:schemeClr>
                </a:glow>
              </a:effectLst>
            </a:rPr>
            <a:t>.</a:t>
          </a:r>
          <a:endParaRPr lang="en-US" sz="2200" dirty="0">
            <a:ln>
              <a:solidFill>
                <a:srgbClr val="FFFF00"/>
              </a:solidFill>
            </a:ln>
            <a:solidFill>
              <a:srgbClr val="FFFF00"/>
            </a:solidFill>
            <a:effectLst>
              <a:glow rad="101600">
                <a:schemeClr val="tx1">
                  <a:alpha val="60000"/>
                </a:schemeClr>
              </a:glow>
            </a:effectLst>
          </a:endParaRPr>
        </a:p>
      </dgm:t>
    </dgm:pt>
    <dgm:pt modelId="{4707A03C-6EE2-4E56-A372-BBC3778D1F74}" type="parTrans" cxnId="{558F9738-4DFD-4EAF-8953-B2840820D5E8}">
      <dgm:prSet/>
      <dgm:spPr/>
      <dgm:t>
        <a:bodyPr/>
        <a:lstStyle/>
        <a:p>
          <a:pPr algn="just"/>
          <a:endParaRPr lang="en-US" sz="2200">
            <a:ln>
              <a:solidFill>
                <a:srgbClr val="FFFF00"/>
              </a:solidFill>
            </a:ln>
          </a:endParaRPr>
        </a:p>
      </dgm:t>
    </dgm:pt>
    <dgm:pt modelId="{46E05DCD-411E-4071-930E-A5B8EA9D9021}" type="sibTrans" cxnId="{558F9738-4DFD-4EAF-8953-B2840820D5E8}">
      <dgm:prSet/>
      <dgm:spPr/>
      <dgm:t>
        <a:bodyPr/>
        <a:lstStyle/>
        <a:p>
          <a:pPr algn="just"/>
          <a:endParaRPr lang="en-US" sz="2200">
            <a:ln>
              <a:solidFill>
                <a:srgbClr val="FFFF00"/>
              </a:solidFill>
            </a:ln>
          </a:endParaRPr>
        </a:p>
      </dgm:t>
    </dgm:pt>
    <dgm:pt modelId="{96E45145-51AD-4040-9815-B6C61B9C3EB4}">
      <dgm:prSet phldrT="[Text]" custT="1"/>
      <dgm:spPr>
        <a:ln>
          <a:solidFill>
            <a:srgbClr val="FF0000"/>
          </a:solidFill>
        </a:ln>
      </dgm:spPr>
      <dgm:t>
        <a:bodyPr/>
        <a:lstStyle/>
        <a:p>
          <a:pPr algn="just"/>
          <a:r>
            <a:rPr lang="en-US" sz="2200" dirty="0" err="1" smtClean="0">
              <a:ln>
                <a:solidFill>
                  <a:srgbClr val="FFFF00"/>
                </a:solidFill>
              </a:ln>
              <a:solidFill>
                <a:srgbClr val="FFFF00"/>
              </a:solidFill>
              <a:effectLst>
                <a:glow rad="101600">
                  <a:schemeClr val="tx1">
                    <a:alpha val="60000"/>
                  </a:schemeClr>
                </a:glow>
              </a:effectLst>
            </a:rPr>
            <a:t>Jadikanlah</a:t>
          </a:r>
          <a:r>
            <a:rPr lang="en-US" sz="2200" dirty="0" smtClean="0">
              <a:ln>
                <a:solidFill>
                  <a:srgbClr val="FFFF00"/>
                </a:solidFill>
              </a:ln>
              <a:solidFill>
                <a:srgbClr val="FFFF00"/>
              </a:solidFill>
              <a:effectLst>
                <a:glow rad="101600">
                  <a:schemeClr val="tx1">
                    <a:alpha val="60000"/>
                  </a:schemeClr>
                </a:glow>
              </a:effectLst>
            </a:rPr>
            <a:t> Ramadan kali </a:t>
          </a:r>
          <a:r>
            <a:rPr lang="en-US" sz="2200" dirty="0" err="1" smtClean="0">
              <a:ln>
                <a:solidFill>
                  <a:srgbClr val="FFFF00"/>
                </a:solidFill>
              </a:ln>
              <a:solidFill>
                <a:srgbClr val="FFFF00"/>
              </a:solidFill>
              <a:effectLst>
                <a:glow rad="101600">
                  <a:schemeClr val="tx1">
                    <a:alpha val="60000"/>
                  </a:schemeClr>
                </a:glow>
              </a:effectLst>
            </a:rPr>
            <a:t>ini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adalah</a:t>
          </a:r>
          <a:r>
            <a:rPr lang="en-US" sz="2200" dirty="0" smtClean="0">
              <a:ln>
                <a:solidFill>
                  <a:srgbClr val="FFFF00"/>
                </a:solidFill>
              </a:ln>
              <a:solidFill>
                <a:srgbClr val="FFFF00"/>
              </a:solidFill>
              <a:effectLst>
                <a:glow rad="101600">
                  <a:schemeClr val="tx1">
                    <a:alpha val="60000"/>
                  </a:schemeClr>
                </a:glow>
              </a:effectLst>
            </a:rPr>
            <a:t> yang </a:t>
          </a:r>
          <a:r>
            <a:rPr lang="en-US" sz="2200" dirty="0" err="1" smtClean="0">
              <a:ln>
                <a:solidFill>
                  <a:srgbClr val="FFFF00"/>
                </a:solidFill>
              </a:ln>
              <a:solidFill>
                <a:srgbClr val="FFFF00"/>
              </a:solidFill>
              <a:effectLst>
                <a:glow rad="101600">
                  <a:schemeClr val="tx1">
                    <a:alpha val="60000"/>
                  </a:schemeClr>
                </a:glow>
              </a:effectLst>
            </a:rPr>
            <a:t>terbaik</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buat</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diri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jangan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biarkan</a:t>
          </a:r>
          <a:r>
            <a:rPr lang="en-US" sz="2200" dirty="0" smtClean="0">
              <a:ln>
                <a:solidFill>
                  <a:srgbClr val="FFFF00"/>
                </a:solidFill>
              </a:ln>
              <a:solidFill>
                <a:srgbClr val="FFFF00"/>
              </a:solidFill>
              <a:effectLst>
                <a:glow rad="101600">
                  <a:schemeClr val="tx1">
                    <a:alpha val="60000"/>
                  </a:schemeClr>
                </a:glow>
              </a:effectLst>
            </a:rPr>
            <a:t> Ramadan </a:t>
          </a:r>
          <a:r>
            <a:rPr lang="en-US" sz="2200" dirty="0" err="1" smtClean="0">
              <a:ln>
                <a:solidFill>
                  <a:srgbClr val="FFFF00"/>
                </a:solidFill>
              </a:ln>
              <a:solidFill>
                <a:srgbClr val="FFFF00"/>
              </a:solidFill>
              <a:effectLst>
                <a:glow rad="101600">
                  <a:schemeClr val="tx1">
                    <a:alpha val="60000"/>
                  </a:schemeClr>
                </a:glow>
              </a:effectLst>
            </a:rPr>
            <a:t>berlalu</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tanpa</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kita</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memperolehi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keampunan</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dari</a:t>
          </a:r>
          <a:r>
            <a:rPr lang="en-US" sz="2200" dirty="0" smtClean="0">
              <a:ln>
                <a:solidFill>
                  <a:srgbClr val="FFFF00"/>
                </a:solidFill>
              </a:ln>
              <a:solidFill>
                <a:srgbClr val="FFFF00"/>
              </a:solidFill>
              <a:effectLst>
                <a:glow rad="101600">
                  <a:schemeClr val="tx1">
                    <a:alpha val="60000"/>
                  </a:schemeClr>
                </a:glow>
              </a:effectLst>
            </a:rPr>
            <a:t> </a:t>
          </a:r>
          <a:r>
            <a:rPr lang="en-US" sz="2200" dirty="0" err="1" smtClean="0">
              <a:ln>
                <a:solidFill>
                  <a:srgbClr val="FFFF00"/>
                </a:solidFill>
              </a:ln>
              <a:solidFill>
                <a:srgbClr val="FFFF00"/>
              </a:solidFill>
              <a:effectLst>
                <a:glow rad="101600">
                  <a:schemeClr val="tx1">
                    <a:alpha val="60000"/>
                  </a:schemeClr>
                </a:glow>
              </a:effectLst>
            </a:rPr>
            <a:t>sisi</a:t>
          </a:r>
          <a:r>
            <a:rPr lang="en-US" sz="2200" dirty="0" smtClean="0">
              <a:ln>
                <a:solidFill>
                  <a:srgbClr val="FFFF00"/>
                </a:solidFill>
              </a:ln>
              <a:solidFill>
                <a:srgbClr val="FFFF00"/>
              </a:solidFill>
              <a:effectLst>
                <a:glow rad="101600">
                  <a:schemeClr val="tx1">
                    <a:alpha val="60000"/>
                  </a:schemeClr>
                </a:glow>
              </a:effectLst>
            </a:rPr>
            <a:t> Allah SWT.</a:t>
          </a:r>
          <a:endParaRPr lang="en-US" sz="2200" dirty="0">
            <a:ln>
              <a:solidFill>
                <a:srgbClr val="FFFF00"/>
              </a:solidFill>
            </a:ln>
            <a:solidFill>
              <a:srgbClr val="FFFF00"/>
            </a:solidFill>
            <a:effectLst>
              <a:glow rad="101600">
                <a:schemeClr val="tx1">
                  <a:alpha val="60000"/>
                </a:schemeClr>
              </a:glow>
            </a:effectLst>
          </a:endParaRPr>
        </a:p>
      </dgm:t>
    </dgm:pt>
    <dgm:pt modelId="{EC870479-1FC5-4B12-A762-0F37859239DA}" type="parTrans" cxnId="{1DF35C26-25E6-4F20-ABFD-FDC837BD197F}">
      <dgm:prSet/>
      <dgm:spPr/>
      <dgm:t>
        <a:bodyPr/>
        <a:lstStyle/>
        <a:p>
          <a:pPr algn="just"/>
          <a:endParaRPr lang="en-US" sz="2200">
            <a:ln>
              <a:solidFill>
                <a:srgbClr val="FFFF00"/>
              </a:solidFill>
            </a:ln>
          </a:endParaRPr>
        </a:p>
      </dgm:t>
    </dgm:pt>
    <dgm:pt modelId="{192FB0A9-2C29-4361-B8FD-C64BB1E910EF}" type="sibTrans" cxnId="{1DF35C26-25E6-4F20-ABFD-FDC837BD197F}">
      <dgm:prSet/>
      <dgm:spPr/>
      <dgm:t>
        <a:bodyPr/>
        <a:lstStyle/>
        <a:p>
          <a:pPr algn="just"/>
          <a:endParaRPr lang="en-US" sz="2200">
            <a:ln>
              <a:solidFill>
                <a:srgbClr val="FFFF00"/>
              </a:solidFill>
            </a:ln>
          </a:endParaRPr>
        </a:p>
      </dgm:t>
    </dgm:pt>
    <dgm:pt modelId="{346DE47F-ADEA-4C2F-AF8C-1391117C1D28}" type="pres">
      <dgm:prSet presAssocID="{BE3F412C-4EB2-45BF-B2D3-4190DFD546FF}" presName="linear" presStyleCnt="0">
        <dgm:presLayoutVars>
          <dgm:dir/>
          <dgm:resizeHandles val="exact"/>
        </dgm:presLayoutVars>
      </dgm:prSet>
      <dgm:spPr/>
    </dgm:pt>
    <dgm:pt modelId="{735AA186-3EED-4623-969B-555D6B3F581A}" type="pres">
      <dgm:prSet presAssocID="{FE84EE1F-5CAA-450F-9C73-DEB8101303A8}" presName="comp" presStyleCnt="0"/>
      <dgm:spPr/>
    </dgm:pt>
    <dgm:pt modelId="{BC9665F9-8336-4DD8-877F-8D8DF841418B}" type="pres">
      <dgm:prSet presAssocID="{FE84EE1F-5CAA-450F-9C73-DEB8101303A8}" presName="box" presStyleLbl="node1" presStyleIdx="0" presStyleCnt="3"/>
      <dgm:spPr/>
    </dgm:pt>
    <dgm:pt modelId="{84B523F4-E5E8-4BC9-8E5D-661BC47CD242}" type="pres">
      <dgm:prSet presAssocID="{FE84EE1F-5CAA-450F-9C73-DEB8101303A8}" presName="img" presStyleLbl="fgImgPlace1" presStyleIdx="0" presStyleCnt="3" custScaleX="55998" custLinFactNeighborX="4880" custLinFactNeighborY="-1164"/>
      <dgm:spPr>
        <a:prstGeom prst="teardrop">
          <a:avLst/>
        </a:prstGeom>
        <a:blipFill rotWithShape="0">
          <a:blip xmlns:r="http://schemas.openxmlformats.org/officeDocument/2006/relationships" r:embed="rId1"/>
          <a:stretch>
            <a:fillRect/>
          </a:stretch>
        </a:blipFill>
      </dgm:spPr>
    </dgm:pt>
    <dgm:pt modelId="{35A5EAE1-8526-4769-B9BC-1640B79DB0FC}" type="pres">
      <dgm:prSet presAssocID="{FE84EE1F-5CAA-450F-9C73-DEB8101303A8}" presName="text" presStyleLbl="node1" presStyleIdx="0" presStyleCnt="3">
        <dgm:presLayoutVars>
          <dgm:bulletEnabled val="1"/>
        </dgm:presLayoutVars>
      </dgm:prSet>
      <dgm:spPr/>
    </dgm:pt>
    <dgm:pt modelId="{AECCC4EC-B906-44DA-BA39-38317401E439}" type="pres">
      <dgm:prSet presAssocID="{0ADD7A6E-8888-4CA6-A967-6674D755A923}" presName="spacer" presStyleCnt="0"/>
      <dgm:spPr/>
    </dgm:pt>
    <dgm:pt modelId="{AD2EDD63-354C-4674-8A17-D4639B361F6B}" type="pres">
      <dgm:prSet presAssocID="{22BF7535-762E-4B3A-8B00-C56444663A91}" presName="comp" presStyleCnt="0"/>
      <dgm:spPr/>
    </dgm:pt>
    <dgm:pt modelId="{78F4ECFD-5E74-4B07-9C50-DC775879A935}" type="pres">
      <dgm:prSet presAssocID="{22BF7535-762E-4B3A-8B00-C56444663A91}" presName="box" presStyleLbl="node1" presStyleIdx="1" presStyleCnt="3"/>
      <dgm:spPr/>
    </dgm:pt>
    <dgm:pt modelId="{88C3752A-B012-4555-8EBC-344696009E30}" type="pres">
      <dgm:prSet presAssocID="{22BF7535-762E-4B3A-8B00-C56444663A91}" presName="img" presStyleLbl="fgImgPlace1" presStyleIdx="1" presStyleCnt="3" custScaleX="55998" custLinFactNeighborX="4880" custLinFactNeighborY="-1164"/>
      <dgm:spPr>
        <a:prstGeom prst="teardrop">
          <a:avLst/>
        </a:prstGeom>
        <a:blipFill rotWithShape="0">
          <a:blip xmlns:r="http://schemas.openxmlformats.org/officeDocument/2006/relationships" r:embed="rId2"/>
          <a:stretch>
            <a:fillRect/>
          </a:stretch>
        </a:blipFill>
      </dgm:spPr>
    </dgm:pt>
    <dgm:pt modelId="{38EC255F-4C54-4FB1-8857-6503747EA22A}" type="pres">
      <dgm:prSet presAssocID="{22BF7535-762E-4B3A-8B00-C56444663A91}" presName="text" presStyleLbl="node1" presStyleIdx="1" presStyleCnt="3">
        <dgm:presLayoutVars>
          <dgm:bulletEnabled val="1"/>
        </dgm:presLayoutVars>
      </dgm:prSet>
      <dgm:spPr/>
    </dgm:pt>
    <dgm:pt modelId="{8AE8692F-EAB1-40D3-8666-B810CB4C289E}" type="pres">
      <dgm:prSet presAssocID="{46E05DCD-411E-4071-930E-A5B8EA9D9021}" presName="spacer" presStyleCnt="0"/>
      <dgm:spPr/>
    </dgm:pt>
    <dgm:pt modelId="{E8BDC813-0145-4939-A072-2A618552F013}" type="pres">
      <dgm:prSet presAssocID="{96E45145-51AD-4040-9815-B6C61B9C3EB4}" presName="comp" presStyleCnt="0"/>
      <dgm:spPr/>
    </dgm:pt>
    <dgm:pt modelId="{E4ECDA36-8583-4622-B5CC-30D2A378198A}" type="pres">
      <dgm:prSet presAssocID="{96E45145-51AD-4040-9815-B6C61B9C3EB4}" presName="box" presStyleLbl="node1" presStyleIdx="2" presStyleCnt="3"/>
      <dgm:spPr/>
    </dgm:pt>
    <dgm:pt modelId="{13E840F4-E068-4103-B4BA-B2BD1D30CC2A}" type="pres">
      <dgm:prSet presAssocID="{96E45145-51AD-4040-9815-B6C61B9C3EB4}" presName="img" presStyleLbl="fgImgPlace1" presStyleIdx="2" presStyleCnt="3" custScaleX="55998" custLinFactNeighborX="4880" custLinFactNeighborY="-1164"/>
      <dgm:spPr>
        <a:prstGeom prst="teardrop">
          <a:avLst/>
        </a:prstGeom>
        <a:blipFill rotWithShape="0">
          <a:blip xmlns:r="http://schemas.openxmlformats.org/officeDocument/2006/relationships" r:embed="rId3"/>
          <a:stretch>
            <a:fillRect/>
          </a:stretch>
        </a:blipFill>
      </dgm:spPr>
    </dgm:pt>
    <dgm:pt modelId="{6E2BAC34-9E1E-4D5A-A237-251AE8C75F34}" type="pres">
      <dgm:prSet presAssocID="{96E45145-51AD-4040-9815-B6C61B9C3EB4}" presName="text" presStyleLbl="node1" presStyleIdx="2" presStyleCnt="3">
        <dgm:presLayoutVars>
          <dgm:bulletEnabled val="1"/>
        </dgm:presLayoutVars>
      </dgm:prSet>
      <dgm:spPr/>
    </dgm:pt>
  </dgm:ptLst>
  <dgm:cxnLst>
    <dgm:cxn modelId="{06BE4CB5-BAD2-496C-B102-250ED59F05AA}" type="presOf" srcId="{BE3F412C-4EB2-45BF-B2D3-4190DFD546FF}" destId="{346DE47F-ADEA-4C2F-AF8C-1391117C1D28}" srcOrd="0" destOrd="0" presId="urn:microsoft.com/office/officeart/2005/8/layout/vList4"/>
    <dgm:cxn modelId="{345F3F9D-ACA0-4C8C-9946-05C49352AA66}" type="presOf" srcId="{22BF7535-762E-4B3A-8B00-C56444663A91}" destId="{38EC255F-4C54-4FB1-8857-6503747EA22A}" srcOrd="1" destOrd="0" presId="urn:microsoft.com/office/officeart/2005/8/layout/vList4"/>
    <dgm:cxn modelId="{1364AA6F-0A37-4863-A226-4CB8160E5539}" type="presOf" srcId="{FE84EE1F-5CAA-450F-9C73-DEB8101303A8}" destId="{35A5EAE1-8526-4769-B9BC-1640B79DB0FC}" srcOrd="1" destOrd="0" presId="urn:microsoft.com/office/officeart/2005/8/layout/vList4"/>
    <dgm:cxn modelId="{1BB8822A-CFD5-4DEE-A859-B3AD81942468}" type="presOf" srcId="{96E45145-51AD-4040-9815-B6C61B9C3EB4}" destId="{6E2BAC34-9E1E-4D5A-A237-251AE8C75F34}" srcOrd="1" destOrd="0" presId="urn:microsoft.com/office/officeart/2005/8/layout/vList4"/>
    <dgm:cxn modelId="{2DBD546E-71FC-4FEC-A888-E5922EAA1F2C}" type="presOf" srcId="{22BF7535-762E-4B3A-8B00-C56444663A91}" destId="{78F4ECFD-5E74-4B07-9C50-DC775879A935}" srcOrd="0" destOrd="0" presId="urn:microsoft.com/office/officeart/2005/8/layout/vList4"/>
    <dgm:cxn modelId="{225C6EC3-4A55-4728-8D20-EF39F00D8284}" srcId="{BE3F412C-4EB2-45BF-B2D3-4190DFD546FF}" destId="{FE84EE1F-5CAA-450F-9C73-DEB8101303A8}" srcOrd="0" destOrd="0" parTransId="{BC47C48C-222C-4E5C-BFF5-E1A1A67D6FC1}" sibTransId="{0ADD7A6E-8888-4CA6-A967-6674D755A923}"/>
    <dgm:cxn modelId="{1DF35C26-25E6-4F20-ABFD-FDC837BD197F}" srcId="{BE3F412C-4EB2-45BF-B2D3-4190DFD546FF}" destId="{96E45145-51AD-4040-9815-B6C61B9C3EB4}" srcOrd="2" destOrd="0" parTransId="{EC870479-1FC5-4B12-A762-0F37859239DA}" sibTransId="{192FB0A9-2C29-4361-B8FD-C64BB1E910EF}"/>
    <dgm:cxn modelId="{481B4CE1-D52E-49BF-944D-93B0AC938781}" type="presOf" srcId="{96E45145-51AD-4040-9815-B6C61B9C3EB4}" destId="{E4ECDA36-8583-4622-B5CC-30D2A378198A}" srcOrd="0" destOrd="0" presId="urn:microsoft.com/office/officeart/2005/8/layout/vList4"/>
    <dgm:cxn modelId="{558F9738-4DFD-4EAF-8953-B2840820D5E8}" srcId="{BE3F412C-4EB2-45BF-B2D3-4190DFD546FF}" destId="{22BF7535-762E-4B3A-8B00-C56444663A91}" srcOrd="1" destOrd="0" parTransId="{4707A03C-6EE2-4E56-A372-BBC3778D1F74}" sibTransId="{46E05DCD-411E-4071-930E-A5B8EA9D9021}"/>
    <dgm:cxn modelId="{84901587-D580-45D5-90A0-BCC3E1C256CF}" type="presOf" srcId="{FE84EE1F-5CAA-450F-9C73-DEB8101303A8}" destId="{BC9665F9-8336-4DD8-877F-8D8DF841418B}" srcOrd="0" destOrd="0" presId="urn:microsoft.com/office/officeart/2005/8/layout/vList4"/>
    <dgm:cxn modelId="{DE4C52D8-0EFD-4220-A7D1-9360A7652326}" type="presParOf" srcId="{346DE47F-ADEA-4C2F-AF8C-1391117C1D28}" destId="{735AA186-3EED-4623-969B-555D6B3F581A}" srcOrd="0" destOrd="0" presId="urn:microsoft.com/office/officeart/2005/8/layout/vList4"/>
    <dgm:cxn modelId="{03FAB23B-C8F6-49DF-9324-517858237A42}" type="presParOf" srcId="{735AA186-3EED-4623-969B-555D6B3F581A}" destId="{BC9665F9-8336-4DD8-877F-8D8DF841418B}" srcOrd="0" destOrd="0" presId="urn:microsoft.com/office/officeart/2005/8/layout/vList4"/>
    <dgm:cxn modelId="{F885E8EF-6E14-4553-8372-AC0F50F18147}" type="presParOf" srcId="{735AA186-3EED-4623-969B-555D6B3F581A}" destId="{84B523F4-E5E8-4BC9-8E5D-661BC47CD242}" srcOrd="1" destOrd="0" presId="urn:microsoft.com/office/officeart/2005/8/layout/vList4"/>
    <dgm:cxn modelId="{EB138428-98FE-481B-B70A-CA738FE40137}" type="presParOf" srcId="{735AA186-3EED-4623-969B-555D6B3F581A}" destId="{35A5EAE1-8526-4769-B9BC-1640B79DB0FC}" srcOrd="2" destOrd="0" presId="urn:microsoft.com/office/officeart/2005/8/layout/vList4"/>
    <dgm:cxn modelId="{31109219-FD31-4D75-A491-74688D6712CE}" type="presParOf" srcId="{346DE47F-ADEA-4C2F-AF8C-1391117C1D28}" destId="{AECCC4EC-B906-44DA-BA39-38317401E439}" srcOrd="1" destOrd="0" presId="urn:microsoft.com/office/officeart/2005/8/layout/vList4"/>
    <dgm:cxn modelId="{1ECCE258-BFD7-49D0-BB72-5C06AB3872ED}" type="presParOf" srcId="{346DE47F-ADEA-4C2F-AF8C-1391117C1D28}" destId="{AD2EDD63-354C-4674-8A17-D4639B361F6B}" srcOrd="2" destOrd="0" presId="urn:microsoft.com/office/officeart/2005/8/layout/vList4"/>
    <dgm:cxn modelId="{ABC4AC8A-8288-4E0D-8394-CAD7C1441598}" type="presParOf" srcId="{AD2EDD63-354C-4674-8A17-D4639B361F6B}" destId="{78F4ECFD-5E74-4B07-9C50-DC775879A935}" srcOrd="0" destOrd="0" presId="urn:microsoft.com/office/officeart/2005/8/layout/vList4"/>
    <dgm:cxn modelId="{AF9B3C3B-05D1-4882-A8AB-C6DD2A6FD6A3}" type="presParOf" srcId="{AD2EDD63-354C-4674-8A17-D4639B361F6B}" destId="{88C3752A-B012-4555-8EBC-344696009E30}" srcOrd="1" destOrd="0" presId="urn:microsoft.com/office/officeart/2005/8/layout/vList4"/>
    <dgm:cxn modelId="{CAAB5ACB-D3BC-4625-AA9F-0C7B4E665807}" type="presParOf" srcId="{AD2EDD63-354C-4674-8A17-D4639B361F6B}" destId="{38EC255F-4C54-4FB1-8857-6503747EA22A}" srcOrd="2" destOrd="0" presId="urn:microsoft.com/office/officeart/2005/8/layout/vList4"/>
    <dgm:cxn modelId="{AF3C2887-0AE9-4EF2-BFD4-7B5FFF4A977A}" type="presParOf" srcId="{346DE47F-ADEA-4C2F-AF8C-1391117C1D28}" destId="{8AE8692F-EAB1-40D3-8666-B810CB4C289E}" srcOrd="3" destOrd="0" presId="urn:microsoft.com/office/officeart/2005/8/layout/vList4"/>
    <dgm:cxn modelId="{F9E98704-255F-41DF-B323-198600C1B06A}" type="presParOf" srcId="{346DE47F-ADEA-4C2F-AF8C-1391117C1D28}" destId="{E8BDC813-0145-4939-A072-2A618552F013}" srcOrd="4" destOrd="0" presId="urn:microsoft.com/office/officeart/2005/8/layout/vList4"/>
    <dgm:cxn modelId="{EEF8830B-BABD-4CD4-A83D-863E249C9E2C}" type="presParOf" srcId="{E8BDC813-0145-4939-A072-2A618552F013}" destId="{E4ECDA36-8583-4622-B5CC-30D2A378198A}" srcOrd="0" destOrd="0" presId="urn:microsoft.com/office/officeart/2005/8/layout/vList4"/>
    <dgm:cxn modelId="{1ADCD3EC-9788-44E7-BF4C-FF2D939F0487}" type="presParOf" srcId="{E8BDC813-0145-4939-A072-2A618552F013}" destId="{13E840F4-E068-4103-B4BA-B2BD1D30CC2A}" srcOrd="1" destOrd="0" presId="urn:microsoft.com/office/officeart/2005/8/layout/vList4"/>
    <dgm:cxn modelId="{015071AC-ED49-44BA-B52A-4912E4971C96}" type="presParOf" srcId="{E8BDC813-0145-4939-A072-2A618552F013}" destId="{6E2BAC34-9E1E-4D5A-A237-251AE8C75F34}" srcOrd="2" destOrd="0" presId="urn:microsoft.com/office/officeart/2005/8/layout/vList4"/>
  </dgm:cxnLst>
  <dgm:bg>
    <a:effectLst>
      <a:glow rad="101600">
        <a:schemeClr val="tx1">
          <a:alpha val="60000"/>
        </a:schemeClr>
      </a:glow>
    </a:effect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691438-70DC-4B9A-8ADB-4CAAAF99CA00}">
      <dsp:nvSpPr>
        <dsp:cNvPr id="0" name=""/>
        <dsp:cNvSpPr/>
      </dsp:nvSpPr>
      <dsp:spPr>
        <a:xfrm>
          <a:off x="0" y="349938"/>
          <a:ext cx="2587787" cy="1552672"/>
        </a:xfrm>
        <a:prstGeom prst="rect">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0" lang="en-US" sz="2200" b="0" i="0" u="none" strike="noStrike" kern="1200" cap="none" normalizeH="0" baseline="0" smtClean="0">
              <a:ln>
                <a:solidFill>
                  <a:srgbClr val="FFFF00"/>
                </a:solidFill>
              </a:ln>
              <a:effectLst>
                <a:glow rad="63500">
                  <a:schemeClr val="accent1">
                    <a:satMod val="175000"/>
                    <a:alpha val="40000"/>
                  </a:schemeClr>
                </a:glow>
              </a:effectLst>
              <a:latin typeface="+mn-lt"/>
              <a:ea typeface="Calibri" pitchFamily="34" charset="0"/>
              <a:cs typeface="Times New Roman" pitchFamily="18" charset="0"/>
            </a:rPr>
            <a:t>menggandakan pahala kebajikan</a:t>
          </a:r>
          <a:endParaRPr lang="en-US" sz="2200" kern="1200" dirty="0">
            <a:ln>
              <a:solidFill>
                <a:srgbClr val="FFFF00"/>
              </a:solidFill>
            </a:ln>
            <a:effectLst>
              <a:glow rad="63500">
                <a:schemeClr val="accent1">
                  <a:satMod val="175000"/>
                  <a:alpha val="40000"/>
                </a:schemeClr>
              </a:glow>
            </a:effectLst>
            <a:latin typeface="+mn-lt"/>
          </a:endParaRPr>
        </a:p>
      </dsp:txBody>
      <dsp:txXfrm>
        <a:off x="0" y="349938"/>
        <a:ext cx="2587787" cy="1552672"/>
      </dsp:txXfrm>
    </dsp:sp>
    <dsp:sp modelId="{F7FF865B-93A7-4476-83AA-65A9A2D5045F}">
      <dsp:nvSpPr>
        <dsp:cNvPr id="0" name=""/>
        <dsp:cNvSpPr/>
      </dsp:nvSpPr>
      <dsp:spPr>
        <a:xfrm>
          <a:off x="2846566" y="349938"/>
          <a:ext cx="2587787" cy="1552672"/>
        </a:xfrm>
        <a:prstGeom prst="rect">
          <a:avLst/>
        </a:prstGeom>
        <a:solidFill>
          <a:schemeClr val="accent3">
            <a:hueOff val="-4134818"/>
            <a:satOff val="6705"/>
            <a:lumOff val="49"/>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0" lang="en-US" sz="2200" b="0" i="0" u="none" strike="noStrike" kern="1200" cap="none" normalizeH="0" baseline="0" dirty="0" err="1"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angkat</a:t>
          </a:r>
          <a:r>
            <a:rPr kumimoji="0" lang="en-US" sz="2200" b="0" i="0" u="none" strike="noStrike" kern="1200" cap="none" normalizeH="0" baseline="0" dirty="0"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darjat</a:t>
          </a:r>
          <a:r>
            <a:rPr kumimoji="0" lang="en-US" sz="2200" b="0" i="0" u="none" strike="noStrike" kern="1200" cap="none" normalizeH="0" baseline="0" dirty="0" smtClean="0">
              <a:ln>
                <a:solidFill>
                  <a:schemeClr val="bg1"/>
                </a:solidFill>
              </a:ln>
              <a:effectLst>
                <a:glow rad="63500">
                  <a:schemeClr val="accent1">
                    <a:satMod val="175000"/>
                    <a:alpha val="40000"/>
                  </a:schemeClr>
                </a:glow>
              </a:effectLst>
              <a:latin typeface="+mn-lt"/>
              <a:ea typeface="Calibri" pitchFamily="34" charset="0"/>
              <a:cs typeface="Times New Roman" pitchFamily="18" charset="0"/>
            </a:rPr>
            <a:t> </a:t>
          </a:r>
          <a:endParaRPr lang="en-US" sz="2200" kern="1200" dirty="0">
            <a:ln>
              <a:solidFill>
                <a:schemeClr val="bg1"/>
              </a:solidFill>
            </a:ln>
            <a:effectLst>
              <a:glow rad="63500">
                <a:schemeClr val="accent1">
                  <a:satMod val="175000"/>
                  <a:alpha val="40000"/>
                </a:schemeClr>
              </a:glow>
            </a:effectLst>
            <a:latin typeface="+mn-lt"/>
          </a:endParaRPr>
        </a:p>
      </dsp:txBody>
      <dsp:txXfrm>
        <a:off x="2846566" y="349938"/>
        <a:ext cx="2587787" cy="1552672"/>
      </dsp:txXfrm>
    </dsp:sp>
    <dsp:sp modelId="{37E204A7-697D-40B4-8EA6-C0FE1E5C05BF}">
      <dsp:nvSpPr>
        <dsp:cNvPr id="0" name=""/>
        <dsp:cNvSpPr/>
      </dsp:nvSpPr>
      <dsp:spPr>
        <a:xfrm>
          <a:off x="5693132" y="349938"/>
          <a:ext cx="2587787" cy="1552672"/>
        </a:xfrm>
        <a:prstGeom prst="rect">
          <a:avLst/>
        </a:prstGeom>
        <a:solidFill>
          <a:srgbClr val="FFFF00"/>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0" lang="en-US" sz="2200" b="0" i="0" u="none" strike="noStrike" kern="1200" cap="none" normalizeH="0" baseline="0" dirty="0" err="1"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hapuskan</a:t>
          </a:r>
          <a:r>
            <a:rPr kumimoji="0" lang="en-US" sz="2200" b="0" i="0" u="none" strike="noStrike" kern="1200" cap="none" normalizeH="0" baseline="0" dirty="0"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FF0000"/>
                </a:solidFill>
              </a:ln>
              <a:solidFill>
                <a:srgbClr val="FF0000"/>
              </a:solidFill>
              <a:effectLst>
                <a:glow rad="63500">
                  <a:schemeClr val="accent1">
                    <a:satMod val="175000"/>
                    <a:alpha val="40000"/>
                  </a:schemeClr>
                </a:glow>
              </a:effectLst>
              <a:latin typeface="+mn-lt"/>
              <a:ea typeface="Calibri" pitchFamily="34" charset="0"/>
              <a:cs typeface="Times New Roman" pitchFamily="18" charset="0"/>
            </a:rPr>
            <a:t>dosa</a:t>
          </a:r>
          <a:endParaRPr lang="en-US" sz="2200" kern="1200" dirty="0">
            <a:ln>
              <a:solidFill>
                <a:srgbClr val="FF0000"/>
              </a:solidFill>
            </a:ln>
            <a:solidFill>
              <a:srgbClr val="FF0000"/>
            </a:solidFill>
            <a:effectLst>
              <a:glow rad="63500">
                <a:schemeClr val="accent1">
                  <a:satMod val="175000"/>
                  <a:alpha val="40000"/>
                </a:schemeClr>
              </a:glow>
            </a:effectLst>
            <a:latin typeface="+mn-lt"/>
          </a:endParaRPr>
        </a:p>
      </dsp:txBody>
      <dsp:txXfrm>
        <a:off x="5693132" y="349938"/>
        <a:ext cx="2587787" cy="1552672"/>
      </dsp:txXfrm>
    </dsp:sp>
    <dsp:sp modelId="{7A8A811D-229B-4539-9F6B-60478E7DF055}">
      <dsp:nvSpPr>
        <dsp:cNvPr id="0" name=""/>
        <dsp:cNvSpPr/>
      </dsp:nvSpPr>
      <dsp:spPr>
        <a:xfrm>
          <a:off x="1423283" y="2161389"/>
          <a:ext cx="2587787" cy="1552672"/>
        </a:xfrm>
        <a:prstGeom prst="rect">
          <a:avLst/>
        </a:prstGeom>
        <a:solidFill>
          <a:schemeClr val="accent3">
            <a:hueOff val="-12404454"/>
            <a:satOff val="20116"/>
            <a:lumOff val="148"/>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0" lang="en-US" sz="2200" b="0" i="0" u="none" strike="noStrike" kern="1200"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membuka</a:t>
          </a:r>
          <a:r>
            <a:rPr kumimoji="0" lang="en-US" sz="2200" b="0" i="0" u="none" strike="noStrike" kern="1200"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segala</a:t>
          </a:r>
          <a:r>
            <a:rPr kumimoji="0" lang="en-US" sz="2200" b="0" i="0" u="none" strike="noStrike" kern="1200"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pintu</a:t>
          </a:r>
          <a:r>
            <a:rPr kumimoji="0" lang="en-US" sz="2200" b="0" i="0" u="none" strike="noStrike" kern="1200" cap="none" normalizeH="0" baseline="0" dirty="0"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0000FF"/>
                </a:solidFill>
              </a:ln>
              <a:solidFill>
                <a:srgbClr val="0000FF"/>
              </a:solidFill>
              <a:effectLst>
                <a:glow rad="63500">
                  <a:schemeClr val="accent1">
                    <a:satMod val="175000"/>
                    <a:alpha val="40000"/>
                  </a:schemeClr>
                </a:glow>
              </a:effectLst>
              <a:latin typeface="+mn-lt"/>
              <a:ea typeface="Calibri" pitchFamily="34" charset="0"/>
              <a:cs typeface="Times New Roman" pitchFamily="18" charset="0"/>
            </a:rPr>
            <a:t>syurga</a:t>
          </a:r>
          <a:endParaRPr lang="en-US" sz="2200" kern="1200" dirty="0">
            <a:ln>
              <a:solidFill>
                <a:srgbClr val="0000FF"/>
              </a:solidFill>
            </a:ln>
            <a:solidFill>
              <a:srgbClr val="0000FF"/>
            </a:solidFill>
            <a:effectLst>
              <a:glow rad="63500">
                <a:schemeClr val="accent1">
                  <a:satMod val="175000"/>
                  <a:alpha val="40000"/>
                </a:schemeClr>
              </a:glow>
            </a:effectLst>
            <a:latin typeface="+mn-lt"/>
          </a:endParaRPr>
        </a:p>
      </dsp:txBody>
      <dsp:txXfrm>
        <a:off x="1423283" y="2161389"/>
        <a:ext cx="2587787" cy="1552672"/>
      </dsp:txXfrm>
    </dsp:sp>
    <dsp:sp modelId="{15F8EF67-AA2C-428F-9CA7-A7D056160B78}">
      <dsp:nvSpPr>
        <dsp:cNvPr id="0" name=""/>
        <dsp:cNvSpPr/>
      </dsp:nvSpPr>
      <dsp:spPr>
        <a:xfrm>
          <a:off x="4269849" y="2161389"/>
          <a:ext cx="2587787" cy="1552672"/>
        </a:xfrm>
        <a:prstGeom prst="rect">
          <a:avLst/>
        </a:prstGeom>
        <a:solidFill>
          <a:schemeClr val="accent3">
            <a:hueOff val="-16539272"/>
            <a:satOff val="26822"/>
            <a:lumOff val="197"/>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kumimoji="0" lang="en-US" sz="2200" b="0" i="0" u="none" strike="noStrike" kern="1200"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menutup</a:t>
          </a:r>
          <a:r>
            <a:rPr kumimoji="0" lang="en-US" sz="2200" b="0" i="0" u="none" strike="noStrike" kern="1200"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pintu</a:t>
          </a:r>
          <a:r>
            <a:rPr kumimoji="0" lang="en-US" sz="2200" b="0" i="0" u="none" strike="noStrike" kern="1200"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neraka</a:t>
          </a:r>
          <a:r>
            <a:rPr kumimoji="0" lang="en-US" sz="2200" b="0" i="0" u="none" strike="noStrike" kern="1200" cap="none" normalizeH="0" baseline="0" dirty="0"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 </a:t>
          </a:r>
          <a:r>
            <a:rPr kumimoji="0" lang="en-US" sz="2200" b="0" i="0" u="none" strike="noStrike" kern="1200" cap="none" normalizeH="0" baseline="0" dirty="0" err="1" smtClean="0">
              <a:ln>
                <a:solidFill>
                  <a:srgbClr val="FFFF00"/>
                </a:solidFill>
              </a:ln>
              <a:solidFill>
                <a:srgbClr val="FFFF00"/>
              </a:solidFill>
              <a:effectLst>
                <a:glow rad="63500">
                  <a:schemeClr val="accent1">
                    <a:satMod val="175000"/>
                    <a:alpha val="40000"/>
                  </a:schemeClr>
                </a:glow>
              </a:effectLst>
              <a:latin typeface="+mn-lt"/>
              <a:ea typeface="Calibri" pitchFamily="34" charset="0"/>
              <a:cs typeface="Times New Roman" pitchFamily="18" charset="0"/>
            </a:rPr>
            <a:t>rapat</a:t>
          </a:r>
          <a:endParaRPr lang="en-US" sz="2200" kern="1200" dirty="0">
            <a:ln>
              <a:solidFill>
                <a:srgbClr val="FFFF00"/>
              </a:solidFill>
            </a:ln>
            <a:solidFill>
              <a:srgbClr val="FFFF00"/>
            </a:solidFill>
            <a:effectLst>
              <a:glow rad="63500">
                <a:schemeClr val="accent1">
                  <a:satMod val="175000"/>
                  <a:alpha val="40000"/>
                </a:schemeClr>
              </a:glow>
            </a:effectLst>
            <a:latin typeface="+mn-lt"/>
          </a:endParaRPr>
        </a:p>
      </dsp:txBody>
      <dsp:txXfrm>
        <a:off x="4269849" y="2161389"/>
        <a:ext cx="2587787" cy="155267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FF3ADD-885E-4F50-97CA-61584318BC71}">
      <dsp:nvSpPr>
        <dsp:cNvPr id="0" name=""/>
        <dsp:cNvSpPr/>
      </dsp:nvSpPr>
      <dsp:spPr>
        <a:xfrm rot="5400000">
          <a:off x="4704500" y="-2970475"/>
          <a:ext cx="608762" cy="6705386"/>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en-US" sz="1800" b="1" kern="1200" dirty="0" err="1" smtClean="0"/>
            <a:t>sedia</a:t>
          </a:r>
          <a:r>
            <a:rPr lang="en-US" sz="1800" b="1" kern="1200" dirty="0" smtClean="0"/>
            <a:t> </a:t>
          </a:r>
          <a:r>
            <a:rPr lang="en-US" sz="1800" b="1" kern="1200" dirty="0" err="1" smtClean="0"/>
            <a:t>bertaubat</a:t>
          </a:r>
          <a:r>
            <a:rPr lang="en-US" sz="1800" b="1" kern="1200" dirty="0" smtClean="0"/>
            <a:t> </a:t>
          </a:r>
          <a:r>
            <a:rPr lang="en-US" sz="1800" b="1" kern="1200" dirty="0" err="1" smtClean="0"/>
            <a:t>dan</a:t>
          </a:r>
          <a:r>
            <a:rPr lang="en-US" sz="1800" b="1" kern="1200" dirty="0" smtClean="0"/>
            <a:t> </a:t>
          </a:r>
          <a:r>
            <a:rPr lang="en-US" sz="1800" b="1" kern="1200" dirty="0" err="1" smtClean="0"/>
            <a:t>kembali</a:t>
          </a:r>
          <a:r>
            <a:rPr lang="en-US" sz="1800" b="1" kern="1200" dirty="0" smtClean="0"/>
            <a:t> </a:t>
          </a:r>
          <a:r>
            <a:rPr lang="en-US" sz="1800" b="1" kern="1200" dirty="0" err="1" smtClean="0"/>
            <a:t>kepada</a:t>
          </a:r>
          <a:r>
            <a:rPr lang="en-US" sz="1800" b="1" kern="1200" dirty="0" smtClean="0"/>
            <a:t> Allah SWT. </a:t>
          </a:r>
          <a:endParaRPr lang="en-US" sz="1800" kern="1200" dirty="0"/>
        </a:p>
      </dsp:txBody>
      <dsp:txXfrm rot="5400000">
        <a:off x="4704500" y="-2970475"/>
        <a:ext cx="608762" cy="6705386"/>
      </dsp:txXfrm>
    </dsp:sp>
    <dsp:sp modelId="{88270ED7-E79D-49B4-AEFC-3E27E1300CAD}">
      <dsp:nvSpPr>
        <dsp:cNvPr id="0" name=""/>
        <dsp:cNvSpPr/>
      </dsp:nvSpPr>
      <dsp:spPr>
        <a:xfrm>
          <a:off x="0" y="1740"/>
          <a:ext cx="1719546" cy="760953"/>
        </a:xfrm>
        <a:prstGeom prst="roundRect">
          <a:avLst/>
        </a:prstGeom>
        <a:gradFill rotWithShape="0">
          <a:gsLst>
            <a:gs pos="0">
              <a:schemeClr val="accent3">
                <a:hueOff val="0"/>
                <a:satOff val="0"/>
                <a:lumOff val="0"/>
                <a:alphaOff val="0"/>
                <a:tint val="43000"/>
                <a:satMod val="165000"/>
              </a:schemeClr>
            </a:gs>
            <a:gs pos="55000">
              <a:schemeClr val="accent3">
                <a:hueOff val="0"/>
                <a:satOff val="0"/>
                <a:lumOff val="0"/>
                <a:alphaOff val="0"/>
                <a:tint val="83000"/>
                <a:satMod val="155000"/>
              </a:schemeClr>
            </a:gs>
            <a:gs pos="100000">
              <a:schemeClr val="accent3">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FF00"/>
              </a:solidFill>
              <a:effectLst>
                <a:glow rad="101600">
                  <a:schemeClr val="tx1">
                    <a:alpha val="60000"/>
                  </a:schemeClr>
                </a:glow>
                <a:outerShdw blurRad="38100" dist="38100" dir="2700000" algn="tl">
                  <a:srgbClr val="000000">
                    <a:alpha val="43137"/>
                  </a:srgbClr>
                </a:outerShdw>
              </a:effectLst>
            </a:rPr>
            <a:t>Pertama</a:t>
          </a:r>
          <a:endParaRPr lang="en-US" sz="2200" kern="1200" dirty="0">
            <a:solidFill>
              <a:srgbClr val="FFFF00"/>
            </a:solidFill>
            <a:effectLst>
              <a:glow rad="101600">
                <a:schemeClr val="tx1">
                  <a:alpha val="60000"/>
                </a:schemeClr>
              </a:glow>
              <a:outerShdw blurRad="38100" dist="38100" dir="2700000" algn="tl">
                <a:srgbClr val="000000">
                  <a:alpha val="43137"/>
                </a:srgbClr>
              </a:outerShdw>
            </a:effectLst>
          </a:endParaRPr>
        </a:p>
      </dsp:txBody>
      <dsp:txXfrm>
        <a:off x="0" y="1740"/>
        <a:ext cx="1719546" cy="760953"/>
      </dsp:txXfrm>
    </dsp:sp>
    <dsp:sp modelId="{98290562-00B8-4FFC-9D49-7A735B176C06}">
      <dsp:nvSpPr>
        <dsp:cNvPr id="0" name=""/>
        <dsp:cNvSpPr/>
      </dsp:nvSpPr>
      <dsp:spPr>
        <a:xfrm rot="5400000">
          <a:off x="4704500" y="-2171474"/>
          <a:ext cx="608762" cy="6705386"/>
        </a:xfrm>
        <a:prstGeom prst="round2SameRect">
          <a:avLst/>
        </a:prstGeom>
        <a:solidFill>
          <a:schemeClr val="accent3">
            <a:tint val="40000"/>
            <a:alpha val="90000"/>
            <a:hueOff val="-4265923"/>
            <a:satOff val="4863"/>
            <a:lumOff val="332"/>
            <a:alphaOff val="0"/>
          </a:schemeClr>
        </a:solidFill>
        <a:ln w="9525" cap="flat" cmpd="sng" algn="ctr">
          <a:solidFill>
            <a:schemeClr val="accent3">
              <a:tint val="40000"/>
              <a:alpha val="90000"/>
              <a:hueOff val="-4265923"/>
              <a:satOff val="4863"/>
              <a:lumOff val="33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en-US" sz="1800" b="1" kern="1200" dirty="0" err="1" smtClean="0"/>
            <a:t>segera</a:t>
          </a:r>
          <a:r>
            <a:rPr lang="en-US" sz="1800" b="1" kern="1200" dirty="0" smtClean="0"/>
            <a:t> </a:t>
          </a:r>
          <a:r>
            <a:rPr lang="en-US" sz="1800" b="1" kern="1200" dirty="0" err="1" smtClean="0"/>
            <a:t>mengerjakan</a:t>
          </a:r>
          <a:r>
            <a:rPr lang="en-US" sz="1800" b="1" kern="1200" dirty="0" smtClean="0"/>
            <a:t> </a:t>
          </a:r>
          <a:r>
            <a:rPr lang="en-US" sz="1800" b="1" kern="1200" dirty="0" err="1" smtClean="0"/>
            <a:t>amal</a:t>
          </a:r>
          <a:r>
            <a:rPr lang="en-US" sz="1800" b="1" kern="1200" dirty="0" smtClean="0"/>
            <a:t> </a:t>
          </a:r>
          <a:r>
            <a:rPr lang="en-US" sz="1800" b="1" kern="1200" dirty="0" err="1" smtClean="0"/>
            <a:t>kebaikan</a:t>
          </a:r>
          <a:r>
            <a:rPr lang="en-US" sz="1800" b="1" kern="1200" dirty="0" smtClean="0"/>
            <a:t>. </a:t>
          </a:r>
          <a:endParaRPr lang="en-US" sz="1800" kern="1200" dirty="0"/>
        </a:p>
      </dsp:txBody>
      <dsp:txXfrm rot="5400000">
        <a:off x="4704500" y="-2171474"/>
        <a:ext cx="608762" cy="6705386"/>
      </dsp:txXfrm>
    </dsp:sp>
    <dsp:sp modelId="{3D0D55B8-7810-4690-BF90-234AA7E31C68}">
      <dsp:nvSpPr>
        <dsp:cNvPr id="0" name=""/>
        <dsp:cNvSpPr/>
      </dsp:nvSpPr>
      <dsp:spPr>
        <a:xfrm>
          <a:off x="0" y="800741"/>
          <a:ext cx="1719546" cy="760953"/>
        </a:xfrm>
        <a:prstGeom prst="roundRect">
          <a:avLst/>
        </a:prstGeom>
        <a:gradFill rotWithShape="0">
          <a:gsLst>
            <a:gs pos="0">
              <a:schemeClr val="accent3">
                <a:hueOff val="-4134818"/>
                <a:satOff val="6705"/>
                <a:lumOff val="49"/>
                <a:alphaOff val="0"/>
                <a:tint val="43000"/>
                <a:satMod val="165000"/>
              </a:schemeClr>
            </a:gs>
            <a:gs pos="55000">
              <a:schemeClr val="accent3">
                <a:hueOff val="-4134818"/>
                <a:satOff val="6705"/>
                <a:lumOff val="49"/>
                <a:alphaOff val="0"/>
                <a:tint val="83000"/>
                <a:satMod val="155000"/>
              </a:schemeClr>
            </a:gs>
            <a:gs pos="100000">
              <a:schemeClr val="accent3">
                <a:hueOff val="-4134818"/>
                <a:satOff val="6705"/>
                <a:lumOff val="4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FF00"/>
              </a:solidFill>
              <a:effectLst>
                <a:glow rad="101600">
                  <a:schemeClr val="tx1">
                    <a:alpha val="60000"/>
                  </a:schemeClr>
                </a:glow>
                <a:outerShdw blurRad="38100" dist="38100" dir="2700000" algn="tl">
                  <a:srgbClr val="000000">
                    <a:alpha val="43137"/>
                  </a:srgbClr>
                </a:outerShdw>
              </a:effectLst>
            </a:rPr>
            <a:t>Kedua</a:t>
          </a:r>
          <a:endParaRPr lang="en-US" sz="2200" kern="1200" dirty="0">
            <a:solidFill>
              <a:srgbClr val="FFFF00"/>
            </a:solidFill>
            <a:effectLst>
              <a:glow rad="101600">
                <a:schemeClr val="tx1">
                  <a:alpha val="60000"/>
                </a:schemeClr>
              </a:glow>
              <a:outerShdw blurRad="38100" dist="38100" dir="2700000" algn="tl">
                <a:srgbClr val="000000">
                  <a:alpha val="43137"/>
                </a:srgbClr>
              </a:outerShdw>
            </a:effectLst>
          </a:endParaRPr>
        </a:p>
      </dsp:txBody>
      <dsp:txXfrm>
        <a:off x="0" y="800741"/>
        <a:ext cx="1719546" cy="760953"/>
      </dsp:txXfrm>
    </dsp:sp>
    <dsp:sp modelId="{58347163-9A4A-4DB0-9454-734BE4D81B6C}">
      <dsp:nvSpPr>
        <dsp:cNvPr id="0" name=""/>
        <dsp:cNvSpPr/>
      </dsp:nvSpPr>
      <dsp:spPr>
        <a:xfrm rot="5400000">
          <a:off x="4704500" y="-1372473"/>
          <a:ext cx="608762" cy="6705386"/>
        </a:xfrm>
        <a:prstGeom prst="round2SameRect">
          <a:avLst/>
        </a:prstGeom>
        <a:solidFill>
          <a:schemeClr val="accent3">
            <a:tint val="40000"/>
            <a:alpha val="90000"/>
            <a:hueOff val="-8531845"/>
            <a:satOff val="9726"/>
            <a:lumOff val="664"/>
            <a:alphaOff val="0"/>
          </a:schemeClr>
        </a:solidFill>
        <a:ln w="9525" cap="flat" cmpd="sng" algn="ctr">
          <a:solidFill>
            <a:schemeClr val="accent3">
              <a:tint val="40000"/>
              <a:alpha val="90000"/>
              <a:hueOff val="-8531845"/>
              <a:satOff val="9726"/>
              <a:lumOff val="6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en-US" sz="1800" b="1" kern="1200" dirty="0" smtClean="0"/>
            <a:t>rebut </a:t>
          </a:r>
          <a:r>
            <a:rPr lang="en-US" sz="1800" b="1" kern="1200" dirty="0" err="1" smtClean="0"/>
            <a:t>peluang</a:t>
          </a:r>
          <a:r>
            <a:rPr lang="en-US" sz="1800" b="1" kern="1200" dirty="0" smtClean="0"/>
            <a:t> </a:t>
          </a:r>
          <a:r>
            <a:rPr lang="en-US" sz="1800" b="1" kern="1200" dirty="0" err="1" smtClean="0"/>
            <a:t>memperoleh</a:t>
          </a:r>
          <a:r>
            <a:rPr lang="en-US" sz="1800" b="1" kern="1200" dirty="0" smtClean="0"/>
            <a:t> </a:t>
          </a:r>
          <a:r>
            <a:rPr lang="en-US" sz="1800" b="1" kern="1200" dirty="0" err="1" smtClean="0"/>
            <a:t>rahmat</a:t>
          </a:r>
          <a:r>
            <a:rPr lang="en-US" sz="1800" b="1" kern="1200" dirty="0" smtClean="0"/>
            <a:t> Allah SWT. </a:t>
          </a:r>
          <a:endParaRPr lang="en-US" sz="1800" kern="1200" dirty="0"/>
        </a:p>
      </dsp:txBody>
      <dsp:txXfrm rot="5400000">
        <a:off x="4704500" y="-1372473"/>
        <a:ext cx="608762" cy="6705386"/>
      </dsp:txXfrm>
    </dsp:sp>
    <dsp:sp modelId="{45C5CCA9-7F55-4D7B-BD0A-549D9393A0EF}">
      <dsp:nvSpPr>
        <dsp:cNvPr id="0" name=""/>
        <dsp:cNvSpPr/>
      </dsp:nvSpPr>
      <dsp:spPr>
        <a:xfrm>
          <a:off x="0" y="1599743"/>
          <a:ext cx="1719546" cy="760953"/>
        </a:xfrm>
        <a:prstGeom prst="roundRect">
          <a:avLst/>
        </a:prstGeom>
        <a:gradFill rotWithShape="0">
          <a:gsLst>
            <a:gs pos="0">
              <a:schemeClr val="accent3">
                <a:hueOff val="-8269636"/>
                <a:satOff val="13411"/>
                <a:lumOff val="98"/>
                <a:alphaOff val="0"/>
                <a:tint val="43000"/>
                <a:satMod val="165000"/>
              </a:schemeClr>
            </a:gs>
            <a:gs pos="55000">
              <a:schemeClr val="accent3">
                <a:hueOff val="-8269636"/>
                <a:satOff val="13411"/>
                <a:lumOff val="98"/>
                <a:alphaOff val="0"/>
                <a:tint val="83000"/>
                <a:satMod val="155000"/>
              </a:schemeClr>
            </a:gs>
            <a:gs pos="100000">
              <a:schemeClr val="accent3">
                <a:hueOff val="-8269636"/>
                <a:satOff val="13411"/>
                <a:lumOff val="9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FF00"/>
              </a:solidFill>
              <a:effectLst>
                <a:glow rad="101600">
                  <a:schemeClr val="tx1">
                    <a:alpha val="60000"/>
                  </a:schemeClr>
                </a:glow>
                <a:outerShdw blurRad="38100" dist="38100" dir="2700000" algn="tl">
                  <a:srgbClr val="000000">
                    <a:alpha val="43137"/>
                  </a:srgbClr>
                </a:outerShdw>
              </a:effectLst>
            </a:rPr>
            <a:t>Ketiga</a:t>
          </a:r>
          <a:endParaRPr lang="en-US" sz="2200" kern="1200" dirty="0">
            <a:solidFill>
              <a:srgbClr val="FFFF00"/>
            </a:solidFill>
            <a:effectLst>
              <a:glow rad="101600">
                <a:schemeClr val="tx1">
                  <a:alpha val="60000"/>
                </a:schemeClr>
              </a:glow>
              <a:outerShdw blurRad="38100" dist="38100" dir="2700000" algn="tl">
                <a:srgbClr val="000000">
                  <a:alpha val="43137"/>
                </a:srgbClr>
              </a:outerShdw>
            </a:effectLst>
          </a:endParaRPr>
        </a:p>
      </dsp:txBody>
      <dsp:txXfrm>
        <a:off x="0" y="1599743"/>
        <a:ext cx="1719546" cy="760953"/>
      </dsp:txXfrm>
    </dsp:sp>
    <dsp:sp modelId="{B42E7889-2074-4A00-BB6E-BAA5F4F42A9B}">
      <dsp:nvSpPr>
        <dsp:cNvPr id="0" name=""/>
        <dsp:cNvSpPr/>
      </dsp:nvSpPr>
      <dsp:spPr>
        <a:xfrm rot="5400000">
          <a:off x="4704500" y="-573471"/>
          <a:ext cx="608762" cy="6705386"/>
        </a:xfrm>
        <a:prstGeom prst="round2SameRect">
          <a:avLst/>
        </a:prstGeom>
        <a:solidFill>
          <a:schemeClr val="accent3">
            <a:tint val="40000"/>
            <a:alpha val="90000"/>
            <a:hueOff val="-12797768"/>
            <a:satOff val="14589"/>
            <a:lumOff val="995"/>
            <a:alphaOff val="0"/>
          </a:schemeClr>
        </a:solidFill>
        <a:ln w="9525" cap="flat" cmpd="sng" algn="ctr">
          <a:solidFill>
            <a:schemeClr val="accent3">
              <a:tint val="40000"/>
              <a:alpha val="90000"/>
              <a:hueOff val="-12797768"/>
              <a:satOff val="14589"/>
              <a:lumOff val="99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en-US" sz="1800" b="1" kern="1200" dirty="0" err="1" smtClean="0"/>
            <a:t>menjauhi</a:t>
          </a:r>
          <a:r>
            <a:rPr lang="en-US" sz="1800" b="1" kern="1200" dirty="0" smtClean="0"/>
            <a:t> </a:t>
          </a:r>
          <a:r>
            <a:rPr lang="en-US" sz="1800" b="1" kern="1200" dirty="0" err="1" smtClean="0"/>
            <a:t>segala</a:t>
          </a:r>
          <a:r>
            <a:rPr lang="en-US" sz="1800" b="1" kern="1200" dirty="0" smtClean="0"/>
            <a:t> </a:t>
          </a:r>
          <a:r>
            <a:rPr lang="en-US" sz="1800" b="1" kern="1200" dirty="0" err="1" smtClean="0"/>
            <a:t>perkara</a:t>
          </a:r>
          <a:r>
            <a:rPr lang="en-US" sz="1800" b="1" kern="1200" dirty="0" smtClean="0"/>
            <a:t> yang </a:t>
          </a:r>
          <a:r>
            <a:rPr lang="en-US" sz="1800" b="1" kern="1200" dirty="0" err="1" smtClean="0"/>
            <a:t>menyebabkan</a:t>
          </a:r>
          <a:r>
            <a:rPr lang="en-US" sz="1800" b="1" kern="1200" dirty="0" smtClean="0"/>
            <a:t> </a:t>
          </a:r>
          <a:r>
            <a:rPr lang="en-US" sz="1800" b="1" kern="1200" dirty="0" err="1" smtClean="0"/>
            <a:t>amalan</a:t>
          </a:r>
          <a:r>
            <a:rPr lang="en-US" sz="1800" b="1" kern="1200" dirty="0" smtClean="0"/>
            <a:t> </a:t>
          </a:r>
          <a:r>
            <a:rPr lang="en-US" sz="1800" b="1" kern="1200" dirty="0" err="1" smtClean="0"/>
            <a:t>tidak</a:t>
          </a:r>
          <a:r>
            <a:rPr lang="en-US" sz="1800" b="1" kern="1200" dirty="0" smtClean="0"/>
            <a:t> </a:t>
          </a:r>
          <a:r>
            <a:rPr lang="en-US" sz="1800" b="1" kern="1200" dirty="0" err="1" smtClean="0"/>
            <a:t>di</a:t>
          </a:r>
          <a:r>
            <a:rPr lang="en-US" sz="1800" b="1" kern="1200" dirty="0" smtClean="0"/>
            <a:t> </a:t>
          </a:r>
          <a:r>
            <a:rPr lang="en-US" sz="1800" b="1" kern="1200" dirty="0" err="1" smtClean="0"/>
            <a:t>terima</a:t>
          </a:r>
          <a:r>
            <a:rPr lang="en-US" sz="1800" b="1" kern="1200" dirty="0" smtClean="0"/>
            <a:t>.</a:t>
          </a:r>
          <a:endParaRPr lang="en-US" sz="1800" kern="1200" dirty="0"/>
        </a:p>
      </dsp:txBody>
      <dsp:txXfrm rot="5400000">
        <a:off x="4704500" y="-573471"/>
        <a:ext cx="608762" cy="6705386"/>
      </dsp:txXfrm>
    </dsp:sp>
    <dsp:sp modelId="{1F127E12-10D8-4989-B1C0-115AA6F30FE4}">
      <dsp:nvSpPr>
        <dsp:cNvPr id="0" name=""/>
        <dsp:cNvSpPr/>
      </dsp:nvSpPr>
      <dsp:spPr>
        <a:xfrm>
          <a:off x="0" y="2398744"/>
          <a:ext cx="1719546" cy="760953"/>
        </a:xfrm>
        <a:prstGeom prst="roundRect">
          <a:avLst/>
        </a:prstGeom>
        <a:gradFill rotWithShape="0">
          <a:gsLst>
            <a:gs pos="0">
              <a:schemeClr val="accent3">
                <a:hueOff val="-12404454"/>
                <a:satOff val="20116"/>
                <a:lumOff val="148"/>
                <a:alphaOff val="0"/>
                <a:tint val="43000"/>
                <a:satMod val="165000"/>
              </a:schemeClr>
            </a:gs>
            <a:gs pos="55000">
              <a:schemeClr val="accent3">
                <a:hueOff val="-12404454"/>
                <a:satOff val="20116"/>
                <a:lumOff val="148"/>
                <a:alphaOff val="0"/>
                <a:tint val="83000"/>
                <a:satMod val="155000"/>
              </a:schemeClr>
            </a:gs>
            <a:gs pos="100000">
              <a:schemeClr val="accent3">
                <a:hueOff val="-12404454"/>
                <a:satOff val="20116"/>
                <a:lumOff val="14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FF00"/>
              </a:solidFill>
              <a:effectLst>
                <a:glow rad="101600">
                  <a:schemeClr val="tx1">
                    <a:alpha val="60000"/>
                  </a:schemeClr>
                </a:glow>
                <a:outerShdw blurRad="38100" dist="38100" dir="2700000" algn="tl">
                  <a:srgbClr val="000000">
                    <a:alpha val="43137"/>
                  </a:srgbClr>
                </a:outerShdw>
              </a:effectLst>
            </a:rPr>
            <a:t>Keempat</a:t>
          </a:r>
          <a:endParaRPr lang="en-US" sz="2200" kern="1200" dirty="0">
            <a:solidFill>
              <a:srgbClr val="FFFF00"/>
            </a:solidFill>
            <a:effectLst>
              <a:glow rad="101600">
                <a:schemeClr val="tx1">
                  <a:alpha val="60000"/>
                </a:schemeClr>
              </a:glow>
              <a:outerShdw blurRad="38100" dist="38100" dir="2700000" algn="tl">
                <a:srgbClr val="000000">
                  <a:alpha val="43137"/>
                </a:srgbClr>
              </a:outerShdw>
            </a:effectLst>
          </a:endParaRPr>
        </a:p>
      </dsp:txBody>
      <dsp:txXfrm>
        <a:off x="0" y="2398744"/>
        <a:ext cx="1719546" cy="760953"/>
      </dsp:txXfrm>
    </dsp:sp>
    <dsp:sp modelId="{0DE22D8A-94FC-47C3-8D44-94E539D51188}">
      <dsp:nvSpPr>
        <dsp:cNvPr id="0" name=""/>
        <dsp:cNvSpPr/>
      </dsp:nvSpPr>
      <dsp:spPr>
        <a:xfrm rot="5400000">
          <a:off x="4704500" y="225529"/>
          <a:ext cx="608762" cy="6705386"/>
        </a:xfrm>
        <a:prstGeom prst="round2SameRect">
          <a:avLst/>
        </a:prstGeom>
        <a:solidFill>
          <a:schemeClr val="accent3">
            <a:tint val="40000"/>
            <a:alpha val="90000"/>
            <a:hueOff val="-17063690"/>
            <a:satOff val="19452"/>
            <a:lumOff val="1327"/>
            <a:alphaOff val="0"/>
          </a:schemeClr>
        </a:solidFill>
        <a:ln w="9525" cap="flat" cmpd="sng" algn="ctr">
          <a:solidFill>
            <a:schemeClr val="accent3">
              <a:tint val="40000"/>
              <a:alpha val="90000"/>
              <a:hueOff val="-17063690"/>
              <a:satOff val="19452"/>
              <a:lumOff val="132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just" defTabSz="800100">
            <a:lnSpc>
              <a:spcPct val="90000"/>
            </a:lnSpc>
            <a:spcBef>
              <a:spcPct val="0"/>
            </a:spcBef>
            <a:spcAft>
              <a:spcPct val="15000"/>
            </a:spcAft>
            <a:buChar char="••"/>
          </a:pPr>
          <a:r>
            <a:rPr lang="en-US" sz="1800" b="1" kern="1200" dirty="0" err="1" smtClean="0"/>
            <a:t>meneguhkan</a:t>
          </a:r>
          <a:r>
            <a:rPr lang="en-US" sz="1800" b="1" kern="1200" dirty="0" smtClean="0"/>
            <a:t> </a:t>
          </a:r>
          <a:r>
            <a:rPr lang="en-US" sz="1800" b="1" kern="1200" dirty="0" err="1" smtClean="0"/>
            <a:t>tali</a:t>
          </a:r>
          <a:r>
            <a:rPr lang="en-US" sz="1800" b="1" kern="1200" dirty="0" smtClean="0"/>
            <a:t> </a:t>
          </a:r>
          <a:r>
            <a:rPr lang="en-US" sz="1800" b="1" kern="1200" dirty="0" err="1" smtClean="0"/>
            <a:t>persaudaraan</a:t>
          </a:r>
          <a:r>
            <a:rPr lang="en-US" sz="1800" b="1" kern="1200" dirty="0" smtClean="0"/>
            <a:t> </a:t>
          </a:r>
          <a:r>
            <a:rPr lang="en-US" sz="1800" b="1" kern="1200" dirty="0" err="1" smtClean="0"/>
            <a:t>dalam</a:t>
          </a:r>
          <a:r>
            <a:rPr lang="en-US" sz="1800" b="1" kern="1200" dirty="0" smtClean="0"/>
            <a:t> </a:t>
          </a:r>
          <a:r>
            <a:rPr lang="en-US" sz="1800" b="1" kern="1200" dirty="0" err="1" smtClean="0"/>
            <a:t>kalangan</a:t>
          </a:r>
          <a:r>
            <a:rPr lang="en-US" sz="1800" b="1" kern="1200" dirty="0" smtClean="0"/>
            <a:t> </a:t>
          </a:r>
          <a:r>
            <a:rPr lang="en-US" sz="1800" b="1" kern="1200" dirty="0" err="1" smtClean="0"/>
            <a:t>masyarakat</a:t>
          </a:r>
          <a:r>
            <a:rPr lang="en-US" sz="1800" b="1" kern="1200" dirty="0" smtClean="0"/>
            <a:t>. </a:t>
          </a:r>
          <a:endParaRPr lang="en-US" sz="1800" kern="1200" dirty="0"/>
        </a:p>
      </dsp:txBody>
      <dsp:txXfrm rot="5400000">
        <a:off x="4704500" y="225529"/>
        <a:ext cx="608762" cy="6705386"/>
      </dsp:txXfrm>
    </dsp:sp>
    <dsp:sp modelId="{EBA30EAF-CA08-43A6-9DD9-58F52CE5C0A5}">
      <dsp:nvSpPr>
        <dsp:cNvPr id="0" name=""/>
        <dsp:cNvSpPr/>
      </dsp:nvSpPr>
      <dsp:spPr>
        <a:xfrm>
          <a:off x="0" y="3197745"/>
          <a:ext cx="1719546" cy="760953"/>
        </a:xfrm>
        <a:prstGeom prst="roundRect">
          <a:avLst/>
        </a:prstGeom>
        <a:gradFill rotWithShape="0">
          <a:gsLst>
            <a:gs pos="0">
              <a:schemeClr val="accent3">
                <a:hueOff val="-16539272"/>
                <a:satOff val="26822"/>
                <a:lumOff val="197"/>
                <a:alphaOff val="0"/>
                <a:tint val="43000"/>
                <a:satMod val="165000"/>
              </a:schemeClr>
            </a:gs>
            <a:gs pos="55000">
              <a:schemeClr val="accent3">
                <a:hueOff val="-16539272"/>
                <a:satOff val="26822"/>
                <a:lumOff val="197"/>
                <a:alphaOff val="0"/>
                <a:tint val="83000"/>
                <a:satMod val="155000"/>
              </a:schemeClr>
            </a:gs>
            <a:gs pos="100000">
              <a:schemeClr val="accent3">
                <a:hueOff val="-16539272"/>
                <a:satOff val="26822"/>
                <a:lumOff val="19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solidFill>
                <a:srgbClr val="FFFF00"/>
              </a:solidFill>
              <a:effectLst>
                <a:glow rad="101600">
                  <a:schemeClr val="tx1">
                    <a:alpha val="60000"/>
                  </a:schemeClr>
                </a:glow>
                <a:outerShdw blurRad="38100" dist="38100" dir="2700000" algn="tl">
                  <a:srgbClr val="000000">
                    <a:alpha val="43137"/>
                  </a:srgbClr>
                </a:outerShdw>
              </a:effectLst>
            </a:rPr>
            <a:t>Kelima</a:t>
          </a:r>
          <a:endParaRPr lang="en-US" sz="2200" kern="1200" dirty="0">
            <a:solidFill>
              <a:srgbClr val="FFFF00"/>
            </a:solidFill>
            <a:effectLst>
              <a:glow rad="101600">
                <a:schemeClr val="tx1">
                  <a:alpha val="60000"/>
                </a:schemeClr>
              </a:glow>
              <a:outerShdw blurRad="38100" dist="38100" dir="2700000" algn="tl">
                <a:srgbClr val="000000">
                  <a:alpha val="43137"/>
                </a:srgbClr>
              </a:outerShdw>
            </a:effectLst>
          </a:endParaRPr>
        </a:p>
      </dsp:txBody>
      <dsp:txXfrm>
        <a:off x="0" y="3197745"/>
        <a:ext cx="1719546" cy="76095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9665F9-8336-4DD8-877F-8D8DF841418B}">
      <dsp:nvSpPr>
        <dsp:cNvPr id="0" name=""/>
        <dsp:cNvSpPr/>
      </dsp:nvSpPr>
      <dsp:spPr>
        <a:xfrm>
          <a:off x="0" y="0"/>
          <a:ext cx="8352928" cy="1270000"/>
        </a:xfrm>
        <a:prstGeom prst="roundRect">
          <a:avLst>
            <a:gd name="adj" fmla="val 10000"/>
          </a:avLst>
        </a:prstGeom>
        <a:solidFill>
          <a:schemeClr val="accent2">
            <a:hueOff val="0"/>
            <a:satOff val="0"/>
            <a:lumOff val="0"/>
            <a:alphaOff val="0"/>
          </a:schemeClr>
        </a:solidFill>
        <a:ln w="1905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pPr>
          <a:r>
            <a:rPr lang="en-US" sz="2200" kern="1200" dirty="0" err="1" smtClean="0">
              <a:ln>
                <a:solidFill>
                  <a:srgbClr val="FFFF00"/>
                </a:solidFill>
              </a:ln>
              <a:solidFill>
                <a:srgbClr val="FFFF00"/>
              </a:solidFill>
              <a:effectLst>
                <a:glow rad="101600">
                  <a:schemeClr val="tx1">
                    <a:alpha val="60000"/>
                  </a:schemeClr>
                </a:glow>
              </a:effectLst>
            </a:rPr>
            <a:t>Bulan</a:t>
          </a:r>
          <a:r>
            <a:rPr lang="en-US" sz="2200" kern="1200" dirty="0" smtClean="0">
              <a:ln>
                <a:solidFill>
                  <a:srgbClr val="FFFF00"/>
                </a:solidFill>
              </a:ln>
              <a:solidFill>
                <a:srgbClr val="FFFF00"/>
              </a:solidFill>
              <a:effectLst>
                <a:glow rad="101600">
                  <a:schemeClr val="tx1">
                    <a:alpha val="60000"/>
                  </a:schemeClr>
                </a:glow>
              </a:effectLst>
            </a:rPr>
            <a:t> Ramadan </a:t>
          </a:r>
          <a:r>
            <a:rPr lang="en-US" sz="2200" kern="1200" dirty="0" err="1" smtClean="0">
              <a:ln>
                <a:solidFill>
                  <a:srgbClr val="FFFF00"/>
                </a:solidFill>
              </a:ln>
              <a:solidFill>
                <a:srgbClr val="FFFF00"/>
              </a:solidFill>
              <a:effectLst>
                <a:glow rad="101600">
                  <a:schemeClr val="tx1">
                    <a:alpha val="60000"/>
                  </a:schemeClr>
                </a:glow>
              </a:effectLst>
            </a:rPr>
            <a:t>adalah</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tetamu</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agung</a:t>
          </a:r>
          <a:r>
            <a:rPr lang="en-US" sz="2200" kern="1200" dirty="0" smtClean="0">
              <a:ln>
                <a:solidFill>
                  <a:srgbClr val="FFFF00"/>
                </a:solidFill>
              </a:ln>
              <a:solidFill>
                <a:srgbClr val="FFFF00"/>
              </a:solidFill>
              <a:effectLst>
                <a:glow rad="101600">
                  <a:schemeClr val="tx1">
                    <a:alpha val="60000"/>
                  </a:schemeClr>
                </a:glow>
              </a:effectLst>
            </a:rPr>
            <a:t> yang </a:t>
          </a:r>
          <a:r>
            <a:rPr lang="en-US" sz="2200" kern="1200" dirty="0" err="1" smtClean="0">
              <a:ln>
                <a:solidFill>
                  <a:srgbClr val="FFFF00"/>
                </a:solidFill>
              </a:ln>
              <a:solidFill>
                <a:srgbClr val="FFFF00"/>
              </a:solidFill>
              <a:effectLst>
                <a:glow rad="101600">
                  <a:schemeClr val="tx1">
                    <a:alpha val="60000"/>
                  </a:schemeClr>
                </a:glow>
              </a:effectLst>
            </a:rPr>
            <a:t>wajib</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dimuliakan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oleh</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setiap</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umat</a:t>
          </a:r>
          <a:r>
            <a:rPr lang="en-US" sz="2200" kern="1200" dirty="0" smtClean="0">
              <a:ln>
                <a:solidFill>
                  <a:srgbClr val="FFFF00"/>
                </a:solidFill>
              </a:ln>
              <a:solidFill>
                <a:srgbClr val="FFFF00"/>
              </a:solidFill>
              <a:effectLst>
                <a:glow rad="101600">
                  <a:schemeClr val="tx1">
                    <a:alpha val="60000"/>
                  </a:schemeClr>
                </a:glow>
              </a:effectLst>
            </a:rPr>
            <a:t> Islam </a:t>
          </a:r>
          <a:r>
            <a:rPr lang="en-US" sz="2200" kern="1200" dirty="0" err="1" smtClean="0">
              <a:ln>
                <a:solidFill>
                  <a:srgbClr val="FFFF00"/>
                </a:solidFill>
              </a:ln>
              <a:solidFill>
                <a:srgbClr val="FFFF00"/>
              </a:solidFill>
              <a:effectLst>
                <a:glow rad="101600">
                  <a:schemeClr val="tx1">
                    <a:alpha val="60000"/>
                  </a:schemeClr>
                </a:glow>
              </a:effectLst>
            </a:rPr>
            <a:t>dengan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bersungguh-sungguh</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menjayakannya</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dengan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amalan-amalan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ketaatan</a:t>
          </a:r>
          <a:r>
            <a:rPr lang="en-US" sz="2200" kern="1200" dirty="0" smtClean="0">
              <a:ln>
                <a:solidFill>
                  <a:srgbClr val="FFFF00"/>
                </a:solidFill>
              </a:ln>
              <a:solidFill>
                <a:srgbClr val="FFFF00"/>
              </a:solidFill>
              <a:effectLst>
                <a:glow rad="101600">
                  <a:schemeClr val="tx1">
                    <a:alpha val="60000"/>
                  </a:schemeClr>
                </a:glow>
              </a:effectLst>
            </a:rPr>
            <a:t>.</a:t>
          </a:r>
          <a:endParaRPr lang="en-US" sz="2200" kern="1200" dirty="0">
            <a:ln>
              <a:solidFill>
                <a:srgbClr val="FFFF00"/>
              </a:solidFill>
            </a:ln>
            <a:solidFill>
              <a:srgbClr val="FFFF00"/>
            </a:solidFill>
            <a:effectLst>
              <a:glow rad="101600">
                <a:schemeClr val="tx1">
                  <a:alpha val="60000"/>
                </a:schemeClr>
              </a:glow>
            </a:effectLst>
          </a:endParaRPr>
        </a:p>
      </dsp:txBody>
      <dsp:txXfrm>
        <a:off x="1797585" y="0"/>
        <a:ext cx="6555342" cy="1270000"/>
      </dsp:txXfrm>
    </dsp:sp>
    <dsp:sp modelId="{84B523F4-E5E8-4BC9-8E5D-661BC47CD242}">
      <dsp:nvSpPr>
        <dsp:cNvPr id="0" name=""/>
        <dsp:cNvSpPr/>
      </dsp:nvSpPr>
      <dsp:spPr>
        <a:xfrm>
          <a:off x="576070" y="115173"/>
          <a:ext cx="935494" cy="1016000"/>
        </a:xfrm>
        <a:prstGeom prst="teardrop">
          <a:avLst/>
        </a:prstGeom>
        <a:blipFill rotWithShape="0">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F4ECFD-5E74-4B07-9C50-DC775879A935}">
      <dsp:nvSpPr>
        <dsp:cNvPr id="0" name=""/>
        <dsp:cNvSpPr/>
      </dsp:nvSpPr>
      <dsp:spPr>
        <a:xfrm>
          <a:off x="0" y="1397000"/>
          <a:ext cx="8352928" cy="1270000"/>
        </a:xfrm>
        <a:prstGeom prst="roundRect">
          <a:avLst>
            <a:gd name="adj" fmla="val 10000"/>
          </a:avLst>
        </a:prstGeom>
        <a:solidFill>
          <a:schemeClr val="accent3">
            <a:hueOff val="0"/>
            <a:satOff val="0"/>
            <a:lumOff val="0"/>
            <a:alphaOff val="0"/>
          </a:schemeClr>
        </a:solidFill>
        <a:ln w="1905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en-US" sz="2200" kern="1200" dirty="0" err="1" smtClean="0">
              <a:ln>
                <a:solidFill>
                  <a:srgbClr val="FFFF00"/>
                </a:solidFill>
              </a:ln>
              <a:solidFill>
                <a:srgbClr val="FFFF00"/>
              </a:solidFill>
              <a:effectLst>
                <a:glow rad="101600">
                  <a:schemeClr val="tx1">
                    <a:alpha val="60000"/>
                  </a:schemeClr>
                </a:glow>
              </a:effectLst>
            </a:rPr>
            <a:t>Berlumba-lumbalah</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dalam</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melaksanakan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ibadah</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sepanjang</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bulan</a:t>
          </a:r>
          <a:r>
            <a:rPr lang="en-US" sz="2200" kern="1200" dirty="0" smtClean="0">
              <a:ln>
                <a:solidFill>
                  <a:srgbClr val="FFFF00"/>
                </a:solidFill>
              </a:ln>
              <a:solidFill>
                <a:srgbClr val="FFFF00"/>
              </a:solidFill>
              <a:effectLst>
                <a:glow rad="101600">
                  <a:schemeClr val="tx1">
                    <a:alpha val="60000"/>
                  </a:schemeClr>
                </a:glow>
              </a:effectLst>
            </a:rPr>
            <a:t> Ramadan, </a:t>
          </a:r>
          <a:r>
            <a:rPr lang="en-US" sz="2200" kern="1200" dirty="0" err="1" smtClean="0">
              <a:ln>
                <a:solidFill>
                  <a:srgbClr val="FFFF00"/>
                </a:solidFill>
              </a:ln>
              <a:solidFill>
                <a:srgbClr val="FFFF00"/>
              </a:solidFill>
              <a:effectLst>
                <a:glow rad="101600">
                  <a:schemeClr val="tx1">
                    <a:alpha val="60000"/>
                  </a:schemeClr>
                </a:glow>
              </a:effectLst>
            </a:rPr>
            <a:t>kerana</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setiap</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amalan</a:t>
          </a:r>
          <a:r>
            <a:rPr lang="en-US" sz="2200" kern="1200" dirty="0" smtClean="0">
              <a:ln>
                <a:solidFill>
                  <a:srgbClr val="FFFF00"/>
                </a:solidFill>
              </a:ln>
              <a:solidFill>
                <a:srgbClr val="FFFF00"/>
              </a:solidFill>
              <a:effectLst>
                <a:glow rad="101600">
                  <a:schemeClr val="tx1">
                    <a:alpha val="60000"/>
                  </a:schemeClr>
                </a:glow>
              </a:effectLst>
            </a:rPr>
            <a:t> yang </a:t>
          </a:r>
          <a:r>
            <a:rPr lang="en-US" sz="2200" kern="1200" dirty="0" err="1" smtClean="0">
              <a:ln>
                <a:solidFill>
                  <a:srgbClr val="FFFF00"/>
                </a:solidFill>
              </a:ln>
              <a:solidFill>
                <a:srgbClr val="FFFF00"/>
              </a:solidFill>
              <a:effectLst>
                <a:glow rad="101600">
                  <a:schemeClr val="tx1">
                    <a:alpha val="60000"/>
                  </a:schemeClr>
                </a:glow>
              </a:effectLst>
            </a:rPr>
            <a:t>dilakukan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akan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dilipatgandakan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ganjarannya</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bulan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ini</a:t>
          </a:r>
          <a:r>
            <a:rPr lang="en-US" sz="2200" kern="1200" dirty="0" smtClean="0">
              <a:ln>
                <a:solidFill>
                  <a:srgbClr val="FFFF00"/>
                </a:solidFill>
              </a:ln>
              <a:solidFill>
                <a:srgbClr val="FFFF00"/>
              </a:solidFill>
              <a:effectLst>
                <a:glow rad="101600">
                  <a:schemeClr val="tx1">
                    <a:alpha val="60000"/>
                  </a:schemeClr>
                </a:glow>
              </a:effectLst>
            </a:rPr>
            <a:t>.</a:t>
          </a:r>
          <a:endParaRPr lang="en-US" sz="2200" kern="1200" dirty="0">
            <a:ln>
              <a:solidFill>
                <a:srgbClr val="FFFF00"/>
              </a:solidFill>
            </a:ln>
            <a:solidFill>
              <a:srgbClr val="FFFF00"/>
            </a:solidFill>
            <a:effectLst>
              <a:glow rad="101600">
                <a:schemeClr val="tx1">
                  <a:alpha val="60000"/>
                </a:schemeClr>
              </a:glow>
            </a:effectLst>
          </a:endParaRPr>
        </a:p>
      </dsp:txBody>
      <dsp:txXfrm>
        <a:off x="1797585" y="1397000"/>
        <a:ext cx="6555342" cy="1270000"/>
      </dsp:txXfrm>
    </dsp:sp>
    <dsp:sp modelId="{88C3752A-B012-4555-8EBC-344696009E30}">
      <dsp:nvSpPr>
        <dsp:cNvPr id="0" name=""/>
        <dsp:cNvSpPr/>
      </dsp:nvSpPr>
      <dsp:spPr>
        <a:xfrm>
          <a:off x="576070" y="1512173"/>
          <a:ext cx="935494" cy="1016000"/>
        </a:xfrm>
        <a:prstGeom prst="teardrop">
          <a:avLst/>
        </a:prstGeom>
        <a:blipFill rotWithShape="0">
          <a:blip xmlns:r="http://schemas.openxmlformats.org/officeDocument/2006/relationships" r:embed="rId2"/>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ECDA36-8583-4622-B5CC-30D2A378198A}">
      <dsp:nvSpPr>
        <dsp:cNvPr id="0" name=""/>
        <dsp:cNvSpPr/>
      </dsp:nvSpPr>
      <dsp:spPr>
        <a:xfrm>
          <a:off x="0" y="2794000"/>
          <a:ext cx="8352928" cy="1270000"/>
        </a:xfrm>
        <a:prstGeom prst="roundRect">
          <a:avLst>
            <a:gd name="adj" fmla="val 10000"/>
          </a:avLst>
        </a:prstGeom>
        <a:solidFill>
          <a:schemeClr val="accent4">
            <a:hueOff val="0"/>
            <a:satOff val="0"/>
            <a:lumOff val="0"/>
            <a:alphaOff val="0"/>
          </a:schemeClr>
        </a:solidFill>
        <a:ln w="1905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just" defTabSz="977900">
            <a:lnSpc>
              <a:spcPct val="90000"/>
            </a:lnSpc>
            <a:spcBef>
              <a:spcPct val="0"/>
            </a:spcBef>
            <a:spcAft>
              <a:spcPct val="35000"/>
            </a:spcAft>
          </a:pPr>
          <a:r>
            <a:rPr lang="en-US" sz="2200" kern="1200" dirty="0" err="1" smtClean="0">
              <a:ln>
                <a:solidFill>
                  <a:srgbClr val="FFFF00"/>
                </a:solidFill>
              </a:ln>
              <a:solidFill>
                <a:srgbClr val="FFFF00"/>
              </a:solidFill>
              <a:effectLst>
                <a:glow rad="101600">
                  <a:schemeClr val="tx1">
                    <a:alpha val="60000"/>
                  </a:schemeClr>
                </a:glow>
              </a:effectLst>
            </a:rPr>
            <a:t>Jadikanlah</a:t>
          </a:r>
          <a:r>
            <a:rPr lang="en-US" sz="2200" kern="1200" dirty="0" smtClean="0">
              <a:ln>
                <a:solidFill>
                  <a:srgbClr val="FFFF00"/>
                </a:solidFill>
              </a:ln>
              <a:solidFill>
                <a:srgbClr val="FFFF00"/>
              </a:solidFill>
              <a:effectLst>
                <a:glow rad="101600">
                  <a:schemeClr val="tx1">
                    <a:alpha val="60000"/>
                  </a:schemeClr>
                </a:glow>
              </a:effectLst>
            </a:rPr>
            <a:t> Ramadan kali </a:t>
          </a:r>
          <a:r>
            <a:rPr lang="en-US" sz="2200" kern="1200" dirty="0" err="1" smtClean="0">
              <a:ln>
                <a:solidFill>
                  <a:srgbClr val="FFFF00"/>
                </a:solidFill>
              </a:ln>
              <a:solidFill>
                <a:srgbClr val="FFFF00"/>
              </a:solidFill>
              <a:effectLst>
                <a:glow rad="101600">
                  <a:schemeClr val="tx1">
                    <a:alpha val="60000"/>
                  </a:schemeClr>
                </a:glow>
              </a:effectLst>
            </a:rPr>
            <a:t>ini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adalah</a:t>
          </a:r>
          <a:r>
            <a:rPr lang="en-US" sz="2200" kern="1200" dirty="0" smtClean="0">
              <a:ln>
                <a:solidFill>
                  <a:srgbClr val="FFFF00"/>
                </a:solidFill>
              </a:ln>
              <a:solidFill>
                <a:srgbClr val="FFFF00"/>
              </a:solidFill>
              <a:effectLst>
                <a:glow rad="101600">
                  <a:schemeClr val="tx1">
                    <a:alpha val="60000"/>
                  </a:schemeClr>
                </a:glow>
              </a:effectLst>
            </a:rPr>
            <a:t> yang </a:t>
          </a:r>
          <a:r>
            <a:rPr lang="en-US" sz="2200" kern="1200" dirty="0" err="1" smtClean="0">
              <a:ln>
                <a:solidFill>
                  <a:srgbClr val="FFFF00"/>
                </a:solidFill>
              </a:ln>
              <a:solidFill>
                <a:srgbClr val="FFFF00"/>
              </a:solidFill>
              <a:effectLst>
                <a:glow rad="101600">
                  <a:schemeClr val="tx1">
                    <a:alpha val="60000"/>
                  </a:schemeClr>
                </a:glow>
              </a:effectLst>
            </a:rPr>
            <a:t>terbaik</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buat</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diri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jangan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biarkan</a:t>
          </a:r>
          <a:r>
            <a:rPr lang="en-US" sz="2200" kern="1200" dirty="0" smtClean="0">
              <a:ln>
                <a:solidFill>
                  <a:srgbClr val="FFFF00"/>
                </a:solidFill>
              </a:ln>
              <a:solidFill>
                <a:srgbClr val="FFFF00"/>
              </a:solidFill>
              <a:effectLst>
                <a:glow rad="101600">
                  <a:schemeClr val="tx1">
                    <a:alpha val="60000"/>
                  </a:schemeClr>
                </a:glow>
              </a:effectLst>
            </a:rPr>
            <a:t> Ramadan </a:t>
          </a:r>
          <a:r>
            <a:rPr lang="en-US" sz="2200" kern="1200" dirty="0" err="1" smtClean="0">
              <a:ln>
                <a:solidFill>
                  <a:srgbClr val="FFFF00"/>
                </a:solidFill>
              </a:ln>
              <a:solidFill>
                <a:srgbClr val="FFFF00"/>
              </a:solidFill>
              <a:effectLst>
                <a:glow rad="101600">
                  <a:schemeClr val="tx1">
                    <a:alpha val="60000"/>
                  </a:schemeClr>
                </a:glow>
              </a:effectLst>
            </a:rPr>
            <a:t>berlalu</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tanpa</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kita</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memperolehi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keampunan</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dari</a:t>
          </a:r>
          <a:r>
            <a:rPr lang="en-US" sz="2200" kern="1200" dirty="0" smtClean="0">
              <a:ln>
                <a:solidFill>
                  <a:srgbClr val="FFFF00"/>
                </a:solidFill>
              </a:ln>
              <a:solidFill>
                <a:srgbClr val="FFFF00"/>
              </a:solidFill>
              <a:effectLst>
                <a:glow rad="101600">
                  <a:schemeClr val="tx1">
                    <a:alpha val="60000"/>
                  </a:schemeClr>
                </a:glow>
              </a:effectLst>
            </a:rPr>
            <a:t> </a:t>
          </a:r>
          <a:r>
            <a:rPr lang="en-US" sz="2200" kern="1200" dirty="0" err="1" smtClean="0">
              <a:ln>
                <a:solidFill>
                  <a:srgbClr val="FFFF00"/>
                </a:solidFill>
              </a:ln>
              <a:solidFill>
                <a:srgbClr val="FFFF00"/>
              </a:solidFill>
              <a:effectLst>
                <a:glow rad="101600">
                  <a:schemeClr val="tx1">
                    <a:alpha val="60000"/>
                  </a:schemeClr>
                </a:glow>
              </a:effectLst>
            </a:rPr>
            <a:t>sisi</a:t>
          </a:r>
          <a:r>
            <a:rPr lang="en-US" sz="2200" kern="1200" dirty="0" smtClean="0">
              <a:ln>
                <a:solidFill>
                  <a:srgbClr val="FFFF00"/>
                </a:solidFill>
              </a:ln>
              <a:solidFill>
                <a:srgbClr val="FFFF00"/>
              </a:solidFill>
              <a:effectLst>
                <a:glow rad="101600">
                  <a:schemeClr val="tx1">
                    <a:alpha val="60000"/>
                  </a:schemeClr>
                </a:glow>
              </a:effectLst>
            </a:rPr>
            <a:t> Allah SWT.</a:t>
          </a:r>
          <a:endParaRPr lang="en-US" sz="2200" kern="1200" dirty="0">
            <a:ln>
              <a:solidFill>
                <a:srgbClr val="FFFF00"/>
              </a:solidFill>
            </a:ln>
            <a:solidFill>
              <a:srgbClr val="FFFF00"/>
            </a:solidFill>
            <a:effectLst>
              <a:glow rad="101600">
                <a:schemeClr val="tx1">
                  <a:alpha val="60000"/>
                </a:schemeClr>
              </a:glow>
            </a:effectLst>
          </a:endParaRPr>
        </a:p>
      </dsp:txBody>
      <dsp:txXfrm>
        <a:off x="1797585" y="2794000"/>
        <a:ext cx="6555342" cy="1270000"/>
      </dsp:txXfrm>
    </dsp:sp>
    <dsp:sp modelId="{13E840F4-E068-4103-B4BA-B2BD1D30CC2A}">
      <dsp:nvSpPr>
        <dsp:cNvPr id="0" name=""/>
        <dsp:cNvSpPr/>
      </dsp:nvSpPr>
      <dsp:spPr>
        <a:xfrm>
          <a:off x="576070" y="2909173"/>
          <a:ext cx="935494" cy="1016000"/>
        </a:xfrm>
        <a:prstGeom prst="teardrop">
          <a:avLst/>
        </a:prstGeom>
        <a:blipFill rotWithShape="0">
          <a:blip xmlns:r="http://schemas.openxmlformats.org/officeDocument/2006/relationships" r:embed="rId3"/>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F3B11E-90AB-44CC-9BD6-6FD98BBEAED0}" type="datetimeFigureOut">
              <a:rPr lang="en-US" smtClean="0"/>
              <a:t>6/9/2016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792E09-5D6D-41E6-94A7-F958D0222CBC}"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B48E5-A66D-4DA9-ACA4-A625016B2828}" type="datetimeFigureOut">
              <a:rPr lang="en-US" smtClean="0"/>
              <a:pPr/>
              <a:t>6/9/2016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CC223-0B65-4BC9-B250-18A2FAFEA3F1}" type="slidenum">
              <a:rPr lang="en-US" smtClean="0"/>
              <a:pPr/>
              <a:t>‹#›</a:t>
            </a:fld>
            <a:endParaRPr lang="en-US"/>
          </a:p>
        </p:txBody>
      </p:sp>
    </p:spTree>
    <p:extLst>
      <p:ext uri="{BB962C8B-B14F-4D97-AF65-F5344CB8AC3E}">
        <p14:creationId xmlns="" xmlns:p14="http://schemas.microsoft.com/office/powerpoint/2010/main" val="23792787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E141DE7-2094-4F1F-93B1-80FCD95DBDF4}" type="datetime1">
              <a:rPr lang="en-US" smtClean="0"/>
              <a:t>6/9/2016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1C7AA28-366A-4997-BBC8-D6BEB1ED3A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A0E9A-DB7C-4B05-B204-680A26F824FC}" type="datetime1">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DD529-37F7-4077-A89F-0EE95DDD8EED}" type="datetime1">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99746-17C7-4E26-9878-92A8A406AACB}" type="datetime1">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039C40-67A1-4C17-AC03-4D47D07D1A17}" type="datetime1">
              <a:rPr lang="en-US" smtClean="0"/>
              <a:t>6/9/2016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AB8612-E0C5-4F01-99CF-E0895F4827BC}" type="datetime1">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74D8B4C-E8B9-41CD-B039-0144BC3147D5}" type="datetime1">
              <a:rPr lang="en-US" smtClean="0"/>
              <a:t>6/9/2016</a:t>
            </a:fld>
            <a:endParaRPr lang="en-US"/>
          </a:p>
        </p:txBody>
      </p:sp>
      <p:sp>
        <p:nvSpPr>
          <p:cNvPr id="27" name="Slide Number Placeholder 26"/>
          <p:cNvSpPr>
            <a:spLocks noGrp="1"/>
          </p:cNvSpPr>
          <p:nvPr>
            <p:ph type="sldNum" sz="quarter" idx="11"/>
          </p:nvPr>
        </p:nvSpPr>
        <p:spPr/>
        <p:txBody>
          <a:bodyPr rtlCol="0"/>
          <a:lstStyle/>
          <a:p>
            <a:fld id="{01C7AA28-366A-4997-BBC8-D6BEB1ED3AC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263037E-92C9-469B-BF5D-CE2605119BFD}" type="datetime1">
              <a:rPr lang="en-US" smtClean="0"/>
              <a:t>6/9/2016</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1C7AA28-366A-4997-BBC8-D6BEB1ED3A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F1857-2BB1-485C-A1ED-65E4B283ECF3}" type="datetime1">
              <a:rPr lang="en-US" smtClean="0"/>
              <a:t>6/9/2016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0DFBE8-99D7-4BA0-814C-1D4DAC7B9789}" type="datetime1">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B68ACA-CA43-4F2F-8098-EE6529949A28}" type="datetime1">
              <a:rPr lang="en-US" smtClean="0"/>
              <a:t>6/9/2016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27CB8C-8FF2-4D43-ADA4-46CCDFFFD8BF}" type="datetime1">
              <a:rPr lang="en-US" smtClean="0"/>
              <a:t>6/9/2016</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1C7AA28-366A-4997-BBC8-D6BEB1ED3A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0" name="Shape 29"/>
          <p:cNvCxnSpPr/>
          <p:nvPr/>
        </p:nvCxnSpPr>
        <p:spPr>
          <a:xfrm rot="16200000" flipH="1">
            <a:off x="755322" y="3141222"/>
            <a:ext cx="2772308" cy="2627784"/>
          </a:xfrm>
          <a:prstGeom prst="curvedConnector2">
            <a:avLst/>
          </a:prstGeom>
        </p:spPr>
        <p:style>
          <a:lnRef idx="3">
            <a:schemeClr val="accent3"/>
          </a:lnRef>
          <a:fillRef idx="0">
            <a:schemeClr val="accent3"/>
          </a:fillRef>
          <a:effectRef idx="2">
            <a:schemeClr val="accent3"/>
          </a:effectRef>
          <a:fontRef idx="minor">
            <a:schemeClr val="tx1"/>
          </a:fontRef>
        </p:style>
      </p:cxnSp>
      <p:grpSp>
        <p:nvGrpSpPr>
          <p:cNvPr id="5"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Oval 12"/>
          <p:cNvSpPr/>
          <p:nvPr/>
        </p:nvSpPr>
        <p:spPr>
          <a:xfrm>
            <a:off x="3419872" y="5013176"/>
            <a:ext cx="1584176" cy="1656184"/>
          </a:xfrm>
          <a:prstGeom prst="ellipse">
            <a:avLst/>
          </a:prstGeom>
          <a:blipFill>
            <a:blip r:embed="rId6" cstate="print"/>
            <a:stretch>
              <a:fillRect/>
            </a:stretch>
          </a:blip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67544" y="3284984"/>
            <a:ext cx="1584176" cy="1656184"/>
          </a:xfrm>
          <a:prstGeom prst="ellipse">
            <a:avLst/>
          </a:prstGeom>
          <a:blipFill>
            <a:blip r:embed="rId7" cstate="print"/>
            <a:stretch>
              <a:fillRect/>
            </a:stretch>
          </a:blip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691680" y="4725144"/>
            <a:ext cx="1584176" cy="1656184"/>
          </a:xfrm>
          <a:prstGeom prst="ellipse">
            <a:avLst/>
          </a:prstGeom>
          <a:blipFill>
            <a:blip r:embed="rId8" cstate="print"/>
            <a:stretch>
              <a:fillRect/>
            </a:stretch>
          </a:blip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07504" y="1412776"/>
            <a:ext cx="1584176" cy="1656184"/>
          </a:xfrm>
          <a:prstGeom prst="ellipse">
            <a:avLst/>
          </a:prstGeom>
          <a:blipFill>
            <a:blip r:embed="rId9" cstate="print"/>
            <a:stretch>
              <a:fillRect/>
            </a:stretch>
          </a:blipFill>
          <a:ln w="57150">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483768" y="2073622"/>
            <a:ext cx="4896544" cy="923330"/>
          </a:xfrm>
          <a:prstGeom prst="rect">
            <a:avLst/>
          </a:prstGeom>
          <a:noFill/>
        </p:spPr>
        <p:txBody>
          <a:bodyPr wrap="square" lIns="91440" tIns="45720" rIns="91440" bIns="45720">
            <a:spAutoFit/>
          </a:bodyPr>
          <a:lstStyle/>
          <a:p>
            <a:pPr algn="ctr"/>
            <a:r>
              <a:rPr lang="en-U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RAMADAN</a:t>
            </a:r>
            <a:endPar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2" name="Rectangle 31"/>
          <p:cNvSpPr/>
          <p:nvPr/>
        </p:nvSpPr>
        <p:spPr>
          <a:xfrm>
            <a:off x="2235516" y="2852936"/>
            <a:ext cx="5609228" cy="64633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Bulan</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Menjana</a:t>
            </a:r>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36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Taqwa</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3" name="Rounded Rectangle 32"/>
          <p:cNvSpPr/>
          <p:nvPr/>
        </p:nvSpPr>
        <p:spPr>
          <a:xfrm>
            <a:off x="3002284" y="3562390"/>
            <a:ext cx="3921963" cy="442674"/>
          </a:xfrm>
          <a:prstGeom prst="roundRect">
            <a:avLst/>
          </a:prstGeom>
          <a:solidFill>
            <a:srgbClr val="00B050"/>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2000" dirty="0" smtClean="0">
                <a:solidFill>
                  <a:schemeClr val="tx1"/>
                </a:solidFill>
              </a:rPr>
              <a:t>(10 Jun 2016 / 5 Ramadan 1437</a:t>
            </a:r>
            <a:r>
              <a:rPr lang="es-ES" sz="2000" dirty="0" smtClean="0">
                <a:solidFill>
                  <a:schemeClr val="tx1"/>
                </a:solidFill>
              </a:rPr>
              <a:t>)</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ounded Rectangle 12"/>
          <p:cNvSpPr/>
          <p:nvPr/>
        </p:nvSpPr>
        <p:spPr>
          <a:xfrm>
            <a:off x="529773" y="1296090"/>
            <a:ext cx="6274475" cy="476726"/>
          </a:xfrm>
          <a:prstGeom prst="roundRect">
            <a:avLst/>
          </a:prstGeom>
          <a:solidFill>
            <a:srgbClr val="00B050"/>
          </a:solidFill>
          <a:ln w="38100">
            <a:solidFill>
              <a:schemeClr val="bg1"/>
            </a:solidFill>
          </a:ln>
        </p:spPr>
        <p:txBody>
          <a:bodyPr wrap="none">
            <a:spAutoFit/>
          </a:bodyPr>
          <a:lstStyle/>
          <a:p>
            <a:r>
              <a:rPr lang="en-US" sz="2200" dirty="0" err="1" smtClean="0">
                <a:ln>
                  <a:solidFill>
                    <a:srgbClr val="FFFF00"/>
                  </a:solidFill>
                </a:ln>
                <a:solidFill>
                  <a:srgbClr val="FFFF00"/>
                </a:solidFill>
                <a:effectLst>
                  <a:glow rad="63500">
                    <a:schemeClr val="accent1">
                      <a:satMod val="175000"/>
                      <a:alpha val="40000"/>
                    </a:schemeClr>
                  </a:glow>
                </a:effectLst>
              </a:rPr>
              <a:t>Firman</a:t>
            </a:r>
            <a:r>
              <a:rPr lang="en-US" sz="2200" dirty="0" smtClean="0">
                <a:ln>
                  <a:solidFill>
                    <a:srgbClr val="FFFF00"/>
                  </a:solidFill>
                </a:ln>
                <a:solidFill>
                  <a:srgbClr val="FFFF00"/>
                </a:solidFill>
                <a:effectLst>
                  <a:glow rad="63500">
                    <a:schemeClr val="accent1">
                      <a:satMod val="175000"/>
                      <a:alpha val="40000"/>
                    </a:schemeClr>
                  </a:glow>
                </a:effectLst>
              </a:rPr>
              <a:t> Allah SWT </a:t>
            </a:r>
            <a:r>
              <a:rPr lang="en-US" sz="2200" dirty="0" err="1" smtClean="0">
                <a:ln>
                  <a:solidFill>
                    <a:srgbClr val="FFFF00"/>
                  </a:solidFill>
                </a:ln>
                <a:solidFill>
                  <a:srgbClr val="FFFF00"/>
                </a:solidFill>
                <a:effectLst>
                  <a:glow rad="63500">
                    <a:schemeClr val="accent1">
                      <a:satMod val="175000"/>
                      <a:alpha val="40000"/>
                    </a:schemeClr>
                  </a:glow>
                </a:effectLst>
              </a:rPr>
              <a:t>dalam</a:t>
            </a:r>
            <a:r>
              <a:rPr lang="en-US" sz="2200" dirty="0" smtClean="0">
                <a:ln>
                  <a:solidFill>
                    <a:srgbClr val="FFFF00"/>
                  </a:solidFill>
                </a:ln>
                <a:solidFill>
                  <a:srgbClr val="FFFF00"/>
                </a:solidFill>
                <a:effectLst>
                  <a:glow rad="63500">
                    <a:schemeClr val="accent1">
                      <a:satMod val="175000"/>
                      <a:alpha val="40000"/>
                    </a:schemeClr>
                  </a:glow>
                </a:effectLst>
              </a:rPr>
              <a:t> </a:t>
            </a:r>
            <a:r>
              <a:rPr lang="en-US" sz="2200" dirty="0" err="1" smtClean="0">
                <a:ln>
                  <a:solidFill>
                    <a:srgbClr val="FFFF00"/>
                  </a:solidFill>
                </a:ln>
                <a:solidFill>
                  <a:srgbClr val="FFFF00"/>
                </a:solidFill>
                <a:effectLst>
                  <a:glow rad="63500">
                    <a:schemeClr val="accent1">
                      <a:satMod val="175000"/>
                      <a:alpha val="40000"/>
                    </a:schemeClr>
                  </a:glow>
                </a:effectLst>
              </a:rPr>
              <a:t>Surah</a:t>
            </a:r>
            <a:r>
              <a:rPr lang="en-US" sz="2200" dirty="0" smtClean="0">
                <a:ln>
                  <a:solidFill>
                    <a:srgbClr val="FFFF00"/>
                  </a:solidFill>
                </a:ln>
                <a:solidFill>
                  <a:srgbClr val="FFFF00"/>
                </a:solidFill>
                <a:effectLst>
                  <a:glow rad="63500">
                    <a:schemeClr val="accent1">
                      <a:satMod val="175000"/>
                      <a:alpha val="40000"/>
                    </a:schemeClr>
                  </a:glow>
                </a:effectLst>
              </a:rPr>
              <a:t> </a:t>
            </a:r>
            <a:r>
              <a:rPr lang="en-US" sz="2200" dirty="0" smtClean="0">
                <a:ln>
                  <a:solidFill>
                    <a:srgbClr val="FFFF00"/>
                  </a:solidFill>
                </a:ln>
                <a:solidFill>
                  <a:srgbClr val="FFFF00"/>
                </a:solidFill>
                <a:effectLst>
                  <a:glow rad="63500">
                    <a:schemeClr val="accent1">
                      <a:satMod val="175000"/>
                      <a:alpha val="40000"/>
                    </a:schemeClr>
                  </a:glow>
                </a:effectLst>
              </a:rPr>
              <a:t>al-</a:t>
            </a:r>
            <a:r>
              <a:rPr lang="en-US" sz="2200" dirty="0" err="1" smtClean="0">
                <a:ln>
                  <a:solidFill>
                    <a:srgbClr val="FFFF00"/>
                  </a:solidFill>
                </a:ln>
                <a:solidFill>
                  <a:srgbClr val="FFFF00"/>
                </a:solidFill>
                <a:effectLst>
                  <a:glow rad="63500">
                    <a:schemeClr val="accent1">
                      <a:satMod val="175000"/>
                      <a:alpha val="40000"/>
                    </a:schemeClr>
                  </a:glow>
                </a:effectLst>
              </a:rPr>
              <a:t>Baqarah</a:t>
            </a:r>
            <a:r>
              <a:rPr lang="en-US" sz="2200" dirty="0" smtClean="0">
                <a:ln>
                  <a:solidFill>
                    <a:srgbClr val="FFFF00"/>
                  </a:solidFill>
                </a:ln>
                <a:solidFill>
                  <a:srgbClr val="FFFF00"/>
                </a:solidFill>
                <a:effectLst>
                  <a:glow rad="63500">
                    <a:schemeClr val="accent1">
                      <a:satMod val="175000"/>
                      <a:alpha val="40000"/>
                    </a:schemeClr>
                  </a:glow>
                </a:effectLst>
              </a:rPr>
              <a:t> </a:t>
            </a:r>
            <a:r>
              <a:rPr lang="en-US" sz="2200" dirty="0" smtClean="0">
                <a:ln>
                  <a:solidFill>
                    <a:srgbClr val="FFFF00"/>
                  </a:solidFill>
                </a:ln>
                <a:solidFill>
                  <a:srgbClr val="FFFF00"/>
                </a:solidFill>
                <a:effectLst>
                  <a:glow rad="63500">
                    <a:schemeClr val="accent1">
                      <a:satMod val="175000"/>
                      <a:alpha val="40000"/>
                    </a:schemeClr>
                  </a:glow>
                </a:effectLst>
              </a:rPr>
              <a:t>: 183</a:t>
            </a:r>
            <a:endParaRPr lang="en-US" sz="2200" dirty="0">
              <a:ln>
                <a:solidFill>
                  <a:srgbClr val="FFFF00"/>
                </a:solidFill>
              </a:ln>
              <a:solidFill>
                <a:srgbClr val="FFFF00"/>
              </a:solidFill>
              <a:effectLst>
                <a:glow rad="63500">
                  <a:schemeClr val="accent1">
                    <a:satMod val="175000"/>
                    <a:alpha val="40000"/>
                  </a:schemeClr>
                </a:glow>
              </a:effectLst>
            </a:endParaRPr>
          </a:p>
        </p:txBody>
      </p:sp>
      <p:sp>
        <p:nvSpPr>
          <p:cNvPr id="40961" name="Rectangle 1"/>
          <p:cNvSpPr>
            <a:spLocks noChangeArrowheads="1"/>
          </p:cNvSpPr>
          <p:nvPr/>
        </p:nvSpPr>
        <p:spPr bwMode="auto">
          <a:xfrm>
            <a:off x="395536" y="1718270"/>
            <a:ext cx="8208912" cy="2412980"/>
          </a:xfrm>
          <a:prstGeom prst="horizontalScroll">
            <a:avLst/>
          </a:prstGeom>
          <a:solidFill>
            <a:srgbClr val="FFFF00"/>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QCF_P028" pitchFamily="2" charset="2"/>
              <a:ea typeface="Times New Roman" pitchFamily="18" charset="0"/>
              <a:cs typeface="Arabic Transparent"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4000" b="1" i="0" u="none" strike="noStrike" cap="none" normalizeH="0" baseline="0" dirty="0" smtClean="0">
                <a:ln>
                  <a:noFill/>
                </a:ln>
                <a:solidFill>
                  <a:schemeClr val="tx1"/>
                </a:solidFill>
                <a:effectLst/>
                <a:latin typeface="QCF_P028" pitchFamily="2" charset="2"/>
                <a:ea typeface="Times New Roman" pitchFamily="18" charset="0"/>
                <a:cs typeface="Arabic Transparent" pitchFamily="2" charset="-78"/>
              </a:rPr>
              <a:t>﴿</a:t>
            </a:r>
            <a:r>
              <a:rPr kumimoji="0" lang="ar-SA" sz="4000" b="1" i="0" u="none" strike="noStrike" cap="none" normalizeH="0" baseline="0" dirty="0" smtClean="0">
                <a:ln>
                  <a:noFill/>
                </a:ln>
                <a:solidFill>
                  <a:schemeClr val="tx1"/>
                </a:solidFill>
                <a:effectLst/>
                <a:latin typeface="QCF_P028" pitchFamily="2" charset="2"/>
                <a:ea typeface="Times New Roman" pitchFamily="18" charset="0"/>
                <a:cs typeface="QCF_P028" pitchFamily="2" charset="2"/>
              </a:rPr>
              <a:t>ﭣ ﭤ ﭥ ﭦ ﭧ ﭨ ﭩ ﭪ ﭫ ﭬ ﭭ ﭮ ﭯ ﭰ</a:t>
            </a:r>
            <a:r>
              <a:rPr kumimoji="0" lang="ar-SA" sz="4000" b="1" i="0" u="none" strike="noStrike" cap="none" normalizeH="0" baseline="0" dirty="0" smtClean="0">
                <a:ln>
                  <a:noFill/>
                </a:ln>
                <a:solidFill>
                  <a:schemeClr val="tx1"/>
                </a:solidFill>
                <a:effectLst/>
                <a:latin typeface="QCF_P028" pitchFamily="2" charset="2"/>
                <a:ea typeface="Times New Roman" pitchFamily="18" charset="0"/>
                <a:cs typeface="Arabic Transparent" pitchFamily="2" charset="-78"/>
              </a:rPr>
              <a:t>﴾</a:t>
            </a:r>
            <a:endParaRPr kumimoji="0" lang="en-US" sz="4000" b="1" i="0" u="none" strike="noStrike" cap="none" normalizeH="0" baseline="0" dirty="0" smtClean="0">
              <a:ln>
                <a:noFill/>
              </a:ln>
              <a:solidFill>
                <a:schemeClr val="tx1"/>
              </a:solidFill>
              <a:effectLst/>
              <a:latin typeface="QCF_P028" pitchFamily="2" charset="2"/>
              <a:ea typeface="Times New Roman" pitchFamily="18" charset="0"/>
              <a:cs typeface="Arabic Transparent"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ar-S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62" name="Rectangle 2"/>
          <p:cNvSpPr>
            <a:spLocks noChangeArrowheads="1"/>
          </p:cNvSpPr>
          <p:nvPr/>
        </p:nvSpPr>
        <p:spPr bwMode="auto">
          <a:xfrm>
            <a:off x="899592" y="3861048"/>
            <a:ext cx="7416824" cy="1634490"/>
          </a:xfrm>
          <a:prstGeom prst="round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ea typeface="Calibri" pitchFamily="34" charset="0"/>
                <a:cs typeface="Times New Roman" pitchFamily="18" charset="0"/>
              </a:rPr>
              <a:t>Maksudnya</a:t>
            </a:r>
            <a:r>
              <a:rPr kumimoji="0" lang="en-US" b="1" i="0" u="none" strike="noStrike" cap="none" normalizeH="0" baseline="0" dirty="0" smtClean="0">
                <a:ln>
                  <a:noFill/>
                </a:ln>
                <a:solidFill>
                  <a:schemeClr val="tx1"/>
                </a:solidFill>
                <a:effectLst/>
                <a:ea typeface="Calibri" pitchFamily="34"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endParaRPr lang="en-US" b="1" dirty="0" smtClean="0">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Calibri" pitchFamily="34" charset="0"/>
                <a:cs typeface="Times New Roman" pitchFamily="18" charset="0"/>
              </a:rPr>
              <a:t>“</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Wahai</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orang-orang</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beriman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Kamu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1" i="1" u="none" strike="noStrike" cap="none" normalizeH="0" baseline="0" dirty="0" err="1" smtClean="0">
                <a:ln>
                  <a:noFill/>
                </a:ln>
                <a:solidFill>
                  <a:schemeClr val="tx1"/>
                </a:solidFill>
                <a:effectLst/>
                <a:ea typeface="Calibri" pitchFamily="34" charset="0"/>
                <a:cs typeface="Times New Roman" pitchFamily="18" charset="0"/>
              </a:rPr>
              <a:t>diwajibkan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berpuasa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sebagaimana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diwajibkan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atas</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orang</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terdahulu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daripada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kamu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supaya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kamu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1" i="1" u="none" strike="noStrike" cap="none" normalizeH="0" baseline="0" dirty="0" err="1" smtClean="0">
                <a:ln>
                  <a:noFill/>
                </a:ln>
                <a:solidFill>
                  <a:schemeClr val="tx1"/>
                </a:solidFill>
                <a:effectLst/>
                <a:ea typeface="Calibri" pitchFamily="34" charset="0"/>
                <a:cs typeface="Times New Roman" pitchFamily="18" charset="0"/>
              </a:rPr>
              <a:t>bertakwa</a:t>
            </a:r>
            <a:r>
              <a:rPr kumimoji="0" lang="en-US" b="0" i="1" u="none" strike="noStrike" cap="none" normalizeH="0" baseline="0" dirty="0" smtClean="0">
                <a:ln>
                  <a:noFill/>
                </a:ln>
                <a:solidFill>
                  <a:schemeClr val="tx1"/>
                </a:solidFill>
                <a:effectLst/>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827584" y="3916213"/>
            <a:ext cx="7560840" cy="1384995"/>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4000" dirty="0" smtClean="0"/>
              <a:t>A</a:t>
            </a:r>
            <a:r>
              <a:rPr lang="en-US" sz="2200" dirty="0" smtClean="0"/>
              <a:t>llah SWT </a:t>
            </a:r>
            <a:r>
              <a:rPr lang="en-US" sz="2200" dirty="0" err="1" smtClean="0"/>
              <a:t>memberi</a:t>
            </a:r>
            <a:r>
              <a:rPr lang="en-US" sz="2200" dirty="0" smtClean="0"/>
              <a:t> </a:t>
            </a:r>
            <a:r>
              <a:rPr lang="en-US" sz="2200" i="1" dirty="0" err="1" smtClean="0">
                <a:solidFill>
                  <a:srgbClr val="FF0000"/>
                </a:solidFill>
              </a:rPr>
              <a:t>keistimewaan</a:t>
            </a:r>
            <a:r>
              <a:rPr lang="en-US" sz="2200" dirty="0" smtClean="0"/>
              <a:t> yang </a:t>
            </a:r>
            <a:r>
              <a:rPr lang="en-US" sz="2200" dirty="0" err="1" smtClean="0"/>
              <a:t>khas</a:t>
            </a:r>
            <a:r>
              <a:rPr lang="en-US" sz="2200" dirty="0" smtClean="0"/>
              <a:t> </a:t>
            </a:r>
            <a:r>
              <a:rPr lang="en-US" sz="2200" dirty="0" err="1" smtClean="0"/>
              <a:t>berbanding</a:t>
            </a:r>
            <a:r>
              <a:rPr lang="en-US" sz="2200" dirty="0" smtClean="0"/>
              <a:t> </a:t>
            </a:r>
            <a:r>
              <a:rPr lang="en-US" sz="2200" dirty="0" err="1" smtClean="0"/>
              <a:t>bulan-bulan</a:t>
            </a:r>
            <a:r>
              <a:rPr lang="en-US" sz="2200" dirty="0" smtClean="0"/>
              <a:t> yang lain </a:t>
            </a:r>
            <a:r>
              <a:rPr lang="en-US" sz="2200" dirty="0" err="1" smtClean="0"/>
              <a:t>sehinggakan</a:t>
            </a:r>
            <a:r>
              <a:rPr lang="en-US" sz="2200" dirty="0" smtClean="0"/>
              <a:t> </a:t>
            </a:r>
            <a:r>
              <a:rPr lang="en-US" sz="2200" dirty="0" err="1" smtClean="0"/>
              <a:t>setiap</a:t>
            </a:r>
            <a:r>
              <a:rPr lang="en-US" sz="2200" dirty="0" smtClean="0"/>
              <a:t> </a:t>
            </a:r>
            <a:r>
              <a:rPr lang="en-US" sz="2200" dirty="0" err="1" smtClean="0"/>
              <a:t>detiknya</a:t>
            </a:r>
            <a:r>
              <a:rPr lang="en-US" sz="2200" dirty="0" smtClean="0"/>
              <a:t> </a:t>
            </a:r>
            <a:r>
              <a:rPr lang="en-US" sz="2200" dirty="0" err="1" smtClean="0"/>
              <a:t>amat</a:t>
            </a:r>
            <a:r>
              <a:rPr lang="en-US" sz="2200" dirty="0" smtClean="0"/>
              <a:t> </a:t>
            </a:r>
            <a:r>
              <a:rPr lang="en-US" sz="2200" dirty="0" err="1" smtClean="0"/>
              <a:t>berharga</a:t>
            </a:r>
            <a:r>
              <a:rPr lang="en-US" sz="2200" dirty="0" smtClean="0"/>
              <a:t>.</a:t>
            </a:r>
            <a:endParaRPr lang="en-US" sz="2200" dirty="0"/>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2" name="Flowchart: Manual Input 21"/>
          <p:cNvSpPr/>
          <p:nvPr/>
        </p:nvSpPr>
        <p:spPr>
          <a:xfrm>
            <a:off x="827584" y="1124744"/>
            <a:ext cx="1795684" cy="879038"/>
          </a:xfrm>
          <a:prstGeom prst="flowChartManualInput">
            <a:avLst/>
          </a:prstGeom>
          <a:solidFill>
            <a:srgbClr val="FFFF00"/>
          </a:solidFill>
        </p:spPr>
        <p:style>
          <a:lnRef idx="2">
            <a:schemeClr val="dk1"/>
          </a:lnRef>
          <a:fillRef idx="1">
            <a:schemeClr val="lt1"/>
          </a:fillRef>
          <a:effectRef idx="0">
            <a:schemeClr val="dk1"/>
          </a:effectRef>
          <a:fontRef idx="minor">
            <a:schemeClr val="dk1"/>
          </a:fontRef>
        </p:style>
        <p:txBody>
          <a:bodyPr wrap="none">
            <a:spAutoFit/>
          </a:bodyPr>
          <a:lstStyle/>
          <a:p>
            <a:r>
              <a:rPr lang="en-US" sz="4000" dirty="0" err="1" smtClean="0"/>
              <a:t>R</a:t>
            </a:r>
            <a:r>
              <a:rPr lang="en-US" sz="2400" dirty="0" err="1" smtClean="0"/>
              <a:t>ealitinya</a:t>
            </a:r>
            <a:r>
              <a:rPr lang="en-US" sz="2400" dirty="0" smtClean="0"/>
              <a:t>,</a:t>
            </a:r>
            <a:endParaRPr lang="en-US" sz="2400" dirty="0"/>
          </a:p>
        </p:txBody>
      </p:sp>
      <p:sp>
        <p:nvSpPr>
          <p:cNvPr id="23" name="Rectangle 22"/>
          <p:cNvSpPr/>
          <p:nvPr/>
        </p:nvSpPr>
        <p:spPr>
          <a:xfrm>
            <a:off x="827584" y="1916832"/>
            <a:ext cx="7560840" cy="104644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4000" dirty="0" smtClean="0"/>
              <a:t>R</a:t>
            </a:r>
            <a:r>
              <a:rPr lang="en-US" sz="2200" dirty="0" smtClean="0"/>
              <a:t>amadan </a:t>
            </a:r>
            <a:r>
              <a:rPr lang="en-US" sz="2200" dirty="0" err="1" smtClean="0"/>
              <a:t>adalah</a:t>
            </a:r>
            <a:r>
              <a:rPr lang="en-US" sz="2200" dirty="0" smtClean="0"/>
              <a:t> </a:t>
            </a:r>
            <a:r>
              <a:rPr lang="en-US" sz="2200" dirty="0" err="1" smtClean="0"/>
              <a:t>anugerah</a:t>
            </a:r>
            <a:r>
              <a:rPr lang="en-US" sz="2200" dirty="0" smtClean="0"/>
              <a:t> </a:t>
            </a:r>
            <a:r>
              <a:rPr lang="en-US" sz="2200" i="1" dirty="0" err="1" smtClean="0">
                <a:solidFill>
                  <a:srgbClr val="FF0000"/>
                </a:solidFill>
              </a:rPr>
              <a:t>Rabbaniah</a:t>
            </a:r>
            <a:r>
              <a:rPr lang="en-US" sz="2200" dirty="0" smtClean="0"/>
              <a:t> </a:t>
            </a:r>
            <a:r>
              <a:rPr lang="en-US" sz="2200" dirty="0" err="1" smtClean="0"/>
              <a:t>dan</a:t>
            </a:r>
            <a:r>
              <a:rPr lang="en-US" sz="2200" dirty="0" smtClean="0"/>
              <a:t> </a:t>
            </a:r>
            <a:r>
              <a:rPr lang="en-US" sz="2200" dirty="0" err="1" smtClean="0"/>
              <a:t>nikmat</a:t>
            </a:r>
            <a:r>
              <a:rPr lang="en-US" sz="2200" dirty="0" smtClean="0"/>
              <a:t> </a:t>
            </a:r>
            <a:r>
              <a:rPr lang="en-US" sz="2200" i="1" dirty="0" err="1" smtClean="0">
                <a:solidFill>
                  <a:srgbClr val="FF0000"/>
                </a:solidFill>
              </a:rPr>
              <a:t>Ilahi</a:t>
            </a:r>
            <a:r>
              <a:rPr lang="en-US" sz="2200" dirty="0" smtClean="0"/>
              <a:t> yang </a:t>
            </a:r>
            <a:r>
              <a:rPr lang="en-US" sz="2200" dirty="0" err="1" smtClean="0"/>
              <a:t>sangat</a:t>
            </a:r>
            <a:r>
              <a:rPr lang="en-US" sz="2200" dirty="0" smtClean="0"/>
              <a:t> </a:t>
            </a:r>
            <a:r>
              <a:rPr lang="en-US" sz="2200" dirty="0" err="1" smtClean="0"/>
              <a:t>agung</a:t>
            </a:r>
            <a:r>
              <a:rPr lang="en-US" sz="2200" dirty="0" smtClean="0"/>
              <a:t>.</a:t>
            </a:r>
            <a:endParaRPr lang="en-US" sz="2200" dirty="0"/>
          </a:p>
        </p:txBody>
      </p:sp>
      <p:sp>
        <p:nvSpPr>
          <p:cNvPr id="24" name="Rectangle 23"/>
          <p:cNvSpPr/>
          <p:nvPr/>
        </p:nvSpPr>
        <p:spPr>
          <a:xfrm>
            <a:off x="827584" y="2924944"/>
            <a:ext cx="7560840" cy="1046440"/>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4000" dirty="0" err="1" smtClean="0"/>
              <a:t>M</a:t>
            </a:r>
            <a:r>
              <a:rPr lang="en-US" sz="2200" dirty="0" err="1" smtClean="0"/>
              <a:t>enghiburkan</a:t>
            </a:r>
            <a:r>
              <a:rPr lang="en-US" sz="2200" dirty="0" smtClean="0"/>
              <a:t> </a:t>
            </a:r>
            <a:r>
              <a:rPr lang="en-US" sz="2200" dirty="0" err="1" smtClean="0"/>
              <a:t>hati</a:t>
            </a:r>
            <a:r>
              <a:rPr lang="en-US" sz="2200" dirty="0" smtClean="0"/>
              <a:t> </a:t>
            </a:r>
            <a:r>
              <a:rPr lang="en-US" sz="2200" i="1" dirty="0" err="1" smtClean="0">
                <a:solidFill>
                  <a:srgbClr val="FF0000"/>
                </a:solidFill>
                <a:effectLst/>
              </a:rPr>
              <a:t>orang</a:t>
            </a:r>
            <a:r>
              <a:rPr lang="en-US" sz="2200" i="1" dirty="0" smtClean="0">
                <a:solidFill>
                  <a:srgbClr val="FF0000"/>
                </a:solidFill>
                <a:effectLst/>
              </a:rPr>
              <a:t> </a:t>
            </a:r>
            <a:r>
              <a:rPr lang="en-US" sz="2200" i="1" dirty="0" err="1" smtClean="0">
                <a:solidFill>
                  <a:srgbClr val="FF0000"/>
                </a:solidFill>
                <a:effectLst/>
              </a:rPr>
              <a:t>beriman</a:t>
            </a:r>
            <a:r>
              <a:rPr lang="en-US" sz="2200" i="1" dirty="0" smtClean="0">
                <a:solidFill>
                  <a:srgbClr val="FF0000"/>
                </a:solidFill>
                <a:effectLst/>
              </a:rPr>
              <a:t> </a:t>
            </a:r>
            <a:r>
              <a:rPr lang="en-US" sz="2200" dirty="0" err="1" smtClean="0"/>
              <a:t>dan</a:t>
            </a:r>
            <a:r>
              <a:rPr lang="en-US" sz="2200" dirty="0" smtClean="0"/>
              <a:t> </a:t>
            </a:r>
            <a:r>
              <a:rPr lang="en-US" sz="2200" dirty="0" err="1" smtClean="0"/>
              <a:t>membahagiakan</a:t>
            </a:r>
            <a:r>
              <a:rPr lang="en-US" sz="2200" dirty="0" smtClean="0"/>
              <a:t> </a:t>
            </a:r>
            <a:r>
              <a:rPr lang="en-US" sz="2200" dirty="0" err="1" smtClean="0"/>
              <a:t>jiwa</a:t>
            </a:r>
            <a:r>
              <a:rPr lang="en-US" sz="2200" dirty="0" smtClean="0"/>
              <a:t> </a:t>
            </a:r>
            <a:r>
              <a:rPr lang="en-US" sz="2200" i="1" dirty="0" err="1" smtClean="0">
                <a:solidFill>
                  <a:srgbClr val="FF0000"/>
                </a:solidFill>
                <a:effectLst/>
              </a:rPr>
              <a:t>orang</a:t>
            </a:r>
            <a:r>
              <a:rPr lang="en-US" sz="2200" i="1" dirty="0" smtClean="0">
                <a:solidFill>
                  <a:srgbClr val="FF0000"/>
                </a:solidFill>
                <a:effectLst/>
              </a:rPr>
              <a:t> </a:t>
            </a:r>
            <a:r>
              <a:rPr lang="en-US" sz="2200" i="1" dirty="0" err="1" smtClean="0">
                <a:solidFill>
                  <a:srgbClr val="FF0000"/>
                </a:solidFill>
                <a:effectLst/>
              </a:rPr>
              <a:t>bertakwa</a:t>
            </a:r>
            <a:r>
              <a:rPr lang="en-US" sz="2200" dirty="0" smtClean="0"/>
              <a:t>.</a:t>
            </a:r>
            <a:endParaRPr lang="en-US" sz="2200" dirty="0"/>
          </a:p>
        </p:txBody>
      </p:sp>
      <p:sp>
        <p:nvSpPr>
          <p:cNvPr id="26" name="Rectangle 25"/>
          <p:cNvSpPr/>
          <p:nvPr/>
        </p:nvSpPr>
        <p:spPr>
          <a:xfrm>
            <a:off x="827584" y="5262880"/>
            <a:ext cx="7560840" cy="1046440"/>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4000" dirty="0" smtClean="0"/>
              <a:t>A</a:t>
            </a:r>
            <a:r>
              <a:rPr lang="en-US" sz="2200" dirty="0" smtClean="0"/>
              <a:t>llah SWT </a:t>
            </a:r>
            <a:r>
              <a:rPr lang="en-US" sz="2200" dirty="0" err="1" smtClean="0"/>
              <a:t>juga</a:t>
            </a:r>
            <a:r>
              <a:rPr lang="en-US" sz="2200" dirty="0" smtClean="0"/>
              <a:t> </a:t>
            </a:r>
            <a:r>
              <a:rPr lang="en-US" sz="2200" dirty="0" err="1" smtClean="0"/>
              <a:t>menyediakan</a:t>
            </a:r>
            <a:r>
              <a:rPr lang="en-US" sz="2200" dirty="0" smtClean="0"/>
              <a:t> </a:t>
            </a:r>
            <a:r>
              <a:rPr lang="en-US" sz="2200" dirty="0" err="1" smtClean="0"/>
              <a:t>pelbagai</a:t>
            </a:r>
            <a:r>
              <a:rPr lang="en-US" sz="2200" dirty="0" smtClean="0"/>
              <a:t> </a:t>
            </a:r>
            <a:r>
              <a:rPr lang="en-US" sz="2200" dirty="0" err="1" smtClean="0"/>
              <a:t>pemberian</a:t>
            </a:r>
            <a:r>
              <a:rPr lang="en-US" sz="2200" dirty="0" smtClean="0"/>
              <a:t> </a:t>
            </a:r>
            <a:r>
              <a:rPr lang="en-US" sz="2200" dirty="0" err="1" smtClean="0"/>
              <a:t>berharga</a:t>
            </a:r>
            <a:r>
              <a:rPr lang="en-US" sz="2200" dirty="0" smtClean="0"/>
              <a:t> </a:t>
            </a:r>
            <a:r>
              <a:rPr lang="en-US" sz="2200" dirty="0" err="1" smtClean="0"/>
              <a:t>berupa</a:t>
            </a:r>
            <a:r>
              <a:rPr lang="en-US" sz="2200" dirty="0" smtClean="0"/>
              <a:t> </a:t>
            </a:r>
            <a:r>
              <a:rPr lang="en-US" sz="2200" i="1" dirty="0" err="1" smtClean="0">
                <a:solidFill>
                  <a:srgbClr val="FF0000"/>
                </a:solidFill>
              </a:rPr>
              <a:t>pahala</a:t>
            </a:r>
            <a:r>
              <a:rPr lang="en-US" sz="2200" i="1" dirty="0" smtClean="0">
                <a:solidFill>
                  <a:srgbClr val="FF0000"/>
                </a:solidFill>
              </a:rPr>
              <a:t> </a:t>
            </a:r>
            <a:r>
              <a:rPr lang="en-US" sz="2200" dirty="0" err="1" smtClean="0">
                <a:solidFill>
                  <a:schemeClr val="tx1"/>
                </a:solidFill>
              </a:rPr>
              <a:t>dan</a:t>
            </a:r>
            <a:r>
              <a:rPr lang="en-US" sz="2200" i="1" dirty="0" smtClean="0">
                <a:solidFill>
                  <a:srgbClr val="FF0000"/>
                </a:solidFill>
              </a:rPr>
              <a:t> </a:t>
            </a:r>
            <a:r>
              <a:rPr lang="en-US" sz="2200" i="1" dirty="0" err="1" smtClean="0">
                <a:solidFill>
                  <a:srgbClr val="FF0000"/>
                </a:solidFill>
              </a:rPr>
              <a:t>keampunan</a:t>
            </a:r>
            <a:r>
              <a:rPr lang="en-US" sz="2200" dirty="0" smtClean="0"/>
              <a:t>.</a:t>
            </a: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6" name="Rectangle 15"/>
          <p:cNvSpPr/>
          <p:nvPr/>
        </p:nvSpPr>
        <p:spPr>
          <a:xfrm>
            <a:off x="1043608" y="1844824"/>
            <a:ext cx="6840760" cy="3323987"/>
          </a:xfrm>
          <a:prstGeom prst="rect">
            <a:avLst/>
          </a:prstGeom>
        </p:spPr>
        <p:txBody>
          <a:bodyPr wrap="square">
            <a:spAutoFit/>
          </a:bodyPr>
          <a:lstStyle/>
          <a:p>
            <a:pPr algn="ctr">
              <a:lnSpc>
                <a:spcPct val="150000"/>
              </a:lnSpc>
            </a:pPr>
            <a:r>
              <a:rPr lang="en-US" sz="2000" i="1" dirty="0" smtClean="0"/>
              <a:t>“ </a:t>
            </a:r>
            <a:r>
              <a:rPr lang="en-US" sz="2000" i="1" dirty="0" err="1" smtClean="0"/>
              <a:t>Daripada</a:t>
            </a:r>
            <a:r>
              <a:rPr lang="en-US" sz="2000" i="1" dirty="0" smtClean="0"/>
              <a:t> </a:t>
            </a:r>
            <a:r>
              <a:rPr lang="en-US" sz="2000" i="1" dirty="0" smtClean="0"/>
              <a:t>Abu </a:t>
            </a:r>
            <a:r>
              <a:rPr lang="en-US" sz="2000" i="1" dirty="0" err="1" smtClean="0"/>
              <a:t>Hurairah</a:t>
            </a:r>
            <a:r>
              <a:rPr lang="en-US" sz="2000" i="1" dirty="0" smtClean="0"/>
              <a:t> RA </a:t>
            </a:r>
            <a:r>
              <a:rPr lang="en-US" sz="2000" i="1" dirty="0" err="1" smtClean="0"/>
              <a:t>bahawasanya</a:t>
            </a:r>
            <a:r>
              <a:rPr lang="en-US" sz="2000" i="1" dirty="0" smtClean="0"/>
              <a:t> </a:t>
            </a:r>
            <a:r>
              <a:rPr lang="en-US" sz="2000" i="1" dirty="0" err="1" smtClean="0"/>
              <a:t>Rasulullah</a:t>
            </a:r>
            <a:r>
              <a:rPr lang="en-US" sz="2000" i="1" dirty="0" smtClean="0"/>
              <a:t> SAW </a:t>
            </a:r>
            <a:r>
              <a:rPr lang="en-US" sz="2000" i="1" dirty="0" err="1" smtClean="0"/>
              <a:t>bersabda</a:t>
            </a:r>
            <a:r>
              <a:rPr lang="en-US" sz="2000" i="1" dirty="0" smtClean="0"/>
              <a:t>: </a:t>
            </a:r>
            <a:r>
              <a:rPr lang="en-US" sz="2000" i="1" dirty="0" err="1" smtClean="0"/>
              <a:t>Sesiapa</a:t>
            </a:r>
            <a:r>
              <a:rPr lang="en-US" sz="2000" i="1" dirty="0" smtClean="0"/>
              <a:t> yang </a:t>
            </a:r>
            <a:r>
              <a:rPr lang="en-US" sz="2000" i="1" dirty="0" err="1" smtClean="0">
                <a:ln>
                  <a:solidFill>
                    <a:srgbClr val="FF0000"/>
                  </a:solidFill>
                </a:ln>
                <a:solidFill>
                  <a:srgbClr val="FF0000"/>
                </a:solidFill>
              </a:rPr>
              <a:t>berpuasa</a:t>
            </a:r>
            <a:r>
              <a:rPr lang="en-US" sz="2000" i="1" dirty="0" smtClean="0"/>
              <a:t> Ramadan </a:t>
            </a:r>
            <a:r>
              <a:rPr lang="en-US" sz="2000" i="1" dirty="0" err="1" smtClean="0"/>
              <a:t>dengan</a:t>
            </a:r>
            <a:r>
              <a:rPr lang="en-US" sz="2000" i="1" dirty="0" smtClean="0"/>
              <a:t> </a:t>
            </a:r>
            <a:r>
              <a:rPr lang="en-US" sz="2000" i="1" dirty="0" err="1" smtClean="0"/>
              <a:t>penuh</a:t>
            </a:r>
            <a:r>
              <a:rPr lang="en-US" sz="2000" i="1" dirty="0" smtClean="0"/>
              <a:t> </a:t>
            </a:r>
            <a:r>
              <a:rPr lang="en-US" sz="2000" i="1" dirty="0" err="1" smtClean="0"/>
              <a:t>keimanan</a:t>
            </a:r>
            <a:r>
              <a:rPr lang="en-US" sz="2000" i="1" dirty="0" smtClean="0"/>
              <a:t> </a:t>
            </a:r>
            <a:r>
              <a:rPr lang="en-US" sz="2000" i="1" dirty="0" err="1" smtClean="0"/>
              <a:t>dan</a:t>
            </a:r>
            <a:r>
              <a:rPr lang="en-US" sz="2000" i="1" dirty="0" smtClean="0"/>
              <a:t> </a:t>
            </a:r>
            <a:r>
              <a:rPr lang="en-US" sz="2000" i="1" dirty="0" err="1" smtClean="0"/>
              <a:t>mengharap</a:t>
            </a:r>
            <a:r>
              <a:rPr lang="en-US" sz="2000" i="1" dirty="0" smtClean="0"/>
              <a:t> </a:t>
            </a:r>
            <a:r>
              <a:rPr lang="en-US" sz="2000" i="1" dirty="0" err="1" smtClean="0"/>
              <a:t>balasan</a:t>
            </a:r>
            <a:r>
              <a:rPr lang="en-US" sz="2000" i="1" dirty="0" smtClean="0"/>
              <a:t> </a:t>
            </a:r>
            <a:r>
              <a:rPr lang="en-US" sz="2000" i="1" dirty="0" err="1" smtClean="0"/>
              <a:t>daripada</a:t>
            </a:r>
            <a:r>
              <a:rPr lang="en-US" sz="2000" i="1" dirty="0" smtClean="0"/>
              <a:t> Allah, </a:t>
            </a:r>
            <a:r>
              <a:rPr lang="en-US" sz="2000" i="1" dirty="0" err="1" smtClean="0"/>
              <a:t>akan</a:t>
            </a:r>
            <a:r>
              <a:rPr lang="en-US" sz="2000" i="1" dirty="0" smtClean="0"/>
              <a:t> </a:t>
            </a:r>
            <a:r>
              <a:rPr lang="en-US" sz="2000" i="1" dirty="0" err="1" smtClean="0"/>
              <a:t>diampuni</a:t>
            </a:r>
            <a:r>
              <a:rPr lang="en-US" sz="2000" i="1" dirty="0" smtClean="0"/>
              <a:t> </a:t>
            </a:r>
            <a:r>
              <a:rPr lang="en-US" sz="2000" i="1" dirty="0" err="1" smtClean="0"/>
              <a:t>dosanya</a:t>
            </a:r>
            <a:r>
              <a:rPr lang="en-US" sz="2000" i="1" dirty="0" smtClean="0"/>
              <a:t> yang </a:t>
            </a:r>
            <a:r>
              <a:rPr lang="en-US" sz="2000" i="1" dirty="0" err="1" smtClean="0"/>
              <a:t>telah</a:t>
            </a:r>
            <a:r>
              <a:rPr lang="en-US" sz="2000" i="1" dirty="0" smtClean="0"/>
              <a:t> </a:t>
            </a:r>
            <a:r>
              <a:rPr lang="en-US" sz="2000" i="1" dirty="0" err="1" smtClean="0"/>
              <a:t>lalu</a:t>
            </a:r>
            <a:r>
              <a:rPr lang="en-US" sz="2000" i="1" dirty="0" smtClean="0"/>
              <a:t>. </a:t>
            </a:r>
            <a:r>
              <a:rPr lang="en-US" sz="2000" i="1" dirty="0" err="1" smtClean="0"/>
              <a:t>Sesiapa</a:t>
            </a:r>
            <a:r>
              <a:rPr lang="en-US" sz="2000" i="1" dirty="0" smtClean="0"/>
              <a:t> yang </a:t>
            </a:r>
            <a:r>
              <a:rPr lang="en-US" sz="2000" i="1" dirty="0" err="1" smtClean="0">
                <a:ln>
                  <a:solidFill>
                    <a:srgbClr val="FF0000"/>
                  </a:solidFill>
                </a:ln>
                <a:solidFill>
                  <a:srgbClr val="FF0000"/>
                </a:solidFill>
              </a:rPr>
              <a:t>menghidupkan</a:t>
            </a:r>
            <a:r>
              <a:rPr lang="en-US" sz="2000" i="1" dirty="0" smtClean="0"/>
              <a:t> </a:t>
            </a:r>
            <a:r>
              <a:rPr lang="en-US" sz="2000" i="1" dirty="0" err="1" smtClean="0"/>
              <a:t>malam</a:t>
            </a:r>
            <a:r>
              <a:rPr lang="en-US" sz="2000" i="1" dirty="0" smtClean="0"/>
              <a:t> Al-</a:t>
            </a:r>
            <a:r>
              <a:rPr lang="en-US" sz="2000" i="1" dirty="0" err="1" smtClean="0"/>
              <a:t>Qadar</a:t>
            </a:r>
            <a:r>
              <a:rPr lang="en-US" sz="2000" i="1" dirty="0" smtClean="0"/>
              <a:t> </a:t>
            </a:r>
            <a:r>
              <a:rPr lang="en-US" sz="2000" i="1" dirty="0" err="1" smtClean="0"/>
              <a:t>dengan</a:t>
            </a:r>
            <a:r>
              <a:rPr lang="en-US" sz="2000" i="1" dirty="0" smtClean="0"/>
              <a:t> </a:t>
            </a:r>
            <a:r>
              <a:rPr lang="en-US" sz="2000" i="1" dirty="0" err="1" smtClean="0"/>
              <a:t>penuh</a:t>
            </a:r>
            <a:r>
              <a:rPr lang="en-US" sz="2000" i="1" dirty="0" smtClean="0"/>
              <a:t> </a:t>
            </a:r>
            <a:r>
              <a:rPr lang="en-US" sz="2000" i="1" dirty="0" err="1" smtClean="0"/>
              <a:t>keimanan</a:t>
            </a:r>
            <a:r>
              <a:rPr lang="en-US" sz="2000" i="1" dirty="0" smtClean="0"/>
              <a:t> </a:t>
            </a:r>
            <a:r>
              <a:rPr lang="en-US" sz="2000" i="1" dirty="0" err="1" smtClean="0"/>
              <a:t>dan</a:t>
            </a:r>
            <a:r>
              <a:rPr lang="en-US" sz="2000" i="1" dirty="0" smtClean="0"/>
              <a:t> </a:t>
            </a:r>
            <a:r>
              <a:rPr lang="en-US" sz="2000" i="1" dirty="0" err="1" smtClean="0"/>
              <a:t>mengharap</a:t>
            </a:r>
            <a:r>
              <a:rPr lang="en-US" sz="2000" i="1" dirty="0" smtClean="0"/>
              <a:t> </a:t>
            </a:r>
            <a:r>
              <a:rPr lang="en-US" sz="2000" i="1" dirty="0" err="1" smtClean="0"/>
              <a:t>balasan</a:t>
            </a:r>
            <a:r>
              <a:rPr lang="en-US" sz="2000" i="1" dirty="0" smtClean="0"/>
              <a:t> </a:t>
            </a:r>
            <a:r>
              <a:rPr lang="en-US" sz="2000" i="1" dirty="0" err="1" smtClean="0"/>
              <a:t>daripada</a:t>
            </a:r>
            <a:r>
              <a:rPr lang="en-US" sz="2000" i="1" dirty="0" smtClean="0"/>
              <a:t> Allah, </a:t>
            </a:r>
            <a:r>
              <a:rPr lang="en-US" sz="2000" i="1" dirty="0" err="1" smtClean="0"/>
              <a:t>akan</a:t>
            </a:r>
            <a:r>
              <a:rPr lang="en-US" sz="2000" i="1" dirty="0" smtClean="0"/>
              <a:t> </a:t>
            </a:r>
            <a:r>
              <a:rPr lang="en-US" sz="2000" i="1" dirty="0" err="1" smtClean="0"/>
              <a:t>diampuni</a:t>
            </a:r>
            <a:r>
              <a:rPr lang="en-US" sz="2000" i="1" dirty="0" smtClean="0"/>
              <a:t> </a:t>
            </a:r>
            <a:r>
              <a:rPr lang="en-US" sz="2000" i="1" dirty="0" err="1" smtClean="0"/>
              <a:t>dosanya</a:t>
            </a:r>
            <a:r>
              <a:rPr lang="en-US" sz="2000" i="1" dirty="0" smtClean="0"/>
              <a:t> yang </a:t>
            </a:r>
            <a:r>
              <a:rPr lang="en-US" sz="2000" i="1" dirty="0" err="1" smtClean="0"/>
              <a:t>telah</a:t>
            </a:r>
            <a:r>
              <a:rPr lang="en-US" sz="2000" i="1" dirty="0" smtClean="0"/>
              <a:t> </a:t>
            </a:r>
            <a:r>
              <a:rPr lang="en-US" sz="2000" i="1" dirty="0" err="1" smtClean="0"/>
              <a:t>lalu</a:t>
            </a:r>
            <a:r>
              <a:rPr lang="en-US" sz="2000" i="1" dirty="0" smtClean="0"/>
              <a:t>. ”</a:t>
            </a:r>
            <a:endParaRPr lang="en-US" sz="2000" dirty="0"/>
          </a:p>
        </p:txBody>
      </p:sp>
      <p:sp>
        <p:nvSpPr>
          <p:cNvPr id="17" name="Rounded Rectangle 16"/>
          <p:cNvSpPr/>
          <p:nvPr/>
        </p:nvSpPr>
        <p:spPr>
          <a:xfrm>
            <a:off x="3232161" y="5373216"/>
            <a:ext cx="2275943" cy="408623"/>
          </a:xfrm>
          <a:prstGeom prst="roundRect">
            <a:avLst/>
          </a:prstGeom>
          <a:solidFill>
            <a:srgbClr val="002060"/>
          </a:solidFill>
          <a:ln>
            <a:solidFill>
              <a:srgbClr val="FFFF00"/>
            </a:solidFill>
          </a:ln>
        </p:spPr>
        <p:txBody>
          <a:bodyPr wrap="none">
            <a:spAutoFit/>
          </a:bodyPr>
          <a:lstStyle/>
          <a:p>
            <a:r>
              <a:rPr lang="en-US" i="1" dirty="0" smtClean="0">
                <a:solidFill>
                  <a:schemeClr val="bg1"/>
                </a:solidFill>
              </a:rPr>
              <a:t>(</a:t>
            </a:r>
            <a:r>
              <a:rPr lang="en-US" i="1" dirty="0" err="1" smtClean="0">
                <a:solidFill>
                  <a:schemeClr val="bg1"/>
                </a:solidFill>
              </a:rPr>
              <a:t>Muttafaqun</a:t>
            </a:r>
            <a:r>
              <a:rPr lang="en-US" i="1" dirty="0" smtClean="0">
                <a:solidFill>
                  <a:schemeClr val="bg1"/>
                </a:solidFill>
              </a:rPr>
              <a:t> ‘</a:t>
            </a:r>
            <a:r>
              <a:rPr lang="en-US" i="1" dirty="0" err="1" smtClean="0">
                <a:solidFill>
                  <a:schemeClr val="bg1"/>
                </a:solidFill>
              </a:rPr>
              <a:t>Alaih</a:t>
            </a:r>
            <a:r>
              <a:rPr lang="en-US" i="1" dirty="0" smtClean="0">
                <a:solidFill>
                  <a:schemeClr val="bg1"/>
                </a:solidFill>
              </a:rPr>
              <a:t>)</a:t>
            </a:r>
            <a:endParaRPr lang="en-US" i="1"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827584" y="1222881"/>
            <a:ext cx="7632848" cy="2062103"/>
          </a:xfrm>
          <a:prstGeom prst="rect">
            <a:avLst/>
          </a:prstGeom>
          <a:ln>
            <a:solidFill>
              <a:srgbClr val="FF0000"/>
            </a:solidFill>
          </a:ln>
        </p:spPr>
        <p:txBody>
          <a:bodyPr wrap="square">
            <a:spAutoFit/>
          </a:bodyPr>
          <a:lstStyle/>
          <a:p>
            <a:pPr algn="just"/>
            <a:r>
              <a:rPr lang="en-US" sz="2200" dirty="0" err="1" smtClean="0"/>
              <a:t>Setiap</a:t>
            </a:r>
            <a:r>
              <a:rPr lang="en-US" sz="2200" dirty="0" smtClean="0"/>
              <a:t> kali Ramadan </a:t>
            </a:r>
            <a:r>
              <a:rPr lang="en-US" sz="2200" dirty="0" err="1" smtClean="0"/>
              <a:t>menjelang</a:t>
            </a:r>
            <a:r>
              <a:rPr lang="en-US" sz="2200" dirty="0" smtClean="0"/>
              <a:t>, </a:t>
            </a:r>
            <a:r>
              <a:rPr lang="en-US" sz="2200" dirty="0" err="1" smtClean="0"/>
              <a:t>baginda</a:t>
            </a:r>
            <a:r>
              <a:rPr lang="en-US" sz="2200" dirty="0" smtClean="0"/>
              <a:t> SAW </a:t>
            </a:r>
            <a:r>
              <a:rPr lang="en-US" sz="2200" dirty="0" err="1" smtClean="0"/>
              <a:t>selalu</a:t>
            </a:r>
            <a:r>
              <a:rPr lang="en-US" sz="2200" dirty="0" smtClean="0"/>
              <a:t> </a:t>
            </a:r>
            <a:r>
              <a:rPr lang="en-US" sz="2800" dirty="0" err="1" smtClean="0">
                <a:ln>
                  <a:solidFill>
                    <a:srgbClr val="C00000"/>
                  </a:solidFill>
                </a:ln>
                <a:solidFill>
                  <a:srgbClr val="C00000"/>
                </a:solidFill>
              </a:rPr>
              <a:t>menggembirakan</a:t>
            </a:r>
            <a:r>
              <a:rPr lang="en-US" sz="2200" dirty="0" smtClean="0"/>
              <a:t> </a:t>
            </a:r>
            <a:r>
              <a:rPr lang="en-US" sz="2200" dirty="0" err="1" smtClean="0"/>
              <a:t>para</a:t>
            </a:r>
            <a:r>
              <a:rPr lang="en-US" sz="2200" dirty="0" smtClean="0"/>
              <a:t> </a:t>
            </a:r>
            <a:r>
              <a:rPr lang="en-US" sz="2200" dirty="0" err="1" smtClean="0"/>
              <a:t>sahabat</a:t>
            </a:r>
            <a:r>
              <a:rPr lang="en-US" sz="2200" dirty="0" smtClean="0"/>
              <a:t> </a:t>
            </a:r>
            <a:r>
              <a:rPr lang="en-US" sz="2200" dirty="0" err="1" smtClean="0"/>
              <a:t>dengan</a:t>
            </a:r>
            <a:r>
              <a:rPr lang="en-US" sz="2200" dirty="0" smtClean="0"/>
              <a:t> </a:t>
            </a:r>
            <a:r>
              <a:rPr lang="en-US" sz="2800" dirty="0" err="1" smtClean="0">
                <a:ln>
                  <a:solidFill>
                    <a:srgbClr val="002060"/>
                  </a:solidFill>
                </a:ln>
                <a:solidFill>
                  <a:srgbClr val="002060"/>
                </a:solidFill>
              </a:rPr>
              <a:t>kata-kata</a:t>
            </a:r>
            <a:r>
              <a:rPr lang="en-US" sz="2800" dirty="0" smtClean="0">
                <a:ln>
                  <a:solidFill>
                    <a:srgbClr val="002060"/>
                  </a:solidFill>
                </a:ln>
                <a:solidFill>
                  <a:srgbClr val="002060"/>
                </a:solidFill>
              </a:rPr>
              <a:t> </a:t>
            </a:r>
            <a:r>
              <a:rPr lang="en-US" sz="2800" dirty="0" err="1" smtClean="0">
                <a:ln>
                  <a:solidFill>
                    <a:srgbClr val="002060"/>
                  </a:solidFill>
                </a:ln>
                <a:solidFill>
                  <a:srgbClr val="002060"/>
                </a:solidFill>
              </a:rPr>
              <a:t>motivasi</a:t>
            </a:r>
            <a:r>
              <a:rPr lang="en-US" sz="2800" dirty="0" smtClean="0">
                <a:ln>
                  <a:solidFill>
                    <a:srgbClr val="002060"/>
                  </a:solidFill>
                </a:ln>
                <a:solidFill>
                  <a:srgbClr val="002060"/>
                </a:solidFill>
              </a:rPr>
              <a:t> </a:t>
            </a:r>
            <a:r>
              <a:rPr lang="en-US" sz="2200" dirty="0" smtClean="0"/>
              <a:t>agar </a:t>
            </a:r>
            <a:r>
              <a:rPr lang="en-US" sz="2200" dirty="0" err="1" smtClean="0"/>
              <a:t>mereka</a:t>
            </a:r>
            <a:r>
              <a:rPr lang="en-US" sz="2200" dirty="0" smtClean="0"/>
              <a:t> </a:t>
            </a:r>
            <a:r>
              <a:rPr lang="en-US" sz="2800" dirty="0" err="1" smtClean="0">
                <a:ln>
                  <a:solidFill>
                    <a:srgbClr val="FFFF00"/>
                  </a:solidFill>
                </a:ln>
                <a:solidFill>
                  <a:srgbClr val="FFFF00"/>
                </a:solidFill>
                <a:effectLst>
                  <a:glow rad="101600">
                    <a:schemeClr val="accent1">
                      <a:satMod val="175000"/>
                      <a:alpha val="40000"/>
                    </a:schemeClr>
                  </a:glow>
                  <a:outerShdw blurRad="38100" dist="38100" dir="2700000" algn="tl">
                    <a:srgbClr val="000000">
                      <a:alpha val="43137"/>
                    </a:srgbClr>
                  </a:outerShdw>
                </a:effectLst>
              </a:rPr>
              <a:t>lebih</a:t>
            </a:r>
            <a:r>
              <a:rPr lang="en-US" sz="2800" dirty="0" smtClean="0">
                <a:ln>
                  <a:solidFill>
                    <a:srgbClr val="FFFF00"/>
                  </a:solidFill>
                </a:ln>
                <a:solidFill>
                  <a:srgbClr val="FFFF00"/>
                </a:solidFill>
                <a:effectLst>
                  <a:glow rad="101600">
                    <a:schemeClr val="accent1">
                      <a:satMod val="175000"/>
                      <a:alpha val="40000"/>
                    </a:schemeClr>
                  </a:glow>
                  <a:outerShdw blurRad="38100" dist="38100" dir="2700000" algn="tl">
                    <a:srgbClr val="000000">
                      <a:alpha val="43137"/>
                    </a:srgbClr>
                  </a:outerShdw>
                </a:effectLst>
              </a:rPr>
              <a:t> </a:t>
            </a:r>
            <a:r>
              <a:rPr lang="en-US" sz="2800" dirty="0" err="1" smtClean="0">
                <a:ln>
                  <a:solidFill>
                    <a:srgbClr val="FFFF00"/>
                  </a:solidFill>
                </a:ln>
                <a:solidFill>
                  <a:srgbClr val="FFFF00"/>
                </a:solidFill>
                <a:effectLst>
                  <a:glow rad="101600">
                    <a:schemeClr val="accent1">
                      <a:satMod val="175000"/>
                      <a:alpha val="40000"/>
                    </a:schemeClr>
                  </a:glow>
                  <a:outerShdw blurRad="38100" dist="38100" dir="2700000" algn="tl">
                    <a:srgbClr val="000000">
                      <a:alpha val="43137"/>
                    </a:srgbClr>
                  </a:outerShdw>
                </a:effectLst>
              </a:rPr>
              <a:t>bersedia</a:t>
            </a:r>
            <a:r>
              <a:rPr lang="en-US" sz="2800" dirty="0" smtClean="0">
                <a:ln>
                  <a:solidFill>
                    <a:srgbClr val="FFFF00"/>
                  </a:solidFill>
                </a:ln>
                <a:solidFill>
                  <a:srgbClr val="FFFF00"/>
                </a:solidFill>
                <a:effectLst>
                  <a:outerShdw blurRad="38100" dist="38100" dir="2700000" algn="tl">
                    <a:srgbClr val="000000">
                      <a:alpha val="43137"/>
                    </a:srgbClr>
                  </a:outerShdw>
                </a:effectLst>
              </a:rPr>
              <a:t> </a:t>
            </a:r>
            <a:r>
              <a:rPr lang="en-US" sz="2200" dirty="0" err="1" smtClean="0"/>
              <a:t>menyambutnya</a:t>
            </a:r>
            <a:r>
              <a:rPr lang="en-US" sz="2200" dirty="0" smtClean="0"/>
              <a:t> </a:t>
            </a:r>
            <a:r>
              <a:rPr lang="en-US" sz="2200" dirty="0" err="1" smtClean="0"/>
              <a:t>dengan</a:t>
            </a:r>
            <a:r>
              <a:rPr lang="en-US" sz="2200" dirty="0" smtClean="0"/>
              <a:t> </a:t>
            </a:r>
            <a:r>
              <a:rPr lang="en-US" sz="2200" dirty="0" err="1" smtClean="0"/>
              <a:t>penuh</a:t>
            </a:r>
            <a:r>
              <a:rPr lang="en-US" sz="2200" dirty="0" smtClean="0"/>
              <a:t> </a:t>
            </a:r>
            <a:r>
              <a:rPr lang="en-US" sz="2800" dirty="0" err="1" smtClean="0">
                <a:ln>
                  <a:solidFill>
                    <a:srgbClr val="002060"/>
                  </a:solidFill>
                </a:ln>
                <a:solidFill>
                  <a:srgbClr val="00B0F0"/>
                </a:solidFill>
              </a:rPr>
              <a:t>ketaatan</a:t>
            </a:r>
            <a:r>
              <a:rPr lang="en-US" sz="2200" dirty="0" smtClean="0"/>
              <a:t> </a:t>
            </a:r>
            <a:r>
              <a:rPr lang="en-US" sz="2200" dirty="0" err="1" smtClean="0"/>
              <a:t>dan</a:t>
            </a:r>
            <a:r>
              <a:rPr lang="en-US" sz="2200" dirty="0" smtClean="0"/>
              <a:t> </a:t>
            </a:r>
            <a:r>
              <a:rPr lang="en-US" sz="2800" dirty="0" err="1" smtClean="0">
                <a:ln>
                  <a:solidFill>
                    <a:srgbClr val="002060"/>
                  </a:solidFill>
                </a:ln>
                <a:solidFill>
                  <a:srgbClr val="00B0F0"/>
                </a:solidFill>
              </a:rPr>
              <a:t>merebut</a:t>
            </a:r>
            <a:r>
              <a:rPr lang="en-US" sz="2800" dirty="0" smtClean="0">
                <a:ln>
                  <a:solidFill>
                    <a:srgbClr val="002060"/>
                  </a:solidFill>
                </a:ln>
                <a:solidFill>
                  <a:srgbClr val="00B0F0"/>
                </a:solidFill>
              </a:rPr>
              <a:t> </a:t>
            </a:r>
            <a:r>
              <a:rPr lang="en-US" sz="2800" dirty="0" err="1" smtClean="0">
                <a:ln>
                  <a:solidFill>
                    <a:srgbClr val="002060"/>
                  </a:solidFill>
                </a:ln>
                <a:solidFill>
                  <a:srgbClr val="00B0F0"/>
                </a:solidFill>
              </a:rPr>
              <a:t>peluang</a:t>
            </a:r>
            <a:r>
              <a:rPr lang="en-US" sz="2200" dirty="0" smtClean="0"/>
              <a:t> yang </a:t>
            </a:r>
            <a:r>
              <a:rPr lang="en-US" sz="2200" dirty="0" err="1" smtClean="0"/>
              <a:t>dijanjikan</a:t>
            </a:r>
            <a:r>
              <a:rPr lang="en-US" sz="2200" dirty="0" smtClean="0"/>
              <a:t> </a:t>
            </a:r>
            <a:r>
              <a:rPr lang="en-US" sz="2200" dirty="0" err="1" smtClean="0"/>
              <a:t>oleh</a:t>
            </a:r>
            <a:r>
              <a:rPr lang="en-US" sz="2200" dirty="0" smtClean="0"/>
              <a:t> Allah SWT. </a:t>
            </a:r>
            <a:endParaRPr lang="en-US" sz="2200" dirty="0"/>
          </a:p>
        </p:txBody>
      </p:sp>
      <p:sp>
        <p:nvSpPr>
          <p:cNvPr id="11" name="Rectangle 10"/>
          <p:cNvSpPr/>
          <p:nvPr/>
        </p:nvSpPr>
        <p:spPr>
          <a:xfrm>
            <a:off x="467544" y="3446998"/>
            <a:ext cx="8136904" cy="2862322"/>
          </a:xfrm>
          <a:prstGeom prst="rect">
            <a:avLst/>
          </a:prstGeom>
        </p:spPr>
        <p:txBody>
          <a:bodyPr wrap="square">
            <a:spAutoFit/>
          </a:bodyPr>
          <a:lstStyle/>
          <a:p>
            <a:pPr algn="just"/>
            <a:r>
              <a:rPr lang="en-US" i="1" dirty="0" smtClean="0"/>
              <a:t>"</a:t>
            </a:r>
            <a:r>
              <a:rPr lang="en-US" i="1" dirty="0" err="1" smtClean="0"/>
              <a:t>Daripada</a:t>
            </a:r>
            <a:r>
              <a:rPr lang="en-US" i="1" dirty="0" smtClean="0"/>
              <a:t> </a:t>
            </a:r>
            <a:r>
              <a:rPr lang="en-US" i="1" dirty="0" err="1" smtClean="0"/>
              <a:t>Salman</a:t>
            </a:r>
            <a:r>
              <a:rPr lang="en-US" i="1" dirty="0" smtClean="0"/>
              <a:t> Al-</a:t>
            </a:r>
            <a:r>
              <a:rPr lang="en-US" i="1" dirty="0" err="1" smtClean="0"/>
              <a:t>Farisi</a:t>
            </a:r>
            <a:r>
              <a:rPr lang="en-US" i="1" dirty="0" smtClean="0"/>
              <a:t> RA </a:t>
            </a:r>
            <a:r>
              <a:rPr lang="en-US" i="1" dirty="0" err="1" smtClean="0"/>
              <a:t>berkata</a:t>
            </a:r>
            <a:r>
              <a:rPr lang="en-US" i="1" dirty="0" smtClean="0"/>
              <a:t>: </a:t>
            </a:r>
            <a:r>
              <a:rPr lang="en-US" i="1" dirty="0" err="1" smtClean="0"/>
              <a:t>Rasulullah</a:t>
            </a:r>
            <a:r>
              <a:rPr lang="en-US" i="1" dirty="0" smtClean="0"/>
              <a:t> SAW </a:t>
            </a:r>
            <a:r>
              <a:rPr lang="en-US" i="1" dirty="0" err="1" smtClean="0"/>
              <a:t>telah</a:t>
            </a:r>
            <a:r>
              <a:rPr lang="en-US" i="1" dirty="0" smtClean="0"/>
              <a:t> </a:t>
            </a:r>
            <a:r>
              <a:rPr lang="en-US" i="1" dirty="0" err="1" smtClean="0"/>
              <a:t>menyampaikan</a:t>
            </a:r>
            <a:r>
              <a:rPr lang="en-US" i="1" dirty="0" smtClean="0"/>
              <a:t> </a:t>
            </a:r>
            <a:r>
              <a:rPr lang="en-US" i="1" dirty="0" err="1" smtClean="0"/>
              <a:t>khutbah</a:t>
            </a:r>
            <a:r>
              <a:rPr lang="en-US" i="1" dirty="0" smtClean="0"/>
              <a:t> </a:t>
            </a:r>
            <a:r>
              <a:rPr lang="en-US" i="1" dirty="0" err="1" smtClean="0"/>
              <a:t>di</a:t>
            </a:r>
            <a:r>
              <a:rPr lang="en-US" i="1" dirty="0" smtClean="0"/>
              <a:t> </a:t>
            </a:r>
            <a:r>
              <a:rPr lang="en-US" i="1" dirty="0" err="1" smtClean="0"/>
              <a:t>hari</a:t>
            </a:r>
            <a:r>
              <a:rPr lang="en-US" i="1" dirty="0" smtClean="0"/>
              <a:t> </a:t>
            </a:r>
            <a:r>
              <a:rPr lang="en-US" i="1" dirty="0" err="1" smtClean="0"/>
              <a:t>akhir</a:t>
            </a:r>
            <a:r>
              <a:rPr lang="en-US" i="1" dirty="0" smtClean="0"/>
              <a:t> </a:t>
            </a:r>
            <a:r>
              <a:rPr lang="en-US" i="1" dirty="0" err="1" smtClean="0"/>
              <a:t>bulan</a:t>
            </a:r>
            <a:r>
              <a:rPr lang="en-US" i="1" dirty="0" smtClean="0"/>
              <a:t> </a:t>
            </a:r>
            <a:r>
              <a:rPr lang="en-US" i="1" dirty="0" err="1" smtClean="0"/>
              <a:t>Sya’ban</a:t>
            </a:r>
            <a:r>
              <a:rPr lang="en-US" i="1" dirty="0" smtClean="0"/>
              <a:t>, </a:t>
            </a:r>
            <a:r>
              <a:rPr lang="en-US" i="1" dirty="0" err="1" smtClean="0"/>
              <a:t>sabda</a:t>
            </a:r>
            <a:r>
              <a:rPr lang="en-US" i="1" dirty="0" smtClean="0"/>
              <a:t> </a:t>
            </a:r>
            <a:r>
              <a:rPr lang="en-US" i="1" dirty="0" err="1" smtClean="0"/>
              <a:t>baginda</a:t>
            </a:r>
            <a:r>
              <a:rPr lang="en-US" i="1" dirty="0" smtClean="0"/>
              <a:t>: </a:t>
            </a:r>
            <a:r>
              <a:rPr lang="en-US" i="1" dirty="0" err="1" smtClean="0"/>
              <a:t>Wahai</a:t>
            </a:r>
            <a:r>
              <a:rPr lang="en-US" i="1" dirty="0" smtClean="0"/>
              <a:t> </a:t>
            </a:r>
            <a:r>
              <a:rPr lang="en-US" i="1" dirty="0" err="1" smtClean="0"/>
              <a:t>manusia</a:t>
            </a:r>
            <a:r>
              <a:rPr lang="en-US" i="1" dirty="0" smtClean="0"/>
              <a:t>! </a:t>
            </a:r>
            <a:r>
              <a:rPr lang="en-US" i="1" dirty="0" err="1" smtClean="0">
                <a:ln>
                  <a:solidFill>
                    <a:srgbClr val="FF0000"/>
                  </a:solidFill>
                </a:ln>
                <a:solidFill>
                  <a:srgbClr val="FF0000"/>
                </a:solidFill>
              </a:rPr>
              <a:t>Telah</a:t>
            </a:r>
            <a:r>
              <a:rPr lang="en-US" i="1" dirty="0" smtClean="0">
                <a:ln>
                  <a:solidFill>
                    <a:srgbClr val="FF0000"/>
                  </a:solidFill>
                </a:ln>
                <a:solidFill>
                  <a:srgbClr val="FF0000"/>
                </a:solidFill>
              </a:rPr>
              <a:t> </a:t>
            </a:r>
            <a:r>
              <a:rPr lang="en-US" i="1" dirty="0" err="1" smtClean="0">
                <a:ln>
                  <a:solidFill>
                    <a:srgbClr val="FF0000"/>
                  </a:solidFill>
                </a:ln>
                <a:solidFill>
                  <a:srgbClr val="FF0000"/>
                </a:solidFill>
              </a:rPr>
              <a:t>menaungi</a:t>
            </a:r>
            <a:r>
              <a:rPr lang="en-US" i="1" dirty="0" smtClean="0">
                <a:ln>
                  <a:solidFill>
                    <a:srgbClr val="FF0000"/>
                  </a:solidFill>
                </a:ln>
                <a:solidFill>
                  <a:srgbClr val="FF0000"/>
                </a:solidFill>
              </a:rPr>
              <a:t> </a:t>
            </a:r>
            <a:r>
              <a:rPr lang="en-US" i="1" dirty="0" err="1" smtClean="0">
                <a:ln>
                  <a:solidFill>
                    <a:srgbClr val="FF0000"/>
                  </a:solidFill>
                </a:ln>
                <a:solidFill>
                  <a:srgbClr val="FF0000"/>
                </a:solidFill>
              </a:rPr>
              <a:t>kamu</a:t>
            </a:r>
            <a:r>
              <a:rPr lang="en-US" i="1" dirty="0" smtClean="0">
                <a:ln>
                  <a:solidFill>
                    <a:srgbClr val="FF0000"/>
                  </a:solidFill>
                </a:ln>
                <a:solidFill>
                  <a:srgbClr val="FF0000"/>
                </a:solidFill>
              </a:rPr>
              <a:t> </a:t>
            </a:r>
            <a:r>
              <a:rPr lang="en-US" i="1" dirty="0" err="1" smtClean="0">
                <a:ln>
                  <a:solidFill>
                    <a:srgbClr val="FF0000"/>
                  </a:solidFill>
                </a:ln>
                <a:solidFill>
                  <a:srgbClr val="FF0000"/>
                </a:solidFill>
              </a:rPr>
              <a:t>bulan</a:t>
            </a:r>
            <a:r>
              <a:rPr lang="en-US" i="1" dirty="0" smtClean="0">
                <a:ln>
                  <a:solidFill>
                    <a:srgbClr val="FF0000"/>
                  </a:solidFill>
                </a:ln>
                <a:solidFill>
                  <a:srgbClr val="FF0000"/>
                </a:solidFill>
              </a:rPr>
              <a:t> yang </a:t>
            </a:r>
            <a:r>
              <a:rPr lang="en-US" i="1" dirty="0" err="1" smtClean="0">
                <a:ln>
                  <a:solidFill>
                    <a:srgbClr val="FF0000"/>
                  </a:solidFill>
                </a:ln>
                <a:solidFill>
                  <a:srgbClr val="FF0000"/>
                </a:solidFill>
              </a:rPr>
              <a:t>agung</a:t>
            </a:r>
            <a:r>
              <a:rPr lang="en-US" i="1" dirty="0" smtClean="0"/>
              <a:t>, </a:t>
            </a:r>
            <a:r>
              <a:rPr lang="en-US" i="1" dirty="0" err="1" smtClean="0">
                <a:ln>
                  <a:solidFill>
                    <a:srgbClr val="00B050"/>
                  </a:solidFill>
                </a:ln>
                <a:solidFill>
                  <a:srgbClr val="00B050"/>
                </a:solidFill>
                <a:effectLst>
                  <a:glow rad="101600">
                    <a:schemeClr val="tx1">
                      <a:alpha val="60000"/>
                    </a:schemeClr>
                  </a:glow>
                </a:effectLst>
              </a:rPr>
              <a:t>bulan</a:t>
            </a:r>
            <a:r>
              <a:rPr lang="en-US" i="1" dirty="0" smtClean="0">
                <a:ln>
                  <a:solidFill>
                    <a:srgbClr val="00B050"/>
                  </a:solidFill>
                </a:ln>
                <a:solidFill>
                  <a:srgbClr val="00B050"/>
                </a:solidFill>
                <a:effectLst>
                  <a:glow rad="101600">
                    <a:schemeClr val="tx1">
                      <a:alpha val="60000"/>
                    </a:schemeClr>
                  </a:glow>
                </a:effectLst>
              </a:rPr>
              <a:t> yang </a:t>
            </a:r>
            <a:r>
              <a:rPr lang="en-US" i="1" dirty="0" err="1" smtClean="0">
                <a:ln>
                  <a:solidFill>
                    <a:srgbClr val="00B050"/>
                  </a:solidFill>
                </a:ln>
                <a:solidFill>
                  <a:srgbClr val="00B050"/>
                </a:solidFill>
                <a:effectLst>
                  <a:glow rad="101600">
                    <a:schemeClr val="tx1">
                      <a:alpha val="60000"/>
                    </a:schemeClr>
                  </a:glow>
                </a:effectLst>
              </a:rPr>
              <a:t>diberkati</a:t>
            </a:r>
            <a:r>
              <a:rPr lang="en-US" i="1" dirty="0" smtClean="0"/>
              <a:t>, </a:t>
            </a:r>
            <a:r>
              <a:rPr lang="en-US" i="1" dirty="0" err="1" smtClean="0">
                <a:ln>
                  <a:solidFill>
                    <a:srgbClr val="FFFF00"/>
                  </a:solidFill>
                </a:ln>
                <a:solidFill>
                  <a:srgbClr val="FFFF00"/>
                </a:solidFill>
                <a:effectLst>
                  <a:glow rad="101600">
                    <a:schemeClr val="tx1">
                      <a:alpha val="60000"/>
                    </a:schemeClr>
                  </a:glow>
                </a:effectLst>
              </a:rPr>
              <a:t>bulan</a:t>
            </a:r>
            <a:r>
              <a:rPr lang="en-US" i="1" dirty="0" smtClean="0">
                <a:ln>
                  <a:solidFill>
                    <a:srgbClr val="FFFF00"/>
                  </a:solidFill>
                </a:ln>
                <a:solidFill>
                  <a:srgbClr val="FFFF00"/>
                </a:solidFill>
                <a:effectLst>
                  <a:glow rad="101600">
                    <a:schemeClr val="tx1">
                      <a:alpha val="60000"/>
                    </a:schemeClr>
                  </a:glow>
                </a:effectLst>
              </a:rPr>
              <a:t> yang </a:t>
            </a:r>
            <a:r>
              <a:rPr lang="en-US" i="1" dirty="0" err="1" smtClean="0">
                <a:ln>
                  <a:solidFill>
                    <a:srgbClr val="FFFF00"/>
                  </a:solidFill>
                </a:ln>
                <a:solidFill>
                  <a:srgbClr val="FFFF00"/>
                </a:solidFill>
                <a:effectLst>
                  <a:glow rad="101600">
                    <a:schemeClr val="tx1">
                      <a:alpha val="60000"/>
                    </a:schemeClr>
                  </a:glow>
                </a:effectLst>
              </a:rPr>
              <a:t>terdapat</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padaya</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satu</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malam</a:t>
            </a:r>
            <a:r>
              <a:rPr lang="en-US" i="1" dirty="0" smtClean="0">
                <a:ln>
                  <a:solidFill>
                    <a:srgbClr val="FFFF00"/>
                  </a:solidFill>
                </a:ln>
                <a:solidFill>
                  <a:srgbClr val="FFFF00"/>
                </a:solidFill>
                <a:effectLst>
                  <a:glow rad="101600">
                    <a:schemeClr val="tx1">
                      <a:alpha val="60000"/>
                    </a:schemeClr>
                  </a:glow>
                </a:effectLst>
              </a:rPr>
              <a:t> yang </a:t>
            </a:r>
            <a:r>
              <a:rPr lang="en-US" i="1" dirty="0" err="1" smtClean="0">
                <a:ln>
                  <a:solidFill>
                    <a:srgbClr val="FFFF00"/>
                  </a:solidFill>
                </a:ln>
                <a:solidFill>
                  <a:srgbClr val="FFFF00"/>
                </a:solidFill>
                <a:effectLst>
                  <a:glow rad="101600">
                    <a:schemeClr val="tx1">
                      <a:alpha val="60000"/>
                    </a:schemeClr>
                  </a:glow>
                </a:effectLst>
              </a:rPr>
              <a:t>lebih</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baik</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daripada</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seribu</a:t>
            </a:r>
            <a:r>
              <a:rPr lang="en-US" i="1" dirty="0" smtClean="0">
                <a:ln>
                  <a:solidFill>
                    <a:srgbClr val="FFFF00"/>
                  </a:solidFill>
                </a:ln>
                <a:solidFill>
                  <a:srgbClr val="FFFF00"/>
                </a:solidFill>
                <a:effectLst>
                  <a:glow rad="101600">
                    <a:schemeClr val="tx1">
                      <a:alpha val="60000"/>
                    </a:schemeClr>
                  </a:glow>
                </a:effectLst>
              </a:rPr>
              <a:t> </a:t>
            </a:r>
            <a:r>
              <a:rPr lang="en-US" i="1" dirty="0" err="1" smtClean="0">
                <a:ln>
                  <a:solidFill>
                    <a:srgbClr val="FFFF00"/>
                  </a:solidFill>
                </a:ln>
                <a:solidFill>
                  <a:srgbClr val="FFFF00"/>
                </a:solidFill>
                <a:effectLst>
                  <a:glow rad="101600">
                    <a:schemeClr val="tx1">
                      <a:alpha val="60000"/>
                    </a:schemeClr>
                  </a:glow>
                </a:effectLst>
              </a:rPr>
              <a:t>bulan</a:t>
            </a:r>
            <a:r>
              <a:rPr lang="en-US" i="1" dirty="0" smtClean="0"/>
              <a:t>, </a:t>
            </a:r>
            <a:r>
              <a:rPr lang="en-US" i="1" dirty="0" smtClean="0">
                <a:ln>
                  <a:solidFill>
                    <a:srgbClr val="00B0F0"/>
                  </a:solidFill>
                </a:ln>
                <a:solidFill>
                  <a:srgbClr val="00B0F0"/>
                </a:solidFill>
                <a:effectLst>
                  <a:glow rad="101600">
                    <a:schemeClr val="tx1">
                      <a:alpha val="60000"/>
                    </a:schemeClr>
                  </a:glow>
                </a:effectLst>
              </a:rPr>
              <a:t>Allah </a:t>
            </a:r>
            <a:r>
              <a:rPr lang="en-US" i="1" dirty="0" err="1" smtClean="0">
                <a:ln>
                  <a:solidFill>
                    <a:srgbClr val="00B0F0"/>
                  </a:solidFill>
                </a:ln>
                <a:solidFill>
                  <a:srgbClr val="00B0F0"/>
                </a:solidFill>
                <a:effectLst>
                  <a:glow rad="101600">
                    <a:schemeClr val="tx1">
                      <a:alpha val="60000"/>
                    </a:schemeClr>
                  </a:glow>
                </a:effectLst>
              </a:rPr>
              <a:t>mewajibkan</a:t>
            </a:r>
            <a:r>
              <a:rPr lang="en-US" i="1" dirty="0" smtClean="0">
                <a:ln>
                  <a:solidFill>
                    <a:srgbClr val="00B0F0"/>
                  </a:solidFill>
                </a:ln>
                <a:solidFill>
                  <a:srgbClr val="00B0F0"/>
                </a:solidFill>
                <a:effectLst>
                  <a:glow rad="101600">
                    <a:schemeClr val="tx1">
                      <a:alpha val="60000"/>
                    </a:schemeClr>
                  </a:glow>
                </a:effectLst>
              </a:rPr>
              <a:t> </a:t>
            </a:r>
            <a:r>
              <a:rPr lang="en-US" i="1" dirty="0" err="1" smtClean="0">
                <a:ln>
                  <a:solidFill>
                    <a:srgbClr val="00B0F0"/>
                  </a:solidFill>
                </a:ln>
                <a:solidFill>
                  <a:srgbClr val="00B0F0"/>
                </a:solidFill>
                <a:effectLst>
                  <a:glow rad="101600">
                    <a:schemeClr val="tx1">
                      <a:alpha val="60000"/>
                    </a:schemeClr>
                  </a:glow>
                </a:effectLst>
              </a:rPr>
              <a:t>berpuasa</a:t>
            </a:r>
            <a:r>
              <a:rPr lang="en-US" i="1" dirty="0" smtClean="0">
                <a:ln>
                  <a:solidFill>
                    <a:srgbClr val="00B0F0"/>
                  </a:solidFill>
                </a:ln>
                <a:solidFill>
                  <a:srgbClr val="00B0F0"/>
                </a:solidFill>
                <a:effectLst>
                  <a:glow rad="101600">
                    <a:schemeClr val="tx1">
                      <a:alpha val="60000"/>
                    </a:schemeClr>
                  </a:glow>
                </a:effectLst>
              </a:rPr>
              <a:t> </a:t>
            </a:r>
            <a:r>
              <a:rPr lang="en-US" i="1" dirty="0" err="1" smtClean="0">
                <a:ln>
                  <a:solidFill>
                    <a:srgbClr val="00B0F0"/>
                  </a:solidFill>
                </a:ln>
                <a:solidFill>
                  <a:srgbClr val="00B0F0"/>
                </a:solidFill>
                <a:effectLst>
                  <a:glow rad="101600">
                    <a:schemeClr val="tx1">
                      <a:alpha val="60000"/>
                    </a:schemeClr>
                  </a:glow>
                </a:effectLst>
              </a:rPr>
              <a:t>di</a:t>
            </a:r>
            <a:r>
              <a:rPr lang="en-US" i="1" dirty="0" smtClean="0">
                <a:ln>
                  <a:solidFill>
                    <a:srgbClr val="00B0F0"/>
                  </a:solidFill>
                </a:ln>
                <a:solidFill>
                  <a:srgbClr val="00B0F0"/>
                </a:solidFill>
                <a:effectLst>
                  <a:glow rad="101600">
                    <a:schemeClr val="tx1">
                      <a:alpha val="60000"/>
                    </a:schemeClr>
                  </a:glow>
                </a:effectLst>
              </a:rPr>
              <a:t> </a:t>
            </a:r>
            <a:r>
              <a:rPr lang="en-US" i="1" dirty="0" err="1" smtClean="0">
                <a:ln>
                  <a:solidFill>
                    <a:srgbClr val="00B0F0"/>
                  </a:solidFill>
                </a:ln>
                <a:solidFill>
                  <a:srgbClr val="00B0F0"/>
                </a:solidFill>
                <a:effectLst>
                  <a:glow rad="101600">
                    <a:schemeClr val="tx1">
                      <a:alpha val="60000"/>
                    </a:schemeClr>
                  </a:glow>
                </a:effectLst>
              </a:rPr>
              <a:t>dalamnya</a:t>
            </a:r>
            <a:r>
              <a:rPr lang="en-US" i="1" dirty="0" smtClean="0"/>
              <a:t>, </a:t>
            </a:r>
            <a:r>
              <a:rPr lang="en-US" i="1" dirty="0" err="1" smtClean="0">
                <a:ln>
                  <a:solidFill>
                    <a:srgbClr val="002060"/>
                  </a:solidFill>
                </a:ln>
                <a:solidFill>
                  <a:srgbClr val="002060"/>
                </a:solidFill>
              </a:rPr>
              <a:t>sunat</a:t>
            </a:r>
            <a:r>
              <a:rPr lang="en-US" i="1" dirty="0" smtClean="0">
                <a:ln>
                  <a:solidFill>
                    <a:srgbClr val="002060"/>
                  </a:solidFill>
                </a:ln>
                <a:solidFill>
                  <a:srgbClr val="002060"/>
                </a:solidFill>
              </a:rPr>
              <a:t> </a:t>
            </a:r>
            <a:r>
              <a:rPr lang="en-US" i="1" dirty="0" err="1" smtClean="0">
                <a:ln>
                  <a:solidFill>
                    <a:srgbClr val="002060"/>
                  </a:solidFill>
                </a:ln>
                <a:solidFill>
                  <a:srgbClr val="002060"/>
                </a:solidFill>
              </a:rPr>
              <a:t>menghidupkan</a:t>
            </a:r>
            <a:r>
              <a:rPr lang="en-US" i="1" dirty="0" smtClean="0">
                <a:ln>
                  <a:solidFill>
                    <a:srgbClr val="002060"/>
                  </a:solidFill>
                </a:ln>
                <a:solidFill>
                  <a:srgbClr val="002060"/>
                </a:solidFill>
              </a:rPr>
              <a:t> </a:t>
            </a:r>
            <a:r>
              <a:rPr lang="en-US" i="1" dirty="0" err="1" smtClean="0">
                <a:ln>
                  <a:solidFill>
                    <a:srgbClr val="002060"/>
                  </a:solidFill>
                </a:ln>
                <a:solidFill>
                  <a:srgbClr val="002060"/>
                </a:solidFill>
              </a:rPr>
              <a:t>malamnya</a:t>
            </a:r>
            <a:r>
              <a:rPr lang="en-US" i="1" dirty="0" smtClean="0"/>
              <a:t>, </a:t>
            </a:r>
            <a:r>
              <a:rPr lang="en-US" i="1" dirty="0" err="1" smtClean="0"/>
              <a:t>sesiapa</a:t>
            </a:r>
            <a:r>
              <a:rPr lang="en-US" i="1" dirty="0" smtClean="0"/>
              <a:t> yang </a:t>
            </a:r>
            <a:r>
              <a:rPr lang="en-US" i="1" dirty="0" err="1" smtClean="0"/>
              <a:t>menghampirinya</a:t>
            </a:r>
            <a:r>
              <a:rPr lang="en-US" i="1" dirty="0" smtClean="0"/>
              <a:t> </a:t>
            </a:r>
            <a:r>
              <a:rPr lang="en-US" i="1" dirty="0" err="1" smtClean="0"/>
              <a:t>dengan</a:t>
            </a:r>
            <a:r>
              <a:rPr lang="en-US" i="1" dirty="0" smtClean="0"/>
              <a:t> </a:t>
            </a:r>
            <a:r>
              <a:rPr lang="en-US" i="1" dirty="0" err="1" smtClean="0"/>
              <a:t>amal</a:t>
            </a:r>
            <a:r>
              <a:rPr lang="en-US" i="1" dirty="0" smtClean="0"/>
              <a:t> </a:t>
            </a:r>
            <a:r>
              <a:rPr lang="en-US" i="1" dirty="0" err="1" smtClean="0"/>
              <a:t>kebaikan</a:t>
            </a:r>
            <a:r>
              <a:rPr lang="en-US" i="1" dirty="0" smtClean="0"/>
              <a:t> </a:t>
            </a:r>
            <a:r>
              <a:rPr lang="en-US" i="1" dirty="0" err="1" smtClean="0"/>
              <a:t>seolah-olah</a:t>
            </a:r>
            <a:r>
              <a:rPr lang="en-US" i="1" dirty="0" smtClean="0"/>
              <a:t> (</a:t>
            </a:r>
            <a:r>
              <a:rPr lang="en-US" i="1" dirty="0" err="1" smtClean="0"/>
              <a:t>pahalanya</a:t>
            </a:r>
            <a:r>
              <a:rPr lang="en-US" i="1" dirty="0" smtClean="0"/>
              <a:t>) </a:t>
            </a:r>
            <a:r>
              <a:rPr lang="en-US" i="1" dirty="0" err="1" smtClean="0"/>
              <a:t>seperti</a:t>
            </a:r>
            <a:r>
              <a:rPr lang="en-US" i="1" dirty="0" smtClean="0"/>
              <a:t> </a:t>
            </a:r>
            <a:r>
              <a:rPr lang="en-US" i="1" dirty="0" err="1" smtClean="0"/>
              <a:t>pahala</a:t>
            </a:r>
            <a:r>
              <a:rPr lang="en-US" i="1" dirty="0" smtClean="0"/>
              <a:t> </a:t>
            </a:r>
            <a:r>
              <a:rPr lang="en-US" i="1" dirty="0" err="1" smtClean="0"/>
              <a:t>fardhu</a:t>
            </a:r>
            <a:r>
              <a:rPr lang="en-US" i="1" dirty="0" smtClean="0"/>
              <a:t>, </a:t>
            </a:r>
            <a:r>
              <a:rPr lang="en-US" i="1" dirty="0" err="1" smtClean="0"/>
              <a:t>sesiapa</a:t>
            </a:r>
            <a:r>
              <a:rPr lang="en-US" i="1" dirty="0" smtClean="0"/>
              <a:t> yang </a:t>
            </a:r>
            <a:r>
              <a:rPr lang="en-US" i="1" dirty="0" err="1" smtClean="0"/>
              <a:t>mengerjakan</a:t>
            </a:r>
            <a:r>
              <a:rPr lang="en-US" i="1" dirty="0" smtClean="0"/>
              <a:t> </a:t>
            </a:r>
            <a:r>
              <a:rPr lang="en-US" i="1" dirty="0" err="1" smtClean="0"/>
              <a:t>amalan</a:t>
            </a:r>
            <a:r>
              <a:rPr lang="en-US" i="1" dirty="0" smtClean="0"/>
              <a:t> </a:t>
            </a:r>
            <a:r>
              <a:rPr lang="en-US" i="1" dirty="0" err="1" smtClean="0"/>
              <a:t>fardhu</a:t>
            </a:r>
            <a:r>
              <a:rPr lang="en-US" i="1" dirty="0" smtClean="0"/>
              <a:t> </a:t>
            </a:r>
            <a:r>
              <a:rPr lang="en-US" i="1" dirty="0" err="1" smtClean="0"/>
              <a:t>seolah-olah</a:t>
            </a:r>
            <a:r>
              <a:rPr lang="en-US" i="1" dirty="0" smtClean="0"/>
              <a:t> (</a:t>
            </a:r>
            <a:r>
              <a:rPr lang="en-US" i="1" dirty="0" err="1" smtClean="0"/>
              <a:t>pahalanya</a:t>
            </a:r>
            <a:r>
              <a:rPr lang="en-US" i="1" dirty="0" smtClean="0"/>
              <a:t>) </a:t>
            </a:r>
            <a:r>
              <a:rPr lang="en-US" i="1" dirty="0" err="1" smtClean="0"/>
              <a:t>seperti</a:t>
            </a:r>
            <a:r>
              <a:rPr lang="en-US" i="1" dirty="0" smtClean="0"/>
              <a:t> </a:t>
            </a:r>
            <a:r>
              <a:rPr lang="en-US" i="1" dirty="0" err="1" smtClean="0"/>
              <a:t>pahala</a:t>
            </a:r>
            <a:r>
              <a:rPr lang="en-US" i="1" dirty="0" smtClean="0"/>
              <a:t> 70 </a:t>
            </a:r>
            <a:r>
              <a:rPr lang="en-US" i="1" dirty="0" err="1" smtClean="0"/>
              <a:t>amalan</a:t>
            </a:r>
            <a:r>
              <a:rPr lang="en-US" i="1" dirty="0" smtClean="0"/>
              <a:t> </a:t>
            </a:r>
            <a:r>
              <a:rPr lang="en-US" i="1" dirty="0" err="1" smtClean="0"/>
              <a:t>fardhu</a:t>
            </a:r>
            <a:r>
              <a:rPr lang="en-US" i="1" dirty="0" smtClean="0"/>
              <a:t>, Ramadan </a:t>
            </a:r>
            <a:r>
              <a:rPr lang="en-US" i="1" dirty="0" err="1" smtClean="0"/>
              <a:t>bulan</a:t>
            </a:r>
            <a:r>
              <a:rPr lang="en-US" i="1" dirty="0" smtClean="0"/>
              <a:t> </a:t>
            </a:r>
            <a:r>
              <a:rPr lang="en-US" i="1" dirty="0" err="1" smtClean="0"/>
              <a:t>kesabaran</a:t>
            </a:r>
            <a:r>
              <a:rPr lang="en-US" i="1" dirty="0" smtClean="0"/>
              <a:t> </a:t>
            </a:r>
            <a:r>
              <a:rPr lang="en-US" i="1" dirty="0" err="1" smtClean="0"/>
              <a:t>dan</a:t>
            </a:r>
            <a:r>
              <a:rPr lang="en-US" i="1" dirty="0" smtClean="0"/>
              <a:t> </a:t>
            </a:r>
            <a:r>
              <a:rPr lang="en-US" i="1" dirty="0" err="1" smtClean="0"/>
              <a:t>pahala</a:t>
            </a:r>
            <a:r>
              <a:rPr lang="en-US" i="1" dirty="0" smtClean="0"/>
              <a:t> </a:t>
            </a:r>
            <a:r>
              <a:rPr lang="en-US" i="1" dirty="0" err="1" smtClean="0"/>
              <a:t>sabar</a:t>
            </a:r>
            <a:r>
              <a:rPr lang="en-US" i="1" dirty="0" smtClean="0"/>
              <a:t> </a:t>
            </a:r>
            <a:r>
              <a:rPr lang="en-US" i="1" dirty="0" err="1" smtClean="0"/>
              <a:t>adalah</a:t>
            </a:r>
            <a:r>
              <a:rPr lang="en-US" i="1" dirty="0" smtClean="0"/>
              <a:t> </a:t>
            </a:r>
            <a:r>
              <a:rPr lang="en-US" i="1" dirty="0" err="1" smtClean="0"/>
              <a:t>syurga</a:t>
            </a:r>
            <a:r>
              <a:rPr lang="en-US" i="1" dirty="0" smtClean="0"/>
              <a:t> </a:t>
            </a:r>
            <a:r>
              <a:rPr lang="en-US" i="1" dirty="0" smtClean="0"/>
              <a:t>…..“ </a:t>
            </a:r>
          </a:p>
          <a:p>
            <a:pPr algn="r"/>
            <a:r>
              <a:rPr lang="en-US" dirty="0" smtClean="0"/>
              <a:t>(</a:t>
            </a:r>
            <a:r>
              <a:rPr lang="en-US" dirty="0" err="1" smtClean="0"/>
              <a:t>Riwayat</a:t>
            </a:r>
            <a:r>
              <a:rPr lang="en-US" dirty="0" smtClean="0"/>
              <a:t> </a:t>
            </a:r>
            <a:r>
              <a:rPr lang="en-US" dirty="0" err="1" smtClean="0"/>
              <a:t>Ibnu</a:t>
            </a:r>
            <a:r>
              <a:rPr lang="en-US" dirty="0" smtClean="0"/>
              <a:t> </a:t>
            </a:r>
            <a:r>
              <a:rPr lang="en-US" dirty="0" err="1" smtClean="0"/>
              <a:t>Khuzaimah</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Up Ribbon 9"/>
          <p:cNvSpPr/>
          <p:nvPr/>
        </p:nvSpPr>
        <p:spPr>
          <a:xfrm>
            <a:off x="395536" y="1124744"/>
            <a:ext cx="8280920" cy="1148953"/>
          </a:xfrm>
          <a:prstGeom prst="ribbon2">
            <a:avLst>
              <a:gd name="adj1" fmla="val 33333"/>
              <a:gd name="adj2" fmla="val 66875"/>
            </a:avLst>
          </a:prstGeom>
          <a:solidFill>
            <a:srgbClr val="002060"/>
          </a:solidFill>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err="1" smtClean="0">
                <a:ln>
                  <a:solidFill>
                    <a:srgbClr val="FFFF00"/>
                  </a:solidFill>
                </a:ln>
                <a:solidFill>
                  <a:srgbClr val="FFFF00"/>
                </a:solidFill>
              </a:rPr>
              <a:t>Persiapan</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diri</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untuk</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meraih</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segala</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anugerah</a:t>
            </a:r>
            <a:r>
              <a:rPr lang="en-US" sz="2200" dirty="0" smtClean="0">
                <a:ln>
                  <a:solidFill>
                    <a:srgbClr val="FFFF00"/>
                  </a:solidFill>
                </a:ln>
                <a:solidFill>
                  <a:srgbClr val="FFFF00"/>
                </a:solidFill>
              </a:rPr>
              <a:t> yang </a:t>
            </a:r>
            <a:r>
              <a:rPr lang="en-US" sz="2200" dirty="0" err="1" smtClean="0">
                <a:ln>
                  <a:solidFill>
                    <a:srgbClr val="FFFF00"/>
                  </a:solidFill>
                </a:ln>
                <a:solidFill>
                  <a:srgbClr val="FFFF00"/>
                </a:solidFill>
              </a:rPr>
              <a:t>disediakan</a:t>
            </a:r>
            <a:endParaRPr lang="en-US" sz="2200" dirty="0">
              <a:ln>
                <a:solidFill>
                  <a:srgbClr val="FFFF00"/>
                </a:solidFill>
              </a:ln>
              <a:solidFill>
                <a:srgbClr val="FFFF00"/>
              </a:solidFill>
            </a:endParaRPr>
          </a:p>
        </p:txBody>
      </p:sp>
      <p:graphicFrame>
        <p:nvGraphicFramePr>
          <p:cNvPr id="13" name="Diagram 12"/>
          <p:cNvGraphicFramePr/>
          <p:nvPr/>
        </p:nvGraphicFramePr>
        <p:xfrm>
          <a:off x="323528" y="2492896"/>
          <a:ext cx="8424936" cy="396044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899592" y="1340768"/>
            <a:ext cx="7344816" cy="954107"/>
          </a:xfrm>
          <a:prstGeom prst="rect">
            <a:avLst/>
          </a:prstGeom>
        </p:spPr>
        <p:txBody>
          <a:bodyPr wrap="square">
            <a:spAutoFit/>
          </a:bodyPr>
          <a:lstStyle/>
          <a:p>
            <a:pPr algn="ctr"/>
            <a:r>
              <a:rPr lang="en-US" sz="2200" dirty="0" err="1" smtClean="0">
                <a:ln>
                  <a:solidFill>
                    <a:srgbClr val="006600"/>
                  </a:solidFill>
                </a:ln>
                <a:solidFill>
                  <a:srgbClr val="006600"/>
                </a:solidFill>
              </a:rPr>
              <a:t>kehadiran</a:t>
            </a:r>
            <a:r>
              <a:rPr lang="en-US" sz="2200" dirty="0" smtClean="0">
                <a:ln>
                  <a:solidFill>
                    <a:srgbClr val="006600"/>
                  </a:solidFill>
                </a:ln>
                <a:solidFill>
                  <a:srgbClr val="006600"/>
                </a:solidFill>
              </a:rPr>
              <a:t> Ramadan yang </a:t>
            </a:r>
            <a:r>
              <a:rPr lang="en-US" sz="2200" dirty="0" err="1" smtClean="0">
                <a:ln>
                  <a:solidFill>
                    <a:srgbClr val="006600"/>
                  </a:solidFill>
                </a:ln>
                <a:solidFill>
                  <a:srgbClr val="006600"/>
                </a:solidFill>
              </a:rPr>
              <a:t>disambut</a:t>
            </a:r>
            <a:r>
              <a:rPr lang="en-US" sz="2200" dirty="0" smtClean="0">
                <a:ln>
                  <a:solidFill>
                    <a:srgbClr val="006600"/>
                  </a:solidFill>
                </a:ln>
                <a:solidFill>
                  <a:srgbClr val="006600"/>
                </a:solidFill>
              </a:rPr>
              <a:t> </a:t>
            </a:r>
            <a:r>
              <a:rPr lang="en-US" sz="2200" dirty="0" err="1" smtClean="0">
                <a:ln>
                  <a:solidFill>
                    <a:srgbClr val="006600"/>
                  </a:solidFill>
                </a:ln>
                <a:solidFill>
                  <a:srgbClr val="006600"/>
                </a:solidFill>
              </a:rPr>
              <a:t>dengan</a:t>
            </a:r>
            <a:r>
              <a:rPr lang="en-US" sz="2200" dirty="0" smtClean="0">
                <a:ln>
                  <a:solidFill>
                    <a:srgbClr val="006600"/>
                  </a:solidFill>
                </a:ln>
                <a:solidFill>
                  <a:srgbClr val="006600"/>
                </a:solidFill>
              </a:rPr>
              <a:t> </a:t>
            </a:r>
            <a:r>
              <a:rPr lang="en-US" sz="2800" dirty="0" err="1" smtClean="0">
                <a:ln>
                  <a:solidFill>
                    <a:srgbClr val="FF0000"/>
                  </a:solidFill>
                </a:ln>
                <a:solidFill>
                  <a:srgbClr val="FF0000"/>
                </a:solidFill>
                <a:effectLst>
                  <a:glow rad="101600">
                    <a:srgbClr val="FFFF00">
                      <a:alpha val="60000"/>
                    </a:srgbClr>
                  </a:glow>
                </a:effectLst>
              </a:rPr>
              <a:t>ketulusan</a:t>
            </a:r>
            <a:r>
              <a:rPr lang="en-US" sz="2800" dirty="0" smtClean="0">
                <a:ln>
                  <a:solidFill>
                    <a:srgbClr val="FF0000"/>
                  </a:solidFill>
                </a:ln>
                <a:solidFill>
                  <a:srgbClr val="FF0000"/>
                </a:solidFill>
                <a:effectLst>
                  <a:glow rad="101600">
                    <a:srgbClr val="FFFF00">
                      <a:alpha val="60000"/>
                    </a:srgbClr>
                  </a:glow>
                </a:effectLst>
              </a:rPr>
              <a:t> </a:t>
            </a:r>
            <a:r>
              <a:rPr lang="en-US" sz="2800" dirty="0" err="1" smtClean="0">
                <a:ln>
                  <a:solidFill>
                    <a:srgbClr val="FF0000"/>
                  </a:solidFill>
                </a:ln>
                <a:solidFill>
                  <a:srgbClr val="FF0000"/>
                </a:solidFill>
                <a:effectLst>
                  <a:glow rad="101600">
                    <a:srgbClr val="FFFF00">
                      <a:alpha val="60000"/>
                    </a:srgbClr>
                  </a:glow>
                </a:effectLst>
              </a:rPr>
              <a:t>hati</a:t>
            </a:r>
            <a:r>
              <a:rPr lang="en-US" sz="2200" dirty="0" smtClean="0">
                <a:ln>
                  <a:solidFill>
                    <a:srgbClr val="006600"/>
                  </a:solidFill>
                </a:ln>
                <a:solidFill>
                  <a:srgbClr val="006600"/>
                </a:solidFill>
              </a:rPr>
              <a:t> </a:t>
            </a:r>
            <a:r>
              <a:rPr lang="en-US" sz="2200" dirty="0" err="1" smtClean="0">
                <a:ln>
                  <a:solidFill>
                    <a:srgbClr val="006600"/>
                  </a:solidFill>
                </a:ln>
                <a:solidFill>
                  <a:srgbClr val="006600"/>
                </a:solidFill>
              </a:rPr>
              <a:t>dan</a:t>
            </a:r>
            <a:r>
              <a:rPr lang="en-US" sz="2200" dirty="0" smtClean="0">
                <a:ln>
                  <a:solidFill>
                    <a:srgbClr val="006600"/>
                  </a:solidFill>
                </a:ln>
                <a:solidFill>
                  <a:srgbClr val="006600"/>
                </a:solidFill>
              </a:rPr>
              <a:t> </a:t>
            </a:r>
            <a:r>
              <a:rPr lang="en-US" sz="2800" dirty="0" err="1" smtClean="0">
                <a:ln>
                  <a:solidFill>
                    <a:srgbClr val="0000FF"/>
                  </a:solidFill>
                </a:ln>
                <a:solidFill>
                  <a:srgbClr val="0000FF"/>
                </a:solidFill>
                <a:effectLst>
                  <a:glow rad="101600">
                    <a:srgbClr val="FFFF00">
                      <a:alpha val="60000"/>
                    </a:srgbClr>
                  </a:glow>
                </a:effectLst>
              </a:rPr>
              <a:t>kelapangan</a:t>
            </a:r>
            <a:r>
              <a:rPr lang="en-US" sz="2800" dirty="0" smtClean="0">
                <a:ln>
                  <a:solidFill>
                    <a:srgbClr val="0000FF"/>
                  </a:solidFill>
                </a:ln>
                <a:solidFill>
                  <a:srgbClr val="0000FF"/>
                </a:solidFill>
                <a:effectLst>
                  <a:glow rad="101600">
                    <a:srgbClr val="FFFF00">
                      <a:alpha val="60000"/>
                    </a:srgbClr>
                  </a:glow>
                </a:effectLst>
              </a:rPr>
              <a:t> </a:t>
            </a:r>
            <a:r>
              <a:rPr lang="en-US" sz="2800" dirty="0" err="1" smtClean="0">
                <a:ln>
                  <a:solidFill>
                    <a:srgbClr val="0000FF"/>
                  </a:solidFill>
                </a:ln>
                <a:solidFill>
                  <a:srgbClr val="0000FF"/>
                </a:solidFill>
                <a:effectLst>
                  <a:glow rad="101600">
                    <a:srgbClr val="FFFF00">
                      <a:alpha val="60000"/>
                    </a:srgbClr>
                  </a:glow>
                </a:effectLst>
              </a:rPr>
              <a:t>pemikiran</a:t>
            </a:r>
            <a:r>
              <a:rPr lang="en-US" sz="2800" dirty="0" smtClean="0">
                <a:ln>
                  <a:solidFill>
                    <a:srgbClr val="0000FF"/>
                  </a:solidFill>
                </a:ln>
                <a:solidFill>
                  <a:srgbClr val="0000FF"/>
                </a:solidFill>
                <a:effectLst>
                  <a:glow rad="101600">
                    <a:srgbClr val="FFFF00">
                      <a:alpha val="60000"/>
                    </a:srgbClr>
                  </a:glow>
                </a:effectLst>
              </a:rPr>
              <a:t> </a:t>
            </a:r>
            <a:r>
              <a:rPr lang="en-US" sz="2200" dirty="0" err="1" smtClean="0">
                <a:ln>
                  <a:solidFill>
                    <a:srgbClr val="006600"/>
                  </a:solidFill>
                </a:ln>
                <a:solidFill>
                  <a:srgbClr val="006600"/>
                </a:solidFill>
                <a:effectLst/>
              </a:rPr>
              <a:t>akan</a:t>
            </a:r>
            <a:endParaRPr lang="en-US" sz="2200" dirty="0">
              <a:ln>
                <a:solidFill>
                  <a:srgbClr val="006600"/>
                </a:solidFill>
              </a:ln>
              <a:solidFill>
                <a:srgbClr val="006600"/>
              </a:solidFill>
              <a:effectLst/>
            </a:endParaRPr>
          </a:p>
        </p:txBody>
      </p:sp>
      <p:sp>
        <p:nvSpPr>
          <p:cNvPr id="16" name="Rectangle 15"/>
          <p:cNvSpPr/>
          <p:nvPr/>
        </p:nvSpPr>
        <p:spPr>
          <a:xfrm>
            <a:off x="1115616" y="2636912"/>
            <a:ext cx="6984776" cy="1200329"/>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200" dirty="0" err="1" smtClean="0"/>
              <a:t>membentuk</a:t>
            </a:r>
            <a:r>
              <a:rPr lang="en-US" sz="2200" dirty="0" smtClean="0"/>
              <a:t> </a:t>
            </a:r>
            <a:r>
              <a:rPr lang="en-US" sz="2800" dirty="0" err="1" smtClean="0">
                <a:ln>
                  <a:solidFill>
                    <a:srgbClr val="FFFF00"/>
                  </a:solidFill>
                </a:ln>
                <a:solidFill>
                  <a:srgbClr val="FFFF00"/>
                </a:solidFill>
                <a:effectLst>
                  <a:glow rad="101600">
                    <a:srgbClr val="FF0000">
                      <a:alpha val="60000"/>
                    </a:srgbClr>
                  </a:glow>
                </a:effectLst>
              </a:rPr>
              <a:t>sahsiah</a:t>
            </a:r>
            <a:r>
              <a:rPr lang="en-US" sz="2200" dirty="0" smtClean="0"/>
              <a:t> </a:t>
            </a:r>
            <a:r>
              <a:rPr lang="en-US" sz="2200" dirty="0" err="1" smtClean="0"/>
              <a:t>seorang</a:t>
            </a:r>
            <a:r>
              <a:rPr lang="en-US" sz="2200" dirty="0" smtClean="0"/>
              <a:t> yang </a:t>
            </a:r>
            <a:r>
              <a:rPr lang="en-US" sz="2200" dirty="0" err="1" smtClean="0"/>
              <a:t>teguh</a:t>
            </a:r>
            <a:r>
              <a:rPr lang="en-US" sz="2200" dirty="0" smtClean="0"/>
              <a:t> </a:t>
            </a:r>
            <a:r>
              <a:rPr lang="en-US" sz="2200" dirty="0" err="1" smtClean="0"/>
              <a:t>hatinya</a:t>
            </a:r>
            <a:r>
              <a:rPr lang="en-US" sz="2200" dirty="0" smtClean="0"/>
              <a:t> </a:t>
            </a:r>
            <a:r>
              <a:rPr lang="en-US" sz="2200" dirty="0" err="1" smtClean="0"/>
              <a:t>dalam</a:t>
            </a:r>
            <a:r>
              <a:rPr lang="en-US" sz="2200" dirty="0" smtClean="0"/>
              <a:t> </a:t>
            </a:r>
            <a:r>
              <a:rPr lang="en-US" sz="2200" dirty="0" err="1" smtClean="0"/>
              <a:t>mempertahankan</a:t>
            </a:r>
            <a:r>
              <a:rPr lang="en-US" sz="2200" dirty="0" smtClean="0"/>
              <a:t> </a:t>
            </a:r>
            <a:r>
              <a:rPr lang="en-US" sz="2200" dirty="0" err="1" smtClean="0"/>
              <a:t>iman</a:t>
            </a:r>
            <a:r>
              <a:rPr lang="en-US" sz="2200" dirty="0" smtClean="0"/>
              <a:t> </a:t>
            </a:r>
            <a:r>
              <a:rPr lang="en-US" sz="2200" dirty="0" err="1" smtClean="0"/>
              <a:t>dan</a:t>
            </a:r>
            <a:r>
              <a:rPr lang="en-US" sz="2200" dirty="0" smtClean="0"/>
              <a:t> </a:t>
            </a:r>
            <a:r>
              <a:rPr lang="en-US" sz="2200" dirty="0" err="1" smtClean="0"/>
              <a:t>takwa</a:t>
            </a:r>
            <a:r>
              <a:rPr lang="en-US" sz="2200" dirty="0" smtClean="0"/>
              <a:t> </a:t>
            </a:r>
            <a:r>
              <a:rPr lang="en-US" sz="2200" dirty="0" err="1" smtClean="0"/>
              <a:t>kepada</a:t>
            </a:r>
            <a:r>
              <a:rPr lang="en-US" sz="2200" dirty="0" smtClean="0"/>
              <a:t> Allah SWT.</a:t>
            </a:r>
            <a:endParaRPr lang="en-US" sz="2200" dirty="0"/>
          </a:p>
        </p:txBody>
      </p:sp>
      <p:sp>
        <p:nvSpPr>
          <p:cNvPr id="17" name="Rectangle 16"/>
          <p:cNvSpPr/>
          <p:nvPr/>
        </p:nvSpPr>
        <p:spPr>
          <a:xfrm>
            <a:off x="1115616" y="3948152"/>
            <a:ext cx="6984776" cy="187743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200" dirty="0" err="1" smtClean="0"/>
              <a:t>puasanya</a:t>
            </a:r>
            <a:r>
              <a:rPr lang="en-US" sz="2200" dirty="0" smtClean="0"/>
              <a:t> kali </a:t>
            </a:r>
            <a:r>
              <a:rPr lang="en-US" sz="2200" dirty="0" err="1" smtClean="0"/>
              <a:t>ini</a:t>
            </a:r>
            <a:r>
              <a:rPr lang="en-US" sz="2200" dirty="0" smtClean="0"/>
              <a:t> </a:t>
            </a:r>
            <a:r>
              <a:rPr lang="en-US" sz="2200" dirty="0" err="1" smtClean="0"/>
              <a:t>menjadi</a:t>
            </a:r>
            <a:r>
              <a:rPr lang="en-US" sz="2200" dirty="0" smtClean="0"/>
              <a:t> </a:t>
            </a:r>
            <a:r>
              <a:rPr lang="en-US" sz="2800" dirty="0" err="1" smtClean="0">
                <a:ln>
                  <a:solidFill>
                    <a:srgbClr val="FFFF00"/>
                  </a:solidFill>
                </a:ln>
                <a:solidFill>
                  <a:srgbClr val="FFFF00"/>
                </a:solidFill>
                <a:effectLst>
                  <a:glow rad="101600">
                    <a:srgbClr val="C00000">
                      <a:alpha val="60000"/>
                    </a:srgbClr>
                  </a:glow>
                </a:effectLst>
              </a:rPr>
              <a:t>perisai</a:t>
            </a:r>
            <a:r>
              <a:rPr lang="en-US" sz="2200" dirty="0" smtClean="0"/>
              <a:t> yang </a:t>
            </a:r>
            <a:r>
              <a:rPr lang="en-US" sz="2200" dirty="0" err="1" smtClean="0"/>
              <a:t>akan</a:t>
            </a:r>
            <a:r>
              <a:rPr lang="en-US" sz="2200" dirty="0" smtClean="0"/>
              <a:t> </a:t>
            </a:r>
            <a:r>
              <a:rPr lang="en-US" sz="2200" dirty="0" err="1" smtClean="0"/>
              <a:t>melindungi</a:t>
            </a:r>
            <a:r>
              <a:rPr lang="en-US" sz="2200" dirty="0" smtClean="0"/>
              <a:t> </a:t>
            </a:r>
            <a:r>
              <a:rPr lang="en-US" sz="2200" dirty="0" err="1" smtClean="0"/>
              <a:t>diri</a:t>
            </a:r>
            <a:r>
              <a:rPr lang="en-US" sz="2200" dirty="0" smtClean="0"/>
              <a:t> </a:t>
            </a:r>
            <a:r>
              <a:rPr lang="en-US" sz="2200" dirty="0" err="1" smtClean="0"/>
              <a:t>dari</a:t>
            </a:r>
            <a:r>
              <a:rPr lang="en-US" sz="2200" dirty="0" smtClean="0"/>
              <a:t> </a:t>
            </a:r>
            <a:r>
              <a:rPr lang="en-US" sz="2200" dirty="0" err="1" smtClean="0"/>
              <a:t>kehancuran</a:t>
            </a:r>
            <a:r>
              <a:rPr lang="en-US" sz="2200" dirty="0" smtClean="0"/>
              <a:t> </a:t>
            </a:r>
            <a:r>
              <a:rPr lang="en-US" sz="2200" dirty="0" err="1" smtClean="0"/>
              <a:t>jiwa</a:t>
            </a:r>
            <a:r>
              <a:rPr lang="en-US" sz="2200" dirty="0" smtClean="0"/>
              <a:t>, </a:t>
            </a:r>
            <a:r>
              <a:rPr lang="en-US" sz="2200" dirty="0" err="1" smtClean="0"/>
              <a:t>kerosakkan</a:t>
            </a:r>
            <a:r>
              <a:rPr lang="en-US" sz="2200" dirty="0" smtClean="0"/>
              <a:t> </a:t>
            </a:r>
            <a:r>
              <a:rPr lang="en-US" sz="2200" dirty="0" err="1" smtClean="0"/>
              <a:t>perjalanan</a:t>
            </a:r>
            <a:r>
              <a:rPr lang="en-US" sz="2200" dirty="0" smtClean="0"/>
              <a:t> </a:t>
            </a:r>
            <a:r>
              <a:rPr lang="en-US" sz="2200" dirty="0" err="1" smtClean="0"/>
              <a:t>hidup</a:t>
            </a:r>
            <a:r>
              <a:rPr lang="en-US" sz="2200" dirty="0" smtClean="0"/>
              <a:t>, </a:t>
            </a:r>
            <a:r>
              <a:rPr lang="en-US" sz="2200" dirty="0" err="1" smtClean="0"/>
              <a:t>dan</a:t>
            </a:r>
            <a:r>
              <a:rPr lang="en-US" sz="2200" dirty="0" smtClean="0"/>
              <a:t> </a:t>
            </a:r>
            <a:r>
              <a:rPr lang="en-US" sz="2200" dirty="0" err="1" smtClean="0"/>
              <a:t>melindungi</a:t>
            </a:r>
            <a:r>
              <a:rPr lang="en-US" sz="2200" dirty="0" smtClean="0"/>
              <a:t> </a:t>
            </a:r>
            <a:r>
              <a:rPr lang="en-US" sz="2200" dirty="0" err="1" smtClean="0"/>
              <a:t>dari</a:t>
            </a:r>
            <a:r>
              <a:rPr lang="en-US" sz="2200" dirty="0" smtClean="0"/>
              <a:t> </a:t>
            </a:r>
            <a:r>
              <a:rPr lang="en-US" sz="2200" dirty="0" err="1" smtClean="0"/>
              <a:t>tercebur</a:t>
            </a:r>
            <a:r>
              <a:rPr lang="en-US" sz="2200" dirty="0" smtClean="0"/>
              <a:t> </a:t>
            </a:r>
            <a:r>
              <a:rPr lang="en-US" sz="2200" dirty="0" err="1" smtClean="0"/>
              <a:t>ke</a:t>
            </a:r>
            <a:r>
              <a:rPr lang="en-US" sz="2200" dirty="0" smtClean="0"/>
              <a:t> </a:t>
            </a:r>
            <a:r>
              <a:rPr lang="en-US" sz="2200" dirty="0" err="1" smtClean="0"/>
              <a:t>dalam</a:t>
            </a:r>
            <a:r>
              <a:rPr lang="en-US" sz="2200" dirty="0" smtClean="0"/>
              <a:t> </a:t>
            </a:r>
            <a:r>
              <a:rPr lang="en-US" sz="2200" dirty="0" err="1" smtClean="0"/>
              <a:t>golongan</a:t>
            </a:r>
            <a:r>
              <a:rPr lang="en-US" sz="2200" dirty="0" smtClean="0"/>
              <a:t> </a:t>
            </a:r>
            <a:r>
              <a:rPr lang="en-US" sz="2200" dirty="0" err="1" smtClean="0"/>
              <a:t>manusia</a:t>
            </a:r>
            <a:r>
              <a:rPr lang="en-US" sz="2200" dirty="0" smtClean="0"/>
              <a:t> yang </a:t>
            </a:r>
            <a:r>
              <a:rPr lang="en-US" sz="2200" dirty="0" err="1" smtClean="0"/>
              <a:t>tidak</a:t>
            </a:r>
            <a:r>
              <a:rPr lang="en-US" sz="2200" dirty="0" smtClean="0"/>
              <a:t> </a:t>
            </a:r>
            <a:r>
              <a:rPr lang="en-US" sz="2200" dirty="0" err="1" smtClean="0"/>
              <a:t>memiliki</a:t>
            </a:r>
            <a:r>
              <a:rPr lang="en-US" sz="2200" dirty="0" smtClean="0"/>
              <a:t> </a:t>
            </a:r>
            <a:r>
              <a:rPr lang="en-US" sz="2200" dirty="0" err="1" smtClean="0"/>
              <a:t>sifat</a:t>
            </a:r>
            <a:r>
              <a:rPr lang="en-US" sz="2200" dirty="0" smtClean="0"/>
              <a:t> </a:t>
            </a:r>
            <a:r>
              <a:rPr lang="en-US" sz="2200" dirty="0" err="1" smtClean="0"/>
              <a:t>sabar</a:t>
            </a:r>
            <a:r>
              <a:rPr lang="en-US" sz="2200" dirty="0" smtClean="0"/>
              <a:t>, </a:t>
            </a:r>
            <a:r>
              <a:rPr lang="en-US" sz="2200" dirty="0" err="1" smtClean="0"/>
              <a:t>tolong</a:t>
            </a:r>
            <a:r>
              <a:rPr lang="en-US" sz="2200" dirty="0" smtClean="0"/>
              <a:t> </a:t>
            </a:r>
            <a:r>
              <a:rPr lang="en-US" sz="2200" dirty="0" err="1" smtClean="0"/>
              <a:t>menolong</a:t>
            </a:r>
            <a:r>
              <a:rPr lang="en-US" sz="2200" dirty="0" smtClean="0"/>
              <a:t> </a:t>
            </a:r>
            <a:r>
              <a:rPr lang="en-US" sz="2200" dirty="0" err="1" smtClean="0"/>
              <a:t>dan</a:t>
            </a:r>
            <a:r>
              <a:rPr lang="en-US" sz="2200" dirty="0" smtClean="0"/>
              <a:t> </a:t>
            </a:r>
            <a:r>
              <a:rPr lang="en-US" sz="2200" dirty="0" err="1" smtClean="0"/>
              <a:t>simpati</a:t>
            </a:r>
            <a:r>
              <a:rPr lang="en-US" sz="2200" dirty="0" smtClean="0"/>
              <a:t> </a:t>
            </a:r>
            <a:r>
              <a:rPr lang="en-US" sz="2200" dirty="0" err="1" smtClean="0"/>
              <a:t>sesama</a:t>
            </a:r>
            <a:r>
              <a:rPr lang="en-US" sz="2200" dirty="0" smtClean="0"/>
              <a:t> </a:t>
            </a:r>
            <a:r>
              <a:rPr lang="en-US" sz="2200" dirty="0" err="1" smtClean="0"/>
              <a:t>insan</a:t>
            </a:r>
            <a:r>
              <a:rPr lang="en-US" sz="2200" dirty="0" smtClean="0"/>
              <a:t>.</a:t>
            </a:r>
            <a:endParaRPr lang="en-US" sz="2200" dirty="0"/>
          </a:p>
        </p:txBody>
      </p:sp>
      <p:pic>
        <p:nvPicPr>
          <p:cNvPr id="19" name="Picture 18" descr="1.png"/>
          <p:cNvPicPr>
            <a:picLocks noChangeAspect="1"/>
          </p:cNvPicPr>
          <p:nvPr/>
        </p:nvPicPr>
        <p:blipFill>
          <a:blip r:embed="rId5" cstate="print"/>
          <a:stretch>
            <a:fillRect/>
          </a:stretch>
        </p:blipFill>
        <p:spPr>
          <a:xfrm>
            <a:off x="683568" y="2780928"/>
            <a:ext cx="432048" cy="432048"/>
          </a:xfrm>
          <a:prstGeom prst="rect">
            <a:avLst/>
          </a:prstGeom>
        </p:spPr>
      </p:pic>
      <p:pic>
        <p:nvPicPr>
          <p:cNvPr id="20" name="Picture 19" descr="1.png"/>
          <p:cNvPicPr>
            <a:picLocks noChangeAspect="1"/>
          </p:cNvPicPr>
          <p:nvPr/>
        </p:nvPicPr>
        <p:blipFill>
          <a:blip r:embed="rId5" cstate="print"/>
          <a:stretch>
            <a:fillRect/>
          </a:stretch>
        </p:blipFill>
        <p:spPr>
          <a:xfrm>
            <a:off x="683568" y="4149080"/>
            <a:ext cx="432048" cy="43204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4817" name="Rectangle 1"/>
          <p:cNvSpPr>
            <a:spLocks noChangeArrowheads="1"/>
          </p:cNvSpPr>
          <p:nvPr/>
        </p:nvSpPr>
        <p:spPr bwMode="auto">
          <a:xfrm>
            <a:off x="611560" y="2649711"/>
            <a:ext cx="7848872" cy="851297"/>
          </a:xfrm>
          <a:prstGeom prst="flowChartAlternateProcess">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merebut</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peluang</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yang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ada</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dan</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memanfaatkannya</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dengan</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r>
              <a:rPr kumimoji="0" lang="en-US" sz="2200" b="0" i="0" u="none" strike="noStrike" cap="none" normalizeH="0" baseline="0" dirty="0" err="1" smtClean="0">
                <a:ln>
                  <a:solidFill>
                    <a:schemeClr val="tx1"/>
                  </a:solidFill>
                </a:ln>
                <a:solidFill>
                  <a:schemeClr val="tx1"/>
                </a:solidFill>
                <a:effectLst/>
                <a:ea typeface="Calibri" pitchFamily="34" charset="0"/>
                <a:cs typeface="Times New Roman" pitchFamily="18" charset="0"/>
              </a:rPr>
              <a:t>sebaik-baiknya</a:t>
            </a:r>
            <a:r>
              <a:rPr kumimoji="0" lang="en-US" sz="2200" b="0" i="0" u="none" strike="noStrike" cap="none" normalizeH="0" baseline="0" dirty="0" smtClean="0">
                <a:ln>
                  <a:solidFill>
                    <a:schemeClr val="tx1"/>
                  </a:solidFill>
                </a:ln>
                <a:solidFill>
                  <a:schemeClr val="tx1"/>
                </a:solidFill>
                <a:effectLst/>
                <a:ea typeface="Calibri" pitchFamily="34" charset="0"/>
                <a:cs typeface="Times New Roman" pitchFamily="18" charset="0"/>
              </a:rPr>
              <a:t>. </a:t>
            </a:r>
            <a:endParaRPr kumimoji="0" lang="en-US" sz="2200" b="0" i="0" u="none" strike="noStrike" cap="none" normalizeH="0" baseline="0" dirty="0" smtClean="0">
              <a:ln>
                <a:solidFill>
                  <a:schemeClr val="tx1"/>
                </a:solidFill>
              </a:ln>
              <a:solidFill>
                <a:schemeClr val="tx1"/>
              </a:solidFill>
              <a:effectLst/>
              <a:cs typeface="Arial" pitchFamily="34" charset="0"/>
            </a:endParaRPr>
          </a:p>
        </p:txBody>
      </p:sp>
      <p:sp>
        <p:nvSpPr>
          <p:cNvPr id="12" name="Down Arrow Callout 11"/>
          <p:cNvSpPr/>
          <p:nvPr/>
        </p:nvSpPr>
        <p:spPr>
          <a:xfrm>
            <a:off x="611560" y="1196752"/>
            <a:ext cx="7848872" cy="1273016"/>
          </a:xfrm>
          <a:prstGeom prst="downArrowCallout">
            <a:avLst/>
          </a:prstGeom>
          <a:solidFill>
            <a:srgbClr val="C00000"/>
          </a:solidFill>
          <a:ln w="38100">
            <a:solidFill>
              <a:srgbClr val="FFC000"/>
            </a:solidFill>
          </a:ln>
        </p:spPr>
        <p:txBody>
          <a:bodyPr wrap="square">
            <a:spAutoFit/>
          </a:bodyPr>
          <a:lstStyle/>
          <a:p>
            <a:pPr algn="ct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Mimbar</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menyeru</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sidang</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Jumaat</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sekalian</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marilah</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kita</a:t>
            </a:r>
            <a:r>
              <a:rPr lang="en-US" sz="24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4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bersama-sama</a:t>
            </a:r>
            <a:endParaRPr lang="en-US" sz="2400" dirty="0">
              <a:ln>
                <a:solidFill>
                  <a:srgbClr val="FFFF00"/>
                </a:solidFill>
              </a:ln>
              <a:solidFill>
                <a:srgbClr val="FFFF00"/>
              </a:solidFill>
              <a:effectLst>
                <a:glow rad="101600">
                  <a:schemeClr val="tx1">
                    <a:alpha val="60000"/>
                  </a:schemeClr>
                </a:glow>
              </a:effectLst>
            </a:endParaRPr>
          </a:p>
        </p:txBody>
      </p:sp>
      <p:sp>
        <p:nvSpPr>
          <p:cNvPr id="15" name="Flowchart: Document 14"/>
          <p:cNvSpPr/>
          <p:nvPr/>
        </p:nvSpPr>
        <p:spPr>
          <a:xfrm>
            <a:off x="611560" y="3732574"/>
            <a:ext cx="7848872" cy="2216706"/>
          </a:xfrm>
          <a:prstGeom prst="flowChartDocument">
            <a:avLst/>
          </a:prstGeom>
          <a:solidFill>
            <a:srgbClr val="0000FF">
              <a:alpha val="63000"/>
            </a:srgbClr>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Tingkatkan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tumpuan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kekuatan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diri</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untuk</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beribadah</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kepada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Allah SWT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sebanyak-banyaknya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dengan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berzikir</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membaca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Al-Qur’an,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mengerjakan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solat-solat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sunat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seumpamanya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terutamanya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solat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sunat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Tarawih</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witir</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yang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amat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dituntut</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afdhal</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dilakukan</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secara</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r>
              <a:rPr lang="en-US" sz="2200" dirty="0" err="1"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berjemaah</a:t>
            </a:r>
            <a:r>
              <a:rPr lang="en-US" sz="2200" dirty="0" smtClean="0">
                <a:ln>
                  <a:solidFill>
                    <a:srgbClr val="FFFF00"/>
                  </a:solidFill>
                </a:ln>
                <a:solidFill>
                  <a:srgbClr val="FFFF00"/>
                </a:solidFill>
                <a:effectLst>
                  <a:glow rad="101600">
                    <a:schemeClr val="tx1">
                      <a:alpha val="60000"/>
                    </a:schemeClr>
                  </a:glow>
                </a:effectLst>
                <a:ea typeface="Calibri" pitchFamily="34" charset="0"/>
                <a:cs typeface="Times New Roman" pitchFamily="18" charset="0"/>
              </a:rPr>
              <a:t>. </a:t>
            </a:r>
            <a:endParaRPr lang="en-US" sz="2200" dirty="0">
              <a:ln>
                <a:solidFill>
                  <a:srgbClr val="FFFF00"/>
                </a:solidFill>
              </a:ln>
              <a:solidFill>
                <a:srgbClr val="FFFF00"/>
              </a:solidFill>
              <a:effectLst>
                <a:glow rad="101600">
                  <a:schemeClr val="tx1">
                    <a:alpha val="60000"/>
                  </a:schemeClr>
                </a:glo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0" y="1126485"/>
            <a:ext cx="9144000" cy="646331"/>
          </a:xfrm>
          <a:prstGeom prst="rect">
            <a:avLst/>
          </a:prstGeom>
        </p:spPr>
        <p:txBody>
          <a:bodyPr wrap="square">
            <a:spAutoFit/>
          </a:bodyPr>
          <a:lstStyle/>
          <a:p>
            <a:pPr algn="ctr"/>
            <a:r>
              <a:rPr lang="en-US" sz="36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RUMUSAN KHUTBAH</a:t>
            </a:r>
            <a:endParaRPr lang="en-US" sz="36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14" name="Diagram 13"/>
          <p:cNvGraphicFramePr/>
          <p:nvPr/>
        </p:nvGraphicFramePr>
        <p:xfrm>
          <a:off x="467544" y="2060848"/>
          <a:ext cx="8352928"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41" name="Rectangle 1"/>
          <p:cNvSpPr>
            <a:spLocks noChangeArrowheads="1"/>
          </p:cNvSpPr>
          <p:nvPr/>
        </p:nvSpPr>
        <p:spPr bwMode="auto">
          <a:xfrm>
            <a:off x="395536" y="1050121"/>
            <a:ext cx="821537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 typeface="QCF_BSML" pitchFamily="2" charset="2"/>
              <a:buChar char="ﭷ"/>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rPr>
              <a:t>ﭸ ﭹ ﭺ ﭻ</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endParaRPr>
          </a:p>
        </p:txBody>
      </p:sp>
      <p:sp>
        <p:nvSpPr>
          <p:cNvPr id="28673" name="Rectangle 1"/>
          <p:cNvSpPr>
            <a:spLocks noChangeArrowheads="1"/>
          </p:cNvSpPr>
          <p:nvPr/>
        </p:nvSpPr>
        <p:spPr bwMode="auto">
          <a:xfrm>
            <a:off x="864096" y="2156663"/>
            <a:ext cx="752432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chemeClr val="tx1"/>
                </a:solidFill>
                <a:effectLst/>
                <a:latin typeface="QCF_P067" pitchFamily="2" charset="2"/>
                <a:ea typeface="Times New Roman" pitchFamily="18" charset="0"/>
                <a:cs typeface="Arabic Transparent" pitchFamily="2" charset="-78"/>
              </a:rPr>
              <a:t>﴿</a:t>
            </a:r>
            <a:r>
              <a:rPr kumimoji="0" lang="ar-SA" sz="3600" b="1" i="0" u="none" strike="noStrike" cap="none" normalizeH="0" baseline="0" dirty="0" smtClean="0">
                <a:ln>
                  <a:noFill/>
                </a:ln>
                <a:solidFill>
                  <a:schemeClr val="tx1"/>
                </a:solidFill>
                <a:effectLst/>
                <a:latin typeface="QCF_P067" pitchFamily="2" charset="2"/>
                <a:ea typeface="Times New Roman" pitchFamily="18" charset="0"/>
                <a:cs typeface="QCF_P067" pitchFamily="2" charset="2"/>
              </a:rPr>
              <a:t> ﭒ ﭓ ﭔ ﭕ ﭖ ﭗ ﭘ ﭙ ﭚ ﭛ ﭜ </a:t>
            </a:r>
            <a:r>
              <a:rPr kumimoji="0" lang="ar-SA" sz="3600" b="1" i="0" u="none" strike="noStrike" cap="none" normalizeH="0" baseline="0" dirty="0" smtClean="0">
                <a:ln>
                  <a:noFill/>
                </a:ln>
                <a:solidFill>
                  <a:schemeClr val="tx1"/>
                </a:solidFill>
                <a:effectLst/>
                <a:latin typeface="QCF_P067" pitchFamily="2" charset="2"/>
                <a:ea typeface="Times New Roman" pitchFamily="18" charset="0"/>
                <a:cs typeface="Arabic Transparent" pitchFamily="2" charset="-78"/>
              </a:rPr>
              <a:t>﴾</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28674" name="Rectangle 2"/>
          <p:cNvSpPr>
            <a:spLocks noChangeArrowheads="1"/>
          </p:cNvSpPr>
          <p:nvPr/>
        </p:nvSpPr>
        <p:spPr bwMode="auto">
          <a:xfrm>
            <a:off x="539552" y="3516793"/>
            <a:ext cx="7992888" cy="2178487"/>
          </a:xfrm>
          <a:prstGeom prst="flowChartManualInpu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ea typeface="Times New Roman" pitchFamily="18" charset="0"/>
                <a:cs typeface="QCF_P028" pitchFamily="2" charset="2"/>
              </a:rPr>
              <a:t> </a:t>
            </a:r>
            <a:r>
              <a:rPr kumimoji="0" lang="en-US" b="1" i="0" u="none" strike="noStrike" cap="none" normalizeH="0" baseline="0" dirty="0" err="1" smtClean="0">
                <a:ln>
                  <a:noFill/>
                </a:ln>
                <a:solidFill>
                  <a:schemeClr val="tx1"/>
                </a:solidFill>
                <a:effectLst/>
                <a:ea typeface="Times New Roman" pitchFamily="18" charset="0"/>
                <a:cs typeface="Arial" pitchFamily="34" charset="0"/>
              </a:rPr>
              <a:t>Maksudnya</a:t>
            </a:r>
            <a:r>
              <a:rPr kumimoji="0" lang="en-US" b="1" i="0" u="none" strike="noStrike" cap="none" normalizeH="0" baseline="0" dirty="0" smtClean="0">
                <a:ln>
                  <a:noFill/>
                </a:ln>
                <a:solidFill>
                  <a:schemeClr val="tx1"/>
                </a:solidFill>
                <a:effectLst/>
                <a:ea typeface="Times New Roman" pitchFamily="18" charset="0"/>
                <a:cs typeface="Arial" pitchFamily="34" charset="0"/>
              </a:rPr>
              <a:t>:</a:t>
            </a:r>
            <a:r>
              <a:rPr kumimoji="0" lang="en-US" b="0" i="0" u="none" strike="noStrike" cap="none" normalizeH="0" baseline="0" dirty="0" smtClean="0">
                <a:ln>
                  <a:noFill/>
                </a:ln>
                <a:solidFill>
                  <a:schemeClr val="tx1"/>
                </a:solidFill>
                <a:effectLst/>
                <a:ea typeface="Times New Roman" pitchFamily="18" charset="0"/>
                <a:cs typeface="Arial" pitchFamily="34" charset="0"/>
              </a:rPr>
              <a:t> </a:t>
            </a:r>
          </a:p>
          <a:p>
            <a:pPr marL="0" marR="0" lvl="0" indent="0" algn="justLow" defTabSz="914400" rtl="0" eaLnBrk="1" fontAlgn="base" latinLnBrk="0" hangingPunct="1">
              <a:lnSpc>
                <a:spcPct val="100000"/>
              </a:lnSpc>
              <a:spcBef>
                <a:spcPct val="0"/>
              </a:spcBef>
              <a:spcAft>
                <a:spcPct val="0"/>
              </a:spcAft>
              <a:buClrTx/>
              <a:buSzTx/>
              <a:buFontTx/>
              <a:buNone/>
              <a:tabLst/>
            </a:pPr>
            <a:endParaRPr lang="en-US" dirty="0" smtClean="0">
              <a:ea typeface="Times New Roman" pitchFamily="18" charset="0"/>
              <a:cs typeface="Arial" pitchFamily="34"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a:t>
            </a:r>
            <a:r>
              <a:rPr kumimoji="0" lang="en-US" b="0" i="1" u="none" strike="noStrike" cap="none" normalizeH="0" baseline="0" dirty="0" smtClean="0">
                <a:ln>
                  <a:noFill/>
                </a:ln>
                <a:solidFill>
                  <a:schemeClr val="tx1"/>
                </a:solidFill>
                <a:effectLst/>
                <a:ea typeface="Calibri" pitchFamily="34" charset="0"/>
                <a:cs typeface="Times New Roman" pitchFamily="18" charset="0"/>
              </a:rPr>
              <a:t>Dan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segeralah</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kamu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kepada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mengerjakan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amal-amal</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baik</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untuk</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mendapat</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keampunan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dari</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Tuhan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kamu</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mendapat</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Syurga</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bidangnya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seluas</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segala</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langit</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bumi</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disediakan</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bagi</a:t>
            </a:r>
            <a:r>
              <a:rPr kumimoji="0" lang="en-US" b="0" i="1" u="none" strike="noStrike" cap="none" normalizeH="0" baseline="0" dirty="0" smtClean="0">
                <a:ln>
                  <a:noFill/>
                </a:ln>
                <a:solidFill>
                  <a:schemeClr val="tx1"/>
                </a:solidFill>
                <a:effectLst/>
                <a:ea typeface="Calibri" pitchFamily="34" charset="0"/>
                <a:cs typeface="Times New Roman" pitchFamily="18" charset="0"/>
              </a:rPr>
              <a:t>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orang</a:t>
            </a:r>
            <a:r>
              <a:rPr kumimoji="0" lang="en-US" b="0" i="1" u="none" strike="noStrike" cap="none" normalizeH="0" baseline="0" dirty="0" smtClean="0">
                <a:ln>
                  <a:noFill/>
                </a:ln>
                <a:solidFill>
                  <a:schemeClr val="tx1"/>
                </a:solidFill>
                <a:effectLst/>
                <a:ea typeface="Calibri" pitchFamily="34" charset="0"/>
                <a:cs typeface="Times New Roman" pitchFamily="18" charset="0"/>
              </a:rPr>
              <a:t> yang </a:t>
            </a:r>
            <a:r>
              <a:rPr kumimoji="0" lang="en-US" b="0" i="1" u="none" strike="noStrike" cap="none" normalizeH="0" baseline="0" dirty="0" err="1" smtClean="0">
                <a:ln>
                  <a:noFill/>
                </a:ln>
                <a:solidFill>
                  <a:schemeClr val="tx1"/>
                </a:solidFill>
                <a:effectLst/>
                <a:ea typeface="Calibri" pitchFamily="34" charset="0"/>
                <a:cs typeface="Times New Roman" pitchFamily="18" charset="0"/>
              </a:rPr>
              <a:t>bertakwa</a:t>
            </a:r>
            <a:r>
              <a:rPr kumimoji="0" lang="en-US" b="0" i="1" u="none" strike="noStrike" cap="none" normalizeH="0" baseline="0" dirty="0" smtClean="0">
                <a:ln>
                  <a:noFill/>
                </a:ln>
                <a:solidFill>
                  <a:schemeClr val="tx1"/>
                </a:solidFill>
                <a:effectLst/>
                <a:ea typeface="Calibri" pitchFamily="34" charset="0"/>
                <a:cs typeface="Arial" pitchFamily="34" charset="0"/>
              </a:rPr>
              <a:t>.</a:t>
            </a:r>
            <a:r>
              <a:rPr kumimoji="0" lang="en-US" b="0" i="0" u="none" strike="noStrike" cap="none" normalizeH="0" baseline="0" dirty="0" smtClean="0">
                <a:ln>
                  <a:noFill/>
                </a:ln>
                <a:solidFill>
                  <a:schemeClr val="tx1"/>
                </a:solidFill>
                <a:effectLst/>
                <a:ea typeface="Times New Roman" pitchFamily="18" charset="0"/>
                <a:cs typeface="Arial" pitchFamily="34" charset="0"/>
              </a:rPr>
              <a:t>”</a:t>
            </a:r>
            <a:endParaRPr kumimoji="0" lang="en-US" b="0" i="0" u="none" strike="noStrike" cap="none" normalizeH="0" baseline="0" dirty="0" smtClean="0">
              <a:ln>
                <a:noFill/>
              </a:ln>
              <a:solidFill>
                <a:schemeClr val="tx1"/>
              </a:solidFill>
              <a:effectLst/>
              <a:cs typeface="Arial" pitchFamily="34" charset="0"/>
            </a:endParaRPr>
          </a:p>
        </p:txBody>
      </p:sp>
      <p:sp>
        <p:nvSpPr>
          <p:cNvPr id="14" name="Rectangle 13"/>
          <p:cNvSpPr/>
          <p:nvPr/>
        </p:nvSpPr>
        <p:spPr>
          <a:xfrm>
            <a:off x="5940152" y="5723964"/>
            <a:ext cx="2489784" cy="369332"/>
          </a:xfrm>
          <a:prstGeom prst="rect">
            <a:avLst/>
          </a:prstGeom>
        </p:spPr>
        <p:txBody>
          <a:bodyPr wrap="none">
            <a:spAutoFit/>
          </a:bodyPr>
          <a:lstStyle/>
          <a:p>
            <a:pPr algn="ctr"/>
            <a:r>
              <a:rPr lang="en-US" dirty="0" smtClean="0">
                <a:ea typeface="Times New Roman" pitchFamily="18" charset="0"/>
                <a:cs typeface="Arial" pitchFamily="34" charset="0"/>
              </a:rPr>
              <a:t>(</a:t>
            </a:r>
            <a:r>
              <a:rPr lang="en-US" dirty="0" err="1" smtClean="0">
                <a:ea typeface="Times New Roman" pitchFamily="18" charset="0"/>
                <a:cs typeface="Arial" pitchFamily="34" charset="0"/>
              </a:rPr>
              <a:t>Surah</a:t>
            </a:r>
            <a:r>
              <a:rPr lang="en-US" dirty="0" smtClean="0">
                <a:ea typeface="Times New Roman" pitchFamily="18" charset="0"/>
                <a:cs typeface="Arial" pitchFamily="34" charset="0"/>
              </a:rPr>
              <a:t> Ali </a:t>
            </a:r>
            <a:r>
              <a:rPr lang="en-US" dirty="0" err="1" smtClean="0">
                <a:ea typeface="Times New Roman" pitchFamily="18" charset="0"/>
                <a:cs typeface="Arial" pitchFamily="34" charset="0"/>
              </a:rPr>
              <a:t>Imran</a:t>
            </a:r>
            <a:r>
              <a:rPr lang="en-US" dirty="0" smtClean="0">
                <a:ea typeface="Times New Roman" pitchFamily="18" charset="0"/>
                <a:cs typeface="Arial" pitchFamily="34" charset="0"/>
              </a:rPr>
              <a:t>: 133)</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7889" name="Rectangle 1"/>
          <p:cNvSpPr>
            <a:spLocks noChangeArrowheads="1"/>
          </p:cNvSpPr>
          <p:nvPr/>
        </p:nvSpPr>
        <p:spPr bwMode="auto">
          <a:xfrm>
            <a:off x="428596" y="1357789"/>
            <a:ext cx="821537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Calibri" pitchFamily="34" charset="0"/>
                <a:ea typeface="Calibri" pitchFamily="34" charset="0"/>
                <a:cs typeface="Traditional Arabic" pitchFamily="2" charset="-78"/>
              </a:rPr>
              <a:t>بَارَكَ اللهُ لِيْ وَلَكُمْ بِالْقُرْآنِ الْعَظِيْمِ، وَنَفَعَنِيْ وَإِيَّاكُمْ بِمَا فِيْهِ مِنَ الآيَاتِ وَالذِّكْرِ الْحَكِيْمِ، وَتَقَبَّلَ مِنِّيْ وَمِنْكُمْ تِلاَوَتَهُ إِنَّهُ هُوَ السَّمِيْعُ الْعَلِيْمُ. أَقُوْلُ قَوْلِيْ هَذَا وَأَسْتَغْفِرُ اللهَ الْعَظِيْمَ لِيْ وَلَكُمْ وَلِسَآئِرِ الْمُسْلِمِيْنَ وَالْمُسْلِمَاتِ وَالْمُؤْمِنِيْنَ وَالْمُؤْمِنَاتِ الأَحْيَاءِ مِنْهُمْ وَالأَمْوَاتِ، فَاسْتَغْفِرُوْهُ إِنَّهُ هُوَ الْغَفُوْرُ الرَّحِيْمُ.</a:t>
            </a:r>
            <a:endPar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Arial" pitchFamily="34" charset="0"/>
              <a:cs typeface="Arial" pitchFamily="34" charset="0"/>
            </a:endParaRPr>
          </a:p>
        </p:txBody>
      </p:sp>
      <p:sp>
        <p:nvSpPr>
          <p:cNvPr id="11" name="Slide Number Placeholder 10"/>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6" name="Rectangle 15"/>
          <p:cNvSpPr/>
          <p:nvPr/>
        </p:nvSpPr>
        <p:spPr>
          <a:xfrm>
            <a:off x="1928794" y="1071546"/>
            <a:ext cx="5147948"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PUJIAN KEPADA ALLAH SWT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8" name="Rectangle 17"/>
          <p:cNvSpPr/>
          <p:nvPr/>
        </p:nvSpPr>
        <p:spPr>
          <a:xfrm>
            <a:off x="642910" y="2204864"/>
            <a:ext cx="7643866" cy="646331"/>
          </a:xfrm>
          <a:prstGeom prst="rect">
            <a:avLst/>
          </a:prstGeom>
        </p:spPr>
        <p:txBody>
          <a:bodyPr wrap="square">
            <a:spAutoFit/>
          </a:bodyPr>
          <a:lstStyle/>
          <a:p>
            <a:pPr algn="ctr" rtl="1"/>
            <a:r>
              <a:rPr lang="ar-SA" sz="36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rPr>
              <a:t>الحَمْـدُ لِلَّـهِ الْقَآئِلُ:</a:t>
            </a:r>
            <a:endParaRPr lang="en-US" sz="36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endParaRPr>
          </a:p>
        </p:txBody>
      </p:sp>
      <p:grpSp>
        <p:nvGrpSpPr>
          <p:cNvPr id="12" name="Group 11"/>
          <p:cNvGrpSpPr/>
          <p:nvPr/>
        </p:nvGrpSpPr>
        <p:grpSpPr>
          <a:xfrm>
            <a:off x="3851920" y="1700808"/>
            <a:ext cx="1008112" cy="144016"/>
            <a:chOff x="323528" y="1268760"/>
            <a:chExt cx="1008112" cy="144016"/>
          </a:xfrm>
        </p:grpSpPr>
        <p:sp>
          <p:nvSpPr>
            <p:cNvPr id="13" name="Oval 12"/>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153" name="Rectangle 1"/>
          <p:cNvSpPr>
            <a:spLocks noChangeArrowheads="1"/>
          </p:cNvSpPr>
          <p:nvPr/>
        </p:nvSpPr>
        <p:spPr bwMode="auto">
          <a:xfrm>
            <a:off x="899592" y="2885742"/>
            <a:ext cx="7416824" cy="26314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400" b="1" i="0" u="none" strike="noStrike" cap="none" normalizeH="0" baseline="0" dirty="0" smtClean="0">
                <a:ln>
                  <a:noFill/>
                </a:ln>
                <a:solidFill>
                  <a:schemeClr val="tx1"/>
                </a:solidFill>
                <a:latin typeface="QCF_BSML" pitchFamily="2" charset="2"/>
                <a:ea typeface="Calibri" pitchFamily="34" charset="0"/>
                <a:cs typeface="QCF_BSML" pitchFamily="2" charset="2"/>
              </a:rPr>
              <a:t>ﭽ </a:t>
            </a:r>
            <a:r>
              <a:rPr kumimoji="0" lang="ar-SA" sz="4400" b="1" i="0" u="none" strike="noStrike" cap="none" normalizeH="0" baseline="0" dirty="0" smtClean="0">
                <a:ln>
                  <a:noFill/>
                </a:ln>
                <a:solidFill>
                  <a:schemeClr val="tx1"/>
                </a:solidFill>
                <a:latin typeface="QCF_P028" pitchFamily="2" charset="2"/>
                <a:ea typeface="Times New Roman" pitchFamily="18" charset="0"/>
                <a:cs typeface="QCF_P028" pitchFamily="2" charset="2"/>
              </a:rPr>
              <a:t>ﭣ ﭤ ﭥ ﭦ ﭧ ﭨ ﭩ ﭪ ﭫ ﭬ ﭭ ﭮ ﭯ ﭰ</a:t>
            </a:r>
            <a:r>
              <a:rPr kumimoji="0" lang="ar-SA" sz="4400" b="1" i="0" u="none" strike="noStrike" cap="none" normalizeH="0" baseline="0" dirty="0" smtClean="0">
                <a:ln>
                  <a:noFill/>
                </a:ln>
                <a:solidFill>
                  <a:schemeClr val="tx1"/>
                </a:solidFill>
                <a:latin typeface="QCF_BSML" pitchFamily="2" charset="2"/>
                <a:ea typeface="Calibri" pitchFamily="34" charset="0"/>
                <a:cs typeface="QCF_BSML" pitchFamily="2" charset="2"/>
              </a:rPr>
              <a:t>ﭼ</a:t>
            </a:r>
            <a:r>
              <a:rPr kumimoji="0" lang="ar-SA" sz="4400" b="1" i="0" u="none" strike="noStrike" cap="none" normalizeH="0" baseline="0" dirty="0" smtClean="0">
                <a:ln>
                  <a:noFill/>
                </a:ln>
                <a:solidFill>
                  <a:schemeClr val="tx1"/>
                </a:solidFill>
                <a:latin typeface="MS Sans Serif"/>
                <a:ea typeface="Calibri" pitchFamily="34" charset="0"/>
                <a:cs typeface="Arial" pitchFamily="34" charset="0"/>
              </a:rPr>
              <a:t> </a:t>
            </a:r>
            <a:r>
              <a:rPr kumimoji="0" lang="ar-SA" sz="2400" b="1" i="0" u="none" strike="noStrike" cap="none" normalizeH="0" baseline="0" dirty="0" smtClean="0">
                <a:ln>
                  <a:noFill/>
                </a:ln>
                <a:solidFill>
                  <a:schemeClr val="tx1"/>
                </a:solidFill>
                <a:latin typeface="Traditional Arabic" pitchFamily="2" charset="-78"/>
                <a:ea typeface="Calibri" pitchFamily="34" charset="0"/>
                <a:cs typeface="B Arabic Style" pitchFamily="2" charset="-78"/>
              </a:rPr>
              <a:t>البقرة</a:t>
            </a:r>
            <a:r>
              <a:rPr kumimoji="0" lang="ar-SA" sz="2400" b="1" i="0" u="none" strike="noStrike" cap="none" normalizeH="0" baseline="0" dirty="0" smtClean="0">
                <a:ln>
                  <a:noFill/>
                </a:ln>
                <a:solidFill>
                  <a:schemeClr val="tx1"/>
                </a:solidFill>
                <a:latin typeface="Arial" pitchFamily="34" charset="0"/>
                <a:ea typeface="Calibri" pitchFamily="34" charset="0"/>
                <a:cs typeface="B Arabic Style" pitchFamily="2" charset="-78"/>
              </a:rPr>
              <a:t>: ١٨</a:t>
            </a:r>
            <a:r>
              <a:rPr kumimoji="0" lang="ar-SA" sz="2400" b="1" i="0" u="none" strike="noStrike" cap="none" normalizeH="0" baseline="0" dirty="0" smtClean="0">
                <a:ln>
                  <a:noFill/>
                </a:ln>
                <a:solidFill>
                  <a:schemeClr val="tx1"/>
                </a:solidFill>
                <a:latin typeface="Arabic Typesetting"/>
                <a:ea typeface="Calibri" pitchFamily="34" charset="0"/>
                <a:cs typeface="B Arabic Style" pitchFamily="2" charset="-78"/>
              </a:rPr>
              <a:t>٣</a:t>
            </a:r>
            <a:endParaRPr kumimoji="0" lang="ar-SA" sz="2400" b="1" i="0" u="none" strike="noStrike" cap="none" normalizeH="0" baseline="0" dirty="0" smtClean="0">
              <a:ln>
                <a:noFill/>
              </a:ln>
              <a:solidFill>
                <a:schemeClr val="tx1"/>
              </a:solidFill>
              <a:latin typeface="Arial" pitchFamily="34" charset="0"/>
              <a:cs typeface="B Arabic Style" pitchFamily="2" charset="-78"/>
            </a:endParaRPr>
          </a:p>
        </p:txBody>
      </p:sp>
      <p:sp>
        <p:nvSpPr>
          <p:cNvPr id="21" name="Slide Number Placeholder 10"/>
          <p:cNvSpPr>
            <a:spLocks noGrp="1"/>
          </p:cNvSpPr>
          <p:nvPr>
            <p:ph type="sldNum" sz="quarter" idx="12"/>
          </p:nvPr>
        </p:nvSpPr>
        <p:spPr>
          <a:xfrm>
            <a:off x="8244408"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411760" y="2708920"/>
            <a:ext cx="4181209" cy="1015663"/>
          </a:xfrm>
          <a:prstGeom prst="rect">
            <a:avLst/>
          </a:prstGeom>
          <a:noFill/>
        </p:spPr>
        <p:txBody>
          <a:bodyPr wrap="none">
            <a:spAutoFit/>
          </a:bodyPr>
          <a:lstStyle/>
          <a:p>
            <a:r>
              <a:rPr lang="en-US" sz="6000" dirty="0" smtClean="0">
                <a:ln w="18415" cmpd="sng">
                  <a:solidFill>
                    <a:srgbClr val="0000FF"/>
                  </a:solidFill>
                  <a:prstDash val="solid"/>
                </a:ln>
                <a:solidFill>
                  <a:srgbClr val="0000FF"/>
                </a:solidFill>
                <a:effectLst>
                  <a:glow rad="101600">
                    <a:srgbClr val="FFFF00">
                      <a:alpha val="60000"/>
                    </a:srgbClr>
                  </a:glow>
                </a:effectLst>
                <a:latin typeface="Gloucester MT Extra Condensed" pitchFamily="18" charset="0"/>
                <a:cs typeface="Times New Roman" pitchFamily="18" charset="0"/>
              </a:rPr>
              <a:t>KHUTBAH KEDUA</a:t>
            </a:r>
            <a:endParaRPr lang="en-US" sz="6000" dirty="0">
              <a:ln w="18415" cmpd="sng">
                <a:solidFill>
                  <a:srgbClr val="0000FF"/>
                </a:solidFill>
                <a:prstDash val="solid"/>
              </a:ln>
              <a:solidFill>
                <a:srgbClr val="0000FF"/>
              </a:solidFill>
              <a:effectLst>
                <a:glow rad="101600">
                  <a:srgbClr val="FFFF00">
                    <a:alpha val="60000"/>
                  </a:srgbClr>
                </a:glow>
              </a:effectLst>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814478"/>
            <a:ext cx="8358246" cy="3139321"/>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اَلْحَمْدُ لِلّهِ نَحْمَدُهُ وَنَسْتَعِيْنُهُ وَنَسْتَغْفِرُهُ وَنُؤْمِنُ بِهِ وَنَتَوَكَّلُ عَلَيْهِ وَنَعُوْذُُ بِاللهِ مِنْ شُرُوْرِ أَنْفُسِنَا وَمِنْ سَيِّئَاتِ أَعْمَالِنَا. مَنْ يَهْدِهِ اللهُ فَلاَ مُضِلَّ لَهُ وَمَنْ يُضْلِلْهُ فَلاَ هَادِيَ لَهُ.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أَشْهَدُ أَنْ لاَّ اِلَهَ إِلاَّ اللهُ وَحْدَهُ لآ شَرِيْكَ لَهُ، وَأَشْهَدُ أَنَّ سَيِّدَنَا وَنَبِيَّنَا مُحَمَّدًا عَبْدُهُ وَرَسُوْلُهُ سَيِّدُ الْخَلاَئِقِ وَالْبَشَرِ.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539552" y="3717032"/>
            <a:ext cx="8280920" cy="1446550"/>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disembah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melainkan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sekutu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bagi-Nya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juga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Nabi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Muhammad SAW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adalah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hamba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segala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makhluk</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manusia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اَللّهُمَّ صَلِّ وَسَلِّمْ وَبَارِكْ عَلَى سَيِّدِنَا وَنَبِيِّنَا مُحَمَّدٍ وَعَلَى آلِهِ وَصَحْبِهِ أَجْمَعِيْنَ.</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539552" y="3717032"/>
            <a:ext cx="8280920" cy="1107996"/>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rPr>
              <a:t>Ya</a:t>
            </a:r>
            <a:r>
              <a:rPr lang="en-US" sz="2200" dirty="0" smtClean="0">
                <a:ln w="18415" cmpd="sng">
                  <a:solidFill>
                    <a:schemeClr val="tx1"/>
                  </a:solidFill>
                  <a:prstDash val="solid"/>
                </a:ln>
                <a:effectLst>
                  <a:glow rad="101600">
                    <a:schemeClr val="bg1">
                      <a:alpha val="60000"/>
                    </a:schemeClr>
                  </a:glow>
                </a:effectLst>
              </a:rPr>
              <a:t> Allah, </a:t>
            </a:r>
            <a:r>
              <a:rPr lang="en-US" sz="2200" dirty="0" err="1" smtClean="0">
                <a:ln w="18415" cmpd="sng">
                  <a:solidFill>
                    <a:schemeClr val="tx1"/>
                  </a:solidFill>
                  <a:prstDash val="solid"/>
                </a:ln>
                <a:effectLst>
                  <a:glow rad="101600">
                    <a:schemeClr val="bg1">
                      <a:alpha val="60000"/>
                    </a:schemeClr>
                  </a:glow>
                </a:effectLst>
              </a:rPr>
              <a:t>berilah</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selawat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sejahtera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berkat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atas</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penghulu</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Nabi</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kami</a:t>
            </a:r>
            <a:r>
              <a:rPr lang="en-US" sz="2200" dirty="0" smtClean="0">
                <a:ln w="18415" cmpd="sng">
                  <a:solidFill>
                    <a:schemeClr val="tx1"/>
                  </a:solidFill>
                  <a:prstDash val="solid"/>
                </a:ln>
                <a:effectLst>
                  <a:glow rad="101600">
                    <a:schemeClr val="bg1">
                      <a:alpha val="60000"/>
                    </a:schemeClr>
                  </a:glow>
                </a:effectLst>
              </a:rPr>
              <a:t> Muhammad SAW,  </a:t>
            </a:r>
            <a:r>
              <a:rPr lang="en-US" sz="2200" dirty="0" err="1" smtClean="0">
                <a:ln w="18415" cmpd="sng">
                  <a:solidFill>
                    <a:schemeClr val="tx1"/>
                  </a:solidFill>
                  <a:prstDash val="solid"/>
                </a:ln>
                <a:effectLst>
                  <a:glow rad="101600">
                    <a:schemeClr val="bg1">
                      <a:alpha val="60000"/>
                    </a:schemeClr>
                  </a:glow>
                </a:effectLst>
              </a:rPr>
              <a:t>kaum</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keluarga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serta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para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sahabat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baginda</a:t>
            </a:r>
            <a:r>
              <a:rPr lang="en-US" sz="2200" dirty="0" smtClean="0">
                <a:ln w="18415" cmpd="sng">
                  <a:solidFill>
                    <a:schemeClr val="tx1"/>
                  </a:solidFill>
                  <a:prstDash val="solid"/>
                </a:ln>
                <a:effectLst>
                  <a:glow rad="101600">
                    <a:schemeClr val="bg1">
                      <a:alpha val="60000"/>
                    </a:schemeClr>
                  </a:glow>
                </a:effectLst>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268760"/>
            <a:ext cx="8429684" cy="1938992"/>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أَمَّا بَعْدُ فَيَا عِبَادَ اللهِ، إِتَّقُوْا اللهَ وَكُوْنُوْا مَعَ الصَّادِقِيْنَ. وَاعْلَمُوْا أَنَّ اللهَ سُبْحَانَهُ وَتَعَالىَ أَمَرَكُمْ بِأَمْرٍ بَدَأَ فِيْهِ بِنَفْسِهِ وَثَنَّى بِمَلآئِكَتِهِ الْمُسَبِّحَةِ بِقُدْسِهِ. فَقَالَ اللهُ تَعَالىَ مُخْبِرًا وَآمِرًا </a:t>
            </a:r>
            <a:r>
              <a:rPr lang="en-US" sz="4000" dirty="0" smtClean="0">
                <a:ln w="18415" cmpd="sng">
                  <a:solidFill>
                    <a:schemeClr val="tx1"/>
                  </a:solidFill>
                  <a:prstDash val="solid"/>
                </a:ln>
                <a:effectLst>
                  <a:glow rad="101600">
                    <a:schemeClr val="bg1">
                      <a:alpha val="60000"/>
                    </a:schemeClr>
                  </a:glow>
                </a:effectLst>
                <a:cs typeface="Traditional Arabic" pitchFamily="2" charset="-78"/>
              </a:rPr>
              <a:t>:</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5097378"/>
            <a:ext cx="8429684" cy="707886"/>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اللَّهُمَّ صَلِّ وَسَلِّمْ عَلَى سَيِّدِنَا مُحَمَّدٍ وَعَلَى آل سَيِّدِنَا مُحَمَّدٍ</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0241" name="Rectangle 1"/>
          <p:cNvSpPr>
            <a:spLocks noChangeArrowheads="1"/>
          </p:cNvSpPr>
          <p:nvPr/>
        </p:nvSpPr>
        <p:spPr bwMode="auto">
          <a:xfrm>
            <a:off x="395536" y="3221466"/>
            <a:ext cx="8568952" cy="16850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ﭲ ﭳ ﭴ ﭵ ﭶ ﭷ ﭸ ﭹ ﭺ ﭻ ﭼ ﭽ ﭾ ﭿ</a:t>
            </a:r>
            <a:r>
              <a:rPr kumimoji="0" lang="en-US"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195005"/>
            <a:ext cx="8501122" cy="3170099"/>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467544" y="4481825"/>
            <a:ext cx="8352928" cy="1785104"/>
          </a:xfrm>
          <a:prstGeom prst="rect">
            <a:avLst/>
          </a:prstGeom>
        </p:spPr>
        <p:txBody>
          <a:bodyPr wrap="square">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kurniakanlah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keredaan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kepada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empat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orang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khulafa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ar-Rasyidin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Saidina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Abu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Bakar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Umar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Usman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Ali bin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Talib</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Isteri-isteri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suci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ahli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keluarga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seluruh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sahabat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para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tabiin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Juga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redailah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sekalian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wahai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Maha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Penyayang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2060848"/>
            <a:ext cx="8501122" cy="1323439"/>
          </a:xfrm>
          <a:prstGeom prst="rect">
            <a:avLst/>
          </a:prstGeom>
        </p:spPr>
        <p:txBody>
          <a:bodyPr wrap="square">
            <a:spAutoFit/>
          </a:bodyPr>
          <a:lstStyle/>
          <a:p>
            <a:pPr algn="ctr" rtl="1"/>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اغْفِرْ لِلْمُسْلِمِيْنَ وَالْمُسْلِمَاتِ وَالْمُؤْمِنِيْنَ وَالْمُؤْمِنَاتِ الأَحْيَاءِ مِنْهُمْ وَالأَمْوَاتِ. </a:t>
            </a:r>
            <a:endParaRPr lang="en-US" sz="4000" dirty="0">
              <a:ln w="18415" cmpd="sng">
                <a:solidFill>
                  <a:schemeClr val="tx1"/>
                </a:solidFill>
                <a:prstDash val="solid"/>
              </a:ln>
              <a:effectLst>
                <a:glow rad="101600">
                  <a:schemeClr val="bg1">
                    <a:alpha val="60000"/>
                  </a:schemeClr>
                </a:glow>
              </a:effectLst>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11560" y="3645024"/>
            <a:ext cx="7920880" cy="1107996"/>
          </a:xfrm>
          <a:prstGeom prst="rect">
            <a:avLst/>
          </a:prstGeom>
        </p:spPr>
        <p:txBody>
          <a:bodyPr wrap="square">
            <a:spAutoFit/>
          </a:bodyPr>
          <a:lstStyle/>
          <a:p>
            <a:pPr algn="ctr">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ampunkanlah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dosa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golongan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sama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masih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hidup</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atau</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telah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meninggal</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500174"/>
            <a:ext cx="8643998" cy="2862322"/>
          </a:xfrm>
          <a:prstGeom prst="rect">
            <a:avLst/>
          </a:prstGeom>
        </p:spPr>
        <p:txBody>
          <a:bodyPr wrap="square">
            <a:spAutoFit/>
          </a:bodyPr>
          <a:lstStyle/>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عَلَى السَّلاَطِيْنِ الْكِرَامِ،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وَجَمِيْعِ الْمُسْلِمِيْنَ الْعِظَامِ،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الَّذِيْنَ قَضَوْا بِالْحَقِّ وَبِهِ كَانُوْا يَعْدِلُوْنَ.</a:t>
            </a:r>
            <a:endParaRPr lang="en-US" sz="4000" dirty="0">
              <a:ln w="18415" cmpd="sng">
                <a:solidFill>
                  <a:schemeClr val="tx1"/>
                </a:solidFill>
                <a:prstDash val="solid"/>
              </a:ln>
              <a:effectLst>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043608" y="4532927"/>
            <a:ext cx="6696744" cy="1107996"/>
          </a:xfrm>
          <a:prstGeom prst="rect">
            <a:avLst/>
          </a:prstGeom>
        </p:spPr>
        <p:txBody>
          <a:bodyPr wrap="square">
            <a:spAutoFit/>
          </a:bodyPr>
          <a:lstStyle/>
          <a:p>
            <a:pPr algn="ctr">
              <a:defRPr/>
            </a:pP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Ya</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Allah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anugerahkanlah</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rahmat</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atas</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Raja-raja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pemimpin-pemimpin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yang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melaksanakan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kebenaran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menegakkan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keadilan</a:t>
            </a:r>
            <a:endParaRPr lang="en-US" sz="2200" dirty="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124744"/>
            <a:ext cx="8643998" cy="3170099"/>
          </a:xfrm>
          <a:prstGeom prst="rect">
            <a:avLst/>
          </a:prstGeom>
        </p:spPr>
        <p:txBody>
          <a:bodyPr wrap="square">
            <a:spAutoFit/>
          </a:bodyPr>
          <a:lstStyle/>
          <a:p>
            <a:pPr algn="just" rtl="1"/>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وَالسَّكِيْنَةَ وَالسَّلاَمَةَ وَالْعَافِيَةَ عَلَى مَلِكِنَا،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سري فادوك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بضيندا</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يغ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دفرتوان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مَوْلاَنَا الْمَلِكُ الْمُعْتَصِمُ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بِاللهِ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مُحِبُّ الدِّيْنِ توانكو الْحَاجَّ عَبْدَ الْحَلِيْمِ مُعَظَّمْ شَاهُ إِبْنَ الْمَرْحُوْمِ اَلْسُّلْطَانِ بَدْلِي شَاهُ</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راج فرمايسوري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tx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سلطانة حاجة حامينة</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 وعلى فوتري</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سرتا قرابة</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دراج  سكالين.</a:t>
            </a:r>
            <a:endParaRPr lang="en-US" sz="4000" dirty="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4365104"/>
            <a:ext cx="8424936" cy="2031325"/>
          </a:xfrm>
          <a:prstGeom prst="rect">
            <a:avLst/>
          </a:prstGeom>
        </p:spPr>
        <p:txBody>
          <a:bodyPr wrap="square">
            <a:spAutoFit/>
          </a:bodyPr>
          <a:lstStyle/>
          <a:p>
            <a:pPr algn="ctr">
              <a:defRPr/>
            </a:pP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limpahkanlah</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rahmat</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ketenangan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keselamatan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kesihatan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atas</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Raja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a:p>
            <a:pPr algn="ctr">
              <a:defRPr/>
            </a:pPr>
            <a:r>
              <a:rPr lang="en-US"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a typeface="Arial Unicode MS" pitchFamily="34" charset="-128"/>
                <a:cs typeface="Arial" charset="0"/>
              </a:rPr>
              <a:t>SERI PADUKA BAGINDA YANG DIPERTUAN AGONG MAULANA AL-MALIK </a:t>
            </a:r>
          </a:p>
          <a:p>
            <a:pPr algn="ctr">
              <a:defRPr/>
            </a:pPr>
            <a:r>
              <a:rPr lang="en-US"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a typeface="Arial Unicode MS" pitchFamily="34" charset="-128"/>
                <a:cs typeface="Arial" charset="0"/>
              </a:rPr>
              <a:t>AL-MU’TASIM BILLAHI MUHIBBUDIN TUANKU AL-HAJ ABD AL-HALIM MUADZZAM SHAH IBN AL-MARHUM AS-SULTAN BADLI SHAH,</a:t>
            </a:r>
          </a:p>
          <a:p>
            <a:pPr algn="ctr">
              <a:defRPr/>
            </a:pPr>
            <a:r>
              <a:rPr lang="en-US"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a typeface="Arial Unicode MS" pitchFamily="34" charset="-128"/>
                <a:cs typeface="Arial" charset="0"/>
              </a:rPr>
              <a:t>RAJA PERMAISURI AGONG SULTANAH HAJAH HAMINAH DAN </a:t>
            </a:r>
          </a:p>
          <a:p>
            <a:pPr algn="ctr">
              <a:defRPr/>
            </a:pPr>
            <a:r>
              <a:rPr lang="en-US"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a typeface="Arial Unicode MS" pitchFamily="34" charset="-128"/>
                <a:cs typeface="Arial" charset="0"/>
              </a:rPr>
              <a:t>PUTERI-PUTERI SERTA KERABAT-KERABAT DI RAJA SEKALIAN.</a:t>
            </a:r>
            <a:endParaRPr lang="en-US"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306503"/>
            <a:ext cx="8501122" cy="2554545"/>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اجْعَلْ مَالِيْزِيَا وَسَائِرَ بِلاَدِ الْمُسْلِمِيْنَ طَيِّبَةً آمِنَةً مُطْمَئِنَّةً رَخِيَّةً.</a:t>
            </a:r>
            <a:r>
              <a:rPr lang="ar-SA" altLang="zh-CN" sz="4000" dirty="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 </a:t>
            </a:r>
            <a:r>
              <a:rPr lang="ar-SA" altLang="zh-CN" sz="400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سَلِّمْ بِلاَدَنَا مِنَ المُفسِدِينَ وَطَهِّرهَا مِنَ المُتَطَرِّفِينَ وَوَفِّقنَا جَمِيعًا لِطَاعَتِكَ وَطَاعَةِ رَسُولِكَ مُحَمَّدٍ صَلَّى اللهُ عَلَيهِ وَسَلَّمَ وَطَاعَةِ مَن أَمَرتَنَا بِطَاعَتِهِ.</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4077072"/>
            <a:ext cx="8280920" cy="1938992"/>
          </a:xfrm>
          <a:prstGeom prst="rect">
            <a:avLst/>
          </a:prstGeom>
        </p:spPr>
        <p:txBody>
          <a:bodyPr wrap="square">
            <a:spAutoFit/>
          </a:bodyPr>
          <a:lstStyle/>
          <a:p>
            <a:pPr algn="ctr">
              <a:defRPr/>
            </a:pP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jadikanlah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Malaysia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umat</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Islam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keadaan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tenang</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melakukan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kerosakan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bersihkannya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melampaui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batasan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perbaiki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jalan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mereka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perintah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00430" y="1214422"/>
            <a:ext cx="2088649"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SYAHADAH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231592"/>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ounded Rectangle 9"/>
          <p:cNvSpPr/>
          <p:nvPr/>
        </p:nvSpPr>
        <p:spPr>
          <a:xfrm>
            <a:off x="971600" y="2628458"/>
            <a:ext cx="7056784" cy="1736646"/>
          </a:xfrm>
          <a:prstGeom prst="roundRect">
            <a:avLst/>
          </a:prstGeom>
          <a:noFill/>
          <a:ln>
            <a:noFill/>
          </a:ln>
          <a:effectLst>
            <a:glow rad="101600">
              <a:schemeClr val="accent2">
                <a:satMod val="175000"/>
                <a:alpha val="40000"/>
              </a:schemeClr>
            </a:glow>
          </a:effectLst>
          <a:scene3d>
            <a:camera prst="perspectiveFront"/>
            <a:lightRig rig="flat" dir="t">
              <a:rot lat="0" lon="0" rev="20040000"/>
            </a:lightRig>
          </a:scene3d>
          <a:sp3d contourW="12700" prstMaterial="dkEdge">
            <a:contourClr>
              <a:schemeClr val="dk1">
                <a:satMod val="115000"/>
              </a:schemeClr>
            </a:contourClr>
          </a:sp3d>
        </p:spPr>
        <p:style>
          <a:lnRef idx="0">
            <a:schemeClr val="dk1"/>
          </a:lnRef>
          <a:fillRef idx="3">
            <a:schemeClr val="dk1"/>
          </a:fillRef>
          <a:effectRef idx="3">
            <a:schemeClr val="dk1"/>
          </a:effectRef>
          <a:fontRef idx="minor">
            <a:schemeClr val="lt1"/>
          </a:fontRef>
        </p:style>
        <p:txBody>
          <a:bodyPr wrap="square">
            <a:spAutoFit/>
            <a:sp3d/>
          </a:bodyPr>
          <a:lstStyle/>
          <a:p>
            <a:pPr algn="ctr" rtl="1"/>
            <a:r>
              <a:rPr lang="ar-SA" sz="4800" dirty="0" smtClean="0">
                <a:ln w="18415" cmpd="sng">
                  <a:solidFill>
                    <a:schemeClr val="tx1"/>
                  </a:solidFill>
                  <a:prstDash val="solid"/>
                </a:ln>
                <a:solidFill>
                  <a:schemeClr val="tx1"/>
                </a:solidFill>
                <a:effectLst>
                  <a:glow rad="101600">
                    <a:schemeClr val="bg1">
                      <a:alpha val="60000"/>
                    </a:schemeClr>
                  </a:glow>
                </a:effectLst>
                <a:cs typeface="Traditional Arabic" pitchFamily="2" charset="-78"/>
              </a:rPr>
              <a:t>أَشْهَدُ أَنْ لاَ اِلَهَ إِلاَّ اللَّهُ وَحْدَهُ لاَ شَرِيْكَ لَه وَأَشْهَدُ أَنَّ مُحَمَّدًا عَبْدُهُ وَرَسُوْلُهُ</a:t>
            </a:r>
            <a:endParaRPr lang="en-US" sz="4800" dirty="0">
              <a:ln w="18415" cmpd="sng">
                <a:solidFill>
                  <a:schemeClr val="tx1"/>
                </a:solidFill>
                <a:prstDash val="solid"/>
              </a:ln>
              <a:solidFill>
                <a:schemeClr val="tx1"/>
              </a:solidFill>
              <a:effectLst>
                <a:glow rad="101600">
                  <a:schemeClr val="bg1">
                    <a:alpha val="60000"/>
                  </a:schemeClr>
                </a:glow>
              </a:effectLst>
              <a:cs typeface="Traditional Arabic" pitchFamily="2" charset="-78"/>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2169438"/>
            <a:ext cx="8280920" cy="2123658"/>
          </a:xfrm>
          <a:prstGeom prst="rect">
            <a:avLst/>
          </a:prstGeom>
        </p:spPr>
        <p:txBody>
          <a:bodyPr wrap="square">
            <a:spAutoFit/>
          </a:bodyPr>
          <a:lstStyle/>
          <a:p>
            <a:pPr algn="ctr">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memohon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agar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perlindungan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ini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rakyatnya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dikekalkan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keamanan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kesejahteraan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Tanamkanlah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rasa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kasih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sayang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antara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Kekalkanlah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perpaduan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kalangan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Semoga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sentiasa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hidup</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damai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sepanjang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zaman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331640" y="3573016"/>
            <a:ext cx="6408712" cy="1200329"/>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janganlah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mengubah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hati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selepas</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memberi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hidayah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kurniakanlah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sisiMu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sesungguhnya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Pemberi</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
        <p:nvSpPr>
          <p:cNvPr id="3073" name="Rectangle 1"/>
          <p:cNvSpPr>
            <a:spLocks noChangeArrowheads="1"/>
          </p:cNvSpPr>
          <p:nvPr/>
        </p:nvSpPr>
        <p:spPr bwMode="auto">
          <a:xfrm>
            <a:off x="899592" y="1745521"/>
            <a:ext cx="716428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ﯫ ﯬ ﯭ ﯮ ﯯ ﯰ ﯱ ﯲ ﯳ ﯴ ﯵ ﯶ ﯷ ﯸ ﯹ ﯺ</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1403648" y="3861048"/>
            <a:ext cx="6408712" cy="9233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anugerahkanlah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dengan</a:t>
            </a:r>
            <a:r>
              <a:rPr lang="ar-SA" sz="2000" dirty="0" smtClean="0">
                <a:ln w="18415" cmpd="sng">
                  <a:solidFill>
                    <a:schemeClr val="tx1"/>
                  </a:solidFill>
                  <a:prstDash val="solid"/>
                </a:ln>
                <a:effectLst>
                  <a:glow rad="101600">
                    <a:schemeClr val="bg1">
                      <a:alpha val="60000"/>
                    </a:schemeClr>
                  </a:glow>
                </a:effectLst>
                <a:ea typeface="Arial Unicode MS" pitchFamily="34" charset="-128"/>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kebaikan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akhirat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jauhilah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daripada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azab</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api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neraka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
        <p:nvSpPr>
          <p:cNvPr id="2049" name="Rectangle 1"/>
          <p:cNvSpPr>
            <a:spLocks noChangeArrowheads="1"/>
          </p:cNvSpPr>
          <p:nvPr/>
        </p:nvSpPr>
        <p:spPr bwMode="auto">
          <a:xfrm>
            <a:off x="1259632" y="1769042"/>
            <a:ext cx="658822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ﯜ ﯝ ﯞ ﯟ ﯠ ﯡ ﯢ ﯣ ﯤ ﯥ ﯦ</a:t>
            </a:r>
            <a:r>
              <a:rPr kumimoji="0" lang="en-US"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 </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3861048"/>
            <a:ext cx="8358246" cy="2554545"/>
          </a:xfrm>
          <a:prstGeom prst="rect">
            <a:avLst/>
          </a:prstGeom>
        </p:spPr>
        <p:txBody>
          <a:bodyPr wrap="square">
            <a:spAutoFit/>
          </a:bodyPr>
          <a:lstStyle/>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فَاذْكُرُوا اللهَ الْعَظِيْمَ يَذْكُرْكُمْ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وَاشْكُرُوهُ عَلَى نِعَمِهِ يَزِدْكُمْ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وَاسْأَلُوهُ مِنْ فَضْلِهِ يُعْطِكُمْ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وَلَذِكْرُ اللهِ أَكْبَرُ، وَاللهُ يَعْلَمُ مَا تَصْنَعُونَ.</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5" name="Rectangle 1"/>
          <p:cNvSpPr>
            <a:spLocks noChangeArrowheads="1"/>
          </p:cNvSpPr>
          <p:nvPr/>
        </p:nvSpPr>
        <p:spPr bwMode="auto">
          <a:xfrm>
            <a:off x="323528" y="980728"/>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868" y="1214422"/>
            <a:ext cx="177016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SELAWAT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2" name="Rounded Rectangle 11"/>
          <p:cNvSpPr/>
          <p:nvPr/>
        </p:nvSpPr>
        <p:spPr>
          <a:xfrm>
            <a:off x="683568" y="2700466"/>
            <a:ext cx="7715304" cy="1736646"/>
          </a:xfrm>
          <a:prstGeom prst="round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rtl="1" eaLnBrk="0" hangingPunct="0"/>
            <a:r>
              <a:rPr lang="ar-SA" sz="4800" dirty="0" smtClean="0">
                <a:ln w="18415" cmpd="sng">
                  <a:solidFill>
                    <a:schemeClr val="tx1"/>
                  </a:solidFill>
                  <a:prstDash val="solid"/>
                </a:ln>
                <a:solidFill>
                  <a:schemeClr val="tx1"/>
                </a:solidFill>
                <a:effectLst>
                  <a:glow rad="101600">
                    <a:schemeClr val="bg1">
                      <a:alpha val="60000"/>
                    </a:schemeClr>
                  </a:glow>
                </a:effectLst>
                <a:cs typeface="Traditional Arabic" pitchFamily="2" charset="-78"/>
              </a:rPr>
              <a:t>اللّهُمَّ صَلِّ وَسَلِّمْ عَلىَ سَيِّدِنَا مُحَمَّدٍ </a:t>
            </a:r>
          </a:p>
          <a:p>
            <a:pPr lvl="0" algn="ctr" rtl="1" eaLnBrk="0" hangingPunct="0"/>
            <a:r>
              <a:rPr lang="ar-SA" sz="4800" dirty="0" smtClean="0">
                <a:ln w="18415" cmpd="sng">
                  <a:solidFill>
                    <a:schemeClr val="tx1"/>
                  </a:solidFill>
                  <a:prstDash val="solid"/>
                </a:ln>
                <a:solidFill>
                  <a:schemeClr val="tx1"/>
                </a:solidFill>
                <a:effectLst>
                  <a:glow rad="101600">
                    <a:schemeClr val="bg1">
                      <a:alpha val="60000"/>
                    </a:schemeClr>
                  </a:glow>
                </a:effectLst>
                <a:cs typeface="Traditional Arabic" pitchFamily="2" charset="-78"/>
              </a:rPr>
              <a:t>وَعَلَى آلِهِ وَصَحْبِهِ أَجمَعِينَ</a:t>
            </a:r>
            <a:endParaRPr kumimoji="0" lang="en-US" sz="4800" i="0" u="none" strike="noStrike" normalizeH="0" baseline="0" dirty="0" smtClean="0">
              <a:ln w="18415" cmpd="sng">
                <a:solidFill>
                  <a:schemeClr val="tx1"/>
                </a:solidFill>
                <a:prstDash val="solid"/>
              </a:ln>
              <a:solidFill>
                <a:schemeClr val="tx1"/>
              </a:solidFill>
              <a:effectLst>
                <a:glow rad="101600">
                  <a:schemeClr val="bg1">
                    <a:alpha val="60000"/>
                  </a:schemeClr>
                </a:glow>
              </a:effectLst>
              <a:latin typeface="Traditional Arabic" panose="02020603050405020304" pitchFamily="18" charset="-78"/>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ounded Rectangle 10"/>
          <p:cNvSpPr/>
          <p:nvPr/>
        </p:nvSpPr>
        <p:spPr>
          <a:xfrm>
            <a:off x="928662" y="2556450"/>
            <a:ext cx="7358114" cy="1736646"/>
          </a:xfrm>
          <a:prstGeom prst="roundRect">
            <a:avLst/>
          </a:prstGeom>
          <a:noFill/>
          <a:ln>
            <a:noFill/>
          </a:ln>
          <a:effectLst>
            <a:glow rad="101600">
              <a:schemeClr val="accent2">
                <a:satMod val="175000"/>
                <a:alpha val="40000"/>
              </a:schemeClr>
            </a:glow>
            <a:outerShdw blurRad="76200" dist="12700" dir="2700000" sy="-23000" kx="-800400" algn="bl" rotWithShape="0">
              <a:prstClr val="black">
                <a:alpha val="20000"/>
              </a:prstClr>
            </a:outerShdw>
          </a:effectLst>
        </p:spPr>
        <p:style>
          <a:lnRef idx="0">
            <a:schemeClr val="dk1"/>
          </a:lnRef>
          <a:fillRef idx="3">
            <a:schemeClr val="dk1"/>
          </a:fillRef>
          <a:effectRef idx="3">
            <a:schemeClr val="dk1"/>
          </a:effectRef>
          <a:fontRef idx="minor">
            <a:schemeClr val="lt1"/>
          </a:fontRef>
        </p:style>
        <p:txBody>
          <a:bodyPr wrap="square">
            <a:spAutoFit/>
          </a:bodyPr>
          <a:lstStyle/>
          <a:p>
            <a:pPr lvl="0" algn="ctr" rtl="1"/>
            <a:r>
              <a:rPr lang="ar-SA" sz="4800" dirty="0" smtClean="0">
                <a:ln w="18415" cmpd="sng">
                  <a:solidFill>
                    <a:schemeClr val="tx1"/>
                  </a:solidFill>
                  <a:prstDash val="solid"/>
                </a:ln>
                <a:solidFill>
                  <a:schemeClr val="tx1"/>
                </a:solidFill>
                <a:effectLst>
                  <a:glow rad="101600">
                    <a:schemeClr val="bg1">
                      <a:alpha val="60000"/>
                    </a:schemeClr>
                  </a:glow>
                </a:effectLst>
                <a:cs typeface="Traditional Arabic" pitchFamily="2" charset="-78"/>
              </a:rPr>
              <a:t>أَمَّا بَعدُ ! فَيَا عِبَادَ اللهِ اتَّقُوا اللهَ أُوصِيكُم وَنَفسِي بِتَقوَى اللهِ فَقَد فَازَ المُتَّقُونَ.</a:t>
            </a:r>
            <a:endParaRPr kumimoji="0" lang="ar-SA" sz="4800" i="0" u="none" strike="noStrike" normalizeH="0" baseline="0" dirty="0" smtClean="0">
              <a:ln w="18415" cmpd="sng">
                <a:solidFill>
                  <a:schemeClr val="tx1"/>
                </a:solidFill>
                <a:prstDash val="solid"/>
              </a:ln>
              <a:solidFill>
                <a:schemeClr val="tx1"/>
              </a:solidFill>
              <a:effectLst>
                <a:glow rad="101600">
                  <a:schemeClr val="bg1">
                    <a:alpha val="60000"/>
                  </a:schemeClr>
                </a:glow>
              </a:effectLst>
              <a:latin typeface="Arial" pitchFamily="34" charset="0"/>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2" name="Oval 11"/>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15816" y="1124744"/>
            <a:ext cx="339227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Times New Roman" pitchFamily="18" charset="0"/>
                <a:cs typeface="Times New Roman" pitchFamily="18" charset="0"/>
              </a:rPr>
              <a:t>WASIAT TAQWA</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467544" y="1988840"/>
            <a:ext cx="8208912" cy="830997"/>
          </a:xfrm>
          <a:prstGeom prst="rect">
            <a:avLst/>
          </a:prstGeom>
        </p:spPr>
        <p:txBody>
          <a:bodyPr wrap="square">
            <a:spAutoFit/>
          </a:bodyPr>
          <a:lstStyle/>
          <a:p>
            <a:pPr algn="ctr"/>
            <a:r>
              <a:rPr lang="en-US" sz="2000" dirty="0" err="1" smtClean="0">
                <a:ln w="18415" cmpd="sng">
                  <a:solidFill>
                    <a:schemeClr val="tx1"/>
                  </a:solidFill>
                  <a:prstDash val="solid"/>
                </a:ln>
                <a:effectLst>
                  <a:outerShdw blurRad="63500" dir="3600000" algn="tl" rotWithShape="0">
                    <a:srgbClr val="000000">
                      <a:alpha val="70000"/>
                    </a:srgbClr>
                  </a:outerShdw>
                </a:effectLst>
              </a:rPr>
              <a:t>Marilah</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sama-sama</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kita</a:t>
            </a:r>
            <a:r>
              <a:rPr lang="en-US" sz="2000" dirty="0" smtClean="0">
                <a:ln w="18415" cmpd="sng">
                  <a:solidFill>
                    <a:schemeClr val="tx1"/>
                  </a:solidFill>
                  <a:prstDash val="solid"/>
                </a:ln>
                <a:effectLst>
                  <a:outerShdw blurRad="63500" dir="3600000" algn="tl" rotWithShape="0">
                    <a:srgbClr val="000000">
                      <a:alpha val="70000"/>
                    </a:srgbClr>
                  </a:outerShdw>
                </a:effectLst>
              </a:rPr>
              <a:t> </a:t>
            </a:r>
          </a:p>
          <a:p>
            <a:pPr algn="ctr"/>
            <a:r>
              <a:rPr lang="en-US" sz="2000" dirty="0" err="1" smtClean="0">
                <a:ln w="18415" cmpd="sng">
                  <a:solidFill>
                    <a:schemeClr val="tx1"/>
                  </a:solidFill>
                  <a:prstDash val="solid"/>
                </a:ln>
                <a:effectLst>
                  <a:outerShdw blurRad="63500" dir="3600000" algn="tl" rotWithShape="0">
                    <a:srgbClr val="000000">
                      <a:alpha val="70000"/>
                    </a:srgbClr>
                  </a:outerShdw>
                </a:effectLst>
              </a:rPr>
              <a:t>meningkatkan</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800" dirty="0" err="1" smtClean="0">
                <a:ln>
                  <a:solidFill>
                    <a:srgbClr val="006600"/>
                  </a:solidFill>
                </a:ln>
                <a:solidFill>
                  <a:srgbClr val="00B050"/>
                </a:solidFill>
              </a:rPr>
              <a:t>ketaqwaan</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kepada</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ar-SA" sz="2000" dirty="0" smtClean="0">
                <a:ln w="18415" cmpd="sng">
                  <a:solidFill>
                    <a:schemeClr val="tx1"/>
                  </a:solidFill>
                  <a:prstDash val="solid"/>
                </a:ln>
                <a:effectLst>
                  <a:outerShdw blurRad="63500" dir="3600000" algn="tl" rotWithShape="0">
                    <a:srgbClr val="000000">
                      <a:alpha val="70000"/>
                    </a:srgbClr>
                  </a:outerShdw>
                </a:effectLst>
              </a:rPr>
              <a:t>ِ</a:t>
            </a:r>
            <a:r>
              <a:rPr lang="en-US" sz="2000" dirty="0" smtClean="0">
                <a:ln w="18415" cmpd="sng">
                  <a:solidFill>
                    <a:schemeClr val="tx1"/>
                  </a:solidFill>
                  <a:prstDash val="solid"/>
                </a:ln>
                <a:effectLst>
                  <a:outerShdw blurRad="63500" dir="3600000" algn="tl" rotWithShape="0">
                    <a:srgbClr val="000000">
                      <a:alpha val="70000"/>
                    </a:srgbClr>
                  </a:outerShdw>
                </a:effectLst>
              </a:rPr>
              <a:t>Allah SWT</a:t>
            </a:r>
            <a:endParaRPr lang="en-US" sz="2000" dirty="0">
              <a:ln w="18415" cmpd="sng">
                <a:solidFill>
                  <a:schemeClr val="tx1"/>
                </a:solidFill>
                <a:prstDash val="solid"/>
              </a:ln>
              <a:effectLst>
                <a:outerShdw blurRad="63500" dir="3600000" algn="tl" rotWithShape="0">
                  <a:srgbClr val="000000">
                    <a:alpha val="70000"/>
                  </a:srgbClr>
                </a:outerShdw>
              </a:effectLst>
            </a:endParaRPr>
          </a:p>
        </p:txBody>
      </p:sp>
      <p:sp>
        <p:nvSpPr>
          <p:cNvPr id="16" name="Pentagon 15"/>
          <p:cNvSpPr/>
          <p:nvPr/>
        </p:nvSpPr>
        <p:spPr>
          <a:xfrm rot="5400000">
            <a:off x="1952093" y="1440393"/>
            <a:ext cx="1063347" cy="4032449"/>
          </a:xfrm>
          <a:prstGeom prst="homePlate">
            <a:avLst/>
          </a:prstGeom>
          <a:ln w="38100"/>
        </p:spPr>
        <p:style>
          <a:lnRef idx="2">
            <a:schemeClr val="dk1"/>
          </a:lnRef>
          <a:fillRef idx="1">
            <a:schemeClr val="lt1"/>
          </a:fillRef>
          <a:effectRef idx="0">
            <a:schemeClr val="dk1"/>
          </a:effectRef>
          <a:fontRef idx="minor">
            <a:schemeClr val="dk1"/>
          </a:fontRef>
        </p:style>
        <p:txBody>
          <a:bodyPr vert="vert270"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000" b="1" dirty="0" err="1" smtClean="0">
                <a:ln w="50800">
                  <a:solidFill>
                    <a:schemeClr val="tx1"/>
                  </a:solidFill>
                </a:ln>
                <a:solidFill>
                  <a:schemeClr val="tx1"/>
                </a:solidFill>
              </a:rPr>
              <a:t>bersungguh-sungguh</a:t>
            </a:r>
            <a:r>
              <a:rPr lang="en-US" sz="2000" b="1" dirty="0" smtClean="0">
                <a:ln w="50800">
                  <a:solidFill>
                    <a:schemeClr val="tx1"/>
                  </a:solidFill>
                </a:ln>
                <a:solidFill>
                  <a:schemeClr val="tx1"/>
                </a:solidFill>
              </a:rPr>
              <a:t> </a:t>
            </a:r>
            <a:r>
              <a:rPr lang="en-US" sz="2000" b="1" dirty="0" err="1" smtClean="0">
                <a:ln w="50800">
                  <a:solidFill>
                    <a:schemeClr val="tx1"/>
                  </a:solidFill>
                </a:ln>
                <a:solidFill>
                  <a:schemeClr val="tx1"/>
                </a:solidFill>
              </a:rPr>
              <a:t>melaksanakan</a:t>
            </a:r>
            <a:r>
              <a:rPr lang="en-US" sz="2000" b="1" dirty="0" smtClean="0">
                <a:ln w="50800">
                  <a:solidFill>
                    <a:schemeClr val="tx1"/>
                  </a:solidFill>
                </a:ln>
                <a:solidFill>
                  <a:schemeClr val="tx1"/>
                </a:solidFill>
              </a:rPr>
              <a:t> </a:t>
            </a:r>
            <a:r>
              <a:rPr lang="en-US" sz="2000" b="1" dirty="0" err="1" smtClean="0">
                <a:ln w="50800">
                  <a:solidFill>
                    <a:schemeClr val="tx1"/>
                  </a:solidFill>
                </a:ln>
                <a:solidFill>
                  <a:schemeClr val="tx1"/>
                </a:solidFill>
              </a:rPr>
              <a:t>segala</a:t>
            </a:r>
            <a:endParaRPr lang="en-US" sz="2000" b="1" dirty="0">
              <a:ln w="50800">
                <a:solidFill>
                  <a:schemeClr val="tx1"/>
                </a:solidFill>
              </a:ln>
              <a:solidFill>
                <a:schemeClr val="tx1"/>
              </a:solidFill>
            </a:endParaRPr>
          </a:p>
        </p:txBody>
      </p:sp>
      <p:sp>
        <p:nvSpPr>
          <p:cNvPr id="17" name="Pentagon 16"/>
          <p:cNvSpPr/>
          <p:nvPr/>
        </p:nvSpPr>
        <p:spPr>
          <a:xfrm rot="5400000">
            <a:off x="6020546" y="1476398"/>
            <a:ext cx="1063347" cy="3960440"/>
          </a:xfrm>
          <a:prstGeom prst="homePlate">
            <a:avLst/>
          </a:prstGeom>
          <a:ln w="38100"/>
        </p:spPr>
        <p:style>
          <a:lnRef idx="2">
            <a:schemeClr val="dk1"/>
          </a:lnRef>
          <a:fillRef idx="1">
            <a:schemeClr val="lt1"/>
          </a:fillRef>
          <a:effectRef idx="0">
            <a:schemeClr val="dk1"/>
          </a:effectRef>
          <a:fontRef idx="minor">
            <a:schemeClr val="dk1"/>
          </a:fontRef>
        </p:style>
        <p:txBody>
          <a:bodyPr vert="vert270" wrap="square">
            <a:spAutoFit/>
          </a:bodyPr>
          <a:lstStyle/>
          <a:p>
            <a:pPr algn="ctr"/>
            <a:r>
              <a:rPr lang="en-US" sz="2000" dirty="0" err="1" smtClean="0">
                <a:ln>
                  <a:solidFill>
                    <a:schemeClr val="tx1"/>
                  </a:solidFill>
                </a:ln>
                <a:solidFill>
                  <a:schemeClr val="tx1"/>
                </a:solidFill>
              </a:rPr>
              <a:t>bersungguh-sungguh</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meninggalkan</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segala</a:t>
            </a:r>
            <a:endParaRPr lang="en-US" sz="2000" b="1" dirty="0">
              <a:ln>
                <a:solidFill>
                  <a:schemeClr val="tx1"/>
                </a:solidFill>
              </a:ln>
              <a:solidFill>
                <a:schemeClr val="tx1"/>
              </a:solidFill>
            </a:endParaRPr>
          </a:p>
        </p:txBody>
      </p:sp>
      <p:sp>
        <p:nvSpPr>
          <p:cNvPr id="18" name="Rounded Rectangle 17"/>
          <p:cNvSpPr/>
          <p:nvPr/>
        </p:nvSpPr>
        <p:spPr>
          <a:xfrm>
            <a:off x="467544" y="4653136"/>
            <a:ext cx="8064896" cy="1328023"/>
          </a:xfrm>
          <a:prstGeom prst="roundRect">
            <a:avLst/>
          </a:prstGeom>
          <a:solidFill>
            <a:srgbClr val="FFFF00"/>
          </a:solidFill>
          <a:ln w="38100">
            <a:solidFill>
              <a:srgbClr val="FF0000"/>
            </a:solidFill>
          </a:ln>
          <a:effectLst>
            <a:outerShdw blurRad="76200" dist="12700" dir="2700000" sy="-23000" kx="-800400" algn="bl" rotWithShape="0">
              <a:prstClr val="black">
                <a:alpha val="20000"/>
              </a:prstClr>
            </a:outerShdw>
          </a:effectLst>
        </p:spPr>
        <p:style>
          <a:lnRef idx="0">
            <a:schemeClr val="accent3"/>
          </a:lnRef>
          <a:fillRef idx="3">
            <a:schemeClr val="accent3"/>
          </a:fillRef>
          <a:effectRef idx="3">
            <a:schemeClr val="accent3"/>
          </a:effectRef>
          <a:fontRef idx="minor">
            <a:schemeClr val="lt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400" b="1" dirty="0" err="1" smtClean="0">
                <a:ln w="50800"/>
                <a:solidFill>
                  <a:schemeClr val="tx1"/>
                </a:solidFill>
              </a:rPr>
              <a:t>Mudah-mudahan</a:t>
            </a:r>
            <a:r>
              <a:rPr lang="en-US" sz="2400" b="1" dirty="0" smtClean="0">
                <a:ln w="50800"/>
                <a:solidFill>
                  <a:schemeClr val="tx1"/>
                </a:solidFill>
              </a:rPr>
              <a:t> </a:t>
            </a:r>
            <a:r>
              <a:rPr lang="en-US" sz="2400" b="1" dirty="0" err="1" smtClean="0">
                <a:ln w="50800"/>
                <a:solidFill>
                  <a:schemeClr val="tx1"/>
                </a:solidFill>
              </a:rPr>
              <a:t>kita</a:t>
            </a:r>
            <a:r>
              <a:rPr lang="en-US" sz="2400" b="1" dirty="0" smtClean="0">
                <a:ln w="50800"/>
                <a:solidFill>
                  <a:schemeClr val="tx1"/>
                </a:solidFill>
              </a:rPr>
              <a:t> </a:t>
            </a:r>
            <a:r>
              <a:rPr lang="en-US" sz="2400" b="1" dirty="0" err="1" smtClean="0">
                <a:ln w="50800"/>
                <a:solidFill>
                  <a:schemeClr val="tx1"/>
                </a:solidFill>
              </a:rPr>
              <a:t>memperolehi</a:t>
            </a:r>
            <a:r>
              <a:rPr lang="en-US" sz="2400" b="1" dirty="0" smtClean="0">
                <a:ln w="50800"/>
                <a:solidFill>
                  <a:schemeClr val="tx1"/>
                </a:solidFill>
              </a:rPr>
              <a:t> </a:t>
            </a:r>
            <a:r>
              <a:rPr lang="en-US" sz="2400" b="1" dirty="0" err="1" smtClean="0">
                <a:ln w="50800"/>
                <a:solidFill>
                  <a:schemeClr val="tx1"/>
                </a:solidFill>
              </a:rPr>
              <a:t>keberkatan</a:t>
            </a:r>
            <a:r>
              <a:rPr lang="en-US" sz="2400" b="1" dirty="0" smtClean="0">
                <a:ln w="50800"/>
                <a:solidFill>
                  <a:schemeClr val="tx1"/>
                </a:solidFill>
              </a:rPr>
              <a:t> </a:t>
            </a:r>
            <a:r>
              <a:rPr lang="en-US" sz="2400" b="1" dirty="0" err="1" smtClean="0">
                <a:ln w="50800"/>
                <a:solidFill>
                  <a:schemeClr val="tx1"/>
                </a:solidFill>
              </a:rPr>
              <a:t>dan</a:t>
            </a:r>
            <a:r>
              <a:rPr lang="en-US" sz="2400" b="1" dirty="0" smtClean="0">
                <a:ln w="50800"/>
                <a:solidFill>
                  <a:schemeClr val="tx1"/>
                </a:solidFill>
              </a:rPr>
              <a:t> </a:t>
            </a:r>
            <a:r>
              <a:rPr lang="en-US" sz="2400" b="1" dirty="0" err="1" smtClean="0">
                <a:ln w="50800"/>
                <a:solidFill>
                  <a:schemeClr val="tx1"/>
                </a:solidFill>
              </a:rPr>
              <a:t>keredhaan</a:t>
            </a:r>
            <a:r>
              <a:rPr lang="en-US" sz="2400" b="1" dirty="0" smtClean="0">
                <a:ln w="50800"/>
                <a:solidFill>
                  <a:schemeClr val="tx1"/>
                </a:solidFill>
              </a:rPr>
              <a:t> </a:t>
            </a:r>
            <a:r>
              <a:rPr lang="en-US" sz="2400" b="1" dirty="0" err="1" smtClean="0">
                <a:ln w="50800"/>
                <a:solidFill>
                  <a:schemeClr val="tx1"/>
                </a:solidFill>
              </a:rPr>
              <a:t>serta</a:t>
            </a:r>
            <a:r>
              <a:rPr lang="en-US" sz="2400" b="1" dirty="0" smtClean="0">
                <a:ln w="50800"/>
                <a:solidFill>
                  <a:schemeClr val="tx1"/>
                </a:solidFill>
              </a:rPr>
              <a:t> </a:t>
            </a:r>
            <a:r>
              <a:rPr lang="en-US" sz="2400" b="1" dirty="0" err="1" smtClean="0">
                <a:ln w="50800"/>
                <a:solidFill>
                  <a:schemeClr val="tx1"/>
                </a:solidFill>
              </a:rPr>
              <a:t>perlindungan</a:t>
            </a:r>
            <a:r>
              <a:rPr lang="en-US" sz="2400" b="1" dirty="0" smtClean="0">
                <a:ln w="50800"/>
                <a:solidFill>
                  <a:schemeClr val="tx1"/>
                </a:solidFill>
              </a:rPr>
              <a:t> Allah SWT </a:t>
            </a:r>
            <a:r>
              <a:rPr lang="en-US" sz="2400" b="1" dirty="0" err="1" smtClean="0">
                <a:ln w="50800"/>
                <a:solidFill>
                  <a:schemeClr val="tx1"/>
                </a:solidFill>
              </a:rPr>
              <a:t>di</a:t>
            </a:r>
            <a:r>
              <a:rPr lang="en-US" sz="2400" b="1" dirty="0" smtClean="0">
                <a:ln w="50800"/>
                <a:solidFill>
                  <a:schemeClr val="tx1"/>
                </a:solidFill>
              </a:rPr>
              <a:t> </a:t>
            </a:r>
            <a:r>
              <a:rPr lang="en-US" sz="2400" b="1" dirty="0" err="1" smtClean="0">
                <a:ln w="50800"/>
                <a:solidFill>
                  <a:schemeClr val="tx1"/>
                </a:solidFill>
              </a:rPr>
              <a:t>dunia</a:t>
            </a:r>
            <a:r>
              <a:rPr lang="en-US" sz="2400" b="1" dirty="0" smtClean="0">
                <a:ln w="50800"/>
                <a:solidFill>
                  <a:schemeClr val="tx1"/>
                </a:solidFill>
              </a:rPr>
              <a:t> </a:t>
            </a:r>
            <a:r>
              <a:rPr lang="en-US" sz="2400" b="1" dirty="0" err="1" smtClean="0">
                <a:ln w="50800"/>
                <a:solidFill>
                  <a:schemeClr val="tx1"/>
                </a:solidFill>
              </a:rPr>
              <a:t>dan</a:t>
            </a:r>
            <a:r>
              <a:rPr lang="en-US" sz="2400" b="1" dirty="0" smtClean="0">
                <a:ln w="50800"/>
                <a:solidFill>
                  <a:schemeClr val="tx1"/>
                </a:solidFill>
              </a:rPr>
              <a:t> </a:t>
            </a:r>
            <a:r>
              <a:rPr lang="en-US" sz="2400" b="1" dirty="0" err="1" smtClean="0">
                <a:ln w="50800"/>
                <a:solidFill>
                  <a:schemeClr val="tx1"/>
                </a:solidFill>
              </a:rPr>
              <a:t>di</a:t>
            </a:r>
            <a:r>
              <a:rPr lang="en-US" sz="2400" b="1" dirty="0" smtClean="0">
                <a:ln w="50800"/>
                <a:solidFill>
                  <a:schemeClr val="tx1"/>
                </a:solidFill>
              </a:rPr>
              <a:t> </a:t>
            </a:r>
            <a:r>
              <a:rPr lang="en-US" sz="2400" b="1" dirty="0" err="1" smtClean="0">
                <a:ln w="50800"/>
                <a:solidFill>
                  <a:schemeClr val="tx1"/>
                </a:solidFill>
              </a:rPr>
              <a:t>akhirat</a:t>
            </a:r>
            <a:r>
              <a:rPr lang="en-US" sz="2400" b="1" dirty="0" smtClean="0">
                <a:ln w="50800"/>
                <a:solidFill>
                  <a:schemeClr val="tx1"/>
                </a:solidFill>
              </a:rPr>
              <a:t>. </a:t>
            </a:r>
            <a:endParaRPr lang="en-US" sz="2400" b="1" dirty="0">
              <a:ln w="50800"/>
              <a:solidFill>
                <a:schemeClr val="tx1"/>
              </a:solidFill>
            </a:endParaRPr>
          </a:p>
        </p:txBody>
      </p:sp>
      <p:grpSp>
        <p:nvGrpSpPr>
          <p:cNvPr id="33" name="Group 32"/>
          <p:cNvGrpSpPr/>
          <p:nvPr/>
        </p:nvGrpSpPr>
        <p:grpSpPr>
          <a:xfrm>
            <a:off x="4067944" y="1700808"/>
            <a:ext cx="1008112" cy="144016"/>
            <a:chOff x="323528" y="1268760"/>
            <a:chExt cx="1008112" cy="144016"/>
          </a:xfrm>
        </p:grpSpPr>
        <p:sp>
          <p:nvSpPr>
            <p:cNvPr id="28" name="Oval 27"/>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p:cNvSpPr/>
          <p:nvPr/>
        </p:nvSpPr>
        <p:spPr>
          <a:xfrm>
            <a:off x="1403648" y="4077072"/>
            <a:ext cx="2162772" cy="369332"/>
          </a:xfrm>
          <a:prstGeom prst="rect">
            <a:avLst/>
          </a:prstGeom>
        </p:spPr>
        <p:txBody>
          <a:bodyPr wrap="none">
            <a:spAutoFit/>
          </a:bodyPr>
          <a:lstStyle/>
          <a:p>
            <a:r>
              <a:rPr lang="en-US" b="1" dirty="0" smtClean="0">
                <a:ln w="17780" cmpd="sng">
                  <a:solidFill>
                    <a:srgbClr val="0000FF"/>
                  </a:solidFill>
                  <a:prstDash val="solid"/>
                  <a:miter lim="800000"/>
                </a:ln>
                <a:solidFill>
                  <a:srgbClr val="0000FF"/>
                </a:solidFill>
                <a:effectLst>
                  <a:outerShdw blurRad="55000" dist="50800" dir="5400000" algn="tl">
                    <a:srgbClr val="000000">
                      <a:alpha val="33000"/>
                    </a:srgbClr>
                  </a:outerShdw>
                </a:effectLst>
              </a:rPr>
              <a:t>PERINTAH-NYA</a:t>
            </a:r>
            <a:endParaRPr lang="en-US" b="1" dirty="0">
              <a:ln w="17780" cmpd="sng">
                <a:solidFill>
                  <a:srgbClr val="0000FF"/>
                </a:solidFill>
                <a:prstDash val="solid"/>
                <a:miter lim="800000"/>
              </a:ln>
              <a:solidFill>
                <a:srgbClr val="0000FF"/>
              </a:solidFill>
              <a:effectLst>
                <a:outerShdw blurRad="55000" dist="50800" dir="5400000" algn="tl">
                  <a:srgbClr val="000000">
                    <a:alpha val="33000"/>
                  </a:srgbClr>
                </a:outerShdw>
              </a:effectLst>
            </a:endParaRPr>
          </a:p>
        </p:txBody>
      </p:sp>
      <p:sp>
        <p:nvSpPr>
          <p:cNvPr id="22" name="Rectangle 21"/>
          <p:cNvSpPr/>
          <p:nvPr/>
        </p:nvSpPr>
        <p:spPr>
          <a:xfrm>
            <a:off x="5417408" y="4077072"/>
            <a:ext cx="2250936" cy="369332"/>
          </a:xfrm>
          <a:prstGeom prst="rect">
            <a:avLst/>
          </a:prstGeom>
        </p:spPr>
        <p:txBody>
          <a:bodyPr wrap="none">
            <a:spAutoFit/>
          </a:bodyPr>
          <a:lstStyle/>
          <a:p>
            <a:pPr algn="ctr"/>
            <a:r>
              <a:rPr lang="en-US" b="1" cap="all" dirty="0" smtClean="0">
                <a:ln w="9000" cmpd="sng">
                  <a:solidFill>
                    <a:srgbClr val="FF0000"/>
                  </a:solidFill>
                  <a:prstDash val="solid"/>
                </a:ln>
                <a:solidFill>
                  <a:srgbClr val="FF0000"/>
                </a:solidFill>
                <a:effectLst>
                  <a:reflection blurRad="12700" stA="28000" endPos="45000" dist="1000" dir="5400000" sy="-100000" algn="bl" rotWithShape="0"/>
                </a:effectLst>
              </a:rPr>
              <a:t>LARANGAN-NYA</a:t>
            </a:r>
            <a:endParaRPr lang="en-US" sz="1400" b="1" cap="all" dirty="0">
              <a:ln w="9000" cmpd="sng">
                <a:solidFill>
                  <a:srgbClr val="FF0000"/>
                </a:solidFill>
                <a:prstDash val="solid"/>
              </a:ln>
              <a:solidFill>
                <a:srgbClr val="FF0000"/>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owchart: Terminator 20"/>
          <p:cNvSpPr/>
          <p:nvPr/>
        </p:nvSpPr>
        <p:spPr>
          <a:xfrm>
            <a:off x="1115616" y="2276872"/>
            <a:ext cx="6840760" cy="2808312"/>
          </a:xfrm>
          <a:prstGeom prst="flowChartTerminator">
            <a:avLst/>
          </a:prstGeom>
          <a:solidFill>
            <a:srgbClr val="002060"/>
          </a:solidFill>
          <a:ln w="38100">
            <a:solidFill>
              <a:schemeClr val="bg1"/>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28926" y="1268760"/>
            <a:ext cx="3200107"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TAJUK KHUTBAH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2947388" y="2722856"/>
            <a:ext cx="3270447" cy="769441"/>
          </a:xfrm>
          <a:prstGeom prst="rect">
            <a:avLst/>
          </a:prstGeom>
          <a:noFill/>
        </p:spPr>
        <p:txBody>
          <a:bodyPr wrap="none" lIns="91440" tIns="45720" rIns="91440" bIns="45720">
            <a:spAutoFit/>
          </a:bodyPr>
          <a:lstStyle/>
          <a:p>
            <a:pPr algn="ct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RAMADAN:</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0" name="Rectangle 19"/>
          <p:cNvSpPr/>
          <p:nvPr/>
        </p:nvSpPr>
        <p:spPr>
          <a:xfrm>
            <a:off x="1908652" y="3708321"/>
            <a:ext cx="5352747" cy="584775"/>
          </a:xfrm>
          <a:prstGeom prst="rect">
            <a:avLst/>
          </a:prstGeom>
        </p:spPr>
        <p:txBody>
          <a:bodyPr wrap="none">
            <a:spAutoFit/>
          </a:bodyPr>
          <a:lstStyle/>
          <a:p>
            <a:pPr algn="ct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BULAN MENJANA TAQWA</a:t>
            </a:r>
            <a:endPar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7" name="Rectangle 16"/>
          <p:cNvSpPr/>
          <p:nvPr/>
        </p:nvSpPr>
        <p:spPr>
          <a:xfrm>
            <a:off x="755576" y="1412776"/>
            <a:ext cx="7560840" cy="461665"/>
          </a:xfrm>
          <a:prstGeom prst="rect">
            <a:avLst/>
          </a:prstGeom>
        </p:spPr>
        <p:txBody>
          <a:bodyPr wrap="square">
            <a:spAutoFit/>
          </a:bodyPr>
          <a:lstStyle/>
          <a:p>
            <a:pPr algn="ctr"/>
            <a:r>
              <a:rPr lang="en-US" sz="2400" dirty="0" smtClean="0"/>
              <a:t>Alhamdulillah </a:t>
            </a:r>
            <a:r>
              <a:rPr lang="en-US" sz="2400" dirty="0" err="1" smtClean="0"/>
              <a:t>bersyukur</a:t>
            </a:r>
            <a:r>
              <a:rPr lang="en-US" sz="2400" dirty="0" smtClean="0"/>
              <a:t> </a:t>
            </a:r>
            <a:r>
              <a:rPr lang="en-US" sz="2400" dirty="0" err="1" smtClean="0"/>
              <a:t>kepada</a:t>
            </a:r>
            <a:r>
              <a:rPr lang="en-US" sz="2400" dirty="0" smtClean="0"/>
              <a:t> Allah SWT </a:t>
            </a:r>
            <a:endParaRPr lang="en-US" sz="2400" dirty="0"/>
          </a:p>
        </p:txBody>
      </p:sp>
      <p:sp>
        <p:nvSpPr>
          <p:cNvPr id="21" name="Flowchart: Document 20"/>
          <p:cNvSpPr/>
          <p:nvPr/>
        </p:nvSpPr>
        <p:spPr>
          <a:xfrm>
            <a:off x="755576" y="2276872"/>
            <a:ext cx="1728192" cy="2637115"/>
          </a:xfrm>
          <a:prstGeom prst="flowChartDocument">
            <a:avLst/>
          </a:prstGeom>
          <a:solidFill>
            <a:srgbClr val="00B0F0"/>
          </a:solidFill>
          <a:ln>
            <a:solidFill>
              <a:schemeClr val="tx1"/>
            </a:solidFill>
          </a:ln>
        </p:spPr>
        <p:style>
          <a:lnRef idx="3">
            <a:schemeClr val="lt1"/>
          </a:lnRef>
          <a:fillRef idx="1">
            <a:schemeClr val="accent5"/>
          </a:fillRef>
          <a:effectRef idx="1">
            <a:schemeClr val="accent5"/>
          </a:effectRef>
          <a:fontRef idx="minor">
            <a:schemeClr val="lt1"/>
          </a:fontRef>
        </p:style>
        <p:txBody>
          <a:bodyPr wrap="square">
            <a:spAutoFit/>
          </a:bodyPr>
          <a:lstStyle/>
          <a:p>
            <a:pPr algn="ctr"/>
            <a:r>
              <a:rPr lang="en-US" sz="2200" dirty="0" err="1" smtClean="0">
                <a:solidFill>
                  <a:schemeClr val="tx1"/>
                </a:solidFill>
              </a:rPr>
              <a:t>memberi</a:t>
            </a:r>
            <a:r>
              <a:rPr lang="en-US" sz="2200" dirty="0" smtClean="0">
                <a:solidFill>
                  <a:schemeClr val="tx1"/>
                </a:solidFill>
              </a:rPr>
              <a:t> </a:t>
            </a:r>
            <a:r>
              <a:rPr lang="en-US" sz="2200" dirty="0" err="1" smtClean="0">
                <a:solidFill>
                  <a:schemeClr val="tx1"/>
                </a:solidFill>
              </a:rPr>
              <a:t>kita</a:t>
            </a:r>
            <a:r>
              <a:rPr lang="en-US" sz="2200" dirty="0" smtClean="0">
                <a:solidFill>
                  <a:schemeClr val="tx1"/>
                </a:solidFill>
              </a:rPr>
              <a:t> </a:t>
            </a:r>
            <a:r>
              <a:rPr lang="en-US" sz="2200" dirty="0" err="1" smtClean="0">
                <a:solidFill>
                  <a:schemeClr val="tx1"/>
                </a:solidFill>
              </a:rPr>
              <a:t>peluang</a:t>
            </a:r>
            <a:r>
              <a:rPr lang="en-US" sz="2200" dirty="0" smtClean="0">
                <a:solidFill>
                  <a:schemeClr val="tx1"/>
                </a:solidFill>
              </a:rPr>
              <a:t> </a:t>
            </a:r>
            <a:r>
              <a:rPr lang="en-US" sz="2200" dirty="0" err="1" smtClean="0">
                <a:solidFill>
                  <a:schemeClr val="tx1"/>
                </a:solidFill>
              </a:rPr>
              <a:t>untuk</a:t>
            </a:r>
            <a:r>
              <a:rPr lang="en-US" sz="2200" dirty="0" smtClean="0">
                <a:solidFill>
                  <a:schemeClr val="tx1"/>
                </a:solidFill>
              </a:rPr>
              <a:t> </a:t>
            </a:r>
            <a:r>
              <a:rPr lang="en-US" sz="2200" dirty="0" err="1" smtClean="0">
                <a:solidFill>
                  <a:schemeClr val="tx1"/>
                </a:solidFill>
              </a:rPr>
              <a:t>menemui</a:t>
            </a:r>
            <a:r>
              <a:rPr lang="en-US" sz="2200" dirty="0" smtClean="0">
                <a:solidFill>
                  <a:schemeClr val="tx1"/>
                </a:solidFill>
              </a:rPr>
              <a:t> </a:t>
            </a:r>
            <a:r>
              <a:rPr lang="en-US" sz="2200" dirty="0" err="1" smtClean="0">
                <a:solidFill>
                  <a:schemeClr val="tx1"/>
                </a:solidFill>
              </a:rPr>
              <a:t>bulan</a:t>
            </a:r>
            <a:r>
              <a:rPr lang="en-US" sz="2200" dirty="0" smtClean="0">
                <a:solidFill>
                  <a:schemeClr val="tx1"/>
                </a:solidFill>
              </a:rPr>
              <a:t> </a:t>
            </a:r>
            <a:r>
              <a:rPr lang="en-US" sz="2200" dirty="0" smtClean="0">
                <a:ln w="18415" cmpd="sng">
                  <a:solidFill>
                    <a:srgbClr val="FFFFFF"/>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effectLst>
              </a:rPr>
              <a:t>Ramadan</a:t>
            </a:r>
            <a:endParaRPr lang="en-US" sz="2200" dirty="0">
              <a:solidFill>
                <a:schemeClr val="tx1"/>
              </a:solidFill>
              <a:effectLst>
                <a:glow rad="63500">
                  <a:schemeClr val="accent1">
                    <a:satMod val="175000"/>
                    <a:alpha val="40000"/>
                  </a:schemeClr>
                </a:glow>
                <a:outerShdw blurRad="63500" dir="3600000" algn="tl" rotWithShape="0">
                  <a:srgbClr val="000000">
                    <a:alpha val="70000"/>
                  </a:srgbClr>
                </a:outerShdw>
              </a:effectLst>
            </a:endParaRPr>
          </a:p>
        </p:txBody>
      </p:sp>
      <p:sp>
        <p:nvSpPr>
          <p:cNvPr id="22" name="Flowchart: Document 21"/>
          <p:cNvSpPr/>
          <p:nvPr/>
        </p:nvSpPr>
        <p:spPr>
          <a:xfrm>
            <a:off x="2555776" y="2276872"/>
            <a:ext cx="1728192" cy="2216706"/>
          </a:xfrm>
          <a:prstGeom prst="flowChartDocument">
            <a:avLst/>
          </a:prstGeom>
          <a:solidFill>
            <a:srgbClr val="00B05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err="1" smtClean="0">
                <a:solidFill>
                  <a:schemeClr val="tx1"/>
                </a:solidFill>
              </a:rPr>
              <a:t>b</a:t>
            </a:r>
            <a:r>
              <a:rPr lang="en-US" sz="2200" dirty="0" err="1" smtClean="0">
                <a:solidFill>
                  <a:schemeClr val="tx1"/>
                </a:solidFill>
              </a:rPr>
              <a:t>ulan</a:t>
            </a:r>
            <a:r>
              <a:rPr lang="en-US" sz="2200" dirty="0" smtClean="0">
                <a:solidFill>
                  <a:schemeClr val="tx1"/>
                </a:solidFill>
              </a:rPr>
              <a:t> </a:t>
            </a:r>
            <a:r>
              <a:rPr lang="en-US" sz="2200" dirty="0" smtClean="0">
                <a:solidFill>
                  <a:schemeClr val="tx1"/>
                </a:solidFill>
              </a:rPr>
              <a:t>yang </a:t>
            </a:r>
            <a:r>
              <a:rPr lang="en-US" sz="2200" dirty="0" err="1" smtClean="0">
                <a:solidFill>
                  <a:schemeClr val="tx1"/>
                </a:solidFill>
              </a:rPr>
              <a:t>diberkati</a:t>
            </a:r>
            <a:r>
              <a:rPr lang="en-US" sz="2200" dirty="0" smtClean="0">
                <a:solidFill>
                  <a:schemeClr val="tx1"/>
                </a:solidFill>
              </a:rPr>
              <a:t> </a:t>
            </a:r>
            <a:r>
              <a:rPr lang="en-US" sz="2200" dirty="0" err="1" smtClean="0">
                <a:solidFill>
                  <a:schemeClr val="tx1"/>
                </a:solidFill>
              </a:rPr>
              <a:t>akan</a:t>
            </a:r>
            <a:r>
              <a:rPr lang="en-US" sz="2200" dirty="0" smtClean="0">
                <a:solidFill>
                  <a:schemeClr val="tx1"/>
                </a:solidFill>
              </a:rPr>
              <a:t> </a:t>
            </a:r>
            <a:r>
              <a:rPr lang="en-US" sz="2200" dirty="0" err="1" smtClean="0">
                <a:solidFill>
                  <a:schemeClr val="tx1"/>
                </a:solidFill>
              </a:rPr>
              <a:t>segala</a:t>
            </a:r>
            <a:r>
              <a:rPr lang="en-US" sz="2200" dirty="0" smtClean="0">
                <a:solidFill>
                  <a:schemeClr val="tx1"/>
                </a:solidFill>
              </a:rPr>
              <a:t> </a:t>
            </a:r>
            <a:r>
              <a:rPr lang="en-US" sz="2200" dirty="0" err="1" smtClean="0">
                <a:ln w="18415" cmpd="sng">
                  <a:solidFill>
                    <a:srgbClr val="FFFF00"/>
                  </a:solidFill>
                  <a:prstDash val="solid"/>
                </a:ln>
                <a:solidFill>
                  <a:srgbClr val="FFFF00"/>
                </a:solidFill>
                <a:effectLst>
                  <a:glow rad="63500">
                    <a:schemeClr val="accent1">
                      <a:satMod val="175000"/>
                      <a:alpha val="40000"/>
                    </a:schemeClr>
                  </a:glow>
                  <a:outerShdw blurRad="63500" dir="3600000" algn="tl" rotWithShape="0">
                    <a:srgbClr val="000000">
                      <a:alpha val="70000"/>
                    </a:srgbClr>
                  </a:outerShdw>
                </a:effectLst>
              </a:rPr>
              <a:t>amal</a:t>
            </a:r>
            <a:r>
              <a:rPr lang="en-US" sz="2200" dirty="0" smtClean="0">
                <a:ln w="18415" cmpd="sng">
                  <a:solidFill>
                    <a:srgbClr val="FFFF00"/>
                  </a:solidFill>
                  <a:prstDash val="solid"/>
                </a:ln>
                <a:solidFill>
                  <a:srgbClr val="FFFF00"/>
                </a:solidFill>
                <a:effectLst>
                  <a:glow rad="63500">
                    <a:schemeClr val="accent1">
                      <a:satMod val="175000"/>
                      <a:alpha val="40000"/>
                    </a:scheme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63500">
                    <a:schemeClr val="accent1">
                      <a:satMod val="175000"/>
                      <a:alpha val="40000"/>
                    </a:schemeClr>
                  </a:glow>
                  <a:outerShdw blurRad="63500" dir="3600000" algn="tl" rotWithShape="0">
                    <a:srgbClr val="000000">
                      <a:alpha val="70000"/>
                    </a:srgbClr>
                  </a:outerShdw>
                </a:effectLst>
              </a:rPr>
              <a:t>kebajikan</a:t>
            </a:r>
            <a:endParaRPr lang="en-US" sz="2200" dirty="0">
              <a:ln w="18415" cmpd="sng">
                <a:solidFill>
                  <a:srgbClr val="FFFF00"/>
                </a:solidFill>
                <a:prstDash val="solid"/>
              </a:ln>
              <a:solidFill>
                <a:srgbClr val="FFFF00"/>
              </a:solidFill>
              <a:effectLst>
                <a:glow rad="63500">
                  <a:schemeClr val="accent1">
                    <a:satMod val="175000"/>
                    <a:alpha val="40000"/>
                  </a:schemeClr>
                </a:glow>
                <a:outerShdw blurRad="63500" dir="3600000" algn="tl" rotWithShape="0">
                  <a:srgbClr val="000000">
                    <a:alpha val="70000"/>
                  </a:srgbClr>
                </a:outerShdw>
              </a:effectLst>
            </a:endParaRPr>
          </a:p>
        </p:txBody>
      </p:sp>
      <p:sp>
        <p:nvSpPr>
          <p:cNvPr id="23" name="Flowchart: Document 22"/>
          <p:cNvSpPr/>
          <p:nvPr/>
        </p:nvSpPr>
        <p:spPr>
          <a:xfrm>
            <a:off x="4355976" y="2276872"/>
            <a:ext cx="1728192" cy="1796296"/>
          </a:xfrm>
          <a:prstGeom prst="flowChartDocument">
            <a:avLst/>
          </a:prstGeom>
          <a:solidFill>
            <a:srgbClr val="FFC00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err="1" smtClean="0"/>
              <a:t>bulan</a:t>
            </a:r>
            <a:r>
              <a:rPr lang="en-US" sz="2200" dirty="0" smtClean="0"/>
              <a:t> </a:t>
            </a:r>
            <a:r>
              <a:rPr lang="en-US" sz="2200" dirty="0" err="1" smtClean="0">
                <a:solidFill>
                  <a:srgbClr val="FF0000"/>
                </a:solidFill>
                <a:effectLst>
                  <a:glow rad="63500">
                    <a:schemeClr val="accent1">
                      <a:satMod val="175000"/>
                      <a:alpha val="40000"/>
                    </a:schemeClr>
                  </a:glow>
                </a:effectLst>
              </a:rPr>
              <a:t>rahmat</a:t>
            </a:r>
            <a:r>
              <a:rPr lang="en-US" sz="2200" dirty="0" smtClean="0"/>
              <a:t> </a:t>
            </a:r>
            <a:r>
              <a:rPr lang="en-US" sz="2200" dirty="0" err="1" smtClean="0"/>
              <a:t>dan</a:t>
            </a:r>
            <a:r>
              <a:rPr lang="en-US" sz="2200" dirty="0" smtClean="0"/>
              <a:t> </a:t>
            </a:r>
            <a:r>
              <a:rPr lang="en-US" sz="2200" dirty="0" err="1" smtClean="0">
                <a:solidFill>
                  <a:srgbClr val="FF0000"/>
                </a:solidFill>
                <a:effectLst>
                  <a:glow rad="63500">
                    <a:schemeClr val="accent1">
                      <a:satMod val="175000"/>
                      <a:alpha val="40000"/>
                    </a:schemeClr>
                  </a:glow>
                </a:effectLst>
              </a:rPr>
              <a:t>kasih</a:t>
            </a:r>
            <a:r>
              <a:rPr lang="en-US" sz="2200" dirty="0" smtClean="0">
                <a:solidFill>
                  <a:srgbClr val="FF0000"/>
                </a:solidFill>
                <a:effectLst>
                  <a:glow rad="63500">
                    <a:schemeClr val="accent1">
                      <a:satMod val="175000"/>
                      <a:alpha val="40000"/>
                    </a:schemeClr>
                  </a:glow>
                </a:effectLst>
              </a:rPr>
              <a:t> </a:t>
            </a:r>
            <a:r>
              <a:rPr lang="en-US" sz="2200" dirty="0" err="1" smtClean="0">
                <a:solidFill>
                  <a:srgbClr val="FF0000"/>
                </a:solidFill>
                <a:effectLst>
                  <a:glow rad="63500">
                    <a:schemeClr val="accent1">
                      <a:satMod val="175000"/>
                      <a:alpha val="40000"/>
                    </a:schemeClr>
                  </a:glow>
                </a:effectLst>
              </a:rPr>
              <a:t>sayang</a:t>
            </a:r>
            <a:endParaRPr lang="en-US" sz="2200" dirty="0">
              <a:solidFill>
                <a:srgbClr val="FF0000"/>
              </a:solidFill>
              <a:effectLst>
                <a:glow rad="63500">
                  <a:schemeClr val="accent1">
                    <a:satMod val="175000"/>
                    <a:alpha val="40000"/>
                  </a:schemeClr>
                </a:glow>
              </a:effectLst>
            </a:endParaRPr>
          </a:p>
        </p:txBody>
      </p:sp>
      <p:sp>
        <p:nvSpPr>
          <p:cNvPr id="24" name="Flowchart: Document 23"/>
          <p:cNvSpPr/>
          <p:nvPr/>
        </p:nvSpPr>
        <p:spPr>
          <a:xfrm>
            <a:off x="6156176" y="2276872"/>
            <a:ext cx="1944216" cy="1375886"/>
          </a:xfrm>
          <a:prstGeom prst="flowChartDocument">
            <a:avLst/>
          </a:prstGeom>
          <a:solidFill>
            <a:srgbClr val="7030A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err="1" smtClean="0">
                <a:solidFill>
                  <a:schemeClr val="bg1"/>
                </a:solidFill>
              </a:rPr>
              <a:t>pengukuh</a:t>
            </a:r>
            <a:r>
              <a:rPr lang="en-US" sz="2200" dirty="0" smtClean="0">
                <a:solidFill>
                  <a:schemeClr val="bg1"/>
                </a:solidFill>
              </a:rPr>
              <a:t> </a:t>
            </a:r>
            <a:r>
              <a:rPr lang="en-US" sz="2200" dirty="0" err="1" smtClean="0">
                <a:solidFill>
                  <a:schemeClr val="bg1"/>
                </a:solidFill>
              </a:rPr>
              <a:t>ikatan</a:t>
            </a:r>
            <a:r>
              <a:rPr lang="en-US" sz="2200" dirty="0" smtClean="0">
                <a:solidFill>
                  <a:schemeClr val="bg1"/>
                </a:solidFill>
              </a:rPr>
              <a:t> </a:t>
            </a:r>
            <a:r>
              <a:rPr lang="en-US" sz="2200" dirty="0" err="1" smtClean="0">
                <a:solidFill>
                  <a:srgbClr val="FFFF00"/>
                </a:solidFill>
                <a:effectLst>
                  <a:glow rad="101600">
                    <a:schemeClr val="accent5">
                      <a:satMod val="175000"/>
                      <a:alpha val="40000"/>
                    </a:schemeClr>
                  </a:glow>
                </a:effectLst>
              </a:rPr>
              <a:t>persaudaraan</a:t>
            </a:r>
            <a:r>
              <a:rPr lang="en-US" sz="2200" dirty="0" smtClean="0">
                <a:solidFill>
                  <a:schemeClr val="bg1"/>
                </a:solidFill>
              </a:rPr>
              <a:t> </a:t>
            </a:r>
            <a:endParaRPr lang="en-US" sz="2200" dirty="0">
              <a:solidFill>
                <a:schemeClr val="bg1"/>
              </a:solidFill>
            </a:endParaRPr>
          </a:p>
        </p:txBody>
      </p:sp>
      <p:sp>
        <p:nvSpPr>
          <p:cNvPr id="25" name="Flowchart: Manual Input 24"/>
          <p:cNvSpPr/>
          <p:nvPr/>
        </p:nvSpPr>
        <p:spPr>
          <a:xfrm>
            <a:off x="827584" y="4869160"/>
            <a:ext cx="7416824" cy="1031915"/>
          </a:xfrm>
          <a:prstGeom prst="flowChartManualInput">
            <a:avLst/>
          </a:prstGeom>
          <a:solidFill>
            <a:srgbClr val="FFFF00"/>
          </a:solidFill>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dirty="0" err="1" smtClean="0">
                <a:ln>
                  <a:solidFill>
                    <a:srgbClr val="FF0000"/>
                  </a:solidFill>
                </a:ln>
                <a:solidFill>
                  <a:srgbClr val="FF0000"/>
                </a:solidFill>
              </a:rPr>
              <a:t>kepada</a:t>
            </a:r>
            <a:r>
              <a:rPr lang="en-US" sz="2400" dirty="0" smtClean="0">
                <a:ln>
                  <a:solidFill>
                    <a:srgbClr val="FF0000"/>
                  </a:solidFill>
                </a:ln>
                <a:solidFill>
                  <a:srgbClr val="FF0000"/>
                </a:solidFill>
              </a:rPr>
              <a:t> </a:t>
            </a:r>
            <a:r>
              <a:rPr lang="en-US" sz="2400" dirty="0" err="1" smtClean="0">
                <a:ln>
                  <a:solidFill>
                    <a:srgbClr val="FF0000"/>
                  </a:solidFill>
                </a:ln>
                <a:solidFill>
                  <a:srgbClr val="FF0000"/>
                </a:solidFill>
              </a:rPr>
              <a:t>golongan</a:t>
            </a:r>
            <a:r>
              <a:rPr lang="en-US" sz="2400" dirty="0" smtClean="0">
                <a:ln>
                  <a:solidFill>
                    <a:srgbClr val="FF0000"/>
                  </a:solidFill>
                </a:ln>
                <a:solidFill>
                  <a:srgbClr val="FF0000"/>
                </a:solidFill>
              </a:rPr>
              <a:t> yang </a:t>
            </a:r>
            <a:r>
              <a:rPr lang="en-US" sz="2400" dirty="0" smtClean="0">
                <a:ln>
                  <a:solidFill>
                    <a:srgbClr val="0000FF"/>
                  </a:solidFill>
                </a:ln>
                <a:solidFill>
                  <a:srgbClr val="0000FF"/>
                </a:solidFill>
              </a:rPr>
              <a:t>HATINYA PENUH KEIMANAN</a:t>
            </a:r>
            <a:endParaRPr lang="en-US" sz="2400" dirty="0">
              <a:ln>
                <a:solidFill>
                  <a:srgbClr val="0000FF"/>
                </a:solidFill>
              </a:ln>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1985" name="Rectangle 1"/>
          <p:cNvSpPr>
            <a:spLocks noChangeArrowheads="1"/>
          </p:cNvSpPr>
          <p:nvPr/>
        </p:nvSpPr>
        <p:spPr bwMode="auto">
          <a:xfrm>
            <a:off x="683568" y="5532041"/>
            <a:ext cx="7992888" cy="70788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i="0" u="none" strike="noStrike" normalizeH="0" baseline="0" dirty="0" smtClean="0">
                <a:ln>
                  <a:solidFill>
                    <a:schemeClr val="tx1"/>
                  </a:solidFill>
                </a:ln>
                <a:ea typeface="Calibri" pitchFamily="34" charset="0"/>
                <a:cs typeface="Times New Roman" pitchFamily="18" charset="0"/>
              </a:rPr>
              <a:t>Di </a:t>
            </a:r>
            <a:r>
              <a:rPr kumimoji="0" lang="en-US" sz="2000" i="0" u="none" strike="noStrike" normalizeH="0" baseline="0" dirty="0" err="1" smtClean="0">
                <a:ln>
                  <a:solidFill>
                    <a:schemeClr val="tx1"/>
                  </a:solidFill>
                </a:ln>
                <a:ea typeface="Calibri" pitchFamily="34" charset="0"/>
                <a:cs typeface="Times New Roman" pitchFamily="18" charset="0"/>
              </a:rPr>
              <a:t>bulan</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ini</a:t>
            </a:r>
            <a:r>
              <a:rPr kumimoji="0" lang="en-US" sz="2000" i="0" u="none" strike="noStrike" normalizeH="0" baseline="0" dirty="0" smtClean="0">
                <a:ln>
                  <a:solidFill>
                    <a:schemeClr val="tx1"/>
                  </a:solidFill>
                </a:ln>
                <a:ea typeface="Calibri" pitchFamily="34" charset="0"/>
                <a:cs typeface="Times New Roman" pitchFamily="18" charset="0"/>
              </a:rPr>
              <a:t>, Allah SWT </a:t>
            </a:r>
            <a:r>
              <a:rPr kumimoji="0" lang="en-US" sz="2000" i="0" u="none" strike="noStrike" normalizeH="0" baseline="0" dirty="0" err="1" smtClean="0">
                <a:ln>
                  <a:solidFill>
                    <a:schemeClr val="tx1"/>
                  </a:solidFill>
                </a:ln>
                <a:ea typeface="Calibri" pitchFamily="34" charset="0"/>
                <a:cs typeface="Times New Roman" pitchFamily="18" charset="0"/>
              </a:rPr>
              <a:t>mewajibkan</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umatnya</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berpuasa</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pada</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waktu</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siangnya</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dan</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sunat</a:t>
            </a:r>
            <a:r>
              <a:rPr kumimoji="0" lang="en-US" sz="2000" i="0" u="none" strike="noStrike" normalizeH="0" baseline="0" dirty="0" smtClean="0">
                <a:ln>
                  <a:solidFill>
                    <a:schemeClr val="tx1"/>
                  </a:solidFill>
                </a:ln>
                <a:ea typeface="Calibri" pitchFamily="34" charset="0"/>
                <a:cs typeface="Times New Roman" pitchFamily="18" charset="0"/>
              </a:rPr>
              <a:t> pula </a:t>
            </a:r>
            <a:r>
              <a:rPr kumimoji="0" lang="en-US" sz="2000" i="0" u="none" strike="noStrike" normalizeH="0" baseline="0" dirty="0" err="1" smtClean="0">
                <a:ln>
                  <a:solidFill>
                    <a:schemeClr val="tx1"/>
                  </a:solidFill>
                </a:ln>
                <a:ea typeface="Calibri" pitchFamily="34" charset="0"/>
                <a:cs typeface="Times New Roman" pitchFamily="18" charset="0"/>
              </a:rPr>
              <a:t>menghidupkan</a:t>
            </a:r>
            <a:r>
              <a:rPr kumimoji="0" lang="en-US" sz="2000" i="0" u="none" strike="noStrike" normalizeH="0" baseline="0" dirty="0" smtClean="0">
                <a:ln>
                  <a:solidFill>
                    <a:schemeClr val="tx1"/>
                  </a:solidFill>
                </a:ln>
                <a:ea typeface="Calibri" pitchFamily="34" charset="0"/>
                <a:cs typeface="Times New Roman" pitchFamily="18" charset="0"/>
              </a:rPr>
              <a:t> </a:t>
            </a:r>
            <a:r>
              <a:rPr kumimoji="0" lang="en-US" sz="2000" i="0" u="none" strike="noStrike" normalizeH="0" baseline="0" dirty="0" err="1" smtClean="0">
                <a:ln>
                  <a:solidFill>
                    <a:schemeClr val="tx1"/>
                  </a:solidFill>
                </a:ln>
                <a:ea typeface="Calibri" pitchFamily="34" charset="0"/>
                <a:cs typeface="Times New Roman" pitchFamily="18" charset="0"/>
              </a:rPr>
              <a:t>malamnya</a:t>
            </a:r>
            <a:r>
              <a:rPr kumimoji="0" lang="en-US" sz="2000" i="0" u="none" strike="noStrike" normalizeH="0" baseline="0" dirty="0" smtClean="0">
                <a:ln>
                  <a:solidFill>
                    <a:schemeClr val="tx1"/>
                  </a:solidFill>
                </a:ln>
                <a:ea typeface="Calibri" pitchFamily="34" charset="0"/>
                <a:cs typeface="Times New Roman" pitchFamily="18" charset="0"/>
              </a:rPr>
              <a:t>. </a:t>
            </a:r>
            <a:endParaRPr kumimoji="0" lang="en-US" sz="2800" i="0" u="none" strike="noStrike" normalizeH="0" baseline="0" dirty="0" smtClean="0">
              <a:ln>
                <a:solidFill>
                  <a:schemeClr val="tx1"/>
                </a:solidFill>
              </a:ln>
              <a:cs typeface="Arial" pitchFamily="34" charset="0"/>
            </a:endParaRPr>
          </a:p>
        </p:txBody>
      </p:sp>
      <p:graphicFrame>
        <p:nvGraphicFramePr>
          <p:cNvPr id="27" name="Diagram 26"/>
          <p:cNvGraphicFramePr/>
          <p:nvPr/>
        </p:nvGraphicFramePr>
        <p:xfrm>
          <a:off x="395536" y="1381224"/>
          <a:ext cx="828092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8" name="Rectangle 27"/>
          <p:cNvSpPr/>
          <p:nvPr/>
        </p:nvSpPr>
        <p:spPr>
          <a:xfrm>
            <a:off x="395536" y="1105580"/>
            <a:ext cx="2800767" cy="523220"/>
          </a:xfrm>
          <a:prstGeom prst="rect">
            <a:avLst/>
          </a:prstGeom>
          <a:noFill/>
        </p:spPr>
        <p:txBody>
          <a:bodyPr wrap="none" lIns="91440" tIns="45720" rIns="91440" bIns="45720">
            <a:spAutoFit/>
          </a:bodyPr>
          <a:lstStyle/>
          <a:p>
            <a:pPr algn="ctr"/>
            <a:r>
              <a:rPr lang="en-US" sz="2800" b="1" dirty="0" smtClean="0">
                <a:ln w="9000" cmpd="sng">
                  <a:solidFill>
                    <a:schemeClr val="tx1"/>
                  </a:solidFill>
                  <a:prstDash val="solid"/>
                </a:ln>
                <a:effectLst>
                  <a:reflection blurRad="12700" stA="28000" endPos="45000" dist="1000" dir="5400000" sy="-100000" algn="bl" rotWithShape="0"/>
                </a:effectLst>
              </a:rPr>
              <a:t>Allah S.W.T …</a:t>
            </a:r>
            <a:endParaRPr lang="en-US" sz="2800" b="1" dirty="0">
              <a:ln w="9000" cmpd="sng">
                <a:solidFill>
                  <a:schemeClr val="tx1"/>
                </a:solidFill>
                <a:prstDash val="solid"/>
              </a:ln>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1480</TotalTime>
  <Words>1659</Words>
  <Application>Microsoft Office PowerPoint</Application>
  <PresentationFormat>On-screen Show (4:3)</PresentationFormat>
  <Paragraphs>182</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Urban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EKSTREMISME MELAMPAUI BATAS KESEDERHANAAN</dc:title>
  <dc:creator>rushdan</dc:creator>
  <cp:lastModifiedBy>rushdan</cp:lastModifiedBy>
  <cp:revision>135</cp:revision>
  <dcterms:created xsi:type="dcterms:W3CDTF">2015-11-26T00:41:05Z</dcterms:created>
  <dcterms:modified xsi:type="dcterms:W3CDTF">2016-06-09T06:19:24Z</dcterms:modified>
</cp:coreProperties>
</file>