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140" r:id="rId1"/>
  </p:sldMasterIdLst>
  <p:notesMasterIdLst>
    <p:notesMasterId r:id="rId37"/>
  </p:notesMasterIdLst>
  <p:sldIdLst>
    <p:sldId id="311" r:id="rId2"/>
    <p:sldId id="310" r:id="rId3"/>
    <p:sldId id="309" r:id="rId4"/>
    <p:sldId id="312" r:id="rId5"/>
    <p:sldId id="315" r:id="rId6"/>
    <p:sldId id="316" r:id="rId7"/>
    <p:sldId id="416" r:id="rId8"/>
    <p:sldId id="406" r:id="rId9"/>
    <p:sldId id="411" r:id="rId10"/>
    <p:sldId id="405" r:id="rId11"/>
    <p:sldId id="391" r:id="rId12"/>
    <p:sldId id="413" r:id="rId13"/>
    <p:sldId id="408" r:id="rId14"/>
    <p:sldId id="409" r:id="rId15"/>
    <p:sldId id="417" r:id="rId16"/>
    <p:sldId id="384" r:id="rId17"/>
    <p:sldId id="392" r:id="rId18"/>
    <p:sldId id="414" r:id="rId19"/>
    <p:sldId id="401" r:id="rId20"/>
    <p:sldId id="415" r:id="rId21"/>
    <p:sldId id="330" r:id="rId22"/>
    <p:sldId id="284" r:id="rId23"/>
    <p:sldId id="285" r:id="rId24"/>
    <p:sldId id="286" r:id="rId25"/>
    <p:sldId id="287" r:id="rId26"/>
    <p:sldId id="289" r:id="rId27"/>
    <p:sldId id="290" r:id="rId28"/>
    <p:sldId id="340" r:id="rId29"/>
    <p:sldId id="341" r:id="rId30"/>
    <p:sldId id="291" r:id="rId31"/>
    <p:sldId id="295" r:id="rId32"/>
    <p:sldId id="296" r:id="rId33"/>
    <p:sldId id="297" r:id="rId34"/>
    <p:sldId id="298" r:id="rId35"/>
    <p:sldId id="39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FF99FF"/>
    <a:srgbClr val="808000"/>
    <a:srgbClr val="FF66FF"/>
    <a:srgbClr val="FFFF00"/>
    <a:srgbClr val="FF0000"/>
    <a:srgbClr val="003300"/>
    <a:srgbClr val="00CC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7" autoAdjust="0"/>
    <p:restoredTop sz="93813" autoAdjust="0"/>
  </p:normalViewPr>
  <p:slideViewPr>
    <p:cSldViewPr>
      <p:cViewPr>
        <p:scale>
          <a:sx n="70" d="100"/>
          <a:sy n="70" d="100"/>
        </p:scale>
        <p:origin x="-1938" y="-45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A32DA8-0138-4E97-9B3F-A68BAFC440F0}" type="doc">
      <dgm:prSet loTypeId="urn:microsoft.com/office/officeart/2005/8/layout/architecture" loCatId="list" qsTypeId="urn:microsoft.com/office/officeart/2005/8/quickstyle/simple5" qsCatId="simple" csTypeId="urn:microsoft.com/office/officeart/2005/8/colors/colorful1" csCatId="colorful" phldr="1"/>
      <dgm:spPr/>
      <dgm:t>
        <a:bodyPr/>
        <a:lstStyle/>
        <a:p>
          <a:endParaRPr lang="en-US"/>
        </a:p>
      </dgm:t>
    </dgm:pt>
    <dgm:pt modelId="{B081AC83-00DC-4519-86F5-2DA4510BEF3C}">
      <dgm:prSet custT="1"/>
      <dgm:spPr/>
      <dgm:t>
        <a:bodyPr/>
        <a:lstStyle/>
        <a:p>
          <a:pPr rtl="0"/>
          <a:r>
            <a:rPr lang="ms-MY" sz="2800" b="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PESANAN TAQWA</a:t>
          </a:r>
          <a:endParaRPr lang="en-US" sz="2800" b="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625FA092-BC1D-42F3-8B82-B71D68F2CD5B}" type="parTrans" cxnId="{29D13309-2E62-4ED1-B3C3-9B9C019E8651}">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EB74375A-00B0-4004-8B54-943875376D25}" type="sibTrans" cxnId="{29D13309-2E62-4ED1-B3C3-9B9C019E8651}">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4BE3205C-CAE1-46C1-B41B-5A0B3B3B7BD0}">
      <dgm:prSet custT="1"/>
      <dgm:spPr/>
      <dgm:t>
        <a:bodyPr/>
        <a:lstStyle/>
        <a:p>
          <a:pPr rtl="0"/>
          <a:r>
            <a:rPr lang="ms-MY" sz="1800" b="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meningkatkan ketakwaan</a:t>
          </a:r>
          <a:endParaRPr lang="en-US" sz="1800" b="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ED83E34D-AFA4-4C3B-A0BD-ACC72290551F}" type="parTrans" cxnId="{6AE71374-CC20-4748-B88E-9D7083479980}">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D5408256-EFB0-4094-B549-DA2250BC7224}" type="sibTrans" cxnId="{6AE71374-CC20-4748-B88E-9D7083479980}">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3805F8EC-8A2E-48C6-9A5D-EBE0F832581B}">
      <dgm:prSet custT="1"/>
      <dgm:spPr/>
      <dgm:t>
        <a:bodyPr/>
        <a:lstStyle/>
        <a:p>
          <a:pPr rtl="0"/>
          <a:r>
            <a:rPr lang="ms-MY" sz="2000" b="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Mudah-mudahan kehidupan ini mendapat keberkatan di dunia dan di akhirat</a:t>
          </a:r>
          <a:endParaRPr lang="en-US" sz="2000" b="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25DD8670-A4BC-4E37-92CA-449D4FAA6BAA}" type="parTrans" cxnId="{A094FA50-DBAF-4674-90AD-9A4E6CA3BDF6}">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A6C41D21-0306-45E8-8FA1-D07B96C1B018}" type="sibTrans" cxnId="{A094FA50-DBAF-4674-90AD-9A4E6CA3BDF6}">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DB1190A0-B35F-45AA-A6B7-DCD77C041E9D}">
      <dgm:prSet custT="1"/>
      <dgm:spPr/>
      <dgm:t>
        <a:bodyPr/>
        <a:lstStyle/>
        <a:p>
          <a:pPr rtl="0"/>
          <a:r>
            <a:rPr lang="ms-MY" sz="1800" b="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meninggalkan segala larangan</a:t>
          </a:r>
          <a:endParaRPr lang="en-US" sz="1800" b="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8E037451-CE8F-4CBA-93C3-F82E2D06C357}" type="parTrans" cxnId="{54B84180-2119-48A6-9461-387CB62AECCE}">
      <dgm:prSet/>
      <dgm:spPr/>
      <dgm:t>
        <a:bodyPr/>
        <a:lstStyle/>
        <a:p>
          <a:endParaRPr lang="en-US"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endParaRPr>
        </a:p>
      </dgm:t>
    </dgm:pt>
    <dgm:pt modelId="{A671E884-95AC-49D6-82B4-3909928B0153}" type="sibTrans" cxnId="{54B84180-2119-48A6-9461-387CB62AECCE}">
      <dgm:prSet/>
      <dgm:spPr/>
      <dgm:t>
        <a:bodyPr/>
        <a:lstStyle/>
        <a:p>
          <a:endParaRPr lang="en-US"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endParaRPr>
        </a:p>
      </dgm:t>
    </dgm:pt>
    <dgm:pt modelId="{F0212B1D-A3B4-4B82-A6D5-C0EB0775FEED}">
      <dgm:prSet custT="1"/>
      <dgm:spPr/>
      <dgm:t>
        <a:bodyPr/>
        <a:lstStyle/>
        <a:p>
          <a:pPr rtl="0"/>
          <a:r>
            <a:rPr lang="ms-MY" sz="1800" b="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melaksanakan segala perintah</a:t>
          </a:r>
          <a:endParaRPr lang="en-US" sz="1800" b="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EE2539B0-811A-4F52-A4EC-C880439AFF3C}" type="parTrans" cxnId="{511A4C06-9AAB-40D6-80C4-A20FDB519829}">
      <dgm:prSet/>
      <dgm:spPr/>
      <dgm:t>
        <a:bodyPr/>
        <a:lstStyle/>
        <a:p>
          <a:endParaRPr lang="en-US"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endParaRPr>
        </a:p>
      </dgm:t>
    </dgm:pt>
    <dgm:pt modelId="{82EEE6AE-D884-42C2-B08D-A7B3D998CB52}" type="sibTrans" cxnId="{511A4C06-9AAB-40D6-80C4-A20FDB519829}">
      <dgm:prSet/>
      <dgm:spPr/>
      <dgm:t>
        <a:bodyPr/>
        <a:lstStyle/>
        <a:p>
          <a:endParaRPr lang="en-US"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endParaRPr>
        </a:p>
      </dgm:t>
    </dgm:pt>
    <dgm:pt modelId="{753597B4-F953-4A04-9C3E-B3A36888C7D1}" type="pres">
      <dgm:prSet presAssocID="{52A32DA8-0138-4E97-9B3F-A68BAFC440F0}" presName="Name0" presStyleCnt="0">
        <dgm:presLayoutVars>
          <dgm:chPref val="1"/>
          <dgm:dir/>
          <dgm:animOne val="branch"/>
          <dgm:animLvl val="lvl"/>
          <dgm:resizeHandles/>
        </dgm:presLayoutVars>
      </dgm:prSet>
      <dgm:spPr/>
      <dgm:t>
        <a:bodyPr/>
        <a:lstStyle/>
        <a:p>
          <a:endParaRPr lang="en-US"/>
        </a:p>
      </dgm:t>
    </dgm:pt>
    <dgm:pt modelId="{C4624F3A-F783-49AA-A351-B63E67036568}" type="pres">
      <dgm:prSet presAssocID="{B081AC83-00DC-4519-86F5-2DA4510BEF3C}" presName="vertOne" presStyleCnt="0"/>
      <dgm:spPr/>
      <dgm:t>
        <a:bodyPr/>
        <a:lstStyle/>
        <a:p>
          <a:endParaRPr lang="en-US"/>
        </a:p>
      </dgm:t>
    </dgm:pt>
    <dgm:pt modelId="{8306DBC3-4FC1-4B80-916E-3CDD064ECE5C}" type="pres">
      <dgm:prSet presAssocID="{B081AC83-00DC-4519-86F5-2DA4510BEF3C}" presName="txOne" presStyleLbl="node0" presStyleIdx="0" presStyleCnt="2">
        <dgm:presLayoutVars>
          <dgm:chPref val="3"/>
        </dgm:presLayoutVars>
      </dgm:prSet>
      <dgm:spPr/>
      <dgm:t>
        <a:bodyPr/>
        <a:lstStyle/>
        <a:p>
          <a:endParaRPr lang="en-US"/>
        </a:p>
      </dgm:t>
    </dgm:pt>
    <dgm:pt modelId="{B8A1903B-D86A-4599-880D-BF600F6BDBE8}" type="pres">
      <dgm:prSet presAssocID="{B081AC83-00DC-4519-86F5-2DA4510BEF3C}" presName="parTransOne" presStyleCnt="0"/>
      <dgm:spPr/>
      <dgm:t>
        <a:bodyPr/>
        <a:lstStyle/>
        <a:p>
          <a:endParaRPr lang="en-US"/>
        </a:p>
      </dgm:t>
    </dgm:pt>
    <dgm:pt modelId="{EBB53DC9-E312-40BB-9159-C0B4CD6C5B23}" type="pres">
      <dgm:prSet presAssocID="{B081AC83-00DC-4519-86F5-2DA4510BEF3C}" presName="horzOne" presStyleCnt="0"/>
      <dgm:spPr/>
      <dgm:t>
        <a:bodyPr/>
        <a:lstStyle/>
        <a:p>
          <a:endParaRPr lang="en-US"/>
        </a:p>
      </dgm:t>
    </dgm:pt>
    <dgm:pt modelId="{A1BFD177-5541-4AEA-88D3-C56E20858FA5}" type="pres">
      <dgm:prSet presAssocID="{4BE3205C-CAE1-46C1-B41B-5A0B3B3B7BD0}" presName="vertTwo" presStyleCnt="0"/>
      <dgm:spPr/>
      <dgm:t>
        <a:bodyPr/>
        <a:lstStyle/>
        <a:p>
          <a:endParaRPr lang="en-US"/>
        </a:p>
      </dgm:t>
    </dgm:pt>
    <dgm:pt modelId="{2396DF6E-46BE-4FFA-B0D6-7B80B3A45EA0}" type="pres">
      <dgm:prSet presAssocID="{4BE3205C-CAE1-46C1-B41B-5A0B3B3B7BD0}" presName="txTwo" presStyleLbl="node2" presStyleIdx="0" presStyleCnt="3">
        <dgm:presLayoutVars>
          <dgm:chPref val="3"/>
        </dgm:presLayoutVars>
      </dgm:prSet>
      <dgm:spPr/>
      <dgm:t>
        <a:bodyPr/>
        <a:lstStyle/>
        <a:p>
          <a:endParaRPr lang="en-US"/>
        </a:p>
      </dgm:t>
    </dgm:pt>
    <dgm:pt modelId="{C63B0908-B97A-4BB1-B4BA-BFE68AB8CE34}" type="pres">
      <dgm:prSet presAssocID="{4BE3205C-CAE1-46C1-B41B-5A0B3B3B7BD0}" presName="horzTwo" presStyleCnt="0"/>
      <dgm:spPr/>
      <dgm:t>
        <a:bodyPr/>
        <a:lstStyle/>
        <a:p>
          <a:endParaRPr lang="en-US"/>
        </a:p>
      </dgm:t>
    </dgm:pt>
    <dgm:pt modelId="{E9C8B017-9612-41F5-8378-4541E57C20D5}" type="pres">
      <dgm:prSet presAssocID="{D5408256-EFB0-4094-B549-DA2250BC7224}" presName="sibSpaceTwo" presStyleCnt="0"/>
      <dgm:spPr/>
      <dgm:t>
        <a:bodyPr/>
        <a:lstStyle/>
        <a:p>
          <a:endParaRPr lang="en-US"/>
        </a:p>
      </dgm:t>
    </dgm:pt>
    <dgm:pt modelId="{5368C6DE-BB32-4147-91ED-7B2019F8771A}" type="pres">
      <dgm:prSet presAssocID="{F0212B1D-A3B4-4B82-A6D5-C0EB0775FEED}" presName="vertTwo" presStyleCnt="0"/>
      <dgm:spPr/>
      <dgm:t>
        <a:bodyPr/>
        <a:lstStyle/>
        <a:p>
          <a:endParaRPr lang="en-US"/>
        </a:p>
      </dgm:t>
    </dgm:pt>
    <dgm:pt modelId="{04858FD5-ED84-4C9B-9950-7816299B7731}" type="pres">
      <dgm:prSet presAssocID="{F0212B1D-A3B4-4B82-A6D5-C0EB0775FEED}" presName="txTwo" presStyleLbl="node2" presStyleIdx="1" presStyleCnt="3">
        <dgm:presLayoutVars>
          <dgm:chPref val="3"/>
        </dgm:presLayoutVars>
      </dgm:prSet>
      <dgm:spPr/>
      <dgm:t>
        <a:bodyPr/>
        <a:lstStyle/>
        <a:p>
          <a:endParaRPr lang="en-US"/>
        </a:p>
      </dgm:t>
    </dgm:pt>
    <dgm:pt modelId="{779383A0-80EC-44D3-85C1-42FAC5054A16}" type="pres">
      <dgm:prSet presAssocID="{F0212B1D-A3B4-4B82-A6D5-C0EB0775FEED}" presName="horzTwo" presStyleCnt="0"/>
      <dgm:spPr/>
      <dgm:t>
        <a:bodyPr/>
        <a:lstStyle/>
        <a:p>
          <a:endParaRPr lang="en-US"/>
        </a:p>
      </dgm:t>
    </dgm:pt>
    <dgm:pt modelId="{8AC9857D-9EBB-492F-8EE8-DDE1320F7C9A}" type="pres">
      <dgm:prSet presAssocID="{82EEE6AE-D884-42C2-B08D-A7B3D998CB52}" presName="sibSpaceTwo" presStyleCnt="0"/>
      <dgm:spPr/>
      <dgm:t>
        <a:bodyPr/>
        <a:lstStyle/>
        <a:p>
          <a:endParaRPr lang="en-US"/>
        </a:p>
      </dgm:t>
    </dgm:pt>
    <dgm:pt modelId="{7A14C48A-724E-45FB-AE28-E4FE8ABD4C4E}" type="pres">
      <dgm:prSet presAssocID="{DB1190A0-B35F-45AA-A6B7-DCD77C041E9D}" presName="vertTwo" presStyleCnt="0"/>
      <dgm:spPr/>
      <dgm:t>
        <a:bodyPr/>
        <a:lstStyle/>
        <a:p>
          <a:endParaRPr lang="en-US"/>
        </a:p>
      </dgm:t>
    </dgm:pt>
    <dgm:pt modelId="{0CC0734C-6FAE-49E8-A918-38651C06278D}" type="pres">
      <dgm:prSet presAssocID="{DB1190A0-B35F-45AA-A6B7-DCD77C041E9D}" presName="txTwo" presStyleLbl="node2" presStyleIdx="2" presStyleCnt="3">
        <dgm:presLayoutVars>
          <dgm:chPref val="3"/>
        </dgm:presLayoutVars>
      </dgm:prSet>
      <dgm:spPr/>
      <dgm:t>
        <a:bodyPr/>
        <a:lstStyle/>
        <a:p>
          <a:endParaRPr lang="en-US"/>
        </a:p>
      </dgm:t>
    </dgm:pt>
    <dgm:pt modelId="{9CE1B555-E5EA-45E6-BC8A-B5B51CE635AD}" type="pres">
      <dgm:prSet presAssocID="{DB1190A0-B35F-45AA-A6B7-DCD77C041E9D}" presName="horzTwo" presStyleCnt="0"/>
      <dgm:spPr/>
      <dgm:t>
        <a:bodyPr/>
        <a:lstStyle/>
        <a:p>
          <a:endParaRPr lang="en-US"/>
        </a:p>
      </dgm:t>
    </dgm:pt>
    <dgm:pt modelId="{47738101-529B-4FF9-82FB-FF27428F0B2A}" type="pres">
      <dgm:prSet presAssocID="{EB74375A-00B0-4004-8B54-943875376D25}" presName="sibSpaceOne" presStyleCnt="0"/>
      <dgm:spPr/>
      <dgm:t>
        <a:bodyPr/>
        <a:lstStyle/>
        <a:p>
          <a:endParaRPr lang="en-US"/>
        </a:p>
      </dgm:t>
    </dgm:pt>
    <dgm:pt modelId="{C732BB39-3227-4171-83F0-6B74AA8A9A54}" type="pres">
      <dgm:prSet presAssocID="{3805F8EC-8A2E-48C6-9A5D-EBE0F832581B}" presName="vertOne" presStyleCnt="0"/>
      <dgm:spPr/>
      <dgm:t>
        <a:bodyPr/>
        <a:lstStyle/>
        <a:p>
          <a:endParaRPr lang="en-US"/>
        </a:p>
      </dgm:t>
    </dgm:pt>
    <dgm:pt modelId="{33BCF9BC-3CFA-46A0-9BFD-F38068F36DCD}" type="pres">
      <dgm:prSet presAssocID="{3805F8EC-8A2E-48C6-9A5D-EBE0F832581B}" presName="txOne" presStyleLbl="node0" presStyleIdx="1" presStyleCnt="2" custScaleY="209621">
        <dgm:presLayoutVars>
          <dgm:chPref val="3"/>
        </dgm:presLayoutVars>
      </dgm:prSet>
      <dgm:spPr/>
      <dgm:t>
        <a:bodyPr/>
        <a:lstStyle/>
        <a:p>
          <a:endParaRPr lang="en-US"/>
        </a:p>
      </dgm:t>
    </dgm:pt>
    <dgm:pt modelId="{2A20C6D2-7034-4E07-96DA-6C57BCB943AC}" type="pres">
      <dgm:prSet presAssocID="{3805F8EC-8A2E-48C6-9A5D-EBE0F832581B}" presName="horzOne" presStyleCnt="0"/>
      <dgm:spPr/>
      <dgm:t>
        <a:bodyPr/>
        <a:lstStyle/>
        <a:p>
          <a:endParaRPr lang="en-US"/>
        </a:p>
      </dgm:t>
    </dgm:pt>
  </dgm:ptLst>
  <dgm:cxnLst>
    <dgm:cxn modelId="{6AE71374-CC20-4748-B88E-9D7083479980}" srcId="{B081AC83-00DC-4519-86F5-2DA4510BEF3C}" destId="{4BE3205C-CAE1-46C1-B41B-5A0B3B3B7BD0}" srcOrd="0" destOrd="0" parTransId="{ED83E34D-AFA4-4C3B-A0BD-ACC72290551F}" sibTransId="{D5408256-EFB0-4094-B549-DA2250BC7224}"/>
    <dgm:cxn modelId="{54B84180-2119-48A6-9461-387CB62AECCE}" srcId="{B081AC83-00DC-4519-86F5-2DA4510BEF3C}" destId="{DB1190A0-B35F-45AA-A6B7-DCD77C041E9D}" srcOrd="2" destOrd="0" parTransId="{8E037451-CE8F-4CBA-93C3-F82E2D06C357}" sibTransId="{A671E884-95AC-49D6-82B4-3909928B0153}"/>
    <dgm:cxn modelId="{29C492BA-718A-453A-B697-6F6408151CD0}" type="presOf" srcId="{F0212B1D-A3B4-4B82-A6D5-C0EB0775FEED}" destId="{04858FD5-ED84-4C9B-9950-7816299B7731}" srcOrd="0" destOrd="0" presId="urn:microsoft.com/office/officeart/2005/8/layout/architecture"/>
    <dgm:cxn modelId="{A8B7FDEA-64DB-4375-A76F-69512CE50AA4}" type="presOf" srcId="{B081AC83-00DC-4519-86F5-2DA4510BEF3C}" destId="{8306DBC3-4FC1-4B80-916E-3CDD064ECE5C}" srcOrd="0" destOrd="0" presId="urn:microsoft.com/office/officeart/2005/8/layout/architecture"/>
    <dgm:cxn modelId="{A094FA50-DBAF-4674-90AD-9A4E6CA3BDF6}" srcId="{52A32DA8-0138-4E97-9B3F-A68BAFC440F0}" destId="{3805F8EC-8A2E-48C6-9A5D-EBE0F832581B}" srcOrd="1" destOrd="0" parTransId="{25DD8670-A4BC-4E37-92CA-449D4FAA6BAA}" sibTransId="{A6C41D21-0306-45E8-8FA1-D07B96C1B018}"/>
    <dgm:cxn modelId="{C458A8BD-A7B5-4419-9DA4-B643B7233911}" type="presOf" srcId="{4BE3205C-CAE1-46C1-B41B-5A0B3B3B7BD0}" destId="{2396DF6E-46BE-4FFA-B0D6-7B80B3A45EA0}" srcOrd="0" destOrd="0" presId="urn:microsoft.com/office/officeart/2005/8/layout/architecture"/>
    <dgm:cxn modelId="{9DF00E91-4460-49E8-89CB-6DAA62E7AAD0}" type="presOf" srcId="{DB1190A0-B35F-45AA-A6B7-DCD77C041E9D}" destId="{0CC0734C-6FAE-49E8-A918-38651C06278D}" srcOrd="0" destOrd="0" presId="urn:microsoft.com/office/officeart/2005/8/layout/architecture"/>
    <dgm:cxn modelId="{403C5B92-6ABC-4F9D-8EA6-C9AB7398A069}" type="presOf" srcId="{52A32DA8-0138-4E97-9B3F-A68BAFC440F0}" destId="{753597B4-F953-4A04-9C3E-B3A36888C7D1}" srcOrd="0" destOrd="0" presId="urn:microsoft.com/office/officeart/2005/8/layout/architecture"/>
    <dgm:cxn modelId="{511A4C06-9AAB-40D6-80C4-A20FDB519829}" srcId="{B081AC83-00DC-4519-86F5-2DA4510BEF3C}" destId="{F0212B1D-A3B4-4B82-A6D5-C0EB0775FEED}" srcOrd="1" destOrd="0" parTransId="{EE2539B0-811A-4F52-A4EC-C880439AFF3C}" sibTransId="{82EEE6AE-D884-42C2-B08D-A7B3D998CB52}"/>
    <dgm:cxn modelId="{42AEA037-6D9C-408B-8C7B-96A5F7CC68E5}" type="presOf" srcId="{3805F8EC-8A2E-48C6-9A5D-EBE0F832581B}" destId="{33BCF9BC-3CFA-46A0-9BFD-F38068F36DCD}" srcOrd="0" destOrd="0" presId="urn:microsoft.com/office/officeart/2005/8/layout/architecture"/>
    <dgm:cxn modelId="{29D13309-2E62-4ED1-B3C3-9B9C019E8651}" srcId="{52A32DA8-0138-4E97-9B3F-A68BAFC440F0}" destId="{B081AC83-00DC-4519-86F5-2DA4510BEF3C}" srcOrd="0" destOrd="0" parTransId="{625FA092-BC1D-42F3-8B82-B71D68F2CD5B}" sibTransId="{EB74375A-00B0-4004-8B54-943875376D25}"/>
    <dgm:cxn modelId="{EF03343C-0F07-4BFA-ACB7-39FF0706E686}" type="presParOf" srcId="{753597B4-F953-4A04-9C3E-B3A36888C7D1}" destId="{C4624F3A-F783-49AA-A351-B63E67036568}" srcOrd="0" destOrd="0" presId="urn:microsoft.com/office/officeart/2005/8/layout/architecture"/>
    <dgm:cxn modelId="{2C81C540-DF8E-43F5-A855-1456AECA6863}" type="presParOf" srcId="{C4624F3A-F783-49AA-A351-B63E67036568}" destId="{8306DBC3-4FC1-4B80-916E-3CDD064ECE5C}" srcOrd="0" destOrd="0" presId="urn:microsoft.com/office/officeart/2005/8/layout/architecture"/>
    <dgm:cxn modelId="{17748A97-9044-4590-8A0E-EDFB0AC61570}" type="presParOf" srcId="{C4624F3A-F783-49AA-A351-B63E67036568}" destId="{B8A1903B-D86A-4599-880D-BF600F6BDBE8}" srcOrd="1" destOrd="0" presId="urn:microsoft.com/office/officeart/2005/8/layout/architecture"/>
    <dgm:cxn modelId="{C9F8BA86-9F47-4DDA-B3A5-4090C00CCC07}" type="presParOf" srcId="{C4624F3A-F783-49AA-A351-B63E67036568}" destId="{EBB53DC9-E312-40BB-9159-C0B4CD6C5B23}" srcOrd="2" destOrd="0" presId="urn:microsoft.com/office/officeart/2005/8/layout/architecture"/>
    <dgm:cxn modelId="{73FF814C-43D9-437B-855B-2957358A0CAC}" type="presParOf" srcId="{EBB53DC9-E312-40BB-9159-C0B4CD6C5B23}" destId="{A1BFD177-5541-4AEA-88D3-C56E20858FA5}" srcOrd="0" destOrd="0" presId="urn:microsoft.com/office/officeart/2005/8/layout/architecture"/>
    <dgm:cxn modelId="{17D92BC9-4522-4FB3-B43D-064149D1D60A}" type="presParOf" srcId="{A1BFD177-5541-4AEA-88D3-C56E20858FA5}" destId="{2396DF6E-46BE-4FFA-B0D6-7B80B3A45EA0}" srcOrd="0" destOrd="0" presId="urn:microsoft.com/office/officeart/2005/8/layout/architecture"/>
    <dgm:cxn modelId="{4D3AA67B-C8EF-43E5-8073-47358BAB1323}" type="presParOf" srcId="{A1BFD177-5541-4AEA-88D3-C56E20858FA5}" destId="{C63B0908-B97A-4BB1-B4BA-BFE68AB8CE34}" srcOrd="1" destOrd="0" presId="urn:microsoft.com/office/officeart/2005/8/layout/architecture"/>
    <dgm:cxn modelId="{931BFBC2-132B-4C98-9D1F-98FD3EB7D392}" type="presParOf" srcId="{EBB53DC9-E312-40BB-9159-C0B4CD6C5B23}" destId="{E9C8B017-9612-41F5-8378-4541E57C20D5}" srcOrd="1" destOrd="0" presId="urn:microsoft.com/office/officeart/2005/8/layout/architecture"/>
    <dgm:cxn modelId="{CFB82F11-5E11-4169-81AA-0747FB16791D}" type="presParOf" srcId="{EBB53DC9-E312-40BB-9159-C0B4CD6C5B23}" destId="{5368C6DE-BB32-4147-91ED-7B2019F8771A}" srcOrd="2" destOrd="0" presId="urn:microsoft.com/office/officeart/2005/8/layout/architecture"/>
    <dgm:cxn modelId="{23097D97-7474-4E10-B7B5-B32482C0B642}" type="presParOf" srcId="{5368C6DE-BB32-4147-91ED-7B2019F8771A}" destId="{04858FD5-ED84-4C9B-9950-7816299B7731}" srcOrd="0" destOrd="0" presId="urn:microsoft.com/office/officeart/2005/8/layout/architecture"/>
    <dgm:cxn modelId="{B74ED908-20FB-439C-93F6-2FEE13A9AB18}" type="presParOf" srcId="{5368C6DE-BB32-4147-91ED-7B2019F8771A}" destId="{779383A0-80EC-44D3-85C1-42FAC5054A16}" srcOrd="1" destOrd="0" presId="urn:microsoft.com/office/officeart/2005/8/layout/architecture"/>
    <dgm:cxn modelId="{B5FDB481-D955-4664-B5BF-C9D4239E135C}" type="presParOf" srcId="{EBB53DC9-E312-40BB-9159-C0B4CD6C5B23}" destId="{8AC9857D-9EBB-492F-8EE8-DDE1320F7C9A}" srcOrd="3" destOrd="0" presId="urn:microsoft.com/office/officeart/2005/8/layout/architecture"/>
    <dgm:cxn modelId="{DA3358D0-8B4A-4A35-AD41-CE4195B82BF3}" type="presParOf" srcId="{EBB53DC9-E312-40BB-9159-C0B4CD6C5B23}" destId="{7A14C48A-724E-45FB-AE28-E4FE8ABD4C4E}" srcOrd="4" destOrd="0" presId="urn:microsoft.com/office/officeart/2005/8/layout/architecture"/>
    <dgm:cxn modelId="{4FE4A5A7-75EF-4037-B6C3-9F8D6B8E4681}" type="presParOf" srcId="{7A14C48A-724E-45FB-AE28-E4FE8ABD4C4E}" destId="{0CC0734C-6FAE-49E8-A918-38651C06278D}" srcOrd="0" destOrd="0" presId="urn:microsoft.com/office/officeart/2005/8/layout/architecture"/>
    <dgm:cxn modelId="{A45C72DB-4A8D-4EC8-A25F-78E469A698E3}" type="presParOf" srcId="{7A14C48A-724E-45FB-AE28-E4FE8ABD4C4E}" destId="{9CE1B555-E5EA-45E6-BC8A-B5B51CE635AD}" srcOrd="1" destOrd="0" presId="urn:microsoft.com/office/officeart/2005/8/layout/architecture"/>
    <dgm:cxn modelId="{7716DED5-DCF0-4411-B421-46C2A45C7DCA}" type="presParOf" srcId="{753597B4-F953-4A04-9C3E-B3A36888C7D1}" destId="{47738101-529B-4FF9-82FB-FF27428F0B2A}" srcOrd="1" destOrd="0" presId="urn:microsoft.com/office/officeart/2005/8/layout/architecture"/>
    <dgm:cxn modelId="{8E228636-883F-457D-BAF3-64E8AD513C72}" type="presParOf" srcId="{753597B4-F953-4A04-9C3E-B3A36888C7D1}" destId="{C732BB39-3227-4171-83F0-6B74AA8A9A54}" srcOrd="2" destOrd="0" presId="urn:microsoft.com/office/officeart/2005/8/layout/architecture"/>
    <dgm:cxn modelId="{5DA06559-4A3B-43A3-8F72-5B281D7A1895}" type="presParOf" srcId="{C732BB39-3227-4171-83F0-6B74AA8A9A54}" destId="{33BCF9BC-3CFA-46A0-9BFD-F38068F36DCD}" srcOrd="0" destOrd="0" presId="urn:microsoft.com/office/officeart/2005/8/layout/architecture"/>
    <dgm:cxn modelId="{A1D8EDA9-5BB9-4427-B515-AC0E1DE61D19}" type="presParOf" srcId="{C732BB39-3227-4171-83F0-6B74AA8A9A54}" destId="{2A20C6D2-7034-4E07-96DA-6C57BCB943AC}"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BBF932D-68A7-45AA-83F9-A3F186B0DE40}" type="doc">
      <dgm:prSet loTypeId="urn:microsoft.com/office/officeart/2005/8/layout/vList6" loCatId="process" qsTypeId="urn:microsoft.com/office/officeart/2005/8/quickstyle/simple1" qsCatId="simple" csTypeId="urn:microsoft.com/office/officeart/2005/8/colors/colorful3" csCatId="colorful" phldr="1"/>
      <dgm:spPr/>
      <dgm:t>
        <a:bodyPr/>
        <a:lstStyle/>
        <a:p>
          <a:endParaRPr lang="en-US"/>
        </a:p>
      </dgm:t>
    </dgm:pt>
    <dgm:pt modelId="{7F78194C-5D89-4BE3-B24D-C885914B7E76}">
      <dgm:prSet/>
      <dgm:spPr/>
      <dgm:t>
        <a:bodyPr/>
        <a:lstStyle/>
        <a:p>
          <a:pPr algn="ctr" rtl="0"/>
          <a:r>
            <a:rPr lang="ms-MY" b="0" i="0" baseline="0" dirty="0" smtClean="0">
              <a:solidFill>
                <a:schemeClr val="tx1"/>
              </a:solidFill>
              <a:latin typeface="Baskerville Old Face" pitchFamily="18" charset="0"/>
            </a:rPr>
            <a:t>menghayati tiga rumusan utama</a:t>
          </a:r>
          <a:endParaRPr lang="en-US" dirty="0">
            <a:solidFill>
              <a:schemeClr val="tx1"/>
            </a:solidFill>
            <a:latin typeface="Baskerville Old Face" pitchFamily="18" charset="0"/>
          </a:endParaRPr>
        </a:p>
      </dgm:t>
    </dgm:pt>
    <dgm:pt modelId="{85D78311-B871-43C2-BD24-C9B7FF298144}" type="parTrans" cxnId="{501694AD-6C7A-4098-B6F9-9DC9418F12D0}">
      <dgm:prSet/>
      <dgm:spPr/>
      <dgm:t>
        <a:bodyPr/>
        <a:lstStyle/>
        <a:p>
          <a:endParaRPr lang="en-US"/>
        </a:p>
      </dgm:t>
    </dgm:pt>
    <dgm:pt modelId="{632EA08E-31E8-47F0-8095-202A1F4EC257}" type="sibTrans" cxnId="{501694AD-6C7A-4098-B6F9-9DC9418F12D0}">
      <dgm:prSet/>
      <dgm:spPr/>
      <dgm:t>
        <a:bodyPr/>
        <a:lstStyle/>
        <a:p>
          <a:endParaRPr lang="en-US"/>
        </a:p>
      </dgm:t>
    </dgm:pt>
    <dgm:pt modelId="{23BB4B61-F7AF-438A-A03E-AC580699E5C6}" type="pres">
      <dgm:prSet presAssocID="{DBBF932D-68A7-45AA-83F9-A3F186B0DE40}" presName="Name0" presStyleCnt="0">
        <dgm:presLayoutVars>
          <dgm:dir/>
          <dgm:animLvl val="lvl"/>
          <dgm:resizeHandles/>
        </dgm:presLayoutVars>
      </dgm:prSet>
      <dgm:spPr/>
      <dgm:t>
        <a:bodyPr/>
        <a:lstStyle/>
        <a:p>
          <a:endParaRPr lang="en-US"/>
        </a:p>
      </dgm:t>
    </dgm:pt>
    <dgm:pt modelId="{FF4B8D5F-3830-41EF-93F7-E68B5DBE7793}" type="pres">
      <dgm:prSet presAssocID="{7F78194C-5D89-4BE3-B24D-C885914B7E76}" presName="linNode" presStyleCnt="0"/>
      <dgm:spPr/>
    </dgm:pt>
    <dgm:pt modelId="{F0F579E1-D9A1-416F-9FA4-6E9F0F6E39FF}" type="pres">
      <dgm:prSet presAssocID="{7F78194C-5D89-4BE3-B24D-C885914B7E76}" presName="parentShp" presStyleLbl="node1" presStyleIdx="0" presStyleCnt="1" custScaleX="447513">
        <dgm:presLayoutVars>
          <dgm:bulletEnabled val="1"/>
        </dgm:presLayoutVars>
      </dgm:prSet>
      <dgm:spPr/>
      <dgm:t>
        <a:bodyPr/>
        <a:lstStyle/>
        <a:p>
          <a:endParaRPr lang="en-US"/>
        </a:p>
      </dgm:t>
    </dgm:pt>
    <dgm:pt modelId="{6C4752E8-DEB4-43CA-AFBC-3F821559A69C}" type="pres">
      <dgm:prSet presAssocID="{7F78194C-5D89-4BE3-B24D-C885914B7E76}" presName="childShp" presStyleLbl="bgAccFollowNode1" presStyleIdx="0" presStyleCnt="1">
        <dgm:presLayoutVars>
          <dgm:bulletEnabled val="1"/>
        </dgm:presLayoutVars>
      </dgm:prSet>
      <dgm:spPr/>
    </dgm:pt>
  </dgm:ptLst>
  <dgm:cxnLst>
    <dgm:cxn modelId="{501694AD-6C7A-4098-B6F9-9DC9418F12D0}" srcId="{DBBF932D-68A7-45AA-83F9-A3F186B0DE40}" destId="{7F78194C-5D89-4BE3-B24D-C885914B7E76}" srcOrd="0" destOrd="0" parTransId="{85D78311-B871-43C2-BD24-C9B7FF298144}" sibTransId="{632EA08E-31E8-47F0-8095-202A1F4EC257}"/>
    <dgm:cxn modelId="{538A3067-2C2C-4422-BF14-609FA7D33E0E}" type="presOf" srcId="{DBBF932D-68A7-45AA-83F9-A3F186B0DE40}" destId="{23BB4B61-F7AF-438A-A03E-AC580699E5C6}" srcOrd="0" destOrd="0" presId="urn:microsoft.com/office/officeart/2005/8/layout/vList6"/>
    <dgm:cxn modelId="{D5EA6D3F-037E-489A-9A0B-5D78306AE6BC}" type="presOf" srcId="{7F78194C-5D89-4BE3-B24D-C885914B7E76}" destId="{F0F579E1-D9A1-416F-9FA4-6E9F0F6E39FF}" srcOrd="0" destOrd="0" presId="urn:microsoft.com/office/officeart/2005/8/layout/vList6"/>
    <dgm:cxn modelId="{8646AFBB-87AE-4D3A-9FF0-CA7B4E414F8F}" type="presParOf" srcId="{23BB4B61-F7AF-438A-A03E-AC580699E5C6}" destId="{FF4B8D5F-3830-41EF-93F7-E68B5DBE7793}" srcOrd="0" destOrd="0" presId="urn:microsoft.com/office/officeart/2005/8/layout/vList6"/>
    <dgm:cxn modelId="{545997A2-09F4-4D0A-80E7-7D34A2A3E317}" type="presParOf" srcId="{FF4B8D5F-3830-41EF-93F7-E68B5DBE7793}" destId="{F0F579E1-D9A1-416F-9FA4-6E9F0F6E39FF}" srcOrd="0" destOrd="0" presId="urn:microsoft.com/office/officeart/2005/8/layout/vList6"/>
    <dgm:cxn modelId="{9EF8326D-54E8-4C72-9F4A-C8D9002A16DC}" type="presParOf" srcId="{FF4B8D5F-3830-41EF-93F7-E68B5DBE7793}" destId="{6C4752E8-DEB4-43CA-AFBC-3F821559A69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CFB9D8-3C16-408B-935A-DF01E7E116F8}" type="doc">
      <dgm:prSet loTypeId="urn:microsoft.com/office/officeart/2005/8/layout/process4" loCatId="list" qsTypeId="urn:microsoft.com/office/officeart/2005/8/quickstyle/simple1" qsCatId="simple" csTypeId="urn:microsoft.com/office/officeart/2005/8/colors/colorful2" csCatId="colorful"/>
      <dgm:spPr/>
      <dgm:t>
        <a:bodyPr/>
        <a:lstStyle/>
        <a:p>
          <a:endParaRPr lang="en-US"/>
        </a:p>
      </dgm:t>
    </dgm:pt>
    <dgm:pt modelId="{133D7317-B9E8-4C8C-8D63-F4FE56DA919F}">
      <dgm:prSet custT="1"/>
      <dgm:spPr/>
      <dgm:t>
        <a:bodyPr/>
        <a:lstStyle/>
        <a:p>
          <a:pPr rtl="0"/>
          <a:r>
            <a:rPr lang="en-US" sz="2800" b="1" dirty="0" err="1" smtClean="0">
              <a:solidFill>
                <a:srgbClr val="FF0000"/>
              </a:solidFill>
              <a:latin typeface="Baskerville Old Face" pitchFamily="18" charset="0"/>
            </a:rPr>
            <a:t>Cintakan</a:t>
          </a:r>
          <a:r>
            <a:rPr lang="en-US" sz="2800" b="1" dirty="0" smtClean="0">
              <a:solidFill>
                <a:srgbClr val="FF0000"/>
              </a:solidFill>
              <a:latin typeface="Baskerville Old Face" pitchFamily="18" charset="0"/>
            </a:rPr>
            <a:t> Negara </a:t>
          </a:r>
          <a:r>
            <a:rPr lang="en-US" sz="2800" b="1" dirty="0" err="1" smtClean="0">
              <a:solidFill>
                <a:schemeClr val="tx1"/>
              </a:solidFill>
              <a:latin typeface="Baskerville Old Face" pitchFamily="18" charset="0"/>
            </a:rPr>
            <a:t>ialah</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obor</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keamanan</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dan</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kesejahteraan</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hidup</a:t>
          </a:r>
          <a:r>
            <a:rPr lang="en-US" sz="2800" b="1" dirty="0" smtClean="0">
              <a:solidFill>
                <a:schemeClr val="tx1"/>
              </a:solidFill>
              <a:latin typeface="Baskerville Old Face" pitchFamily="18" charset="0"/>
            </a:rPr>
            <a:t>. </a:t>
          </a:r>
          <a:endParaRPr lang="en-US" sz="2800" dirty="0">
            <a:solidFill>
              <a:schemeClr val="tx1"/>
            </a:solidFill>
            <a:latin typeface="Baskerville Old Face" pitchFamily="18" charset="0"/>
          </a:endParaRPr>
        </a:p>
      </dgm:t>
    </dgm:pt>
    <dgm:pt modelId="{11465034-5CD5-413C-9425-496829AF3BD1}" type="parTrans" cxnId="{604FDD9B-BB61-4ADB-852B-E54E96B51202}">
      <dgm:prSet/>
      <dgm:spPr/>
      <dgm:t>
        <a:bodyPr/>
        <a:lstStyle/>
        <a:p>
          <a:endParaRPr lang="en-US" sz="2800">
            <a:solidFill>
              <a:schemeClr val="tx1"/>
            </a:solidFill>
            <a:latin typeface="Baskerville Old Face" pitchFamily="18" charset="0"/>
          </a:endParaRPr>
        </a:p>
      </dgm:t>
    </dgm:pt>
    <dgm:pt modelId="{23A8E50A-39B9-4539-A7EB-C1A21541494D}" type="sibTrans" cxnId="{604FDD9B-BB61-4ADB-852B-E54E96B51202}">
      <dgm:prSet/>
      <dgm:spPr/>
      <dgm:t>
        <a:bodyPr/>
        <a:lstStyle/>
        <a:p>
          <a:endParaRPr lang="en-US" sz="2800">
            <a:solidFill>
              <a:schemeClr val="tx1"/>
            </a:solidFill>
            <a:latin typeface="Baskerville Old Face" pitchFamily="18" charset="0"/>
          </a:endParaRPr>
        </a:p>
      </dgm:t>
    </dgm:pt>
    <dgm:pt modelId="{7FC86142-65C4-4891-B085-AA1398A1AB0A}">
      <dgm:prSet custT="1"/>
      <dgm:spPr/>
      <dgm:t>
        <a:bodyPr/>
        <a:lstStyle/>
        <a:p>
          <a:pPr rtl="0"/>
          <a:r>
            <a:rPr lang="en-US" sz="2800" b="1" dirty="0" err="1" smtClean="0">
              <a:solidFill>
                <a:schemeClr val="tx1"/>
              </a:solidFill>
              <a:latin typeface="Baskerville Old Face" pitchFamily="18" charset="0"/>
            </a:rPr>
            <a:t>Kerana</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itu</a:t>
          </a:r>
          <a:r>
            <a:rPr lang="en-US" sz="2800" b="1" dirty="0" smtClean="0">
              <a:solidFill>
                <a:schemeClr val="tx1"/>
              </a:solidFill>
              <a:latin typeface="Baskerville Old Face" pitchFamily="18" charset="0"/>
            </a:rPr>
            <a:t>, </a:t>
          </a:r>
          <a:r>
            <a:rPr lang="en-US" sz="2800" b="1" dirty="0" err="1" smtClean="0">
              <a:solidFill>
                <a:srgbClr val="FF0000"/>
              </a:solidFill>
              <a:latin typeface="Baskerville Old Face" pitchFamily="18" charset="0"/>
            </a:rPr>
            <a:t>cintakan</a:t>
          </a:r>
          <a:r>
            <a:rPr lang="en-US" sz="2800" b="1" dirty="0" smtClean="0">
              <a:solidFill>
                <a:srgbClr val="FF0000"/>
              </a:solidFill>
              <a:latin typeface="Baskerville Old Face" pitchFamily="18" charset="0"/>
            </a:rPr>
            <a:t> Negara</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disifatkan</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sebagai</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sebahagian</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daripada</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iman</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sebagaimana</a:t>
          </a:r>
          <a:r>
            <a:rPr lang="en-US" sz="2800" b="1" dirty="0" smtClean="0">
              <a:solidFill>
                <a:schemeClr val="tx1"/>
              </a:solidFill>
              <a:latin typeface="Baskerville Old Face" pitchFamily="18" charset="0"/>
            </a:rPr>
            <a:t> yang </a:t>
          </a:r>
          <a:r>
            <a:rPr lang="en-US" sz="2800" b="1" dirty="0" err="1" smtClean="0">
              <a:solidFill>
                <a:schemeClr val="tx1"/>
              </a:solidFill>
              <a:latin typeface="Baskerville Old Face" pitchFamily="18" charset="0"/>
            </a:rPr>
            <a:t>terungkap</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pada</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rangkai</a:t>
          </a:r>
          <a:r>
            <a:rPr lang="en-US" sz="2800" b="1" dirty="0" smtClean="0">
              <a:solidFill>
                <a:schemeClr val="tx1"/>
              </a:solidFill>
              <a:latin typeface="Baskerville Old Face" pitchFamily="18" charset="0"/>
            </a:rPr>
            <a:t> kata Arab </a:t>
          </a:r>
          <a:r>
            <a:rPr lang="en-US" sz="2800" b="1" i="1" dirty="0" smtClean="0">
              <a:solidFill>
                <a:schemeClr val="tx1"/>
              </a:solidFill>
              <a:latin typeface="Baskerville Old Face" pitchFamily="18" charset="0"/>
            </a:rPr>
            <a:t>“</a:t>
          </a:r>
          <a:r>
            <a:rPr lang="en-US" sz="2800" b="1" i="1" dirty="0" err="1" smtClean="0">
              <a:solidFill>
                <a:schemeClr val="tx1"/>
              </a:solidFill>
              <a:latin typeface="Baskerville Old Face" pitchFamily="18" charset="0"/>
            </a:rPr>
            <a:t>Hubbul</a:t>
          </a:r>
          <a:r>
            <a:rPr lang="en-US" sz="2800" b="1" i="1" dirty="0" smtClean="0">
              <a:solidFill>
                <a:schemeClr val="tx1"/>
              </a:solidFill>
              <a:latin typeface="Baskerville Old Face" pitchFamily="18" charset="0"/>
            </a:rPr>
            <a:t> </a:t>
          </a:r>
          <a:r>
            <a:rPr lang="en-US" sz="2800" b="1" i="1" dirty="0" err="1" smtClean="0">
              <a:solidFill>
                <a:schemeClr val="tx1"/>
              </a:solidFill>
              <a:latin typeface="Baskerville Old Face" pitchFamily="18" charset="0"/>
            </a:rPr>
            <a:t>Watan</a:t>
          </a:r>
          <a:r>
            <a:rPr lang="en-US" sz="2800" b="1" i="1" dirty="0" smtClean="0">
              <a:solidFill>
                <a:schemeClr val="tx1"/>
              </a:solidFill>
              <a:latin typeface="Baskerville Old Face" pitchFamily="18" charset="0"/>
            </a:rPr>
            <a:t> </a:t>
          </a:r>
          <a:r>
            <a:rPr lang="en-US" sz="2800" b="1" i="1" dirty="0" err="1" smtClean="0">
              <a:solidFill>
                <a:schemeClr val="tx1"/>
              </a:solidFill>
              <a:latin typeface="Baskerville Old Face" pitchFamily="18" charset="0"/>
            </a:rPr>
            <a:t>Minal</a:t>
          </a:r>
          <a:r>
            <a:rPr lang="en-US" sz="2800" b="1" i="1" dirty="0" smtClean="0">
              <a:solidFill>
                <a:schemeClr val="tx1"/>
              </a:solidFill>
              <a:latin typeface="Baskerville Old Face" pitchFamily="18" charset="0"/>
            </a:rPr>
            <a:t> </a:t>
          </a:r>
          <a:r>
            <a:rPr lang="en-US" sz="2800" b="1" i="1" dirty="0" err="1" smtClean="0">
              <a:solidFill>
                <a:schemeClr val="tx1"/>
              </a:solidFill>
              <a:latin typeface="Baskerville Old Face" pitchFamily="18" charset="0"/>
            </a:rPr>
            <a:t>Iman</a:t>
          </a:r>
          <a:r>
            <a:rPr lang="en-US" sz="2800" b="1" i="1" dirty="0" smtClean="0">
              <a:solidFill>
                <a:schemeClr val="tx1"/>
              </a:solidFill>
              <a:latin typeface="Baskerville Old Face" pitchFamily="18" charset="0"/>
            </a:rPr>
            <a:t>”</a:t>
          </a:r>
          <a:r>
            <a:rPr lang="en-US" sz="2800" b="1" dirty="0" smtClean="0">
              <a:solidFill>
                <a:schemeClr val="tx1"/>
              </a:solidFill>
              <a:latin typeface="Baskerville Old Face" pitchFamily="18" charset="0"/>
            </a:rPr>
            <a:t>. </a:t>
          </a:r>
          <a:endParaRPr lang="en-US" sz="2800" dirty="0">
            <a:solidFill>
              <a:schemeClr val="tx1"/>
            </a:solidFill>
            <a:latin typeface="Baskerville Old Face" pitchFamily="18" charset="0"/>
          </a:endParaRPr>
        </a:p>
      </dgm:t>
    </dgm:pt>
    <dgm:pt modelId="{DC4FD9C2-2D16-407B-85F6-DFD5B693B899}" type="parTrans" cxnId="{408DAEEA-3E8B-49D0-9FD8-2A9C532BB0A7}">
      <dgm:prSet/>
      <dgm:spPr/>
      <dgm:t>
        <a:bodyPr/>
        <a:lstStyle/>
        <a:p>
          <a:endParaRPr lang="en-US" sz="2800">
            <a:solidFill>
              <a:schemeClr val="tx1"/>
            </a:solidFill>
            <a:latin typeface="Baskerville Old Face" pitchFamily="18" charset="0"/>
          </a:endParaRPr>
        </a:p>
      </dgm:t>
    </dgm:pt>
    <dgm:pt modelId="{A5A5617F-0C41-4DAC-90F2-B9DF644A9903}" type="sibTrans" cxnId="{408DAEEA-3E8B-49D0-9FD8-2A9C532BB0A7}">
      <dgm:prSet/>
      <dgm:spPr/>
      <dgm:t>
        <a:bodyPr/>
        <a:lstStyle/>
        <a:p>
          <a:endParaRPr lang="en-US" sz="2800">
            <a:solidFill>
              <a:schemeClr val="tx1"/>
            </a:solidFill>
            <a:latin typeface="Baskerville Old Face" pitchFamily="18" charset="0"/>
          </a:endParaRPr>
        </a:p>
      </dgm:t>
    </dgm:pt>
    <dgm:pt modelId="{9C4869B6-B137-4FED-BA22-453ED55C226C}">
      <dgm:prSet custT="1"/>
      <dgm:spPr/>
      <dgm:t>
        <a:bodyPr/>
        <a:lstStyle/>
        <a:p>
          <a:pPr rtl="0"/>
          <a:r>
            <a:rPr lang="en-US" sz="2800" b="1" smtClean="0">
              <a:solidFill>
                <a:schemeClr val="tx1"/>
              </a:solidFill>
              <a:latin typeface="Baskerville Old Face" pitchFamily="18" charset="0"/>
            </a:rPr>
            <a:t>wujud sebuah negara atau penempatan merupakan anugerah Allah SWT kepada sesuatu bangsa atau umat. </a:t>
          </a:r>
          <a:endParaRPr lang="en-US" sz="2800">
            <a:solidFill>
              <a:schemeClr val="tx1"/>
            </a:solidFill>
            <a:latin typeface="Baskerville Old Face" pitchFamily="18" charset="0"/>
          </a:endParaRPr>
        </a:p>
      </dgm:t>
    </dgm:pt>
    <dgm:pt modelId="{938B5666-E1DA-4704-BBF5-4C0DE89953F9}" type="parTrans" cxnId="{ACDE42F0-1BC6-4D46-BDBF-B786A299CB46}">
      <dgm:prSet/>
      <dgm:spPr/>
      <dgm:t>
        <a:bodyPr/>
        <a:lstStyle/>
        <a:p>
          <a:endParaRPr lang="en-US" sz="2800">
            <a:solidFill>
              <a:schemeClr val="tx1"/>
            </a:solidFill>
            <a:latin typeface="Baskerville Old Face" pitchFamily="18" charset="0"/>
          </a:endParaRPr>
        </a:p>
      </dgm:t>
    </dgm:pt>
    <dgm:pt modelId="{7EA71382-956A-48AC-8D3E-7E59249CABCA}" type="sibTrans" cxnId="{ACDE42F0-1BC6-4D46-BDBF-B786A299CB46}">
      <dgm:prSet/>
      <dgm:spPr/>
      <dgm:t>
        <a:bodyPr/>
        <a:lstStyle/>
        <a:p>
          <a:endParaRPr lang="en-US" sz="2800">
            <a:solidFill>
              <a:schemeClr val="tx1"/>
            </a:solidFill>
            <a:latin typeface="Baskerville Old Face" pitchFamily="18" charset="0"/>
          </a:endParaRPr>
        </a:p>
      </dgm:t>
    </dgm:pt>
    <dgm:pt modelId="{C16D1DC6-D267-4011-B5EA-49706D0DE426}">
      <dgm:prSet custT="1"/>
      <dgm:spPr/>
      <dgm:t>
        <a:bodyPr/>
        <a:lstStyle/>
        <a:p>
          <a:pPr rtl="0"/>
          <a:r>
            <a:rPr lang="en-US" sz="2800" b="1" dirty="0" err="1" smtClean="0">
              <a:solidFill>
                <a:srgbClr val="FFFF00"/>
              </a:solidFill>
              <a:latin typeface="Baskerville Old Face" pitchFamily="18" charset="0"/>
            </a:rPr>
            <a:t>cintakan</a:t>
          </a:r>
          <a:r>
            <a:rPr lang="en-US" sz="2800" b="1" dirty="0" smtClean="0">
              <a:solidFill>
                <a:srgbClr val="FFFF00"/>
              </a:solidFill>
              <a:latin typeface="Baskerville Old Face" pitchFamily="18" charset="0"/>
            </a:rPr>
            <a:t> Negara </a:t>
          </a:r>
          <a:r>
            <a:rPr lang="en-US" sz="2800" b="1" dirty="0" err="1" smtClean="0">
              <a:solidFill>
                <a:schemeClr val="tx1"/>
              </a:solidFill>
              <a:latin typeface="Baskerville Old Face" pitchFamily="18" charset="0"/>
            </a:rPr>
            <a:t>bererti</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membinanya</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bukan</a:t>
          </a:r>
          <a:r>
            <a:rPr lang="en-US" sz="2800" b="1" dirty="0" smtClean="0">
              <a:solidFill>
                <a:schemeClr val="tx1"/>
              </a:solidFill>
              <a:latin typeface="Baskerville Old Face" pitchFamily="18" charset="0"/>
            </a:rPr>
            <a:t> </a:t>
          </a:r>
          <a:r>
            <a:rPr lang="en-US" sz="2800" b="1" dirty="0" err="1" smtClean="0">
              <a:solidFill>
                <a:schemeClr val="tx1"/>
              </a:solidFill>
              <a:latin typeface="Baskerville Old Face" pitchFamily="18" charset="0"/>
            </a:rPr>
            <a:t>meruntuhkannya</a:t>
          </a:r>
          <a:r>
            <a:rPr lang="en-US" sz="2800" b="1" dirty="0" smtClean="0">
              <a:solidFill>
                <a:schemeClr val="tx1"/>
              </a:solidFill>
              <a:latin typeface="Baskerville Old Face" pitchFamily="18" charset="0"/>
            </a:rPr>
            <a:t>. </a:t>
          </a:r>
          <a:endParaRPr lang="en-US" sz="2800" dirty="0">
            <a:solidFill>
              <a:schemeClr val="tx1"/>
            </a:solidFill>
            <a:latin typeface="Baskerville Old Face" pitchFamily="18" charset="0"/>
          </a:endParaRPr>
        </a:p>
      </dgm:t>
    </dgm:pt>
    <dgm:pt modelId="{C83205DB-E59B-4A59-B899-83A3D6CE46B5}" type="parTrans" cxnId="{47365568-D8B1-4152-B5D0-8415371C4F8F}">
      <dgm:prSet/>
      <dgm:spPr/>
      <dgm:t>
        <a:bodyPr/>
        <a:lstStyle/>
        <a:p>
          <a:endParaRPr lang="en-US" sz="2800">
            <a:solidFill>
              <a:schemeClr val="tx1"/>
            </a:solidFill>
            <a:latin typeface="Baskerville Old Face" pitchFamily="18" charset="0"/>
          </a:endParaRPr>
        </a:p>
      </dgm:t>
    </dgm:pt>
    <dgm:pt modelId="{AFD9E08F-E766-49C4-9045-061110BD243C}" type="sibTrans" cxnId="{47365568-D8B1-4152-B5D0-8415371C4F8F}">
      <dgm:prSet/>
      <dgm:spPr/>
      <dgm:t>
        <a:bodyPr/>
        <a:lstStyle/>
        <a:p>
          <a:endParaRPr lang="en-US" sz="2800">
            <a:solidFill>
              <a:schemeClr val="tx1"/>
            </a:solidFill>
            <a:latin typeface="Baskerville Old Face" pitchFamily="18" charset="0"/>
          </a:endParaRPr>
        </a:p>
      </dgm:t>
    </dgm:pt>
    <dgm:pt modelId="{125806B2-440A-4553-95FF-4EA1B6370986}" type="pres">
      <dgm:prSet presAssocID="{57CFB9D8-3C16-408B-935A-DF01E7E116F8}" presName="Name0" presStyleCnt="0">
        <dgm:presLayoutVars>
          <dgm:dir/>
          <dgm:animLvl val="lvl"/>
          <dgm:resizeHandles val="exact"/>
        </dgm:presLayoutVars>
      </dgm:prSet>
      <dgm:spPr/>
      <dgm:t>
        <a:bodyPr/>
        <a:lstStyle/>
        <a:p>
          <a:endParaRPr lang="en-US"/>
        </a:p>
      </dgm:t>
    </dgm:pt>
    <dgm:pt modelId="{974366DC-FCFF-4B77-834B-29964154EB00}" type="pres">
      <dgm:prSet presAssocID="{C16D1DC6-D267-4011-B5EA-49706D0DE426}" presName="boxAndChildren" presStyleCnt="0"/>
      <dgm:spPr/>
    </dgm:pt>
    <dgm:pt modelId="{5FF1BDF8-239D-4BDD-BF0E-2E0A6D502DAF}" type="pres">
      <dgm:prSet presAssocID="{C16D1DC6-D267-4011-B5EA-49706D0DE426}" presName="parentTextBox" presStyleLbl="node1" presStyleIdx="0" presStyleCnt="4"/>
      <dgm:spPr/>
      <dgm:t>
        <a:bodyPr/>
        <a:lstStyle/>
        <a:p>
          <a:endParaRPr lang="en-US"/>
        </a:p>
      </dgm:t>
    </dgm:pt>
    <dgm:pt modelId="{E36470CE-1AE6-4F0A-9BD6-AE59793D9E21}" type="pres">
      <dgm:prSet presAssocID="{7EA71382-956A-48AC-8D3E-7E59249CABCA}" presName="sp" presStyleCnt="0"/>
      <dgm:spPr/>
    </dgm:pt>
    <dgm:pt modelId="{54A8AA8C-D6B2-4F5B-A16F-60DDC360372B}" type="pres">
      <dgm:prSet presAssocID="{9C4869B6-B137-4FED-BA22-453ED55C226C}" presName="arrowAndChildren" presStyleCnt="0"/>
      <dgm:spPr/>
    </dgm:pt>
    <dgm:pt modelId="{BBC0C446-523E-4BF9-AE0C-FDA6B56A1E40}" type="pres">
      <dgm:prSet presAssocID="{9C4869B6-B137-4FED-BA22-453ED55C226C}" presName="parentTextArrow" presStyleLbl="node1" presStyleIdx="1" presStyleCnt="4"/>
      <dgm:spPr/>
      <dgm:t>
        <a:bodyPr/>
        <a:lstStyle/>
        <a:p>
          <a:endParaRPr lang="en-US"/>
        </a:p>
      </dgm:t>
    </dgm:pt>
    <dgm:pt modelId="{FA349C06-B6D0-497B-8391-4BBAD29DDF12}" type="pres">
      <dgm:prSet presAssocID="{A5A5617F-0C41-4DAC-90F2-B9DF644A9903}" presName="sp" presStyleCnt="0"/>
      <dgm:spPr/>
    </dgm:pt>
    <dgm:pt modelId="{2FA4AC66-CE4A-4F84-A4E5-606C0A002466}" type="pres">
      <dgm:prSet presAssocID="{7FC86142-65C4-4891-B085-AA1398A1AB0A}" presName="arrowAndChildren" presStyleCnt="0"/>
      <dgm:spPr/>
    </dgm:pt>
    <dgm:pt modelId="{408CF9D0-8321-4B06-B546-3E9E67C8C02A}" type="pres">
      <dgm:prSet presAssocID="{7FC86142-65C4-4891-B085-AA1398A1AB0A}" presName="parentTextArrow" presStyleLbl="node1" presStyleIdx="2" presStyleCnt="4"/>
      <dgm:spPr/>
      <dgm:t>
        <a:bodyPr/>
        <a:lstStyle/>
        <a:p>
          <a:endParaRPr lang="en-US"/>
        </a:p>
      </dgm:t>
    </dgm:pt>
    <dgm:pt modelId="{AE56326B-8D14-4B26-BF34-FB016D388683}" type="pres">
      <dgm:prSet presAssocID="{23A8E50A-39B9-4539-A7EB-C1A21541494D}" presName="sp" presStyleCnt="0"/>
      <dgm:spPr/>
    </dgm:pt>
    <dgm:pt modelId="{249474CC-4AA8-4728-8FAE-26B11C3CF921}" type="pres">
      <dgm:prSet presAssocID="{133D7317-B9E8-4C8C-8D63-F4FE56DA919F}" presName="arrowAndChildren" presStyleCnt="0"/>
      <dgm:spPr/>
    </dgm:pt>
    <dgm:pt modelId="{A281C4E1-0C4D-4410-9ACC-D9C3ADBD436A}" type="pres">
      <dgm:prSet presAssocID="{133D7317-B9E8-4C8C-8D63-F4FE56DA919F}" presName="parentTextArrow" presStyleLbl="node1" presStyleIdx="3" presStyleCnt="4"/>
      <dgm:spPr/>
      <dgm:t>
        <a:bodyPr/>
        <a:lstStyle/>
        <a:p>
          <a:endParaRPr lang="en-US"/>
        </a:p>
      </dgm:t>
    </dgm:pt>
  </dgm:ptLst>
  <dgm:cxnLst>
    <dgm:cxn modelId="{9E049B61-237B-4707-A902-FF0F14B75120}" type="presOf" srcId="{C16D1DC6-D267-4011-B5EA-49706D0DE426}" destId="{5FF1BDF8-239D-4BDD-BF0E-2E0A6D502DAF}" srcOrd="0" destOrd="0" presId="urn:microsoft.com/office/officeart/2005/8/layout/process4"/>
    <dgm:cxn modelId="{ACDE42F0-1BC6-4D46-BDBF-B786A299CB46}" srcId="{57CFB9D8-3C16-408B-935A-DF01E7E116F8}" destId="{9C4869B6-B137-4FED-BA22-453ED55C226C}" srcOrd="2" destOrd="0" parTransId="{938B5666-E1DA-4704-BBF5-4C0DE89953F9}" sibTransId="{7EA71382-956A-48AC-8D3E-7E59249CABCA}"/>
    <dgm:cxn modelId="{7B81621C-7FC4-422F-B512-9E460615EF12}" type="presOf" srcId="{7FC86142-65C4-4891-B085-AA1398A1AB0A}" destId="{408CF9D0-8321-4B06-B546-3E9E67C8C02A}" srcOrd="0" destOrd="0" presId="urn:microsoft.com/office/officeart/2005/8/layout/process4"/>
    <dgm:cxn modelId="{47365568-D8B1-4152-B5D0-8415371C4F8F}" srcId="{57CFB9D8-3C16-408B-935A-DF01E7E116F8}" destId="{C16D1DC6-D267-4011-B5EA-49706D0DE426}" srcOrd="3" destOrd="0" parTransId="{C83205DB-E59B-4A59-B899-83A3D6CE46B5}" sibTransId="{AFD9E08F-E766-49C4-9045-061110BD243C}"/>
    <dgm:cxn modelId="{408DAEEA-3E8B-49D0-9FD8-2A9C532BB0A7}" srcId="{57CFB9D8-3C16-408B-935A-DF01E7E116F8}" destId="{7FC86142-65C4-4891-B085-AA1398A1AB0A}" srcOrd="1" destOrd="0" parTransId="{DC4FD9C2-2D16-407B-85F6-DFD5B693B899}" sibTransId="{A5A5617F-0C41-4DAC-90F2-B9DF644A9903}"/>
    <dgm:cxn modelId="{52B954C3-497C-4996-8C17-5A84DD9FEA05}" type="presOf" srcId="{133D7317-B9E8-4C8C-8D63-F4FE56DA919F}" destId="{A281C4E1-0C4D-4410-9ACC-D9C3ADBD436A}" srcOrd="0" destOrd="0" presId="urn:microsoft.com/office/officeart/2005/8/layout/process4"/>
    <dgm:cxn modelId="{16E2C982-1B24-4D22-A034-879B9C8EC01E}" type="presOf" srcId="{57CFB9D8-3C16-408B-935A-DF01E7E116F8}" destId="{125806B2-440A-4553-95FF-4EA1B6370986}" srcOrd="0" destOrd="0" presId="urn:microsoft.com/office/officeart/2005/8/layout/process4"/>
    <dgm:cxn modelId="{604FDD9B-BB61-4ADB-852B-E54E96B51202}" srcId="{57CFB9D8-3C16-408B-935A-DF01E7E116F8}" destId="{133D7317-B9E8-4C8C-8D63-F4FE56DA919F}" srcOrd="0" destOrd="0" parTransId="{11465034-5CD5-413C-9425-496829AF3BD1}" sibTransId="{23A8E50A-39B9-4539-A7EB-C1A21541494D}"/>
    <dgm:cxn modelId="{418828DD-ABE0-4F2D-AD40-5DEA03706786}" type="presOf" srcId="{9C4869B6-B137-4FED-BA22-453ED55C226C}" destId="{BBC0C446-523E-4BF9-AE0C-FDA6B56A1E40}" srcOrd="0" destOrd="0" presId="urn:microsoft.com/office/officeart/2005/8/layout/process4"/>
    <dgm:cxn modelId="{5E9C5570-94FC-48AC-95D4-FB631F606455}" type="presParOf" srcId="{125806B2-440A-4553-95FF-4EA1B6370986}" destId="{974366DC-FCFF-4B77-834B-29964154EB00}" srcOrd="0" destOrd="0" presId="urn:microsoft.com/office/officeart/2005/8/layout/process4"/>
    <dgm:cxn modelId="{497CBFEF-6A83-4C35-B64D-F2980AFA759B}" type="presParOf" srcId="{974366DC-FCFF-4B77-834B-29964154EB00}" destId="{5FF1BDF8-239D-4BDD-BF0E-2E0A6D502DAF}" srcOrd="0" destOrd="0" presId="urn:microsoft.com/office/officeart/2005/8/layout/process4"/>
    <dgm:cxn modelId="{9E2884DB-4804-44DE-BC5B-354833993438}" type="presParOf" srcId="{125806B2-440A-4553-95FF-4EA1B6370986}" destId="{E36470CE-1AE6-4F0A-9BD6-AE59793D9E21}" srcOrd="1" destOrd="0" presId="urn:microsoft.com/office/officeart/2005/8/layout/process4"/>
    <dgm:cxn modelId="{C46674C0-0BDF-4562-9613-403D4CA8ECBA}" type="presParOf" srcId="{125806B2-440A-4553-95FF-4EA1B6370986}" destId="{54A8AA8C-D6B2-4F5B-A16F-60DDC360372B}" srcOrd="2" destOrd="0" presId="urn:microsoft.com/office/officeart/2005/8/layout/process4"/>
    <dgm:cxn modelId="{F54009E8-0D9A-4A56-BD11-84A49EE7C21E}" type="presParOf" srcId="{54A8AA8C-D6B2-4F5B-A16F-60DDC360372B}" destId="{BBC0C446-523E-4BF9-AE0C-FDA6B56A1E40}" srcOrd="0" destOrd="0" presId="urn:microsoft.com/office/officeart/2005/8/layout/process4"/>
    <dgm:cxn modelId="{A7A593D6-CABB-4BF3-9610-9089FAFBD30C}" type="presParOf" srcId="{125806B2-440A-4553-95FF-4EA1B6370986}" destId="{FA349C06-B6D0-497B-8391-4BBAD29DDF12}" srcOrd="3" destOrd="0" presId="urn:microsoft.com/office/officeart/2005/8/layout/process4"/>
    <dgm:cxn modelId="{1D61E0B5-466B-481D-8DB1-543707823DE2}" type="presParOf" srcId="{125806B2-440A-4553-95FF-4EA1B6370986}" destId="{2FA4AC66-CE4A-4F84-A4E5-606C0A002466}" srcOrd="4" destOrd="0" presId="urn:microsoft.com/office/officeart/2005/8/layout/process4"/>
    <dgm:cxn modelId="{6C0636B9-2991-4CF8-A324-8DAC9C2891D1}" type="presParOf" srcId="{2FA4AC66-CE4A-4F84-A4E5-606C0A002466}" destId="{408CF9D0-8321-4B06-B546-3E9E67C8C02A}" srcOrd="0" destOrd="0" presId="urn:microsoft.com/office/officeart/2005/8/layout/process4"/>
    <dgm:cxn modelId="{7FD8038C-1AFA-46E5-8FE0-A88967E00CF1}" type="presParOf" srcId="{125806B2-440A-4553-95FF-4EA1B6370986}" destId="{AE56326B-8D14-4B26-BF34-FB016D388683}" srcOrd="5" destOrd="0" presId="urn:microsoft.com/office/officeart/2005/8/layout/process4"/>
    <dgm:cxn modelId="{B0F06D7C-6C74-4280-8E92-6B178D94745F}" type="presParOf" srcId="{125806B2-440A-4553-95FF-4EA1B6370986}" destId="{249474CC-4AA8-4728-8FAE-26B11C3CF921}" srcOrd="6" destOrd="0" presId="urn:microsoft.com/office/officeart/2005/8/layout/process4"/>
    <dgm:cxn modelId="{EFB3DBB4-C8DE-4A98-A57A-68528A2E2A48}" type="presParOf" srcId="{249474CC-4AA8-4728-8FAE-26B11C3CF921}" destId="{A281C4E1-0C4D-4410-9ACC-D9C3ADBD436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DC834F-2D55-41FA-8BA4-39FDF4BD4A2D}" type="doc">
      <dgm:prSet loTypeId="urn:microsoft.com/office/officeart/2005/8/layout/vProcess5" loCatId="process" qsTypeId="urn:microsoft.com/office/officeart/2005/8/quickstyle/simple1" qsCatId="simple" csTypeId="urn:microsoft.com/office/officeart/2005/8/colors/colorful4" csCatId="colorful"/>
      <dgm:spPr/>
      <dgm:t>
        <a:bodyPr/>
        <a:lstStyle/>
        <a:p>
          <a:endParaRPr lang="en-US"/>
        </a:p>
      </dgm:t>
    </dgm:pt>
    <dgm:pt modelId="{2E704E5E-CBB9-423E-A140-DDAFE8A3F1CB}">
      <dgm:prSet custT="1"/>
      <dgm:spPr/>
      <dgm:t>
        <a:bodyPr/>
        <a:lstStyle/>
        <a:p>
          <a:pPr rtl="0"/>
          <a:r>
            <a:rPr lang="en-US" sz="2200" b="1" dirty="0" err="1" smtClean="0">
              <a:solidFill>
                <a:schemeClr val="tx1"/>
              </a:solidFill>
              <a:latin typeface="Baskerville Old Face" pitchFamily="18" charset="0"/>
            </a:rPr>
            <a:t>Kelangsungan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sesuatu</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tamadun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dan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bangsa</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terletak</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pada</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kesungguhan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dan</a:t>
          </a:r>
          <a:r>
            <a:rPr lang="en-US" sz="2200" b="1" dirty="0" smtClean="0">
              <a:solidFill>
                <a:schemeClr val="tx1"/>
              </a:solidFill>
              <a:latin typeface="Baskerville Old Face" pitchFamily="18" charset="0"/>
            </a:rPr>
            <a:t> </a:t>
          </a:r>
          <a:r>
            <a:rPr lang="en-US" sz="2200" b="1" dirty="0" err="1" smtClean="0">
              <a:solidFill>
                <a:srgbClr val="FF0000"/>
              </a:solidFill>
              <a:latin typeface="Baskerville Old Face" pitchFamily="18" charset="0"/>
            </a:rPr>
            <a:t>kecintaan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anggota</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masyarakat</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untuk</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berusaha</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membangun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dan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mensejahterakan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kehidupan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secara</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kreatif</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dan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inovatif</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berpandukan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wahyu</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Ilahi</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dan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sunnah</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Rasulullah</a:t>
          </a:r>
          <a:r>
            <a:rPr lang="en-US" sz="2200" b="1" dirty="0" smtClean="0">
              <a:solidFill>
                <a:schemeClr val="tx1"/>
              </a:solidFill>
              <a:latin typeface="Baskerville Old Face" pitchFamily="18" charset="0"/>
            </a:rPr>
            <a:t> SAW. </a:t>
          </a:r>
          <a:endParaRPr lang="en-US" sz="2200" dirty="0">
            <a:solidFill>
              <a:schemeClr val="tx1"/>
            </a:solidFill>
            <a:latin typeface="Baskerville Old Face" pitchFamily="18" charset="0"/>
          </a:endParaRPr>
        </a:p>
      </dgm:t>
    </dgm:pt>
    <dgm:pt modelId="{7CF50386-7068-4CA2-9787-324D5DAD5A29}" type="parTrans" cxnId="{1EFDD4D4-888C-4830-853C-A7753F5EABF9}">
      <dgm:prSet/>
      <dgm:spPr/>
      <dgm:t>
        <a:bodyPr/>
        <a:lstStyle/>
        <a:p>
          <a:endParaRPr lang="en-US" sz="2200">
            <a:solidFill>
              <a:schemeClr val="tx1"/>
            </a:solidFill>
            <a:latin typeface="Baskerville Old Face" pitchFamily="18" charset="0"/>
          </a:endParaRPr>
        </a:p>
      </dgm:t>
    </dgm:pt>
    <dgm:pt modelId="{75C8F8D7-314D-477B-A265-A8C5045A52D3}" type="sibTrans" cxnId="{1EFDD4D4-888C-4830-853C-A7753F5EABF9}">
      <dgm:prSet custT="1"/>
      <dgm:spPr/>
      <dgm:t>
        <a:bodyPr/>
        <a:lstStyle/>
        <a:p>
          <a:endParaRPr lang="en-US" sz="2200">
            <a:solidFill>
              <a:schemeClr val="tx1"/>
            </a:solidFill>
            <a:latin typeface="Baskerville Old Face" pitchFamily="18" charset="0"/>
          </a:endParaRPr>
        </a:p>
      </dgm:t>
    </dgm:pt>
    <dgm:pt modelId="{6E9D260F-4B8E-4E22-B733-C681FA310BF1}">
      <dgm:prSet custT="1"/>
      <dgm:spPr/>
      <dgm:t>
        <a:bodyPr/>
        <a:lstStyle/>
        <a:p>
          <a:pPr rtl="0"/>
          <a:r>
            <a:rPr lang="en-US" sz="2200" b="1" dirty="0" err="1" smtClean="0">
              <a:solidFill>
                <a:schemeClr val="tx1"/>
              </a:solidFill>
              <a:latin typeface="Baskerville Old Face" pitchFamily="18" charset="0"/>
            </a:rPr>
            <a:t>kaum</a:t>
          </a:r>
          <a:r>
            <a:rPr lang="en-US" sz="2200" b="1" dirty="0" smtClean="0">
              <a:solidFill>
                <a:schemeClr val="tx1"/>
              </a:solidFill>
              <a:latin typeface="Baskerville Old Face" pitchFamily="18" charset="0"/>
            </a:rPr>
            <a:t> yang </a:t>
          </a:r>
          <a:r>
            <a:rPr lang="en-US" sz="2200" b="1" dirty="0" err="1" smtClean="0">
              <a:solidFill>
                <a:schemeClr val="tx1"/>
              </a:solidFill>
              <a:latin typeface="Baskerville Old Face" pitchFamily="18" charset="0"/>
            </a:rPr>
            <a:t>cenderung</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melakukan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kerosakan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dalam</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erti</a:t>
          </a:r>
          <a:r>
            <a:rPr lang="en-US" sz="2200" b="1" dirty="0" smtClean="0">
              <a:solidFill>
                <a:schemeClr val="tx1"/>
              </a:solidFill>
              <a:latin typeface="Baskerville Old Face" pitchFamily="18" charset="0"/>
            </a:rPr>
            <a:t> kata </a:t>
          </a:r>
          <a:r>
            <a:rPr lang="en-US" sz="2200" b="1" dirty="0" err="1" smtClean="0">
              <a:solidFill>
                <a:schemeClr val="tx1"/>
              </a:solidFill>
              <a:latin typeface="Baskerville Old Face" pitchFamily="18" charset="0"/>
            </a:rPr>
            <a:t>melanggar</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perintah</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hukum</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serta</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larangan</a:t>
          </a:r>
          <a:r>
            <a:rPr lang="en-US" sz="2200" b="1" dirty="0" smtClean="0">
              <a:solidFill>
                <a:schemeClr val="tx1"/>
              </a:solidFill>
              <a:latin typeface="Baskerville Old Face" pitchFamily="18" charset="0"/>
            </a:rPr>
            <a:t> Allah </a:t>
          </a:r>
          <a:r>
            <a:rPr lang="en-US" sz="2200" b="1" dirty="0" err="1" smtClean="0">
              <a:solidFill>
                <a:schemeClr val="tx1"/>
              </a:solidFill>
              <a:latin typeface="Baskerville Old Face" pitchFamily="18" charset="0"/>
            </a:rPr>
            <a:t>dan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Rasul-Nya</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akan</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membawa</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mudarat</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kepada</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negaranya</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sebagaimana</a:t>
          </a:r>
          <a:r>
            <a:rPr lang="en-US" sz="2200" b="1" dirty="0" smtClean="0">
              <a:solidFill>
                <a:schemeClr val="tx1"/>
              </a:solidFill>
              <a:latin typeface="Baskerville Old Face" pitchFamily="18" charset="0"/>
            </a:rPr>
            <a:t> yang </a:t>
          </a:r>
          <a:r>
            <a:rPr lang="en-US" sz="2200" b="1" dirty="0" err="1" smtClean="0">
              <a:solidFill>
                <a:schemeClr val="tx1"/>
              </a:solidFill>
              <a:latin typeface="Baskerville Old Face" pitchFamily="18" charset="0"/>
            </a:rPr>
            <a:t>dialami</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oleh</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kaum</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Aad</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kaum</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Tsamud</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kaum</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Nabi</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Lut</a:t>
          </a:r>
          <a:r>
            <a:rPr lang="en-US" sz="2200" b="1" dirty="0" smtClean="0">
              <a:solidFill>
                <a:schemeClr val="tx1"/>
              </a:solidFill>
              <a:latin typeface="Baskerville Old Face" pitchFamily="18" charset="0"/>
            </a:rPr>
            <a:t> </a:t>
          </a:r>
          <a:r>
            <a:rPr lang="en-US" sz="2200" b="1" dirty="0" err="1" smtClean="0">
              <a:solidFill>
                <a:schemeClr val="tx1"/>
              </a:solidFill>
              <a:latin typeface="Baskerville Old Face" pitchFamily="18" charset="0"/>
            </a:rPr>
            <a:t>dan</a:t>
          </a:r>
          <a:r>
            <a:rPr lang="en-US" sz="2200" b="1" dirty="0" smtClean="0">
              <a:solidFill>
                <a:schemeClr val="tx1"/>
              </a:solidFill>
              <a:latin typeface="Baskerville Old Face" pitchFamily="18" charset="0"/>
            </a:rPr>
            <a:t> lain-lain </a:t>
          </a:r>
          <a:r>
            <a:rPr lang="en-US" sz="2200" b="1" dirty="0" err="1" smtClean="0">
              <a:solidFill>
                <a:schemeClr val="tx1"/>
              </a:solidFill>
              <a:latin typeface="Baskerville Old Face" pitchFamily="18" charset="0"/>
            </a:rPr>
            <a:t>lagi</a:t>
          </a:r>
          <a:r>
            <a:rPr lang="en-US" sz="2200" b="1" dirty="0" smtClean="0">
              <a:solidFill>
                <a:schemeClr val="tx1"/>
              </a:solidFill>
              <a:latin typeface="Baskerville Old Face" pitchFamily="18" charset="0"/>
            </a:rPr>
            <a:t>.</a:t>
          </a:r>
          <a:endParaRPr lang="en-US" sz="2200" dirty="0">
            <a:solidFill>
              <a:schemeClr val="tx1"/>
            </a:solidFill>
            <a:latin typeface="Baskerville Old Face" pitchFamily="18" charset="0"/>
          </a:endParaRPr>
        </a:p>
      </dgm:t>
    </dgm:pt>
    <dgm:pt modelId="{542C9843-7112-41A1-85FB-A9E05FB5E429}" type="parTrans" cxnId="{E6B24396-B133-4D9C-AF07-747CAB9D674F}">
      <dgm:prSet/>
      <dgm:spPr/>
      <dgm:t>
        <a:bodyPr/>
        <a:lstStyle/>
        <a:p>
          <a:endParaRPr lang="en-US" sz="2200">
            <a:solidFill>
              <a:schemeClr val="tx1"/>
            </a:solidFill>
            <a:latin typeface="Baskerville Old Face" pitchFamily="18" charset="0"/>
          </a:endParaRPr>
        </a:p>
      </dgm:t>
    </dgm:pt>
    <dgm:pt modelId="{AAC0856C-C7D5-4C67-A0E5-AB1A0F0528F8}" type="sibTrans" cxnId="{E6B24396-B133-4D9C-AF07-747CAB9D674F}">
      <dgm:prSet/>
      <dgm:spPr/>
      <dgm:t>
        <a:bodyPr/>
        <a:lstStyle/>
        <a:p>
          <a:endParaRPr lang="en-US" sz="2200">
            <a:solidFill>
              <a:schemeClr val="tx1"/>
            </a:solidFill>
            <a:latin typeface="Baskerville Old Face" pitchFamily="18" charset="0"/>
          </a:endParaRPr>
        </a:p>
      </dgm:t>
    </dgm:pt>
    <dgm:pt modelId="{AEAA4018-45A5-4D3C-8CA8-E95F79FD86D3}" type="pres">
      <dgm:prSet presAssocID="{41DC834F-2D55-41FA-8BA4-39FDF4BD4A2D}" presName="outerComposite" presStyleCnt="0">
        <dgm:presLayoutVars>
          <dgm:chMax val="5"/>
          <dgm:dir/>
          <dgm:resizeHandles val="exact"/>
        </dgm:presLayoutVars>
      </dgm:prSet>
      <dgm:spPr/>
      <dgm:t>
        <a:bodyPr/>
        <a:lstStyle/>
        <a:p>
          <a:endParaRPr lang="en-US"/>
        </a:p>
      </dgm:t>
    </dgm:pt>
    <dgm:pt modelId="{4BA1D8AD-68DF-43AF-9F63-E376EC87E0AC}" type="pres">
      <dgm:prSet presAssocID="{41DC834F-2D55-41FA-8BA4-39FDF4BD4A2D}" presName="dummyMaxCanvas" presStyleCnt="0">
        <dgm:presLayoutVars/>
      </dgm:prSet>
      <dgm:spPr/>
    </dgm:pt>
    <dgm:pt modelId="{575E35F7-541F-4E23-A0FC-F69F17D9F683}" type="pres">
      <dgm:prSet presAssocID="{41DC834F-2D55-41FA-8BA4-39FDF4BD4A2D}" presName="TwoNodes_1" presStyleLbl="node1" presStyleIdx="0" presStyleCnt="2">
        <dgm:presLayoutVars>
          <dgm:bulletEnabled val="1"/>
        </dgm:presLayoutVars>
      </dgm:prSet>
      <dgm:spPr/>
      <dgm:t>
        <a:bodyPr/>
        <a:lstStyle/>
        <a:p>
          <a:endParaRPr lang="en-US"/>
        </a:p>
      </dgm:t>
    </dgm:pt>
    <dgm:pt modelId="{BEA49DCA-1DD6-40C8-B6EC-4B627DFCA607}" type="pres">
      <dgm:prSet presAssocID="{41DC834F-2D55-41FA-8BA4-39FDF4BD4A2D}" presName="TwoNodes_2" presStyleLbl="node1" presStyleIdx="1" presStyleCnt="2">
        <dgm:presLayoutVars>
          <dgm:bulletEnabled val="1"/>
        </dgm:presLayoutVars>
      </dgm:prSet>
      <dgm:spPr/>
      <dgm:t>
        <a:bodyPr/>
        <a:lstStyle/>
        <a:p>
          <a:endParaRPr lang="en-US"/>
        </a:p>
      </dgm:t>
    </dgm:pt>
    <dgm:pt modelId="{78B12E5C-7D0E-4907-BC4E-8F559BD5CF50}" type="pres">
      <dgm:prSet presAssocID="{41DC834F-2D55-41FA-8BA4-39FDF4BD4A2D}" presName="TwoConn_1-2" presStyleLbl="fgAccFollowNode1" presStyleIdx="0" presStyleCnt="1">
        <dgm:presLayoutVars>
          <dgm:bulletEnabled val="1"/>
        </dgm:presLayoutVars>
      </dgm:prSet>
      <dgm:spPr/>
      <dgm:t>
        <a:bodyPr/>
        <a:lstStyle/>
        <a:p>
          <a:endParaRPr lang="en-US"/>
        </a:p>
      </dgm:t>
    </dgm:pt>
    <dgm:pt modelId="{65D2341B-AC2A-4CAC-87D7-A0312EFC39FD}" type="pres">
      <dgm:prSet presAssocID="{41DC834F-2D55-41FA-8BA4-39FDF4BD4A2D}" presName="TwoNodes_1_text" presStyleLbl="node1" presStyleIdx="1" presStyleCnt="2">
        <dgm:presLayoutVars>
          <dgm:bulletEnabled val="1"/>
        </dgm:presLayoutVars>
      </dgm:prSet>
      <dgm:spPr/>
      <dgm:t>
        <a:bodyPr/>
        <a:lstStyle/>
        <a:p>
          <a:endParaRPr lang="en-US"/>
        </a:p>
      </dgm:t>
    </dgm:pt>
    <dgm:pt modelId="{B4D643B0-AEBB-422B-AFA4-20C89E64094A}" type="pres">
      <dgm:prSet presAssocID="{41DC834F-2D55-41FA-8BA4-39FDF4BD4A2D}" presName="TwoNodes_2_text" presStyleLbl="node1" presStyleIdx="1" presStyleCnt="2">
        <dgm:presLayoutVars>
          <dgm:bulletEnabled val="1"/>
        </dgm:presLayoutVars>
      </dgm:prSet>
      <dgm:spPr/>
      <dgm:t>
        <a:bodyPr/>
        <a:lstStyle/>
        <a:p>
          <a:endParaRPr lang="en-US"/>
        </a:p>
      </dgm:t>
    </dgm:pt>
  </dgm:ptLst>
  <dgm:cxnLst>
    <dgm:cxn modelId="{ED383E03-4654-4671-81C7-8987914DF249}" type="presOf" srcId="{6E9D260F-4B8E-4E22-B733-C681FA310BF1}" destId="{B4D643B0-AEBB-422B-AFA4-20C89E64094A}" srcOrd="1" destOrd="0" presId="urn:microsoft.com/office/officeart/2005/8/layout/vProcess5"/>
    <dgm:cxn modelId="{709D3100-D802-47A8-8633-1BE054B1DEB8}" type="presOf" srcId="{75C8F8D7-314D-477B-A265-A8C5045A52D3}" destId="{78B12E5C-7D0E-4907-BC4E-8F559BD5CF50}" srcOrd="0" destOrd="0" presId="urn:microsoft.com/office/officeart/2005/8/layout/vProcess5"/>
    <dgm:cxn modelId="{5920455C-4628-4B9F-81E7-FF289A9526E9}" type="presOf" srcId="{41DC834F-2D55-41FA-8BA4-39FDF4BD4A2D}" destId="{AEAA4018-45A5-4D3C-8CA8-E95F79FD86D3}" srcOrd="0" destOrd="0" presId="urn:microsoft.com/office/officeart/2005/8/layout/vProcess5"/>
    <dgm:cxn modelId="{32B08D45-A909-4A1E-84CC-948F75F8C0BF}" type="presOf" srcId="{2E704E5E-CBB9-423E-A140-DDAFE8A3F1CB}" destId="{65D2341B-AC2A-4CAC-87D7-A0312EFC39FD}" srcOrd="1" destOrd="0" presId="urn:microsoft.com/office/officeart/2005/8/layout/vProcess5"/>
    <dgm:cxn modelId="{1EFDD4D4-888C-4830-853C-A7753F5EABF9}" srcId="{41DC834F-2D55-41FA-8BA4-39FDF4BD4A2D}" destId="{2E704E5E-CBB9-423E-A140-DDAFE8A3F1CB}" srcOrd="0" destOrd="0" parTransId="{7CF50386-7068-4CA2-9787-324D5DAD5A29}" sibTransId="{75C8F8D7-314D-477B-A265-A8C5045A52D3}"/>
    <dgm:cxn modelId="{E6B24396-B133-4D9C-AF07-747CAB9D674F}" srcId="{41DC834F-2D55-41FA-8BA4-39FDF4BD4A2D}" destId="{6E9D260F-4B8E-4E22-B733-C681FA310BF1}" srcOrd="1" destOrd="0" parTransId="{542C9843-7112-41A1-85FB-A9E05FB5E429}" sibTransId="{AAC0856C-C7D5-4C67-A0E5-AB1A0F0528F8}"/>
    <dgm:cxn modelId="{195ED351-B32D-475A-8DFA-AF39A4BCB9FB}" type="presOf" srcId="{2E704E5E-CBB9-423E-A140-DDAFE8A3F1CB}" destId="{575E35F7-541F-4E23-A0FC-F69F17D9F683}" srcOrd="0" destOrd="0" presId="urn:microsoft.com/office/officeart/2005/8/layout/vProcess5"/>
    <dgm:cxn modelId="{F72EF0EE-F11C-4E47-B4D8-5544A2C6F7EF}" type="presOf" srcId="{6E9D260F-4B8E-4E22-B733-C681FA310BF1}" destId="{BEA49DCA-1DD6-40C8-B6EC-4B627DFCA607}" srcOrd="0" destOrd="0" presId="urn:microsoft.com/office/officeart/2005/8/layout/vProcess5"/>
    <dgm:cxn modelId="{E33CDBA2-4297-4C1D-B70F-1FD28588A54F}" type="presParOf" srcId="{AEAA4018-45A5-4D3C-8CA8-E95F79FD86D3}" destId="{4BA1D8AD-68DF-43AF-9F63-E376EC87E0AC}" srcOrd="0" destOrd="0" presId="urn:microsoft.com/office/officeart/2005/8/layout/vProcess5"/>
    <dgm:cxn modelId="{BD3558FC-8382-4A59-936D-542CA67B9176}" type="presParOf" srcId="{AEAA4018-45A5-4D3C-8CA8-E95F79FD86D3}" destId="{575E35F7-541F-4E23-A0FC-F69F17D9F683}" srcOrd="1" destOrd="0" presId="urn:microsoft.com/office/officeart/2005/8/layout/vProcess5"/>
    <dgm:cxn modelId="{C64D14D1-11CC-4A46-9BDA-4AF2BE20F16C}" type="presParOf" srcId="{AEAA4018-45A5-4D3C-8CA8-E95F79FD86D3}" destId="{BEA49DCA-1DD6-40C8-B6EC-4B627DFCA607}" srcOrd="2" destOrd="0" presId="urn:microsoft.com/office/officeart/2005/8/layout/vProcess5"/>
    <dgm:cxn modelId="{8B00EBFB-789B-48A1-9B26-DC183B58AEBB}" type="presParOf" srcId="{AEAA4018-45A5-4D3C-8CA8-E95F79FD86D3}" destId="{78B12E5C-7D0E-4907-BC4E-8F559BD5CF50}" srcOrd="3" destOrd="0" presId="urn:microsoft.com/office/officeart/2005/8/layout/vProcess5"/>
    <dgm:cxn modelId="{EDB564A1-E748-43A8-BC84-4926205ECDA0}" type="presParOf" srcId="{AEAA4018-45A5-4D3C-8CA8-E95F79FD86D3}" destId="{65D2341B-AC2A-4CAC-87D7-A0312EFC39FD}" srcOrd="4" destOrd="0" presId="urn:microsoft.com/office/officeart/2005/8/layout/vProcess5"/>
    <dgm:cxn modelId="{C0DD3277-EEC3-432B-B851-7B642E2FADAE}" type="presParOf" srcId="{AEAA4018-45A5-4D3C-8CA8-E95F79FD86D3}" destId="{B4D643B0-AEBB-422B-AFA4-20C89E64094A}"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304BEB-5BB2-4301-AD7E-0B8B58511BC0}"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BB64DB8E-0B00-4364-A101-79F90886CBBD}">
      <dgm:prSet custT="1"/>
      <dgm:spPr/>
      <dgm:t>
        <a:bodyPr/>
        <a:lstStyle/>
        <a:p>
          <a:pPr rtl="0"/>
          <a:r>
            <a:rPr lang="ms-MY" sz="2200" smtClean="0">
              <a:solidFill>
                <a:schemeClr val="tx1"/>
              </a:solidFill>
              <a:latin typeface="Arial" pitchFamily="34" charset="0"/>
              <a:cs typeface="Arial" pitchFamily="34" charset="0"/>
            </a:rPr>
            <a:t>Manusia diturunkan ke muka bumi untuk menjadi Khalifah, dan wajib pula menjadi pengatur dan pengelola bumi.</a:t>
          </a:r>
          <a:endParaRPr lang="en-US" sz="2200">
            <a:solidFill>
              <a:schemeClr val="tx1"/>
            </a:solidFill>
            <a:latin typeface="Arial" pitchFamily="34" charset="0"/>
            <a:cs typeface="Arial" pitchFamily="34" charset="0"/>
          </a:endParaRPr>
        </a:p>
      </dgm:t>
    </dgm:pt>
    <dgm:pt modelId="{8865184B-8B8B-45EF-ABDE-E3666787AFEE}" type="parTrans" cxnId="{C2854D20-686E-4798-9A8E-CDB0B3D028F1}">
      <dgm:prSet/>
      <dgm:spPr/>
      <dgm:t>
        <a:bodyPr/>
        <a:lstStyle/>
        <a:p>
          <a:endParaRPr lang="en-US" sz="2200">
            <a:solidFill>
              <a:schemeClr val="tx1"/>
            </a:solidFill>
            <a:latin typeface="Arial" pitchFamily="34" charset="0"/>
            <a:cs typeface="Arial" pitchFamily="34" charset="0"/>
          </a:endParaRPr>
        </a:p>
      </dgm:t>
    </dgm:pt>
    <dgm:pt modelId="{84265810-AF40-4EF5-A769-65DE409C17AD}" type="sibTrans" cxnId="{C2854D20-686E-4798-9A8E-CDB0B3D028F1}">
      <dgm:prSet/>
      <dgm:spPr/>
      <dgm:t>
        <a:bodyPr/>
        <a:lstStyle/>
        <a:p>
          <a:endParaRPr lang="en-US" sz="2200">
            <a:solidFill>
              <a:schemeClr val="tx1"/>
            </a:solidFill>
            <a:latin typeface="Arial" pitchFamily="34" charset="0"/>
            <a:cs typeface="Arial" pitchFamily="34" charset="0"/>
          </a:endParaRPr>
        </a:p>
      </dgm:t>
    </dgm:pt>
    <dgm:pt modelId="{C81C2397-4FB7-41CB-9438-37E84E5D55FD}">
      <dgm:prSet custT="1"/>
      <dgm:spPr/>
      <dgm:t>
        <a:bodyPr/>
        <a:lstStyle/>
        <a:p>
          <a:pPr rtl="0"/>
          <a:r>
            <a:rPr lang="ms-MY" sz="2200" dirty="0" smtClean="0">
              <a:solidFill>
                <a:schemeClr val="tx1"/>
              </a:solidFill>
              <a:latin typeface="Arial" pitchFamily="34" charset="0"/>
              <a:cs typeface="Arial" pitchFamily="34" charset="0"/>
            </a:rPr>
            <a:t>Setiap Muslim, di mana-mana jua tinggal di atas muka bumi ini perlu menunjukkan </a:t>
          </a:r>
          <a:r>
            <a:rPr lang="ms-MY" sz="2200" dirty="0" smtClean="0">
              <a:solidFill>
                <a:srgbClr val="FF0000"/>
              </a:solidFill>
              <a:latin typeface="Arial" pitchFamily="34" charset="0"/>
              <a:cs typeface="Arial" pitchFamily="34" charset="0"/>
            </a:rPr>
            <a:t>cintanya</a:t>
          </a:r>
          <a:r>
            <a:rPr lang="ms-MY" sz="2200" dirty="0" smtClean="0">
              <a:solidFill>
                <a:schemeClr val="tx1"/>
              </a:solidFill>
              <a:latin typeface="Arial" pitchFamily="34" charset="0"/>
              <a:cs typeface="Arial" pitchFamily="34" charset="0"/>
            </a:rPr>
            <a:t> pada tempat tinggal mereka dan negara yang didiaminya.</a:t>
          </a:r>
          <a:endParaRPr lang="en-US" sz="2200" dirty="0">
            <a:solidFill>
              <a:schemeClr val="tx1"/>
            </a:solidFill>
            <a:latin typeface="Arial" pitchFamily="34" charset="0"/>
            <a:cs typeface="Arial" pitchFamily="34" charset="0"/>
          </a:endParaRPr>
        </a:p>
      </dgm:t>
    </dgm:pt>
    <dgm:pt modelId="{953F2DD0-67A0-433D-9148-4162C44957E9}" type="parTrans" cxnId="{C09B1E0E-C575-4825-A94E-9776323A687D}">
      <dgm:prSet/>
      <dgm:spPr/>
      <dgm:t>
        <a:bodyPr/>
        <a:lstStyle/>
        <a:p>
          <a:endParaRPr lang="en-US" sz="2200">
            <a:solidFill>
              <a:schemeClr val="tx1"/>
            </a:solidFill>
            <a:latin typeface="Arial" pitchFamily="34" charset="0"/>
            <a:cs typeface="Arial" pitchFamily="34" charset="0"/>
          </a:endParaRPr>
        </a:p>
      </dgm:t>
    </dgm:pt>
    <dgm:pt modelId="{6D4F3D87-A728-496C-938E-14D0B3E9863C}" type="sibTrans" cxnId="{C09B1E0E-C575-4825-A94E-9776323A687D}">
      <dgm:prSet/>
      <dgm:spPr/>
      <dgm:t>
        <a:bodyPr/>
        <a:lstStyle/>
        <a:p>
          <a:endParaRPr lang="en-US" sz="2200">
            <a:solidFill>
              <a:schemeClr val="tx1"/>
            </a:solidFill>
            <a:latin typeface="Arial" pitchFamily="34" charset="0"/>
            <a:cs typeface="Arial" pitchFamily="34" charset="0"/>
          </a:endParaRPr>
        </a:p>
      </dgm:t>
    </dgm:pt>
    <dgm:pt modelId="{220EE040-B961-4B7E-B78A-BDC43DCDD1E4}">
      <dgm:prSet custT="1"/>
      <dgm:spPr/>
      <dgm:t>
        <a:bodyPr/>
        <a:lstStyle/>
        <a:p>
          <a:pPr rtl="0"/>
          <a:r>
            <a:rPr lang="ms-MY" sz="2200" dirty="0" smtClean="0">
              <a:solidFill>
                <a:srgbClr val="FF0000"/>
              </a:solidFill>
              <a:latin typeface="Arial" pitchFamily="34" charset="0"/>
              <a:cs typeface="Arial" pitchFamily="34" charset="0"/>
            </a:rPr>
            <a:t>Kecintaan pada negara </a:t>
          </a:r>
          <a:r>
            <a:rPr lang="ms-MY" sz="2200" dirty="0" smtClean="0">
              <a:solidFill>
                <a:schemeClr val="tx1"/>
              </a:solidFill>
              <a:latin typeface="Arial" pitchFamily="34" charset="0"/>
              <a:cs typeface="Arial" pitchFamily="34" charset="0"/>
            </a:rPr>
            <a:t>perlu dibuktikan dengan tindakan yang konsisten yang menjaga persekitarannya sama ada di darat, di laut mahupun udara dari sebarang ancaman dan kerosakan.</a:t>
          </a:r>
          <a:endParaRPr lang="en-US" sz="2200" dirty="0">
            <a:solidFill>
              <a:schemeClr val="tx1"/>
            </a:solidFill>
            <a:latin typeface="Arial" pitchFamily="34" charset="0"/>
            <a:cs typeface="Arial" pitchFamily="34" charset="0"/>
          </a:endParaRPr>
        </a:p>
      </dgm:t>
    </dgm:pt>
    <dgm:pt modelId="{3F345A53-79A6-40C5-A492-6F316D9DEA88}" type="parTrans" cxnId="{CBC46871-16A0-4CEC-8910-772807791892}">
      <dgm:prSet/>
      <dgm:spPr/>
      <dgm:t>
        <a:bodyPr/>
        <a:lstStyle/>
        <a:p>
          <a:endParaRPr lang="en-US" sz="2200">
            <a:solidFill>
              <a:schemeClr val="tx1"/>
            </a:solidFill>
            <a:latin typeface="Arial" pitchFamily="34" charset="0"/>
            <a:cs typeface="Arial" pitchFamily="34" charset="0"/>
          </a:endParaRPr>
        </a:p>
      </dgm:t>
    </dgm:pt>
    <dgm:pt modelId="{B9417D7F-5E82-4A3A-BDB4-5993A68DA67A}" type="sibTrans" cxnId="{CBC46871-16A0-4CEC-8910-772807791892}">
      <dgm:prSet/>
      <dgm:spPr/>
      <dgm:t>
        <a:bodyPr/>
        <a:lstStyle/>
        <a:p>
          <a:endParaRPr lang="en-US" sz="2200">
            <a:solidFill>
              <a:schemeClr val="tx1"/>
            </a:solidFill>
            <a:latin typeface="Arial" pitchFamily="34" charset="0"/>
            <a:cs typeface="Arial" pitchFamily="34" charset="0"/>
          </a:endParaRPr>
        </a:p>
      </dgm:t>
    </dgm:pt>
    <dgm:pt modelId="{7EE169F3-BF9E-4134-B396-6F4088387C74}" type="pres">
      <dgm:prSet presAssocID="{AE304BEB-5BB2-4301-AD7E-0B8B58511BC0}" presName="Name0" presStyleCnt="0">
        <dgm:presLayoutVars>
          <dgm:chMax val="7"/>
          <dgm:chPref val="7"/>
          <dgm:dir/>
        </dgm:presLayoutVars>
      </dgm:prSet>
      <dgm:spPr/>
      <dgm:t>
        <a:bodyPr/>
        <a:lstStyle/>
        <a:p>
          <a:endParaRPr lang="en-US"/>
        </a:p>
      </dgm:t>
    </dgm:pt>
    <dgm:pt modelId="{41D4DAD7-6D6A-4A44-BA02-05580010D3FF}" type="pres">
      <dgm:prSet presAssocID="{AE304BEB-5BB2-4301-AD7E-0B8B58511BC0}" presName="Name1" presStyleCnt="0"/>
      <dgm:spPr/>
    </dgm:pt>
    <dgm:pt modelId="{A413ECD0-D008-4E74-AA16-3A0CBEFE4EE7}" type="pres">
      <dgm:prSet presAssocID="{AE304BEB-5BB2-4301-AD7E-0B8B58511BC0}" presName="cycle" presStyleCnt="0"/>
      <dgm:spPr/>
    </dgm:pt>
    <dgm:pt modelId="{A6DA0741-B29C-4DCE-BB6D-2D8C3619D57C}" type="pres">
      <dgm:prSet presAssocID="{AE304BEB-5BB2-4301-AD7E-0B8B58511BC0}" presName="srcNode" presStyleLbl="node1" presStyleIdx="0" presStyleCnt="3"/>
      <dgm:spPr/>
    </dgm:pt>
    <dgm:pt modelId="{25EAFB93-8AEC-4CAA-A1CF-5FD315F2C81E}" type="pres">
      <dgm:prSet presAssocID="{AE304BEB-5BB2-4301-AD7E-0B8B58511BC0}" presName="conn" presStyleLbl="parChTrans1D2" presStyleIdx="0" presStyleCnt="1"/>
      <dgm:spPr/>
      <dgm:t>
        <a:bodyPr/>
        <a:lstStyle/>
        <a:p>
          <a:endParaRPr lang="en-US"/>
        </a:p>
      </dgm:t>
    </dgm:pt>
    <dgm:pt modelId="{8CEFC4A1-7983-40EC-8413-83E144EC1F82}" type="pres">
      <dgm:prSet presAssocID="{AE304BEB-5BB2-4301-AD7E-0B8B58511BC0}" presName="extraNode" presStyleLbl="node1" presStyleIdx="0" presStyleCnt="3"/>
      <dgm:spPr/>
    </dgm:pt>
    <dgm:pt modelId="{AD82E3DF-89BE-47E3-A853-93A198127F39}" type="pres">
      <dgm:prSet presAssocID="{AE304BEB-5BB2-4301-AD7E-0B8B58511BC0}" presName="dstNode" presStyleLbl="node1" presStyleIdx="0" presStyleCnt="3"/>
      <dgm:spPr/>
    </dgm:pt>
    <dgm:pt modelId="{FDDAD2BA-07F3-4CDB-AD8F-61FFFD29A24D}" type="pres">
      <dgm:prSet presAssocID="{BB64DB8E-0B00-4364-A101-79F90886CBBD}" presName="text_1" presStyleLbl="node1" presStyleIdx="0" presStyleCnt="3">
        <dgm:presLayoutVars>
          <dgm:bulletEnabled val="1"/>
        </dgm:presLayoutVars>
      </dgm:prSet>
      <dgm:spPr/>
      <dgm:t>
        <a:bodyPr/>
        <a:lstStyle/>
        <a:p>
          <a:endParaRPr lang="en-US"/>
        </a:p>
      </dgm:t>
    </dgm:pt>
    <dgm:pt modelId="{4C6AEB6B-2E68-492E-80C9-2FD768ED7751}" type="pres">
      <dgm:prSet presAssocID="{BB64DB8E-0B00-4364-A101-79F90886CBBD}" presName="accent_1" presStyleCnt="0"/>
      <dgm:spPr/>
    </dgm:pt>
    <dgm:pt modelId="{2A6F7EC8-FF8A-47FF-BF49-CCCC2410639A}" type="pres">
      <dgm:prSet presAssocID="{BB64DB8E-0B00-4364-A101-79F90886CBBD}" presName="accentRepeatNode" presStyleLbl="solidFgAcc1" presStyleIdx="0" presStyleCnt="3"/>
      <dgm:spPr/>
    </dgm:pt>
    <dgm:pt modelId="{D8C614C0-14CB-4083-A007-24E74041EB69}" type="pres">
      <dgm:prSet presAssocID="{C81C2397-4FB7-41CB-9438-37E84E5D55FD}" presName="text_2" presStyleLbl="node1" presStyleIdx="1" presStyleCnt="3">
        <dgm:presLayoutVars>
          <dgm:bulletEnabled val="1"/>
        </dgm:presLayoutVars>
      </dgm:prSet>
      <dgm:spPr/>
      <dgm:t>
        <a:bodyPr/>
        <a:lstStyle/>
        <a:p>
          <a:endParaRPr lang="en-US"/>
        </a:p>
      </dgm:t>
    </dgm:pt>
    <dgm:pt modelId="{8EE2D6C1-4C0A-4B5B-936D-26772DE96B03}" type="pres">
      <dgm:prSet presAssocID="{C81C2397-4FB7-41CB-9438-37E84E5D55FD}" presName="accent_2" presStyleCnt="0"/>
      <dgm:spPr/>
    </dgm:pt>
    <dgm:pt modelId="{E10DBC0A-E4CA-40CC-99D6-E0195832F21B}" type="pres">
      <dgm:prSet presAssocID="{C81C2397-4FB7-41CB-9438-37E84E5D55FD}" presName="accentRepeatNode" presStyleLbl="solidFgAcc1" presStyleIdx="1" presStyleCnt="3"/>
      <dgm:spPr/>
    </dgm:pt>
    <dgm:pt modelId="{6FA37856-3469-462B-92E7-507C637BAAE6}" type="pres">
      <dgm:prSet presAssocID="{220EE040-B961-4B7E-B78A-BDC43DCDD1E4}" presName="text_3" presStyleLbl="node1" presStyleIdx="2" presStyleCnt="3">
        <dgm:presLayoutVars>
          <dgm:bulletEnabled val="1"/>
        </dgm:presLayoutVars>
      </dgm:prSet>
      <dgm:spPr/>
      <dgm:t>
        <a:bodyPr/>
        <a:lstStyle/>
        <a:p>
          <a:endParaRPr lang="en-US"/>
        </a:p>
      </dgm:t>
    </dgm:pt>
    <dgm:pt modelId="{BCD5B2C5-AE22-436D-BE3E-A6586A2A51A7}" type="pres">
      <dgm:prSet presAssocID="{220EE040-B961-4B7E-B78A-BDC43DCDD1E4}" presName="accent_3" presStyleCnt="0"/>
      <dgm:spPr/>
    </dgm:pt>
    <dgm:pt modelId="{8BD7F36D-7A26-4DCB-B08A-8E0092FA3121}" type="pres">
      <dgm:prSet presAssocID="{220EE040-B961-4B7E-B78A-BDC43DCDD1E4}" presName="accentRepeatNode" presStyleLbl="solidFgAcc1" presStyleIdx="2" presStyleCnt="3"/>
      <dgm:spPr/>
    </dgm:pt>
  </dgm:ptLst>
  <dgm:cxnLst>
    <dgm:cxn modelId="{2A356749-BB35-4FE5-96F9-E8A8950A7675}" type="presOf" srcId="{C81C2397-4FB7-41CB-9438-37E84E5D55FD}" destId="{D8C614C0-14CB-4083-A007-24E74041EB69}" srcOrd="0" destOrd="0" presId="urn:microsoft.com/office/officeart/2008/layout/VerticalCurvedList"/>
    <dgm:cxn modelId="{E683B5DB-6D76-4639-9933-D3B0D459D9B3}" type="presOf" srcId="{BB64DB8E-0B00-4364-A101-79F90886CBBD}" destId="{FDDAD2BA-07F3-4CDB-AD8F-61FFFD29A24D}" srcOrd="0" destOrd="0" presId="urn:microsoft.com/office/officeart/2008/layout/VerticalCurvedList"/>
    <dgm:cxn modelId="{CBC46871-16A0-4CEC-8910-772807791892}" srcId="{AE304BEB-5BB2-4301-AD7E-0B8B58511BC0}" destId="{220EE040-B961-4B7E-B78A-BDC43DCDD1E4}" srcOrd="2" destOrd="0" parTransId="{3F345A53-79A6-40C5-A492-6F316D9DEA88}" sibTransId="{B9417D7F-5E82-4A3A-BDB4-5993A68DA67A}"/>
    <dgm:cxn modelId="{ED010BFE-9BA8-41CE-A518-E92352A756B8}" type="presOf" srcId="{220EE040-B961-4B7E-B78A-BDC43DCDD1E4}" destId="{6FA37856-3469-462B-92E7-507C637BAAE6}" srcOrd="0" destOrd="0" presId="urn:microsoft.com/office/officeart/2008/layout/VerticalCurvedList"/>
    <dgm:cxn modelId="{C2854D20-686E-4798-9A8E-CDB0B3D028F1}" srcId="{AE304BEB-5BB2-4301-AD7E-0B8B58511BC0}" destId="{BB64DB8E-0B00-4364-A101-79F90886CBBD}" srcOrd="0" destOrd="0" parTransId="{8865184B-8B8B-45EF-ABDE-E3666787AFEE}" sibTransId="{84265810-AF40-4EF5-A769-65DE409C17AD}"/>
    <dgm:cxn modelId="{C09B1E0E-C575-4825-A94E-9776323A687D}" srcId="{AE304BEB-5BB2-4301-AD7E-0B8B58511BC0}" destId="{C81C2397-4FB7-41CB-9438-37E84E5D55FD}" srcOrd="1" destOrd="0" parTransId="{953F2DD0-67A0-433D-9148-4162C44957E9}" sibTransId="{6D4F3D87-A728-496C-938E-14D0B3E9863C}"/>
    <dgm:cxn modelId="{CEE4AED2-D3AD-47DC-801A-074370A592D0}" type="presOf" srcId="{AE304BEB-5BB2-4301-AD7E-0B8B58511BC0}" destId="{7EE169F3-BF9E-4134-B396-6F4088387C74}" srcOrd="0" destOrd="0" presId="urn:microsoft.com/office/officeart/2008/layout/VerticalCurvedList"/>
    <dgm:cxn modelId="{6C92E92F-67BE-4BC1-AD4E-F8DB9313BEC5}" type="presOf" srcId="{84265810-AF40-4EF5-A769-65DE409C17AD}" destId="{25EAFB93-8AEC-4CAA-A1CF-5FD315F2C81E}" srcOrd="0" destOrd="0" presId="urn:microsoft.com/office/officeart/2008/layout/VerticalCurvedList"/>
    <dgm:cxn modelId="{6613C088-9797-4DD4-82F8-0B7320BCB308}" type="presParOf" srcId="{7EE169F3-BF9E-4134-B396-6F4088387C74}" destId="{41D4DAD7-6D6A-4A44-BA02-05580010D3FF}" srcOrd="0" destOrd="0" presId="urn:microsoft.com/office/officeart/2008/layout/VerticalCurvedList"/>
    <dgm:cxn modelId="{8AA51DE0-7A1B-477D-A043-193BA4EC6ADA}" type="presParOf" srcId="{41D4DAD7-6D6A-4A44-BA02-05580010D3FF}" destId="{A413ECD0-D008-4E74-AA16-3A0CBEFE4EE7}" srcOrd="0" destOrd="0" presId="urn:microsoft.com/office/officeart/2008/layout/VerticalCurvedList"/>
    <dgm:cxn modelId="{AC794551-2477-403A-BF8E-99D80F959D81}" type="presParOf" srcId="{A413ECD0-D008-4E74-AA16-3A0CBEFE4EE7}" destId="{A6DA0741-B29C-4DCE-BB6D-2D8C3619D57C}" srcOrd="0" destOrd="0" presId="urn:microsoft.com/office/officeart/2008/layout/VerticalCurvedList"/>
    <dgm:cxn modelId="{D48B5F94-267F-4F72-AA7D-152DF22B331D}" type="presParOf" srcId="{A413ECD0-D008-4E74-AA16-3A0CBEFE4EE7}" destId="{25EAFB93-8AEC-4CAA-A1CF-5FD315F2C81E}" srcOrd="1" destOrd="0" presId="urn:microsoft.com/office/officeart/2008/layout/VerticalCurvedList"/>
    <dgm:cxn modelId="{FF4541B2-7036-4751-B8E9-28925889CE1E}" type="presParOf" srcId="{A413ECD0-D008-4E74-AA16-3A0CBEFE4EE7}" destId="{8CEFC4A1-7983-40EC-8413-83E144EC1F82}" srcOrd="2" destOrd="0" presId="urn:microsoft.com/office/officeart/2008/layout/VerticalCurvedList"/>
    <dgm:cxn modelId="{BA38D978-FF28-4B19-AE3B-175CE89C8652}" type="presParOf" srcId="{A413ECD0-D008-4E74-AA16-3A0CBEFE4EE7}" destId="{AD82E3DF-89BE-47E3-A853-93A198127F39}" srcOrd="3" destOrd="0" presId="urn:microsoft.com/office/officeart/2008/layout/VerticalCurvedList"/>
    <dgm:cxn modelId="{179EAD2D-4EDE-4C36-A4B7-5A21969E66CC}" type="presParOf" srcId="{41D4DAD7-6D6A-4A44-BA02-05580010D3FF}" destId="{FDDAD2BA-07F3-4CDB-AD8F-61FFFD29A24D}" srcOrd="1" destOrd="0" presId="urn:microsoft.com/office/officeart/2008/layout/VerticalCurvedList"/>
    <dgm:cxn modelId="{2CE47663-ABA8-4438-A4B7-83608D6953B7}" type="presParOf" srcId="{41D4DAD7-6D6A-4A44-BA02-05580010D3FF}" destId="{4C6AEB6B-2E68-492E-80C9-2FD768ED7751}" srcOrd="2" destOrd="0" presId="urn:microsoft.com/office/officeart/2008/layout/VerticalCurvedList"/>
    <dgm:cxn modelId="{5683ADB3-21B9-4C6F-920E-061216A7B84B}" type="presParOf" srcId="{4C6AEB6B-2E68-492E-80C9-2FD768ED7751}" destId="{2A6F7EC8-FF8A-47FF-BF49-CCCC2410639A}" srcOrd="0" destOrd="0" presId="urn:microsoft.com/office/officeart/2008/layout/VerticalCurvedList"/>
    <dgm:cxn modelId="{A1131EBB-7BB3-4F11-A592-52658EB89434}" type="presParOf" srcId="{41D4DAD7-6D6A-4A44-BA02-05580010D3FF}" destId="{D8C614C0-14CB-4083-A007-24E74041EB69}" srcOrd="3" destOrd="0" presId="urn:microsoft.com/office/officeart/2008/layout/VerticalCurvedList"/>
    <dgm:cxn modelId="{DCCB73A7-EF31-4885-B3CE-860CC070A7BD}" type="presParOf" srcId="{41D4DAD7-6D6A-4A44-BA02-05580010D3FF}" destId="{8EE2D6C1-4C0A-4B5B-936D-26772DE96B03}" srcOrd="4" destOrd="0" presId="urn:microsoft.com/office/officeart/2008/layout/VerticalCurvedList"/>
    <dgm:cxn modelId="{0382D36B-5325-41B7-B26E-049FC8228F04}" type="presParOf" srcId="{8EE2D6C1-4C0A-4B5B-936D-26772DE96B03}" destId="{E10DBC0A-E4CA-40CC-99D6-E0195832F21B}" srcOrd="0" destOrd="0" presId="urn:microsoft.com/office/officeart/2008/layout/VerticalCurvedList"/>
    <dgm:cxn modelId="{281210CB-8928-4CE2-BD7C-AF89C15EB4BA}" type="presParOf" srcId="{41D4DAD7-6D6A-4A44-BA02-05580010D3FF}" destId="{6FA37856-3469-462B-92E7-507C637BAAE6}" srcOrd="5" destOrd="0" presId="urn:microsoft.com/office/officeart/2008/layout/VerticalCurvedList"/>
    <dgm:cxn modelId="{AFA3FCD6-58F5-471D-8F38-BFDF20FF7921}" type="presParOf" srcId="{41D4DAD7-6D6A-4A44-BA02-05580010D3FF}" destId="{BCD5B2C5-AE22-436D-BE3E-A6586A2A51A7}" srcOrd="6" destOrd="0" presId="urn:microsoft.com/office/officeart/2008/layout/VerticalCurvedList"/>
    <dgm:cxn modelId="{251A325D-3EE6-49E1-806D-79E623D2EDA0}" type="presParOf" srcId="{BCD5B2C5-AE22-436D-BE3E-A6586A2A51A7}" destId="{8BD7F36D-7A26-4DCB-B08A-8E0092FA312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565424E-46AA-4268-BFC2-E6494BEA22F4}" type="doc">
      <dgm:prSet loTypeId="urn:microsoft.com/office/officeart/2005/8/layout/target2" loCatId="relationship" qsTypeId="urn:microsoft.com/office/officeart/2005/8/quickstyle/simple1" qsCatId="simple" csTypeId="urn:microsoft.com/office/officeart/2005/8/colors/accent5_4" csCatId="accent5" phldr="1"/>
      <dgm:spPr/>
      <dgm:t>
        <a:bodyPr/>
        <a:lstStyle/>
        <a:p>
          <a:endParaRPr lang="en-US"/>
        </a:p>
      </dgm:t>
    </dgm:pt>
    <dgm:pt modelId="{09A3A1D9-6C59-4973-99F9-94A0F20E7210}">
      <dgm:prSet custT="1"/>
      <dgm:spPr/>
      <dgm:t>
        <a:bodyPr/>
        <a:lstStyle/>
        <a:p>
          <a:pPr algn="ctr" rtl="0"/>
          <a:r>
            <a:rPr lang="ms-MY" sz="2400" b="0" dirty="0" smtClean="0">
              <a:solidFill>
                <a:srgbClr val="FFFF00"/>
              </a:solidFill>
              <a:latin typeface="Bernard MT Condensed" pitchFamily="18" charset="0"/>
            </a:rPr>
            <a:t>setiap manusia itu memiliki </a:t>
          </a:r>
          <a:r>
            <a:rPr lang="ms-MY" sz="2400" b="0" dirty="0" smtClean="0">
              <a:solidFill>
                <a:srgbClr val="FF0000"/>
              </a:solidFill>
              <a:latin typeface="Bernard MT Condensed" pitchFamily="18" charset="0"/>
            </a:rPr>
            <a:t>kecintaan kepada tanah airnya </a:t>
          </a:r>
          <a:r>
            <a:rPr lang="ms-MY" sz="2400" b="0" dirty="0" smtClean="0">
              <a:solidFill>
                <a:srgbClr val="FFFF00"/>
              </a:solidFill>
              <a:latin typeface="Bernard MT Condensed" pitchFamily="18" charset="0"/>
            </a:rPr>
            <a:t>sehingga dia berasa aman menetap di dalamnya, selalu merindukannya apabila jauh darinya, mempertahankannya ketika diserang dan berasa marah ketika negaranya dicela. </a:t>
          </a:r>
          <a:endParaRPr lang="en-US" sz="2400" b="0" dirty="0">
            <a:solidFill>
              <a:srgbClr val="FFFF00"/>
            </a:solidFill>
            <a:latin typeface="Bernard MT Condensed" pitchFamily="18" charset="0"/>
          </a:endParaRPr>
        </a:p>
      </dgm:t>
    </dgm:pt>
    <dgm:pt modelId="{BC6FFCAF-F918-47B7-BB77-8BEF89000B62}" type="parTrans" cxnId="{F2E54830-A33B-4978-84AD-0578552069A5}">
      <dgm:prSet/>
      <dgm:spPr/>
      <dgm:t>
        <a:bodyPr/>
        <a:lstStyle/>
        <a:p>
          <a:endParaRPr lang="en-US" sz="2400" b="0">
            <a:solidFill>
              <a:srgbClr val="FFFF00"/>
            </a:solidFill>
            <a:latin typeface="Bernard MT Condensed" pitchFamily="18" charset="0"/>
          </a:endParaRPr>
        </a:p>
      </dgm:t>
    </dgm:pt>
    <dgm:pt modelId="{C2338E2C-2AF3-411F-BEED-EF8DCD2B4C7F}" type="sibTrans" cxnId="{F2E54830-A33B-4978-84AD-0578552069A5}">
      <dgm:prSet/>
      <dgm:spPr/>
      <dgm:t>
        <a:bodyPr/>
        <a:lstStyle/>
        <a:p>
          <a:endParaRPr lang="en-US" sz="2400" b="0">
            <a:solidFill>
              <a:srgbClr val="FFFF00"/>
            </a:solidFill>
            <a:latin typeface="Bernard MT Condensed" pitchFamily="18" charset="0"/>
          </a:endParaRPr>
        </a:p>
      </dgm:t>
    </dgm:pt>
    <dgm:pt modelId="{601909E3-F76E-4498-991C-3DCB2A1DFD69}">
      <dgm:prSet custT="1"/>
      <dgm:spPr/>
      <dgm:t>
        <a:bodyPr/>
        <a:lstStyle/>
        <a:p>
          <a:pPr algn="ctr" rtl="0"/>
          <a:endParaRPr lang="ms-MY" sz="2400" b="0" dirty="0" smtClean="0">
            <a:solidFill>
              <a:srgbClr val="00B0F0"/>
            </a:solidFill>
            <a:latin typeface="Bernard MT Condensed" pitchFamily="18" charset="0"/>
          </a:endParaRPr>
        </a:p>
        <a:p>
          <a:pPr algn="ctr" rtl="0"/>
          <a:r>
            <a:rPr lang="ms-MY" sz="2400" b="0" dirty="0" smtClean="0">
              <a:solidFill>
                <a:srgbClr val="FF0000"/>
              </a:solidFill>
              <a:latin typeface="Bernard MT Condensed" pitchFamily="18" charset="0"/>
            </a:rPr>
            <a:t>mencintai tanah air </a:t>
          </a:r>
          <a:r>
            <a:rPr lang="ms-MY" sz="2400" b="0" dirty="0" smtClean="0">
              <a:solidFill>
                <a:srgbClr val="00B0F0"/>
              </a:solidFill>
              <a:latin typeface="Bernard MT Condensed" pitchFamily="18" charset="0"/>
            </a:rPr>
            <a:t>itu sudah menjadi tabiat asal manusia.Rasulullah SAW sendiri pernah mengekspresikan kecintaannya kepada Mekah sebagai tempat kelahirannya.</a:t>
          </a:r>
          <a:endParaRPr lang="en-US" sz="2400" b="0" dirty="0">
            <a:solidFill>
              <a:srgbClr val="00B0F0"/>
            </a:solidFill>
            <a:latin typeface="Bernard MT Condensed" pitchFamily="18" charset="0"/>
          </a:endParaRPr>
        </a:p>
      </dgm:t>
    </dgm:pt>
    <dgm:pt modelId="{C4E38FD8-35D7-440A-9550-E9F9FB640D20}" type="parTrans" cxnId="{E8B47C04-442B-4053-923B-03064BF8308D}">
      <dgm:prSet/>
      <dgm:spPr/>
      <dgm:t>
        <a:bodyPr/>
        <a:lstStyle/>
        <a:p>
          <a:endParaRPr lang="en-US" sz="2400" b="0">
            <a:solidFill>
              <a:srgbClr val="FFFF00"/>
            </a:solidFill>
            <a:latin typeface="Bernard MT Condensed" pitchFamily="18" charset="0"/>
          </a:endParaRPr>
        </a:p>
      </dgm:t>
    </dgm:pt>
    <dgm:pt modelId="{DC93646C-2D24-4388-AEC9-3F099F8B66DB}" type="sibTrans" cxnId="{E8B47C04-442B-4053-923B-03064BF8308D}">
      <dgm:prSet/>
      <dgm:spPr/>
      <dgm:t>
        <a:bodyPr/>
        <a:lstStyle/>
        <a:p>
          <a:endParaRPr lang="en-US" sz="2400" b="0">
            <a:solidFill>
              <a:srgbClr val="FFFF00"/>
            </a:solidFill>
            <a:latin typeface="Bernard MT Condensed" pitchFamily="18" charset="0"/>
          </a:endParaRPr>
        </a:p>
      </dgm:t>
    </dgm:pt>
    <dgm:pt modelId="{4978C985-336B-4FE8-9BDE-A2269B179F90}" type="pres">
      <dgm:prSet presAssocID="{0565424E-46AA-4268-BFC2-E6494BEA22F4}" presName="Name0" presStyleCnt="0">
        <dgm:presLayoutVars>
          <dgm:chMax val="3"/>
          <dgm:chPref val="1"/>
          <dgm:dir/>
          <dgm:animLvl val="lvl"/>
          <dgm:resizeHandles/>
        </dgm:presLayoutVars>
      </dgm:prSet>
      <dgm:spPr/>
      <dgm:t>
        <a:bodyPr/>
        <a:lstStyle/>
        <a:p>
          <a:endParaRPr lang="en-US"/>
        </a:p>
      </dgm:t>
    </dgm:pt>
    <dgm:pt modelId="{B175BF56-E67F-4AE4-B794-793944E1A07B}" type="pres">
      <dgm:prSet presAssocID="{0565424E-46AA-4268-BFC2-E6494BEA22F4}" presName="outerBox" presStyleCnt="0"/>
      <dgm:spPr/>
    </dgm:pt>
    <dgm:pt modelId="{43918C9C-57EF-4872-B1D1-5D24267791C7}" type="pres">
      <dgm:prSet presAssocID="{0565424E-46AA-4268-BFC2-E6494BEA22F4}" presName="outerBoxParent" presStyleLbl="node1" presStyleIdx="0" presStyleCnt="2"/>
      <dgm:spPr/>
      <dgm:t>
        <a:bodyPr/>
        <a:lstStyle/>
        <a:p>
          <a:endParaRPr lang="en-US"/>
        </a:p>
      </dgm:t>
    </dgm:pt>
    <dgm:pt modelId="{B994F673-6876-4C49-985C-8447BC8817D3}" type="pres">
      <dgm:prSet presAssocID="{0565424E-46AA-4268-BFC2-E6494BEA22F4}" presName="outerBoxChildren" presStyleCnt="0"/>
      <dgm:spPr/>
    </dgm:pt>
    <dgm:pt modelId="{94836BD2-2874-4558-915A-3130F9FF8C43}" type="pres">
      <dgm:prSet presAssocID="{0565424E-46AA-4268-BFC2-E6494BEA22F4}" presName="middleBox" presStyleCnt="0"/>
      <dgm:spPr/>
    </dgm:pt>
    <dgm:pt modelId="{C47058EA-DF9A-4152-AA43-470D3ABE6170}" type="pres">
      <dgm:prSet presAssocID="{0565424E-46AA-4268-BFC2-E6494BEA22F4}" presName="middleBoxParent" presStyleLbl="node1" presStyleIdx="1" presStyleCnt="2" custScaleY="77489" custLinFactNeighborX="-645" custLinFactNeighborY="11905"/>
      <dgm:spPr/>
      <dgm:t>
        <a:bodyPr/>
        <a:lstStyle/>
        <a:p>
          <a:endParaRPr lang="en-US"/>
        </a:p>
      </dgm:t>
    </dgm:pt>
    <dgm:pt modelId="{6F32ABD7-FC33-44C8-9F07-4B6BE80F5BA8}" type="pres">
      <dgm:prSet presAssocID="{0565424E-46AA-4268-BFC2-E6494BEA22F4}" presName="middleBoxChildren" presStyleCnt="0"/>
      <dgm:spPr/>
    </dgm:pt>
  </dgm:ptLst>
  <dgm:cxnLst>
    <dgm:cxn modelId="{FFF30B33-74E3-4895-9BDB-903171C520B2}" type="presOf" srcId="{601909E3-F76E-4498-991C-3DCB2A1DFD69}" destId="{C47058EA-DF9A-4152-AA43-470D3ABE6170}" srcOrd="0" destOrd="0" presId="urn:microsoft.com/office/officeart/2005/8/layout/target2"/>
    <dgm:cxn modelId="{17F2FA91-35E1-46B5-B77A-28DA07D765EB}" type="presOf" srcId="{0565424E-46AA-4268-BFC2-E6494BEA22F4}" destId="{4978C985-336B-4FE8-9BDE-A2269B179F90}" srcOrd="0" destOrd="0" presId="urn:microsoft.com/office/officeart/2005/8/layout/target2"/>
    <dgm:cxn modelId="{F2E54830-A33B-4978-84AD-0578552069A5}" srcId="{0565424E-46AA-4268-BFC2-E6494BEA22F4}" destId="{09A3A1D9-6C59-4973-99F9-94A0F20E7210}" srcOrd="0" destOrd="0" parTransId="{BC6FFCAF-F918-47B7-BB77-8BEF89000B62}" sibTransId="{C2338E2C-2AF3-411F-BEED-EF8DCD2B4C7F}"/>
    <dgm:cxn modelId="{AE1B41FD-51CB-4B95-8A33-5E687D39A3A9}" type="presOf" srcId="{09A3A1D9-6C59-4973-99F9-94A0F20E7210}" destId="{43918C9C-57EF-4872-B1D1-5D24267791C7}" srcOrd="0" destOrd="0" presId="urn:microsoft.com/office/officeart/2005/8/layout/target2"/>
    <dgm:cxn modelId="{E8B47C04-442B-4053-923B-03064BF8308D}" srcId="{0565424E-46AA-4268-BFC2-E6494BEA22F4}" destId="{601909E3-F76E-4498-991C-3DCB2A1DFD69}" srcOrd="1" destOrd="0" parTransId="{C4E38FD8-35D7-440A-9550-E9F9FB640D20}" sibTransId="{DC93646C-2D24-4388-AEC9-3F099F8B66DB}"/>
    <dgm:cxn modelId="{3CFDF202-2A72-41D6-9AF6-909FD825E90D}" type="presParOf" srcId="{4978C985-336B-4FE8-9BDE-A2269B179F90}" destId="{B175BF56-E67F-4AE4-B794-793944E1A07B}" srcOrd="0" destOrd="0" presId="urn:microsoft.com/office/officeart/2005/8/layout/target2"/>
    <dgm:cxn modelId="{E370E10D-4AF3-42BD-BBE0-06C8870D55BE}" type="presParOf" srcId="{B175BF56-E67F-4AE4-B794-793944E1A07B}" destId="{43918C9C-57EF-4872-B1D1-5D24267791C7}" srcOrd="0" destOrd="0" presId="urn:microsoft.com/office/officeart/2005/8/layout/target2"/>
    <dgm:cxn modelId="{930EB194-29E2-456D-97A8-D42369FD8095}" type="presParOf" srcId="{B175BF56-E67F-4AE4-B794-793944E1A07B}" destId="{B994F673-6876-4C49-985C-8447BC8817D3}" srcOrd="1" destOrd="0" presId="urn:microsoft.com/office/officeart/2005/8/layout/target2"/>
    <dgm:cxn modelId="{59A8FAF2-DCCB-414E-B4B3-37B6E47FD591}" type="presParOf" srcId="{4978C985-336B-4FE8-9BDE-A2269B179F90}" destId="{94836BD2-2874-4558-915A-3130F9FF8C43}" srcOrd="1" destOrd="0" presId="urn:microsoft.com/office/officeart/2005/8/layout/target2"/>
    <dgm:cxn modelId="{FA72D70C-8F0D-4AF1-ADF9-84D93AB94F0F}" type="presParOf" srcId="{94836BD2-2874-4558-915A-3130F9FF8C43}" destId="{C47058EA-DF9A-4152-AA43-470D3ABE6170}" srcOrd="0" destOrd="0" presId="urn:microsoft.com/office/officeart/2005/8/layout/target2"/>
    <dgm:cxn modelId="{A75ADBA4-B601-47FE-8EA8-F069B5502984}" type="presParOf" srcId="{94836BD2-2874-4558-915A-3130F9FF8C43}" destId="{6F32ABD7-FC33-44C8-9F07-4B6BE80F5BA8}" srcOrd="1"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00BCC07-8434-4B6C-86EC-4C1FA3E1ED4D}" type="doc">
      <dgm:prSet loTypeId="urn:microsoft.com/office/officeart/2005/8/layout/vList4" loCatId="picture" qsTypeId="urn:microsoft.com/office/officeart/2005/8/quickstyle/simple1" qsCatId="simple" csTypeId="urn:microsoft.com/office/officeart/2005/8/colors/colorful2" csCatId="colorful"/>
      <dgm:spPr/>
      <dgm:t>
        <a:bodyPr/>
        <a:lstStyle/>
        <a:p>
          <a:endParaRPr lang="en-US"/>
        </a:p>
      </dgm:t>
    </dgm:pt>
    <dgm:pt modelId="{2E11075E-3477-4F65-9F60-ED396779A552}">
      <dgm:prSet/>
      <dgm:spPr/>
      <dgm:t>
        <a:bodyPr/>
        <a:lstStyle/>
        <a:p>
          <a:pPr rtl="0"/>
          <a:r>
            <a:rPr lang="ms-MY" b="0" dirty="0" smtClean="0">
              <a:solidFill>
                <a:srgbClr val="0000FF"/>
              </a:solidFill>
              <a:latin typeface="Berlin Sans FB" pitchFamily="34" charset="0"/>
            </a:rPr>
            <a:t>Madinah juga merupakan tanah air Rasulullah SAW, baginda menetap serta mengembangkan dakwah Islam setelah berhijrah dari Mekah sehingga berjaya  membentuk komuniti Madinah dengan adanya Piagam Madinah. </a:t>
          </a:r>
          <a:endParaRPr lang="en-US" b="0" dirty="0">
            <a:solidFill>
              <a:srgbClr val="0000FF"/>
            </a:solidFill>
            <a:latin typeface="Berlin Sans FB" pitchFamily="34" charset="0"/>
          </a:endParaRPr>
        </a:p>
      </dgm:t>
    </dgm:pt>
    <dgm:pt modelId="{5775C45E-1239-45FD-8E59-57B7CD14EAB5}" type="parTrans" cxnId="{C9570226-BD98-4A96-B65B-D46FDF314943}">
      <dgm:prSet/>
      <dgm:spPr/>
      <dgm:t>
        <a:bodyPr/>
        <a:lstStyle/>
        <a:p>
          <a:endParaRPr lang="en-US" b="0">
            <a:solidFill>
              <a:srgbClr val="0000FF"/>
            </a:solidFill>
            <a:latin typeface="Berlin Sans FB" pitchFamily="34" charset="0"/>
          </a:endParaRPr>
        </a:p>
      </dgm:t>
    </dgm:pt>
    <dgm:pt modelId="{3BCBC293-7F37-43A9-BCE3-BAB2471F7FD5}" type="sibTrans" cxnId="{C9570226-BD98-4A96-B65B-D46FDF314943}">
      <dgm:prSet/>
      <dgm:spPr/>
      <dgm:t>
        <a:bodyPr/>
        <a:lstStyle/>
        <a:p>
          <a:endParaRPr lang="en-US" b="0">
            <a:solidFill>
              <a:srgbClr val="0000FF"/>
            </a:solidFill>
            <a:latin typeface="Berlin Sans FB" pitchFamily="34" charset="0"/>
          </a:endParaRPr>
        </a:p>
      </dgm:t>
    </dgm:pt>
    <dgm:pt modelId="{7415F30F-FE73-4365-956F-433020017147}">
      <dgm:prSet/>
      <dgm:spPr/>
      <dgm:t>
        <a:bodyPr/>
        <a:lstStyle/>
        <a:p>
          <a:pPr rtl="0"/>
          <a:r>
            <a:rPr lang="ms-MY" b="0" smtClean="0">
              <a:solidFill>
                <a:srgbClr val="0000FF"/>
              </a:solidFill>
              <a:latin typeface="Berlin Sans FB" pitchFamily="34" charset="0"/>
            </a:rPr>
            <a:t>Diriwayatkan juga bahawa apabila Rasulullah SAW pulang ke Madinah dari sesuatu perjalanan, baginda akan mempercepatkan perjalanannya. Hal ini kerana kecintaan dan kerinduan Baginda SAW terhadap negara tanah airnya. </a:t>
          </a:r>
          <a:endParaRPr lang="en-US" b="0">
            <a:solidFill>
              <a:srgbClr val="0000FF"/>
            </a:solidFill>
            <a:latin typeface="Berlin Sans FB" pitchFamily="34" charset="0"/>
          </a:endParaRPr>
        </a:p>
      </dgm:t>
    </dgm:pt>
    <dgm:pt modelId="{8956449F-A5C9-4EC6-AE2E-3132FFE2AA86}" type="parTrans" cxnId="{D7B35752-DFC8-434D-9889-7ABAEE26021E}">
      <dgm:prSet/>
      <dgm:spPr/>
      <dgm:t>
        <a:bodyPr/>
        <a:lstStyle/>
        <a:p>
          <a:endParaRPr lang="en-US" b="0">
            <a:solidFill>
              <a:srgbClr val="0000FF"/>
            </a:solidFill>
            <a:latin typeface="Berlin Sans FB" pitchFamily="34" charset="0"/>
          </a:endParaRPr>
        </a:p>
      </dgm:t>
    </dgm:pt>
    <dgm:pt modelId="{923BA1EA-F7C0-497F-94C4-BD6E282A8049}" type="sibTrans" cxnId="{D7B35752-DFC8-434D-9889-7ABAEE26021E}">
      <dgm:prSet/>
      <dgm:spPr/>
      <dgm:t>
        <a:bodyPr/>
        <a:lstStyle/>
        <a:p>
          <a:endParaRPr lang="en-US" b="0">
            <a:solidFill>
              <a:srgbClr val="0000FF"/>
            </a:solidFill>
            <a:latin typeface="Berlin Sans FB" pitchFamily="34" charset="0"/>
          </a:endParaRPr>
        </a:p>
      </dgm:t>
    </dgm:pt>
    <dgm:pt modelId="{AF1A1C20-DB6C-4561-AA62-26A6E69C2B83}" type="pres">
      <dgm:prSet presAssocID="{900BCC07-8434-4B6C-86EC-4C1FA3E1ED4D}" presName="linear" presStyleCnt="0">
        <dgm:presLayoutVars>
          <dgm:dir/>
          <dgm:resizeHandles val="exact"/>
        </dgm:presLayoutVars>
      </dgm:prSet>
      <dgm:spPr/>
      <dgm:t>
        <a:bodyPr/>
        <a:lstStyle/>
        <a:p>
          <a:endParaRPr lang="en-US"/>
        </a:p>
      </dgm:t>
    </dgm:pt>
    <dgm:pt modelId="{636B3EB5-1A0F-4513-A467-4674948E7DC6}" type="pres">
      <dgm:prSet presAssocID="{2E11075E-3477-4F65-9F60-ED396779A552}" presName="comp" presStyleCnt="0"/>
      <dgm:spPr/>
    </dgm:pt>
    <dgm:pt modelId="{8DD4023B-33A7-42EF-9938-B3C19FF1CD48}" type="pres">
      <dgm:prSet presAssocID="{2E11075E-3477-4F65-9F60-ED396779A552}" presName="box" presStyleLbl="node1" presStyleIdx="0" presStyleCnt="2"/>
      <dgm:spPr/>
      <dgm:t>
        <a:bodyPr/>
        <a:lstStyle/>
        <a:p>
          <a:endParaRPr lang="en-US"/>
        </a:p>
      </dgm:t>
    </dgm:pt>
    <dgm:pt modelId="{5EDB85AE-49AA-40EA-BE1A-64B02A92D58C}" type="pres">
      <dgm:prSet presAssocID="{2E11075E-3477-4F65-9F60-ED396779A552}" presName="img" presStyleLbl="fgImgPlace1" presStyleIdx="0" presStyleCnt="2"/>
      <dgm:spPr/>
    </dgm:pt>
    <dgm:pt modelId="{B3C11597-8557-4704-88D3-08B4F3FD534D}" type="pres">
      <dgm:prSet presAssocID="{2E11075E-3477-4F65-9F60-ED396779A552}" presName="text" presStyleLbl="node1" presStyleIdx="0" presStyleCnt="2">
        <dgm:presLayoutVars>
          <dgm:bulletEnabled val="1"/>
        </dgm:presLayoutVars>
      </dgm:prSet>
      <dgm:spPr/>
      <dgm:t>
        <a:bodyPr/>
        <a:lstStyle/>
        <a:p>
          <a:endParaRPr lang="en-US"/>
        </a:p>
      </dgm:t>
    </dgm:pt>
    <dgm:pt modelId="{99D11F5E-C396-43C2-AFE2-53F4C465BA1D}" type="pres">
      <dgm:prSet presAssocID="{3BCBC293-7F37-43A9-BCE3-BAB2471F7FD5}" presName="spacer" presStyleCnt="0"/>
      <dgm:spPr/>
    </dgm:pt>
    <dgm:pt modelId="{9BA2D2A8-8F16-45D9-914B-001C7AFDA94B}" type="pres">
      <dgm:prSet presAssocID="{7415F30F-FE73-4365-956F-433020017147}" presName="comp" presStyleCnt="0"/>
      <dgm:spPr/>
    </dgm:pt>
    <dgm:pt modelId="{884A3389-7DE7-4EE3-856B-E2953BB54375}" type="pres">
      <dgm:prSet presAssocID="{7415F30F-FE73-4365-956F-433020017147}" presName="box" presStyleLbl="node1" presStyleIdx="1" presStyleCnt="2"/>
      <dgm:spPr/>
      <dgm:t>
        <a:bodyPr/>
        <a:lstStyle/>
        <a:p>
          <a:endParaRPr lang="en-US"/>
        </a:p>
      </dgm:t>
    </dgm:pt>
    <dgm:pt modelId="{4A062084-4F72-40C5-B54D-1DC7916DED43}" type="pres">
      <dgm:prSet presAssocID="{7415F30F-FE73-4365-956F-433020017147}" presName="img" presStyleLbl="fgImgPlace1" presStyleIdx="1" presStyleCnt="2"/>
      <dgm:spPr/>
    </dgm:pt>
    <dgm:pt modelId="{B879AC59-5201-4E9D-A8E1-3A5F1808D352}" type="pres">
      <dgm:prSet presAssocID="{7415F30F-FE73-4365-956F-433020017147}" presName="text" presStyleLbl="node1" presStyleIdx="1" presStyleCnt="2">
        <dgm:presLayoutVars>
          <dgm:bulletEnabled val="1"/>
        </dgm:presLayoutVars>
      </dgm:prSet>
      <dgm:spPr/>
      <dgm:t>
        <a:bodyPr/>
        <a:lstStyle/>
        <a:p>
          <a:endParaRPr lang="en-US"/>
        </a:p>
      </dgm:t>
    </dgm:pt>
  </dgm:ptLst>
  <dgm:cxnLst>
    <dgm:cxn modelId="{0A94A438-23D6-45A1-B556-F8F0FD01E90A}" type="presOf" srcId="{7415F30F-FE73-4365-956F-433020017147}" destId="{B879AC59-5201-4E9D-A8E1-3A5F1808D352}" srcOrd="1" destOrd="0" presId="urn:microsoft.com/office/officeart/2005/8/layout/vList4"/>
    <dgm:cxn modelId="{D7B35752-DFC8-434D-9889-7ABAEE26021E}" srcId="{900BCC07-8434-4B6C-86EC-4C1FA3E1ED4D}" destId="{7415F30F-FE73-4365-956F-433020017147}" srcOrd="1" destOrd="0" parTransId="{8956449F-A5C9-4EC6-AE2E-3132FFE2AA86}" sibTransId="{923BA1EA-F7C0-497F-94C4-BD6E282A8049}"/>
    <dgm:cxn modelId="{644A2503-F35D-4888-81C3-B50EC93E625A}" type="presOf" srcId="{7415F30F-FE73-4365-956F-433020017147}" destId="{884A3389-7DE7-4EE3-856B-E2953BB54375}" srcOrd="0" destOrd="0" presId="urn:microsoft.com/office/officeart/2005/8/layout/vList4"/>
    <dgm:cxn modelId="{C9570226-BD98-4A96-B65B-D46FDF314943}" srcId="{900BCC07-8434-4B6C-86EC-4C1FA3E1ED4D}" destId="{2E11075E-3477-4F65-9F60-ED396779A552}" srcOrd="0" destOrd="0" parTransId="{5775C45E-1239-45FD-8E59-57B7CD14EAB5}" sibTransId="{3BCBC293-7F37-43A9-BCE3-BAB2471F7FD5}"/>
    <dgm:cxn modelId="{7D13B10F-420A-40DC-AD32-7AEB55B82E30}" type="presOf" srcId="{900BCC07-8434-4B6C-86EC-4C1FA3E1ED4D}" destId="{AF1A1C20-DB6C-4561-AA62-26A6E69C2B83}" srcOrd="0" destOrd="0" presId="urn:microsoft.com/office/officeart/2005/8/layout/vList4"/>
    <dgm:cxn modelId="{3586C33F-D81F-4FC8-BEC4-B3931C089918}" type="presOf" srcId="{2E11075E-3477-4F65-9F60-ED396779A552}" destId="{8DD4023B-33A7-42EF-9938-B3C19FF1CD48}" srcOrd="0" destOrd="0" presId="urn:microsoft.com/office/officeart/2005/8/layout/vList4"/>
    <dgm:cxn modelId="{731B571F-AB7C-46EC-8E88-FB6A6C71F245}" type="presOf" srcId="{2E11075E-3477-4F65-9F60-ED396779A552}" destId="{B3C11597-8557-4704-88D3-08B4F3FD534D}" srcOrd="1" destOrd="0" presId="urn:microsoft.com/office/officeart/2005/8/layout/vList4"/>
    <dgm:cxn modelId="{22774072-BC80-4865-8AC9-EB6FC331A282}" type="presParOf" srcId="{AF1A1C20-DB6C-4561-AA62-26A6E69C2B83}" destId="{636B3EB5-1A0F-4513-A467-4674948E7DC6}" srcOrd="0" destOrd="0" presId="urn:microsoft.com/office/officeart/2005/8/layout/vList4"/>
    <dgm:cxn modelId="{EEB7538C-6B91-48EF-BE10-3B36605B24B7}" type="presParOf" srcId="{636B3EB5-1A0F-4513-A467-4674948E7DC6}" destId="{8DD4023B-33A7-42EF-9938-B3C19FF1CD48}" srcOrd="0" destOrd="0" presId="urn:microsoft.com/office/officeart/2005/8/layout/vList4"/>
    <dgm:cxn modelId="{60FE923D-75F9-4289-9BE8-55A8B74AB91A}" type="presParOf" srcId="{636B3EB5-1A0F-4513-A467-4674948E7DC6}" destId="{5EDB85AE-49AA-40EA-BE1A-64B02A92D58C}" srcOrd="1" destOrd="0" presId="urn:microsoft.com/office/officeart/2005/8/layout/vList4"/>
    <dgm:cxn modelId="{7E284749-6837-4CBC-9C34-7D44B744CE20}" type="presParOf" srcId="{636B3EB5-1A0F-4513-A467-4674948E7DC6}" destId="{B3C11597-8557-4704-88D3-08B4F3FD534D}" srcOrd="2" destOrd="0" presId="urn:microsoft.com/office/officeart/2005/8/layout/vList4"/>
    <dgm:cxn modelId="{EC56BDC8-B080-483D-B3D6-90A873DC2018}" type="presParOf" srcId="{AF1A1C20-DB6C-4561-AA62-26A6E69C2B83}" destId="{99D11F5E-C396-43C2-AFE2-53F4C465BA1D}" srcOrd="1" destOrd="0" presId="urn:microsoft.com/office/officeart/2005/8/layout/vList4"/>
    <dgm:cxn modelId="{80EC27C9-7418-4545-9B25-2F450C54843B}" type="presParOf" srcId="{AF1A1C20-DB6C-4561-AA62-26A6E69C2B83}" destId="{9BA2D2A8-8F16-45D9-914B-001C7AFDA94B}" srcOrd="2" destOrd="0" presId="urn:microsoft.com/office/officeart/2005/8/layout/vList4"/>
    <dgm:cxn modelId="{8BEBB823-0FC5-4175-9BED-00C4D71A8099}" type="presParOf" srcId="{9BA2D2A8-8F16-45D9-914B-001C7AFDA94B}" destId="{884A3389-7DE7-4EE3-856B-E2953BB54375}" srcOrd="0" destOrd="0" presId="urn:microsoft.com/office/officeart/2005/8/layout/vList4"/>
    <dgm:cxn modelId="{E3B475C1-DB94-448A-BB74-FE8F113993EF}" type="presParOf" srcId="{9BA2D2A8-8F16-45D9-914B-001C7AFDA94B}" destId="{4A062084-4F72-40C5-B54D-1DC7916DED43}" srcOrd="1" destOrd="0" presId="urn:microsoft.com/office/officeart/2005/8/layout/vList4"/>
    <dgm:cxn modelId="{16892D16-6032-4511-9734-5A19998B9C65}" type="presParOf" srcId="{9BA2D2A8-8F16-45D9-914B-001C7AFDA94B}" destId="{B879AC59-5201-4E9D-A8E1-3A5F1808D352}"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BD2C002-980E-424A-ACE8-40B622EACE35}"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n-US"/>
        </a:p>
      </dgm:t>
    </dgm:pt>
    <dgm:pt modelId="{0F43FB3E-BF47-4DB2-882A-E08DF3211FFF}">
      <dgm:prSet/>
      <dgm:spPr/>
      <dgm:t>
        <a:bodyPr/>
        <a:lstStyle/>
        <a:p>
          <a:pPr rtl="0"/>
          <a:r>
            <a:rPr lang="ms-MY" smtClean="0">
              <a:solidFill>
                <a:schemeClr val="tx1"/>
              </a:solidFill>
              <a:latin typeface="Berlin Sans FB" pitchFamily="34" charset="0"/>
            </a:rPr>
            <a:t>Negara yang kita diami ini merupakan anugerah dari Allah SWT. Ia juga merupakan amanah yang perlu dijaga dengan sebaiknya. </a:t>
          </a:r>
          <a:endParaRPr lang="en-US">
            <a:solidFill>
              <a:schemeClr val="tx1"/>
            </a:solidFill>
            <a:latin typeface="Berlin Sans FB" pitchFamily="34" charset="0"/>
          </a:endParaRPr>
        </a:p>
      </dgm:t>
    </dgm:pt>
    <dgm:pt modelId="{B99571EA-D3D2-4505-B177-51B492BC3527}" type="parTrans" cxnId="{7E57F7E1-994C-4B73-BEA9-857FB1820CAE}">
      <dgm:prSet/>
      <dgm:spPr/>
      <dgm:t>
        <a:bodyPr/>
        <a:lstStyle/>
        <a:p>
          <a:endParaRPr lang="en-US">
            <a:solidFill>
              <a:schemeClr val="tx1"/>
            </a:solidFill>
            <a:latin typeface="Berlin Sans FB" pitchFamily="34" charset="0"/>
          </a:endParaRPr>
        </a:p>
      </dgm:t>
    </dgm:pt>
    <dgm:pt modelId="{F2480243-5211-48E1-859F-F71CFE31618F}" type="sibTrans" cxnId="{7E57F7E1-994C-4B73-BEA9-857FB1820CAE}">
      <dgm:prSet/>
      <dgm:spPr/>
      <dgm:t>
        <a:bodyPr/>
        <a:lstStyle/>
        <a:p>
          <a:endParaRPr lang="en-US">
            <a:solidFill>
              <a:schemeClr val="tx1"/>
            </a:solidFill>
            <a:latin typeface="Berlin Sans FB" pitchFamily="34" charset="0"/>
          </a:endParaRPr>
        </a:p>
      </dgm:t>
    </dgm:pt>
    <dgm:pt modelId="{D8368836-9ADA-47DF-8E1F-837FB3B24DA6}">
      <dgm:prSet/>
      <dgm:spPr/>
      <dgm:t>
        <a:bodyPr/>
        <a:lstStyle/>
        <a:p>
          <a:pPr rtl="0"/>
          <a:r>
            <a:rPr lang="ms-MY" smtClean="0">
              <a:solidFill>
                <a:schemeClr val="tx1"/>
              </a:solidFill>
              <a:latin typeface="Berlin Sans FB" pitchFamily="34" charset="0"/>
            </a:rPr>
            <a:t>Keamanan yang dikecapi, keselesaan yang kita nikmat, semuanya pemberian dari Allah SWT kepada makhluknya atas sifat </a:t>
          </a:r>
          <a:r>
            <a:rPr lang="ms-MY" i="1" smtClean="0">
              <a:solidFill>
                <a:schemeClr val="tx1"/>
              </a:solidFill>
              <a:latin typeface="Berlin Sans FB" pitchFamily="34" charset="0"/>
            </a:rPr>
            <a:t>al-Rahman</a:t>
          </a:r>
          <a:r>
            <a:rPr lang="ms-MY" smtClean="0">
              <a:solidFill>
                <a:schemeClr val="tx1"/>
              </a:solidFill>
              <a:latin typeface="Berlin Sans FB" pitchFamily="34" charset="0"/>
            </a:rPr>
            <a:t> Allah SWT. </a:t>
          </a:r>
          <a:endParaRPr lang="en-US">
            <a:solidFill>
              <a:schemeClr val="tx1"/>
            </a:solidFill>
            <a:latin typeface="Berlin Sans FB" pitchFamily="34" charset="0"/>
          </a:endParaRPr>
        </a:p>
      </dgm:t>
    </dgm:pt>
    <dgm:pt modelId="{44F57DFC-AD89-429E-99FA-AA6699F5E68E}" type="parTrans" cxnId="{74867793-E43D-4D79-8435-FFCD055B212C}">
      <dgm:prSet/>
      <dgm:spPr/>
      <dgm:t>
        <a:bodyPr/>
        <a:lstStyle/>
        <a:p>
          <a:endParaRPr lang="en-US">
            <a:solidFill>
              <a:schemeClr val="tx1"/>
            </a:solidFill>
            <a:latin typeface="Berlin Sans FB" pitchFamily="34" charset="0"/>
          </a:endParaRPr>
        </a:p>
      </dgm:t>
    </dgm:pt>
    <dgm:pt modelId="{F59DC6D6-9791-43E9-9040-4F9CB5DE7877}" type="sibTrans" cxnId="{74867793-E43D-4D79-8435-FFCD055B212C}">
      <dgm:prSet/>
      <dgm:spPr/>
      <dgm:t>
        <a:bodyPr/>
        <a:lstStyle/>
        <a:p>
          <a:endParaRPr lang="en-US">
            <a:solidFill>
              <a:schemeClr val="tx1"/>
            </a:solidFill>
            <a:latin typeface="Berlin Sans FB" pitchFamily="34" charset="0"/>
          </a:endParaRPr>
        </a:p>
      </dgm:t>
    </dgm:pt>
    <dgm:pt modelId="{79922A41-26F1-40C4-8C48-F7169B1FD3F8}">
      <dgm:prSet/>
      <dgm:spPr/>
      <dgm:t>
        <a:bodyPr/>
        <a:lstStyle/>
        <a:p>
          <a:pPr rtl="0"/>
          <a:r>
            <a:rPr lang="ms-MY" smtClean="0">
              <a:solidFill>
                <a:schemeClr val="tx1"/>
              </a:solidFill>
              <a:latin typeface="Berlin Sans FB" pitchFamily="34" charset="0"/>
            </a:rPr>
            <a:t>Nikmat-nikmat ini sepatutnya sentiasa disyukuri dan dipelihara dengan sebaiknya.</a:t>
          </a:r>
          <a:endParaRPr lang="en-US">
            <a:solidFill>
              <a:schemeClr val="tx1"/>
            </a:solidFill>
            <a:latin typeface="Berlin Sans FB" pitchFamily="34" charset="0"/>
          </a:endParaRPr>
        </a:p>
      </dgm:t>
    </dgm:pt>
    <dgm:pt modelId="{D3DA3725-47F1-4294-B545-0AC721021C61}" type="parTrans" cxnId="{E35AA359-1591-4063-AB41-89B354108355}">
      <dgm:prSet/>
      <dgm:spPr/>
      <dgm:t>
        <a:bodyPr/>
        <a:lstStyle/>
        <a:p>
          <a:endParaRPr lang="en-US">
            <a:solidFill>
              <a:schemeClr val="tx1"/>
            </a:solidFill>
            <a:latin typeface="Berlin Sans FB" pitchFamily="34" charset="0"/>
          </a:endParaRPr>
        </a:p>
      </dgm:t>
    </dgm:pt>
    <dgm:pt modelId="{EBDDCB57-58A1-41BC-B020-E626A2591AAA}" type="sibTrans" cxnId="{E35AA359-1591-4063-AB41-89B354108355}">
      <dgm:prSet/>
      <dgm:spPr/>
      <dgm:t>
        <a:bodyPr/>
        <a:lstStyle/>
        <a:p>
          <a:endParaRPr lang="en-US">
            <a:solidFill>
              <a:schemeClr val="tx1"/>
            </a:solidFill>
            <a:latin typeface="Berlin Sans FB" pitchFamily="34" charset="0"/>
          </a:endParaRPr>
        </a:p>
      </dgm:t>
    </dgm:pt>
    <dgm:pt modelId="{3EFBFFA4-151F-4529-BF0A-AEA6AC551010}" type="pres">
      <dgm:prSet presAssocID="{CBD2C002-980E-424A-ACE8-40B622EACE35}" presName="diagram" presStyleCnt="0">
        <dgm:presLayoutVars>
          <dgm:dir/>
          <dgm:resizeHandles val="exact"/>
        </dgm:presLayoutVars>
      </dgm:prSet>
      <dgm:spPr/>
      <dgm:t>
        <a:bodyPr/>
        <a:lstStyle/>
        <a:p>
          <a:endParaRPr lang="en-US"/>
        </a:p>
      </dgm:t>
    </dgm:pt>
    <dgm:pt modelId="{0517000B-78A3-47F6-BA8F-9BEE4268C486}" type="pres">
      <dgm:prSet presAssocID="{0F43FB3E-BF47-4DB2-882A-E08DF3211FFF}" presName="node" presStyleLbl="node1" presStyleIdx="0" presStyleCnt="3">
        <dgm:presLayoutVars>
          <dgm:bulletEnabled val="1"/>
        </dgm:presLayoutVars>
      </dgm:prSet>
      <dgm:spPr/>
      <dgm:t>
        <a:bodyPr/>
        <a:lstStyle/>
        <a:p>
          <a:endParaRPr lang="en-US"/>
        </a:p>
      </dgm:t>
    </dgm:pt>
    <dgm:pt modelId="{7D30B259-EB1F-420A-B5DA-8EFC022AFB68}" type="pres">
      <dgm:prSet presAssocID="{F2480243-5211-48E1-859F-F71CFE31618F}" presName="sibTrans" presStyleCnt="0"/>
      <dgm:spPr/>
    </dgm:pt>
    <dgm:pt modelId="{B2B0BF89-E881-49B1-82B6-AC8BAFB8EFD2}" type="pres">
      <dgm:prSet presAssocID="{D8368836-9ADA-47DF-8E1F-837FB3B24DA6}" presName="node" presStyleLbl="node1" presStyleIdx="1" presStyleCnt="3">
        <dgm:presLayoutVars>
          <dgm:bulletEnabled val="1"/>
        </dgm:presLayoutVars>
      </dgm:prSet>
      <dgm:spPr/>
      <dgm:t>
        <a:bodyPr/>
        <a:lstStyle/>
        <a:p>
          <a:endParaRPr lang="en-US"/>
        </a:p>
      </dgm:t>
    </dgm:pt>
    <dgm:pt modelId="{E7A361F5-B5C8-4E59-8602-EFB847301766}" type="pres">
      <dgm:prSet presAssocID="{F59DC6D6-9791-43E9-9040-4F9CB5DE7877}" presName="sibTrans" presStyleCnt="0"/>
      <dgm:spPr/>
    </dgm:pt>
    <dgm:pt modelId="{7D7A2550-6BF2-4577-9CF7-2013727FF118}" type="pres">
      <dgm:prSet presAssocID="{79922A41-26F1-40C4-8C48-F7169B1FD3F8}" presName="node" presStyleLbl="node1" presStyleIdx="2" presStyleCnt="3">
        <dgm:presLayoutVars>
          <dgm:bulletEnabled val="1"/>
        </dgm:presLayoutVars>
      </dgm:prSet>
      <dgm:spPr/>
      <dgm:t>
        <a:bodyPr/>
        <a:lstStyle/>
        <a:p>
          <a:endParaRPr lang="en-US"/>
        </a:p>
      </dgm:t>
    </dgm:pt>
  </dgm:ptLst>
  <dgm:cxnLst>
    <dgm:cxn modelId="{7E57F7E1-994C-4B73-BEA9-857FB1820CAE}" srcId="{CBD2C002-980E-424A-ACE8-40B622EACE35}" destId="{0F43FB3E-BF47-4DB2-882A-E08DF3211FFF}" srcOrd="0" destOrd="0" parTransId="{B99571EA-D3D2-4505-B177-51B492BC3527}" sibTransId="{F2480243-5211-48E1-859F-F71CFE31618F}"/>
    <dgm:cxn modelId="{74867793-E43D-4D79-8435-FFCD055B212C}" srcId="{CBD2C002-980E-424A-ACE8-40B622EACE35}" destId="{D8368836-9ADA-47DF-8E1F-837FB3B24DA6}" srcOrd="1" destOrd="0" parTransId="{44F57DFC-AD89-429E-99FA-AA6699F5E68E}" sibTransId="{F59DC6D6-9791-43E9-9040-4F9CB5DE7877}"/>
    <dgm:cxn modelId="{E35AA359-1591-4063-AB41-89B354108355}" srcId="{CBD2C002-980E-424A-ACE8-40B622EACE35}" destId="{79922A41-26F1-40C4-8C48-F7169B1FD3F8}" srcOrd="2" destOrd="0" parTransId="{D3DA3725-47F1-4294-B545-0AC721021C61}" sibTransId="{EBDDCB57-58A1-41BC-B020-E626A2591AAA}"/>
    <dgm:cxn modelId="{30230BFF-2330-49B1-B266-90627DEC5CAF}" type="presOf" srcId="{79922A41-26F1-40C4-8C48-F7169B1FD3F8}" destId="{7D7A2550-6BF2-4577-9CF7-2013727FF118}" srcOrd="0" destOrd="0" presId="urn:microsoft.com/office/officeart/2005/8/layout/default"/>
    <dgm:cxn modelId="{7EE8DD9E-AFD6-49E6-8382-13646CD3B8B4}" type="presOf" srcId="{0F43FB3E-BF47-4DB2-882A-E08DF3211FFF}" destId="{0517000B-78A3-47F6-BA8F-9BEE4268C486}" srcOrd="0" destOrd="0" presId="urn:microsoft.com/office/officeart/2005/8/layout/default"/>
    <dgm:cxn modelId="{C20A2056-CA61-43D0-A1C0-EAAED79F136E}" type="presOf" srcId="{D8368836-9ADA-47DF-8E1F-837FB3B24DA6}" destId="{B2B0BF89-E881-49B1-82B6-AC8BAFB8EFD2}" srcOrd="0" destOrd="0" presId="urn:microsoft.com/office/officeart/2005/8/layout/default"/>
    <dgm:cxn modelId="{E3D73C28-940B-4F25-AE01-6F4540FE63CE}" type="presOf" srcId="{CBD2C002-980E-424A-ACE8-40B622EACE35}" destId="{3EFBFFA4-151F-4529-BF0A-AEA6AC551010}" srcOrd="0" destOrd="0" presId="urn:microsoft.com/office/officeart/2005/8/layout/default"/>
    <dgm:cxn modelId="{4FBC8109-0E73-4F1D-A49A-CB688E6391BF}" type="presParOf" srcId="{3EFBFFA4-151F-4529-BF0A-AEA6AC551010}" destId="{0517000B-78A3-47F6-BA8F-9BEE4268C486}" srcOrd="0" destOrd="0" presId="urn:microsoft.com/office/officeart/2005/8/layout/default"/>
    <dgm:cxn modelId="{71CE8192-712C-44AF-AC39-BD2DB73C2E3A}" type="presParOf" srcId="{3EFBFFA4-151F-4529-BF0A-AEA6AC551010}" destId="{7D30B259-EB1F-420A-B5DA-8EFC022AFB68}" srcOrd="1" destOrd="0" presId="urn:microsoft.com/office/officeart/2005/8/layout/default"/>
    <dgm:cxn modelId="{203FA715-08C4-47DF-82ED-2AF7654F35BB}" type="presParOf" srcId="{3EFBFFA4-151F-4529-BF0A-AEA6AC551010}" destId="{B2B0BF89-E881-49B1-82B6-AC8BAFB8EFD2}" srcOrd="2" destOrd="0" presId="urn:microsoft.com/office/officeart/2005/8/layout/default"/>
    <dgm:cxn modelId="{FA348785-7A04-4F36-A818-7ADAD490602E}" type="presParOf" srcId="{3EFBFFA4-151F-4529-BF0A-AEA6AC551010}" destId="{E7A361F5-B5C8-4E59-8602-EFB847301766}" srcOrd="3" destOrd="0" presId="urn:microsoft.com/office/officeart/2005/8/layout/default"/>
    <dgm:cxn modelId="{059EB2DF-302B-4B81-AE71-7EFC797D140A}" type="presParOf" srcId="{3EFBFFA4-151F-4529-BF0A-AEA6AC551010}" destId="{7D7A2550-6BF2-4577-9CF7-2013727FF118}"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861FB1A-5180-47FC-B5CC-807730192007}" type="doc">
      <dgm:prSet loTypeId="urn:microsoft.com/office/officeart/2005/8/layout/process4" loCatId="list" qsTypeId="urn:microsoft.com/office/officeart/2005/8/quickstyle/simple1" qsCatId="simple" csTypeId="urn:microsoft.com/office/officeart/2005/8/colors/colorful1" csCatId="colorful" phldr="1"/>
      <dgm:spPr/>
      <dgm:t>
        <a:bodyPr/>
        <a:lstStyle/>
        <a:p>
          <a:endParaRPr lang="en-US"/>
        </a:p>
      </dgm:t>
    </dgm:pt>
    <dgm:pt modelId="{54524912-23E0-40FD-BD35-92F84280372F}">
      <dgm:prSet custT="1"/>
      <dgm:spPr/>
      <dgm:t>
        <a:bodyPr/>
        <a:lstStyle/>
        <a:p>
          <a:pPr rtl="0"/>
          <a:r>
            <a:rPr lang="en-US" sz="2000" dirty="0" smtClean="0">
              <a:solidFill>
                <a:schemeClr val="tx1"/>
              </a:solidFill>
              <a:latin typeface="Berlin Sans FB" pitchFamily="34" charset="0"/>
            </a:rPr>
            <a:t>p</a:t>
          </a:r>
          <a:r>
            <a:rPr lang="en-MY" sz="2000" dirty="0" err="1" smtClean="0">
              <a:solidFill>
                <a:schemeClr val="tx1"/>
              </a:solidFill>
              <a:latin typeface="Berlin Sans FB" pitchFamily="34" charset="0"/>
            </a:rPr>
            <a:t>emupukan</a:t>
          </a:r>
          <a:r>
            <a:rPr lang="en-MY" sz="2000" dirty="0" smtClean="0">
              <a:solidFill>
                <a:schemeClr val="tx1"/>
              </a:solidFill>
              <a:latin typeface="Berlin Sans FB" pitchFamily="34" charset="0"/>
            </a:rPr>
            <a:t> </a:t>
          </a:r>
          <a:r>
            <a:rPr lang="en-MY" sz="2000" dirty="0" smtClean="0">
              <a:solidFill>
                <a:srgbClr val="FF0000"/>
              </a:solidFill>
              <a:latin typeface="Berlin Sans FB" pitchFamily="34" charset="0"/>
            </a:rPr>
            <a:t>rasa </a:t>
          </a:r>
          <a:r>
            <a:rPr lang="en-MY" sz="2000" dirty="0" err="1" smtClean="0">
              <a:solidFill>
                <a:srgbClr val="FF0000"/>
              </a:solidFill>
              <a:latin typeface="Berlin Sans FB" pitchFamily="34" charset="0"/>
            </a:rPr>
            <a:t>cinta</a:t>
          </a:r>
          <a:r>
            <a:rPr lang="en-MY" sz="2000" dirty="0" smtClean="0">
              <a:solidFill>
                <a:srgbClr val="FF0000"/>
              </a:solidFill>
              <a:latin typeface="Berlin Sans FB" pitchFamily="34" charset="0"/>
            </a:rPr>
            <a:t> </a:t>
          </a:r>
          <a:r>
            <a:rPr lang="en-MY" sz="2000" dirty="0" err="1" smtClean="0">
              <a:solidFill>
                <a:schemeClr val="tx1"/>
              </a:solidFill>
              <a:latin typeface="Berlin Sans FB" pitchFamily="34" charset="0"/>
            </a:rPr>
            <a:t>ini</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perlu</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berlaku</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secara</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berterusan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dan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bukan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hanya</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pada</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tarikh</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tertentu</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sahaja</a:t>
          </a:r>
          <a:r>
            <a:rPr lang="en-MY" sz="2000" dirty="0" smtClean="0">
              <a:solidFill>
                <a:schemeClr val="tx1"/>
              </a:solidFill>
              <a:latin typeface="Berlin Sans FB" pitchFamily="34" charset="0"/>
            </a:rPr>
            <a:t>. </a:t>
          </a:r>
          <a:endParaRPr lang="en-US" sz="2000" dirty="0">
            <a:solidFill>
              <a:schemeClr val="tx1"/>
            </a:solidFill>
            <a:latin typeface="Berlin Sans FB" pitchFamily="34" charset="0"/>
          </a:endParaRPr>
        </a:p>
      </dgm:t>
    </dgm:pt>
    <dgm:pt modelId="{5FB9E420-B7F7-427B-B454-9E62FB95FEEA}" type="parTrans" cxnId="{5F3E6724-66D8-4EFB-9746-ABE250D15E9E}">
      <dgm:prSet/>
      <dgm:spPr/>
      <dgm:t>
        <a:bodyPr/>
        <a:lstStyle/>
        <a:p>
          <a:endParaRPr lang="en-US" sz="2000">
            <a:solidFill>
              <a:schemeClr val="tx1"/>
            </a:solidFill>
            <a:latin typeface="Berlin Sans FB" pitchFamily="34" charset="0"/>
          </a:endParaRPr>
        </a:p>
      </dgm:t>
    </dgm:pt>
    <dgm:pt modelId="{904B6835-692E-4665-A04A-E511640A2045}" type="sibTrans" cxnId="{5F3E6724-66D8-4EFB-9746-ABE250D15E9E}">
      <dgm:prSet/>
      <dgm:spPr/>
      <dgm:t>
        <a:bodyPr/>
        <a:lstStyle/>
        <a:p>
          <a:endParaRPr lang="en-US" sz="2000">
            <a:solidFill>
              <a:schemeClr val="tx1"/>
            </a:solidFill>
            <a:latin typeface="Berlin Sans FB" pitchFamily="34" charset="0"/>
          </a:endParaRPr>
        </a:p>
      </dgm:t>
    </dgm:pt>
    <dgm:pt modelId="{FE72B870-C791-4A08-9710-4CE200153D28}">
      <dgm:prSet custT="1"/>
      <dgm:spPr/>
      <dgm:t>
        <a:bodyPr/>
        <a:lstStyle/>
        <a:p>
          <a:pPr rtl="0"/>
          <a:r>
            <a:rPr lang="en-MY" sz="2000" dirty="0" err="1" smtClean="0">
              <a:solidFill>
                <a:schemeClr val="tx1"/>
              </a:solidFill>
              <a:latin typeface="Berlin Sans FB" pitchFamily="34" charset="0"/>
            </a:rPr>
            <a:t>nilai-nilai</a:t>
          </a:r>
          <a:r>
            <a:rPr lang="en-MY" sz="2000" dirty="0" smtClean="0">
              <a:solidFill>
                <a:schemeClr val="tx1"/>
              </a:solidFill>
              <a:latin typeface="Berlin Sans FB" pitchFamily="34" charset="0"/>
            </a:rPr>
            <a:t> </a:t>
          </a:r>
          <a:r>
            <a:rPr lang="en-MY" sz="2000" dirty="0" err="1" smtClean="0">
              <a:solidFill>
                <a:srgbClr val="FF0000"/>
              </a:solidFill>
              <a:latin typeface="Berlin Sans FB" pitchFamily="34" charset="0"/>
            </a:rPr>
            <a:t>cintakan</a:t>
          </a:r>
          <a:r>
            <a:rPr lang="en-MY" sz="2000" dirty="0" smtClean="0">
              <a:solidFill>
                <a:srgbClr val="FF0000"/>
              </a:solidFill>
              <a:latin typeface="Berlin Sans FB" pitchFamily="34" charset="0"/>
            </a:rPr>
            <a:t> </a:t>
          </a:r>
          <a:r>
            <a:rPr lang="en-MY" sz="2000" dirty="0" err="1" smtClean="0">
              <a:solidFill>
                <a:srgbClr val="FF0000"/>
              </a:solidFill>
              <a:latin typeface="Berlin Sans FB" pitchFamily="34" charset="0"/>
            </a:rPr>
            <a:t>negara</a:t>
          </a:r>
          <a:r>
            <a:rPr lang="en-MY" sz="2000" dirty="0" smtClean="0">
              <a:solidFill>
                <a:srgbClr val="FF0000"/>
              </a:solidFill>
              <a:latin typeface="Berlin Sans FB" pitchFamily="34" charset="0"/>
            </a:rPr>
            <a:t> </a:t>
          </a:r>
          <a:r>
            <a:rPr lang="en-MY" sz="2000" dirty="0" err="1" smtClean="0">
              <a:solidFill>
                <a:schemeClr val="tx1"/>
              </a:solidFill>
              <a:latin typeface="Berlin Sans FB" pitchFamily="34" charset="0"/>
            </a:rPr>
            <a:t>seperti</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kesetiaan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keberanian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rela</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berkorban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dan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ketaatan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kepada</a:t>
          </a:r>
          <a:r>
            <a:rPr lang="en-MY" sz="2000" dirty="0" smtClean="0">
              <a:solidFill>
                <a:schemeClr val="tx1"/>
              </a:solidFill>
              <a:latin typeface="Berlin Sans FB" pitchFamily="34" charset="0"/>
            </a:rPr>
            <a:t> Raja </a:t>
          </a:r>
          <a:r>
            <a:rPr lang="en-MY" sz="2000" dirty="0" err="1" smtClean="0">
              <a:solidFill>
                <a:schemeClr val="tx1"/>
              </a:solidFill>
              <a:latin typeface="Berlin Sans FB" pitchFamily="34" charset="0"/>
            </a:rPr>
            <a:t>dan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negara</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perlu</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dipertingkatkan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bagi</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membentuk</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rakyat</a:t>
          </a:r>
          <a:r>
            <a:rPr lang="en-MY" sz="2000" dirty="0" smtClean="0">
              <a:solidFill>
                <a:schemeClr val="tx1"/>
              </a:solidFill>
              <a:latin typeface="Berlin Sans FB" pitchFamily="34" charset="0"/>
            </a:rPr>
            <a:t> Malaysia yang </a:t>
          </a:r>
          <a:r>
            <a:rPr lang="en-MY" sz="2000" dirty="0" err="1" smtClean="0">
              <a:solidFill>
                <a:schemeClr val="tx1"/>
              </a:solidFill>
              <a:latin typeface="Berlin Sans FB" pitchFamily="34" charset="0"/>
            </a:rPr>
            <a:t>patriotik</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dan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bertanggungjawab</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kepada</a:t>
          </a:r>
          <a:r>
            <a:rPr lang="en-MY" sz="2000" dirty="0" smtClean="0">
              <a:solidFill>
                <a:schemeClr val="tx1"/>
              </a:solidFill>
              <a:latin typeface="Berlin Sans FB" pitchFamily="34" charset="0"/>
            </a:rPr>
            <a:t> agama, </a:t>
          </a:r>
          <a:r>
            <a:rPr lang="en-MY" sz="2000" dirty="0" err="1" smtClean="0">
              <a:solidFill>
                <a:schemeClr val="tx1"/>
              </a:solidFill>
              <a:latin typeface="Berlin Sans FB" pitchFamily="34" charset="0"/>
            </a:rPr>
            <a:t>bangsa</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dan</a:t>
          </a:r>
          <a:r>
            <a:rPr lang="en-MY" sz="2000" dirty="0" smtClean="0">
              <a:solidFill>
                <a:schemeClr val="tx1"/>
              </a:solidFill>
              <a:latin typeface="Berlin Sans FB" pitchFamily="34" charset="0"/>
            </a:rPr>
            <a:t> </a:t>
          </a:r>
          <a:r>
            <a:rPr lang="en-MY" sz="2000" dirty="0" err="1" smtClean="0">
              <a:solidFill>
                <a:schemeClr val="tx1"/>
              </a:solidFill>
              <a:latin typeface="Berlin Sans FB" pitchFamily="34" charset="0"/>
            </a:rPr>
            <a:t>tanah</a:t>
          </a:r>
          <a:r>
            <a:rPr lang="en-MY" sz="2000" dirty="0" smtClean="0">
              <a:solidFill>
                <a:schemeClr val="tx1"/>
              </a:solidFill>
              <a:latin typeface="Berlin Sans FB" pitchFamily="34" charset="0"/>
            </a:rPr>
            <a:t> air.</a:t>
          </a:r>
          <a:endParaRPr lang="en-US" sz="2000" dirty="0">
            <a:solidFill>
              <a:schemeClr val="tx1"/>
            </a:solidFill>
            <a:latin typeface="Berlin Sans FB" pitchFamily="34" charset="0"/>
          </a:endParaRPr>
        </a:p>
      </dgm:t>
    </dgm:pt>
    <dgm:pt modelId="{11A87A1B-B344-4C59-BF00-AF64E28CA463}" type="parTrans" cxnId="{9663C2E1-A471-45BB-97E5-977EAC1CB948}">
      <dgm:prSet/>
      <dgm:spPr/>
      <dgm:t>
        <a:bodyPr/>
        <a:lstStyle/>
        <a:p>
          <a:endParaRPr lang="en-US" sz="2000">
            <a:solidFill>
              <a:schemeClr val="tx1"/>
            </a:solidFill>
            <a:latin typeface="Berlin Sans FB" pitchFamily="34" charset="0"/>
          </a:endParaRPr>
        </a:p>
      </dgm:t>
    </dgm:pt>
    <dgm:pt modelId="{29448F3E-B116-4270-BB05-0635C163EAA3}" type="sibTrans" cxnId="{9663C2E1-A471-45BB-97E5-977EAC1CB948}">
      <dgm:prSet/>
      <dgm:spPr/>
      <dgm:t>
        <a:bodyPr/>
        <a:lstStyle/>
        <a:p>
          <a:endParaRPr lang="en-US" sz="2000">
            <a:solidFill>
              <a:schemeClr val="tx1"/>
            </a:solidFill>
            <a:latin typeface="Berlin Sans FB" pitchFamily="34" charset="0"/>
          </a:endParaRPr>
        </a:p>
      </dgm:t>
    </dgm:pt>
    <dgm:pt modelId="{5A0F81CD-4278-46E1-86BF-80CF58FCB097}">
      <dgm:prSet custT="1"/>
      <dgm:spPr/>
      <dgm:t>
        <a:bodyPr/>
        <a:lstStyle/>
        <a:p>
          <a:pPr rtl="0"/>
          <a:r>
            <a:rPr lang="en-US" sz="2000" dirty="0" err="1" smtClean="0">
              <a:solidFill>
                <a:schemeClr val="tx1"/>
              </a:solidFill>
              <a:latin typeface="Berlin Sans FB" pitchFamily="34" charset="0"/>
            </a:rPr>
            <a:t>ibu</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bapa</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pemimpin</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masyarakat</a:t>
          </a:r>
          <a:r>
            <a:rPr lang="en-US" sz="2000" dirty="0" smtClean="0">
              <a:solidFill>
                <a:schemeClr val="tx1"/>
              </a:solidFill>
              <a:latin typeface="Berlin Sans FB" pitchFamily="34" charset="0"/>
            </a:rPr>
            <a:t>, media </a:t>
          </a:r>
          <a:r>
            <a:rPr lang="en-US" sz="2000" dirty="0" err="1" smtClean="0">
              <a:solidFill>
                <a:schemeClr val="tx1"/>
              </a:solidFill>
              <a:latin typeface="Berlin Sans FB" pitchFamily="34" charset="0"/>
            </a:rPr>
            <a:t>massa</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institusi</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pendidikan</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dan</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seumpamanya</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dituntut</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memainkan</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peranan</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dalam</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memupuk</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semangat</a:t>
          </a:r>
          <a:r>
            <a:rPr lang="en-US" sz="2000" dirty="0" smtClean="0">
              <a:solidFill>
                <a:schemeClr val="tx1"/>
              </a:solidFill>
              <a:latin typeface="Berlin Sans FB" pitchFamily="34" charset="0"/>
            </a:rPr>
            <a:t> </a:t>
          </a:r>
          <a:r>
            <a:rPr lang="en-US" sz="2000" dirty="0" err="1" smtClean="0">
              <a:solidFill>
                <a:srgbClr val="FF0000"/>
              </a:solidFill>
              <a:latin typeface="Berlin Sans FB" pitchFamily="34" charset="0"/>
            </a:rPr>
            <a:t>cintakan</a:t>
          </a:r>
          <a:r>
            <a:rPr lang="en-US" sz="2000" dirty="0" smtClean="0">
              <a:solidFill>
                <a:srgbClr val="FF0000"/>
              </a:solidFill>
              <a:latin typeface="Berlin Sans FB" pitchFamily="34" charset="0"/>
            </a:rPr>
            <a:t> </a:t>
          </a:r>
          <a:r>
            <a:rPr lang="en-US" sz="2000" dirty="0" err="1" smtClean="0">
              <a:solidFill>
                <a:srgbClr val="FF0000"/>
              </a:solidFill>
              <a:latin typeface="Berlin Sans FB" pitchFamily="34" charset="0"/>
            </a:rPr>
            <a:t>negara</a:t>
          </a:r>
          <a:r>
            <a:rPr lang="en-US" sz="2000" dirty="0" smtClean="0">
              <a:solidFill>
                <a:srgbClr val="FF0000"/>
              </a:solidFill>
              <a:latin typeface="Berlin Sans FB" pitchFamily="34" charset="0"/>
            </a:rPr>
            <a:t>. </a:t>
          </a:r>
          <a:endParaRPr lang="en-US" sz="2000" dirty="0">
            <a:solidFill>
              <a:srgbClr val="FF0000"/>
            </a:solidFill>
            <a:latin typeface="Berlin Sans FB" pitchFamily="34" charset="0"/>
          </a:endParaRPr>
        </a:p>
      </dgm:t>
    </dgm:pt>
    <dgm:pt modelId="{1F26B37D-44A6-4173-81CF-ABE1D3429616}" type="parTrans" cxnId="{68742721-EBAD-4BF7-8A4D-B70DB11C9A67}">
      <dgm:prSet/>
      <dgm:spPr/>
      <dgm:t>
        <a:bodyPr/>
        <a:lstStyle/>
        <a:p>
          <a:endParaRPr lang="en-US" sz="2000">
            <a:solidFill>
              <a:schemeClr val="tx1"/>
            </a:solidFill>
            <a:latin typeface="Berlin Sans FB" pitchFamily="34" charset="0"/>
          </a:endParaRPr>
        </a:p>
      </dgm:t>
    </dgm:pt>
    <dgm:pt modelId="{B80868B0-A8FD-4BC2-BAC0-B03039B6B1FA}" type="sibTrans" cxnId="{68742721-EBAD-4BF7-8A4D-B70DB11C9A67}">
      <dgm:prSet/>
      <dgm:spPr/>
      <dgm:t>
        <a:bodyPr/>
        <a:lstStyle/>
        <a:p>
          <a:endParaRPr lang="en-US" sz="2000">
            <a:solidFill>
              <a:schemeClr val="tx1"/>
            </a:solidFill>
            <a:latin typeface="Berlin Sans FB" pitchFamily="34" charset="0"/>
          </a:endParaRPr>
        </a:p>
      </dgm:t>
    </dgm:pt>
    <dgm:pt modelId="{6B2AED8B-4C59-4A09-B03F-A54BBF295505}">
      <dgm:prSet custT="1"/>
      <dgm:spPr/>
      <dgm:t>
        <a:bodyPr/>
        <a:lstStyle/>
        <a:p>
          <a:pPr rtl="0"/>
          <a:r>
            <a:rPr lang="en-US" sz="2000" dirty="0" err="1" smtClean="0">
              <a:solidFill>
                <a:schemeClr val="tx1"/>
              </a:solidFill>
              <a:latin typeface="Berlin Sans FB" pitchFamily="34" charset="0"/>
            </a:rPr>
            <a:t>Sememangnya</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menjadi</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tugas</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dan</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tanggungjawab</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setiap</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warga</a:t>
          </a:r>
          <a:r>
            <a:rPr lang="en-US" sz="2000" dirty="0" smtClean="0">
              <a:solidFill>
                <a:schemeClr val="tx1"/>
              </a:solidFill>
              <a:latin typeface="Berlin Sans FB" pitchFamily="34" charset="0"/>
            </a:rPr>
            <a:t> yang </a:t>
          </a:r>
          <a:r>
            <a:rPr lang="en-US" sz="2000" dirty="0" err="1" smtClean="0">
              <a:solidFill>
                <a:srgbClr val="FF0000"/>
              </a:solidFill>
              <a:latin typeface="Berlin Sans FB" pitchFamily="34" charset="0"/>
            </a:rPr>
            <a:t>cintakan</a:t>
          </a:r>
          <a:r>
            <a:rPr lang="en-US" sz="2000" dirty="0" smtClean="0">
              <a:solidFill>
                <a:srgbClr val="FF0000"/>
              </a:solidFill>
              <a:latin typeface="Berlin Sans FB" pitchFamily="34" charset="0"/>
            </a:rPr>
            <a:t> </a:t>
          </a:r>
          <a:r>
            <a:rPr lang="en-US" sz="2000" dirty="0" err="1" smtClean="0">
              <a:solidFill>
                <a:srgbClr val="FF0000"/>
              </a:solidFill>
              <a:latin typeface="Berlin Sans FB" pitchFamily="34" charset="0"/>
            </a:rPr>
            <a:t>negara</a:t>
          </a:r>
          <a:r>
            <a:rPr lang="en-US" sz="2000" dirty="0" smtClean="0">
              <a:solidFill>
                <a:srgbClr val="FF0000"/>
              </a:solidFill>
              <a:latin typeface="Berlin Sans FB" pitchFamily="34" charset="0"/>
            </a:rPr>
            <a:t> </a:t>
          </a:r>
          <a:r>
            <a:rPr lang="en-US" sz="2000" dirty="0" err="1" smtClean="0">
              <a:solidFill>
                <a:schemeClr val="tx1"/>
              </a:solidFill>
              <a:latin typeface="Berlin Sans FB" pitchFamily="34" charset="0"/>
            </a:rPr>
            <a:t>menghalang</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unsur</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negatif</a:t>
          </a:r>
          <a:r>
            <a:rPr lang="en-US" sz="2000" dirty="0" smtClean="0">
              <a:solidFill>
                <a:schemeClr val="tx1"/>
              </a:solidFill>
              <a:latin typeface="Berlin Sans FB" pitchFamily="34" charset="0"/>
            </a:rPr>
            <a:t> yang </a:t>
          </a:r>
          <a:r>
            <a:rPr lang="en-US" sz="2000" dirty="0" err="1" smtClean="0">
              <a:solidFill>
                <a:schemeClr val="tx1"/>
              </a:solidFill>
              <a:latin typeface="Berlin Sans FB" pitchFamily="34" charset="0"/>
            </a:rPr>
            <a:t>sedang</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menyelinap</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masuk</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ke</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dalam</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pemikiran</a:t>
          </a:r>
          <a:r>
            <a:rPr lang="en-US" sz="2000" dirty="0" smtClean="0">
              <a:solidFill>
                <a:schemeClr val="tx1"/>
              </a:solidFill>
              <a:latin typeface="Berlin Sans FB" pitchFamily="34" charset="0"/>
            </a:rPr>
            <a:t> </a:t>
          </a:r>
          <a:r>
            <a:rPr lang="en-US" sz="2000" dirty="0" err="1" smtClean="0">
              <a:solidFill>
                <a:schemeClr val="tx1"/>
              </a:solidFill>
              <a:latin typeface="Berlin Sans FB" pitchFamily="34" charset="0"/>
            </a:rPr>
            <a:t>masyarakat</a:t>
          </a:r>
          <a:r>
            <a:rPr lang="en-US" sz="2000" dirty="0" smtClean="0">
              <a:solidFill>
                <a:schemeClr val="tx1"/>
              </a:solidFill>
              <a:latin typeface="Berlin Sans FB" pitchFamily="34" charset="0"/>
            </a:rPr>
            <a:t>. </a:t>
          </a:r>
          <a:endParaRPr lang="en-US" sz="2000" dirty="0">
            <a:solidFill>
              <a:schemeClr val="tx1"/>
            </a:solidFill>
            <a:latin typeface="Berlin Sans FB" pitchFamily="34" charset="0"/>
          </a:endParaRPr>
        </a:p>
      </dgm:t>
    </dgm:pt>
    <dgm:pt modelId="{BC4E7569-C54B-4863-80FB-728A5B390E49}" type="parTrans" cxnId="{D6ECD89E-7E17-4AAE-8EB1-DF242ACD7071}">
      <dgm:prSet/>
      <dgm:spPr/>
      <dgm:t>
        <a:bodyPr/>
        <a:lstStyle/>
        <a:p>
          <a:endParaRPr lang="en-US" sz="2000">
            <a:solidFill>
              <a:schemeClr val="tx1"/>
            </a:solidFill>
            <a:latin typeface="Berlin Sans FB" pitchFamily="34" charset="0"/>
          </a:endParaRPr>
        </a:p>
      </dgm:t>
    </dgm:pt>
    <dgm:pt modelId="{D7581682-C6E8-4434-A21E-8BD4AEA60F34}" type="sibTrans" cxnId="{D6ECD89E-7E17-4AAE-8EB1-DF242ACD7071}">
      <dgm:prSet/>
      <dgm:spPr/>
      <dgm:t>
        <a:bodyPr/>
        <a:lstStyle/>
        <a:p>
          <a:endParaRPr lang="en-US" sz="2000">
            <a:solidFill>
              <a:schemeClr val="tx1"/>
            </a:solidFill>
            <a:latin typeface="Berlin Sans FB" pitchFamily="34" charset="0"/>
          </a:endParaRPr>
        </a:p>
      </dgm:t>
    </dgm:pt>
    <dgm:pt modelId="{72C62730-2FF8-43D5-B229-A8651F7E5EC9}" type="pres">
      <dgm:prSet presAssocID="{5861FB1A-5180-47FC-B5CC-807730192007}" presName="Name0" presStyleCnt="0">
        <dgm:presLayoutVars>
          <dgm:dir/>
          <dgm:animLvl val="lvl"/>
          <dgm:resizeHandles val="exact"/>
        </dgm:presLayoutVars>
      </dgm:prSet>
      <dgm:spPr/>
      <dgm:t>
        <a:bodyPr/>
        <a:lstStyle/>
        <a:p>
          <a:endParaRPr lang="en-US"/>
        </a:p>
      </dgm:t>
    </dgm:pt>
    <dgm:pt modelId="{819C7189-D831-42BE-8878-84F3BEA64F7F}" type="pres">
      <dgm:prSet presAssocID="{6B2AED8B-4C59-4A09-B03F-A54BBF295505}" presName="boxAndChildren" presStyleCnt="0"/>
      <dgm:spPr/>
    </dgm:pt>
    <dgm:pt modelId="{FF3F9054-274D-471C-B7B6-D24371C6FF6B}" type="pres">
      <dgm:prSet presAssocID="{6B2AED8B-4C59-4A09-B03F-A54BBF295505}" presName="parentTextBox" presStyleLbl="node1" presStyleIdx="0" presStyleCnt="4"/>
      <dgm:spPr/>
      <dgm:t>
        <a:bodyPr/>
        <a:lstStyle/>
        <a:p>
          <a:endParaRPr lang="en-US"/>
        </a:p>
      </dgm:t>
    </dgm:pt>
    <dgm:pt modelId="{D3B2C78B-DBAD-4440-9EE5-B43D8BF6BE2B}" type="pres">
      <dgm:prSet presAssocID="{B80868B0-A8FD-4BC2-BAC0-B03039B6B1FA}" presName="sp" presStyleCnt="0"/>
      <dgm:spPr/>
    </dgm:pt>
    <dgm:pt modelId="{9A14E40C-7B19-4BA4-BC13-C95B5C6C0C7A}" type="pres">
      <dgm:prSet presAssocID="{5A0F81CD-4278-46E1-86BF-80CF58FCB097}" presName="arrowAndChildren" presStyleCnt="0"/>
      <dgm:spPr/>
    </dgm:pt>
    <dgm:pt modelId="{1DB83BC1-1AAD-458F-B1DE-E0EFEB6E5BCD}" type="pres">
      <dgm:prSet presAssocID="{5A0F81CD-4278-46E1-86BF-80CF58FCB097}" presName="parentTextArrow" presStyleLbl="node1" presStyleIdx="1" presStyleCnt="4"/>
      <dgm:spPr/>
      <dgm:t>
        <a:bodyPr/>
        <a:lstStyle/>
        <a:p>
          <a:endParaRPr lang="en-US"/>
        </a:p>
      </dgm:t>
    </dgm:pt>
    <dgm:pt modelId="{E1235A4B-0F84-48FB-B38F-7C8303D67B34}" type="pres">
      <dgm:prSet presAssocID="{29448F3E-B116-4270-BB05-0635C163EAA3}" presName="sp" presStyleCnt="0"/>
      <dgm:spPr/>
    </dgm:pt>
    <dgm:pt modelId="{C8EC05ED-91A9-4B24-8A06-B8B7BA8DFC07}" type="pres">
      <dgm:prSet presAssocID="{FE72B870-C791-4A08-9710-4CE200153D28}" presName="arrowAndChildren" presStyleCnt="0"/>
      <dgm:spPr/>
    </dgm:pt>
    <dgm:pt modelId="{58B03276-5DD4-4D02-8CE6-B1ABF33F3E96}" type="pres">
      <dgm:prSet presAssocID="{FE72B870-C791-4A08-9710-4CE200153D28}" presName="parentTextArrow" presStyleLbl="node1" presStyleIdx="2" presStyleCnt="4"/>
      <dgm:spPr/>
      <dgm:t>
        <a:bodyPr/>
        <a:lstStyle/>
        <a:p>
          <a:endParaRPr lang="en-US"/>
        </a:p>
      </dgm:t>
    </dgm:pt>
    <dgm:pt modelId="{234AFBCB-4FC2-43FB-A45D-45DB6A3EE9F3}" type="pres">
      <dgm:prSet presAssocID="{904B6835-692E-4665-A04A-E511640A2045}" presName="sp" presStyleCnt="0"/>
      <dgm:spPr/>
    </dgm:pt>
    <dgm:pt modelId="{0A5959F3-AD74-4048-B5E9-4539E948A3A9}" type="pres">
      <dgm:prSet presAssocID="{54524912-23E0-40FD-BD35-92F84280372F}" presName="arrowAndChildren" presStyleCnt="0"/>
      <dgm:spPr/>
    </dgm:pt>
    <dgm:pt modelId="{C6F9A23D-D51E-4773-91CD-FFEEC57DD4E3}" type="pres">
      <dgm:prSet presAssocID="{54524912-23E0-40FD-BD35-92F84280372F}" presName="parentTextArrow" presStyleLbl="node1" presStyleIdx="3" presStyleCnt="4"/>
      <dgm:spPr/>
      <dgm:t>
        <a:bodyPr/>
        <a:lstStyle/>
        <a:p>
          <a:endParaRPr lang="en-US"/>
        </a:p>
      </dgm:t>
    </dgm:pt>
  </dgm:ptLst>
  <dgm:cxnLst>
    <dgm:cxn modelId="{88187974-83D8-4222-BF70-15D11D779C89}" type="presOf" srcId="{54524912-23E0-40FD-BD35-92F84280372F}" destId="{C6F9A23D-D51E-4773-91CD-FFEEC57DD4E3}" srcOrd="0" destOrd="0" presId="urn:microsoft.com/office/officeart/2005/8/layout/process4"/>
    <dgm:cxn modelId="{5F3E6724-66D8-4EFB-9746-ABE250D15E9E}" srcId="{5861FB1A-5180-47FC-B5CC-807730192007}" destId="{54524912-23E0-40FD-BD35-92F84280372F}" srcOrd="0" destOrd="0" parTransId="{5FB9E420-B7F7-427B-B454-9E62FB95FEEA}" sibTransId="{904B6835-692E-4665-A04A-E511640A2045}"/>
    <dgm:cxn modelId="{38F6AA45-810F-411B-BBA7-FAC96CE88C53}" type="presOf" srcId="{5A0F81CD-4278-46E1-86BF-80CF58FCB097}" destId="{1DB83BC1-1AAD-458F-B1DE-E0EFEB6E5BCD}" srcOrd="0" destOrd="0" presId="urn:microsoft.com/office/officeart/2005/8/layout/process4"/>
    <dgm:cxn modelId="{68742721-EBAD-4BF7-8A4D-B70DB11C9A67}" srcId="{5861FB1A-5180-47FC-B5CC-807730192007}" destId="{5A0F81CD-4278-46E1-86BF-80CF58FCB097}" srcOrd="2" destOrd="0" parTransId="{1F26B37D-44A6-4173-81CF-ABE1D3429616}" sibTransId="{B80868B0-A8FD-4BC2-BAC0-B03039B6B1FA}"/>
    <dgm:cxn modelId="{FC8D453E-17D0-4A74-A25A-BF1B64F52742}" type="presOf" srcId="{FE72B870-C791-4A08-9710-4CE200153D28}" destId="{58B03276-5DD4-4D02-8CE6-B1ABF33F3E96}" srcOrd="0" destOrd="0" presId="urn:microsoft.com/office/officeart/2005/8/layout/process4"/>
    <dgm:cxn modelId="{9663C2E1-A471-45BB-97E5-977EAC1CB948}" srcId="{5861FB1A-5180-47FC-B5CC-807730192007}" destId="{FE72B870-C791-4A08-9710-4CE200153D28}" srcOrd="1" destOrd="0" parTransId="{11A87A1B-B344-4C59-BF00-AF64E28CA463}" sibTransId="{29448F3E-B116-4270-BB05-0635C163EAA3}"/>
    <dgm:cxn modelId="{0D4EBD47-85D1-4FB4-955A-3E62CFC28CAD}" type="presOf" srcId="{5861FB1A-5180-47FC-B5CC-807730192007}" destId="{72C62730-2FF8-43D5-B229-A8651F7E5EC9}" srcOrd="0" destOrd="0" presId="urn:microsoft.com/office/officeart/2005/8/layout/process4"/>
    <dgm:cxn modelId="{D6ECD89E-7E17-4AAE-8EB1-DF242ACD7071}" srcId="{5861FB1A-5180-47FC-B5CC-807730192007}" destId="{6B2AED8B-4C59-4A09-B03F-A54BBF295505}" srcOrd="3" destOrd="0" parTransId="{BC4E7569-C54B-4863-80FB-728A5B390E49}" sibTransId="{D7581682-C6E8-4434-A21E-8BD4AEA60F34}"/>
    <dgm:cxn modelId="{170A90A4-D737-4446-B424-7F3E839BD727}" type="presOf" srcId="{6B2AED8B-4C59-4A09-B03F-A54BBF295505}" destId="{FF3F9054-274D-471C-B7B6-D24371C6FF6B}" srcOrd="0" destOrd="0" presId="urn:microsoft.com/office/officeart/2005/8/layout/process4"/>
    <dgm:cxn modelId="{D8599891-F51C-4E0E-AAE7-3C7F74A1684A}" type="presParOf" srcId="{72C62730-2FF8-43D5-B229-A8651F7E5EC9}" destId="{819C7189-D831-42BE-8878-84F3BEA64F7F}" srcOrd="0" destOrd="0" presId="urn:microsoft.com/office/officeart/2005/8/layout/process4"/>
    <dgm:cxn modelId="{7F991EBC-E5A6-469F-8908-A9B38610139A}" type="presParOf" srcId="{819C7189-D831-42BE-8878-84F3BEA64F7F}" destId="{FF3F9054-274D-471C-B7B6-D24371C6FF6B}" srcOrd="0" destOrd="0" presId="urn:microsoft.com/office/officeart/2005/8/layout/process4"/>
    <dgm:cxn modelId="{0EEF94C0-F849-4B36-8775-AEFBF18C4481}" type="presParOf" srcId="{72C62730-2FF8-43D5-B229-A8651F7E5EC9}" destId="{D3B2C78B-DBAD-4440-9EE5-B43D8BF6BE2B}" srcOrd="1" destOrd="0" presId="urn:microsoft.com/office/officeart/2005/8/layout/process4"/>
    <dgm:cxn modelId="{00EA0CD0-EBE6-4501-9B32-D32AC3AFDF6B}" type="presParOf" srcId="{72C62730-2FF8-43D5-B229-A8651F7E5EC9}" destId="{9A14E40C-7B19-4BA4-BC13-C95B5C6C0C7A}" srcOrd="2" destOrd="0" presId="urn:microsoft.com/office/officeart/2005/8/layout/process4"/>
    <dgm:cxn modelId="{05D8243F-AC28-49E2-831E-8EF9A4A72400}" type="presParOf" srcId="{9A14E40C-7B19-4BA4-BC13-C95B5C6C0C7A}" destId="{1DB83BC1-1AAD-458F-B1DE-E0EFEB6E5BCD}" srcOrd="0" destOrd="0" presId="urn:microsoft.com/office/officeart/2005/8/layout/process4"/>
    <dgm:cxn modelId="{B74AF4F7-3A36-4E6A-8523-F1A7F2CECC88}" type="presParOf" srcId="{72C62730-2FF8-43D5-B229-A8651F7E5EC9}" destId="{E1235A4B-0F84-48FB-B38F-7C8303D67B34}" srcOrd="3" destOrd="0" presId="urn:microsoft.com/office/officeart/2005/8/layout/process4"/>
    <dgm:cxn modelId="{4E8E80BF-599E-49A7-B7E1-1D2CC51E2DDC}" type="presParOf" srcId="{72C62730-2FF8-43D5-B229-A8651F7E5EC9}" destId="{C8EC05ED-91A9-4B24-8A06-B8B7BA8DFC07}" srcOrd="4" destOrd="0" presId="urn:microsoft.com/office/officeart/2005/8/layout/process4"/>
    <dgm:cxn modelId="{992D89E3-DD65-40A3-B647-21ED7CAE13DD}" type="presParOf" srcId="{C8EC05ED-91A9-4B24-8A06-B8B7BA8DFC07}" destId="{58B03276-5DD4-4D02-8CE6-B1ABF33F3E96}" srcOrd="0" destOrd="0" presId="urn:microsoft.com/office/officeart/2005/8/layout/process4"/>
    <dgm:cxn modelId="{F358C3E8-8DA9-41D7-B83E-1DDF406689EE}" type="presParOf" srcId="{72C62730-2FF8-43D5-B229-A8651F7E5EC9}" destId="{234AFBCB-4FC2-43FB-A45D-45DB6A3EE9F3}" srcOrd="5" destOrd="0" presId="urn:microsoft.com/office/officeart/2005/8/layout/process4"/>
    <dgm:cxn modelId="{535C3157-5717-4502-976C-5CACD10C2AA3}" type="presParOf" srcId="{72C62730-2FF8-43D5-B229-A8651F7E5EC9}" destId="{0A5959F3-AD74-4048-B5E9-4539E948A3A9}" srcOrd="6" destOrd="0" presId="urn:microsoft.com/office/officeart/2005/8/layout/process4"/>
    <dgm:cxn modelId="{AB4A307A-3364-4471-BEBD-717C85CBD7EB}" type="presParOf" srcId="{0A5959F3-AD74-4048-B5E9-4539E948A3A9}" destId="{C6F9A23D-D51E-4773-91CD-FFEEC57DD4E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AB6F10A-4102-4822-989B-65F6E0B283FB}"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D219413E-222E-4E64-BBDB-C6EDDA32CFB6}">
      <dgm:prSet custT="1"/>
      <dgm:spPr/>
      <dgm:t>
        <a:bodyPr/>
        <a:lstStyle/>
        <a:p>
          <a:pPr algn="ctr" rtl="0"/>
          <a:r>
            <a:rPr lang="en-MY" sz="2400" dirty="0" err="1" smtClean="0">
              <a:solidFill>
                <a:schemeClr val="tx1"/>
              </a:solidFill>
              <a:latin typeface="Berlin Sans FB" pitchFamily="34" charset="0"/>
            </a:rPr>
            <a:t>marilah</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kita</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bersama-sama</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menyuburkan</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perasaan</a:t>
          </a:r>
          <a:r>
            <a:rPr lang="en-MY" sz="2400" dirty="0" smtClean="0">
              <a:solidFill>
                <a:schemeClr val="tx1"/>
              </a:solidFill>
              <a:latin typeface="Berlin Sans FB" pitchFamily="34" charset="0"/>
            </a:rPr>
            <a:t> </a:t>
          </a:r>
          <a:r>
            <a:rPr lang="en-MY" sz="2400" dirty="0" err="1" smtClean="0">
              <a:solidFill>
                <a:srgbClr val="FFFF00"/>
              </a:solidFill>
              <a:latin typeface="Berlin Sans FB" pitchFamily="34" charset="0"/>
            </a:rPr>
            <a:t>cinta</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semangat</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perjuangan</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pengorbanan</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dan</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kesetiaan</a:t>
          </a:r>
          <a:r>
            <a:rPr lang="en-MY" sz="2400" dirty="0" smtClean="0">
              <a:solidFill>
                <a:schemeClr val="tx1"/>
              </a:solidFill>
              <a:latin typeface="Berlin Sans FB" pitchFamily="34" charset="0"/>
            </a:rPr>
            <a:t> yang </a:t>
          </a:r>
          <a:r>
            <a:rPr lang="en-MY" sz="2400" dirty="0" err="1" smtClean="0">
              <a:solidFill>
                <a:schemeClr val="tx1"/>
              </a:solidFill>
              <a:latin typeface="Berlin Sans FB" pitchFamily="34" charset="0"/>
            </a:rPr>
            <a:t>tidak</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berbelah</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bahagi</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kerana</a:t>
          </a:r>
          <a:r>
            <a:rPr lang="en-MY" sz="2400" dirty="0" smtClean="0">
              <a:solidFill>
                <a:schemeClr val="tx1"/>
              </a:solidFill>
              <a:latin typeface="Berlin Sans FB" pitchFamily="34" charset="0"/>
            </a:rPr>
            <a:t> Allah SWT demi </a:t>
          </a:r>
          <a:r>
            <a:rPr lang="en-MY" sz="2400" dirty="0" err="1" smtClean="0">
              <a:solidFill>
                <a:schemeClr val="tx1"/>
              </a:solidFill>
              <a:latin typeface="Berlin Sans FB" pitchFamily="34" charset="0"/>
            </a:rPr>
            <a:t>menjaga</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kedaulatan</a:t>
          </a:r>
          <a:r>
            <a:rPr lang="en-MY" sz="2400" dirty="0" smtClean="0">
              <a:solidFill>
                <a:schemeClr val="tx1"/>
              </a:solidFill>
              <a:latin typeface="Berlin Sans FB" pitchFamily="34" charset="0"/>
            </a:rPr>
            <a:t> agama </a:t>
          </a:r>
          <a:r>
            <a:rPr lang="en-MY" sz="2400" dirty="0" err="1" smtClean="0">
              <a:solidFill>
                <a:schemeClr val="tx1"/>
              </a:solidFill>
              <a:latin typeface="Berlin Sans FB" pitchFamily="34" charset="0"/>
            </a:rPr>
            <a:t>dan</a:t>
          </a:r>
          <a:r>
            <a:rPr lang="en-MY" sz="2400" dirty="0" smtClean="0">
              <a:solidFill>
                <a:schemeClr val="tx1"/>
              </a:solidFill>
              <a:latin typeface="Berlin Sans FB" pitchFamily="34" charset="0"/>
            </a:rPr>
            <a:t> </a:t>
          </a:r>
          <a:r>
            <a:rPr lang="en-MY" sz="2400" dirty="0" err="1" smtClean="0">
              <a:solidFill>
                <a:schemeClr val="tx1"/>
              </a:solidFill>
              <a:latin typeface="Berlin Sans FB" pitchFamily="34" charset="0"/>
            </a:rPr>
            <a:t>negara</a:t>
          </a:r>
          <a:r>
            <a:rPr lang="en-MY" sz="2400" dirty="0" smtClean="0">
              <a:solidFill>
                <a:schemeClr val="tx1"/>
              </a:solidFill>
              <a:latin typeface="Berlin Sans FB" pitchFamily="34" charset="0"/>
            </a:rPr>
            <a:t>.</a:t>
          </a:r>
          <a:endParaRPr lang="en-US" sz="2400" dirty="0">
            <a:solidFill>
              <a:schemeClr val="tx1"/>
            </a:solidFill>
            <a:latin typeface="Berlin Sans FB" pitchFamily="34" charset="0"/>
          </a:endParaRPr>
        </a:p>
      </dgm:t>
    </dgm:pt>
    <dgm:pt modelId="{A33F1005-069A-484A-9A00-AED7B7F2ED7B}" type="parTrans" cxnId="{626FCCE1-419B-4DDA-8C0B-198BAF1B527E}">
      <dgm:prSet/>
      <dgm:spPr/>
      <dgm:t>
        <a:bodyPr/>
        <a:lstStyle/>
        <a:p>
          <a:pPr algn="ctr"/>
          <a:endParaRPr lang="en-US" sz="2400">
            <a:solidFill>
              <a:schemeClr val="tx1"/>
            </a:solidFill>
            <a:latin typeface="Berlin Sans FB" pitchFamily="34" charset="0"/>
          </a:endParaRPr>
        </a:p>
      </dgm:t>
    </dgm:pt>
    <dgm:pt modelId="{31D757D6-32D3-4C27-B345-81BC5FAB0ABD}" type="sibTrans" cxnId="{626FCCE1-419B-4DDA-8C0B-198BAF1B527E}">
      <dgm:prSet/>
      <dgm:spPr/>
      <dgm:t>
        <a:bodyPr/>
        <a:lstStyle/>
        <a:p>
          <a:pPr algn="ctr"/>
          <a:endParaRPr lang="en-US" sz="2400">
            <a:solidFill>
              <a:schemeClr val="tx1"/>
            </a:solidFill>
            <a:latin typeface="Berlin Sans FB" pitchFamily="34" charset="0"/>
          </a:endParaRPr>
        </a:p>
      </dgm:t>
    </dgm:pt>
    <dgm:pt modelId="{47266384-9D10-45BE-9C97-DDB53D17DC35}">
      <dgm:prSet custT="1"/>
      <dgm:spPr/>
      <dgm:t>
        <a:bodyPr/>
        <a:lstStyle/>
        <a:p>
          <a:pPr algn="ctr" rtl="0"/>
          <a:r>
            <a:rPr lang="en-MY" sz="2400" smtClean="0">
              <a:solidFill>
                <a:schemeClr val="tx1"/>
              </a:solidFill>
              <a:latin typeface="Berlin Sans FB" pitchFamily="34" charset="0"/>
            </a:rPr>
            <a:t>Sesungguhnya bumi yang kita pijak ini ialah tanah tumpahnya darah kita dan di sinilah perlunya kita memelihara keamanan untuk hidup penuh kedamaian. </a:t>
          </a:r>
          <a:endParaRPr lang="en-US" sz="2400">
            <a:solidFill>
              <a:schemeClr val="tx1"/>
            </a:solidFill>
            <a:latin typeface="Berlin Sans FB" pitchFamily="34" charset="0"/>
          </a:endParaRPr>
        </a:p>
      </dgm:t>
    </dgm:pt>
    <dgm:pt modelId="{3FF5EDF3-D1C9-4B77-8A64-E74D4C5E6F39}" type="parTrans" cxnId="{BEE179FF-D960-4FB5-BF7E-ECD5379025F6}">
      <dgm:prSet/>
      <dgm:spPr/>
      <dgm:t>
        <a:bodyPr/>
        <a:lstStyle/>
        <a:p>
          <a:pPr algn="ctr"/>
          <a:endParaRPr lang="en-US" sz="2400">
            <a:solidFill>
              <a:schemeClr val="tx1"/>
            </a:solidFill>
            <a:latin typeface="Berlin Sans FB" pitchFamily="34" charset="0"/>
          </a:endParaRPr>
        </a:p>
      </dgm:t>
    </dgm:pt>
    <dgm:pt modelId="{C19A9298-D5C4-4AAA-9D37-F84AF7183F12}" type="sibTrans" cxnId="{BEE179FF-D960-4FB5-BF7E-ECD5379025F6}">
      <dgm:prSet/>
      <dgm:spPr/>
      <dgm:t>
        <a:bodyPr/>
        <a:lstStyle/>
        <a:p>
          <a:pPr algn="ctr"/>
          <a:endParaRPr lang="en-US" sz="2400">
            <a:solidFill>
              <a:schemeClr val="tx1"/>
            </a:solidFill>
            <a:latin typeface="Berlin Sans FB" pitchFamily="34" charset="0"/>
          </a:endParaRPr>
        </a:p>
      </dgm:t>
    </dgm:pt>
    <dgm:pt modelId="{AB318645-BBD9-4EB7-B4CD-5F62A9DD1704}">
      <dgm:prSet custT="1"/>
      <dgm:spPr/>
      <dgm:t>
        <a:bodyPr/>
        <a:lstStyle/>
        <a:p>
          <a:pPr algn="ctr" rtl="0"/>
          <a:r>
            <a:rPr lang="en-MY" sz="2400" smtClean="0">
              <a:solidFill>
                <a:schemeClr val="tx1"/>
              </a:solidFill>
              <a:latin typeface="Berlin Sans FB" pitchFamily="34" charset="0"/>
            </a:rPr>
            <a:t>kita bertanggungjawab untuk menjaga kesucian agama dan kedaulatan negara daripada sebarang anasir keganasan, kezaliman mahupun penindasan. </a:t>
          </a:r>
          <a:endParaRPr lang="en-US" sz="2400">
            <a:solidFill>
              <a:schemeClr val="tx1"/>
            </a:solidFill>
            <a:latin typeface="Berlin Sans FB" pitchFamily="34" charset="0"/>
          </a:endParaRPr>
        </a:p>
      </dgm:t>
    </dgm:pt>
    <dgm:pt modelId="{94BEB3AB-FA50-4BFF-A55F-4B1E313F87FE}" type="parTrans" cxnId="{A11E232B-2C9C-4306-8AAC-B6656C2A83DC}">
      <dgm:prSet/>
      <dgm:spPr/>
      <dgm:t>
        <a:bodyPr/>
        <a:lstStyle/>
        <a:p>
          <a:pPr algn="ctr"/>
          <a:endParaRPr lang="en-US" sz="2400">
            <a:solidFill>
              <a:schemeClr val="tx1"/>
            </a:solidFill>
            <a:latin typeface="Berlin Sans FB" pitchFamily="34" charset="0"/>
          </a:endParaRPr>
        </a:p>
      </dgm:t>
    </dgm:pt>
    <dgm:pt modelId="{D7EEC056-05D3-493D-BAE2-3072ECEA347F}" type="sibTrans" cxnId="{A11E232B-2C9C-4306-8AAC-B6656C2A83DC}">
      <dgm:prSet/>
      <dgm:spPr/>
      <dgm:t>
        <a:bodyPr/>
        <a:lstStyle/>
        <a:p>
          <a:pPr algn="ctr"/>
          <a:endParaRPr lang="en-US" sz="2400">
            <a:solidFill>
              <a:schemeClr val="tx1"/>
            </a:solidFill>
            <a:latin typeface="Berlin Sans FB" pitchFamily="34" charset="0"/>
          </a:endParaRPr>
        </a:p>
      </dgm:t>
    </dgm:pt>
    <dgm:pt modelId="{81C3C0ED-15A1-4E57-AA8F-AB4F6D5BE777}">
      <dgm:prSet custT="1"/>
      <dgm:spPr/>
      <dgm:t>
        <a:bodyPr/>
        <a:lstStyle/>
        <a:p>
          <a:pPr algn="ctr" rtl="0"/>
          <a:r>
            <a:rPr lang="en-MY" sz="2400" smtClean="0">
              <a:solidFill>
                <a:schemeClr val="tx1"/>
              </a:solidFill>
              <a:latin typeface="Berlin Sans FB" pitchFamily="34" charset="0"/>
            </a:rPr>
            <a:t>Malah </a:t>
          </a:r>
          <a:r>
            <a:rPr lang="ms-MY" sz="2400" smtClean="0">
              <a:solidFill>
                <a:schemeClr val="tx1"/>
              </a:solidFill>
              <a:latin typeface="Berlin Sans FB" pitchFamily="34" charset="0"/>
            </a:rPr>
            <a:t>sebagai hamba Allah, kita hendaklah sentiasa dekat kepada Allah SWT supaya beroleh kekuatan rohani dan jasmani sekaligus meraih pertolongan daripada-Nya.</a:t>
          </a:r>
          <a:endParaRPr lang="en-US" sz="2400">
            <a:solidFill>
              <a:schemeClr val="tx1"/>
            </a:solidFill>
            <a:latin typeface="Berlin Sans FB" pitchFamily="34" charset="0"/>
          </a:endParaRPr>
        </a:p>
      </dgm:t>
    </dgm:pt>
    <dgm:pt modelId="{6FC5AC56-102D-4497-BA17-BEC8A3F4A175}" type="parTrans" cxnId="{B519434E-7ED9-40AA-8348-FF1229FAC003}">
      <dgm:prSet/>
      <dgm:spPr/>
      <dgm:t>
        <a:bodyPr/>
        <a:lstStyle/>
        <a:p>
          <a:pPr algn="ctr"/>
          <a:endParaRPr lang="en-US" sz="2400">
            <a:solidFill>
              <a:schemeClr val="tx1"/>
            </a:solidFill>
            <a:latin typeface="Berlin Sans FB" pitchFamily="34" charset="0"/>
          </a:endParaRPr>
        </a:p>
      </dgm:t>
    </dgm:pt>
    <dgm:pt modelId="{10A3FD7C-6153-4A5E-8813-A556BEBD8770}" type="sibTrans" cxnId="{B519434E-7ED9-40AA-8348-FF1229FAC003}">
      <dgm:prSet/>
      <dgm:spPr/>
      <dgm:t>
        <a:bodyPr/>
        <a:lstStyle/>
        <a:p>
          <a:pPr algn="ctr"/>
          <a:endParaRPr lang="en-US" sz="2400">
            <a:solidFill>
              <a:schemeClr val="tx1"/>
            </a:solidFill>
            <a:latin typeface="Berlin Sans FB" pitchFamily="34" charset="0"/>
          </a:endParaRPr>
        </a:p>
      </dgm:t>
    </dgm:pt>
    <dgm:pt modelId="{15EAD1DF-E451-43FD-96B4-B73384E27077}" type="pres">
      <dgm:prSet presAssocID="{EAB6F10A-4102-4822-989B-65F6E0B283FB}" presName="linear" presStyleCnt="0">
        <dgm:presLayoutVars>
          <dgm:animLvl val="lvl"/>
          <dgm:resizeHandles val="exact"/>
        </dgm:presLayoutVars>
      </dgm:prSet>
      <dgm:spPr/>
      <dgm:t>
        <a:bodyPr/>
        <a:lstStyle/>
        <a:p>
          <a:endParaRPr lang="en-US"/>
        </a:p>
      </dgm:t>
    </dgm:pt>
    <dgm:pt modelId="{E9396586-CCEB-4B42-944D-281407827CA6}" type="pres">
      <dgm:prSet presAssocID="{D219413E-222E-4E64-BBDB-C6EDDA32CFB6}" presName="parentText" presStyleLbl="node1" presStyleIdx="0" presStyleCnt="4">
        <dgm:presLayoutVars>
          <dgm:chMax val="0"/>
          <dgm:bulletEnabled val="1"/>
        </dgm:presLayoutVars>
      </dgm:prSet>
      <dgm:spPr/>
      <dgm:t>
        <a:bodyPr/>
        <a:lstStyle/>
        <a:p>
          <a:endParaRPr lang="en-US"/>
        </a:p>
      </dgm:t>
    </dgm:pt>
    <dgm:pt modelId="{F82C8D19-9636-4116-8B25-582D8763E5FC}" type="pres">
      <dgm:prSet presAssocID="{31D757D6-32D3-4C27-B345-81BC5FAB0ABD}" presName="spacer" presStyleCnt="0"/>
      <dgm:spPr/>
    </dgm:pt>
    <dgm:pt modelId="{202755DF-9107-4D6C-B86D-F2F84DDE5DB7}" type="pres">
      <dgm:prSet presAssocID="{47266384-9D10-45BE-9C97-DDB53D17DC35}" presName="parentText" presStyleLbl="node1" presStyleIdx="1" presStyleCnt="4">
        <dgm:presLayoutVars>
          <dgm:chMax val="0"/>
          <dgm:bulletEnabled val="1"/>
        </dgm:presLayoutVars>
      </dgm:prSet>
      <dgm:spPr/>
      <dgm:t>
        <a:bodyPr/>
        <a:lstStyle/>
        <a:p>
          <a:endParaRPr lang="en-US"/>
        </a:p>
      </dgm:t>
    </dgm:pt>
    <dgm:pt modelId="{C3FCC234-EE45-441E-B40C-7A0E8F251768}" type="pres">
      <dgm:prSet presAssocID="{C19A9298-D5C4-4AAA-9D37-F84AF7183F12}" presName="spacer" presStyleCnt="0"/>
      <dgm:spPr/>
    </dgm:pt>
    <dgm:pt modelId="{D228DFBD-2075-4DF1-97FF-520D9037E6A2}" type="pres">
      <dgm:prSet presAssocID="{AB318645-BBD9-4EB7-B4CD-5F62A9DD1704}" presName="parentText" presStyleLbl="node1" presStyleIdx="2" presStyleCnt="4">
        <dgm:presLayoutVars>
          <dgm:chMax val="0"/>
          <dgm:bulletEnabled val="1"/>
        </dgm:presLayoutVars>
      </dgm:prSet>
      <dgm:spPr/>
      <dgm:t>
        <a:bodyPr/>
        <a:lstStyle/>
        <a:p>
          <a:endParaRPr lang="en-US"/>
        </a:p>
      </dgm:t>
    </dgm:pt>
    <dgm:pt modelId="{86BD9DAD-2134-413D-B710-D78E559CC914}" type="pres">
      <dgm:prSet presAssocID="{D7EEC056-05D3-493D-BAE2-3072ECEA347F}" presName="spacer" presStyleCnt="0"/>
      <dgm:spPr/>
    </dgm:pt>
    <dgm:pt modelId="{EE5D0DCA-4C02-438E-A27F-7859978AFD75}" type="pres">
      <dgm:prSet presAssocID="{81C3C0ED-15A1-4E57-AA8F-AB4F6D5BE777}" presName="parentText" presStyleLbl="node1" presStyleIdx="3" presStyleCnt="4">
        <dgm:presLayoutVars>
          <dgm:chMax val="0"/>
          <dgm:bulletEnabled val="1"/>
        </dgm:presLayoutVars>
      </dgm:prSet>
      <dgm:spPr/>
      <dgm:t>
        <a:bodyPr/>
        <a:lstStyle/>
        <a:p>
          <a:endParaRPr lang="en-US"/>
        </a:p>
      </dgm:t>
    </dgm:pt>
  </dgm:ptLst>
  <dgm:cxnLst>
    <dgm:cxn modelId="{4F6C9045-7B4E-45F3-9DCF-62D60D315C7C}" type="presOf" srcId="{81C3C0ED-15A1-4E57-AA8F-AB4F6D5BE777}" destId="{EE5D0DCA-4C02-438E-A27F-7859978AFD75}" srcOrd="0" destOrd="0" presId="urn:microsoft.com/office/officeart/2005/8/layout/vList2"/>
    <dgm:cxn modelId="{9D4D840B-7873-40F3-AEB8-D645397207EC}" type="presOf" srcId="{EAB6F10A-4102-4822-989B-65F6E0B283FB}" destId="{15EAD1DF-E451-43FD-96B4-B73384E27077}" srcOrd="0" destOrd="0" presId="urn:microsoft.com/office/officeart/2005/8/layout/vList2"/>
    <dgm:cxn modelId="{A11E232B-2C9C-4306-8AAC-B6656C2A83DC}" srcId="{EAB6F10A-4102-4822-989B-65F6E0B283FB}" destId="{AB318645-BBD9-4EB7-B4CD-5F62A9DD1704}" srcOrd="2" destOrd="0" parTransId="{94BEB3AB-FA50-4BFF-A55F-4B1E313F87FE}" sibTransId="{D7EEC056-05D3-493D-BAE2-3072ECEA347F}"/>
    <dgm:cxn modelId="{E6C1EB92-1F53-404A-8849-9E30E1D3E8F9}" type="presOf" srcId="{AB318645-BBD9-4EB7-B4CD-5F62A9DD1704}" destId="{D228DFBD-2075-4DF1-97FF-520D9037E6A2}" srcOrd="0" destOrd="0" presId="urn:microsoft.com/office/officeart/2005/8/layout/vList2"/>
    <dgm:cxn modelId="{B519434E-7ED9-40AA-8348-FF1229FAC003}" srcId="{EAB6F10A-4102-4822-989B-65F6E0B283FB}" destId="{81C3C0ED-15A1-4E57-AA8F-AB4F6D5BE777}" srcOrd="3" destOrd="0" parTransId="{6FC5AC56-102D-4497-BA17-BEC8A3F4A175}" sibTransId="{10A3FD7C-6153-4A5E-8813-A556BEBD8770}"/>
    <dgm:cxn modelId="{57CF11CD-37BA-43B0-BB49-E74A50545C62}" type="presOf" srcId="{D219413E-222E-4E64-BBDB-C6EDDA32CFB6}" destId="{E9396586-CCEB-4B42-944D-281407827CA6}" srcOrd="0" destOrd="0" presId="urn:microsoft.com/office/officeart/2005/8/layout/vList2"/>
    <dgm:cxn modelId="{079A02F5-2AA3-4F5A-A616-CC1806A3539D}" type="presOf" srcId="{47266384-9D10-45BE-9C97-DDB53D17DC35}" destId="{202755DF-9107-4D6C-B86D-F2F84DDE5DB7}" srcOrd="0" destOrd="0" presId="urn:microsoft.com/office/officeart/2005/8/layout/vList2"/>
    <dgm:cxn modelId="{626FCCE1-419B-4DDA-8C0B-198BAF1B527E}" srcId="{EAB6F10A-4102-4822-989B-65F6E0B283FB}" destId="{D219413E-222E-4E64-BBDB-C6EDDA32CFB6}" srcOrd="0" destOrd="0" parTransId="{A33F1005-069A-484A-9A00-AED7B7F2ED7B}" sibTransId="{31D757D6-32D3-4C27-B345-81BC5FAB0ABD}"/>
    <dgm:cxn modelId="{BEE179FF-D960-4FB5-BF7E-ECD5379025F6}" srcId="{EAB6F10A-4102-4822-989B-65F6E0B283FB}" destId="{47266384-9D10-45BE-9C97-DDB53D17DC35}" srcOrd="1" destOrd="0" parTransId="{3FF5EDF3-D1C9-4B77-8A64-E74D4C5E6F39}" sibTransId="{C19A9298-D5C4-4AAA-9D37-F84AF7183F12}"/>
    <dgm:cxn modelId="{4D63F1B2-A26E-432B-8869-8631F1856696}" type="presParOf" srcId="{15EAD1DF-E451-43FD-96B4-B73384E27077}" destId="{E9396586-CCEB-4B42-944D-281407827CA6}" srcOrd="0" destOrd="0" presId="urn:microsoft.com/office/officeart/2005/8/layout/vList2"/>
    <dgm:cxn modelId="{FC6B91F2-9852-4706-82BA-939CABB9BB74}" type="presParOf" srcId="{15EAD1DF-E451-43FD-96B4-B73384E27077}" destId="{F82C8D19-9636-4116-8B25-582D8763E5FC}" srcOrd="1" destOrd="0" presId="urn:microsoft.com/office/officeart/2005/8/layout/vList2"/>
    <dgm:cxn modelId="{46427447-AAF0-4B87-8CC5-94B37DDA5DBA}" type="presParOf" srcId="{15EAD1DF-E451-43FD-96B4-B73384E27077}" destId="{202755DF-9107-4D6C-B86D-F2F84DDE5DB7}" srcOrd="2" destOrd="0" presId="urn:microsoft.com/office/officeart/2005/8/layout/vList2"/>
    <dgm:cxn modelId="{6012B968-87BD-452B-9F00-01E1753D090F}" type="presParOf" srcId="{15EAD1DF-E451-43FD-96B4-B73384E27077}" destId="{C3FCC234-EE45-441E-B40C-7A0E8F251768}" srcOrd="3" destOrd="0" presId="urn:microsoft.com/office/officeart/2005/8/layout/vList2"/>
    <dgm:cxn modelId="{2CA85C16-12DC-42FF-A123-CB9E8170D43C}" type="presParOf" srcId="{15EAD1DF-E451-43FD-96B4-B73384E27077}" destId="{D228DFBD-2075-4DF1-97FF-520D9037E6A2}" srcOrd="4" destOrd="0" presId="urn:microsoft.com/office/officeart/2005/8/layout/vList2"/>
    <dgm:cxn modelId="{2F4D9697-C64C-4C40-AE6E-871314948451}" type="presParOf" srcId="{15EAD1DF-E451-43FD-96B4-B73384E27077}" destId="{86BD9DAD-2134-413D-B710-D78E559CC914}" srcOrd="5" destOrd="0" presId="urn:microsoft.com/office/officeart/2005/8/layout/vList2"/>
    <dgm:cxn modelId="{A9C72BA8-8F95-44E6-8B2F-9E295FCB6BB5}" type="presParOf" srcId="{15EAD1DF-E451-43FD-96B4-B73384E27077}" destId="{EE5D0DCA-4C02-438E-A27F-7859978AFD7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06DBC3-4FC1-4B80-916E-3CDD064ECE5C}">
      <dsp:nvSpPr>
        <dsp:cNvPr id="0" name=""/>
        <dsp:cNvSpPr/>
      </dsp:nvSpPr>
      <dsp:spPr>
        <a:xfrm>
          <a:off x="2776" y="2510466"/>
          <a:ext cx="5897365" cy="229012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ms-MY" sz="2800" b="0" kern="120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PESANAN TAQWA</a:t>
          </a:r>
          <a:endParaRPr lang="en-US" sz="2800" b="0" kern="120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69852" y="2577542"/>
        <a:ext cx="5763213" cy="2155977"/>
      </dsp:txXfrm>
    </dsp:sp>
    <dsp:sp modelId="{2396DF6E-46BE-4FFA-B0D6-7B80B3A45EA0}">
      <dsp:nvSpPr>
        <dsp:cNvPr id="0" name=""/>
        <dsp:cNvSpPr/>
      </dsp:nvSpPr>
      <dsp:spPr>
        <a:xfrm>
          <a:off x="2776" y="4555"/>
          <a:ext cx="1861542" cy="229012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meningkatkan ketakwaan</a:t>
          </a:r>
          <a:endParaRPr lang="en-US" sz="1800" b="0" kern="120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57299" y="59078"/>
        <a:ext cx="1752496" cy="2181083"/>
      </dsp:txXfrm>
    </dsp:sp>
    <dsp:sp modelId="{04858FD5-ED84-4C9B-9950-7816299B7731}">
      <dsp:nvSpPr>
        <dsp:cNvPr id="0" name=""/>
        <dsp:cNvSpPr/>
      </dsp:nvSpPr>
      <dsp:spPr>
        <a:xfrm>
          <a:off x="2020688" y="4555"/>
          <a:ext cx="1861542" cy="229012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melaksanakan segala perintah</a:t>
          </a:r>
          <a:endParaRPr lang="en-US" sz="1800" b="0" kern="120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2075211" y="59078"/>
        <a:ext cx="1752496" cy="2181083"/>
      </dsp:txXfrm>
    </dsp:sp>
    <dsp:sp modelId="{0CC0734C-6FAE-49E8-A918-38651C06278D}">
      <dsp:nvSpPr>
        <dsp:cNvPr id="0" name=""/>
        <dsp:cNvSpPr/>
      </dsp:nvSpPr>
      <dsp:spPr>
        <a:xfrm>
          <a:off x="4038600" y="4555"/>
          <a:ext cx="1861542" cy="229012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meninggalkan segala larangan</a:t>
          </a:r>
          <a:endParaRPr lang="en-US" sz="1800" b="0" kern="120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4093123" y="59078"/>
        <a:ext cx="1752496" cy="2181083"/>
      </dsp:txXfrm>
    </dsp:sp>
    <dsp:sp modelId="{33BCF9BC-3CFA-46A0-9BFD-F38068F36DCD}">
      <dsp:nvSpPr>
        <dsp:cNvPr id="0" name=""/>
        <dsp:cNvSpPr/>
      </dsp:nvSpPr>
      <dsp:spPr>
        <a:xfrm>
          <a:off x="6212881" y="3"/>
          <a:ext cx="1861542" cy="480059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b="0" kern="120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Mudah-mudahan kehidupan ini mendapat keberkatan di dunia dan di akhirat</a:t>
          </a:r>
          <a:endParaRPr lang="en-US" sz="2000" b="0" kern="120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6267404" y="54526"/>
        <a:ext cx="1752496" cy="46915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752E8-DEB4-43CA-AFBC-3F821559A69C}">
      <dsp:nvSpPr>
        <dsp:cNvPr id="0" name=""/>
        <dsp:cNvSpPr/>
      </dsp:nvSpPr>
      <dsp:spPr>
        <a:xfrm>
          <a:off x="6047417" y="0"/>
          <a:ext cx="2025610" cy="1447799"/>
        </a:xfrm>
        <a:prstGeom prst="rightArrow">
          <a:avLst>
            <a:gd name="adj1" fmla="val 75000"/>
            <a:gd name="adj2" fmla="val 5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F579E1-D9A1-416F-9FA4-6E9F0F6E39FF}">
      <dsp:nvSpPr>
        <dsp:cNvPr id="0" name=""/>
        <dsp:cNvSpPr/>
      </dsp:nvSpPr>
      <dsp:spPr>
        <a:xfrm>
          <a:off x="4171" y="0"/>
          <a:ext cx="6043245" cy="144779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rtl="0">
            <a:lnSpc>
              <a:spcPct val="90000"/>
            </a:lnSpc>
            <a:spcBef>
              <a:spcPct val="0"/>
            </a:spcBef>
            <a:spcAft>
              <a:spcPct val="35000"/>
            </a:spcAft>
          </a:pPr>
          <a:r>
            <a:rPr lang="ms-MY" sz="4300" b="0" i="0" kern="1200" baseline="0" dirty="0" smtClean="0">
              <a:solidFill>
                <a:schemeClr val="tx1"/>
              </a:solidFill>
              <a:latin typeface="Baskerville Old Face" pitchFamily="18" charset="0"/>
            </a:rPr>
            <a:t>menghayati tiga rumusan utama</a:t>
          </a:r>
          <a:endParaRPr lang="en-US" sz="4300" kern="1200" dirty="0">
            <a:solidFill>
              <a:schemeClr val="tx1"/>
            </a:solidFill>
            <a:latin typeface="Baskerville Old Face" pitchFamily="18" charset="0"/>
          </a:endParaRPr>
        </a:p>
      </dsp:txBody>
      <dsp:txXfrm>
        <a:off x="74847" y="70676"/>
        <a:ext cx="5901893" cy="13064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F1BDF8-239D-4BDD-BF0E-2E0A6D502DAF}">
      <dsp:nvSpPr>
        <dsp:cNvPr id="0" name=""/>
        <dsp:cNvSpPr/>
      </dsp:nvSpPr>
      <dsp:spPr>
        <a:xfrm>
          <a:off x="0" y="5187542"/>
          <a:ext cx="8686800" cy="113490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kern="1200" dirty="0" err="1" smtClean="0">
              <a:solidFill>
                <a:srgbClr val="FFFF00"/>
              </a:solidFill>
              <a:latin typeface="Baskerville Old Face" pitchFamily="18" charset="0"/>
            </a:rPr>
            <a:t>cintakan</a:t>
          </a:r>
          <a:r>
            <a:rPr lang="en-US" sz="2800" b="1" kern="1200" dirty="0" smtClean="0">
              <a:solidFill>
                <a:srgbClr val="FFFF00"/>
              </a:solidFill>
              <a:latin typeface="Baskerville Old Face" pitchFamily="18" charset="0"/>
            </a:rPr>
            <a:t> Negara </a:t>
          </a:r>
          <a:r>
            <a:rPr lang="en-US" sz="2800" b="1" kern="1200" dirty="0" err="1" smtClean="0">
              <a:solidFill>
                <a:schemeClr val="tx1"/>
              </a:solidFill>
              <a:latin typeface="Baskerville Old Face" pitchFamily="18" charset="0"/>
            </a:rPr>
            <a:t>bererti</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membinanya</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bukan</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meruntuhkannya</a:t>
          </a:r>
          <a:r>
            <a:rPr lang="en-US" sz="2800" b="1" kern="1200" dirty="0" smtClean="0">
              <a:solidFill>
                <a:schemeClr val="tx1"/>
              </a:solidFill>
              <a:latin typeface="Baskerville Old Face" pitchFamily="18" charset="0"/>
            </a:rPr>
            <a:t>. </a:t>
          </a:r>
          <a:endParaRPr lang="en-US" sz="2800" kern="1200" dirty="0">
            <a:solidFill>
              <a:schemeClr val="tx1"/>
            </a:solidFill>
            <a:latin typeface="Baskerville Old Face" pitchFamily="18" charset="0"/>
          </a:endParaRPr>
        </a:p>
      </dsp:txBody>
      <dsp:txXfrm>
        <a:off x="0" y="5187542"/>
        <a:ext cx="8686800" cy="1134907"/>
      </dsp:txXfrm>
    </dsp:sp>
    <dsp:sp modelId="{BBC0C446-523E-4BF9-AE0C-FDA6B56A1E40}">
      <dsp:nvSpPr>
        <dsp:cNvPr id="0" name=""/>
        <dsp:cNvSpPr/>
      </dsp:nvSpPr>
      <dsp:spPr>
        <a:xfrm rot="10800000">
          <a:off x="0" y="3459078"/>
          <a:ext cx="8686800" cy="1745487"/>
        </a:xfrm>
        <a:prstGeom prst="upArrowCallou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kern="1200" smtClean="0">
              <a:solidFill>
                <a:schemeClr val="tx1"/>
              </a:solidFill>
              <a:latin typeface="Baskerville Old Face" pitchFamily="18" charset="0"/>
            </a:rPr>
            <a:t>wujud sebuah negara atau penempatan merupakan anugerah Allah SWT kepada sesuatu bangsa atau umat. </a:t>
          </a:r>
          <a:endParaRPr lang="en-US" sz="2800" kern="1200">
            <a:solidFill>
              <a:schemeClr val="tx1"/>
            </a:solidFill>
            <a:latin typeface="Baskerville Old Face" pitchFamily="18" charset="0"/>
          </a:endParaRPr>
        </a:p>
      </dsp:txBody>
      <dsp:txXfrm rot="10800000">
        <a:off x="0" y="3459078"/>
        <a:ext cx="8686800" cy="1134165"/>
      </dsp:txXfrm>
    </dsp:sp>
    <dsp:sp modelId="{408CF9D0-8321-4B06-B546-3E9E67C8C02A}">
      <dsp:nvSpPr>
        <dsp:cNvPr id="0" name=""/>
        <dsp:cNvSpPr/>
      </dsp:nvSpPr>
      <dsp:spPr>
        <a:xfrm rot="10800000">
          <a:off x="0" y="1730614"/>
          <a:ext cx="8686800" cy="1745487"/>
        </a:xfrm>
        <a:prstGeom prst="upArrowCallou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kern="1200" dirty="0" err="1" smtClean="0">
              <a:solidFill>
                <a:schemeClr val="tx1"/>
              </a:solidFill>
              <a:latin typeface="Baskerville Old Face" pitchFamily="18" charset="0"/>
            </a:rPr>
            <a:t>Kerana</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itu</a:t>
          </a:r>
          <a:r>
            <a:rPr lang="en-US" sz="2800" b="1" kern="1200" dirty="0" smtClean="0">
              <a:solidFill>
                <a:schemeClr val="tx1"/>
              </a:solidFill>
              <a:latin typeface="Baskerville Old Face" pitchFamily="18" charset="0"/>
            </a:rPr>
            <a:t>, </a:t>
          </a:r>
          <a:r>
            <a:rPr lang="en-US" sz="2800" b="1" kern="1200" dirty="0" err="1" smtClean="0">
              <a:solidFill>
                <a:srgbClr val="FF0000"/>
              </a:solidFill>
              <a:latin typeface="Baskerville Old Face" pitchFamily="18" charset="0"/>
            </a:rPr>
            <a:t>cintakan</a:t>
          </a:r>
          <a:r>
            <a:rPr lang="en-US" sz="2800" b="1" kern="1200" dirty="0" smtClean="0">
              <a:solidFill>
                <a:srgbClr val="FF0000"/>
              </a:solidFill>
              <a:latin typeface="Baskerville Old Face" pitchFamily="18" charset="0"/>
            </a:rPr>
            <a:t> Negara</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disifatkan</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sebagai</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sebahagian</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daripada</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iman</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sebagaimana</a:t>
          </a:r>
          <a:r>
            <a:rPr lang="en-US" sz="2800" b="1" kern="1200" dirty="0" smtClean="0">
              <a:solidFill>
                <a:schemeClr val="tx1"/>
              </a:solidFill>
              <a:latin typeface="Baskerville Old Face" pitchFamily="18" charset="0"/>
            </a:rPr>
            <a:t> yang </a:t>
          </a:r>
          <a:r>
            <a:rPr lang="en-US" sz="2800" b="1" kern="1200" dirty="0" err="1" smtClean="0">
              <a:solidFill>
                <a:schemeClr val="tx1"/>
              </a:solidFill>
              <a:latin typeface="Baskerville Old Face" pitchFamily="18" charset="0"/>
            </a:rPr>
            <a:t>terungkap</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pada</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rangkai</a:t>
          </a:r>
          <a:r>
            <a:rPr lang="en-US" sz="2800" b="1" kern="1200" dirty="0" smtClean="0">
              <a:solidFill>
                <a:schemeClr val="tx1"/>
              </a:solidFill>
              <a:latin typeface="Baskerville Old Face" pitchFamily="18" charset="0"/>
            </a:rPr>
            <a:t> kata Arab </a:t>
          </a:r>
          <a:r>
            <a:rPr lang="en-US" sz="2800" b="1" i="1" kern="1200" dirty="0" smtClean="0">
              <a:solidFill>
                <a:schemeClr val="tx1"/>
              </a:solidFill>
              <a:latin typeface="Baskerville Old Face" pitchFamily="18" charset="0"/>
            </a:rPr>
            <a:t>“</a:t>
          </a:r>
          <a:r>
            <a:rPr lang="en-US" sz="2800" b="1" i="1" kern="1200" dirty="0" err="1" smtClean="0">
              <a:solidFill>
                <a:schemeClr val="tx1"/>
              </a:solidFill>
              <a:latin typeface="Baskerville Old Face" pitchFamily="18" charset="0"/>
            </a:rPr>
            <a:t>Hubbul</a:t>
          </a:r>
          <a:r>
            <a:rPr lang="en-US" sz="2800" b="1" i="1" kern="1200" dirty="0" smtClean="0">
              <a:solidFill>
                <a:schemeClr val="tx1"/>
              </a:solidFill>
              <a:latin typeface="Baskerville Old Face" pitchFamily="18" charset="0"/>
            </a:rPr>
            <a:t> </a:t>
          </a:r>
          <a:r>
            <a:rPr lang="en-US" sz="2800" b="1" i="1" kern="1200" dirty="0" err="1" smtClean="0">
              <a:solidFill>
                <a:schemeClr val="tx1"/>
              </a:solidFill>
              <a:latin typeface="Baskerville Old Face" pitchFamily="18" charset="0"/>
            </a:rPr>
            <a:t>Watan</a:t>
          </a:r>
          <a:r>
            <a:rPr lang="en-US" sz="2800" b="1" i="1" kern="1200" dirty="0" smtClean="0">
              <a:solidFill>
                <a:schemeClr val="tx1"/>
              </a:solidFill>
              <a:latin typeface="Baskerville Old Face" pitchFamily="18" charset="0"/>
            </a:rPr>
            <a:t> </a:t>
          </a:r>
          <a:r>
            <a:rPr lang="en-US" sz="2800" b="1" i="1" kern="1200" dirty="0" err="1" smtClean="0">
              <a:solidFill>
                <a:schemeClr val="tx1"/>
              </a:solidFill>
              <a:latin typeface="Baskerville Old Face" pitchFamily="18" charset="0"/>
            </a:rPr>
            <a:t>Minal</a:t>
          </a:r>
          <a:r>
            <a:rPr lang="en-US" sz="2800" b="1" i="1" kern="1200" dirty="0" smtClean="0">
              <a:solidFill>
                <a:schemeClr val="tx1"/>
              </a:solidFill>
              <a:latin typeface="Baskerville Old Face" pitchFamily="18" charset="0"/>
            </a:rPr>
            <a:t> </a:t>
          </a:r>
          <a:r>
            <a:rPr lang="en-US" sz="2800" b="1" i="1" kern="1200" dirty="0" err="1" smtClean="0">
              <a:solidFill>
                <a:schemeClr val="tx1"/>
              </a:solidFill>
              <a:latin typeface="Baskerville Old Face" pitchFamily="18" charset="0"/>
            </a:rPr>
            <a:t>Iman</a:t>
          </a:r>
          <a:r>
            <a:rPr lang="en-US" sz="2800" b="1" i="1" kern="1200" dirty="0" smtClean="0">
              <a:solidFill>
                <a:schemeClr val="tx1"/>
              </a:solidFill>
              <a:latin typeface="Baskerville Old Face" pitchFamily="18" charset="0"/>
            </a:rPr>
            <a:t>”</a:t>
          </a:r>
          <a:r>
            <a:rPr lang="en-US" sz="2800" b="1" kern="1200" dirty="0" smtClean="0">
              <a:solidFill>
                <a:schemeClr val="tx1"/>
              </a:solidFill>
              <a:latin typeface="Baskerville Old Face" pitchFamily="18" charset="0"/>
            </a:rPr>
            <a:t>. </a:t>
          </a:r>
          <a:endParaRPr lang="en-US" sz="2800" kern="1200" dirty="0">
            <a:solidFill>
              <a:schemeClr val="tx1"/>
            </a:solidFill>
            <a:latin typeface="Baskerville Old Face" pitchFamily="18" charset="0"/>
          </a:endParaRPr>
        </a:p>
      </dsp:txBody>
      <dsp:txXfrm rot="10800000">
        <a:off x="0" y="1730614"/>
        <a:ext cx="8686800" cy="1134165"/>
      </dsp:txXfrm>
    </dsp:sp>
    <dsp:sp modelId="{A281C4E1-0C4D-4410-9ACC-D9C3ADBD436A}">
      <dsp:nvSpPr>
        <dsp:cNvPr id="0" name=""/>
        <dsp:cNvSpPr/>
      </dsp:nvSpPr>
      <dsp:spPr>
        <a:xfrm rot="10800000">
          <a:off x="0" y="2150"/>
          <a:ext cx="8686800" cy="1745487"/>
        </a:xfrm>
        <a:prstGeom prst="upArrowCallou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kern="1200" dirty="0" err="1" smtClean="0">
              <a:solidFill>
                <a:srgbClr val="FF0000"/>
              </a:solidFill>
              <a:latin typeface="Baskerville Old Face" pitchFamily="18" charset="0"/>
            </a:rPr>
            <a:t>Cintakan</a:t>
          </a:r>
          <a:r>
            <a:rPr lang="en-US" sz="2800" b="1" kern="1200" dirty="0" smtClean="0">
              <a:solidFill>
                <a:srgbClr val="FF0000"/>
              </a:solidFill>
              <a:latin typeface="Baskerville Old Face" pitchFamily="18" charset="0"/>
            </a:rPr>
            <a:t> Negara </a:t>
          </a:r>
          <a:r>
            <a:rPr lang="en-US" sz="2800" b="1" kern="1200" dirty="0" err="1" smtClean="0">
              <a:solidFill>
                <a:schemeClr val="tx1"/>
              </a:solidFill>
              <a:latin typeface="Baskerville Old Face" pitchFamily="18" charset="0"/>
            </a:rPr>
            <a:t>ialah</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obor</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keamanan</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dan</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kesejahteraan</a:t>
          </a:r>
          <a:r>
            <a:rPr lang="en-US" sz="2800" b="1" kern="1200" dirty="0" smtClean="0">
              <a:solidFill>
                <a:schemeClr val="tx1"/>
              </a:solidFill>
              <a:latin typeface="Baskerville Old Face" pitchFamily="18" charset="0"/>
            </a:rPr>
            <a:t> </a:t>
          </a:r>
          <a:r>
            <a:rPr lang="en-US" sz="2800" b="1" kern="1200" dirty="0" err="1" smtClean="0">
              <a:solidFill>
                <a:schemeClr val="tx1"/>
              </a:solidFill>
              <a:latin typeface="Baskerville Old Face" pitchFamily="18" charset="0"/>
            </a:rPr>
            <a:t>hidup</a:t>
          </a:r>
          <a:r>
            <a:rPr lang="en-US" sz="2800" b="1" kern="1200" dirty="0" smtClean="0">
              <a:solidFill>
                <a:schemeClr val="tx1"/>
              </a:solidFill>
              <a:latin typeface="Baskerville Old Face" pitchFamily="18" charset="0"/>
            </a:rPr>
            <a:t>. </a:t>
          </a:r>
          <a:endParaRPr lang="en-US" sz="2800" kern="1200" dirty="0">
            <a:solidFill>
              <a:schemeClr val="tx1"/>
            </a:solidFill>
            <a:latin typeface="Baskerville Old Face" pitchFamily="18" charset="0"/>
          </a:endParaRPr>
        </a:p>
      </dsp:txBody>
      <dsp:txXfrm rot="10800000">
        <a:off x="0" y="2150"/>
        <a:ext cx="8686800" cy="11341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5E35F7-541F-4E23-A0FC-F69F17D9F683}">
      <dsp:nvSpPr>
        <dsp:cNvPr id="0" name=""/>
        <dsp:cNvSpPr/>
      </dsp:nvSpPr>
      <dsp:spPr>
        <a:xfrm>
          <a:off x="0" y="0"/>
          <a:ext cx="7124700" cy="270891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kern="1200" dirty="0" err="1" smtClean="0">
              <a:solidFill>
                <a:schemeClr val="tx1"/>
              </a:solidFill>
              <a:latin typeface="Baskerville Old Face" pitchFamily="18" charset="0"/>
            </a:rPr>
            <a:t>Kelangsungan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sesuatu</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tamadun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dan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bangsa</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terletak</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pada</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kesungguhan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dan</a:t>
          </a:r>
          <a:r>
            <a:rPr lang="en-US" sz="2200" b="1" kern="1200" dirty="0" smtClean="0">
              <a:solidFill>
                <a:schemeClr val="tx1"/>
              </a:solidFill>
              <a:latin typeface="Baskerville Old Face" pitchFamily="18" charset="0"/>
            </a:rPr>
            <a:t> </a:t>
          </a:r>
          <a:r>
            <a:rPr lang="en-US" sz="2200" b="1" kern="1200" dirty="0" err="1" smtClean="0">
              <a:solidFill>
                <a:srgbClr val="FF0000"/>
              </a:solidFill>
              <a:latin typeface="Baskerville Old Face" pitchFamily="18" charset="0"/>
            </a:rPr>
            <a:t>kecintaan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anggota</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masyarakat</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untuk</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berusaha</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membangun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dan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mensejahterakan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kehidupan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secara</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kreatif</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dan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inovatif</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berpandukan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wahyu</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Ilahi</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dan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sunnah</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Rasulullah</a:t>
          </a:r>
          <a:r>
            <a:rPr lang="en-US" sz="2200" b="1" kern="1200" dirty="0" smtClean="0">
              <a:solidFill>
                <a:schemeClr val="tx1"/>
              </a:solidFill>
              <a:latin typeface="Baskerville Old Face" pitchFamily="18" charset="0"/>
            </a:rPr>
            <a:t> SAW. </a:t>
          </a:r>
          <a:endParaRPr lang="en-US" sz="2200" kern="1200" dirty="0">
            <a:solidFill>
              <a:schemeClr val="tx1"/>
            </a:solidFill>
            <a:latin typeface="Baskerville Old Face" pitchFamily="18" charset="0"/>
          </a:endParaRPr>
        </a:p>
      </dsp:txBody>
      <dsp:txXfrm>
        <a:off x="79341" y="79341"/>
        <a:ext cx="4324830" cy="2550228"/>
      </dsp:txXfrm>
    </dsp:sp>
    <dsp:sp modelId="{BEA49DCA-1DD6-40C8-B6EC-4B627DFCA607}">
      <dsp:nvSpPr>
        <dsp:cNvPr id="0" name=""/>
        <dsp:cNvSpPr/>
      </dsp:nvSpPr>
      <dsp:spPr>
        <a:xfrm>
          <a:off x="1257299" y="3310890"/>
          <a:ext cx="7124700" cy="2708910"/>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kern="1200" dirty="0" err="1" smtClean="0">
              <a:solidFill>
                <a:schemeClr val="tx1"/>
              </a:solidFill>
              <a:latin typeface="Baskerville Old Face" pitchFamily="18" charset="0"/>
            </a:rPr>
            <a:t>kaum</a:t>
          </a:r>
          <a:r>
            <a:rPr lang="en-US" sz="2200" b="1" kern="1200" dirty="0" smtClean="0">
              <a:solidFill>
                <a:schemeClr val="tx1"/>
              </a:solidFill>
              <a:latin typeface="Baskerville Old Face" pitchFamily="18" charset="0"/>
            </a:rPr>
            <a:t> yang </a:t>
          </a:r>
          <a:r>
            <a:rPr lang="en-US" sz="2200" b="1" kern="1200" dirty="0" err="1" smtClean="0">
              <a:solidFill>
                <a:schemeClr val="tx1"/>
              </a:solidFill>
              <a:latin typeface="Baskerville Old Face" pitchFamily="18" charset="0"/>
            </a:rPr>
            <a:t>cenderung</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melakukan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kerosakan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dalam</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erti</a:t>
          </a:r>
          <a:r>
            <a:rPr lang="en-US" sz="2200" b="1" kern="1200" dirty="0" smtClean="0">
              <a:solidFill>
                <a:schemeClr val="tx1"/>
              </a:solidFill>
              <a:latin typeface="Baskerville Old Face" pitchFamily="18" charset="0"/>
            </a:rPr>
            <a:t> kata </a:t>
          </a:r>
          <a:r>
            <a:rPr lang="en-US" sz="2200" b="1" kern="1200" dirty="0" err="1" smtClean="0">
              <a:solidFill>
                <a:schemeClr val="tx1"/>
              </a:solidFill>
              <a:latin typeface="Baskerville Old Face" pitchFamily="18" charset="0"/>
            </a:rPr>
            <a:t>melanggar</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perintah</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hukum</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serta</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larangan</a:t>
          </a:r>
          <a:r>
            <a:rPr lang="en-US" sz="2200" b="1" kern="1200" dirty="0" smtClean="0">
              <a:solidFill>
                <a:schemeClr val="tx1"/>
              </a:solidFill>
              <a:latin typeface="Baskerville Old Face" pitchFamily="18" charset="0"/>
            </a:rPr>
            <a:t> Allah </a:t>
          </a:r>
          <a:r>
            <a:rPr lang="en-US" sz="2200" b="1" kern="1200" dirty="0" err="1" smtClean="0">
              <a:solidFill>
                <a:schemeClr val="tx1"/>
              </a:solidFill>
              <a:latin typeface="Baskerville Old Face" pitchFamily="18" charset="0"/>
            </a:rPr>
            <a:t>dan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Rasul-Nya</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akan</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membawa</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mudarat</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kepada</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negaranya</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sebagaimana</a:t>
          </a:r>
          <a:r>
            <a:rPr lang="en-US" sz="2200" b="1" kern="1200" dirty="0" smtClean="0">
              <a:solidFill>
                <a:schemeClr val="tx1"/>
              </a:solidFill>
              <a:latin typeface="Baskerville Old Face" pitchFamily="18" charset="0"/>
            </a:rPr>
            <a:t> yang </a:t>
          </a:r>
          <a:r>
            <a:rPr lang="en-US" sz="2200" b="1" kern="1200" dirty="0" err="1" smtClean="0">
              <a:solidFill>
                <a:schemeClr val="tx1"/>
              </a:solidFill>
              <a:latin typeface="Baskerville Old Face" pitchFamily="18" charset="0"/>
            </a:rPr>
            <a:t>dialami</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oleh</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kaum</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Aad</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kaum</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Tsamud</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kaum</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Nabi</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Lut</a:t>
          </a:r>
          <a:r>
            <a:rPr lang="en-US" sz="2200" b="1" kern="1200" dirty="0" smtClean="0">
              <a:solidFill>
                <a:schemeClr val="tx1"/>
              </a:solidFill>
              <a:latin typeface="Baskerville Old Face" pitchFamily="18" charset="0"/>
            </a:rPr>
            <a:t> </a:t>
          </a:r>
          <a:r>
            <a:rPr lang="en-US" sz="2200" b="1" kern="1200" dirty="0" err="1" smtClean="0">
              <a:solidFill>
                <a:schemeClr val="tx1"/>
              </a:solidFill>
              <a:latin typeface="Baskerville Old Face" pitchFamily="18" charset="0"/>
            </a:rPr>
            <a:t>dan</a:t>
          </a:r>
          <a:r>
            <a:rPr lang="en-US" sz="2200" b="1" kern="1200" dirty="0" smtClean="0">
              <a:solidFill>
                <a:schemeClr val="tx1"/>
              </a:solidFill>
              <a:latin typeface="Baskerville Old Face" pitchFamily="18" charset="0"/>
            </a:rPr>
            <a:t> lain-lain </a:t>
          </a:r>
          <a:r>
            <a:rPr lang="en-US" sz="2200" b="1" kern="1200" dirty="0" err="1" smtClean="0">
              <a:solidFill>
                <a:schemeClr val="tx1"/>
              </a:solidFill>
              <a:latin typeface="Baskerville Old Face" pitchFamily="18" charset="0"/>
            </a:rPr>
            <a:t>lagi</a:t>
          </a:r>
          <a:r>
            <a:rPr lang="en-US" sz="2200" b="1" kern="1200" dirty="0" smtClean="0">
              <a:solidFill>
                <a:schemeClr val="tx1"/>
              </a:solidFill>
              <a:latin typeface="Baskerville Old Face" pitchFamily="18" charset="0"/>
            </a:rPr>
            <a:t>.</a:t>
          </a:r>
          <a:endParaRPr lang="en-US" sz="2200" kern="1200" dirty="0">
            <a:solidFill>
              <a:schemeClr val="tx1"/>
            </a:solidFill>
            <a:latin typeface="Baskerville Old Face" pitchFamily="18" charset="0"/>
          </a:endParaRPr>
        </a:p>
      </dsp:txBody>
      <dsp:txXfrm>
        <a:off x="1336640" y="3390231"/>
        <a:ext cx="3947926" cy="2550228"/>
      </dsp:txXfrm>
    </dsp:sp>
    <dsp:sp modelId="{78B12E5C-7D0E-4907-BC4E-8F559BD5CF50}">
      <dsp:nvSpPr>
        <dsp:cNvPr id="0" name=""/>
        <dsp:cNvSpPr/>
      </dsp:nvSpPr>
      <dsp:spPr>
        <a:xfrm>
          <a:off x="5363908" y="2129504"/>
          <a:ext cx="1760791" cy="1760791"/>
        </a:xfrm>
        <a:prstGeom prst="downArrow">
          <a:avLst>
            <a:gd name="adj1" fmla="val 55000"/>
            <a:gd name="adj2" fmla="val 45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solidFill>
              <a:schemeClr val="tx1"/>
            </a:solidFill>
            <a:latin typeface="Baskerville Old Face" pitchFamily="18" charset="0"/>
          </a:endParaRPr>
        </a:p>
      </dsp:txBody>
      <dsp:txXfrm>
        <a:off x="5760086" y="2129504"/>
        <a:ext cx="968435" cy="13249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EAFB93-8AEC-4CAA-A1CF-5FD315F2C81E}">
      <dsp:nvSpPr>
        <dsp:cNvPr id="0" name=""/>
        <dsp:cNvSpPr/>
      </dsp:nvSpPr>
      <dsp:spPr>
        <a:xfrm>
          <a:off x="-7148326" y="-1093231"/>
          <a:ext cx="8511062" cy="8511062"/>
        </a:xfrm>
        <a:prstGeom prst="blockArc">
          <a:avLst>
            <a:gd name="adj1" fmla="val 18900000"/>
            <a:gd name="adj2" fmla="val 2700000"/>
            <a:gd name="adj3" fmla="val 254"/>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DAD2BA-07F3-4CDB-AD8F-61FFFD29A24D}">
      <dsp:nvSpPr>
        <dsp:cNvPr id="0" name=""/>
        <dsp:cNvSpPr/>
      </dsp:nvSpPr>
      <dsp:spPr>
        <a:xfrm>
          <a:off x="877854" y="632460"/>
          <a:ext cx="7645466" cy="126492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4030" tIns="55880" rIns="55880" bIns="55880" numCol="1" spcCol="1270" anchor="ctr" anchorCtr="0">
          <a:noAutofit/>
        </a:bodyPr>
        <a:lstStyle/>
        <a:p>
          <a:pPr lvl="0" algn="l" defTabSz="977900" rtl="0">
            <a:lnSpc>
              <a:spcPct val="90000"/>
            </a:lnSpc>
            <a:spcBef>
              <a:spcPct val="0"/>
            </a:spcBef>
            <a:spcAft>
              <a:spcPct val="35000"/>
            </a:spcAft>
          </a:pPr>
          <a:r>
            <a:rPr lang="ms-MY" sz="2200" kern="1200" smtClean="0">
              <a:solidFill>
                <a:schemeClr val="tx1"/>
              </a:solidFill>
              <a:latin typeface="Arial" pitchFamily="34" charset="0"/>
              <a:cs typeface="Arial" pitchFamily="34" charset="0"/>
            </a:rPr>
            <a:t>Manusia diturunkan ke muka bumi untuk menjadi Khalifah, dan wajib pula menjadi pengatur dan pengelola bumi.</a:t>
          </a:r>
          <a:endParaRPr lang="en-US" sz="2200" kern="1200">
            <a:solidFill>
              <a:schemeClr val="tx1"/>
            </a:solidFill>
            <a:latin typeface="Arial" pitchFamily="34" charset="0"/>
            <a:cs typeface="Arial" pitchFamily="34" charset="0"/>
          </a:endParaRPr>
        </a:p>
      </dsp:txBody>
      <dsp:txXfrm>
        <a:off x="877854" y="632460"/>
        <a:ext cx="7645466" cy="1264920"/>
      </dsp:txXfrm>
    </dsp:sp>
    <dsp:sp modelId="{2A6F7EC8-FF8A-47FF-BF49-CCCC2410639A}">
      <dsp:nvSpPr>
        <dsp:cNvPr id="0" name=""/>
        <dsp:cNvSpPr/>
      </dsp:nvSpPr>
      <dsp:spPr>
        <a:xfrm>
          <a:off x="87279" y="474345"/>
          <a:ext cx="1581150" cy="158115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C614C0-14CB-4083-A007-24E74041EB69}">
      <dsp:nvSpPr>
        <dsp:cNvPr id="0" name=""/>
        <dsp:cNvSpPr/>
      </dsp:nvSpPr>
      <dsp:spPr>
        <a:xfrm>
          <a:off x="1337652" y="2529840"/>
          <a:ext cx="7185667" cy="126492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4030" tIns="55880" rIns="55880" bIns="55880" numCol="1" spcCol="1270" anchor="ctr" anchorCtr="0">
          <a:noAutofit/>
        </a:bodyPr>
        <a:lstStyle/>
        <a:p>
          <a:pPr lvl="0" algn="l" defTabSz="977900" rtl="0">
            <a:lnSpc>
              <a:spcPct val="90000"/>
            </a:lnSpc>
            <a:spcBef>
              <a:spcPct val="0"/>
            </a:spcBef>
            <a:spcAft>
              <a:spcPct val="35000"/>
            </a:spcAft>
          </a:pPr>
          <a:r>
            <a:rPr lang="ms-MY" sz="2200" kern="1200" dirty="0" smtClean="0">
              <a:solidFill>
                <a:schemeClr val="tx1"/>
              </a:solidFill>
              <a:latin typeface="Arial" pitchFamily="34" charset="0"/>
              <a:cs typeface="Arial" pitchFamily="34" charset="0"/>
            </a:rPr>
            <a:t>Setiap Muslim, di mana-mana jua tinggal di atas muka bumi ini perlu menunjukkan </a:t>
          </a:r>
          <a:r>
            <a:rPr lang="ms-MY" sz="2200" kern="1200" dirty="0" smtClean="0">
              <a:solidFill>
                <a:srgbClr val="FF0000"/>
              </a:solidFill>
              <a:latin typeface="Arial" pitchFamily="34" charset="0"/>
              <a:cs typeface="Arial" pitchFamily="34" charset="0"/>
            </a:rPr>
            <a:t>cintanya</a:t>
          </a:r>
          <a:r>
            <a:rPr lang="ms-MY" sz="2200" kern="1200" dirty="0" smtClean="0">
              <a:solidFill>
                <a:schemeClr val="tx1"/>
              </a:solidFill>
              <a:latin typeface="Arial" pitchFamily="34" charset="0"/>
              <a:cs typeface="Arial" pitchFamily="34" charset="0"/>
            </a:rPr>
            <a:t> pada tempat tinggal mereka dan negara yang didiaminya.</a:t>
          </a:r>
          <a:endParaRPr lang="en-US" sz="2200" kern="1200" dirty="0">
            <a:solidFill>
              <a:schemeClr val="tx1"/>
            </a:solidFill>
            <a:latin typeface="Arial" pitchFamily="34" charset="0"/>
            <a:cs typeface="Arial" pitchFamily="34" charset="0"/>
          </a:endParaRPr>
        </a:p>
      </dsp:txBody>
      <dsp:txXfrm>
        <a:off x="1337652" y="2529840"/>
        <a:ext cx="7185667" cy="1264920"/>
      </dsp:txXfrm>
    </dsp:sp>
    <dsp:sp modelId="{E10DBC0A-E4CA-40CC-99D6-E0195832F21B}">
      <dsp:nvSpPr>
        <dsp:cNvPr id="0" name=""/>
        <dsp:cNvSpPr/>
      </dsp:nvSpPr>
      <dsp:spPr>
        <a:xfrm>
          <a:off x="547077" y="2371724"/>
          <a:ext cx="1581150" cy="1581150"/>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A37856-3469-462B-92E7-507C637BAAE6}">
      <dsp:nvSpPr>
        <dsp:cNvPr id="0" name=""/>
        <dsp:cNvSpPr/>
      </dsp:nvSpPr>
      <dsp:spPr>
        <a:xfrm>
          <a:off x="877854" y="4427220"/>
          <a:ext cx="7645466" cy="126492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4030" tIns="55880" rIns="55880" bIns="55880" numCol="1" spcCol="1270" anchor="ctr" anchorCtr="0">
          <a:noAutofit/>
        </a:bodyPr>
        <a:lstStyle/>
        <a:p>
          <a:pPr lvl="0" algn="l" defTabSz="977900" rtl="0">
            <a:lnSpc>
              <a:spcPct val="90000"/>
            </a:lnSpc>
            <a:spcBef>
              <a:spcPct val="0"/>
            </a:spcBef>
            <a:spcAft>
              <a:spcPct val="35000"/>
            </a:spcAft>
          </a:pPr>
          <a:r>
            <a:rPr lang="ms-MY" sz="2200" kern="1200" dirty="0" smtClean="0">
              <a:solidFill>
                <a:srgbClr val="FF0000"/>
              </a:solidFill>
              <a:latin typeface="Arial" pitchFamily="34" charset="0"/>
              <a:cs typeface="Arial" pitchFamily="34" charset="0"/>
            </a:rPr>
            <a:t>Kecintaan pada negara </a:t>
          </a:r>
          <a:r>
            <a:rPr lang="ms-MY" sz="2200" kern="1200" dirty="0" smtClean="0">
              <a:solidFill>
                <a:schemeClr val="tx1"/>
              </a:solidFill>
              <a:latin typeface="Arial" pitchFamily="34" charset="0"/>
              <a:cs typeface="Arial" pitchFamily="34" charset="0"/>
            </a:rPr>
            <a:t>perlu dibuktikan dengan tindakan yang konsisten yang menjaga persekitarannya sama ada di darat, di laut mahupun udara dari sebarang ancaman dan kerosakan.</a:t>
          </a:r>
          <a:endParaRPr lang="en-US" sz="2200" kern="1200" dirty="0">
            <a:solidFill>
              <a:schemeClr val="tx1"/>
            </a:solidFill>
            <a:latin typeface="Arial" pitchFamily="34" charset="0"/>
            <a:cs typeface="Arial" pitchFamily="34" charset="0"/>
          </a:endParaRPr>
        </a:p>
      </dsp:txBody>
      <dsp:txXfrm>
        <a:off x="877854" y="4427220"/>
        <a:ext cx="7645466" cy="1264920"/>
      </dsp:txXfrm>
    </dsp:sp>
    <dsp:sp modelId="{8BD7F36D-7A26-4DCB-B08A-8E0092FA3121}">
      <dsp:nvSpPr>
        <dsp:cNvPr id="0" name=""/>
        <dsp:cNvSpPr/>
      </dsp:nvSpPr>
      <dsp:spPr>
        <a:xfrm>
          <a:off x="87279" y="4269105"/>
          <a:ext cx="1581150" cy="1581150"/>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918C9C-57EF-4872-B1D1-5D24267791C7}">
      <dsp:nvSpPr>
        <dsp:cNvPr id="0" name=""/>
        <dsp:cNvSpPr/>
      </dsp:nvSpPr>
      <dsp:spPr>
        <a:xfrm>
          <a:off x="0" y="0"/>
          <a:ext cx="8077200" cy="5029199"/>
        </a:xfrm>
        <a:prstGeom prst="roundRect">
          <a:avLst>
            <a:gd name="adj" fmla="val 8500"/>
          </a:avLst>
        </a:prstGeom>
        <a:solidFill>
          <a:schemeClr val="accent5">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3903218" numCol="1" spcCol="1270" anchor="t" anchorCtr="0">
          <a:noAutofit/>
        </a:bodyPr>
        <a:lstStyle/>
        <a:p>
          <a:pPr lvl="0" algn="ctr" defTabSz="1066800" rtl="0">
            <a:lnSpc>
              <a:spcPct val="90000"/>
            </a:lnSpc>
            <a:spcBef>
              <a:spcPct val="0"/>
            </a:spcBef>
            <a:spcAft>
              <a:spcPct val="35000"/>
            </a:spcAft>
          </a:pPr>
          <a:r>
            <a:rPr lang="ms-MY" sz="2400" b="0" kern="1200" dirty="0" smtClean="0">
              <a:solidFill>
                <a:srgbClr val="FFFF00"/>
              </a:solidFill>
              <a:latin typeface="Bernard MT Condensed" pitchFamily="18" charset="0"/>
            </a:rPr>
            <a:t>setiap manusia itu memiliki </a:t>
          </a:r>
          <a:r>
            <a:rPr lang="ms-MY" sz="2400" b="0" kern="1200" dirty="0" smtClean="0">
              <a:solidFill>
                <a:srgbClr val="FF0000"/>
              </a:solidFill>
              <a:latin typeface="Bernard MT Condensed" pitchFamily="18" charset="0"/>
            </a:rPr>
            <a:t>kecintaan kepada tanah airnya </a:t>
          </a:r>
          <a:r>
            <a:rPr lang="ms-MY" sz="2400" b="0" kern="1200" dirty="0" smtClean="0">
              <a:solidFill>
                <a:srgbClr val="FFFF00"/>
              </a:solidFill>
              <a:latin typeface="Bernard MT Condensed" pitchFamily="18" charset="0"/>
            </a:rPr>
            <a:t>sehingga dia berasa aman menetap di dalamnya, selalu merindukannya apabila jauh darinya, mempertahankannya ketika diserang dan berasa marah ketika negaranya dicela. </a:t>
          </a:r>
          <a:endParaRPr lang="en-US" sz="2400" b="0" kern="1200" dirty="0">
            <a:solidFill>
              <a:srgbClr val="FFFF00"/>
            </a:solidFill>
            <a:latin typeface="Bernard MT Condensed" pitchFamily="18" charset="0"/>
          </a:endParaRPr>
        </a:p>
      </dsp:txBody>
      <dsp:txXfrm>
        <a:off x="125205" y="125205"/>
        <a:ext cx="7826790" cy="4778789"/>
      </dsp:txXfrm>
    </dsp:sp>
    <dsp:sp modelId="{C47058EA-DF9A-4152-AA43-470D3ABE6170}">
      <dsp:nvSpPr>
        <dsp:cNvPr id="0" name=""/>
        <dsp:cNvSpPr/>
      </dsp:nvSpPr>
      <dsp:spPr>
        <a:xfrm>
          <a:off x="152436" y="2072651"/>
          <a:ext cx="7673340" cy="2727953"/>
        </a:xfrm>
        <a:prstGeom prst="roundRect">
          <a:avLst>
            <a:gd name="adj" fmla="val 10500"/>
          </a:avLst>
        </a:prstGeom>
        <a:solidFill>
          <a:schemeClr val="accent5">
            <a:shade val="50000"/>
            <a:hueOff val="252972"/>
            <a:satOff val="-5595"/>
            <a:lumOff val="419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2235479" numCol="1" spcCol="1270" anchor="t" anchorCtr="0">
          <a:noAutofit/>
        </a:bodyPr>
        <a:lstStyle/>
        <a:p>
          <a:pPr lvl="0" algn="ctr" defTabSz="1066800" rtl="0">
            <a:lnSpc>
              <a:spcPct val="90000"/>
            </a:lnSpc>
            <a:spcBef>
              <a:spcPct val="0"/>
            </a:spcBef>
            <a:spcAft>
              <a:spcPct val="35000"/>
            </a:spcAft>
          </a:pPr>
          <a:endParaRPr lang="ms-MY" sz="2400" b="0" kern="1200" dirty="0" smtClean="0">
            <a:solidFill>
              <a:srgbClr val="00B0F0"/>
            </a:solidFill>
            <a:latin typeface="Bernard MT Condensed" pitchFamily="18" charset="0"/>
          </a:endParaRPr>
        </a:p>
        <a:p>
          <a:pPr lvl="0" algn="ctr" defTabSz="1066800" rtl="0">
            <a:lnSpc>
              <a:spcPct val="90000"/>
            </a:lnSpc>
            <a:spcBef>
              <a:spcPct val="0"/>
            </a:spcBef>
            <a:spcAft>
              <a:spcPct val="35000"/>
            </a:spcAft>
          </a:pPr>
          <a:r>
            <a:rPr lang="ms-MY" sz="2400" b="0" kern="1200" dirty="0" smtClean="0">
              <a:solidFill>
                <a:srgbClr val="FF0000"/>
              </a:solidFill>
              <a:latin typeface="Bernard MT Condensed" pitchFamily="18" charset="0"/>
            </a:rPr>
            <a:t>mencintai tanah air </a:t>
          </a:r>
          <a:r>
            <a:rPr lang="ms-MY" sz="2400" b="0" kern="1200" dirty="0" smtClean="0">
              <a:solidFill>
                <a:srgbClr val="00B0F0"/>
              </a:solidFill>
              <a:latin typeface="Bernard MT Condensed" pitchFamily="18" charset="0"/>
            </a:rPr>
            <a:t>itu sudah menjadi tabiat asal manusia.Rasulullah SAW sendiri pernah mengekspresikan kecintaannya kepada Mekah sebagai tempat kelahirannya.</a:t>
          </a:r>
          <a:endParaRPr lang="en-US" sz="2400" b="0" kern="1200" dirty="0">
            <a:solidFill>
              <a:srgbClr val="00B0F0"/>
            </a:solidFill>
            <a:latin typeface="Bernard MT Condensed" pitchFamily="18" charset="0"/>
          </a:endParaRPr>
        </a:p>
      </dsp:txBody>
      <dsp:txXfrm>
        <a:off x="236330" y="2156545"/>
        <a:ext cx="7505552" cy="25601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4023B-33A7-42EF-9938-B3C19FF1CD48}">
      <dsp:nvSpPr>
        <dsp:cNvPr id="0" name=""/>
        <dsp:cNvSpPr/>
      </dsp:nvSpPr>
      <dsp:spPr>
        <a:xfrm>
          <a:off x="0" y="0"/>
          <a:ext cx="8610600" cy="228544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ms-MY" sz="2700" b="0" kern="1200" dirty="0" smtClean="0">
              <a:solidFill>
                <a:srgbClr val="0000FF"/>
              </a:solidFill>
              <a:latin typeface="Berlin Sans FB" pitchFamily="34" charset="0"/>
            </a:rPr>
            <a:t>Madinah juga merupakan tanah air Rasulullah SAW, baginda menetap serta mengembangkan dakwah Islam setelah berhijrah dari Mekah sehingga berjaya  membentuk komuniti Madinah dengan adanya Piagam Madinah. </a:t>
          </a:r>
          <a:endParaRPr lang="en-US" sz="2700" b="0" kern="1200" dirty="0">
            <a:solidFill>
              <a:srgbClr val="0000FF"/>
            </a:solidFill>
            <a:latin typeface="Berlin Sans FB" pitchFamily="34" charset="0"/>
          </a:endParaRPr>
        </a:p>
      </dsp:txBody>
      <dsp:txXfrm>
        <a:off x="1950664" y="0"/>
        <a:ext cx="6659935" cy="2285441"/>
      </dsp:txXfrm>
    </dsp:sp>
    <dsp:sp modelId="{5EDB85AE-49AA-40EA-BE1A-64B02A92D58C}">
      <dsp:nvSpPr>
        <dsp:cNvPr id="0" name=""/>
        <dsp:cNvSpPr/>
      </dsp:nvSpPr>
      <dsp:spPr>
        <a:xfrm>
          <a:off x="228544" y="228544"/>
          <a:ext cx="1722120" cy="1828353"/>
        </a:xfrm>
        <a:prstGeom prst="roundRect">
          <a:avLst>
            <a:gd name="adj" fmla="val 1000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4A3389-7DE7-4EE3-856B-E2953BB54375}">
      <dsp:nvSpPr>
        <dsp:cNvPr id="0" name=""/>
        <dsp:cNvSpPr/>
      </dsp:nvSpPr>
      <dsp:spPr>
        <a:xfrm>
          <a:off x="0" y="2513986"/>
          <a:ext cx="8610600" cy="2285441"/>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ms-MY" sz="2700" b="0" kern="1200" smtClean="0">
              <a:solidFill>
                <a:srgbClr val="0000FF"/>
              </a:solidFill>
              <a:latin typeface="Berlin Sans FB" pitchFamily="34" charset="0"/>
            </a:rPr>
            <a:t>Diriwayatkan juga bahawa apabila Rasulullah SAW pulang ke Madinah dari sesuatu perjalanan, baginda akan mempercepatkan perjalanannya. Hal ini kerana kecintaan dan kerinduan Baginda SAW terhadap negara tanah airnya. </a:t>
          </a:r>
          <a:endParaRPr lang="en-US" sz="2700" b="0" kern="1200">
            <a:solidFill>
              <a:srgbClr val="0000FF"/>
            </a:solidFill>
            <a:latin typeface="Berlin Sans FB" pitchFamily="34" charset="0"/>
          </a:endParaRPr>
        </a:p>
      </dsp:txBody>
      <dsp:txXfrm>
        <a:off x="1950664" y="2513986"/>
        <a:ext cx="6659935" cy="2285441"/>
      </dsp:txXfrm>
    </dsp:sp>
    <dsp:sp modelId="{4A062084-4F72-40C5-B54D-1DC7916DED43}">
      <dsp:nvSpPr>
        <dsp:cNvPr id="0" name=""/>
        <dsp:cNvSpPr/>
      </dsp:nvSpPr>
      <dsp:spPr>
        <a:xfrm>
          <a:off x="228544" y="2742530"/>
          <a:ext cx="1722120" cy="1828353"/>
        </a:xfrm>
        <a:prstGeom prst="roundRect">
          <a:avLst>
            <a:gd name="adj" fmla="val 10000"/>
          </a:avLst>
        </a:prstGeom>
        <a:solidFill>
          <a:schemeClr val="accent2">
            <a:tint val="50000"/>
            <a:hueOff val="5002875"/>
            <a:satOff val="-4473"/>
            <a:lumOff val="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7000B-78A3-47F6-BA8F-9BEE4268C486}">
      <dsp:nvSpPr>
        <dsp:cNvPr id="0" name=""/>
        <dsp:cNvSpPr/>
      </dsp:nvSpPr>
      <dsp:spPr>
        <a:xfrm>
          <a:off x="1060" y="550385"/>
          <a:ext cx="4135561" cy="248133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ms-MY" sz="2600" kern="1200" smtClean="0">
              <a:solidFill>
                <a:schemeClr val="tx1"/>
              </a:solidFill>
              <a:latin typeface="Berlin Sans FB" pitchFamily="34" charset="0"/>
            </a:rPr>
            <a:t>Negara yang kita diami ini merupakan anugerah dari Allah SWT. Ia juga merupakan amanah yang perlu dijaga dengan sebaiknya. </a:t>
          </a:r>
          <a:endParaRPr lang="en-US" sz="2600" kern="1200">
            <a:solidFill>
              <a:schemeClr val="tx1"/>
            </a:solidFill>
            <a:latin typeface="Berlin Sans FB" pitchFamily="34" charset="0"/>
          </a:endParaRPr>
        </a:p>
      </dsp:txBody>
      <dsp:txXfrm>
        <a:off x="1060" y="550385"/>
        <a:ext cx="4135561" cy="2481336"/>
      </dsp:txXfrm>
    </dsp:sp>
    <dsp:sp modelId="{B2B0BF89-E881-49B1-82B6-AC8BAFB8EFD2}">
      <dsp:nvSpPr>
        <dsp:cNvPr id="0" name=""/>
        <dsp:cNvSpPr/>
      </dsp:nvSpPr>
      <dsp:spPr>
        <a:xfrm>
          <a:off x="4550178" y="550385"/>
          <a:ext cx="4135561" cy="2481336"/>
        </a:xfrm>
        <a:prstGeom prst="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ms-MY" sz="2600" kern="1200" smtClean="0">
              <a:solidFill>
                <a:schemeClr val="tx1"/>
              </a:solidFill>
              <a:latin typeface="Berlin Sans FB" pitchFamily="34" charset="0"/>
            </a:rPr>
            <a:t>Keamanan yang dikecapi, keselesaan yang kita nikmat, semuanya pemberian dari Allah SWT kepada makhluknya atas sifat </a:t>
          </a:r>
          <a:r>
            <a:rPr lang="ms-MY" sz="2600" i="1" kern="1200" smtClean="0">
              <a:solidFill>
                <a:schemeClr val="tx1"/>
              </a:solidFill>
              <a:latin typeface="Berlin Sans FB" pitchFamily="34" charset="0"/>
            </a:rPr>
            <a:t>al-Rahman</a:t>
          </a:r>
          <a:r>
            <a:rPr lang="ms-MY" sz="2600" kern="1200" smtClean="0">
              <a:solidFill>
                <a:schemeClr val="tx1"/>
              </a:solidFill>
              <a:latin typeface="Berlin Sans FB" pitchFamily="34" charset="0"/>
            </a:rPr>
            <a:t> Allah SWT. </a:t>
          </a:r>
          <a:endParaRPr lang="en-US" sz="2600" kern="1200">
            <a:solidFill>
              <a:schemeClr val="tx1"/>
            </a:solidFill>
            <a:latin typeface="Berlin Sans FB" pitchFamily="34" charset="0"/>
          </a:endParaRPr>
        </a:p>
      </dsp:txBody>
      <dsp:txXfrm>
        <a:off x="4550178" y="550385"/>
        <a:ext cx="4135561" cy="2481336"/>
      </dsp:txXfrm>
    </dsp:sp>
    <dsp:sp modelId="{7D7A2550-6BF2-4577-9CF7-2013727FF118}">
      <dsp:nvSpPr>
        <dsp:cNvPr id="0" name=""/>
        <dsp:cNvSpPr/>
      </dsp:nvSpPr>
      <dsp:spPr>
        <a:xfrm>
          <a:off x="2275619" y="3445278"/>
          <a:ext cx="4135561" cy="2481336"/>
        </a:xfrm>
        <a:prstGeom prst="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ms-MY" sz="2600" kern="1200" smtClean="0">
              <a:solidFill>
                <a:schemeClr val="tx1"/>
              </a:solidFill>
              <a:latin typeface="Berlin Sans FB" pitchFamily="34" charset="0"/>
            </a:rPr>
            <a:t>Nikmat-nikmat ini sepatutnya sentiasa disyukuri dan dipelihara dengan sebaiknya.</a:t>
          </a:r>
          <a:endParaRPr lang="en-US" sz="2600" kern="1200">
            <a:solidFill>
              <a:schemeClr val="tx1"/>
            </a:solidFill>
            <a:latin typeface="Berlin Sans FB" pitchFamily="34" charset="0"/>
          </a:endParaRPr>
        </a:p>
      </dsp:txBody>
      <dsp:txXfrm>
        <a:off x="2275619" y="3445278"/>
        <a:ext cx="4135561" cy="24813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3F9054-274D-471C-B7B6-D24371C6FF6B}">
      <dsp:nvSpPr>
        <dsp:cNvPr id="0" name=""/>
        <dsp:cNvSpPr/>
      </dsp:nvSpPr>
      <dsp:spPr>
        <a:xfrm>
          <a:off x="0" y="5187542"/>
          <a:ext cx="8686800" cy="113490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US" sz="2000" kern="1200" dirty="0" err="1" smtClean="0">
              <a:solidFill>
                <a:schemeClr val="tx1"/>
              </a:solidFill>
              <a:latin typeface="Berlin Sans FB" pitchFamily="34" charset="0"/>
            </a:rPr>
            <a:t>Sememangnya</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menjadi</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tugas</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dan</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tanggungjawab</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setiap</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warga</a:t>
          </a:r>
          <a:r>
            <a:rPr lang="en-US" sz="2000" kern="1200" dirty="0" smtClean="0">
              <a:solidFill>
                <a:schemeClr val="tx1"/>
              </a:solidFill>
              <a:latin typeface="Berlin Sans FB" pitchFamily="34" charset="0"/>
            </a:rPr>
            <a:t> yang </a:t>
          </a:r>
          <a:r>
            <a:rPr lang="en-US" sz="2000" kern="1200" dirty="0" err="1" smtClean="0">
              <a:solidFill>
                <a:srgbClr val="FF0000"/>
              </a:solidFill>
              <a:latin typeface="Berlin Sans FB" pitchFamily="34" charset="0"/>
            </a:rPr>
            <a:t>cintakan</a:t>
          </a:r>
          <a:r>
            <a:rPr lang="en-US" sz="2000" kern="1200" dirty="0" smtClean="0">
              <a:solidFill>
                <a:srgbClr val="FF0000"/>
              </a:solidFill>
              <a:latin typeface="Berlin Sans FB" pitchFamily="34" charset="0"/>
            </a:rPr>
            <a:t> </a:t>
          </a:r>
          <a:r>
            <a:rPr lang="en-US" sz="2000" kern="1200" dirty="0" err="1" smtClean="0">
              <a:solidFill>
                <a:srgbClr val="FF0000"/>
              </a:solidFill>
              <a:latin typeface="Berlin Sans FB" pitchFamily="34" charset="0"/>
            </a:rPr>
            <a:t>negara</a:t>
          </a:r>
          <a:r>
            <a:rPr lang="en-US" sz="2000" kern="1200" dirty="0" smtClean="0">
              <a:solidFill>
                <a:srgbClr val="FF0000"/>
              </a:solidFill>
              <a:latin typeface="Berlin Sans FB" pitchFamily="34" charset="0"/>
            </a:rPr>
            <a:t> </a:t>
          </a:r>
          <a:r>
            <a:rPr lang="en-US" sz="2000" kern="1200" dirty="0" err="1" smtClean="0">
              <a:solidFill>
                <a:schemeClr val="tx1"/>
              </a:solidFill>
              <a:latin typeface="Berlin Sans FB" pitchFamily="34" charset="0"/>
            </a:rPr>
            <a:t>menghalang</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unsur</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negatif</a:t>
          </a:r>
          <a:r>
            <a:rPr lang="en-US" sz="2000" kern="1200" dirty="0" smtClean="0">
              <a:solidFill>
                <a:schemeClr val="tx1"/>
              </a:solidFill>
              <a:latin typeface="Berlin Sans FB" pitchFamily="34" charset="0"/>
            </a:rPr>
            <a:t> yang </a:t>
          </a:r>
          <a:r>
            <a:rPr lang="en-US" sz="2000" kern="1200" dirty="0" err="1" smtClean="0">
              <a:solidFill>
                <a:schemeClr val="tx1"/>
              </a:solidFill>
              <a:latin typeface="Berlin Sans FB" pitchFamily="34" charset="0"/>
            </a:rPr>
            <a:t>sedang</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menyelinap</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masuk</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ke</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dalam</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pemikiran</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masyarakat</a:t>
          </a:r>
          <a:r>
            <a:rPr lang="en-US" sz="2000" kern="1200" dirty="0" smtClean="0">
              <a:solidFill>
                <a:schemeClr val="tx1"/>
              </a:solidFill>
              <a:latin typeface="Berlin Sans FB" pitchFamily="34" charset="0"/>
            </a:rPr>
            <a:t>. </a:t>
          </a:r>
          <a:endParaRPr lang="en-US" sz="2000" kern="1200" dirty="0">
            <a:solidFill>
              <a:schemeClr val="tx1"/>
            </a:solidFill>
            <a:latin typeface="Berlin Sans FB" pitchFamily="34" charset="0"/>
          </a:endParaRPr>
        </a:p>
      </dsp:txBody>
      <dsp:txXfrm>
        <a:off x="0" y="5187542"/>
        <a:ext cx="8686800" cy="1134907"/>
      </dsp:txXfrm>
    </dsp:sp>
    <dsp:sp modelId="{1DB83BC1-1AAD-458F-B1DE-E0EFEB6E5BCD}">
      <dsp:nvSpPr>
        <dsp:cNvPr id="0" name=""/>
        <dsp:cNvSpPr/>
      </dsp:nvSpPr>
      <dsp:spPr>
        <a:xfrm rot="10800000">
          <a:off x="0" y="3459078"/>
          <a:ext cx="8686800" cy="1745487"/>
        </a:xfrm>
        <a:prstGeom prst="upArrowCallou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US" sz="2000" kern="1200" dirty="0" err="1" smtClean="0">
              <a:solidFill>
                <a:schemeClr val="tx1"/>
              </a:solidFill>
              <a:latin typeface="Berlin Sans FB" pitchFamily="34" charset="0"/>
            </a:rPr>
            <a:t>ibu</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bapa</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pemimpin</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masyarakat</a:t>
          </a:r>
          <a:r>
            <a:rPr lang="en-US" sz="2000" kern="1200" dirty="0" smtClean="0">
              <a:solidFill>
                <a:schemeClr val="tx1"/>
              </a:solidFill>
              <a:latin typeface="Berlin Sans FB" pitchFamily="34" charset="0"/>
            </a:rPr>
            <a:t>, media </a:t>
          </a:r>
          <a:r>
            <a:rPr lang="en-US" sz="2000" kern="1200" dirty="0" err="1" smtClean="0">
              <a:solidFill>
                <a:schemeClr val="tx1"/>
              </a:solidFill>
              <a:latin typeface="Berlin Sans FB" pitchFamily="34" charset="0"/>
            </a:rPr>
            <a:t>massa</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institusi</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pendidikan</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dan</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seumpamanya</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dituntut</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memainkan</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peranan</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dalam</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memupuk</a:t>
          </a:r>
          <a:r>
            <a:rPr lang="en-US" sz="2000" kern="1200" dirty="0" smtClean="0">
              <a:solidFill>
                <a:schemeClr val="tx1"/>
              </a:solidFill>
              <a:latin typeface="Berlin Sans FB" pitchFamily="34" charset="0"/>
            </a:rPr>
            <a:t> </a:t>
          </a:r>
          <a:r>
            <a:rPr lang="en-US" sz="2000" kern="1200" dirty="0" err="1" smtClean="0">
              <a:solidFill>
                <a:schemeClr val="tx1"/>
              </a:solidFill>
              <a:latin typeface="Berlin Sans FB" pitchFamily="34" charset="0"/>
            </a:rPr>
            <a:t>semangat</a:t>
          </a:r>
          <a:r>
            <a:rPr lang="en-US" sz="2000" kern="1200" dirty="0" smtClean="0">
              <a:solidFill>
                <a:schemeClr val="tx1"/>
              </a:solidFill>
              <a:latin typeface="Berlin Sans FB" pitchFamily="34" charset="0"/>
            </a:rPr>
            <a:t> </a:t>
          </a:r>
          <a:r>
            <a:rPr lang="en-US" sz="2000" kern="1200" dirty="0" err="1" smtClean="0">
              <a:solidFill>
                <a:srgbClr val="FF0000"/>
              </a:solidFill>
              <a:latin typeface="Berlin Sans FB" pitchFamily="34" charset="0"/>
            </a:rPr>
            <a:t>cintakan</a:t>
          </a:r>
          <a:r>
            <a:rPr lang="en-US" sz="2000" kern="1200" dirty="0" smtClean="0">
              <a:solidFill>
                <a:srgbClr val="FF0000"/>
              </a:solidFill>
              <a:latin typeface="Berlin Sans FB" pitchFamily="34" charset="0"/>
            </a:rPr>
            <a:t> </a:t>
          </a:r>
          <a:r>
            <a:rPr lang="en-US" sz="2000" kern="1200" dirty="0" err="1" smtClean="0">
              <a:solidFill>
                <a:srgbClr val="FF0000"/>
              </a:solidFill>
              <a:latin typeface="Berlin Sans FB" pitchFamily="34" charset="0"/>
            </a:rPr>
            <a:t>negara</a:t>
          </a:r>
          <a:r>
            <a:rPr lang="en-US" sz="2000" kern="1200" dirty="0" smtClean="0">
              <a:solidFill>
                <a:srgbClr val="FF0000"/>
              </a:solidFill>
              <a:latin typeface="Berlin Sans FB" pitchFamily="34" charset="0"/>
            </a:rPr>
            <a:t>. </a:t>
          </a:r>
          <a:endParaRPr lang="en-US" sz="2000" kern="1200" dirty="0">
            <a:solidFill>
              <a:srgbClr val="FF0000"/>
            </a:solidFill>
            <a:latin typeface="Berlin Sans FB" pitchFamily="34" charset="0"/>
          </a:endParaRPr>
        </a:p>
      </dsp:txBody>
      <dsp:txXfrm rot="10800000">
        <a:off x="0" y="3459078"/>
        <a:ext cx="8686800" cy="1134165"/>
      </dsp:txXfrm>
    </dsp:sp>
    <dsp:sp modelId="{58B03276-5DD4-4D02-8CE6-B1ABF33F3E96}">
      <dsp:nvSpPr>
        <dsp:cNvPr id="0" name=""/>
        <dsp:cNvSpPr/>
      </dsp:nvSpPr>
      <dsp:spPr>
        <a:xfrm rot="10800000">
          <a:off x="0" y="1730614"/>
          <a:ext cx="8686800" cy="1745487"/>
        </a:xfrm>
        <a:prstGeom prst="upArrowCallou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MY" sz="2000" kern="1200" dirty="0" err="1" smtClean="0">
              <a:solidFill>
                <a:schemeClr val="tx1"/>
              </a:solidFill>
              <a:latin typeface="Berlin Sans FB" pitchFamily="34" charset="0"/>
            </a:rPr>
            <a:t>nilai-nilai</a:t>
          </a:r>
          <a:r>
            <a:rPr lang="en-MY" sz="2000" kern="1200" dirty="0" smtClean="0">
              <a:solidFill>
                <a:schemeClr val="tx1"/>
              </a:solidFill>
              <a:latin typeface="Berlin Sans FB" pitchFamily="34" charset="0"/>
            </a:rPr>
            <a:t> </a:t>
          </a:r>
          <a:r>
            <a:rPr lang="en-MY" sz="2000" kern="1200" dirty="0" err="1" smtClean="0">
              <a:solidFill>
                <a:srgbClr val="FF0000"/>
              </a:solidFill>
              <a:latin typeface="Berlin Sans FB" pitchFamily="34" charset="0"/>
            </a:rPr>
            <a:t>cintakan</a:t>
          </a:r>
          <a:r>
            <a:rPr lang="en-MY" sz="2000" kern="1200" dirty="0" smtClean="0">
              <a:solidFill>
                <a:srgbClr val="FF0000"/>
              </a:solidFill>
              <a:latin typeface="Berlin Sans FB" pitchFamily="34" charset="0"/>
            </a:rPr>
            <a:t> </a:t>
          </a:r>
          <a:r>
            <a:rPr lang="en-MY" sz="2000" kern="1200" dirty="0" err="1" smtClean="0">
              <a:solidFill>
                <a:srgbClr val="FF0000"/>
              </a:solidFill>
              <a:latin typeface="Berlin Sans FB" pitchFamily="34" charset="0"/>
            </a:rPr>
            <a:t>negara</a:t>
          </a:r>
          <a:r>
            <a:rPr lang="en-MY" sz="2000" kern="1200" dirty="0" smtClean="0">
              <a:solidFill>
                <a:srgbClr val="FF0000"/>
              </a:solidFill>
              <a:latin typeface="Berlin Sans FB" pitchFamily="34" charset="0"/>
            </a:rPr>
            <a:t> </a:t>
          </a:r>
          <a:r>
            <a:rPr lang="en-MY" sz="2000" kern="1200" dirty="0" err="1" smtClean="0">
              <a:solidFill>
                <a:schemeClr val="tx1"/>
              </a:solidFill>
              <a:latin typeface="Berlin Sans FB" pitchFamily="34" charset="0"/>
            </a:rPr>
            <a:t>seperti</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kesetiaan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keberanian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rela</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berkorban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dan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ketaatan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kepada</a:t>
          </a:r>
          <a:r>
            <a:rPr lang="en-MY" sz="2000" kern="1200" dirty="0" smtClean="0">
              <a:solidFill>
                <a:schemeClr val="tx1"/>
              </a:solidFill>
              <a:latin typeface="Berlin Sans FB" pitchFamily="34" charset="0"/>
            </a:rPr>
            <a:t> Raja </a:t>
          </a:r>
          <a:r>
            <a:rPr lang="en-MY" sz="2000" kern="1200" dirty="0" err="1" smtClean="0">
              <a:solidFill>
                <a:schemeClr val="tx1"/>
              </a:solidFill>
              <a:latin typeface="Berlin Sans FB" pitchFamily="34" charset="0"/>
            </a:rPr>
            <a:t>dan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negara</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perlu</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dipertingkatkan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bagi</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membentuk</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rakyat</a:t>
          </a:r>
          <a:r>
            <a:rPr lang="en-MY" sz="2000" kern="1200" dirty="0" smtClean="0">
              <a:solidFill>
                <a:schemeClr val="tx1"/>
              </a:solidFill>
              <a:latin typeface="Berlin Sans FB" pitchFamily="34" charset="0"/>
            </a:rPr>
            <a:t> Malaysia yang </a:t>
          </a:r>
          <a:r>
            <a:rPr lang="en-MY" sz="2000" kern="1200" dirty="0" err="1" smtClean="0">
              <a:solidFill>
                <a:schemeClr val="tx1"/>
              </a:solidFill>
              <a:latin typeface="Berlin Sans FB" pitchFamily="34" charset="0"/>
            </a:rPr>
            <a:t>patriotik</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dan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bertanggungjawab</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kepada</a:t>
          </a:r>
          <a:r>
            <a:rPr lang="en-MY" sz="2000" kern="1200" dirty="0" smtClean="0">
              <a:solidFill>
                <a:schemeClr val="tx1"/>
              </a:solidFill>
              <a:latin typeface="Berlin Sans FB" pitchFamily="34" charset="0"/>
            </a:rPr>
            <a:t> agama, </a:t>
          </a:r>
          <a:r>
            <a:rPr lang="en-MY" sz="2000" kern="1200" dirty="0" err="1" smtClean="0">
              <a:solidFill>
                <a:schemeClr val="tx1"/>
              </a:solidFill>
              <a:latin typeface="Berlin Sans FB" pitchFamily="34" charset="0"/>
            </a:rPr>
            <a:t>bangsa</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dan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tanah</a:t>
          </a:r>
          <a:r>
            <a:rPr lang="en-MY" sz="2000" kern="1200" dirty="0" smtClean="0">
              <a:solidFill>
                <a:schemeClr val="tx1"/>
              </a:solidFill>
              <a:latin typeface="Berlin Sans FB" pitchFamily="34" charset="0"/>
            </a:rPr>
            <a:t> air.</a:t>
          </a:r>
          <a:endParaRPr lang="en-US" sz="2000" kern="1200" dirty="0">
            <a:solidFill>
              <a:schemeClr val="tx1"/>
            </a:solidFill>
            <a:latin typeface="Berlin Sans FB" pitchFamily="34" charset="0"/>
          </a:endParaRPr>
        </a:p>
      </dsp:txBody>
      <dsp:txXfrm rot="10800000">
        <a:off x="0" y="1730614"/>
        <a:ext cx="8686800" cy="1134165"/>
      </dsp:txXfrm>
    </dsp:sp>
    <dsp:sp modelId="{C6F9A23D-D51E-4773-91CD-FFEEC57DD4E3}">
      <dsp:nvSpPr>
        <dsp:cNvPr id="0" name=""/>
        <dsp:cNvSpPr/>
      </dsp:nvSpPr>
      <dsp:spPr>
        <a:xfrm rot="10800000">
          <a:off x="0" y="2150"/>
          <a:ext cx="8686800" cy="1745487"/>
        </a:xfrm>
        <a:prstGeom prst="upArrowCallou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US" sz="2000" kern="1200" dirty="0" smtClean="0">
              <a:solidFill>
                <a:schemeClr val="tx1"/>
              </a:solidFill>
              <a:latin typeface="Berlin Sans FB" pitchFamily="34" charset="0"/>
            </a:rPr>
            <a:t>p</a:t>
          </a:r>
          <a:r>
            <a:rPr lang="en-MY" sz="2000" kern="1200" dirty="0" err="1" smtClean="0">
              <a:solidFill>
                <a:schemeClr val="tx1"/>
              </a:solidFill>
              <a:latin typeface="Berlin Sans FB" pitchFamily="34" charset="0"/>
            </a:rPr>
            <a:t>emupukan</a:t>
          </a:r>
          <a:r>
            <a:rPr lang="en-MY" sz="2000" kern="1200" dirty="0" smtClean="0">
              <a:solidFill>
                <a:schemeClr val="tx1"/>
              </a:solidFill>
              <a:latin typeface="Berlin Sans FB" pitchFamily="34" charset="0"/>
            </a:rPr>
            <a:t> </a:t>
          </a:r>
          <a:r>
            <a:rPr lang="en-MY" sz="2000" kern="1200" dirty="0" smtClean="0">
              <a:solidFill>
                <a:srgbClr val="FF0000"/>
              </a:solidFill>
              <a:latin typeface="Berlin Sans FB" pitchFamily="34" charset="0"/>
            </a:rPr>
            <a:t>rasa </a:t>
          </a:r>
          <a:r>
            <a:rPr lang="en-MY" sz="2000" kern="1200" dirty="0" err="1" smtClean="0">
              <a:solidFill>
                <a:srgbClr val="FF0000"/>
              </a:solidFill>
              <a:latin typeface="Berlin Sans FB" pitchFamily="34" charset="0"/>
            </a:rPr>
            <a:t>cinta</a:t>
          </a:r>
          <a:r>
            <a:rPr lang="en-MY" sz="2000" kern="1200" dirty="0" smtClean="0">
              <a:solidFill>
                <a:srgbClr val="FF0000"/>
              </a:solidFill>
              <a:latin typeface="Berlin Sans FB" pitchFamily="34" charset="0"/>
            </a:rPr>
            <a:t> </a:t>
          </a:r>
          <a:r>
            <a:rPr lang="en-MY" sz="2000" kern="1200" dirty="0" err="1" smtClean="0">
              <a:solidFill>
                <a:schemeClr val="tx1"/>
              </a:solidFill>
              <a:latin typeface="Berlin Sans FB" pitchFamily="34" charset="0"/>
            </a:rPr>
            <a:t>ini</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perlu</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berlaku</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secara</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berterusan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dan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bukan</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hanya</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pada</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tarikh</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tertentu</a:t>
          </a:r>
          <a:r>
            <a:rPr lang="en-MY" sz="2000" kern="1200" dirty="0" smtClean="0">
              <a:solidFill>
                <a:schemeClr val="tx1"/>
              </a:solidFill>
              <a:latin typeface="Berlin Sans FB" pitchFamily="34" charset="0"/>
            </a:rPr>
            <a:t> </a:t>
          </a:r>
          <a:r>
            <a:rPr lang="en-MY" sz="2000" kern="1200" dirty="0" err="1" smtClean="0">
              <a:solidFill>
                <a:schemeClr val="tx1"/>
              </a:solidFill>
              <a:latin typeface="Berlin Sans FB" pitchFamily="34" charset="0"/>
            </a:rPr>
            <a:t>sahaja</a:t>
          </a:r>
          <a:r>
            <a:rPr lang="en-MY" sz="2000" kern="1200" dirty="0" smtClean="0">
              <a:solidFill>
                <a:schemeClr val="tx1"/>
              </a:solidFill>
              <a:latin typeface="Berlin Sans FB" pitchFamily="34" charset="0"/>
            </a:rPr>
            <a:t>. </a:t>
          </a:r>
          <a:endParaRPr lang="en-US" sz="2000" kern="1200" dirty="0">
            <a:solidFill>
              <a:schemeClr val="tx1"/>
            </a:solidFill>
            <a:latin typeface="Berlin Sans FB" pitchFamily="34" charset="0"/>
          </a:endParaRPr>
        </a:p>
      </dsp:txBody>
      <dsp:txXfrm rot="10800000">
        <a:off x="0" y="2150"/>
        <a:ext cx="8686800" cy="113416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396586-CCEB-4B42-944D-281407827CA6}">
      <dsp:nvSpPr>
        <dsp:cNvPr id="0" name=""/>
        <dsp:cNvSpPr/>
      </dsp:nvSpPr>
      <dsp:spPr>
        <a:xfrm>
          <a:off x="0" y="2774"/>
          <a:ext cx="8534400" cy="149312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MY" sz="2400" kern="1200" dirty="0" err="1" smtClean="0">
              <a:solidFill>
                <a:schemeClr val="tx1"/>
              </a:solidFill>
              <a:latin typeface="Berlin Sans FB" pitchFamily="34" charset="0"/>
            </a:rPr>
            <a:t>marilah</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kita</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bersama-sama</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menyuburkan</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perasaan</a:t>
          </a:r>
          <a:r>
            <a:rPr lang="en-MY" sz="2400" kern="1200" dirty="0" smtClean="0">
              <a:solidFill>
                <a:schemeClr val="tx1"/>
              </a:solidFill>
              <a:latin typeface="Berlin Sans FB" pitchFamily="34" charset="0"/>
            </a:rPr>
            <a:t> </a:t>
          </a:r>
          <a:r>
            <a:rPr lang="en-MY" sz="2400" kern="1200" dirty="0" err="1" smtClean="0">
              <a:solidFill>
                <a:srgbClr val="FFFF00"/>
              </a:solidFill>
              <a:latin typeface="Berlin Sans FB" pitchFamily="34" charset="0"/>
            </a:rPr>
            <a:t>cinta</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semangat</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perjuangan</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pengorbanan</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dan</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kesetiaan</a:t>
          </a:r>
          <a:r>
            <a:rPr lang="en-MY" sz="2400" kern="1200" dirty="0" smtClean="0">
              <a:solidFill>
                <a:schemeClr val="tx1"/>
              </a:solidFill>
              <a:latin typeface="Berlin Sans FB" pitchFamily="34" charset="0"/>
            </a:rPr>
            <a:t> yang </a:t>
          </a:r>
          <a:r>
            <a:rPr lang="en-MY" sz="2400" kern="1200" dirty="0" err="1" smtClean="0">
              <a:solidFill>
                <a:schemeClr val="tx1"/>
              </a:solidFill>
              <a:latin typeface="Berlin Sans FB" pitchFamily="34" charset="0"/>
            </a:rPr>
            <a:t>tidak</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berbelah</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bahagi</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kerana</a:t>
          </a:r>
          <a:r>
            <a:rPr lang="en-MY" sz="2400" kern="1200" dirty="0" smtClean="0">
              <a:solidFill>
                <a:schemeClr val="tx1"/>
              </a:solidFill>
              <a:latin typeface="Berlin Sans FB" pitchFamily="34" charset="0"/>
            </a:rPr>
            <a:t> Allah SWT demi </a:t>
          </a:r>
          <a:r>
            <a:rPr lang="en-MY" sz="2400" kern="1200" dirty="0" err="1" smtClean="0">
              <a:solidFill>
                <a:schemeClr val="tx1"/>
              </a:solidFill>
              <a:latin typeface="Berlin Sans FB" pitchFamily="34" charset="0"/>
            </a:rPr>
            <a:t>menjaga</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kedaulatan</a:t>
          </a:r>
          <a:r>
            <a:rPr lang="en-MY" sz="2400" kern="1200" dirty="0" smtClean="0">
              <a:solidFill>
                <a:schemeClr val="tx1"/>
              </a:solidFill>
              <a:latin typeface="Berlin Sans FB" pitchFamily="34" charset="0"/>
            </a:rPr>
            <a:t> agama </a:t>
          </a:r>
          <a:r>
            <a:rPr lang="en-MY" sz="2400" kern="1200" dirty="0" err="1" smtClean="0">
              <a:solidFill>
                <a:schemeClr val="tx1"/>
              </a:solidFill>
              <a:latin typeface="Berlin Sans FB" pitchFamily="34" charset="0"/>
            </a:rPr>
            <a:t>dan</a:t>
          </a:r>
          <a:r>
            <a:rPr lang="en-MY" sz="2400" kern="1200" dirty="0" smtClean="0">
              <a:solidFill>
                <a:schemeClr val="tx1"/>
              </a:solidFill>
              <a:latin typeface="Berlin Sans FB" pitchFamily="34" charset="0"/>
            </a:rPr>
            <a:t> </a:t>
          </a:r>
          <a:r>
            <a:rPr lang="en-MY" sz="2400" kern="1200" dirty="0" err="1" smtClean="0">
              <a:solidFill>
                <a:schemeClr val="tx1"/>
              </a:solidFill>
              <a:latin typeface="Berlin Sans FB" pitchFamily="34" charset="0"/>
            </a:rPr>
            <a:t>negara</a:t>
          </a:r>
          <a:r>
            <a:rPr lang="en-MY" sz="2400" kern="1200" dirty="0" smtClean="0">
              <a:solidFill>
                <a:schemeClr val="tx1"/>
              </a:solidFill>
              <a:latin typeface="Berlin Sans FB" pitchFamily="34" charset="0"/>
            </a:rPr>
            <a:t>.</a:t>
          </a:r>
          <a:endParaRPr lang="en-US" sz="2400" kern="1200" dirty="0">
            <a:solidFill>
              <a:schemeClr val="tx1"/>
            </a:solidFill>
            <a:latin typeface="Berlin Sans FB" pitchFamily="34" charset="0"/>
          </a:endParaRPr>
        </a:p>
      </dsp:txBody>
      <dsp:txXfrm>
        <a:off x="72888" y="75662"/>
        <a:ext cx="8388624" cy="1347345"/>
      </dsp:txXfrm>
    </dsp:sp>
    <dsp:sp modelId="{202755DF-9107-4D6C-B86D-F2F84DDE5DB7}">
      <dsp:nvSpPr>
        <dsp:cNvPr id="0" name=""/>
        <dsp:cNvSpPr/>
      </dsp:nvSpPr>
      <dsp:spPr>
        <a:xfrm>
          <a:off x="0" y="1509817"/>
          <a:ext cx="8534400" cy="149312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MY" sz="2400" kern="1200" smtClean="0">
              <a:solidFill>
                <a:schemeClr val="tx1"/>
              </a:solidFill>
              <a:latin typeface="Berlin Sans FB" pitchFamily="34" charset="0"/>
            </a:rPr>
            <a:t>Sesungguhnya bumi yang kita pijak ini ialah tanah tumpahnya darah kita dan di sinilah perlunya kita memelihara keamanan untuk hidup penuh kedamaian. </a:t>
          </a:r>
          <a:endParaRPr lang="en-US" sz="2400" kern="1200">
            <a:solidFill>
              <a:schemeClr val="tx1"/>
            </a:solidFill>
            <a:latin typeface="Berlin Sans FB" pitchFamily="34" charset="0"/>
          </a:endParaRPr>
        </a:p>
      </dsp:txBody>
      <dsp:txXfrm>
        <a:off x="72888" y="1582705"/>
        <a:ext cx="8388624" cy="1347345"/>
      </dsp:txXfrm>
    </dsp:sp>
    <dsp:sp modelId="{D228DFBD-2075-4DF1-97FF-520D9037E6A2}">
      <dsp:nvSpPr>
        <dsp:cNvPr id="0" name=""/>
        <dsp:cNvSpPr/>
      </dsp:nvSpPr>
      <dsp:spPr>
        <a:xfrm>
          <a:off x="0" y="3016860"/>
          <a:ext cx="8534400" cy="149312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MY" sz="2400" kern="1200" smtClean="0">
              <a:solidFill>
                <a:schemeClr val="tx1"/>
              </a:solidFill>
              <a:latin typeface="Berlin Sans FB" pitchFamily="34" charset="0"/>
            </a:rPr>
            <a:t>kita bertanggungjawab untuk menjaga kesucian agama dan kedaulatan negara daripada sebarang anasir keganasan, kezaliman mahupun penindasan. </a:t>
          </a:r>
          <a:endParaRPr lang="en-US" sz="2400" kern="1200">
            <a:solidFill>
              <a:schemeClr val="tx1"/>
            </a:solidFill>
            <a:latin typeface="Berlin Sans FB" pitchFamily="34" charset="0"/>
          </a:endParaRPr>
        </a:p>
      </dsp:txBody>
      <dsp:txXfrm>
        <a:off x="72888" y="3089748"/>
        <a:ext cx="8388624" cy="1347345"/>
      </dsp:txXfrm>
    </dsp:sp>
    <dsp:sp modelId="{EE5D0DCA-4C02-438E-A27F-7859978AFD75}">
      <dsp:nvSpPr>
        <dsp:cNvPr id="0" name=""/>
        <dsp:cNvSpPr/>
      </dsp:nvSpPr>
      <dsp:spPr>
        <a:xfrm>
          <a:off x="0" y="4523903"/>
          <a:ext cx="8534400" cy="149312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MY" sz="2400" kern="1200" smtClean="0">
              <a:solidFill>
                <a:schemeClr val="tx1"/>
              </a:solidFill>
              <a:latin typeface="Berlin Sans FB" pitchFamily="34" charset="0"/>
            </a:rPr>
            <a:t>Malah </a:t>
          </a:r>
          <a:r>
            <a:rPr lang="ms-MY" sz="2400" kern="1200" smtClean="0">
              <a:solidFill>
                <a:schemeClr val="tx1"/>
              </a:solidFill>
              <a:latin typeface="Berlin Sans FB" pitchFamily="34" charset="0"/>
            </a:rPr>
            <a:t>sebagai hamba Allah, kita hendaklah sentiasa dekat kepada Allah SWT supaya beroleh kekuatan rohani dan jasmani sekaligus meraih pertolongan daripada-Nya.</a:t>
          </a:r>
          <a:endParaRPr lang="en-US" sz="2400" kern="1200">
            <a:solidFill>
              <a:schemeClr val="tx1"/>
            </a:solidFill>
            <a:latin typeface="Berlin Sans FB" pitchFamily="34" charset="0"/>
          </a:endParaRPr>
        </a:p>
      </dsp:txBody>
      <dsp:txXfrm>
        <a:off x="72888" y="4596791"/>
        <a:ext cx="8388624" cy="1347345"/>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6.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B6C4A-77EE-4683-B605-2C5A7A57ACEC}" type="datetimeFigureOut">
              <a:rPr lang="en-MY" smtClean="0"/>
              <a:pPr/>
              <a:t>27/7/2017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5F4F8-8D27-414A-B302-D144BA918955}" type="slidenum">
              <a:rPr lang="en-MY" smtClean="0"/>
              <a:pPr/>
              <a:t>‹#›</a:t>
            </a:fld>
            <a:endParaRPr lang="en-MY"/>
          </a:p>
        </p:txBody>
      </p:sp>
    </p:spTree>
    <p:extLst>
      <p:ext uri="{BB962C8B-B14F-4D97-AF65-F5344CB8AC3E}">
        <p14:creationId xmlns:p14="http://schemas.microsoft.com/office/powerpoint/2010/main" val="401673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25F4F8-8D27-414A-B302-D144BA918955}" type="slidenum">
              <a:rPr lang="en-MY" smtClean="0"/>
              <a:pPr/>
              <a:t>3</a:t>
            </a:fld>
            <a:endParaRPr lang="en-MY"/>
          </a:p>
        </p:txBody>
      </p:sp>
    </p:spTree>
    <p:extLst>
      <p:ext uri="{BB962C8B-B14F-4D97-AF65-F5344CB8AC3E}">
        <p14:creationId xmlns:p14="http://schemas.microsoft.com/office/powerpoint/2010/main" val="1409155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ABDA28-8FD6-4624-B7A0-145B971B0CD9}" type="datetime1">
              <a:rPr lang="en-MY" smtClean="0"/>
              <a:pPr/>
              <a:t>27/7/2017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53832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29943-5684-4C80-927A-9D3BD58A0D80}" type="datetime1">
              <a:rPr lang="en-MY" smtClean="0"/>
              <a:pPr/>
              <a:t>27/7/2017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829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A64F39-116D-4CB7-BEBE-54CC1FBAEA1B}" type="datetime1">
              <a:rPr lang="en-MY" smtClean="0"/>
              <a:pPr/>
              <a:t>27/7/2017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887959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CC1BF3-E720-4C22-9E45-DDBFBFBFBFEA}" type="datetime1">
              <a:rPr lang="en-MY" smtClean="0"/>
              <a:pPr/>
              <a:t>27/7/2017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621699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31E7E7-0F6F-4FC6-8D82-A73C50FC8A01}" type="datetime1">
              <a:rPr lang="en-MY" smtClean="0"/>
              <a:pPr/>
              <a:t>27/7/2017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128763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33FD72-CB97-43FF-9BC8-1BC5D284E0E6}" type="datetime1">
              <a:rPr lang="en-MY" smtClean="0"/>
              <a:pPr/>
              <a:t>27/7/2017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235364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2BA709-1EFB-4E05-A772-6E84498B3CD2}" type="datetime1">
              <a:rPr lang="en-MY" smtClean="0"/>
              <a:pPr/>
              <a:t>27/7/2017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06960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E4D6B5-6656-4EE9-8DE6-BDE8CC9D8C6D}" type="datetime1">
              <a:rPr lang="en-MY" smtClean="0"/>
              <a:pPr/>
              <a:t>27/7/2017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4016462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187B1-03C5-49BA-B7B0-3EF6DB396982}" type="datetime1">
              <a:rPr lang="en-MY" smtClean="0"/>
              <a:pPr/>
              <a:t>27/7/2017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552814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D768A7-71B4-49F3-9E0B-4A0B6DB83CA8}" type="datetime1">
              <a:rPr lang="en-MY" smtClean="0"/>
              <a:pPr/>
              <a:t>27/7/2017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14152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4E3E6-1E10-4DAC-B272-564ACA4FA87E}" type="datetime1">
              <a:rPr lang="en-MY" smtClean="0"/>
              <a:pPr/>
              <a:t>27/7/2017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4002271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93427-0925-45C8-8E89-B1651BC7B608}" type="datetime1">
              <a:rPr lang="en-MY" smtClean="0"/>
              <a:pPr/>
              <a:t>27/7/2017</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8784F8-D9B1-479F-A9B4-848AA317FB34}" type="slidenum">
              <a:rPr lang="en-MY" smtClean="0"/>
              <a:pPr/>
              <a:t>‹#›</a:t>
            </a:fld>
            <a:endParaRPr lang="en-MY"/>
          </a:p>
        </p:txBody>
      </p:sp>
    </p:spTree>
    <p:extLst>
      <p:ext uri="{BB962C8B-B14F-4D97-AF65-F5344CB8AC3E}">
        <p14:creationId xmlns:p14="http://schemas.microsoft.com/office/powerpoint/2010/main" val="3844355860"/>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5867400"/>
            <a:ext cx="7391400" cy="830997"/>
          </a:xfrm>
          <a:prstGeom prst="rect">
            <a:avLst/>
          </a:prstGeom>
        </p:spPr>
        <p:txBody>
          <a:bodyPr wrap="square">
            <a:spAutoFit/>
          </a:bodyPr>
          <a:lstStyle/>
          <a:p>
            <a:r>
              <a:rPr lang="en-US" sz="4800" b="1" dirty="0" smtClean="0">
                <a:ln w="1905">
                  <a:solidFill>
                    <a:schemeClr val="tx1"/>
                  </a:solidFill>
                </a:ln>
                <a:solidFill>
                  <a:srgbClr val="FF99FF"/>
                </a:solidFill>
                <a:effectLst>
                  <a:innerShdw blurRad="69850" dist="43180" dir="5400000">
                    <a:srgbClr val="000000">
                      <a:alpha val="65000"/>
                    </a:srgbClr>
                  </a:innerShdw>
                </a:effectLst>
                <a:latin typeface="Brush Script MT" pitchFamily="66" charset="0"/>
              </a:rPr>
              <a:t>28 </a:t>
            </a:r>
            <a:r>
              <a:rPr lang="en-US" sz="4800" b="1" dirty="0" err="1" smtClean="0">
                <a:ln w="1905">
                  <a:solidFill>
                    <a:schemeClr val="tx1"/>
                  </a:solidFill>
                </a:ln>
                <a:solidFill>
                  <a:srgbClr val="FF99FF"/>
                </a:solidFill>
                <a:effectLst>
                  <a:innerShdw blurRad="69850" dist="43180" dir="5400000">
                    <a:srgbClr val="000000">
                      <a:alpha val="65000"/>
                    </a:srgbClr>
                  </a:innerShdw>
                </a:effectLst>
                <a:latin typeface="Brush Script MT" pitchFamily="66" charset="0"/>
              </a:rPr>
              <a:t>Julai</a:t>
            </a:r>
            <a:r>
              <a:rPr lang="en-US" sz="4800" b="1" dirty="0" smtClean="0">
                <a:ln w="1905">
                  <a:solidFill>
                    <a:schemeClr val="tx1"/>
                  </a:solidFill>
                </a:ln>
                <a:solidFill>
                  <a:srgbClr val="FF99FF"/>
                </a:solidFill>
                <a:effectLst>
                  <a:innerShdw blurRad="69850" dist="43180" dir="5400000">
                    <a:srgbClr val="000000">
                      <a:alpha val="65000"/>
                    </a:srgbClr>
                  </a:innerShdw>
                </a:effectLst>
                <a:latin typeface="Brush Script MT" pitchFamily="66" charset="0"/>
              </a:rPr>
              <a:t> </a:t>
            </a:r>
            <a:r>
              <a:rPr lang="en-US" sz="4800" b="1" dirty="0">
                <a:ln w="1905">
                  <a:solidFill>
                    <a:schemeClr val="tx1"/>
                  </a:solidFill>
                </a:ln>
                <a:solidFill>
                  <a:srgbClr val="FF99FF"/>
                </a:solidFill>
                <a:effectLst>
                  <a:innerShdw blurRad="69850" dist="43180" dir="5400000">
                    <a:srgbClr val="000000">
                      <a:alpha val="65000"/>
                    </a:srgbClr>
                  </a:innerShdw>
                </a:effectLst>
                <a:latin typeface="Brush Script MT" pitchFamily="66" charset="0"/>
              </a:rPr>
              <a:t>2017 / </a:t>
            </a:r>
            <a:r>
              <a:rPr lang="en-US" sz="4800" b="1" dirty="0" smtClean="0">
                <a:ln w="1905">
                  <a:solidFill>
                    <a:schemeClr val="tx1"/>
                  </a:solidFill>
                </a:ln>
                <a:solidFill>
                  <a:srgbClr val="FF99FF"/>
                </a:solidFill>
                <a:effectLst>
                  <a:innerShdw blurRad="69850" dist="43180" dir="5400000">
                    <a:srgbClr val="000000">
                      <a:alpha val="65000"/>
                    </a:srgbClr>
                  </a:innerShdw>
                </a:effectLst>
                <a:latin typeface="Brush Script MT" pitchFamily="66" charset="0"/>
              </a:rPr>
              <a:t>04 Zulkaedah1438</a:t>
            </a:r>
            <a:endParaRPr lang="en-US" sz="4800" b="1" dirty="0">
              <a:ln w="1905">
                <a:solidFill>
                  <a:schemeClr val="tx1"/>
                </a:solidFill>
              </a:ln>
              <a:solidFill>
                <a:srgbClr val="FF99FF"/>
              </a:solidFill>
              <a:effectLst>
                <a:innerShdw blurRad="69850" dist="43180" dir="5400000">
                  <a:srgbClr val="000000">
                    <a:alpha val="65000"/>
                  </a:srgbClr>
                </a:innerShdw>
              </a:effectLst>
              <a:latin typeface="Brush Script MT" pitchFamily="66" charset="0"/>
            </a:endParaRPr>
          </a:p>
        </p:txBody>
      </p:sp>
      <p:sp>
        <p:nvSpPr>
          <p:cNvPr id="2" name="Rectangle 1"/>
          <p:cNvSpPr/>
          <p:nvPr/>
        </p:nvSpPr>
        <p:spPr>
          <a:xfrm>
            <a:off x="990600" y="1295400"/>
            <a:ext cx="7239000" cy="2862322"/>
          </a:xfrm>
          <a:prstGeom prst="rect">
            <a:avLst/>
          </a:prstGeom>
        </p:spPr>
        <p:txBody>
          <a:bodyPr wrap="square">
            <a:spAutoFit/>
          </a:bodyPr>
          <a:lstStyle/>
          <a:p>
            <a:pPr algn="ctr"/>
            <a:r>
              <a:rPr lang="ms-MY" sz="6000" b="1" dirty="0">
                <a:ln>
                  <a:solidFill>
                    <a:schemeClr val="tx1"/>
                  </a:solidFill>
                </a:ln>
                <a:solidFill>
                  <a:srgbClr val="00B050"/>
                </a:solidFill>
                <a:latin typeface="Viner Hand ITC" pitchFamily="66" charset="0"/>
              </a:rPr>
              <a:t>SEMARAK SEMANGAT </a:t>
            </a:r>
            <a:endParaRPr lang="ms-MY" sz="6000" b="1" dirty="0" smtClean="0">
              <a:ln>
                <a:solidFill>
                  <a:schemeClr val="tx1"/>
                </a:solidFill>
              </a:ln>
              <a:solidFill>
                <a:srgbClr val="00B050"/>
              </a:solidFill>
              <a:latin typeface="Viner Hand ITC" pitchFamily="66" charset="0"/>
            </a:endParaRPr>
          </a:p>
          <a:p>
            <a:pPr algn="ctr"/>
            <a:r>
              <a:rPr lang="ms-MY" sz="6000" b="1" dirty="0" smtClean="0">
                <a:ln>
                  <a:solidFill>
                    <a:schemeClr val="tx1"/>
                  </a:solidFill>
                </a:ln>
                <a:solidFill>
                  <a:srgbClr val="00B050"/>
                </a:solidFill>
                <a:latin typeface="Viner Hand ITC" pitchFamily="66" charset="0"/>
              </a:rPr>
              <a:t>CINTA NEGARA</a:t>
            </a:r>
            <a:endParaRPr lang="en-US" sz="6000" dirty="0">
              <a:ln>
                <a:solidFill>
                  <a:schemeClr val="tx1"/>
                </a:solidFill>
              </a:ln>
              <a:solidFill>
                <a:srgbClr val="00B050"/>
              </a:solidFill>
              <a:latin typeface="Viner Hand ITC" pitchFamily="66"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221638728"/>
              </p:ext>
            </p:extLst>
          </p:nvPr>
        </p:nvGraphicFramePr>
        <p:xfrm>
          <a:off x="533400" y="609600"/>
          <a:ext cx="80772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6904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1" y="304800"/>
            <a:ext cx="8227324" cy="258532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rtl="1"/>
            <a:r>
              <a:rPr lang="ar-SA" sz="48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عَنِ </a:t>
            </a:r>
            <a:r>
              <a:rPr lang="ar-SA" sz="48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ابْنِ عَبَّاسٍ، قَالَ: قَالَ رَسُولُ اللهِ صَلَّى اللهُ عَلَيْهِ وَسَلَّمَ: مَا أَطْيَبَكِ مِنْ بَلْدَةٍ وَأَحَبَّكِ إِلَيَّ، وَلَوْلَا أَنَّ قَوْمِي أَخْرَجُونِي مِنْكِ، مَا سَكَنْتُ غَيْرَكِ</a:t>
            </a:r>
            <a:endParaRPr lang="en-US" sz="48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endParaRPr>
          </a:p>
          <a:p>
            <a:endParaRPr lang="ms-MY" b="1" dirty="0" smtClean="0"/>
          </a:p>
        </p:txBody>
      </p:sp>
      <p:sp>
        <p:nvSpPr>
          <p:cNvPr id="4" name="Rectangle 3"/>
          <p:cNvSpPr/>
          <p:nvPr/>
        </p:nvSpPr>
        <p:spPr>
          <a:xfrm>
            <a:off x="227463" y="3048000"/>
            <a:ext cx="8686799" cy="3108543"/>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ms-MY" sz="2800" b="1" dirty="0">
                <a:solidFill>
                  <a:schemeClr val="tx1"/>
                </a:solidFill>
                <a:latin typeface="Baskerville Old Face" pitchFamily="18" charset="0"/>
              </a:rPr>
              <a:t>Maksudnya</a:t>
            </a:r>
            <a:r>
              <a:rPr lang="ms-MY" sz="2800" dirty="0" smtClean="0">
                <a:solidFill>
                  <a:schemeClr val="tx1"/>
                </a:solidFill>
                <a:latin typeface="Baskerville Old Face" pitchFamily="18" charset="0"/>
              </a:rPr>
              <a:t>:</a:t>
            </a:r>
          </a:p>
          <a:p>
            <a:pPr algn="ctr"/>
            <a:r>
              <a:rPr lang="ms-MY" sz="2800" dirty="0" smtClean="0">
                <a:solidFill>
                  <a:schemeClr val="tx1"/>
                </a:solidFill>
                <a:latin typeface="Baskerville Old Face" pitchFamily="18" charset="0"/>
              </a:rPr>
              <a:t> </a:t>
            </a:r>
            <a:r>
              <a:rPr lang="ms-MY" sz="2800" dirty="0">
                <a:solidFill>
                  <a:schemeClr val="tx1"/>
                </a:solidFill>
                <a:latin typeface="Baskerville Old Face" pitchFamily="18" charset="0"/>
              </a:rPr>
              <a:t>“Dari Ibnu Abbas RA beliau berkata, Rasulullah SAW bersabda, ‘Alangkah baiknya engkau sebagai sebuah negeri, dan engkau merupakan negeri yang paling aku cintai. Seandainya kaumku tidak mengusirku dari engkau, nescaya aku tidak tinggal di negeri selainmu” </a:t>
            </a:r>
            <a:endParaRPr lang="ms-MY" sz="2800" dirty="0" smtClean="0">
              <a:solidFill>
                <a:schemeClr val="tx1"/>
              </a:solidFill>
              <a:latin typeface="Baskerville Old Face" pitchFamily="18" charset="0"/>
            </a:endParaRPr>
          </a:p>
          <a:p>
            <a:pPr algn="ctr"/>
            <a:r>
              <a:rPr lang="ms-MY" sz="2800" b="1" dirty="0" smtClean="0">
                <a:solidFill>
                  <a:schemeClr val="tx1"/>
                </a:solidFill>
                <a:latin typeface="Baskerville Old Face" pitchFamily="18" charset="0"/>
              </a:rPr>
              <a:t>(</a:t>
            </a:r>
            <a:r>
              <a:rPr lang="ms-MY" sz="2800" b="1" dirty="0">
                <a:solidFill>
                  <a:schemeClr val="tx1"/>
                </a:solidFill>
                <a:latin typeface="Baskerville Old Face" pitchFamily="18" charset="0"/>
              </a:rPr>
              <a:t>Hadis riwayat Ibnu Hibban)</a:t>
            </a:r>
            <a:endParaRPr lang="en-US" sz="2800" dirty="0">
              <a:solidFill>
                <a:schemeClr val="tx1"/>
              </a:solidFill>
              <a:latin typeface="Baskerville Old Face" pitchFamily="18" charset="0"/>
            </a:endParaRPr>
          </a:p>
        </p:txBody>
      </p:sp>
    </p:spTree>
    <p:extLst>
      <p:ext uri="{BB962C8B-B14F-4D97-AF65-F5344CB8AC3E}">
        <p14:creationId xmlns:p14="http://schemas.microsoft.com/office/powerpoint/2010/main" val="10928704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12</a:t>
            </a:fld>
            <a:endParaRPr lang="en-MY"/>
          </a:p>
        </p:txBody>
      </p:sp>
      <p:graphicFrame>
        <p:nvGraphicFramePr>
          <p:cNvPr id="4" name="Diagram 3"/>
          <p:cNvGraphicFramePr/>
          <p:nvPr>
            <p:extLst>
              <p:ext uri="{D42A27DB-BD31-4B8C-83A1-F6EECF244321}">
                <p14:modId xmlns:p14="http://schemas.microsoft.com/office/powerpoint/2010/main" val="149522197"/>
              </p:ext>
            </p:extLst>
          </p:nvPr>
        </p:nvGraphicFramePr>
        <p:xfrm>
          <a:off x="304800" y="838200"/>
          <a:ext cx="8610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6954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 y="457200"/>
            <a:ext cx="8686800" cy="258532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rtl="1"/>
            <a:r>
              <a:rPr lang="ar-SA" sz="5400" dirty="0">
                <a:ln w="18415" cmpd="sng">
                  <a:solidFill>
                    <a:srgbClr val="7030A0"/>
                  </a:solidFill>
                  <a:prstDash val="solid"/>
                </a:ln>
                <a:solidFill>
                  <a:schemeClr val="bg1"/>
                </a:solidFill>
                <a:effectLst>
                  <a:outerShdw blurRad="63500" dir="3600000" algn="tl" rotWithShape="0">
                    <a:srgbClr val="000000">
                      <a:alpha val="70000"/>
                    </a:srgbClr>
                  </a:outerShdw>
                </a:effectLst>
                <a:cs typeface="Traditional Arabic" pitchFamily="2" charset="-78"/>
              </a:rPr>
              <a:t>عَنْ أَنَسٍ أَنَّ النَّبِيَّ صَلَّى اللَّهُ عَلَيْهِ وَسَلَّمَ كَانَ إِذَا قَدِمَ مِنْ سَفَرٍ فَنَظَرَ إِلَى جُدْرَانِ الْمَدِينَةِ أَوْضَعَ رَاحِلَتَهُ وَإِنْ كَانَ عَلَى دَابَّةٍ حَرَّكَهَا مِنْ </a:t>
            </a:r>
            <a:r>
              <a:rPr lang="ar-SA" sz="5400" dirty="0" smtClean="0">
                <a:ln w="18415" cmpd="sng">
                  <a:solidFill>
                    <a:srgbClr val="7030A0"/>
                  </a:solidFill>
                  <a:prstDash val="solid"/>
                </a:ln>
                <a:solidFill>
                  <a:schemeClr val="bg1"/>
                </a:solidFill>
                <a:effectLst>
                  <a:outerShdw blurRad="63500" dir="3600000" algn="tl" rotWithShape="0">
                    <a:srgbClr val="000000">
                      <a:alpha val="70000"/>
                    </a:srgbClr>
                  </a:outerShdw>
                </a:effectLst>
                <a:cs typeface="Traditional Arabic" pitchFamily="2" charset="-78"/>
              </a:rPr>
              <a:t>حُبِّهَا</a:t>
            </a:r>
            <a:endParaRPr lang="en-US" sz="5400" dirty="0">
              <a:ln w="18415" cmpd="sng">
                <a:solidFill>
                  <a:srgbClr val="7030A0"/>
                </a:solidFill>
                <a:prstDash val="solid"/>
              </a:ln>
              <a:solidFill>
                <a:schemeClr val="bg1"/>
              </a:solidFill>
              <a:effectLst>
                <a:outerShdw blurRad="63500" dir="3600000" algn="tl" rotWithShape="0">
                  <a:srgbClr val="000000">
                    <a:alpha val="70000"/>
                  </a:srgbClr>
                </a:outerShdw>
              </a:effectLst>
              <a:cs typeface="Traditional Arabic" pitchFamily="2" charset="-78"/>
            </a:endParaRPr>
          </a:p>
        </p:txBody>
      </p:sp>
      <p:sp>
        <p:nvSpPr>
          <p:cNvPr id="3" name="Rectangle 2"/>
          <p:cNvSpPr/>
          <p:nvPr/>
        </p:nvSpPr>
        <p:spPr>
          <a:xfrm>
            <a:off x="542499" y="3352800"/>
            <a:ext cx="8001000" cy="3108543"/>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ctr"/>
            <a:r>
              <a:rPr lang="ms-MY" sz="2800" b="1" dirty="0"/>
              <a:t>Maksudnya</a:t>
            </a:r>
            <a:r>
              <a:rPr lang="ms-MY" sz="2800" dirty="0"/>
              <a:t>: </a:t>
            </a:r>
            <a:endParaRPr lang="ms-MY" sz="2800" dirty="0" smtClean="0"/>
          </a:p>
          <a:p>
            <a:pPr algn="ctr"/>
            <a:r>
              <a:rPr lang="ms-MY" sz="2800" dirty="0" smtClean="0"/>
              <a:t>“</a:t>
            </a:r>
            <a:r>
              <a:rPr lang="ms-MY" sz="2800" i="1" dirty="0"/>
              <a:t>Dari Anas RA bahawa Nabi SAW apabila kembali dari perjalanan, baginda melihat dinding kota Madinah, maka lantas mempercepatkan untanya. Jika di atas kenderaan lain, maka baginda menggerak-gerakannya kerana kecintaanya kepada Madinah</a:t>
            </a:r>
            <a:r>
              <a:rPr lang="ms-MY" sz="2800" dirty="0"/>
              <a:t>” </a:t>
            </a:r>
          </a:p>
          <a:p>
            <a:pPr algn="ctr"/>
            <a:r>
              <a:rPr lang="ms-MY" sz="2800" b="1" dirty="0"/>
              <a:t>(Hadis riwayat al-Bukhari).</a:t>
            </a:r>
            <a:endParaRPr lang="en-US" sz="2800" dirty="0"/>
          </a:p>
        </p:txBody>
      </p:sp>
    </p:spTree>
    <p:extLst>
      <p:ext uri="{BB962C8B-B14F-4D97-AF65-F5344CB8AC3E}">
        <p14:creationId xmlns:p14="http://schemas.microsoft.com/office/powerpoint/2010/main" val="19410846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792559337"/>
              </p:ext>
            </p:extLst>
          </p:nvPr>
        </p:nvGraphicFramePr>
        <p:xfrm>
          <a:off x="304800" y="152400"/>
          <a:ext cx="86868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ight Arrow 3"/>
          <p:cNvSpPr/>
          <p:nvPr/>
        </p:nvSpPr>
        <p:spPr>
          <a:xfrm>
            <a:off x="4268178" y="1143000"/>
            <a:ext cx="978408" cy="13228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rot="5400000">
            <a:off x="5418798" y="2799588"/>
            <a:ext cx="978408" cy="13228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rot="16200000">
            <a:off x="2839212" y="2753117"/>
            <a:ext cx="978408" cy="13228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1453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15</a:t>
            </a:fld>
            <a:endParaRPr lang="en-MY"/>
          </a:p>
        </p:txBody>
      </p:sp>
      <p:graphicFrame>
        <p:nvGraphicFramePr>
          <p:cNvPr id="4" name="Diagram 3"/>
          <p:cNvGraphicFramePr/>
          <p:nvPr>
            <p:extLst>
              <p:ext uri="{D42A27DB-BD31-4B8C-83A1-F6EECF244321}">
                <p14:modId xmlns:p14="http://schemas.microsoft.com/office/powerpoint/2010/main" val="2057078750"/>
              </p:ext>
            </p:extLst>
          </p:nvPr>
        </p:nvGraphicFramePr>
        <p:xfrm>
          <a:off x="228600" y="228600"/>
          <a:ext cx="86868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50288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382217"/>
            <a:ext cx="8686800" cy="1754326"/>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ctr" rtl="1"/>
            <a:r>
              <a:rPr lang="ar-SA" sz="5400" dirty="0" smtClean="0">
                <a:solidFill>
                  <a:srgbClr val="0000FF"/>
                </a:solidFill>
                <a:latin typeface="QCF_P063" pitchFamily="2" charset="2"/>
                <a:cs typeface="QCF_P063" pitchFamily="2" charset="2"/>
              </a:rPr>
              <a:t>ﮦ </a:t>
            </a:r>
            <a:r>
              <a:rPr lang="ar-SA" sz="5400" dirty="0">
                <a:solidFill>
                  <a:srgbClr val="0000FF"/>
                </a:solidFill>
                <a:latin typeface="QCF_P063" pitchFamily="2" charset="2"/>
                <a:cs typeface="QCF_P063" pitchFamily="2" charset="2"/>
              </a:rPr>
              <a:t>ﮧ ﮨ ﮩ ﮪ ﮫ ﮬ ﮭ ﮮ ﮯ ﮰ ﮱ ﯓ ﯔ </a:t>
            </a:r>
            <a:r>
              <a:rPr lang="ar-SA" sz="5400" dirty="0" smtClean="0">
                <a:solidFill>
                  <a:srgbClr val="0000FF"/>
                </a:solidFill>
                <a:latin typeface="QCF_P063" pitchFamily="2" charset="2"/>
                <a:cs typeface="QCF_P063" pitchFamily="2" charset="2"/>
              </a:rPr>
              <a:t>ﯕ</a:t>
            </a:r>
            <a:endParaRPr lang="en-US" sz="5400" dirty="0">
              <a:solidFill>
                <a:srgbClr val="0000FF"/>
              </a:solidFill>
              <a:latin typeface="QCF_P063" pitchFamily="2" charset="2"/>
              <a:cs typeface="QCF_P063" pitchFamily="2" charset="2"/>
            </a:endParaRPr>
          </a:p>
        </p:txBody>
      </p:sp>
      <p:sp>
        <p:nvSpPr>
          <p:cNvPr id="3" name="Down Arrow Callout 2"/>
          <p:cNvSpPr/>
          <p:nvPr/>
        </p:nvSpPr>
        <p:spPr>
          <a:xfrm>
            <a:off x="234287" y="213815"/>
            <a:ext cx="8763000" cy="1219200"/>
          </a:xfrm>
          <a:prstGeom prst="downArrowCallout">
            <a:avLst/>
          </a:prstGeom>
          <a:solidFill>
            <a:srgbClr val="FF99FF"/>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00B0F0"/>
                </a:solidFill>
                <a:latin typeface="Baskerville Old Face" pitchFamily="18" charset="0"/>
              </a:rPr>
              <a:t>Surah Ali Imran </a:t>
            </a:r>
            <a:r>
              <a:rPr lang="en-US" sz="3600" dirty="0" err="1">
                <a:solidFill>
                  <a:srgbClr val="00B0F0"/>
                </a:solidFill>
                <a:latin typeface="Baskerville Old Face" pitchFamily="18" charset="0"/>
              </a:rPr>
              <a:t>ayat</a:t>
            </a:r>
            <a:r>
              <a:rPr lang="en-US" sz="3600" dirty="0">
                <a:solidFill>
                  <a:srgbClr val="00B0F0"/>
                </a:solidFill>
                <a:latin typeface="Baskerville Old Face" pitchFamily="18" charset="0"/>
              </a:rPr>
              <a:t> 105</a:t>
            </a:r>
          </a:p>
        </p:txBody>
      </p:sp>
      <p:sp>
        <p:nvSpPr>
          <p:cNvPr id="4" name="Rectangle 3"/>
          <p:cNvSpPr/>
          <p:nvPr/>
        </p:nvSpPr>
        <p:spPr>
          <a:xfrm>
            <a:off x="304800" y="3124200"/>
            <a:ext cx="8686800" cy="35394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n-US" sz="3200" b="1" dirty="0" err="1">
                <a:latin typeface="Baskerville Old Face" pitchFamily="18" charset="0"/>
              </a:rPr>
              <a:t>Maksudnya</a:t>
            </a:r>
            <a:r>
              <a:rPr lang="en-US" sz="3200" b="1" dirty="0">
                <a:latin typeface="Baskerville Old Face" pitchFamily="18" charset="0"/>
              </a:rPr>
              <a:t>:</a:t>
            </a:r>
            <a:r>
              <a:rPr lang="en-US" sz="3200" dirty="0">
                <a:latin typeface="Baskerville Old Face" pitchFamily="18" charset="0"/>
              </a:rPr>
              <a:t> </a:t>
            </a:r>
            <a:r>
              <a:rPr lang="en-US" sz="3200" dirty="0" smtClean="0">
                <a:latin typeface="Baskerville Old Face" pitchFamily="18" charset="0"/>
              </a:rPr>
              <a:t>“</a:t>
            </a:r>
            <a:r>
              <a:rPr lang="en-US" sz="3200" dirty="0">
                <a:latin typeface="Baskerville Old Face" pitchFamily="18" charset="0"/>
              </a:rPr>
              <a:t>Dan </a:t>
            </a:r>
            <a:r>
              <a:rPr lang="en-US" sz="3200" dirty="0" err="1">
                <a:latin typeface="Baskerville Old Face" pitchFamily="18" charset="0"/>
              </a:rPr>
              <a:t>janganlah</a:t>
            </a:r>
            <a:r>
              <a:rPr lang="en-US" sz="3200" dirty="0">
                <a:latin typeface="Baskerville Old Face" pitchFamily="18" charset="0"/>
              </a:rPr>
              <a:t> </a:t>
            </a:r>
            <a:r>
              <a:rPr lang="en-US" sz="3200" dirty="0" err="1">
                <a:latin typeface="Baskerville Old Face" pitchFamily="18" charset="0"/>
              </a:rPr>
              <a:t>kamu</a:t>
            </a:r>
            <a:r>
              <a:rPr lang="en-US" sz="3200" dirty="0">
                <a:latin typeface="Baskerville Old Face" pitchFamily="18" charset="0"/>
              </a:rPr>
              <a:t> </a:t>
            </a:r>
            <a:r>
              <a:rPr lang="en-US" sz="3200" dirty="0" err="1">
                <a:latin typeface="Baskerville Old Face" pitchFamily="18" charset="0"/>
              </a:rPr>
              <a:t>menjadi</a:t>
            </a:r>
            <a:r>
              <a:rPr lang="en-US" sz="3200" dirty="0">
                <a:latin typeface="Baskerville Old Face" pitchFamily="18" charset="0"/>
              </a:rPr>
              <a:t> </a:t>
            </a:r>
            <a:r>
              <a:rPr lang="en-US" sz="3200" dirty="0" err="1">
                <a:latin typeface="Baskerville Old Face" pitchFamily="18" charset="0"/>
              </a:rPr>
              <a:t>seperti</a:t>
            </a:r>
            <a:r>
              <a:rPr lang="en-US" sz="3200" dirty="0">
                <a:latin typeface="Baskerville Old Face" pitchFamily="18" charset="0"/>
              </a:rPr>
              <a:t> orang-orang (</a:t>
            </a:r>
            <a:r>
              <a:rPr lang="en-US" sz="3200" dirty="0" err="1">
                <a:latin typeface="Baskerville Old Face" pitchFamily="18" charset="0"/>
              </a:rPr>
              <a:t>Yahudi</a:t>
            </a:r>
            <a:r>
              <a:rPr lang="en-US" sz="3200" dirty="0">
                <a:latin typeface="Baskerville Old Face" pitchFamily="18" charset="0"/>
              </a:rPr>
              <a:t> </a:t>
            </a:r>
            <a:r>
              <a:rPr lang="en-US" sz="3200" dirty="0" err="1">
                <a:latin typeface="Baskerville Old Face" pitchFamily="18" charset="0"/>
              </a:rPr>
              <a:t>dan</a:t>
            </a:r>
            <a:r>
              <a:rPr lang="en-US" sz="3200" dirty="0">
                <a:latin typeface="Baskerville Old Face" pitchFamily="18" charset="0"/>
              </a:rPr>
              <a:t> </a:t>
            </a:r>
            <a:r>
              <a:rPr lang="en-US" sz="3200" dirty="0" err="1">
                <a:latin typeface="Baskerville Old Face" pitchFamily="18" charset="0"/>
              </a:rPr>
              <a:t>Nasrani</a:t>
            </a:r>
            <a:r>
              <a:rPr lang="en-US" sz="3200" dirty="0">
                <a:latin typeface="Baskerville Old Face" pitchFamily="18" charset="0"/>
              </a:rPr>
              <a:t>) yang </a:t>
            </a:r>
            <a:r>
              <a:rPr lang="en-US" sz="3200" dirty="0" err="1">
                <a:latin typeface="Baskerville Old Face" pitchFamily="18" charset="0"/>
              </a:rPr>
              <a:t>telah</a:t>
            </a:r>
            <a:r>
              <a:rPr lang="en-US" sz="3200" dirty="0">
                <a:latin typeface="Baskerville Old Face" pitchFamily="18" charset="0"/>
              </a:rPr>
              <a:t> </a:t>
            </a:r>
            <a:r>
              <a:rPr lang="en-US" sz="3200" dirty="0" err="1">
                <a:latin typeface="Baskerville Old Face" pitchFamily="18" charset="0"/>
              </a:rPr>
              <a:t>bercerai-berai</a:t>
            </a:r>
            <a:r>
              <a:rPr lang="en-US" sz="3200" dirty="0">
                <a:latin typeface="Baskerville Old Face" pitchFamily="18" charset="0"/>
              </a:rPr>
              <a:t> </a:t>
            </a:r>
            <a:r>
              <a:rPr lang="en-US" sz="3200" dirty="0" err="1">
                <a:latin typeface="Baskerville Old Face" pitchFamily="18" charset="0"/>
              </a:rPr>
              <a:t>dan</a:t>
            </a:r>
            <a:r>
              <a:rPr lang="en-US" sz="3200" dirty="0">
                <a:latin typeface="Baskerville Old Face" pitchFamily="18" charset="0"/>
              </a:rPr>
              <a:t> </a:t>
            </a:r>
            <a:r>
              <a:rPr lang="en-US" sz="3200" dirty="0" err="1">
                <a:latin typeface="Baskerville Old Face" pitchFamily="18" charset="0"/>
              </a:rPr>
              <a:t>berselisihan</a:t>
            </a:r>
            <a:r>
              <a:rPr lang="en-US" sz="3200" dirty="0">
                <a:latin typeface="Baskerville Old Face" pitchFamily="18" charset="0"/>
              </a:rPr>
              <a:t> (</a:t>
            </a:r>
            <a:r>
              <a:rPr lang="en-US" sz="3200" dirty="0" err="1">
                <a:latin typeface="Baskerville Old Face" pitchFamily="18" charset="0"/>
              </a:rPr>
              <a:t>dalam</a:t>
            </a:r>
            <a:r>
              <a:rPr lang="en-US" sz="3200" dirty="0">
                <a:latin typeface="Baskerville Old Face" pitchFamily="18" charset="0"/>
              </a:rPr>
              <a:t> agama </a:t>
            </a:r>
            <a:r>
              <a:rPr lang="en-US" sz="3200" dirty="0" err="1">
                <a:latin typeface="Baskerville Old Face" pitchFamily="18" charset="0"/>
              </a:rPr>
              <a:t>mereka</a:t>
            </a:r>
            <a:r>
              <a:rPr lang="en-US" sz="3200" dirty="0">
                <a:latin typeface="Baskerville Old Face" pitchFamily="18" charset="0"/>
              </a:rPr>
              <a:t>) </a:t>
            </a:r>
            <a:r>
              <a:rPr lang="en-US" sz="3200" dirty="0" err="1">
                <a:latin typeface="Baskerville Old Face" pitchFamily="18" charset="0"/>
              </a:rPr>
              <a:t>sesudah</a:t>
            </a:r>
            <a:r>
              <a:rPr lang="en-US" sz="3200" dirty="0">
                <a:latin typeface="Baskerville Old Face" pitchFamily="18" charset="0"/>
              </a:rPr>
              <a:t> </a:t>
            </a:r>
            <a:r>
              <a:rPr lang="en-US" sz="3200" dirty="0" err="1">
                <a:latin typeface="Baskerville Old Face" pitchFamily="18" charset="0"/>
              </a:rPr>
              <a:t>datang</a:t>
            </a:r>
            <a:r>
              <a:rPr lang="en-US" sz="3200" dirty="0">
                <a:latin typeface="Baskerville Old Face" pitchFamily="18" charset="0"/>
              </a:rPr>
              <a:t> </a:t>
            </a:r>
            <a:r>
              <a:rPr lang="en-US" sz="3200" dirty="0" err="1">
                <a:latin typeface="Baskerville Old Face" pitchFamily="18" charset="0"/>
              </a:rPr>
              <a:t>kepada</a:t>
            </a:r>
            <a:r>
              <a:rPr lang="en-US" sz="3200" dirty="0">
                <a:latin typeface="Baskerville Old Face" pitchFamily="18" charset="0"/>
              </a:rPr>
              <a:t> </a:t>
            </a:r>
            <a:r>
              <a:rPr lang="en-US" sz="3200" dirty="0" err="1">
                <a:latin typeface="Baskerville Old Face" pitchFamily="18" charset="0"/>
              </a:rPr>
              <a:t>mereka</a:t>
            </a:r>
            <a:r>
              <a:rPr lang="en-US" sz="3200" dirty="0">
                <a:latin typeface="Baskerville Old Face" pitchFamily="18" charset="0"/>
              </a:rPr>
              <a:t> </a:t>
            </a:r>
            <a:r>
              <a:rPr lang="en-US" sz="3200" dirty="0" err="1">
                <a:latin typeface="Baskerville Old Face" pitchFamily="18" charset="0"/>
              </a:rPr>
              <a:t>keterangan-keterangan</a:t>
            </a:r>
            <a:r>
              <a:rPr lang="en-US" sz="3200" dirty="0">
                <a:latin typeface="Baskerville Old Face" pitchFamily="18" charset="0"/>
              </a:rPr>
              <a:t> yang </a:t>
            </a:r>
            <a:r>
              <a:rPr lang="en-US" sz="3200" dirty="0" err="1">
                <a:latin typeface="Baskerville Old Face" pitchFamily="18" charset="0"/>
              </a:rPr>
              <a:t>jelas</a:t>
            </a:r>
            <a:r>
              <a:rPr lang="en-US" sz="3200" dirty="0">
                <a:latin typeface="Baskerville Old Face" pitchFamily="18" charset="0"/>
              </a:rPr>
              <a:t> </a:t>
            </a:r>
            <a:r>
              <a:rPr lang="en-US" sz="3200" dirty="0" err="1">
                <a:latin typeface="Baskerville Old Face" pitchFamily="18" charset="0"/>
              </a:rPr>
              <a:t>nyata</a:t>
            </a:r>
            <a:r>
              <a:rPr lang="en-US" sz="3200" dirty="0">
                <a:latin typeface="Baskerville Old Face" pitchFamily="18" charset="0"/>
              </a:rPr>
              <a:t> (yang </a:t>
            </a:r>
            <a:r>
              <a:rPr lang="en-US" sz="3200" dirty="0" err="1">
                <a:latin typeface="Baskerville Old Face" pitchFamily="18" charset="0"/>
              </a:rPr>
              <a:t>dibawa</a:t>
            </a:r>
            <a:r>
              <a:rPr lang="en-US" sz="3200" dirty="0">
                <a:latin typeface="Baskerville Old Face" pitchFamily="18" charset="0"/>
              </a:rPr>
              <a:t> </a:t>
            </a:r>
            <a:r>
              <a:rPr lang="en-US" sz="3200" dirty="0" err="1">
                <a:latin typeface="Baskerville Old Face" pitchFamily="18" charset="0"/>
              </a:rPr>
              <a:t>oleh</a:t>
            </a:r>
            <a:r>
              <a:rPr lang="en-US" sz="3200" dirty="0">
                <a:latin typeface="Baskerville Old Face" pitchFamily="18" charset="0"/>
              </a:rPr>
              <a:t> </a:t>
            </a:r>
            <a:r>
              <a:rPr lang="en-US" sz="3200" dirty="0" err="1">
                <a:latin typeface="Baskerville Old Face" pitchFamily="18" charset="0"/>
              </a:rPr>
              <a:t>Nabi-nabi</a:t>
            </a:r>
            <a:r>
              <a:rPr lang="en-US" sz="3200" dirty="0">
                <a:latin typeface="Baskerville Old Face" pitchFamily="18" charset="0"/>
              </a:rPr>
              <a:t> Allah). Dan </a:t>
            </a:r>
            <a:r>
              <a:rPr lang="en-US" sz="3200" dirty="0" err="1">
                <a:latin typeface="Baskerville Old Face" pitchFamily="18" charset="0"/>
              </a:rPr>
              <a:t>mereka</a:t>
            </a:r>
            <a:r>
              <a:rPr lang="en-US" sz="3200" dirty="0">
                <a:latin typeface="Baskerville Old Face" pitchFamily="18" charset="0"/>
              </a:rPr>
              <a:t> yang </a:t>
            </a:r>
            <a:r>
              <a:rPr lang="en-US" sz="3200" dirty="0" err="1">
                <a:latin typeface="Baskerville Old Face" pitchFamily="18" charset="0"/>
              </a:rPr>
              <a:t>bersifat</a:t>
            </a:r>
            <a:r>
              <a:rPr lang="en-US" sz="3200" dirty="0">
                <a:latin typeface="Baskerville Old Face" pitchFamily="18" charset="0"/>
              </a:rPr>
              <a:t> </a:t>
            </a:r>
            <a:r>
              <a:rPr lang="en-US" sz="3200" dirty="0" err="1">
                <a:latin typeface="Baskerville Old Face" pitchFamily="18" charset="0"/>
              </a:rPr>
              <a:t>demikian</a:t>
            </a:r>
            <a:r>
              <a:rPr lang="en-US" sz="3200" dirty="0">
                <a:latin typeface="Baskerville Old Face" pitchFamily="18" charset="0"/>
              </a:rPr>
              <a:t>, </a:t>
            </a:r>
            <a:r>
              <a:rPr lang="en-US" sz="3200" dirty="0" err="1">
                <a:latin typeface="Baskerville Old Face" pitchFamily="18" charset="0"/>
              </a:rPr>
              <a:t>akan</a:t>
            </a:r>
            <a:r>
              <a:rPr lang="en-US" sz="3200" dirty="0">
                <a:latin typeface="Baskerville Old Face" pitchFamily="18" charset="0"/>
              </a:rPr>
              <a:t> </a:t>
            </a:r>
            <a:r>
              <a:rPr lang="en-US" sz="3200" dirty="0" err="1">
                <a:latin typeface="Baskerville Old Face" pitchFamily="18" charset="0"/>
              </a:rPr>
              <a:t>beroleh</a:t>
            </a:r>
            <a:r>
              <a:rPr lang="en-US" sz="3200" dirty="0">
                <a:latin typeface="Baskerville Old Face" pitchFamily="18" charset="0"/>
              </a:rPr>
              <a:t> </a:t>
            </a:r>
            <a:r>
              <a:rPr lang="en-US" sz="3200" dirty="0" err="1">
                <a:latin typeface="Baskerville Old Face" pitchFamily="18" charset="0"/>
              </a:rPr>
              <a:t>azab</a:t>
            </a:r>
            <a:r>
              <a:rPr lang="en-US" sz="3200" dirty="0">
                <a:latin typeface="Baskerville Old Face" pitchFamily="18" charset="0"/>
              </a:rPr>
              <a:t> </a:t>
            </a:r>
            <a:r>
              <a:rPr lang="en-US" sz="3200" dirty="0" err="1">
                <a:latin typeface="Baskerville Old Face" pitchFamily="18" charset="0"/>
              </a:rPr>
              <a:t>seksa</a:t>
            </a:r>
            <a:r>
              <a:rPr lang="en-US" sz="3200" dirty="0">
                <a:latin typeface="Baskerville Old Face" pitchFamily="18" charset="0"/>
              </a:rPr>
              <a:t> yang </a:t>
            </a:r>
            <a:r>
              <a:rPr lang="en-US" sz="3200" dirty="0" err="1">
                <a:latin typeface="Baskerville Old Face" pitchFamily="18" charset="0"/>
              </a:rPr>
              <a:t>besar</a:t>
            </a:r>
            <a:r>
              <a:rPr lang="en-US" sz="3200" dirty="0">
                <a:latin typeface="Baskerville Old Face" pitchFamily="18" charset="0"/>
              </a:rPr>
              <a:t>.” </a:t>
            </a:r>
          </a:p>
        </p:txBody>
      </p:sp>
    </p:spTree>
    <p:extLst>
      <p:ext uri="{BB962C8B-B14F-4D97-AF65-F5344CB8AC3E}">
        <p14:creationId xmlns:p14="http://schemas.microsoft.com/office/powerpoint/2010/main" val="21007341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556292277"/>
              </p:ext>
            </p:extLst>
          </p:nvPr>
        </p:nvGraphicFramePr>
        <p:xfrm>
          <a:off x="381000" y="304800"/>
          <a:ext cx="85344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4360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18</a:t>
            </a:fld>
            <a:endParaRPr lang="en-MY"/>
          </a:p>
        </p:txBody>
      </p:sp>
      <p:graphicFrame>
        <p:nvGraphicFramePr>
          <p:cNvPr id="3" name="Table 2"/>
          <p:cNvGraphicFramePr>
            <a:graphicFrameLocks noGrp="1"/>
          </p:cNvGraphicFramePr>
          <p:nvPr>
            <p:extLst>
              <p:ext uri="{D42A27DB-BD31-4B8C-83A1-F6EECF244321}">
                <p14:modId xmlns:p14="http://schemas.microsoft.com/office/powerpoint/2010/main" val="3669091885"/>
              </p:ext>
            </p:extLst>
          </p:nvPr>
        </p:nvGraphicFramePr>
        <p:xfrm>
          <a:off x="381000" y="2133600"/>
          <a:ext cx="8458200" cy="4267200"/>
        </p:xfrm>
        <a:graphic>
          <a:graphicData uri="http://schemas.openxmlformats.org/drawingml/2006/table">
            <a:tbl>
              <a:tblPr firstRow="1" firstCol="1" bandRow="1">
                <a:tableStyleId>{5C22544A-7EE6-4342-B048-85BDC9FD1C3A}</a:tableStyleId>
              </a:tblPr>
              <a:tblGrid>
                <a:gridCol w="1309620"/>
                <a:gridCol w="7148580"/>
              </a:tblGrid>
              <a:tr h="1209781">
                <a:tc>
                  <a:txBody>
                    <a:bodyPr/>
                    <a:lstStyle/>
                    <a:p>
                      <a:pPr marL="0" marR="0" algn="just">
                        <a:lnSpc>
                          <a:spcPct val="150000"/>
                        </a:lnSpc>
                        <a:spcBef>
                          <a:spcPts val="0"/>
                        </a:spcBef>
                        <a:spcAft>
                          <a:spcPts val="0"/>
                        </a:spcAft>
                      </a:pPr>
                      <a:r>
                        <a:rPr lang="en-US" sz="2400" dirty="0" err="1">
                          <a:solidFill>
                            <a:schemeClr val="tx1"/>
                          </a:solidFill>
                          <a:effectLst/>
                          <a:latin typeface="Baskerville Old Face" pitchFamily="18" charset="0"/>
                        </a:rPr>
                        <a:t>Pertama</a:t>
                      </a:r>
                      <a:r>
                        <a:rPr lang="en-US" sz="2400" dirty="0">
                          <a:solidFill>
                            <a:schemeClr val="tx1"/>
                          </a:solidFill>
                          <a:effectLst/>
                          <a:latin typeface="Baskerville Old Face" pitchFamily="18" charset="0"/>
                        </a:rPr>
                        <a:t>:</a:t>
                      </a:r>
                      <a:endParaRPr lang="en-US" sz="2400" dirty="0">
                        <a:solidFill>
                          <a:schemeClr val="tx1"/>
                        </a:solidFill>
                        <a:effectLst/>
                        <a:latin typeface="Baskerville Old Face" pitchFamily="18" charset="0"/>
                        <a:ea typeface="Calibri"/>
                        <a:cs typeface="Arial"/>
                      </a:endParaRPr>
                    </a:p>
                  </a:txBody>
                  <a:tcPr marL="68580" marR="68580" marT="0" marB="0">
                    <a:solidFill>
                      <a:srgbClr val="00B050"/>
                    </a:solidFill>
                  </a:tcPr>
                </a:tc>
                <a:tc>
                  <a:txBody>
                    <a:bodyPr/>
                    <a:lstStyle/>
                    <a:p>
                      <a:pPr marL="0" marR="0" algn="just">
                        <a:lnSpc>
                          <a:spcPct val="150000"/>
                        </a:lnSpc>
                        <a:spcBef>
                          <a:spcPts val="0"/>
                        </a:spcBef>
                        <a:spcAft>
                          <a:spcPts val="0"/>
                        </a:spcAft>
                      </a:pPr>
                      <a:r>
                        <a:rPr lang="ms-MY" sz="2400" dirty="0">
                          <a:solidFill>
                            <a:schemeClr val="tx1"/>
                          </a:solidFill>
                          <a:effectLst/>
                          <a:latin typeface="Baskerville Old Face" pitchFamily="18" charset="0"/>
                        </a:rPr>
                        <a:t>Kecintaan kepada negara perlu menjadi asas dalam diri setiap rakyat.</a:t>
                      </a:r>
                      <a:endParaRPr lang="en-US" sz="2400" dirty="0">
                        <a:solidFill>
                          <a:schemeClr val="tx1"/>
                        </a:solidFill>
                        <a:effectLst/>
                        <a:latin typeface="Baskerville Old Face" pitchFamily="18" charset="0"/>
                        <a:ea typeface="Calibri"/>
                        <a:cs typeface="Arial"/>
                      </a:endParaRPr>
                    </a:p>
                  </a:txBody>
                  <a:tcPr marL="68580" marR="68580" marT="0" marB="0">
                    <a:solidFill>
                      <a:srgbClr val="00B050"/>
                    </a:solidFill>
                  </a:tcPr>
                </a:tc>
              </a:tr>
              <a:tr h="1847638">
                <a:tc>
                  <a:txBody>
                    <a:bodyPr/>
                    <a:lstStyle/>
                    <a:p>
                      <a:pPr marL="0" marR="0" algn="just">
                        <a:lnSpc>
                          <a:spcPct val="150000"/>
                        </a:lnSpc>
                        <a:spcBef>
                          <a:spcPts val="0"/>
                        </a:spcBef>
                        <a:spcAft>
                          <a:spcPts val="0"/>
                        </a:spcAft>
                      </a:pPr>
                      <a:r>
                        <a:rPr lang="en-US" sz="2400" dirty="0" err="1">
                          <a:solidFill>
                            <a:schemeClr val="tx1"/>
                          </a:solidFill>
                          <a:effectLst/>
                          <a:latin typeface="Baskerville Old Face" pitchFamily="18" charset="0"/>
                        </a:rPr>
                        <a:t>Kedua</a:t>
                      </a:r>
                      <a:r>
                        <a:rPr lang="en-US" sz="2400" dirty="0">
                          <a:solidFill>
                            <a:schemeClr val="tx1"/>
                          </a:solidFill>
                          <a:effectLst/>
                          <a:latin typeface="Baskerville Old Face" pitchFamily="18" charset="0"/>
                        </a:rPr>
                        <a:t>:</a:t>
                      </a:r>
                      <a:endParaRPr lang="en-US" sz="2400" dirty="0">
                        <a:solidFill>
                          <a:schemeClr val="tx1"/>
                        </a:solidFill>
                        <a:effectLst/>
                        <a:latin typeface="Baskerville Old Face" pitchFamily="18" charset="0"/>
                        <a:ea typeface="Calibri"/>
                        <a:cs typeface="Arial"/>
                      </a:endParaRPr>
                    </a:p>
                  </a:txBody>
                  <a:tcPr marL="68580" marR="68580" marT="0" marB="0">
                    <a:solidFill>
                      <a:schemeClr val="bg1">
                        <a:lumMod val="50000"/>
                      </a:schemeClr>
                    </a:solidFill>
                  </a:tcPr>
                </a:tc>
                <a:tc>
                  <a:txBody>
                    <a:bodyPr/>
                    <a:lstStyle/>
                    <a:p>
                      <a:pPr marL="0" marR="0" algn="just">
                        <a:lnSpc>
                          <a:spcPct val="150000"/>
                        </a:lnSpc>
                        <a:spcBef>
                          <a:spcPts val="0"/>
                        </a:spcBef>
                        <a:spcAft>
                          <a:spcPts val="0"/>
                        </a:spcAft>
                      </a:pPr>
                      <a:r>
                        <a:rPr lang="ms-MY" sz="2400" dirty="0">
                          <a:effectLst/>
                          <a:latin typeface="Baskerville Old Face" pitchFamily="18" charset="0"/>
                        </a:rPr>
                        <a:t>Setiap rakyat bertanggungjawab mempertahankan negara daripada sebarang anasir-anasir jahat yang cuba meruntuhkan kestabilan negara.</a:t>
                      </a:r>
                      <a:endParaRPr lang="en-US" sz="2400" dirty="0">
                        <a:effectLst/>
                        <a:latin typeface="Baskerville Old Face" pitchFamily="18" charset="0"/>
                        <a:ea typeface="Calibri"/>
                        <a:cs typeface="Arial"/>
                      </a:endParaRPr>
                    </a:p>
                  </a:txBody>
                  <a:tcPr marL="68580" marR="68580" marT="0" marB="0">
                    <a:solidFill>
                      <a:schemeClr val="bg1">
                        <a:lumMod val="50000"/>
                      </a:schemeClr>
                    </a:solidFill>
                  </a:tcPr>
                </a:tc>
              </a:tr>
              <a:tr h="1209781">
                <a:tc>
                  <a:txBody>
                    <a:bodyPr/>
                    <a:lstStyle/>
                    <a:p>
                      <a:pPr marL="0" marR="0" algn="just">
                        <a:lnSpc>
                          <a:spcPct val="150000"/>
                        </a:lnSpc>
                        <a:spcBef>
                          <a:spcPts val="0"/>
                        </a:spcBef>
                        <a:spcAft>
                          <a:spcPts val="0"/>
                        </a:spcAft>
                      </a:pPr>
                      <a:r>
                        <a:rPr lang="en-US" sz="2400" dirty="0" err="1">
                          <a:solidFill>
                            <a:schemeClr val="tx1"/>
                          </a:solidFill>
                          <a:effectLst/>
                          <a:latin typeface="Baskerville Old Face" pitchFamily="18" charset="0"/>
                        </a:rPr>
                        <a:t>Ketiga</a:t>
                      </a:r>
                      <a:r>
                        <a:rPr lang="en-US" sz="2400" dirty="0">
                          <a:solidFill>
                            <a:schemeClr val="tx1"/>
                          </a:solidFill>
                          <a:effectLst/>
                          <a:latin typeface="Baskerville Old Face" pitchFamily="18" charset="0"/>
                        </a:rPr>
                        <a:t>:</a:t>
                      </a:r>
                      <a:endParaRPr lang="en-US" sz="2400" dirty="0">
                        <a:solidFill>
                          <a:schemeClr val="tx1"/>
                        </a:solidFill>
                        <a:effectLst/>
                        <a:latin typeface="Baskerville Old Face" pitchFamily="18" charset="0"/>
                        <a:ea typeface="Calibri"/>
                        <a:cs typeface="Arial"/>
                      </a:endParaRPr>
                    </a:p>
                  </a:txBody>
                  <a:tcPr marL="68580" marR="68580" marT="0" marB="0">
                    <a:solidFill>
                      <a:srgbClr val="FF99FF"/>
                    </a:solidFill>
                  </a:tcPr>
                </a:tc>
                <a:tc>
                  <a:txBody>
                    <a:bodyPr/>
                    <a:lstStyle/>
                    <a:p>
                      <a:pPr marL="0" marR="0" algn="just">
                        <a:lnSpc>
                          <a:spcPct val="150000"/>
                        </a:lnSpc>
                        <a:spcBef>
                          <a:spcPts val="0"/>
                        </a:spcBef>
                        <a:spcAft>
                          <a:spcPts val="0"/>
                        </a:spcAft>
                      </a:pPr>
                      <a:r>
                        <a:rPr lang="en-US" sz="2400" dirty="0" err="1">
                          <a:effectLst/>
                          <a:latin typeface="Baskerville Old Face" pitchFamily="18" charset="0"/>
                        </a:rPr>
                        <a:t>Syariat</a:t>
                      </a:r>
                      <a:r>
                        <a:rPr lang="en-US" sz="2400" dirty="0">
                          <a:effectLst/>
                          <a:latin typeface="Baskerville Old Face" pitchFamily="18" charset="0"/>
                        </a:rPr>
                        <a:t> Islam </a:t>
                      </a:r>
                      <a:r>
                        <a:rPr lang="en-US" sz="2400" dirty="0" err="1">
                          <a:effectLst/>
                          <a:latin typeface="Baskerville Old Face" pitchFamily="18" charset="0"/>
                        </a:rPr>
                        <a:t>akan</a:t>
                      </a:r>
                      <a:r>
                        <a:rPr lang="en-US" sz="2400" dirty="0">
                          <a:effectLst/>
                          <a:latin typeface="Baskerville Old Face" pitchFamily="18" charset="0"/>
                        </a:rPr>
                        <a:t> </a:t>
                      </a:r>
                      <a:r>
                        <a:rPr lang="en-US" sz="2400" dirty="0" err="1">
                          <a:effectLst/>
                          <a:latin typeface="Baskerville Old Face" pitchFamily="18" charset="0"/>
                        </a:rPr>
                        <a:t>lebih</a:t>
                      </a:r>
                      <a:r>
                        <a:rPr lang="en-US" sz="2400" dirty="0">
                          <a:effectLst/>
                          <a:latin typeface="Baskerville Old Face" pitchFamily="18" charset="0"/>
                        </a:rPr>
                        <a:t> </a:t>
                      </a:r>
                      <a:r>
                        <a:rPr lang="en-US" sz="2400" dirty="0" err="1">
                          <a:effectLst/>
                          <a:latin typeface="Baskerville Old Face" pitchFamily="18" charset="0"/>
                        </a:rPr>
                        <a:t>mudah</a:t>
                      </a:r>
                      <a:r>
                        <a:rPr lang="en-US" sz="2400" dirty="0">
                          <a:effectLst/>
                          <a:latin typeface="Baskerville Old Face" pitchFamily="18" charset="0"/>
                        </a:rPr>
                        <a:t> </a:t>
                      </a:r>
                      <a:r>
                        <a:rPr lang="en-US" sz="2400" dirty="0" err="1">
                          <a:effectLst/>
                          <a:latin typeface="Baskerville Old Face" pitchFamily="18" charset="0"/>
                        </a:rPr>
                        <a:t>terlaksana</a:t>
                      </a:r>
                      <a:r>
                        <a:rPr lang="en-US" sz="2400" dirty="0">
                          <a:effectLst/>
                          <a:latin typeface="Baskerville Old Face" pitchFamily="18" charset="0"/>
                        </a:rPr>
                        <a:t> </a:t>
                      </a:r>
                      <a:r>
                        <a:rPr lang="en-US" sz="2400" dirty="0" err="1">
                          <a:effectLst/>
                          <a:latin typeface="Baskerville Old Face" pitchFamily="18" charset="0"/>
                        </a:rPr>
                        <a:t>dalam</a:t>
                      </a:r>
                      <a:r>
                        <a:rPr lang="en-US" sz="2400" dirty="0">
                          <a:effectLst/>
                          <a:latin typeface="Baskerville Old Face" pitchFamily="18" charset="0"/>
                        </a:rPr>
                        <a:t> </a:t>
                      </a:r>
                      <a:r>
                        <a:rPr lang="en-US" sz="2400" dirty="0" err="1">
                          <a:effectLst/>
                          <a:latin typeface="Baskerville Old Face" pitchFamily="18" charset="0"/>
                        </a:rPr>
                        <a:t>keadaan</a:t>
                      </a:r>
                      <a:r>
                        <a:rPr lang="en-US" sz="2400" dirty="0">
                          <a:effectLst/>
                          <a:latin typeface="Baskerville Old Face" pitchFamily="18" charset="0"/>
                        </a:rPr>
                        <a:t> </a:t>
                      </a:r>
                      <a:r>
                        <a:rPr lang="en-US" sz="2400" dirty="0" err="1">
                          <a:effectLst/>
                          <a:latin typeface="Baskerville Old Face" pitchFamily="18" charset="0"/>
                        </a:rPr>
                        <a:t>negara</a:t>
                      </a:r>
                      <a:r>
                        <a:rPr lang="en-US" sz="2400" dirty="0">
                          <a:effectLst/>
                          <a:latin typeface="Baskerville Old Face" pitchFamily="18" charset="0"/>
                        </a:rPr>
                        <a:t> yang </a:t>
                      </a:r>
                      <a:r>
                        <a:rPr lang="en-US" sz="2400" dirty="0" err="1">
                          <a:effectLst/>
                          <a:latin typeface="Baskerville Old Face" pitchFamily="18" charset="0"/>
                        </a:rPr>
                        <a:t>aman</a:t>
                      </a:r>
                      <a:r>
                        <a:rPr lang="en-US" sz="2400" dirty="0">
                          <a:effectLst/>
                          <a:latin typeface="Baskerville Old Face" pitchFamily="18" charset="0"/>
                        </a:rPr>
                        <a:t> </a:t>
                      </a:r>
                      <a:r>
                        <a:rPr lang="en-US" sz="2400" dirty="0" err="1">
                          <a:effectLst/>
                          <a:latin typeface="Baskerville Old Face" pitchFamily="18" charset="0"/>
                        </a:rPr>
                        <a:t>dan</a:t>
                      </a:r>
                      <a:r>
                        <a:rPr lang="en-US" sz="2400" dirty="0">
                          <a:effectLst/>
                          <a:latin typeface="Baskerville Old Face" pitchFamily="18" charset="0"/>
                        </a:rPr>
                        <a:t> </a:t>
                      </a:r>
                      <a:r>
                        <a:rPr lang="en-US" sz="2400" dirty="0" err="1">
                          <a:effectLst/>
                          <a:latin typeface="Baskerville Old Face" pitchFamily="18" charset="0"/>
                        </a:rPr>
                        <a:t>damai</a:t>
                      </a:r>
                      <a:r>
                        <a:rPr lang="en-US" sz="2400" dirty="0">
                          <a:effectLst/>
                          <a:latin typeface="Baskerville Old Face" pitchFamily="18" charset="0"/>
                        </a:rPr>
                        <a:t>.</a:t>
                      </a:r>
                      <a:endParaRPr lang="en-US" sz="2400" dirty="0">
                        <a:effectLst/>
                        <a:latin typeface="Baskerville Old Face" pitchFamily="18" charset="0"/>
                        <a:ea typeface="Calibri"/>
                        <a:cs typeface="Arial"/>
                      </a:endParaRPr>
                    </a:p>
                  </a:txBody>
                  <a:tcPr marL="68580" marR="68580" marT="0" marB="0">
                    <a:solidFill>
                      <a:srgbClr val="FF99FF"/>
                    </a:solidFill>
                  </a:tcPr>
                </a:tc>
              </a:tr>
            </a:tbl>
          </a:graphicData>
        </a:graphic>
      </p:graphicFrame>
      <p:graphicFrame>
        <p:nvGraphicFramePr>
          <p:cNvPr id="5" name="Diagram 4"/>
          <p:cNvGraphicFramePr/>
          <p:nvPr>
            <p:extLst>
              <p:ext uri="{D42A27DB-BD31-4B8C-83A1-F6EECF244321}">
                <p14:modId xmlns:p14="http://schemas.microsoft.com/office/powerpoint/2010/main" val="1780250422"/>
              </p:ext>
            </p:extLst>
          </p:nvPr>
        </p:nvGraphicFramePr>
        <p:xfrm>
          <a:off x="381000" y="533400"/>
          <a:ext cx="8077199" cy="1447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7735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20403" y="376535"/>
            <a:ext cx="4676280" cy="923330"/>
          </a:xfrm>
          <a:prstGeom prst="rect">
            <a:avLst/>
          </a:prstGeom>
        </p:spPr>
        <p:txBody>
          <a:bodyPr wrap="none">
            <a:spAutoFit/>
          </a:bodyPr>
          <a:lstStyle/>
          <a:p>
            <a:pPr algn="ctr"/>
            <a:r>
              <a:rPr lang="ar-SA"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rPr>
              <a:t>ﭷ ﭸ ﭹ ﭺ ﭻ </a:t>
            </a:r>
            <a:endParaRPr lang="en-US"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endParaRPr>
          </a:p>
        </p:txBody>
      </p:sp>
      <p:sp>
        <p:nvSpPr>
          <p:cNvPr id="2" name="Rectangle 1"/>
          <p:cNvSpPr/>
          <p:nvPr/>
        </p:nvSpPr>
        <p:spPr>
          <a:xfrm>
            <a:off x="553872" y="1676400"/>
            <a:ext cx="8163283" cy="452431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rtl="1"/>
            <a:r>
              <a:rPr lang="ar-SA" sz="7200" dirty="0" smtClean="0">
                <a:ln w="18415" cmpd="sng">
                  <a:solidFill>
                    <a:schemeClr val="tx1"/>
                  </a:solidFill>
                  <a:prstDash val="solid"/>
                </a:ln>
                <a:solidFill>
                  <a:srgbClr val="808000"/>
                </a:solidFill>
                <a:effectLst>
                  <a:outerShdw blurRad="63500" dir="3600000" algn="tl" rotWithShape="0">
                    <a:srgbClr val="000000">
                      <a:alpha val="70000"/>
                    </a:srgbClr>
                  </a:outerShdw>
                </a:effectLst>
                <a:latin typeface="QCF_P421" pitchFamily="2" charset="2"/>
                <a:cs typeface="QCF_P421" pitchFamily="2" charset="2"/>
              </a:rPr>
              <a:t>ﭑ </a:t>
            </a:r>
            <a:r>
              <a:rPr lang="ar-SA" sz="7200" dirty="0">
                <a:ln w="18415" cmpd="sng">
                  <a:solidFill>
                    <a:schemeClr val="tx1"/>
                  </a:solidFill>
                  <a:prstDash val="solid"/>
                </a:ln>
                <a:solidFill>
                  <a:srgbClr val="808000"/>
                </a:solidFill>
                <a:effectLst>
                  <a:outerShdw blurRad="63500" dir="3600000" algn="tl" rotWithShape="0">
                    <a:srgbClr val="000000">
                      <a:alpha val="70000"/>
                    </a:srgbClr>
                  </a:outerShdw>
                </a:effectLst>
                <a:latin typeface="QCF_P421" pitchFamily="2" charset="2"/>
                <a:cs typeface="QCF_P421" pitchFamily="2" charset="2"/>
              </a:rPr>
              <a:t>ﭒ ﭓ ﭔ ﭕ ﭖ ﭗ ﭘ ﭙ ﭚ ﭛ ﭜ ﭝ ﭞ ﭟ ﭠ ﭡ ﭢ ﭣ </a:t>
            </a:r>
            <a:r>
              <a:rPr lang="ar-SA" sz="7200" dirty="0" smtClean="0">
                <a:ln w="18415" cmpd="sng">
                  <a:solidFill>
                    <a:schemeClr val="tx1"/>
                  </a:solidFill>
                  <a:prstDash val="solid"/>
                </a:ln>
                <a:solidFill>
                  <a:srgbClr val="808000"/>
                </a:solidFill>
                <a:effectLst>
                  <a:outerShdw blurRad="63500" dir="3600000" algn="tl" rotWithShape="0">
                    <a:srgbClr val="000000">
                      <a:alpha val="70000"/>
                    </a:srgbClr>
                  </a:outerShdw>
                </a:effectLst>
                <a:latin typeface="QCF_P421" pitchFamily="2" charset="2"/>
                <a:cs typeface="QCF_P421" pitchFamily="2" charset="2"/>
              </a:rPr>
              <a:t>ﭤ</a:t>
            </a:r>
            <a:endParaRPr lang="en-US" sz="7200" dirty="0">
              <a:ln w="18415" cmpd="sng">
                <a:solidFill>
                  <a:schemeClr val="tx1"/>
                </a:solidFill>
                <a:prstDash val="solid"/>
              </a:ln>
              <a:solidFill>
                <a:srgbClr val="808000"/>
              </a:solidFill>
              <a:effectLst>
                <a:outerShdw blurRad="63500" dir="3600000" algn="tl" rotWithShape="0">
                  <a:srgbClr val="000000">
                    <a:alpha val="70000"/>
                  </a:srgbClr>
                </a:outerShdw>
              </a:effectLst>
              <a:latin typeface="QCF_P421" pitchFamily="2" charset="2"/>
              <a:cs typeface="QCF_P421" pitchFamily="2" charset="2"/>
            </a:endParaRPr>
          </a:p>
        </p:txBody>
      </p:sp>
    </p:spTree>
    <p:extLst>
      <p:ext uri="{BB962C8B-B14F-4D97-AF65-F5344CB8AC3E}">
        <p14:creationId xmlns:p14="http://schemas.microsoft.com/office/powerpoint/2010/main" val="1307989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838200"/>
            <a:ext cx="8305800" cy="4832092"/>
          </a:xfrm>
          <a:prstGeom prst="rect">
            <a:avLst/>
          </a:prstGeom>
        </p:spPr>
        <p:txBody>
          <a:bodyPr wrap="square">
            <a:spAutoFit/>
          </a:bodyPr>
          <a:lstStyle/>
          <a:p>
            <a:pPr algn="ctr" rtl="1"/>
            <a:r>
              <a:rPr lang="ar-EG" sz="4400" b="1" dirty="0">
                <a:ln>
                  <a:solidFill>
                    <a:schemeClr val="tx1"/>
                  </a:solidFill>
                </a:ln>
                <a:solidFill>
                  <a:srgbClr val="FFFF00"/>
                </a:solidFill>
                <a:cs typeface="Traditional Arabic" pitchFamily="2" charset="-78"/>
              </a:rPr>
              <a:t>الحَمْدُ لِلَّهِ، الحَمْدُ لِلَّهِ الَّذِي مَنَّ عَلَيْنَا بِنِعْمَةِ الأَمْنِ وَالإِسْتِقْرَارِ، أَحْمَدُهُ سُبْحَانَهُ وَأَشْكُرُهُ وَأَسْأَلُهُ الْعِظَّةَ وَالإِعْتِبَارِ، وَأَشْهَدُ أَنْ لاَّ إِلَهَ إِلاَّ اللهُ وَحْدَهُ لاَ شَرِيْكَ لَهُ الْقَآئِلِ: وَكُلُّ شَيْءٍ عِنْدَهُ بِمِقْدَارٍ، وَأَشْهَدُ أَنَّ سَيِّدَنَا وَنَبِيَّنَا مُحَمَّدًا عَبْدُهُ وَرَسُوْلُهُ دَعَا إِلَى اللهِ بِحِكْمَةٍ وَّاقْتِدَارٍ، صَلَّى اللهُ عَلَيْهِ وَعَلَى آلِهِ وَصَحْبِهِ مَا تَعَاقَبَ اللَّيْلُ وَالنَّهَارُ. أَمَّا بَعْدُ: فَأُوْصِيْكُمْ وَنَفْسِي بِتَقْوَى اللهِ</a:t>
            </a:r>
            <a:endParaRPr lang="en-US" sz="4400" dirty="0">
              <a:ln>
                <a:solidFill>
                  <a:schemeClr val="tx1"/>
                </a:solidFill>
              </a:ln>
              <a:solidFill>
                <a:srgbClr val="FFFF00"/>
              </a:solidFill>
              <a:cs typeface="Traditional Arabic"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20</a:t>
            </a:fld>
            <a:endParaRPr lang="en-MY"/>
          </a:p>
        </p:txBody>
      </p:sp>
      <p:sp>
        <p:nvSpPr>
          <p:cNvPr id="3" name="Rectangle 2"/>
          <p:cNvSpPr/>
          <p:nvPr/>
        </p:nvSpPr>
        <p:spPr>
          <a:xfrm>
            <a:off x="762000" y="1295400"/>
            <a:ext cx="7696200" cy="4401205"/>
          </a:xfrm>
          <a:prstGeom prst="rect">
            <a:avLst/>
          </a:prstGeom>
          <a:solidFill>
            <a:schemeClr val="bg1">
              <a:lumMod val="65000"/>
            </a:schemeClr>
          </a:solidFill>
          <a:ln>
            <a:solidFill>
              <a:srgbClr val="FF00FF"/>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800" b="1" dirty="0" err="1">
                <a:latin typeface="Baskerville Old Face" pitchFamily="18" charset="0"/>
              </a:rPr>
              <a:t>Maksudnya</a:t>
            </a:r>
            <a:r>
              <a:rPr lang="en-US" sz="2800" dirty="0">
                <a:latin typeface="Baskerville Old Face" pitchFamily="18" charset="0"/>
              </a:rPr>
              <a:t>: </a:t>
            </a:r>
            <a:endParaRPr lang="en-US" sz="2800" dirty="0" smtClean="0">
              <a:latin typeface="Baskerville Old Face" pitchFamily="18" charset="0"/>
            </a:endParaRPr>
          </a:p>
          <a:p>
            <a:pPr algn="ctr"/>
            <a:r>
              <a:rPr lang="en-US" sz="2800" dirty="0" smtClean="0">
                <a:latin typeface="Baskerville Old Face" pitchFamily="18" charset="0"/>
              </a:rPr>
              <a:t>“</a:t>
            </a:r>
            <a:r>
              <a:rPr lang="en-US" sz="2800" dirty="0">
                <a:latin typeface="Baskerville Old Face" pitchFamily="18" charset="0"/>
              </a:rPr>
              <a:t>Di </a:t>
            </a:r>
            <a:r>
              <a:rPr lang="en-US" sz="2800" dirty="0" err="1">
                <a:latin typeface="Baskerville Old Face" pitchFamily="18" charset="0"/>
              </a:rPr>
              <a:t>antara</a:t>
            </a:r>
            <a:r>
              <a:rPr lang="en-US" sz="2800" dirty="0">
                <a:latin typeface="Baskerville Old Face" pitchFamily="18" charset="0"/>
              </a:rPr>
              <a:t> orang-orang yang </a:t>
            </a:r>
            <a:r>
              <a:rPr lang="en-US" sz="2800" dirty="0" err="1">
                <a:latin typeface="Baskerville Old Face" pitchFamily="18" charset="0"/>
              </a:rPr>
              <a:t>beriman</a:t>
            </a:r>
            <a:r>
              <a:rPr lang="en-US" sz="2800" dirty="0">
                <a:latin typeface="Baskerville Old Face" pitchFamily="18" charset="0"/>
              </a:rPr>
              <a:t> </a:t>
            </a:r>
            <a:r>
              <a:rPr lang="en-US" sz="2800" dirty="0" err="1">
                <a:latin typeface="Baskerville Old Face" pitchFamily="18" charset="0"/>
              </a:rPr>
              <a:t>itu</a:t>
            </a:r>
            <a:r>
              <a:rPr lang="en-US" sz="2800" dirty="0">
                <a:latin typeface="Baskerville Old Face" pitchFamily="18" charset="0"/>
              </a:rPr>
              <a:t>, </a:t>
            </a:r>
            <a:r>
              <a:rPr lang="en-US" sz="2800" dirty="0" err="1">
                <a:latin typeface="Baskerville Old Face" pitchFamily="18" charset="0"/>
              </a:rPr>
              <a:t>ada</a:t>
            </a:r>
            <a:r>
              <a:rPr lang="en-US" sz="2800" dirty="0">
                <a:latin typeface="Baskerville Old Face" pitchFamily="18" charset="0"/>
              </a:rPr>
              <a:t> yang </a:t>
            </a:r>
            <a:r>
              <a:rPr lang="en-US" sz="2800" dirty="0" err="1">
                <a:latin typeface="Baskerville Old Face" pitchFamily="18" charset="0"/>
              </a:rPr>
              <a:t>bersikap</a:t>
            </a:r>
            <a:r>
              <a:rPr lang="en-US" sz="2800" dirty="0">
                <a:latin typeface="Baskerville Old Face" pitchFamily="18" charset="0"/>
              </a:rPr>
              <a:t> </a:t>
            </a:r>
            <a:r>
              <a:rPr lang="en-US" sz="2800" dirty="0" err="1">
                <a:latin typeface="Baskerville Old Face" pitchFamily="18" charset="0"/>
              </a:rPr>
              <a:t>benar</a:t>
            </a:r>
            <a:r>
              <a:rPr lang="en-US" sz="2800" dirty="0">
                <a:latin typeface="Baskerville Old Face" pitchFamily="18" charset="0"/>
              </a:rPr>
              <a:t> </a:t>
            </a:r>
            <a:r>
              <a:rPr lang="en-US" sz="2800" dirty="0" err="1">
                <a:latin typeface="Baskerville Old Face" pitchFamily="18" charset="0"/>
              </a:rPr>
              <a:t>menunaikan</a:t>
            </a:r>
            <a:r>
              <a:rPr lang="en-US" sz="2800" dirty="0">
                <a:latin typeface="Baskerville Old Face" pitchFamily="18" charset="0"/>
              </a:rPr>
              <a:t> </a:t>
            </a:r>
            <a:r>
              <a:rPr lang="en-US" sz="2800" dirty="0" err="1">
                <a:latin typeface="Baskerville Old Face" pitchFamily="18" charset="0"/>
              </a:rPr>
              <a:t>apa</a:t>
            </a:r>
            <a:r>
              <a:rPr lang="en-US" sz="2800" dirty="0">
                <a:latin typeface="Baskerville Old Face" pitchFamily="18" charset="0"/>
              </a:rPr>
              <a:t> yang </a:t>
            </a:r>
            <a:r>
              <a:rPr lang="en-US" sz="2800" dirty="0" err="1">
                <a:latin typeface="Baskerville Old Face" pitchFamily="18" charset="0"/>
              </a:rPr>
              <a:t>telah</a:t>
            </a:r>
            <a:r>
              <a:rPr lang="en-US" sz="2800" dirty="0">
                <a:latin typeface="Baskerville Old Face" pitchFamily="18" charset="0"/>
              </a:rPr>
              <a:t> </a:t>
            </a:r>
            <a:r>
              <a:rPr lang="en-US" sz="2800" dirty="0" err="1">
                <a:latin typeface="Baskerville Old Face" pitchFamily="18" charset="0"/>
              </a:rPr>
              <a:t>dijanjikannya</a:t>
            </a:r>
            <a:r>
              <a:rPr lang="en-US" sz="2800" dirty="0">
                <a:latin typeface="Baskerville Old Face" pitchFamily="18" charset="0"/>
              </a:rPr>
              <a:t> </a:t>
            </a:r>
            <a:r>
              <a:rPr lang="en-US" sz="2800" dirty="0" err="1">
                <a:latin typeface="Baskerville Old Face" pitchFamily="18" charset="0"/>
              </a:rPr>
              <a:t>kepada</a:t>
            </a:r>
            <a:r>
              <a:rPr lang="en-US" sz="2800" dirty="0">
                <a:latin typeface="Baskerville Old Face" pitchFamily="18" charset="0"/>
              </a:rPr>
              <a:t> Allah (</a:t>
            </a:r>
            <a:r>
              <a:rPr lang="en-US" sz="2800" dirty="0" err="1">
                <a:latin typeface="Baskerville Old Face" pitchFamily="18" charset="0"/>
              </a:rPr>
              <a:t>untuk</a:t>
            </a:r>
            <a:r>
              <a:rPr lang="en-US" sz="2800" dirty="0">
                <a:latin typeface="Baskerville Old Face" pitchFamily="18" charset="0"/>
              </a:rPr>
              <a:t> </a:t>
            </a:r>
            <a:r>
              <a:rPr lang="en-US" sz="2800" dirty="0" err="1">
                <a:latin typeface="Baskerville Old Face" pitchFamily="18" charset="0"/>
              </a:rPr>
              <a:t>berjuang</a:t>
            </a:r>
            <a:r>
              <a:rPr lang="en-US" sz="2800" dirty="0">
                <a:latin typeface="Baskerville Old Face" pitchFamily="18" charset="0"/>
              </a:rPr>
              <a:t> </a:t>
            </a:r>
            <a:r>
              <a:rPr lang="en-US" sz="2800" dirty="0" err="1">
                <a:latin typeface="Baskerville Old Face" pitchFamily="18" charset="0"/>
              </a:rPr>
              <a:t>membela</a:t>
            </a:r>
            <a:r>
              <a:rPr lang="en-US" sz="2800" dirty="0">
                <a:latin typeface="Baskerville Old Face" pitchFamily="18" charset="0"/>
              </a:rPr>
              <a:t> Islam); </a:t>
            </a:r>
            <a:r>
              <a:rPr lang="en-US" sz="2800" dirty="0" err="1">
                <a:latin typeface="Baskerville Old Face" pitchFamily="18" charset="0"/>
              </a:rPr>
              <a:t>maka</a:t>
            </a:r>
            <a:r>
              <a:rPr lang="en-US" sz="2800" dirty="0">
                <a:latin typeface="Baskerville Old Face" pitchFamily="18" charset="0"/>
              </a:rPr>
              <a:t> di </a:t>
            </a:r>
            <a:r>
              <a:rPr lang="en-US" sz="2800" dirty="0" err="1">
                <a:latin typeface="Baskerville Old Face" pitchFamily="18" charset="0"/>
              </a:rPr>
              <a:t>antara</a:t>
            </a:r>
            <a:r>
              <a:rPr lang="en-US" sz="2800" dirty="0">
                <a:latin typeface="Baskerville Old Face" pitchFamily="18" charset="0"/>
              </a:rPr>
              <a:t> </a:t>
            </a:r>
            <a:r>
              <a:rPr lang="en-US" sz="2800" dirty="0" err="1">
                <a:latin typeface="Baskerville Old Face" pitchFamily="18" charset="0"/>
              </a:rPr>
              <a:t>mereka</a:t>
            </a:r>
            <a:r>
              <a:rPr lang="en-US" sz="2800" dirty="0">
                <a:latin typeface="Baskerville Old Face" pitchFamily="18" charset="0"/>
              </a:rPr>
              <a:t> </a:t>
            </a:r>
            <a:r>
              <a:rPr lang="en-US" sz="2800" dirty="0" err="1">
                <a:latin typeface="Baskerville Old Face" pitchFamily="18" charset="0"/>
              </a:rPr>
              <a:t>ada</a:t>
            </a:r>
            <a:r>
              <a:rPr lang="en-US" sz="2800" dirty="0">
                <a:latin typeface="Baskerville Old Face" pitchFamily="18" charset="0"/>
              </a:rPr>
              <a:t> yang </a:t>
            </a:r>
            <a:r>
              <a:rPr lang="en-US" sz="2800" dirty="0" err="1">
                <a:latin typeface="Baskerville Old Face" pitchFamily="18" charset="0"/>
              </a:rPr>
              <a:t>telah</a:t>
            </a:r>
            <a:r>
              <a:rPr lang="en-US" sz="2800" dirty="0">
                <a:latin typeface="Baskerville Old Face" pitchFamily="18" charset="0"/>
              </a:rPr>
              <a:t> </a:t>
            </a:r>
            <a:r>
              <a:rPr lang="en-US" sz="2800" dirty="0" err="1">
                <a:latin typeface="Baskerville Old Face" pitchFamily="18" charset="0"/>
              </a:rPr>
              <a:t>selesai</a:t>
            </a:r>
            <a:r>
              <a:rPr lang="en-US" sz="2800" dirty="0">
                <a:latin typeface="Baskerville Old Face" pitchFamily="18" charset="0"/>
              </a:rPr>
              <a:t> </a:t>
            </a:r>
            <a:r>
              <a:rPr lang="en-US" sz="2800" dirty="0" err="1">
                <a:latin typeface="Baskerville Old Face" pitchFamily="18" charset="0"/>
              </a:rPr>
              <a:t>menjalankan</a:t>
            </a:r>
            <a:r>
              <a:rPr lang="en-US" sz="2800" dirty="0">
                <a:latin typeface="Baskerville Old Face" pitchFamily="18" charset="0"/>
              </a:rPr>
              <a:t> </a:t>
            </a:r>
            <a:r>
              <a:rPr lang="en-US" sz="2800" dirty="0" err="1">
                <a:latin typeface="Baskerville Old Face" pitchFamily="18" charset="0"/>
              </a:rPr>
              <a:t>janjinya</a:t>
            </a:r>
            <a:r>
              <a:rPr lang="en-US" sz="2800" dirty="0">
                <a:latin typeface="Baskerville Old Face" pitchFamily="18" charset="0"/>
              </a:rPr>
              <a:t> </a:t>
            </a:r>
            <a:r>
              <a:rPr lang="en-US" sz="2800" dirty="0" err="1">
                <a:latin typeface="Baskerville Old Face" pitchFamily="18" charset="0"/>
              </a:rPr>
              <a:t>itu</a:t>
            </a:r>
            <a:r>
              <a:rPr lang="en-US" sz="2800" dirty="0">
                <a:latin typeface="Baskerville Old Face" pitchFamily="18" charset="0"/>
              </a:rPr>
              <a:t> (</a:t>
            </a:r>
            <a:r>
              <a:rPr lang="en-US" sz="2800" dirty="0" err="1">
                <a:latin typeface="Baskerville Old Face" pitchFamily="18" charset="0"/>
              </a:rPr>
              <a:t>lalu</a:t>
            </a:r>
            <a:r>
              <a:rPr lang="en-US" sz="2800" dirty="0">
                <a:latin typeface="Baskerville Old Face" pitchFamily="18" charset="0"/>
              </a:rPr>
              <a:t> </a:t>
            </a:r>
            <a:r>
              <a:rPr lang="en-US" sz="2800" dirty="0" err="1">
                <a:latin typeface="Baskerville Old Face" pitchFamily="18" charset="0"/>
              </a:rPr>
              <a:t>gugur</a:t>
            </a:r>
            <a:r>
              <a:rPr lang="en-US" sz="2800" dirty="0">
                <a:latin typeface="Baskerville Old Face" pitchFamily="18" charset="0"/>
              </a:rPr>
              <a:t> </a:t>
            </a:r>
            <a:r>
              <a:rPr lang="en-US" sz="2800" dirty="0" err="1">
                <a:latin typeface="Baskerville Old Face" pitchFamily="18" charset="0"/>
              </a:rPr>
              <a:t>syahid</a:t>
            </a:r>
            <a:r>
              <a:rPr lang="en-US" sz="2800" dirty="0">
                <a:latin typeface="Baskerville Old Face" pitchFamily="18" charset="0"/>
              </a:rPr>
              <a:t>), </a:t>
            </a:r>
            <a:r>
              <a:rPr lang="en-US" sz="2800" dirty="0" err="1">
                <a:latin typeface="Baskerville Old Face" pitchFamily="18" charset="0"/>
              </a:rPr>
              <a:t>dan</a:t>
            </a:r>
            <a:r>
              <a:rPr lang="en-US" sz="2800" dirty="0">
                <a:latin typeface="Baskerville Old Face" pitchFamily="18" charset="0"/>
              </a:rPr>
              <a:t> di </a:t>
            </a:r>
            <a:r>
              <a:rPr lang="en-US" sz="2800" dirty="0" err="1">
                <a:latin typeface="Baskerville Old Face" pitchFamily="18" charset="0"/>
              </a:rPr>
              <a:t>antaranya</a:t>
            </a:r>
            <a:r>
              <a:rPr lang="en-US" sz="2800" dirty="0">
                <a:latin typeface="Baskerville Old Face" pitchFamily="18" charset="0"/>
              </a:rPr>
              <a:t> </a:t>
            </a:r>
            <a:r>
              <a:rPr lang="en-US" sz="2800" dirty="0" err="1">
                <a:latin typeface="Baskerville Old Face" pitchFamily="18" charset="0"/>
              </a:rPr>
              <a:t>ada</a:t>
            </a:r>
            <a:r>
              <a:rPr lang="en-US" sz="2800" dirty="0">
                <a:latin typeface="Baskerville Old Face" pitchFamily="18" charset="0"/>
              </a:rPr>
              <a:t> yang </a:t>
            </a:r>
            <a:r>
              <a:rPr lang="en-US" sz="2800" dirty="0" err="1">
                <a:latin typeface="Baskerville Old Face" pitchFamily="18" charset="0"/>
              </a:rPr>
              <a:t>menunggu</a:t>
            </a:r>
            <a:r>
              <a:rPr lang="en-US" sz="2800" dirty="0">
                <a:latin typeface="Baskerville Old Face" pitchFamily="18" charset="0"/>
              </a:rPr>
              <a:t> </a:t>
            </a:r>
            <a:r>
              <a:rPr lang="en-US" sz="2800" dirty="0" err="1">
                <a:latin typeface="Baskerville Old Face" pitchFamily="18" charset="0"/>
              </a:rPr>
              <a:t>giliran</a:t>
            </a:r>
            <a:r>
              <a:rPr lang="en-US" sz="2800" dirty="0">
                <a:latin typeface="Baskerville Old Face" pitchFamily="18" charset="0"/>
              </a:rPr>
              <a:t>; </a:t>
            </a:r>
            <a:r>
              <a:rPr lang="en-US" sz="2800" dirty="0" err="1">
                <a:latin typeface="Baskerville Old Face" pitchFamily="18" charset="0"/>
              </a:rPr>
              <a:t>dan</a:t>
            </a:r>
            <a:r>
              <a:rPr lang="en-US" sz="2800" dirty="0">
                <a:latin typeface="Baskerville Old Face" pitchFamily="18" charset="0"/>
              </a:rPr>
              <a:t> </a:t>
            </a:r>
            <a:r>
              <a:rPr lang="en-US" sz="2800" dirty="0" err="1">
                <a:latin typeface="Baskerville Old Face" pitchFamily="18" charset="0"/>
              </a:rPr>
              <a:t>mereka</a:t>
            </a:r>
            <a:r>
              <a:rPr lang="en-US" sz="2800" dirty="0">
                <a:latin typeface="Baskerville Old Face" pitchFamily="18" charset="0"/>
              </a:rPr>
              <a:t> pula </a:t>
            </a:r>
            <a:r>
              <a:rPr lang="en-US" sz="2800" dirty="0" err="1">
                <a:latin typeface="Baskerville Old Face" pitchFamily="18" charset="0"/>
              </a:rPr>
              <a:t>tidak</a:t>
            </a:r>
            <a:r>
              <a:rPr lang="en-US" sz="2800" dirty="0">
                <a:latin typeface="Baskerville Old Face" pitchFamily="18" charset="0"/>
              </a:rPr>
              <a:t> </a:t>
            </a:r>
            <a:r>
              <a:rPr lang="en-US" sz="2800" dirty="0" err="1">
                <a:latin typeface="Baskerville Old Face" pitchFamily="18" charset="0"/>
              </a:rPr>
              <a:t>mengubah</a:t>
            </a:r>
            <a:r>
              <a:rPr lang="en-US" sz="2800" dirty="0">
                <a:latin typeface="Baskerville Old Face" pitchFamily="18" charset="0"/>
              </a:rPr>
              <a:t> (</a:t>
            </a:r>
            <a:r>
              <a:rPr lang="en-US" sz="2800" dirty="0" err="1">
                <a:latin typeface="Baskerville Old Face" pitchFamily="18" charset="0"/>
              </a:rPr>
              <a:t>Apa</a:t>
            </a:r>
            <a:r>
              <a:rPr lang="en-US" sz="2800" dirty="0">
                <a:latin typeface="Baskerville Old Face" pitchFamily="18" charset="0"/>
              </a:rPr>
              <a:t> yang </a:t>
            </a:r>
            <a:r>
              <a:rPr lang="en-US" sz="2800" dirty="0" err="1">
                <a:latin typeface="Baskerville Old Face" pitchFamily="18" charset="0"/>
              </a:rPr>
              <a:t>mereka</a:t>
            </a:r>
            <a:r>
              <a:rPr lang="en-US" sz="2800" dirty="0">
                <a:latin typeface="Baskerville Old Face" pitchFamily="18" charset="0"/>
              </a:rPr>
              <a:t> </a:t>
            </a:r>
            <a:r>
              <a:rPr lang="en-US" sz="2800" dirty="0" err="1">
                <a:latin typeface="Baskerville Old Face" pitchFamily="18" charset="0"/>
              </a:rPr>
              <a:t>janjikan</a:t>
            </a:r>
            <a:r>
              <a:rPr lang="en-US" sz="2800" dirty="0">
                <a:latin typeface="Baskerville Old Face" pitchFamily="18" charset="0"/>
              </a:rPr>
              <a:t> </a:t>
            </a:r>
            <a:r>
              <a:rPr lang="en-US" sz="2800" dirty="0" err="1">
                <a:latin typeface="Baskerville Old Face" pitchFamily="18" charset="0"/>
              </a:rPr>
              <a:t>itu</a:t>
            </a:r>
            <a:r>
              <a:rPr lang="en-US" sz="2800" dirty="0">
                <a:latin typeface="Baskerville Old Face" pitchFamily="18" charset="0"/>
              </a:rPr>
              <a:t>) </a:t>
            </a:r>
            <a:r>
              <a:rPr lang="en-US" sz="2800" dirty="0" err="1">
                <a:latin typeface="Baskerville Old Face" pitchFamily="18" charset="0"/>
              </a:rPr>
              <a:t>sedikitpun</a:t>
            </a:r>
            <a:r>
              <a:rPr lang="en-US" sz="2800" dirty="0">
                <a:latin typeface="Baskerville Old Face" pitchFamily="18" charset="0"/>
              </a:rPr>
              <a:t>.” </a:t>
            </a:r>
            <a:endParaRPr lang="en-US" sz="2800" dirty="0" smtClean="0">
              <a:latin typeface="Baskerville Old Face" pitchFamily="18" charset="0"/>
            </a:endParaRPr>
          </a:p>
          <a:p>
            <a:pPr algn="ctr"/>
            <a:r>
              <a:rPr lang="en-US" sz="2800" dirty="0" smtClean="0">
                <a:latin typeface="Baskerville Old Face" pitchFamily="18" charset="0"/>
              </a:rPr>
              <a:t>(</a:t>
            </a:r>
            <a:r>
              <a:rPr lang="en-US" sz="2800" dirty="0">
                <a:latin typeface="Baskerville Old Face" pitchFamily="18" charset="0"/>
              </a:rPr>
              <a:t>Surah al-</a:t>
            </a:r>
            <a:r>
              <a:rPr lang="en-US" sz="2800" dirty="0" err="1">
                <a:latin typeface="Baskerville Old Face" pitchFamily="18" charset="0"/>
              </a:rPr>
              <a:t>Ahzab</a:t>
            </a:r>
            <a:r>
              <a:rPr lang="en-US" sz="2800" dirty="0">
                <a:latin typeface="Baskerville Old Face" pitchFamily="18" charset="0"/>
              </a:rPr>
              <a:t> </a:t>
            </a:r>
            <a:r>
              <a:rPr lang="en-US" sz="2800" dirty="0" err="1">
                <a:latin typeface="Baskerville Old Face" pitchFamily="18" charset="0"/>
              </a:rPr>
              <a:t>ayat</a:t>
            </a:r>
            <a:r>
              <a:rPr lang="en-US" sz="2800" dirty="0">
                <a:latin typeface="Baskerville Old Face" pitchFamily="18" charset="0"/>
              </a:rPr>
              <a:t> 23)</a:t>
            </a:r>
          </a:p>
        </p:txBody>
      </p:sp>
    </p:spTree>
    <p:extLst>
      <p:ext uri="{BB962C8B-B14F-4D97-AF65-F5344CB8AC3E}">
        <p14:creationId xmlns:p14="http://schemas.microsoft.com/office/powerpoint/2010/main" val="39348636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838200"/>
            <a:ext cx="8286328" cy="5262979"/>
          </a:xfrm>
          <a:prstGeom prst="rect">
            <a:avLst/>
          </a:prstGeom>
        </p:spPr>
        <p:txBody>
          <a:bodyPr wrap="square">
            <a:spAutoFit/>
          </a:bodyPr>
          <a:lstStyle/>
          <a:p>
            <a:pPr algn="ctr" rtl="1"/>
            <a:r>
              <a:rPr lang="ar-SA"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بَارَكَ اللهُ لِيْ وَلَكُمْ </a:t>
            </a:r>
            <a:r>
              <a:rPr lang="ar-SA" sz="4800" b="1" dirty="0" smtClean="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بِالْقُرْآنِ </a:t>
            </a:r>
            <a:r>
              <a:rPr lang="ar-SA"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الْعَظِيْمِ وَنَفَعَنِي وَإِيَّاكُمْ بِمَا فِيْهِ مِنَ الأيَاتِ وَالذِّكْرِ الْحَكِيْمِ وَتَقَبَّلَ مِنِّي وَمِنْكُمْ تِلاوَتَهُ إِنَّهُ هُوَ السَّمِيعُ الْعَلِيْمُ. أَقُوْلُ قَوْلِيْ هَذَا وَأَسْتَغْفِرُ اللهَ الْعَظِيْمَ لِيْ وَلَكُمْ وَلِسَائِرِ الْمُسْلِمِيْنَ وَالْمُسْلِمَاتِ وَالْمُؤْمِنِيْنَ وَالْمُؤْمِنَاتِ الأَحْيَاءِ مِنْهُمْ وَالأَمْوَاتِ، فَاسْتَغْفِرُوْهُ، إِنَّهُ هُوَ الْغَفُوْرُ الرَّحِيْمُ</a:t>
            </a:r>
            <a:endParaRPr lang="en-MY"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decagon 3"/>
          <p:cNvSpPr/>
          <p:nvPr/>
        </p:nvSpPr>
        <p:spPr>
          <a:xfrm>
            <a:off x="8244408" y="6237312"/>
            <a:ext cx="504056" cy="504056"/>
          </a:xfrm>
          <a:prstGeom prst="dodec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6" name="Slide Number Placeholder 5"/>
          <p:cNvSpPr>
            <a:spLocks noGrp="1"/>
          </p:cNvSpPr>
          <p:nvPr>
            <p:ph type="sldNum" sz="quarter" idx="12"/>
          </p:nvPr>
        </p:nvSpPr>
        <p:spPr>
          <a:xfrm>
            <a:off x="8172400" y="6306777"/>
            <a:ext cx="504056" cy="365125"/>
          </a:xfrm>
        </p:spPr>
        <p:txBody>
          <a:bodyPr>
            <a:normAutofit/>
          </a:bodyPr>
          <a:lstStyle/>
          <a:p>
            <a:fld id="{BA8784F8-D9B1-479F-A9B4-848AA317FB34}" type="slidenum">
              <a:rPr lang="en-MY" sz="1600" b="1" smtClean="0">
                <a:solidFill>
                  <a:srgbClr val="FF0000"/>
                </a:solidFill>
              </a:rPr>
              <a:pPr/>
              <a:t>22</a:t>
            </a:fld>
            <a:endParaRPr lang="en-MY" sz="1600" b="1" dirty="0">
              <a:solidFill>
                <a:srgbClr val="FF0000"/>
              </a:solidFill>
            </a:endParaRPr>
          </a:p>
        </p:txBody>
      </p:sp>
      <p:grpSp>
        <p:nvGrpSpPr>
          <p:cNvPr id="5" name="Group 4"/>
          <p:cNvGrpSpPr/>
          <p:nvPr/>
        </p:nvGrpSpPr>
        <p:grpSpPr>
          <a:xfrm>
            <a:off x="-2118" y="0"/>
            <a:ext cx="9146118" cy="6858000"/>
            <a:chOff x="-2118" y="0"/>
            <a:chExt cx="9146118" cy="6858000"/>
          </a:xfrm>
        </p:grpSpPr>
        <p:pic>
          <p:nvPicPr>
            <p:cNvPr id="7" name="Picture 6" descr="32112626.jpg"/>
            <p:cNvPicPr>
              <a:picLocks noChangeAspect="1"/>
            </p:cNvPicPr>
            <p:nvPr/>
          </p:nvPicPr>
          <p:blipFill>
            <a:blip r:embed="rId2" cstate="print">
              <a:extLst>
                <a:ext uri="{28A0092B-C50C-407E-A947-70E740481C1C}">
                  <a14:useLocalDpi xmlns:a14="http://schemas.microsoft.com/office/drawing/2010/main" val="0"/>
                </a:ext>
              </a:extLst>
            </a:blip>
            <a:srcRect b="12476"/>
            <a:stretch>
              <a:fillRect/>
            </a:stretch>
          </p:blipFill>
          <p:spPr bwMode="auto">
            <a:xfrm>
              <a:off x="-2118" y="0"/>
              <a:ext cx="914611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3" cstate="print"/>
            <a:srcRect/>
            <a:stretch>
              <a:fillRect/>
            </a:stretch>
          </p:blipFill>
          <p:spPr bwMode="auto">
            <a:xfrm>
              <a:off x="1714480" y="357166"/>
              <a:ext cx="5643603" cy="1974850"/>
            </a:xfrm>
            <a:prstGeom prst="rect">
              <a:avLst/>
            </a:prstGeom>
            <a:noFill/>
            <a:ln w="9525">
              <a:noFill/>
              <a:miter lim="800000"/>
              <a:headEnd/>
              <a:tailEnd/>
            </a:ln>
            <a:effectLst>
              <a:glow rad="101600">
                <a:schemeClr val="tx1">
                  <a:alpha val="60000"/>
                </a:schemeClr>
              </a:glow>
              <a:outerShdw blurRad="50800" dist="38100" dir="5400000" algn="t" rotWithShape="0">
                <a:prstClr val="black">
                  <a:alpha val="40000"/>
                </a:prstClr>
              </a:outerShdw>
            </a:effectLst>
          </p:spPr>
        </p:pic>
        <p:pic>
          <p:nvPicPr>
            <p:cNvPr id="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0" y="2357438"/>
              <a:ext cx="665797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8116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17898" y="152400"/>
            <a:ext cx="8358246" cy="417806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fontAlgn="base">
              <a:lnSpc>
                <a:spcPct val="150000"/>
              </a:lnSpc>
              <a:spcBef>
                <a:spcPct val="0"/>
              </a:spcBef>
              <a:spcAft>
                <a:spcPct val="0"/>
              </a:spcAft>
            </a:pP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الْــحَـمْـدُ لِلَّــهِ حَـمْدًا كَثِيرًا كَـمَـا أَمَرَ، أَشْهَدُ أَن لَّا إِلَـــــــهَ إِلَّا اللَّهُ وَحْدَهُ لَا شَرِيــــكَ لَــــهُ، إِقْرَارًا بِرُبُوبِــيَّـــتِــهِ وَإِرْغَـــامًــا ل</a:t>
            </a:r>
            <a:r>
              <a:rPr lang="ar-EG"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ِـمَـنْ جـَحـَدَ بِــهِ وَكَـفَـرَ، وَأَشْهَدُ أَنَّ سَيِّدَنَــا مُـحَـمَّـدًا عَبْدُهُ وَرَسُـــولُـهُ سَيِّدُ الْجِـنِّ وَالْبَشَرِ.</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endParaRPr>
          </a:p>
        </p:txBody>
      </p:sp>
      <p:sp>
        <p:nvSpPr>
          <p:cNvPr id="2" name="Rectangle 1"/>
          <p:cNvSpPr/>
          <p:nvPr/>
        </p:nvSpPr>
        <p:spPr>
          <a:xfrm>
            <a:off x="381504" y="4330467"/>
            <a:ext cx="8533896" cy="2246769"/>
          </a:xfrm>
          <a:prstGeom prst="rect">
            <a:avLst/>
          </a:prstGeom>
        </p:spPr>
        <p:txBody>
          <a:bodyPr wrap="square">
            <a:spAutoFit/>
          </a:bodyPr>
          <a:lstStyle/>
          <a:p>
            <a:pPr algn="just">
              <a:defRPr/>
            </a:pP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Aku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bersaksi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bahawa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tiada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tuhan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yang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disembah</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melainkan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Allah yang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Maha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Esa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tiada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sekutu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bagi-Nya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Aku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juga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bersaksi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bahawa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penghulu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Nabi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kami Muhammad SAW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adalah</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hamba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rasul-Nya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penghulu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segala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jin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manusia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t>
            </a:r>
          </a:p>
        </p:txBody>
      </p:sp>
    </p:spTree>
    <p:extLst>
      <p:ext uri="{BB962C8B-B14F-4D97-AF65-F5344CB8AC3E}">
        <p14:creationId xmlns:p14="http://schemas.microsoft.com/office/powerpoint/2010/main" val="28942012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9946" y="1143000"/>
            <a:ext cx="8229600" cy="2308324"/>
          </a:xfrm>
          <a:prstGeom prst="rect">
            <a:avLst/>
          </a:prstGeom>
        </p:spPr>
        <p:txBody>
          <a:bodyPr wrap="square">
            <a:spAutoFit/>
          </a:bodyPr>
          <a:lstStyle/>
          <a:p>
            <a:pPr algn="ctr" rtl="1"/>
            <a:r>
              <a:rPr lang="ar-SA"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اللَّـهُمَّ فَـصَــلِّ وَسَــلِّمْ عَلَى سَيِّدِنَــا مُـحَـمَّـدٍ وَعَلَى آلِــــــهِ الْــمُـصـَابِيحِ الْغُرَرِ.</a:t>
            </a:r>
            <a:endParaRPr lang="en-MY"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endParaRPr>
          </a:p>
        </p:txBody>
      </p:sp>
      <p:sp>
        <p:nvSpPr>
          <p:cNvPr id="5" name="Rectangle 4"/>
          <p:cNvSpPr/>
          <p:nvPr/>
        </p:nvSpPr>
        <p:spPr>
          <a:xfrm>
            <a:off x="381000" y="3810000"/>
            <a:ext cx="8229600" cy="2554545"/>
          </a:xfrm>
          <a:prstGeom prst="rect">
            <a:avLst/>
          </a:prstGeom>
        </p:spPr>
        <p:txBody>
          <a:bodyPr wrap="square">
            <a:spAutoFit/>
          </a:bodyPr>
          <a:lstStyle/>
          <a:p>
            <a:pPr algn="just">
              <a:defRPr/>
            </a:pP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Ya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Allah,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berilah</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selawat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sejahtera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dan</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berkat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ke</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atas</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penghulu</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dan</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Nabi</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kami Muhammad SAW,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kaum</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keluarga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serta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para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sahabat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baginda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a:t>
            </a:r>
            <a:endPar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ea typeface="Arial Unicode MS" pitchFamily="34" charset="-128"/>
              <a:cs typeface="Arial" pitchFamily="34" charset="0"/>
            </a:endParaRPr>
          </a:p>
        </p:txBody>
      </p:sp>
    </p:spTree>
    <p:extLst>
      <p:ext uri="{BB962C8B-B14F-4D97-AF65-F5344CB8AC3E}">
        <p14:creationId xmlns:p14="http://schemas.microsoft.com/office/powerpoint/2010/main" val="5939479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534400" cy="3785652"/>
          </a:xfrm>
          <a:prstGeom prst="rect">
            <a:avLst/>
          </a:prstGeom>
        </p:spPr>
        <p:txBody>
          <a:bodyPr wrap="square">
            <a:spAutoFit/>
          </a:bodyPr>
          <a:lstStyle/>
          <a:p>
            <a:pPr algn="just" rtl="1"/>
            <a:r>
              <a:rPr lang="ar-SA"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rPr>
              <a:t>أَمَّـــا بَعْدُ، فَيَا أَيُّــهـَــا الـنَّــاسُ، اتَّـقُـوا اللَّـهَ فِيمَـا أَمَـرَ، وانْـتَــهُــوا عَـمَّـا نَـهَـاكُمْ عَـنْـهُ وَحَــذَّرَ. وَاعْلَمُـوا أَنَّ اللَّهَ أَمَـرَكُمْ بِــأَمْــرٍ بَـدَأَ فِــيــهِ بِنَفْسِـهِ وَثَــنَّـى بِــمَـلَائِــــكَتِهِ الْمُسَـبِّـحَـةِ بِقُدْسِهِ. فَـقَـالَ اللَّـهُ تَعَالَى وَلَمْ يَزَلْ قَـــــائِــلًا عَـلِــيـمًـا: </a:t>
            </a:r>
            <a:endParaRPr lang="en-US"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742465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438400"/>
            <a:ext cx="8229601" cy="2585323"/>
          </a:xfrm>
          <a:prstGeom prst="rect">
            <a:avLst/>
          </a:prstGeom>
        </p:spPr>
        <p:txBody>
          <a:bodyPr wrap="square">
            <a:spAutoFit/>
          </a:bodyPr>
          <a:lstStyle/>
          <a:p>
            <a:pPr algn="ctr"/>
            <a:r>
              <a:rPr lang="ar-SA" sz="5400" dirty="0">
                <a:ln w="18415" cmpd="sng">
                  <a:solidFill>
                    <a:schemeClr val="tx1"/>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latin typeface="QCF_P426" pitchFamily="2" charset="2"/>
                <a:cs typeface="QCF_P426" pitchFamily="2" charset="2"/>
              </a:rPr>
              <a:t>ﭲ ﭳ ﭴ ﭵ ﭶ ﭷ ﭸ ﭹ ﭺ ﭻ ﭼ ﭽ ﭾ ﭿ ﮀ</a:t>
            </a:r>
            <a:endParaRPr lang="en-US" sz="5400" dirty="0">
              <a:ln w="18415" cmpd="sng">
                <a:solidFill>
                  <a:schemeClr val="tx1"/>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latin typeface="QCF_P426" pitchFamily="2" charset="2"/>
              <a:cs typeface="QCF_P426" pitchFamily="2" charset="2"/>
            </a:endParaRPr>
          </a:p>
        </p:txBody>
      </p:sp>
    </p:spTree>
    <p:extLst>
      <p:ext uri="{BB962C8B-B14F-4D97-AF65-F5344CB8AC3E}">
        <p14:creationId xmlns:p14="http://schemas.microsoft.com/office/powerpoint/2010/main" val="37291537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06826"/>
            <a:ext cx="8077200" cy="5189113"/>
          </a:xfrm>
          <a:prstGeom prst="rect">
            <a:avLst/>
          </a:prstGeom>
        </p:spPr>
        <p:txBody>
          <a:bodyPr wrap="square">
            <a:spAutoFit/>
          </a:bodyPr>
          <a:lstStyle/>
          <a:p>
            <a:pPr algn="ctr" rtl="1">
              <a:lnSpc>
                <a:spcPct val="115000"/>
              </a:lnSpc>
            </a:pPr>
            <a:r>
              <a:rPr lang="ar-SA"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rPr>
              <a:t>اللَّهُمَّ صَلِّ وَسَلِّمْ عَلَى سَيِّدِنَا مُحَمَّدٍ وَعَلَى آلِ سَيِّدِنَا مُحَمَّدٍ كَمَا صَلَّيْتَ عَلَى سَيِّدِنَا إِبْرَاهِيْمَ وَعَلَى آلِ سَيِّدِنَا إِبْرَاهِيْمَ؛ وَبَارِكْ عَلَى سَيِّدِنَا مُحَمَّدٍ وَعَلَى آلِ سَيِّدِنَا مُحَمَّدٍ كَمَا بَارَكْتَ عَلَى سَيِّدِنَا إِبْرَاهِيْمَ وَعَلَى آلِ سَيِّدِنَا إِبْرَاهِيْمَ فِى الْعَالَمِيْنَ إِنَّكَ حَمِيْدٌ مَجِيْدٌ.</a:t>
            </a:r>
            <a:endParaRPr lang="en-US"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2791975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04800"/>
            <a:ext cx="8382000" cy="3477875"/>
          </a:xfrm>
          <a:prstGeom prst="rect">
            <a:avLst/>
          </a:prstGeom>
        </p:spPr>
        <p:txBody>
          <a:bodyPr wrap="square">
            <a:spAutoFit/>
          </a:bodyPr>
          <a:lstStyle/>
          <a:p>
            <a:pPr lvl="0" algn="just" rtl="1" fontAlgn="base">
              <a:spcBef>
                <a:spcPct val="0"/>
              </a:spcBef>
              <a:spcAft>
                <a:spcPct val="0"/>
              </a:spcAft>
            </a:pPr>
            <a:r>
              <a:rPr lang="ar-SA" altLang="zh-CN" sz="4400" dirty="0">
                <a:ln w="18415" cmpd="sng">
                  <a:solidFill>
                    <a:srgbClr val="00B0F0"/>
                  </a:solidFill>
                  <a:prstDash val="solid"/>
                </a:ln>
                <a:solidFill>
                  <a:srgbClr val="00B0F0"/>
                </a:solidFill>
                <a:effectLst>
                  <a:outerShdw blurRad="63500" dir="3600000" algn="tl" rotWithShape="0">
                    <a:srgbClr val="000000">
                      <a:alpha val="70000"/>
                    </a:srgbClr>
                  </a:outerShd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lang="ar-SA" altLang="zh-CN" sz="4400" dirty="0">
              <a:ln w="18415" cmpd="sng">
                <a:solidFill>
                  <a:srgbClr val="00B0F0"/>
                </a:solidFill>
                <a:prstDash val="solid"/>
              </a:ln>
              <a:solidFill>
                <a:srgbClr val="00B0F0"/>
              </a:solidFill>
              <a:effectLst>
                <a:outerShdw blurRad="63500" dir="3600000" algn="tl" rotWithShape="0">
                  <a:srgbClr val="000000">
                    <a:alpha val="70000"/>
                  </a:srgbClr>
                </a:outerShdw>
              </a:effectLst>
              <a:latin typeface="Arial" pitchFamily="34" charset="0"/>
              <a:cs typeface="Arial" pitchFamily="34" charset="0"/>
            </a:endParaRPr>
          </a:p>
        </p:txBody>
      </p:sp>
      <p:sp>
        <p:nvSpPr>
          <p:cNvPr id="4" name="Rectangle 3"/>
          <p:cNvSpPr/>
          <p:nvPr/>
        </p:nvSpPr>
        <p:spPr>
          <a:xfrm>
            <a:off x="457200" y="4038600"/>
            <a:ext cx="8305800" cy="2677656"/>
          </a:xfrm>
          <a:prstGeom prst="rect">
            <a:avLst/>
          </a:prstGeom>
        </p:spPr>
        <p:txBody>
          <a:bodyPr wrap="square">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Ya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Allah,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kurniakanlah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keredaan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kepada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empat</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orang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khulafa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ar-Rasyidin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Saidina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Abu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Bakar</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Umar,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Usman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dan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Ali bin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Abi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Talib</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Isteri-isteri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Nabi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suci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ahli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keluarga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seluruh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sahabat</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serta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para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tabiin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Juga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redhailah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kami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sekalian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wahai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Tuhan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Maha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Penyayang</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101" y="609600"/>
            <a:ext cx="8976815" cy="5632311"/>
          </a:xfrm>
          <a:prstGeom prst="rect">
            <a:avLst/>
          </a:prstGeom>
        </p:spPr>
        <p:txBody>
          <a:bodyPr wrap="square">
            <a:spAutoFit/>
          </a:bodyPr>
          <a:lstStyle/>
          <a:p>
            <a:pPr algn="ctr" rtl="1"/>
            <a:r>
              <a:rPr lang="ar-SA"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وَعَنْ أَهْلِ بَيْتِهِ وَقَرَابَتِــهِ وَعَن سَائِرِ الصَّحَـابَـةِ الْأَكْرَمِينَ، وَالتَّـابِعِينَ وَمَن تَبِعَهُمْ بِإِحْسَانٍ إِلَى يَوْمِ الدِّينِ، وَارْضَ عَــنَّا بِرَحْمَتِكَ يَـــا أَرْحَمَ الرَّاحِمِينَ. </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a:p>
            <a:pPr algn="ctr" rtl="1"/>
            <a:r>
              <a:rPr lang="ar-SA"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اللَّهُـمَّ اغْفِرْ لِلْمُسْلِمِينَ وَالـْمـُسْلِمَاتِ وَالْـمُؤْمِنِينَ وَالْـمُـؤْمِـنَـاتِ الْأَحْـيَــاءِ مِنْهُمْ وَالْأَمْـوَاتِ، وَأَلِّـفْ بَيْنَ قُلُوبِهِمْ وَأَصْلِحْ ذَاتَ بَيْنِهِمْ، وانْصُرْهُمْ عَلَى عَدُوِّكَ وَعَدُوِّهِمْ. </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a:p>
            <a:pPr algn="ctr" rtl="1"/>
            <a:r>
              <a:rPr lang="ar-SA"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اللَّهُـمَّ انْصُرْ سَلَاطِينَ الْـمُسْلِمِينَ وَأَيِّـدْهُـمْ بِالتَّـقْوَى والتَّوْفِيقِ إِلَى يَوْمِ الدِّينِ، وَأَعْلِ كَلِمَةَ الْـمُوَحـِّدِينَ، وَأَدِمْ</a:t>
            </a:r>
            <a:r>
              <a:rPr lang="ar-EG"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 لَهُمُ الْعِـزَّةَ والتَّـمْـكِينِ. </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a:p>
            <a:pPr algn="ctr" rtl="1"/>
            <a:r>
              <a:rPr lang="ar-EG"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rPr>
              <a:t>اللَّهُـمَّ اهْدِنَا سُبُـلَ السَّلَامِ وَأَخْرِجْنَا مِنَ الظُّـلُـمَـاتِ إِلَى النُّورِ، وَجَـنِّـبْنَا الْـفَوَاحِشَ مَا ظَهَرَ مِنْهَا وَمَـا بَطَنَ.</a:t>
            </a:r>
            <a:endParaRPr lang="en-MY" sz="3600" dirty="0">
              <a:ln w="0">
                <a:solidFill>
                  <a:srgbClr val="808000"/>
                </a:solidFill>
              </a:ln>
              <a:solidFill>
                <a:srgbClr val="808000"/>
              </a:solidFill>
              <a:effectLst>
                <a:outerShdw blurRad="38100" dist="19050" dir="2700000" algn="tl" rotWithShape="0">
                  <a:schemeClr val="dk1">
                    <a:alpha val="40000"/>
                  </a:schemeClr>
                </a:outerShdw>
              </a:effectLst>
              <a:cs typeface="Traditional Arabic"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1143000"/>
            <a:ext cx="7848600" cy="5262979"/>
          </a:xfrm>
          <a:prstGeom prst="rect">
            <a:avLst/>
          </a:prstGeom>
        </p:spPr>
        <p:txBody>
          <a:bodyPr wrap="square">
            <a:spAutoFit/>
          </a:bodyPr>
          <a:lstStyle/>
          <a:p>
            <a:pPr algn="ctr" rtl="1"/>
            <a:r>
              <a:rPr lang="ar-EG" sz="6600" b="1" dirty="0" smtClean="0">
                <a:ln>
                  <a:solidFill>
                    <a:schemeClr val="tx1"/>
                  </a:solidFill>
                </a:ln>
                <a:solidFill>
                  <a:schemeClr val="accent3">
                    <a:lumMod val="50000"/>
                  </a:schemeClr>
                </a:solidFill>
                <a:cs typeface="Traditional Arabic" pitchFamily="2" charset="-78"/>
              </a:rPr>
              <a:t>قَالَ </a:t>
            </a:r>
            <a:r>
              <a:rPr lang="ar-EG" sz="6600" b="1" dirty="0">
                <a:ln>
                  <a:solidFill>
                    <a:schemeClr val="tx1"/>
                  </a:solidFill>
                </a:ln>
                <a:solidFill>
                  <a:schemeClr val="accent3">
                    <a:lumMod val="50000"/>
                  </a:schemeClr>
                </a:solidFill>
                <a:cs typeface="Traditional Arabic" pitchFamily="2" charset="-78"/>
              </a:rPr>
              <a:t>اللهُ تَعَالَى</a:t>
            </a:r>
            <a:r>
              <a:rPr lang="ms-MY" sz="6600" b="1" dirty="0">
                <a:ln>
                  <a:solidFill>
                    <a:schemeClr val="tx1"/>
                  </a:solidFill>
                </a:ln>
                <a:solidFill>
                  <a:schemeClr val="accent3">
                    <a:lumMod val="50000"/>
                  </a:schemeClr>
                </a:solidFill>
                <a:cs typeface="Traditional Arabic" pitchFamily="2" charset="-78"/>
              </a:rPr>
              <a:t> </a:t>
            </a:r>
            <a:r>
              <a:rPr lang="ms-MY" b="1" dirty="0">
                <a:ln>
                  <a:solidFill>
                    <a:schemeClr val="tx1"/>
                  </a:solidFill>
                </a:ln>
                <a:solidFill>
                  <a:schemeClr val="accent3">
                    <a:lumMod val="50000"/>
                  </a:schemeClr>
                </a:solidFill>
              </a:rPr>
              <a:t>:</a:t>
            </a:r>
            <a:endParaRPr lang="en-US" dirty="0">
              <a:ln>
                <a:solidFill>
                  <a:schemeClr val="tx1"/>
                </a:solidFill>
              </a:ln>
              <a:solidFill>
                <a:schemeClr val="accent3">
                  <a:lumMod val="50000"/>
                </a:schemeClr>
              </a:solidFill>
            </a:endParaRPr>
          </a:p>
          <a:p>
            <a:pPr algn="ctr" rtl="1"/>
            <a:r>
              <a:rPr lang="ar-SA" sz="5400" dirty="0" smtClean="0">
                <a:ln>
                  <a:solidFill>
                    <a:schemeClr val="tx1"/>
                  </a:solidFill>
                </a:ln>
                <a:solidFill>
                  <a:srgbClr val="808000"/>
                </a:solidFill>
                <a:latin typeface="QCF_P006" pitchFamily="2" charset="2"/>
                <a:cs typeface="QCF_P006" pitchFamily="2" charset="2"/>
              </a:rPr>
              <a:t>ﭑ </a:t>
            </a:r>
            <a:r>
              <a:rPr lang="ar-SA" sz="5400" dirty="0">
                <a:ln>
                  <a:solidFill>
                    <a:schemeClr val="tx1"/>
                  </a:solidFill>
                </a:ln>
                <a:solidFill>
                  <a:srgbClr val="808000"/>
                </a:solidFill>
                <a:latin typeface="QCF_P006" pitchFamily="2" charset="2"/>
                <a:cs typeface="QCF_P006" pitchFamily="2" charset="2"/>
              </a:rPr>
              <a:t>ﭒ ﭓ ﭔ ﭕ ﭖ ﭗ ﭘ ﭙ ﭚ ﭛ ﭜ ﭝ ﭞ ﭟ ﭠ ﭡ ﭢ ﭣ ﭤ ﭥ ﭦ ﭧ ﭨ ﭩ ﭪ ﭫ ﭬ ﭭ ﭮ </a:t>
            </a:r>
            <a:r>
              <a:rPr lang="ar-SA" sz="5400" dirty="0" smtClean="0">
                <a:ln>
                  <a:solidFill>
                    <a:schemeClr val="tx1"/>
                  </a:solidFill>
                </a:ln>
                <a:solidFill>
                  <a:srgbClr val="808000"/>
                </a:solidFill>
                <a:latin typeface="QCF_P006" pitchFamily="2" charset="2"/>
                <a:cs typeface="QCF_P006" pitchFamily="2" charset="2"/>
              </a:rPr>
              <a:t>ﭯ</a:t>
            </a:r>
            <a:endParaRPr lang="en-US" sz="5400" dirty="0">
              <a:ln>
                <a:solidFill>
                  <a:schemeClr val="tx1"/>
                </a:solidFill>
              </a:ln>
              <a:solidFill>
                <a:srgbClr val="808000"/>
              </a:solidFill>
              <a:latin typeface="QCF_P006" pitchFamily="2" charset="2"/>
              <a:cs typeface="QCF_P006" pitchFamily="2" charset="2"/>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86800" cy="6001643"/>
          </a:xfrm>
          <a:prstGeom prst="rect">
            <a:avLst/>
          </a:prstGeom>
        </p:spPr>
        <p:txBody>
          <a:bodyPr wrap="square">
            <a:spAutoFit/>
          </a:bodyPr>
          <a:lstStyle/>
          <a:p>
            <a:pPr algn="ctr"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اللَّـهُمَّ أَنزِلِ الرَّحْمَــةَ والسَّكِينَةَ وَالسَّلاَمَةَ والْعَافِيَةَ عَلَى عَبْدِكَ الْحَارِسِ لِشَرِيعَتِكَ مَلِكِنَا</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 </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كباوه دولي يغ مها موليا سري فادوك بضيندا يغ دفرتوان أضوغ </a:t>
            </a:r>
            <a:endParaRPr lang="en-US"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endParaRPr>
          </a:p>
          <a:p>
            <a:pPr algn="ctr" rtl="1">
              <a:lnSpc>
                <a:spcPct val="150000"/>
              </a:lnSpc>
            </a:pPr>
            <a:r>
              <a:rPr lang="ar-SA" sz="3200" b="1" dirty="0">
                <a:ln w="9525">
                  <a:solidFill>
                    <a:srgbClr val="FFFF00"/>
                  </a:solidFill>
                  <a:prstDash val="solid"/>
                </a:ln>
                <a:solidFill>
                  <a:srgbClr val="FFFF00"/>
                </a:solidFill>
                <a:effectLst>
                  <a:outerShdw blurRad="12700" dist="38100" dir="2700000" algn="tl" rotWithShape="0">
                    <a:schemeClr val="bg1">
                      <a:lumMod val="50000"/>
                    </a:schemeClr>
                  </a:outerShdw>
                </a:effectLst>
                <a:latin typeface="Arb Naskh"/>
                <a:ea typeface="Calibri" panose="020F0502020204030204" pitchFamily="34" charset="0"/>
                <a:cs typeface="Jawi - Biasa" pitchFamily="2" charset="-78"/>
              </a:rPr>
              <a:t>سلطان محمد كليما </a:t>
            </a:r>
          </a:p>
          <a:p>
            <a:pPr algn="just"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وَعَلَى كُلِّ قَرَابَتِهِ أَجْمَعِيْنَ. </a:t>
            </a: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أَصْلَحَ اللَّهُ مُلْكَــــــهُ وَإِحْسَــانَهُ وَفَيَّضَ لَــــــهُ عَدْلَهُ وَبَلَّغَهُ مِنَ الْخَيْرِ مَـــا شَــــــــاءَهُ. اللَّـهُمَّ أَدِمِ الشَّرْعَ الشَّريفَ لَـــهُ وَلِوُزَرَائــِـــــــــــهِ سَبِيلًا وَمِنْهَــاجًــا، وَارْزُقْهُمُ التَّوْفِيقَ لِكُلِّ خَيْرٍ وَاجْعَـلْهُمْ سِرَاجًــا وَّهَّــــــاجًــــا.</a:t>
            </a:r>
            <a:endParaRPr lang="en-US" sz="3200" dirty="0">
              <a:ln w="0">
                <a:solidFill>
                  <a:srgbClr val="00B050"/>
                </a:solidFill>
              </a:ln>
              <a:solidFill>
                <a:srgbClr val="00B050"/>
              </a:solidFill>
              <a:cs typeface="Traditional Arabic" pitchFamily="2" charset="-78"/>
            </a:endParaRPr>
          </a:p>
        </p:txBody>
      </p:sp>
    </p:spTree>
    <p:extLst>
      <p:ext uri="{BB962C8B-B14F-4D97-AF65-F5344CB8AC3E}">
        <p14:creationId xmlns:p14="http://schemas.microsoft.com/office/powerpoint/2010/main" val="39507636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893" y="228600"/>
            <a:ext cx="8793707" cy="2862322"/>
          </a:xfrm>
          <a:prstGeom prst="rect">
            <a:avLst/>
          </a:prstGeom>
        </p:spPr>
        <p:txBody>
          <a:bodyPr wrap="square">
            <a:spAutoFit/>
          </a:bodyPr>
          <a:lstStyle/>
          <a:p>
            <a:pPr algn="just" rtl="1"/>
            <a:r>
              <a:rPr lang="ar-EG"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اللَّـهُمَّ اجْعَلْ مَالِيزِيــــــَّــــــا وَسَــائِرَ بِلَادِ الْـمُسْلِمِينَ طَيِّبَةً آمِنَةً مُّطْمَئِــــــنَّـــةً رَّخِيَّـــةً. اللَّـهُمَّ سَلِّمْ بِلَادَنَـــــا مِنَ الْــمُــفْسِدِينَ وَطَهِّرْهَــا مِنَ الْـمُتَطَرِّفِينَ وَوَفِّقْنَا جَمِيعًا لِطَاعَتِكَ وَطَاعَةِ رَسُولِكَ مُحَمَّدٍ صَلَّى اللَّهُ عَلَيْهِ وَسَلَّمَ  وَطَاعَةِ مَنْ أَمَرْتَنَا بِطَاعَتِهِ.</a:t>
            </a:r>
            <a:endParaRPr lang="en-MY"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endParaRPr>
          </a:p>
        </p:txBody>
      </p:sp>
      <p:sp>
        <p:nvSpPr>
          <p:cNvPr id="8" name="Rectangle 7"/>
          <p:cNvSpPr/>
          <p:nvPr/>
        </p:nvSpPr>
        <p:spPr>
          <a:xfrm>
            <a:off x="378725" y="3849762"/>
            <a:ext cx="8610600" cy="230832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defRPr/>
            </a:pP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Allah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jadikanlah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Malaysia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seluruh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negara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umat</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Islam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dalam</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keadaan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aman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tenang</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makmur</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Allah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selamatkan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negara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daripada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golongan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melakukan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kerosakan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bersihkannya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daripada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golongan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melampaui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batasan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perbaiki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jalan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dalam</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mentaati</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-Mu,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Rasul</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-Mu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mereka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engkau</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perintah</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effectLst>
                  <a:outerShdw blurRad="50800" dist="39000" dir="5460000" algn="tl">
                    <a:srgbClr val="000000">
                      <a:alpha val="38000"/>
                    </a:srgbClr>
                  </a:outerShdw>
                </a:effectLst>
                <a:ea typeface="Arial Unicode MS" pitchFamily="34" charset="-128"/>
                <a:cs typeface="Arial" pitchFamily="34" charset="0"/>
              </a:rPr>
              <a:t>mentaatinya</a:t>
            </a:r>
            <a:r>
              <a:rPr lang="en-US" sz="2400" b="1" dirty="0">
                <a:ln w="11430"/>
                <a:effectLst>
                  <a:outerShdw blurRad="50800" dist="39000" dir="5460000" algn="tl">
                    <a:srgbClr val="000000">
                      <a:alpha val="38000"/>
                    </a:srgbClr>
                  </a:outerShdw>
                </a:effectLst>
                <a:ea typeface="Arial Unicode MS" pitchFamily="34" charset="-128"/>
                <a:cs typeface="Arial" pitchFamily="34" charset="0"/>
              </a:rPr>
              <a:t>.</a:t>
            </a:r>
          </a:p>
        </p:txBody>
      </p:sp>
    </p:spTree>
    <p:extLst>
      <p:ext uri="{BB962C8B-B14F-4D97-AF65-F5344CB8AC3E}">
        <p14:creationId xmlns:p14="http://schemas.microsoft.com/office/powerpoint/2010/main" val="28622515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14400"/>
            <a:ext cx="7696200" cy="4524315"/>
          </a:xfrm>
          <a:prstGeom prst="rect">
            <a:avLst/>
          </a:prstGeom>
        </p:spPr>
        <p:txBody>
          <a:bodyPr wrap="square">
            <a:spAutoFit/>
          </a:bodyPr>
          <a:lstStyle/>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Allah,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memohon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agar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rahmat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perlindungan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Mu,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negara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ini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seluruh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rakyatnya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dikekalkan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dalam</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keamanan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kesejahteraan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Tanamkanlah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rasa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kasih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sayang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kekalkanlah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perpaduan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di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kalangan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Semoga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sentiasa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hidup</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damai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sejahtera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selamat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sepanjang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zaman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t>
            </a:r>
            <a:endParaRPr lang="en-MY"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755058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14400"/>
            <a:ext cx="7406547" cy="1569660"/>
          </a:xfrm>
          <a:prstGeom prst="rect">
            <a:avLst/>
          </a:prstGeom>
        </p:spPr>
        <p:txBody>
          <a:bodyPr wrap="square">
            <a:spAutoFit/>
          </a:bodyPr>
          <a:lstStyle/>
          <a:p>
            <a:pPr algn="ctr" rtl="1"/>
            <a:r>
              <a:rPr lang="ar-SA" sz="4800" dirty="0">
                <a:ln w="18415" cmpd="sng">
                  <a:solidFill>
                    <a:srgbClr val="FFFF00"/>
                  </a:solidFill>
                  <a:prstDash val="solid"/>
                </a:ln>
                <a:solidFill>
                  <a:srgbClr val="FFFF00"/>
                </a:solidFill>
                <a:effectLst>
                  <a:outerShdw blurRad="63500" dir="3600000" algn="tl" rotWithShape="0">
                    <a:srgbClr val="000000">
                      <a:alpha val="70000"/>
                    </a:srgbClr>
                  </a:outerShdw>
                </a:effectLst>
                <a:latin typeface="QCF_P050" pitchFamily="2" charset="2"/>
                <a:ea typeface="Times New Roman" pitchFamily="18" charset="0"/>
                <a:cs typeface="QCF_P050" pitchFamily="2" charset="2"/>
              </a:rPr>
              <a:t>ﯫ ﯬ ﯭ ﯮ ﯯ ﯰ ﯱ ﯲ ﯳ ﯴ ﯵ ﯶ ﯷ ﯸ ﯹ ﯺ</a:t>
            </a:r>
            <a:endParaRPr lang="en-US" sz="4800" dirty="0">
              <a:effectLst>
                <a:outerShdw blurRad="63500" dir="3600000" algn="tl" rotWithShape="0">
                  <a:srgbClr val="000000">
                    <a:alpha val="70000"/>
                  </a:srgbClr>
                </a:outerShdw>
              </a:effectLst>
            </a:endParaRPr>
          </a:p>
        </p:txBody>
      </p:sp>
      <p:sp>
        <p:nvSpPr>
          <p:cNvPr id="3" name="Rectangle 2"/>
          <p:cNvSpPr/>
          <p:nvPr/>
        </p:nvSpPr>
        <p:spPr>
          <a:xfrm>
            <a:off x="457200" y="2971800"/>
            <a:ext cx="8305800" cy="2585323"/>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Ya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Tuhan</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janganlah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mengubah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hati</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selepas</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memberi</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hidayah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kepada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dan</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kurniakanlah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rahmat</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di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sisiMu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sesungguhnya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Maha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Pemberi</a:t>
            </a:r>
            <a:endPar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endParaRPr>
          </a:p>
        </p:txBody>
      </p:sp>
    </p:spTree>
    <p:extLst>
      <p:ext uri="{BB962C8B-B14F-4D97-AF65-F5344CB8AC3E}">
        <p14:creationId xmlns:p14="http://schemas.microsoft.com/office/powerpoint/2010/main" val="6318758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99" y="914400"/>
            <a:ext cx="8001001" cy="1569660"/>
          </a:xfrm>
          <a:prstGeom prst="rect">
            <a:avLst/>
          </a:prstGeom>
        </p:spPr>
        <p:txBody>
          <a:bodyPr wrap="square">
            <a:spAutoFit/>
          </a:bodyPr>
          <a:lstStyle/>
          <a:p>
            <a:pPr algn="ctr" rtl="1"/>
            <a:r>
              <a:rPr lang="ar-SA" sz="4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QCF_P031" pitchFamily="2" charset="2"/>
                <a:ea typeface="Times New Roman" pitchFamily="18" charset="0"/>
                <a:cs typeface="QCF_P031" pitchFamily="2" charset="2"/>
              </a:rPr>
              <a:t>ﯜ ﯝ ﯞ ﯟ ﯠ ﯡ ﯢ ﯣ ﯤ ﯥ ﯦ</a:t>
            </a:r>
            <a:endParaRPr lang="en-US" sz="4800" dirty="0">
              <a:ln w="18415" cmpd="sng">
                <a:solidFill>
                  <a:schemeClr val="tx1"/>
                </a:solidFill>
                <a:prstDash val="solid"/>
              </a:ln>
              <a:effectLst>
                <a:outerShdw blurRad="63500" dir="3600000" algn="tl" rotWithShape="0">
                  <a:srgbClr val="000000">
                    <a:alpha val="70000"/>
                  </a:srgbClr>
                </a:outerShdw>
              </a:effectLst>
            </a:endParaRPr>
          </a:p>
        </p:txBody>
      </p:sp>
      <p:sp>
        <p:nvSpPr>
          <p:cNvPr id="3" name="Rectangle 2"/>
          <p:cNvSpPr/>
          <p:nvPr/>
        </p:nvSpPr>
        <p:spPr>
          <a:xfrm>
            <a:off x="2286000" y="3008885"/>
            <a:ext cx="4572000" cy="1089529"/>
          </a:xfrm>
          <a:prstGeom prst="rect">
            <a:avLst/>
          </a:prstGeom>
        </p:spPr>
        <p:txBody>
          <a:bodyPr>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Allah,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Tuhan</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anugerahkanlah</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dengan</a:t>
            </a:r>
            <a:r>
              <a:rPr lang="ar-SA"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kebaikan</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di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dunia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di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akhirat</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serta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jauhilah</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kami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daripada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azab</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api</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dirty="0" err="1">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neraka</a:t>
            </a:r>
            <a:r>
              <a:rPr lang="en-GB" dirty="0">
                <a:ln w="18415" cmpd="sng">
                  <a:solidFill>
                    <a:schemeClr val="tx1"/>
                  </a:solidFill>
                  <a:prstDash val="solid"/>
                </a:ln>
                <a:solidFill>
                  <a:srgbClr val="0000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
            </a:r>
          </a:p>
        </p:txBody>
      </p:sp>
    </p:spTree>
    <p:extLst>
      <p:ext uri="{BB962C8B-B14F-4D97-AF65-F5344CB8AC3E}">
        <p14:creationId xmlns:p14="http://schemas.microsoft.com/office/powerpoint/2010/main" val="39894994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35</a:t>
            </a:fld>
            <a:endParaRPr lang="en-MY"/>
          </a:p>
        </p:txBody>
      </p:sp>
      <p:sp>
        <p:nvSpPr>
          <p:cNvPr id="3" name="Rectangle 2"/>
          <p:cNvSpPr/>
          <p:nvPr/>
        </p:nvSpPr>
        <p:spPr>
          <a:xfrm>
            <a:off x="838200" y="374135"/>
            <a:ext cx="7924800" cy="2585323"/>
          </a:xfrm>
          <a:prstGeom prst="rect">
            <a:avLst/>
          </a:prstGeom>
        </p:spPr>
        <p:txBody>
          <a:bodyPr wrap="square">
            <a:spAutoFit/>
          </a:bodyPr>
          <a:lstStyle/>
          <a:p>
            <a:pPr lvl="0" algn="ctr" rtl="1" fontAlgn="base">
              <a:lnSpc>
                <a:spcPct val="150000"/>
              </a:lnSpc>
              <a:spcBef>
                <a:spcPct val="0"/>
              </a:spcBef>
              <a:spcAft>
                <a:spcPct val="0"/>
              </a:spcAft>
            </a:pPr>
            <a:r>
              <a:rPr lang="ar-SA" sz="3600" dirty="0">
                <a:ln>
                  <a:solidFill>
                    <a:srgbClr val="FFFF00"/>
                  </a:solidFill>
                </a:ln>
                <a:solidFill>
                  <a:srgbClr val="FFFF00"/>
                </a:solidFill>
                <a:effectLst>
                  <a:glow rad="101600">
                    <a:schemeClr val="bg1">
                      <a:alpha val="60000"/>
                    </a:schemeClr>
                  </a:glow>
                </a:effectLst>
                <a:latin typeface="QCF_P277" pitchFamily="2" charset="2"/>
                <a:ea typeface="Times New Roman" pitchFamily="18" charset="0"/>
                <a:cs typeface="QCF_P277" pitchFamily="2" charset="2"/>
              </a:rPr>
              <a:t>ﭻ ﭼ ﭽ ﭾ ﭿ ﮀ ﮁ ﮂ ﮃ ﮄ ﮅ ﮆ ﮇ ﮈ ﮉ ﮊ ﮋ</a:t>
            </a:r>
            <a:r>
              <a:rPr lang="en-US" sz="3600" dirty="0">
                <a:ln>
                  <a:solidFill>
                    <a:srgbClr val="FFFF00"/>
                  </a:solidFill>
                </a:ln>
                <a:solidFill>
                  <a:srgbClr val="FFFF00"/>
                </a:solidFill>
                <a:effectLst>
                  <a:glow rad="101600">
                    <a:schemeClr val="bg1">
                      <a:alpha val="60000"/>
                    </a:schemeClr>
                  </a:glow>
                </a:effectLst>
                <a:latin typeface="QCF_P277" pitchFamily="2" charset="2"/>
                <a:ea typeface="Times New Roman" pitchFamily="18" charset="0"/>
                <a:cs typeface="QCF_P277" pitchFamily="2" charset="2"/>
              </a:rPr>
              <a:t> </a:t>
            </a:r>
            <a:endParaRPr lang="en-US" sz="3600" dirty="0">
              <a:ln>
                <a:solidFill>
                  <a:srgbClr val="FFFF00"/>
                </a:solidFill>
              </a:ln>
              <a:solidFill>
                <a:srgbClr val="FFFF00"/>
              </a:solidFill>
              <a:effectLst>
                <a:glow rad="101600">
                  <a:schemeClr val="bg1">
                    <a:alpha val="60000"/>
                  </a:schemeClr>
                </a:glow>
              </a:effectLst>
              <a:latin typeface="Arial" pitchFamily="34" charset="0"/>
              <a:cs typeface="Arial" pitchFamily="34" charset="0"/>
            </a:endParaRPr>
          </a:p>
        </p:txBody>
      </p:sp>
      <p:sp>
        <p:nvSpPr>
          <p:cNvPr id="4" name="Rectangle 3"/>
          <p:cNvSpPr/>
          <p:nvPr/>
        </p:nvSpPr>
        <p:spPr>
          <a:xfrm>
            <a:off x="609600" y="3105835"/>
            <a:ext cx="8153400" cy="1938992"/>
          </a:xfrm>
          <a:prstGeom prst="rect">
            <a:avLst/>
          </a:prstGeom>
        </p:spPr>
        <p:txBody>
          <a:bodyPr wrap="square">
            <a:spAutoFit/>
          </a:bodyPr>
          <a:lstStyle/>
          <a:p>
            <a:pPr algn="ctr" rtl="1"/>
            <a:r>
              <a:rPr lang="ar-SA" sz="4000" dirty="0">
                <a:ln w="18415" cmpd="sng">
                  <a:solidFill>
                    <a:schemeClr val="accent3">
                      <a:lumMod val="75000"/>
                    </a:schemeClr>
                  </a:solidFill>
                  <a:prstDash val="solid"/>
                </a:ln>
                <a:solidFill>
                  <a:schemeClr val="accent3">
                    <a:lumMod val="75000"/>
                  </a:schemeClr>
                </a:solidFill>
                <a:effectLst>
                  <a:outerShdw blurRad="63500" dir="3600000" algn="tl" rotWithShape="0">
                    <a:srgbClr val="000000">
                      <a:alpha val="70000"/>
                    </a:srgbClr>
                  </a:outerShdw>
                </a:effectLst>
                <a:cs typeface="Traditional Arabic" pitchFamily="2" charset="-78"/>
              </a:rPr>
              <a:t>فَاذْكُرُوا اللهَ الْعَظِيْمَ يَذْكُرْكُمْ وَاشْكُرُوهُ عَلَى نِعَمِهِ يَزِدْكُمْ</a:t>
            </a:r>
          </a:p>
          <a:p>
            <a:pPr algn="ctr" rtl="1"/>
            <a:r>
              <a:rPr lang="ar-SA" sz="4000" dirty="0">
                <a:ln w="18415" cmpd="sng">
                  <a:solidFill>
                    <a:schemeClr val="accent3">
                      <a:lumMod val="75000"/>
                    </a:schemeClr>
                  </a:solidFill>
                  <a:prstDash val="solid"/>
                </a:ln>
                <a:solidFill>
                  <a:schemeClr val="accent3">
                    <a:lumMod val="75000"/>
                  </a:schemeClr>
                </a:solidFill>
                <a:effectLst>
                  <a:outerShdw blurRad="63500" dir="3600000" algn="tl" rotWithShape="0">
                    <a:srgbClr val="000000">
                      <a:alpha val="70000"/>
                    </a:srgbClr>
                  </a:outerShdw>
                </a:effectLst>
                <a:cs typeface="Traditional Arabic" pitchFamily="2" charset="-78"/>
              </a:rPr>
              <a:t> وَاسْأَلُوهُ مِنْ فَضْلِهِ يُعْطِكُمْ وَلَذِكْرُ اللهِ أَكْبَرُ، وَاللهُ يَعْلَمُ مَا تَصْنَعُونَ</a:t>
            </a:r>
            <a:r>
              <a:rPr lang="ar-SA"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a:t>
            </a:r>
            <a:endParaRPr lang="en-US"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262034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553544559"/>
              </p:ext>
            </p:extLst>
          </p:nvPr>
        </p:nvGraphicFramePr>
        <p:xfrm>
          <a:off x="609600" y="990600"/>
          <a:ext cx="8077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 y="228600"/>
            <a:ext cx="4953000" cy="1107996"/>
          </a:xfrm>
          <a:prstGeom prst="rect">
            <a:avLst/>
          </a:prstGeom>
        </p:spPr>
        <p:txBody>
          <a:bodyPr wrap="square">
            <a:spAutoFit/>
          </a:bodyPr>
          <a:lstStyle/>
          <a:p>
            <a:pPr algn="ctr"/>
            <a:r>
              <a:rPr lang="en-US" sz="6600" b="1" dirty="0" err="1"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Tajuk</a:t>
            </a:r>
            <a:r>
              <a:rPr lang="en-US" sz="66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 </a:t>
            </a:r>
            <a:r>
              <a:rPr lang="en-US" sz="6600" b="1" dirty="0" err="1"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Khutbah</a:t>
            </a:r>
            <a:r>
              <a:rPr lang="en-US" sz="66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rPr>
              <a:t> :</a:t>
            </a:r>
            <a:endParaRPr lang="en-MY" sz="66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istral" pitchFamily="66" charset="0"/>
              <a:cs typeface="Arial" panose="020B0604020202020204" pitchFamily="34" charset="0"/>
            </a:endParaRPr>
          </a:p>
        </p:txBody>
      </p:sp>
      <p:sp>
        <p:nvSpPr>
          <p:cNvPr id="2" name="Rectangle 1"/>
          <p:cNvSpPr/>
          <p:nvPr/>
        </p:nvSpPr>
        <p:spPr>
          <a:xfrm>
            <a:off x="139890" y="1524000"/>
            <a:ext cx="8789670" cy="3416320"/>
          </a:xfrm>
          <a:prstGeom prst="rect">
            <a:avLst/>
          </a:prstGeom>
        </p:spPr>
        <p:txBody>
          <a:bodyPr wrap="square">
            <a:spAutoFit/>
          </a:bodyPr>
          <a:lstStyle/>
          <a:p>
            <a:pPr algn="ctr"/>
            <a:r>
              <a:rPr lang="ms-MY" sz="7200" b="1" dirty="0">
                <a:ln>
                  <a:solidFill>
                    <a:schemeClr val="tx1"/>
                  </a:solidFill>
                </a:ln>
                <a:solidFill>
                  <a:srgbClr val="92D050"/>
                </a:solidFill>
                <a:latin typeface="Viner Hand ITC" pitchFamily="66" charset="0"/>
              </a:rPr>
              <a:t>Semarak Semangat </a:t>
            </a:r>
            <a:endParaRPr lang="ms-MY" sz="7200" b="1" dirty="0" smtClean="0">
              <a:ln>
                <a:solidFill>
                  <a:schemeClr val="tx1"/>
                </a:solidFill>
              </a:ln>
              <a:solidFill>
                <a:srgbClr val="92D050"/>
              </a:solidFill>
              <a:latin typeface="Viner Hand ITC" pitchFamily="66" charset="0"/>
            </a:endParaRPr>
          </a:p>
          <a:p>
            <a:pPr algn="ctr"/>
            <a:r>
              <a:rPr lang="ms-MY" sz="7200" b="1" dirty="0" smtClean="0">
                <a:ln>
                  <a:solidFill>
                    <a:schemeClr val="tx1"/>
                  </a:solidFill>
                </a:ln>
                <a:solidFill>
                  <a:srgbClr val="92D050"/>
                </a:solidFill>
                <a:latin typeface="Viner Hand ITC" pitchFamily="66" charset="0"/>
              </a:rPr>
              <a:t>Cinta </a:t>
            </a:r>
            <a:r>
              <a:rPr lang="ms-MY" sz="7200" b="1" dirty="0">
                <a:ln>
                  <a:solidFill>
                    <a:schemeClr val="tx1"/>
                  </a:solidFill>
                </a:ln>
                <a:solidFill>
                  <a:srgbClr val="92D050"/>
                </a:solidFill>
                <a:latin typeface="Viner Hand ITC" pitchFamily="66" charset="0"/>
              </a:rPr>
              <a:t>Negara</a:t>
            </a:r>
            <a:endParaRPr lang="en-US" sz="7200" dirty="0">
              <a:ln>
                <a:solidFill>
                  <a:schemeClr val="tx1"/>
                </a:solidFill>
              </a:ln>
              <a:solidFill>
                <a:srgbClr val="92D050"/>
              </a:solidFill>
              <a:latin typeface="Viner Hand ITC" pitchFamily="66"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114757277"/>
              </p:ext>
            </p:extLst>
          </p:nvPr>
        </p:nvGraphicFramePr>
        <p:xfrm>
          <a:off x="228600" y="228600"/>
          <a:ext cx="86868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7</a:t>
            </a:fld>
            <a:endParaRPr lang="en-MY"/>
          </a:p>
        </p:txBody>
      </p:sp>
      <p:graphicFrame>
        <p:nvGraphicFramePr>
          <p:cNvPr id="4" name="Diagram 3"/>
          <p:cNvGraphicFramePr/>
          <p:nvPr>
            <p:extLst>
              <p:ext uri="{D42A27DB-BD31-4B8C-83A1-F6EECF244321}">
                <p14:modId xmlns:p14="http://schemas.microsoft.com/office/powerpoint/2010/main" val="178470336"/>
              </p:ext>
            </p:extLst>
          </p:nvPr>
        </p:nvGraphicFramePr>
        <p:xfrm>
          <a:off x="533400" y="381000"/>
          <a:ext cx="8382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4262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863864309"/>
              </p:ext>
            </p:extLst>
          </p:nvPr>
        </p:nvGraphicFramePr>
        <p:xfrm>
          <a:off x="228600" y="152400"/>
          <a:ext cx="86106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8296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002774"/>
            <a:ext cx="7924800" cy="2308324"/>
          </a:xfrm>
          <a:prstGeom prst="rect">
            <a:avLst/>
          </a:prstGeom>
          <a:solidFill>
            <a:schemeClr val="accent3">
              <a:lumMod val="60000"/>
              <a:lumOff val="40000"/>
            </a:schemeClr>
          </a:solidFill>
          <a:ln>
            <a:solidFill>
              <a:schemeClr val="tx1"/>
            </a:solidFill>
          </a:ln>
        </p:spPr>
        <p:txBody>
          <a:bodyPr wrap="square">
            <a:spAutoFit/>
          </a:bodyPr>
          <a:lstStyle/>
          <a:p>
            <a:pPr algn="ctr" rtl="1"/>
            <a:r>
              <a:rPr lang="ar-SA" sz="4800" dirty="0" smtClean="0">
                <a:latin typeface="QCF_P003" pitchFamily="2" charset="2"/>
                <a:cs typeface="QCF_P003" pitchFamily="2" charset="2"/>
              </a:rPr>
              <a:t>ﮑ </a:t>
            </a:r>
            <a:r>
              <a:rPr lang="ar-SA" sz="4800" dirty="0">
                <a:latin typeface="QCF_P003" pitchFamily="2" charset="2"/>
                <a:cs typeface="QCF_P003" pitchFamily="2" charset="2"/>
              </a:rPr>
              <a:t>ﮒ ﮓ ﮔ ﮕ ﮖ ﮗ ﮘ ﮙ ﮚ ﮛ ﮜﮝ ﮞ ﮟ ﮠ ﮡ ﮢ ﮣ </a:t>
            </a:r>
            <a:r>
              <a:rPr lang="ar-SA" sz="4800" dirty="0" smtClean="0">
                <a:latin typeface="QCF_P003" pitchFamily="2" charset="2"/>
                <a:cs typeface="QCF_P003" pitchFamily="2" charset="2"/>
              </a:rPr>
              <a:t>ﮤ</a:t>
            </a:r>
            <a:endParaRPr lang="en-US" sz="4800" dirty="0">
              <a:latin typeface="QCF_P003" pitchFamily="2" charset="2"/>
              <a:cs typeface="QCF_P003" pitchFamily="2" charset="2"/>
            </a:endParaRPr>
          </a:p>
        </p:txBody>
      </p:sp>
      <p:sp>
        <p:nvSpPr>
          <p:cNvPr id="3" name="Rectangle 2"/>
          <p:cNvSpPr/>
          <p:nvPr/>
        </p:nvSpPr>
        <p:spPr>
          <a:xfrm>
            <a:off x="667603" y="3429000"/>
            <a:ext cx="8229600" cy="3108543"/>
          </a:xfrm>
          <a:prstGeom prst="rect">
            <a:avLst/>
          </a:prstGeom>
          <a:solidFill>
            <a:schemeClr val="accent3">
              <a:lumMod val="75000"/>
            </a:schemeClr>
          </a:solidFill>
          <a:ln>
            <a:solidFill>
              <a:schemeClr val="tx1"/>
            </a:solidFill>
          </a:ln>
        </p:spPr>
        <p:txBody>
          <a:bodyPr wrap="square">
            <a:spAutoFit/>
          </a:bodyPr>
          <a:lstStyle/>
          <a:p>
            <a:pPr algn="ctr"/>
            <a:r>
              <a:rPr lang="en-US" sz="2800" b="1" dirty="0" err="1">
                <a:latin typeface="Baskerville Old Face" pitchFamily="18" charset="0"/>
              </a:rPr>
              <a:t>Maksudnya</a:t>
            </a:r>
            <a:r>
              <a:rPr lang="en-US" sz="2800" dirty="0">
                <a:latin typeface="Baskerville Old Face" pitchFamily="18" charset="0"/>
              </a:rPr>
              <a:t>:</a:t>
            </a:r>
            <a:r>
              <a:rPr lang="en-US" sz="2800" i="1" dirty="0">
                <a:latin typeface="Baskerville Old Face" pitchFamily="18" charset="0"/>
              </a:rPr>
              <a:t>“Dan </a:t>
            </a:r>
            <a:r>
              <a:rPr lang="en-US" sz="2800" i="1" dirty="0" err="1">
                <a:latin typeface="Baskerville Old Face" pitchFamily="18" charset="0"/>
              </a:rPr>
              <a:t>apabila</a:t>
            </a:r>
            <a:r>
              <a:rPr lang="en-US" sz="2800" i="1" dirty="0">
                <a:latin typeface="Baskerville Old Face" pitchFamily="18" charset="0"/>
              </a:rPr>
              <a:t> </a:t>
            </a:r>
            <a:r>
              <a:rPr lang="en-US" sz="2800" i="1" dirty="0" err="1">
                <a:latin typeface="Baskerville Old Face" pitchFamily="18" charset="0"/>
              </a:rPr>
              <a:t>dikatakan</a:t>
            </a:r>
            <a:r>
              <a:rPr lang="en-US" sz="2800" i="1" dirty="0">
                <a:latin typeface="Baskerville Old Face" pitchFamily="18" charset="0"/>
              </a:rPr>
              <a:t> </a:t>
            </a:r>
            <a:r>
              <a:rPr lang="en-US" sz="2800" i="1" dirty="0" err="1">
                <a:latin typeface="Baskerville Old Face" pitchFamily="18" charset="0"/>
              </a:rPr>
              <a:t>kepada</a:t>
            </a:r>
            <a:r>
              <a:rPr lang="en-US" sz="2800" i="1" dirty="0">
                <a:latin typeface="Baskerville Old Face" pitchFamily="18" charset="0"/>
              </a:rPr>
              <a:t> </a:t>
            </a:r>
            <a:r>
              <a:rPr lang="en-US" sz="2800" i="1" dirty="0" err="1">
                <a:latin typeface="Baskerville Old Face" pitchFamily="18" charset="0"/>
              </a:rPr>
              <a:t>mereka</a:t>
            </a:r>
            <a:r>
              <a:rPr lang="en-US" sz="2800" i="1" dirty="0">
                <a:latin typeface="Baskerville Old Face" pitchFamily="18" charset="0"/>
              </a:rPr>
              <a:t>: </a:t>
            </a:r>
            <a:r>
              <a:rPr lang="en-US" sz="2800" i="1" dirty="0" err="1">
                <a:latin typeface="Baskerville Old Face" pitchFamily="18" charset="0"/>
              </a:rPr>
              <a:t>Janganlah</a:t>
            </a:r>
            <a:r>
              <a:rPr lang="en-US" sz="2800" i="1" dirty="0">
                <a:latin typeface="Baskerville Old Face" pitchFamily="18" charset="0"/>
              </a:rPr>
              <a:t> </a:t>
            </a:r>
            <a:r>
              <a:rPr lang="en-US" sz="2800" i="1" dirty="0" err="1">
                <a:latin typeface="Baskerville Old Face" pitchFamily="18" charset="0"/>
              </a:rPr>
              <a:t>kamu</a:t>
            </a:r>
            <a:r>
              <a:rPr lang="en-US" sz="2800" i="1" dirty="0">
                <a:latin typeface="Baskerville Old Face" pitchFamily="18" charset="0"/>
              </a:rPr>
              <a:t> </a:t>
            </a:r>
            <a:r>
              <a:rPr lang="en-US" sz="2800" i="1" dirty="0" err="1">
                <a:latin typeface="Baskerville Old Face" pitchFamily="18" charset="0"/>
              </a:rPr>
              <a:t>membuat</a:t>
            </a:r>
            <a:r>
              <a:rPr lang="en-US" sz="2800" i="1" dirty="0">
                <a:latin typeface="Baskerville Old Face" pitchFamily="18" charset="0"/>
              </a:rPr>
              <a:t> </a:t>
            </a:r>
            <a:r>
              <a:rPr lang="en-US" sz="2800" i="1" dirty="0" err="1">
                <a:latin typeface="Baskerville Old Face" pitchFamily="18" charset="0"/>
              </a:rPr>
              <a:t>bencana</a:t>
            </a:r>
            <a:r>
              <a:rPr lang="en-US" sz="2800" i="1" dirty="0">
                <a:latin typeface="Baskerville Old Face" pitchFamily="18" charset="0"/>
              </a:rPr>
              <a:t> </a:t>
            </a:r>
            <a:r>
              <a:rPr lang="en-US" sz="2800" i="1" dirty="0" err="1">
                <a:latin typeface="Baskerville Old Face" pitchFamily="18" charset="0"/>
              </a:rPr>
              <a:t>dan</a:t>
            </a:r>
            <a:r>
              <a:rPr lang="en-US" sz="2800" i="1" dirty="0">
                <a:latin typeface="Baskerville Old Face" pitchFamily="18" charset="0"/>
              </a:rPr>
              <a:t> </a:t>
            </a:r>
            <a:r>
              <a:rPr lang="en-US" sz="2800" i="1" dirty="0" err="1">
                <a:latin typeface="Baskerville Old Face" pitchFamily="18" charset="0"/>
              </a:rPr>
              <a:t>kerosakan</a:t>
            </a:r>
            <a:r>
              <a:rPr lang="en-US" sz="2800" i="1" dirty="0">
                <a:latin typeface="Baskerville Old Face" pitchFamily="18" charset="0"/>
              </a:rPr>
              <a:t> di </a:t>
            </a:r>
            <a:r>
              <a:rPr lang="en-US" sz="2800" i="1" dirty="0" err="1">
                <a:latin typeface="Baskerville Old Face" pitchFamily="18" charset="0"/>
              </a:rPr>
              <a:t>muka</a:t>
            </a:r>
            <a:r>
              <a:rPr lang="en-US" sz="2800" i="1" dirty="0">
                <a:latin typeface="Baskerville Old Face" pitchFamily="18" charset="0"/>
              </a:rPr>
              <a:t> </a:t>
            </a:r>
            <a:r>
              <a:rPr lang="en-US" sz="2800" i="1" dirty="0" err="1">
                <a:latin typeface="Baskerville Old Face" pitchFamily="18" charset="0"/>
              </a:rPr>
              <a:t>bumi</a:t>
            </a:r>
            <a:r>
              <a:rPr lang="en-US" sz="2800" i="1" dirty="0">
                <a:latin typeface="Baskerville Old Face" pitchFamily="18" charset="0"/>
              </a:rPr>
              <a:t>, </a:t>
            </a:r>
            <a:r>
              <a:rPr lang="en-US" sz="2800" i="1" dirty="0" err="1">
                <a:latin typeface="Baskerville Old Face" pitchFamily="18" charset="0"/>
              </a:rPr>
              <a:t>mereka</a:t>
            </a:r>
            <a:r>
              <a:rPr lang="en-US" sz="2800" i="1" dirty="0">
                <a:latin typeface="Baskerville Old Face" pitchFamily="18" charset="0"/>
              </a:rPr>
              <a:t> </a:t>
            </a:r>
            <a:r>
              <a:rPr lang="en-US" sz="2800" i="1" dirty="0" err="1">
                <a:latin typeface="Baskerville Old Face" pitchFamily="18" charset="0"/>
              </a:rPr>
              <a:t>menjawab</a:t>
            </a:r>
            <a:r>
              <a:rPr lang="en-US" sz="2800" i="1" dirty="0">
                <a:latin typeface="Baskerville Old Face" pitchFamily="18" charset="0"/>
              </a:rPr>
              <a:t>: </a:t>
            </a:r>
            <a:r>
              <a:rPr lang="en-US" sz="2800" i="1" dirty="0" err="1">
                <a:latin typeface="Baskerville Old Face" pitchFamily="18" charset="0"/>
              </a:rPr>
              <a:t>sesungguhnya</a:t>
            </a:r>
            <a:r>
              <a:rPr lang="en-US" sz="2800" i="1" dirty="0">
                <a:latin typeface="Baskerville Old Face" pitchFamily="18" charset="0"/>
              </a:rPr>
              <a:t> kami orang yang </a:t>
            </a:r>
            <a:r>
              <a:rPr lang="en-US" sz="2800" i="1" dirty="0" err="1">
                <a:latin typeface="Baskerville Old Face" pitchFamily="18" charset="0"/>
              </a:rPr>
              <a:t>hanya</a:t>
            </a:r>
            <a:r>
              <a:rPr lang="en-US" sz="2800" i="1" dirty="0">
                <a:latin typeface="Baskerville Old Face" pitchFamily="18" charset="0"/>
              </a:rPr>
              <a:t> </a:t>
            </a:r>
            <a:r>
              <a:rPr lang="en-US" sz="2800" i="1" dirty="0" err="1">
                <a:latin typeface="Baskerville Old Face" pitchFamily="18" charset="0"/>
              </a:rPr>
              <a:t>membuat</a:t>
            </a:r>
            <a:r>
              <a:rPr lang="en-US" sz="2800" i="1" dirty="0">
                <a:latin typeface="Baskerville Old Face" pitchFamily="18" charset="0"/>
              </a:rPr>
              <a:t> </a:t>
            </a:r>
            <a:r>
              <a:rPr lang="en-US" sz="2800" i="1" dirty="0" err="1">
                <a:latin typeface="Baskerville Old Face" pitchFamily="18" charset="0"/>
              </a:rPr>
              <a:t>kebaikan</a:t>
            </a:r>
            <a:r>
              <a:rPr lang="en-US" sz="2800" i="1" dirty="0">
                <a:latin typeface="Baskerville Old Face" pitchFamily="18" charset="0"/>
              </a:rPr>
              <a:t>. </a:t>
            </a:r>
            <a:r>
              <a:rPr lang="en-US" sz="2800" i="1" dirty="0" err="1">
                <a:latin typeface="Baskerville Old Face" pitchFamily="18" charset="0"/>
              </a:rPr>
              <a:t>Ketahuilah</a:t>
            </a:r>
            <a:r>
              <a:rPr lang="en-US" sz="2800" i="1" dirty="0">
                <a:latin typeface="Baskerville Old Face" pitchFamily="18" charset="0"/>
              </a:rPr>
              <a:t>! </a:t>
            </a:r>
            <a:r>
              <a:rPr lang="en-US" sz="2800" i="1" dirty="0" err="1">
                <a:latin typeface="Baskerville Old Face" pitchFamily="18" charset="0"/>
              </a:rPr>
              <a:t>Bahawa</a:t>
            </a:r>
            <a:r>
              <a:rPr lang="en-US" sz="2800" i="1" dirty="0">
                <a:latin typeface="Baskerville Old Face" pitchFamily="18" charset="0"/>
              </a:rPr>
              <a:t> </a:t>
            </a:r>
            <a:r>
              <a:rPr lang="en-US" sz="2800" i="1" dirty="0" err="1">
                <a:latin typeface="Baskerville Old Face" pitchFamily="18" charset="0"/>
              </a:rPr>
              <a:t>sesungguhnya</a:t>
            </a:r>
            <a:r>
              <a:rPr lang="en-US" sz="2800" i="1" dirty="0">
                <a:latin typeface="Baskerville Old Face" pitchFamily="18" charset="0"/>
              </a:rPr>
              <a:t> </a:t>
            </a:r>
            <a:r>
              <a:rPr lang="en-US" sz="2800" i="1" dirty="0" err="1">
                <a:latin typeface="Baskerville Old Face" pitchFamily="18" charset="0"/>
              </a:rPr>
              <a:t>mereka</a:t>
            </a:r>
            <a:r>
              <a:rPr lang="en-US" sz="2800" i="1" dirty="0">
                <a:latin typeface="Baskerville Old Face" pitchFamily="18" charset="0"/>
              </a:rPr>
              <a:t> </a:t>
            </a:r>
            <a:r>
              <a:rPr lang="en-US" sz="2800" i="1" dirty="0" err="1">
                <a:latin typeface="Baskerville Old Face" pitchFamily="18" charset="0"/>
              </a:rPr>
              <a:t>itulah</a:t>
            </a:r>
            <a:r>
              <a:rPr lang="en-US" sz="2800" i="1" dirty="0">
                <a:latin typeface="Baskerville Old Face" pitchFamily="18" charset="0"/>
              </a:rPr>
              <a:t> orang yang </a:t>
            </a:r>
            <a:r>
              <a:rPr lang="en-US" sz="2800" i="1" dirty="0" err="1">
                <a:latin typeface="Baskerville Old Face" pitchFamily="18" charset="0"/>
              </a:rPr>
              <a:t>sebenarnya</a:t>
            </a:r>
            <a:r>
              <a:rPr lang="en-US" sz="2800" i="1" dirty="0">
                <a:latin typeface="Baskerville Old Face" pitchFamily="18" charset="0"/>
              </a:rPr>
              <a:t> </a:t>
            </a:r>
            <a:r>
              <a:rPr lang="en-US" sz="2800" i="1" dirty="0" err="1">
                <a:latin typeface="Baskerville Old Face" pitchFamily="18" charset="0"/>
              </a:rPr>
              <a:t>membuat</a:t>
            </a:r>
            <a:r>
              <a:rPr lang="en-US" sz="2800" i="1" dirty="0">
                <a:latin typeface="Baskerville Old Face" pitchFamily="18" charset="0"/>
              </a:rPr>
              <a:t> </a:t>
            </a:r>
            <a:r>
              <a:rPr lang="en-US" sz="2800" i="1" dirty="0" err="1">
                <a:latin typeface="Baskerville Old Face" pitchFamily="18" charset="0"/>
              </a:rPr>
              <a:t>bencana</a:t>
            </a:r>
            <a:r>
              <a:rPr lang="en-US" sz="2800" i="1" dirty="0">
                <a:latin typeface="Baskerville Old Face" pitchFamily="18" charset="0"/>
              </a:rPr>
              <a:t> </a:t>
            </a:r>
            <a:r>
              <a:rPr lang="en-US" sz="2800" i="1" dirty="0" err="1">
                <a:latin typeface="Baskerville Old Face" pitchFamily="18" charset="0"/>
              </a:rPr>
              <a:t>dan</a:t>
            </a:r>
            <a:r>
              <a:rPr lang="en-US" sz="2800" i="1" dirty="0">
                <a:latin typeface="Baskerville Old Face" pitchFamily="18" charset="0"/>
              </a:rPr>
              <a:t> </a:t>
            </a:r>
            <a:r>
              <a:rPr lang="en-US" sz="2800" i="1" dirty="0" err="1">
                <a:latin typeface="Baskerville Old Face" pitchFamily="18" charset="0"/>
              </a:rPr>
              <a:t>kerosakan</a:t>
            </a:r>
            <a:r>
              <a:rPr lang="en-US" sz="2800" i="1" dirty="0">
                <a:latin typeface="Baskerville Old Face" pitchFamily="18" charset="0"/>
              </a:rPr>
              <a:t>, </a:t>
            </a:r>
            <a:r>
              <a:rPr lang="en-US" sz="2800" i="1" dirty="0" err="1">
                <a:latin typeface="Baskerville Old Face" pitchFamily="18" charset="0"/>
              </a:rPr>
              <a:t>tetapi</a:t>
            </a:r>
            <a:r>
              <a:rPr lang="en-US" sz="2800" i="1" dirty="0">
                <a:latin typeface="Baskerville Old Face" pitchFamily="18" charset="0"/>
              </a:rPr>
              <a:t> </a:t>
            </a:r>
            <a:r>
              <a:rPr lang="en-US" sz="2800" i="1" dirty="0" err="1">
                <a:latin typeface="Baskerville Old Face" pitchFamily="18" charset="0"/>
              </a:rPr>
              <a:t>mereka</a:t>
            </a:r>
            <a:r>
              <a:rPr lang="en-US" sz="2800" i="1" dirty="0">
                <a:latin typeface="Baskerville Old Face" pitchFamily="18" charset="0"/>
              </a:rPr>
              <a:t> </a:t>
            </a:r>
            <a:r>
              <a:rPr lang="en-US" sz="2800" i="1" dirty="0" err="1">
                <a:latin typeface="Baskerville Old Face" pitchFamily="18" charset="0"/>
              </a:rPr>
              <a:t>tidak</a:t>
            </a:r>
            <a:r>
              <a:rPr lang="en-US" sz="2800" i="1" dirty="0">
                <a:latin typeface="Baskerville Old Face" pitchFamily="18" charset="0"/>
              </a:rPr>
              <a:t> </a:t>
            </a:r>
            <a:r>
              <a:rPr lang="en-US" sz="2800" i="1" dirty="0" err="1">
                <a:latin typeface="Baskerville Old Face" pitchFamily="18" charset="0"/>
              </a:rPr>
              <a:t>menyedarinya</a:t>
            </a:r>
            <a:r>
              <a:rPr lang="en-US" sz="2800" i="1" dirty="0">
                <a:latin typeface="Baskerville Old Face" pitchFamily="18" charset="0"/>
              </a:rPr>
              <a:t> </a:t>
            </a:r>
            <a:r>
              <a:rPr lang="en-US" sz="2800" dirty="0">
                <a:latin typeface="Baskerville Old Face" pitchFamily="18" charset="0"/>
              </a:rPr>
              <a:t>”. </a:t>
            </a:r>
          </a:p>
        </p:txBody>
      </p:sp>
      <p:sp>
        <p:nvSpPr>
          <p:cNvPr id="4" name="Rectangle 3"/>
          <p:cNvSpPr/>
          <p:nvPr/>
        </p:nvSpPr>
        <p:spPr>
          <a:xfrm>
            <a:off x="1886803" y="228600"/>
            <a:ext cx="5791200" cy="584775"/>
          </a:xfrm>
          <a:prstGeom prst="rect">
            <a:avLst/>
          </a:prstGeom>
          <a:solidFill>
            <a:srgbClr val="92D050"/>
          </a:solidFill>
          <a:ln>
            <a:solidFill>
              <a:schemeClr val="tx1"/>
            </a:solidFill>
          </a:ln>
        </p:spPr>
        <p:txBody>
          <a:bodyPr wrap="square">
            <a:spAutoFit/>
          </a:bodyPr>
          <a:lstStyle/>
          <a:p>
            <a:pPr algn="ctr"/>
            <a:r>
              <a:rPr lang="ms-MY" sz="3200" dirty="0">
                <a:latin typeface="Bernard MT Condensed" pitchFamily="18" charset="0"/>
              </a:rPr>
              <a:t>surah al-baqarah ayat </a:t>
            </a:r>
            <a:r>
              <a:rPr lang="ms-MY" sz="3200" dirty="0" smtClean="0">
                <a:latin typeface="Bernard MT Condensed" pitchFamily="18" charset="0"/>
              </a:rPr>
              <a:t>11-12</a:t>
            </a:r>
            <a:endParaRPr lang="en-US" sz="3200" dirty="0">
              <a:latin typeface="Bernard MT Condensed" pitchFamily="18" charset="0"/>
            </a:endParaRPr>
          </a:p>
        </p:txBody>
      </p:sp>
    </p:spTree>
    <p:extLst>
      <p:ext uri="{BB962C8B-B14F-4D97-AF65-F5344CB8AC3E}">
        <p14:creationId xmlns:p14="http://schemas.microsoft.com/office/powerpoint/2010/main" val="296796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7179</TotalTime>
  <Words>1874</Words>
  <Application>Microsoft Office PowerPoint</Application>
  <PresentationFormat>On-screen Show (4:3)</PresentationFormat>
  <Paragraphs>102</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MTMZA ICT</dc:creator>
  <cp:lastModifiedBy>maizuriah</cp:lastModifiedBy>
  <cp:revision>710</cp:revision>
  <dcterms:created xsi:type="dcterms:W3CDTF">2014-12-10T01:16:34Z</dcterms:created>
  <dcterms:modified xsi:type="dcterms:W3CDTF">2017-07-27T10:42:46Z</dcterms:modified>
</cp:coreProperties>
</file>