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6" r:id="rId3"/>
    <p:sldId id="258" r:id="rId4"/>
    <p:sldId id="259" r:id="rId5"/>
    <p:sldId id="294" r:id="rId6"/>
    <p:sldId id="260" r:id="rId7"/>
    <p:sldId id="261" r:id="rId8"/>
    <p:sldId id="262" r:id="rId9"/>
    <p:sldId id="263" r:id="rId10"/>
    <p:sldId id="264" r:id="rId11"/>
    <p:sldId id="297"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6600FF"/>
    <a:srgbClr val="FF6600"/>
    <a:srgbClr val="003300"/>
    <a:srgbClr val="006600"/>
    <a:srgbClr val="CC99FF"/>
    <a:srgbClr val="CC66FF"/>
    <a:srgbClr val="6600CC"/>
    <a:srgbClr val="0066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80" d="100"/>
          <a:sy n="80" d="100"/>
        </p:scale>
        <p:origin x="-1674" y="-240"/>
      </p:cViewPr>
      <p:guideLst>
        <p:guide orient="horz" pos="2160"/>
        <p:guide pos="2880"/>
      </p:guideLst>
    </p:cSldViewPr>
  </p:slideViewPr>
  <p:notesTextViewPr>
    <p:cViewPr>
      <p:scale>
        <a:sx n="1" d="1"/>
        <a:sy n="1" d="1"/>
      </p:scale>
      <p:origin x="0" y="0"/>
    </p:cViewPr>
  </p:notesTextViewPr>
  <p:sorterViewPr>
    <p:cViewPr>
      <p:scale>
        <a:sx n="100" d="100"/>
        <a:sy n="100" d="100"/>
      </p:scale>
      <p:origin x="0" y="10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7E3D7-074E-46A9-992D-402A8F642D8C}"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n-US"/>
        </a:p>
      </dgm:t>
    </dgm:pt>
    <dgm:pt modelId="{B7F3C467-EDE5-4580-BACF-D4107390C88D}">
      <dgm:prSet custT="1"/>
      <dgm:spPr>
        <a:noFill/>
        <a:ln w="38100">
          <a:noFill/>
        </a:ln>
      </dgm:spPr>
      <dgm:t>
        <a:bodyPr/>
        <a:lstStyle/>
        <a:p>
          <a:pPr algn="ctr" rtl="0"/>
          <a:r>
            <a:rPr lang="en-US" sz="2400" smtClean="0">
              <a:ln>
                <a:solidFill>
                  <a:schemeClr val="tx1"/>
                </a:solidFill>
              </a:ln>
              <a:solidFill>
                <a:schemeClr val="tx1"/>
              </a:solidFill>
              <a:latin typeface="Georgia" pitchFamily="18" charset="0"/>
            </a:rPr>
            <a:t>Di kesempatan berada pada hari Jumaat yang mulia ini, saya berpesan kepada diri saya sendiri dan kepada sidang Jumaat sekalian, </a:t>
          </a:r>
          <a:endParaRPr lang="en-US" sz="2400" dirty="0">
            <a:ln>
              <a:solidFill>
                <a:schemeClr val="tx1"/>
              </a:solidFill>
            </a:ln>
            <a:solidFill>
              <a:schemeClr val="tx1"/>
            </a:solidFill>
            <a:latin typeface="Georgia" pitchFamily="18" charset="0"/>
          </a:endParaRPr>
        </a:p>
      </dgm:t>
    </dgm:pt>
    <dgm:pt modelId="{6F521D96-E8B2-47B9-A1A2-71F905AA1255}" type="parTrans" cxnId="{FF85BB21-A062-4F16-9451-5452903B5589}">
      <dgm:prSet/>
      <dgm:spPr/>
      <dgm:t>
        <a:bodyPr/>
        <a:lstStyle/>
        <a:p>
          <a:endParaRPr lang="en-US"/>
        </a:p>
      </dgm:t>
    </dgm:pt>
    <dgm:pt modelId="{EFA62702-6F48-4A11-86D6-A1649B9F4B33}" type="sibTrans" cxnId="{FF85BB21-A062-4F16-9451-5452903B5589}">
      <dgm:prSet/>
      <dgm:spPr/>
      <dgm:t>
        <a:bodyPr/>
        <a:lstStyle/>
        <a:p>
          <a:endParaRPr lang="en-US"/>
        </a:p>
      </dgm:t>
    </dgm:pt>
    <dgm:pt modelId="{78027DCB-3B1F-4263-A612-64CC6D03F20F}">
      <dgm:prSet custT="1"/>
      <dgm:spPr>
        <a:noFill/>
        <a:ln>
          <a:noFill/>
        </a:ln>
      </dgm:spPr>
      <dgm:t>
        <a:bodyPr/>
        <a:lstStyle/>
        <a:p>
          <a:pPr algn="just" rtl="0"/>
          <a:r>
            <a:rPr lang="en-US" sz="2400" dirty="0" err="1" smtClean="0">
              <a:ln>
                <a:solidFill>
                  <a:schemeClr val="tx1"/>
                </a:solidFill>
              </a:ln>
              <a:solidFill>
                <a:schemeClr val="tx1"/>
              </a:solidFill>
              <a:latin typeface="Georgia" pitchFamily="18" charset="0"/>
            </a:rPr>
            <a:t>Marilah</a:t>
          </a:r>
          <a:r>
            <a:rPr lang="en-US" sz="2400" dirty="0" smtClean="0">
              <a:ln>
                <a:solidFill>
                  <a:schemeClr val="tx1"/>
                </a:solidFill>
              </a:ln>
              <a:solidFill>
                <a:schemeClr val="tx1"/>
              </a:solidFill>
              <a:latin typeface="Georgia" pitchFamily="18" charset="0"/>
            </a:rPr>
            <a:t> </a:t>
          </a:r>
          <a:r>
            <a:rPr lang="en-US" sz="2400" dirty="0" err="1" smtClean="0">
              <a:ln>
                <a:solidFill>
                  <a:schemeClr val="tx1"/>
                </a:solidFill>
              </a:ln>
              <a:solidFill>
                <a:schemeClr val="tx1"/>
              </a:solidFill>
              <a:latin typeface="Georgia" pitchFamily="18" charset="0"/>
            </a:rPr>
            <a:t>sama-sama</a:t>
          </a:r>
          <a:r>
            <a:rPr lang="en-US" sz="2400" dirty="0" smtClean="0">
              <a:ln>
                <a:solidFill>
                  <a:schemeClr val="tx1"/>
                </a:solidFill>
              </a:ln>
              <a:solidFill>
                <a:schemeClr val="tx1"/>
              </a:solidFill>
              <a:latin typeface="Georgia" pitchFamily="18" charset="0"/>
            </a:rPr>
            <a:t> </a:t>
          </a:r>
          <a:r>
            <a:rPr lang="en-US" sz="2400" dirty="0" err="1" smtClean="0">
              <a:ln>
                <a:solidFill>
                  <a:schemeClr val="tx1"/>
                </a:solidFill>
              </a:ln>
              <a:solidFill>
                <a:schemeClr val="tx1"/>
              </a:solidFill>
              <a:latin typeface="Georgia" pitchFamily="18" charset="0"/>
            </a:rPr>
            <a:t>kita</a:t>
          </a:r>
          <a:r>
            <a:rPr lang="en-US" sz="2400" dirty="0" smtClean="0">
              <a:ln>
                <a:solidFill>
                  <a:schemeClr val="tx1"/>
                </a:solidFill>
              </a:ln>
              <a:solidFill>
                <a:schemeClr val="tx1"/>
              </a:solidFill>
              <a:latin typeface="Georgia" pitchFamily="18" charset="0"/>
            </a:rPr>
            <a:t> </a:t>
          </a:r>
          <a:r>
            <a:rPr lang="en-US" sz="2400" dirty="0" err="1" smtClean="0">
              <a:ln>
                <a:solidFill>
                  <a:schemeClr val="tx1"/>
                </a:solidFill>
              </a:ln>
              <a:solidFill>
                <a:schemeClr val="tx1"/>
              </a:solidFill>
              <a:latin typeface="Georgia" pitchFamily="18" charset="0"/>
            </a:rPr>
            <a:t>meningkatkan</a:t>
          </a:r>
          <a:r>
            <a:rPr lang="en-US" sz="2400" dirty="0" smtClean="0">
              <a:ln>
                <a:solidFill>
                  <a:schemeClr val="tx1"/>
                </a:solidFill>
              </a:ln>
              <a:solidFill>
                <a:schemeClr val="tx1"/>
              </a:solidFill>
              <a:latin typeface="Georgia" pitchFamily="18" charset="0"/>
            </a:rPr>
            <a:t> </a:t>
          </a:r>
          <a:r>
            <a:rPr lang="en-US" sz="2400" dirty="0" err="1" smtClean="0">
              <a:ln>
                <a:solidFill>
                  <a:schemeClr val="tx1"/>
                </a:solidFill>
              </a:ln>
              <a:solidFill>
                <a:schemeClr val="tx1"/>
              </a:solidFill>
              <a:latin typeface="Georgia" pitchFamily="18" charset="0"/>
            </a:rPr>
            <a:t>ketakwaan</a:t>
          </a:r>
          <a:r>
            <a:rPr lang="en-US" sz="2400" dirty="0" smtClean="0">
              <a:ln>
                <a:solidFill>
                  <a:schemeClr val="tx1"/>
                </a:solidFill>
              </a:ln>
              <a:solidFill>
                <a:schemeClr val="tx1"/>
              </a:solidFill>
              <a:latin typeface="Georgia" pitchFamily="18" charset="0"/>
            </a:rPr>
            <a:t> </a:t>
          </a:r>
          <a:r>
            <a:rPr lang="en-US" sz="2400" dirty="0" err="1" smtClean="0">
              <a:ln>
                <a:solidFill>
                  <a:schemeClr val="tx1"/>
                </a:solidFill>
              </a:ln>
              <a:solidFill>
                <a:schemeClr val="tx1"/>
              </a:solidFill>
              <a:latin typeface="Georgia" pitchFamily="18" charset="0"/>
            </a:rPr>
            <a:t>kita</a:t>
          </a:r>
          <a:r>
            <a:rPr lang="en-US" sz="2400" dirty="0" smtClean="0">
              <a:ln>
                <a:solidFill>
                  <a:schemeClr val="tx1"/>
                </a:solidFill>
              </a:ln>
              <a:solidFill>
                <a:schemeClr val="tx1"/>
              </a:solidFill>
              <a:latin typeface="Georgia" pitchFamily="18" charset="0"/>
            </a:rPr>
            <a:t> </a:t>
          </a:r>
          <a:r>
            <a:rPr lang="en-US" sz="2400" dirty="0" err="1" smtClean="0">
              <a:ln>
                <a:solidFill>
                  <a:schemeClr val="tx1"/>
                </a:solidFill>
              </a:ln>
              <a:solidFill>
                <a:schemeClr val="tx1"/>
              </a:solidFill>
              <a:latin typeface="Georgia" pitchFamily="18" charset="0"/>
            </a:rPr>
            <a:t>kepada</a:t>
          </a:r>
          <a:r>
            <a:rPr lang="en-US" sz="2400" dirty="0" smtClean="0">
              <a:ln>
                <a:solidFill>
                  <a:schemeClr val="tx1"/>
                </a:solidFill>
              </a:ln>
              <a:solidFill>
                <a:schemeClr val="tx1"/>
              </a:solidFill>
              <a:latin typeface="Georgia" pitchFamily="18" charset="0"/>
            </a:rPr>
            <a:t> Allah SWT </a:t>
          </a:r>
          <a:r>
            <a:rPr lang="es-ES" sz="2400" dirty="0" err="1" smtClean="0">
              <a:ln>
                <a:solidFill>
                  <a:schemeClr val="tx1"/>
                </a:solidFill>
              </a:ln>
              <a:solidFill>
                <a:schemeClr val="tx1"/>
              </a:solidFill>
              <a:latin typeface="Georgia" pitchFamily="18" charset="0"/>
            </a:rPr>
            <a:t>dengan</a:t>
          </a:r>
          <a:r>
            <a:rPr lang="es-ES" sz="2400" dirty="0" smtClean="0">
              <a:ln>
                <a:solidFill>
                  <a:schemeClr val="tx1"/>
                </a:solidFill>
              </a:ln>
              <a:solidFill>
                <a:schemeClr val="tx1"/>
              </a:solidFill>
              <a:latin typeface="Georgia" pitchFamily="18" charset="0"/>
            </a:rPr>
            <a:t> </a:t>
          </a:r>
          <a:r>
            <a:rPr lang="es-ES" sz="2400" dirty="0" err="1" smtClean="0">
              <a:ln>
                <a:solidFill>
                  <a:schemeClr val="tx1"/>
                </a:solidFill>
              </a:ln>
              <a:solidFill>
                <a:schemeClr val="tx1"/>
              </a:solidFill>
              <a:latin typeface="Georgia" pitchFamily="18" charset="0"/>
            </a:rPr>
            <a:t>memperkukuhkan</a:t>
          </a:r>
          <a:r>
            <a:rPr lang="es-ES" sz="2400" dirty="0" smtClean="0">
              <a:ln>
                <a:solidFill>
                  <a:schemeClr val="tx1"/>
                </a:solidFill>
              </a:ln>
              <a:solidFill>
                <a:schemeClr val="tx1"/>
              </a:solidFill>
              <a:latin typeface="Georgia" pitchFamily="18" charset="0"/>
            </a:rPr>
            <a:t> </a:t>
          </a:r>
          <a:r>
            <a:rPr lang="es-ES" sz="2400" dirty="0" err="1" smtClean="0">
              <a:ln>
                <a:solidFill>
                  <a:schemeClr val="tx1"/>
                </a:solidFill>
              </a:ln>
              <a:solidFill>
                <a:schemeClr val="tx1"/>
              </a:solidFill>
              <a:latin typeface="Georgia" pitchFamily="18" charset="0"/>
            </a:rPr>
            <a:t>pengabdian</a:t>
          </a:r>
          <a:r>
            <a:rPr lang="es-ES" sz="2400" dirty="0" smtClean="0">
              <a:ln>
                <a:solidFill>
                  <a:schemeClr val="tx1"/>
                </a:solidFill>
              </a:ln>
              <a:solidFill>
                <a:schemeClr val="tx1"/>
              </a:solidFill>
              <a:latin typeface="Georgia" pitchFamily="18" charset="0"/>
            </a:rPr>
            <a:t> </a:t>
          </a:r>
          <a:r>
            <a:rPr lang="es-ES" sz="2400" dirty="0" err="1" smtClean="0">
              <a:ln>
                <a:solidFill>
                  <a:schemeClr val="tx1"/>
                </a:solidFill>
              </a:ln>
              <a:solidFill>
                <a:schemeClr val="tx1"/>
              </a:solidFill>
              <a:latin typeface="Georgia" pitchFamily="18" charset="0"/>
            </a:rPr>
            <a:t>diri</a:t>
          </a:r>
          <a:r>
            <a:rPr lang="es-ES" sz="2400" dirty="0" smtClean="0">
              <a:ln>
                <a:solidFill>
                  <a:schemeClr val="tx1"/>
                </a:solidFill>
              </a:ln>
              <a:solidFill>
                <a:schemeClr val="tx1"/>
              </a:solidFill>
              <a:latin typeface="Georgia" pitchFamily="18" charset="0"/>
            </a:rPr>
            <a:t> </a:t>
          </a:r>
          <a:r>
            <a:rPr lang="es-ES" sz="2400" dirty="0" err="1" smtClean="0">
              <a:ln>
                <a:solidFill>
                  <a:schemeClr val="tx1"/>
                </a:solidFill>
              </a:ln>
              <a:solidFill>
                <a:schemeClr val="tx1"/>
              </a:solidFill>
              <a:latin typeface="Georgia" pitchFamily="18" charset="0"/>
            </a:rPr>
            <a:t>kita</a:t>
          </a:r>
          <a:r>
            <a:rPr lang="es-ES" sz="2400" dirty="0" smtClean="0">
              <a:ln>
                <a:solidFill>
                  <a:schemeClr val="tx1"/>
                </a:solidFill>
              </a:ln>
              <a:solidFill>
                <a:schemeClr val="tx1"/>
              </a:solidFill>
              <a:latin typeface="Georgia" pitchFamily="18" charset="0"/>
            </a:rPr>
            <a:t> </a:t>
          </a:r>
          <a:r>
            <a:rPr lang="es-ES" sz="2400" dirty="0" err="1" smtClean="0">
              <a:ln>
                <a:solidFill>
                  <a:schemeClr val="tx1"/>
                </a:solidFill>
              </a:ln>
              <a:solidFill>
                <a:schemeClr val="tx1"/>
              </a:solidFill>
              <a:latin typeface="Georgia" pitchFamily="18" charset="0"/>
            </a:rPr>
            <a:t>kepada-Nya</a:t>
          </a:r>
          <a:r>
            <a:rPr lang="es-ES" sz="2400" dirty="0" smtClean="0">
              <a:ln>
                <a:solidFill>
                  <a:schemeClr val="tx1"/>
                </a:solidFill>
              </a:ln>
              <a:solidFill>
                <a:schemeClr val="tx1"/>
              </a:solidFill>
              <a:latin typeface="Georgia" pitchFamily="18" charset="0"/>
            </a:rPr>
            <a:t>, </a:t>
          </a:r>
          <a:r>
            <a:rPr lang="es-ES" sz="2400" dirty="0" err="1" smtClean="0">
              <a:ln>
                <a:solidFill>
                  <a:schemeClr val="tx1"/>
                </a:solidFill>
              </a:ln>
              <a:solidFill>
                <a:schemeClr val="tx1"/>
              </a:solidFill>
              <a:latin typeface="Georgia" pitchFamily="18" charset="0"/>
            </a:rPr>
            <a:t>dengan</a:t>
          </a:r>
          <a:r>
            <a:rPr lang="es-ES" sz="2400" dirty="0" smtClean="0">
              <a:ln>
                <a:solidFill>
                  <a:schemeClr val="tx1"/>
                </a:solidFill>
              </a:ln>
              <a:solidFill>
                <a:schemeClr val="tx1"/>
              </a:solidFill>
              <a:latin typeface="Georgia" pitchFamily="18" charset="0"/>
            </a:rPr>
            <a:t> </a:t>
          </a:r>
          <a:r>
            <a:rPr lang="es-ES" sz="2400" dirty="0" err="1" smtClean="0">
              <a:ln>
                <a:solidFill>
                  <a:schemeClr val="tx1"/>
                </a:solidFill>
              </a:ln>
              <a:solidFill>
                <a:schemeClr val="tx1"/>
              </a:solidFill>
              <a:latin typeface="Georgia" pitchFamily="18" charset="0"/>
            </a:rPr>
            <a:t>melaksanakan</a:t>
          </a:r>
          <a:r>
            <a:rPr lang="es-ES" sz="2400" dirty="0" smtClean="0">
              <a:ln>
                <a:solidFill>
                  <a:schemeClr val="tx1"/>
                </a:solidFill>
              </a:ln>
              <a:solidFill>
                <a:schemeClr val="tx1"/>
              </a:solidFill>
              <a:latin typeface="Georgia" pitchFamily="18" charset="0"/>
            </a:rPr>
            <a:t> </a:t>
          </a:r>
          <a:r>
            <a:rPr lang="es-ES" sz="2400" dirty="0" err="1" smtClean="0">
              <a:ln>
                <a:solidFill>
                  <a:schemeClr val="tx1"/>
                </a:solidFill>
              </a:ln>
              <a:solidFill>
                <a:schemeClr val="tx1"/>
              </a:solidFill>
              <a:latin typeface="Georgia" pitchFamily="18" charset="0"/>
            </a:rPr>
            <a:t>segala</a:t>
          </a:r>
          <a:r>
            <a:rPr lang="es-ES" sz="2400" dirty="0" smtClean="0">
              <a:ln>
                <a:solidFill>
                  <a:schemeClr val="tx1"/>
                </a:solidFill>
              </a:ln>
              <a:solidFill>
                <a:schemeClr val="tx1"/>
              </a:solidFill>
              <a:latin typeface="Georgia" pitchFamily="18" charset="0"/>
            </a:rPr>
            <a:t> </a:t>
          </a:r>
          <a:r>
            <a:rPr lang="es-ES" sz="2400" dirty="0" err="1" smtClean="0">
              <a:ln>
                <a:solidFill>
                  <a:schemeClr val="tx1"/>
                </a:solidFill>
              </a:ln>
              <a:solidFill>
                <a:schemeClr val="tx1"/>
              </a:solidFill>
              <a:latin typeface="Georgia" pitchFamily="18" charset="0"/>
            </a:rPr>
            <a:t>perintah</a:t>
          </a:r>
          <a:r>
            <a:rPr lang="es-ES" sz="2400" dirty="0" smtClean="0">
              <a:ln>
                <a:solidFill>
                  <a:schemeClr val="tx1"/>
                </a:solidFill>
              </a:ln>
              <a:solidFill>
                <a:schemeClr val="tx1"/>
              </a:solidFill>
              <a:latin typeface="Georgia" pitchFamily="18" charset="0"/>
            </a:rPr>
            <a:t> dan </a:t>
          </a:r>
          <a:r>
            <a:rPr lang="es-ES" sz="2400" dirty="0" err="1" smtClean="0">
              <a:ln>
                <a:solidFill>
                  <a:schemeClr val="tx1"/>
                </a:solidFill>
              </a:ln>
              <a:solidFill>
                <a:schemeClr val="tx1"/>
              </a:solidFill>
              <a:latin typeface="Georgia" pitchFamily="18" charset="0"/>
            </a:rPr>
            <a:t>meninggalkan</a:t>
          </a:r>
          <a:r>
            <a:rPr lang="es-ES" sz="2400" dirty="0" smtClean="0">
              <a:ln>
                <a:solidFill>
                  <a:schemeClr val="tx1"/>
                </a:solidFill>
              </a:ln>
              <a:solidFill>
                <a:schemeClr val="tx1"/>
              </a:solidFill>
              <a:latin typeface="Georgia" pitchFamily="18" charset="0"/>
            </a:rPr>
            <a:t> </a:t>
          </a:r>
          <a:r>
            <a:rPr lang="es-ES" sz="2400" dirty="0" err="1" smtClean="0">
              <a:ln>
                <a:solidFill>
                  <a:schemeClr val="tx1"/>
                </a:solidFill>
              </a:ln>
              <a:solidFill>
                <a:schemeClr val="tx1"/>
              </a:solidFill>
              <a:latin typeface="Georgia" pitchFamily="18" charset="0"/>
            </a:rPr>
            <a:t>segala</a:t>
          </a:r>
          <a:r>
            <a:rPr lang="es-ES" sz="2400" dirty="0" smtClean="0">
              <a:ln>
                <a:solidFill>
                  <a:schemeClr val="tx1"/>
                </a:solidFill>
              </a:ln>
              <a:solidFill>
                <a:schemeClr val="tx1"/>
              </a:solidFill>
              <a:latin typeface="Georgia" pitchFamily="18" charset="0"/>
            </a:rPr>
            <a:t> </a:t>
          </a:r>
          <a:r>
            <a:rPr lang="es-ES" sz="2400" dirty="0" err="1" smtClean="0">
              <a:ln>
                <a:solidFill>
                  <a:schemeClr val="tx1"/>
                </a:solidFill>
              </a:ln>
              <a:solidFill>
                <a:schemeClr val="tx1"/>
              </a:solidFill>
              <a:latin typeface="Georgia" pitchFamily="18" charset="0"/>
            </a:rPr>
            <a:t>larangan-Nya</a:t>
          </a:r>
          <a:r>
            <a:rPr lang="es-ES" sz="2400" dirty="0" smtClean="0">
              <a:ln>
                <a:solidFill>
                  <a:schemeClr val="tx1"/>
                </a:solidFill>
              </a:ln>
              <a:solidFill>
                <a:schemeClr val="tx1"/>
              </a:solidFill>
              <a:latin typeface="Georgia" pitchFamily="18" charset="0"/>
            </a:rPr>
            <a:t>. </a:t>
          </a:r>
          <a:endParaRPr lang="en-US" sz="2400" dirty="0">
            <a:ln>
              <a:solidFill>
                <a:schemeClr val="tx1"/>
              </a:solidFill>
            </a:ln>
            <a:solidFill>
              <a:schemeClr val="tx1"/>
            </a:solidFill>
            <a:latin typeface="Georgia" pitchFamily="18" charset="0"/>
          </a:endParaRPr>
        </a:p>
      </dgm:t>
    </dgm:pt>
    <dgm:pt modelId="{C58F43A5-F0D1-45C0-AA30-D5B90E5A1E49}" type="parTrans" cxnId="{C211740A-2FA0-4289-8104-9AE35ABC1DA1}">
      <dgm:prSet/>
      <dgm:spPr/>
      <dgm:t>
        <a:bodyPr/>
        <a:lstStyle/>
        <a:p>
          <a:endParaRPr lang="en-US"/>
        </a:p>
      </dgm:t>
    </dgm:pt>
    <dgm:pt modelId="{0FFE7473-25CE-4618-843E-169FC4B49768}" type="sibTrans" cxnId="{C211740A-2FA0-4289-8104-9AE35ABC1DA1}">
      <dgm:prSet/>
      <dgm:spPr/>
      <dgm:t>
        <a:bodyPr/>
        <a:lstStyle/>
        <a:p>
          <a:endParaRPr lang="en-US"/>
        </a:p>
      </dgm:t>
    </dgm:pt>
    <dgm:pt modelId="{43E3EAE8-9991-43F4-915E-8A47F73F55B9}">
      <dgm:prSet custT="1"/>
      <dgm:spPr>
        <a:noFill/>
        <a:ln>
          <a:noFill/>
        </a:ln>
      </dgm:spPr>
      <dgm:t>
        <a:bodyPr/>
        <a:lstStyle/>
        <a:p>
          <a:pPr algn="just" rtl="0"/>
          <a:r>
            <a:rPr lang="en-US" sz="2400" dirty="0" err="1" smtClean="0">
              <a:ln>
                <a:solidFill>
                  <a:schemeClr val="tx1"/>
                </a:solidFill>
              </a:ln>
              <a:solidFill>
                <a:schemeClr val="tx1"/>
              </a:solidFill>
              <a:latin typeface="Georgia" pitchFamily="18" charset="0"/>
            </a:rPr>
            <a:t>Mudah-mudahan</a:t>
          </a:r>
          <a:r>
            <a:rPr lang="en-US" sz="2400" dirty="0" smtClean="0">
              <a:ln>
                <a:solidFill>
                  <a:schemeClr val="tx1"/>
                </a:solidFill>
              </a:ln>
              <a:solidFill>
                <a:schemeClr val="tx1"/>
              </a:solidFill>
              <a:latin typeface="Georgia" pitchFamily="18" charset="0"/>
            </a:rPr>
            <a:t> Ramadan kali </a:t>
          </a:r>
          <a:r>
            <a:rPr lang="en-US" sz="2400" dirty="0" err="1" smtClean="0">
              <a:ln>
                <a:solidFill>
                  <a:schemeClr val="tx1"/>
                </a:solidFill>
              </a:ln>
              <a:solidFill>
                <a:schemeClr val="tx1"/>
              </a:solidFill>
              <a:latin typeface="Georgia" pitchFamily="18" charset="0"/>
            </a:rPr>
            <a:t>ini</a:t>
          </a:r>
          <a:r>
            <a:rPr lang="en-US" sz="2400" dirty="0" smtClean="0">
              <a:ln>
                <a:solidFill>
                  <a:schemeClr val="tx1"/>
                </a:solidFill>
              </a:ln>
              <a:solidFill>
                <a:schemeClr val="tx1"/>
              </a:solidFill>
              <a:latin typeface="Georgia" pitchFamily="18" charset="0"/>
            </a:rPr>
            <a:t> </a:t>
          </a:r>
          <a:r>
            <a:rPr lang="en-US" sz="2400" dirty="0" err="1" smtClean="0">
              <a:ln>
                <a:solidFill>
                  <a:schemeClr val="tx1"/>
                </a:solidFill>
              </a:ln>
              <a:solidFill>
                <a:schemeClr val="tx1"/>
              </a:solidFill>
              <a:latin typeface="Georgia" pitchFamily="18" charset="0"/>
            </a:rPr>
            <a:t>menjadikan</a:t>
          </a:r>
          <a:r>
            <a:rPr lang="en-US" sz="2400" dirty="0" smtClean="0">
              <a:ln>
                <a:solidFill>
                  <a:schemeClr val="tx1"/>
                </a:solidFill>
              </a:ln>
              <a:solidFill>
                <a:schemeClr val="tx1"/>
              </a:solidFill>
              <a:latin typeface="Georgia" pitchFamily="18" charset="0"/>
            </a:rPr>
            <a:t> </a:t>
          </a:r>
          <a:r>
            <a:rPr lang="en-US" sz="2400" dirty="0" err="1" smtClean="0">
              <a:ln>
                <a:solidFill>
                  <a:schemeClr val="tx1"/>
                </a:solidFill>
              </a:ln>
              <a:solidFill>
                <a:schemeClr val="tx1"/>
              </a:solidFill>
              <a:latin typeface="Georgia" pitchFamily="18" charset="0"/>
            </a:rPr>
            <a:t>kita</a:t>
          </a:r>
          <a:r>
            <a:rPr lang="en-US" sz="2400" dirty="0" smtClean="0">
              <a:ln>
                <a:solidFill>
                  <a:schemeClr val="tx1"/>
                </a:solidFill>
              </a:ln>
              <a:solidFill>
                <a:schemeClr val="tx1"/>
              </a:solidFill>
              <a:latin typeface="Georgia" pitchFamily="18" charset="0"/>
            </a:rPr>
            <a:t> </a:t>
          </a:r>
          <a:r>
            <a:rPr lang="en-US" sz="2400" dirty="0" err="1" smtClean="0">
              <a:ln>
                <a:solidFill>
                  <a:schemeClr val="tx1"/>
                </a:solidFill>
              </a:ln>
              <a:solidFill>
                <a:schemeClr val="tx1"/>
              </a:solidFill>
              <a:latin typeface="Georgia" pitchFamily="18" charset="0"/>
            </a:rPr>
            <a:t>insan</a:t>
          </a:r>
          <a:r>
            <a:rPr lang="en-US" sz="2400" dirty="0" smtClean="0">
              <a:ln>
                <a:solidFill>
                  <a:schemeClr val="tx1"/>
                </a:solidFill>
              </a:ln>
              <a:solidFill>
                <a:schemeClr val="tx1"/>
              </a:solidFill>
              <a:latin typeface="Georgia" pitchFamily="18" charset="0"/>
            </a:rPr>
            <a:t> yang </a:t>
          </a:r>
          <a:r>
            <a:rPr lang="en-US" sz="2400" dirty="0" err="1" smtClean="0">
              <a:ln>
                <a:solidFill>
                  <a:schemeClr val="tx1"/>
                </a:solidFill>
              </a:ln>
              <a:solidFill>
                <a:schemeClr val="tx1"/>
              </a:solidFill>
              <a:latin typeface="Georgia" pitchFamily="18" charset="0"/>
            </a:rPr>
            <a:t>berjaya</a:t>
          </a:r>
          <a:r>
            <a:rPr lang="en-US" sz="2400" dirty="0" smtClean="0">
              <a:ln>
                <a:solidFill>
                  <a:schemeClr val="tx1"/>
                </a:solidFill>
              </a:ln>
              <a:solidFill>
                <a:schemeClr val="tx1"/>
              </a:solidFill>
              <a:latin typeface="Georgia" pitchFamily="18" charset="0"/>
            </a:rPr>
            <a:t> </a:t>
          </a:r>
          <a:r>
            <a:rPr lang="en-US" sz="2400" dirty="0" err="1" smtClean="0">
              <a:ln>
                <a:solidFill>
                  <a:schemeClr val="tx1"/>
                </a:solidFill>
              </a:ln>
              <a:solidFill>
                <a:schemeClr val="tx1"/>
              </a:solidFill>
              <a:latin typeface="Georgia" pitchFamily="18" charset="0"/>
            </a:rPr>
            <a:t>di</a:t>
          </a:r>
          <a:r>
            <a:rPr lang="en-US" sz="2400" dirty="0" smtClean="0">
              <a:ln>
                <a:solidFill>
                  <a:schemeClr val="tx1"/>
                </a:solidFill>
              </a:ln>
              <a:solidFill>
                <a:schemeClr val="tx1"/>
              </a:solidFill>
              <a:latin typeface="Georgia" pitchFamily="18" charset="0"/>
            </a:rPr>
            <a:t> </a:t>
          </a:r>
          <a:r>
            <a:rPr lang="en-US" sz="2400" dirty="0" err="1" smtClean="0">
              <a:ln>
                <a:solidFill>
                  <a:schemeClr val="tx1"/>
                </a:solidFill>
              </a:ln>
              <a:solidFill>
                <a:schemeClr val="tx1"/>
              </a:solidFill>
              <a:latin typeface="Georgia" pitchFamily="18" charset="0"/>
            </a:rPr>
            <a:t>dunia</a:t>
          </a:r>
          <a:r>
            <a:rPr lang="en-US" sz="2400" dirty="0" smtClean="0">
              <a:ln>
                <a:solidFill>
                  <a:schemeClr val="tx1"/>
                </a:solidFill>
              </a:ln>
              <a:solidFill>
                <a:schemeClr val="tx1"/>
              </a:solidFill>
              <a:latin typeface="Georgia" pitchFamily="18" charset="0"/>
            </a:rPr>
            <a:t> </a:t>
          </a:r>
          <a:r>
            <a:rPr lang="en-US" sz="2400" dirty="0" err="1" smtClean="0">
              <a:ln>
                <a:solidFill>
                  <a:schemeClr val="tx1"/>
                </a:solidFill>
              </a:ln>
              <a:solidFill>
                <a:schemeClr val="tx1"/>
              </a:solidFill>
              <a:latin typeface="Georgia" pitchFamily="18" charset="0"/>
            </a:rPr>
            <a:t>dan</a:t>
          </a:r>
          <a:r>
            <a:rPr lang="en-US" sz="2400" dirty="0" smtClean="0">
              <a:ln>
                <a:solidFill>
                  <a:schemeClr val="tx1"/>
                </a:solidFill>
              </a:ln>
              <a:solidFill>
                <a:schemeClr val="tx1"/>
              </a:solidFill>
              <a:latin typeface="Georgia" pitchFamily="18" charset="0"/>
            </a:rPr>
            <a:t> </a:t>
          </a:r>
          <a:r>
            <a:rPr lang="en-US" sz="2400" dirty="0" err="1" smtClean="0">
              <a:ln>
                <a:solidFill>
                  <a:schemeClr val="tx1"/>
                </a:solidFill>
              </a:ln>
              <a:solidFill>
                <a:schemeClr val="tx1"/>
              </a:solidFill>
              <a:latin typeface="Georgia" pitchFamily="18" charset="0"/>
            </a:rPr>
            <a:t>akhirat</a:t>
          </a:r>
          <a:r>
            <a:rPr lang="en-US" sz="2400" dirty="0" smtClean="0">
              <a:ln>
                <a:solidFill>
                  <a:schemeClr val="tx1"/>
                </a:solidFill>
              </a:ln>
              <a:solidFill>
                <a:schemeClr val="tx1"/>
              </a:solidFill>
              <a:latin typeface="Georgia" pitchFamily="18" charset="0"/>
            </a:rPr>
            <a:t>. </a:t>
          </a:r>
          <a:endParaRPr lang="en-US" sz="2400" dirty="0">
            <a:ln>
              <a:solidFill>
                <a:schemeClr val="tx1"/>
              </a:solidFill>
            </a:ln>
            <a:solidFill>
              <a:schemeClr val="tx1"/>
            </a:solidFill>
            <a:latin typeface="Georgia" pitchFamily="18" charset="0"/>
          </a:endParaRPr>
        </a:p>
      </dgm:t>
    </dgm:pt>
    <dgm:pt modelId="{630E7E62-FC26-4BE8-9AB7-524B82AC5270}" type="parTrans" cxnId="{9B953307-A2DE-475C-81F2-8E4FB183E3B8}">
      <dgm:prSet/>
      <dgm:spPr/>
      <dgm:t>
        <a:bodyPr/>
        <a:lstStyle/>
        <a:p>
          <a:endParaRPr lang="en-US"/>
        </a:p>
      </dgm:t>
    </dgm:pt>
    <dgm:pt modelId="{2EFE9153-910D-44EC-BB38-11A9CA6F3CE0}" type="sibTrans" cxnId="{9B953307-A2DE-475C-81F2-8E4FB183E3B8}">
      <dgm:prSet/>
      <dgm:spPr/>
      <dgm:t>
        <a:bodyPr/>
        <a:lstStyle/>
        <a:p>
          <a:endParaRPr lang="en-US"/>
        </a:p>
      </dgm:t>
    </dgm:pt>
    <dgm:pt modelId="{AE4BBD36-9A92-442B-9611-4AFE3BCE1A42}" type="pres">
      <dgm:prSet presAssocID="{4437E3D7-074E-46A9-992D-402A8F642D8C}" presName="Name0" presStyleCnt="0">
        <dgm:presLayoutVars>
          <dgm:chMax val="7"/>
          <dgm:chPref val="7"/>
          <dgm:dir/>
        </dgm:presLayoutVars>
      </dgm:prSet>
      <dgm:spPr/>
      <dgm:t>
        <a:bodyPr/>
        <a:lstStyle/>
        <a:p>
          <a:endParaRPr lang="en-US"/>
        </a:p>
      </dgm:t>
    </dgm:pt>
    <dgm:pt modelId="{12B22240-4F9A-4330-B5FC-02FF9E645436}" type="pres">
      <dgm:prSet presAssocID="{4437E3D7-074E-46A9-992D-402A8F642D8C}" presName="Name1" presStyleCnt="0"/>
      <dgm:spPr/>
      <dgm:t>
        <a:bodyPr/>
        <a:lstStyle/>
        <a:p>
          <a:endParaRPr lang="en-US"/>
        </a:p>
      </dgm:t>
    </dgm:pt>
    <dgm:pt modelId="{6A0579CE-90A2-4AB4-9E81-450B7EC48852}" type="pres">
      <dgm:prSet presAssocID="{4437E3D7-074E-46A9-992D-402A8F642D8C}" presName="cycle" presStyleCnt="0"/>
      <dgm:spPr/>
      <dgm:t>
        <a:bodyPr/>
        <a:lstStyle/>
        <a:p>
          <a:endParaRPr lang="en-US"/>
        </a:p>
      </dgm:t>
    </dgm:pt>
    <dgm:pt modelId="{E7F8FB66-E166-4CAA-93C2-DF655562F5E1}" type="pres">
      <dgm:prSet presAssocID="{4437E3D7-074E-46A9-992D-402A8F642D8C}" presName="srcNode" presStyleLbl="node1" presStyleIdx="0" presStyleCnt="3"/>
      <dgm:spPr/>
      <dgm:t>
        <a:bodyPr/>
        <a:lstStyle/>
        <a:p>
          <a:endParaRPr lang="en-US"/>
        </a:p>
      </dgm:t>
    </dgm:pt>
    <dgm:pt modelId="{8E8C2503-3360-4CB0-9AFB-F88AC19F2CEA}" type="pres">
      <dgm:prSet presAssocID="{4437E3D7-074E-46A9-992D-402A8F642D8C}" presName="conn" presStyleLbl="parChTrans1D2" presStyleIdx="0" presStyleCnt="1"/>
      <dgm:spPr/>
      <dgm:t>
        <a:bodyPr/>
        <a:lstStyle/>
        <a:p>
          <a:endParaRPr lang="en-US"/>
        </a:p>
      </dgm:t>
    </dgm:pt>
    <dgm:pt modelId="{EDE2113C-D5A4-4D3D-9B27-AF5CEB05B67C}" type="pres">
      <dgm:prSet presAssocID="{4437E3D7-074E-46A9-992D-402A8F642D8C}" presName="extraNode" presStyleLbl="node1" presStyleIdx="0" presStyleCnt="3"/>
      <dgm:spPr/>
      <dgm:t>
        <a:bodyPr/>
        <a:lstStyle/>
        <a:p>
          <a:endParaRPr lang="en-US"/>
        </a:p>
      </dgm:t>
    </dgm:pt>
    <dgm:pt modelId="{21C69408-CF5E-424E-8C4D-C63038CBFF6A}" type="pres">
      <dgm:prSet presAssocID="{4437E3D7-074E-46A9-992D-402A8F642D8C}" presName="dstNode" presStyleLbl="node1" presStyleIdx="0" presStyleCnt="3"/>
      <dgm:spPr/>
      <dgm:t>
        <a:bodyPr/>
        <a:lstStyle/>
        <a:p>
          <a:endParaRPr lang="en-US"/>
        </a:p>
      </dgm:t>
    </dgm:pt>
    <dgm:pt modelId="{86761E33-C534-4E98-B204-B74931C03CB5}" type="pres">
      <dgm:prSet presAssocID="{B7F3C467-EDE5-4580-BACF-D4107390C88D}" presName="text_1" presStyleLbl="node1" presStyleIdx="0" presStyleCnt="3" custLinFactNeighborX="-463">
        <dgm:presLayoutVars>
          <dgm:bulletEnabled val="1"/>
        </dgm:presLayoutVars>
      </dgm:prSet>
      <dgm:spPr/>
      <dgm:t>
        <a:bodyPr/>
        <a:lstStyle/>
        <a:p>
          <a:endParaRPr lang="en-US"/>
        </a:p>
      </dgm:t>
    </dgm:pt>
    <dgm:pt modelId="{E1B2FD6E-B78D-454F-BCAF-097E0FFB59C6}" type="pres">
      <dgm:prSet presAssocID="{B7F3C467-EDE5-4580-BACF-D4107390C88D}" presName="accent_1" presStyleCnt="0"/>
      <dgm:spPr/>
      <dgm:t>
        <a:bodyPr/>
        <a:lstStyle/>
        <a:p>
          <a:endParaRPr lang="en-US"/>
        </a:p>
      </dgm:t>
    </dgm:pt>
    <dgm:pt modelId="{F3188180-8437-48F8-8D4D-0ED4D4204FD6}" type="pres">
      <dgm:prSet presAssocID="{B7F3C467-EDE5-4580-BACF-D4107390C88D}" presName="accentRepeatNode" presStyleLbl="solidFgAcc1" presStyleIdx="0" presStyleCnt="3"/>
      <dgm:spPr>
        <a:solidFill>
          <a:srgbClr val="FFFF00"/>
        </a:solidFill>
      </dgm:spPr>
      <dgm:t>
        <a:bodyPr/>
        <a:lstStyle/>
        <a:p>
          <a:endParaRPr lang="en-US"/>
        </a:p>
      </dgm:t>
    </dgm:pt>
    <dgm:pt modelId="{8F4E6B89-F7C2-457F-9ED9-0F3C2F760CCA}" type="pres">
      <dgm:prSet presAssocID="{78027DCB-3B1F-4263-A612-64CC6D03F20F}" presName="text_2" presStyleLbl="node1" presStyleIdx="1" presStyleCnt="3" custScaleY="158537">
        <dgm:presLayoutVars>
          <dgm:bulletEnabled val="1"/>
        </dgm:presLayoutVars>
      </dgm:prSet>
      <dgm:spPr/>
      <dgm:t>
        <a:bodyPr/>
        <a:lstStyle/>
        <a:p>
          <a:endParaRPr lang="en-US"/>
        </a:p>
      </dgm:t>
    </dgm:pt>
    <dgm:pt modelId="{02DBCA78-F2B4-44A4-BE3A-322F2F027681}" type="pres">
      <dgm:prSet presAssocID="{78027DCB-3B1F-4263-A612-64CC6D03F20F}" presName="accent_2" presStyleCnt="0"/>
      <dgm:spPr/>
      <dgm:t>
        <a:bodyPr/>
        <a:lstStyle/>
        <a:p>
          <a:endParaRPr lang="en-US"/>
        </a:p>
      </dgm:t>
    </dgm:pt>
    <dgm:pt modelId="{99D993C5-F062-466D-BF5C-B1CDA67B02A9}" type="pres">
      <dgm:prSet presAssocID="{78027DCB-3B1F-4263-A612-64CC6D03F20F}" presName="accentRepeatNode" presStyleLbl="solidFgAcc1" presStyleIdx="1" presStyleCnt="3"/>
      <dgm:spPr>
        <a:solidFill>
          <a:srgbClr val="6600FF"/>
        </a:solidFill>
      </dgm:spPr>
      <dgm:t>
        <a:bodyPr/>
        <a:lstStyle/>
        <a:p>
          <a:endParaRPr lang="en-US"/>
        </a:p>
      </dgm:t>
    </dgm:pt>
    <dgm:pt modelId="{B5417ED4-5455-422F-AF51-41B1054833CC}" type="pres">
      <dgm:prSet presAssocID="{43E3EAE8-9991-43F4-915E-8A47F73F55B9}" presName="text_3" presStyleLbl="node1" presStyleIdx="2" presStyleCnt="3">
        <dgm:presLayoutVars>
          <dgm:bulletEnabled val="1"/>
        </dgm:presLayoutVars>
      </dgm:prSet>
      <dgm:spPr/>
      <dgm:t>
        <a:bodyPr/>
        <a:lstStyle/>
        <a:p>
          <a:endParaRPr lang="en-US"/>
        </a:p>
      </dgm:t>
    </dgm:pt>
    <dgm:pt modelId="{06E4FDFE-BCDF-49C3-949A-6BFC84565ECA}" type="pres">
      <dgm:prSet presAssocID="{43E3EAE8-9991-43F4-915E-8A47F73F55B9}" presName="accent_3" presStyleCnt="0"/>
      <dgm:spPr/>
      <dgm:t>
        <a:bodyPr/>
        <a:lstStyle/>
        <a:p>
          <a:endParaRPr lang="en-US"/>
        </a:p>
      </dgm:t>
    </dgm:pt>
    <dgm:pt modelId="{CBAF6D9E-16E9-4057-9D8A-B501E907B333}" type="pres">
      <dgm:prSet presAssocID="{43E3EAE8-9991-43F4-915E-8A47F73F55B9}" presName="accentRepeatNode" presStyleLbl="solidFgAcc1" presStyleIdx="2" presStyleCnt="3"/>
      <dgm:spPr>
        <a:solidFill>
          <a:srgbClr val="C00000"/>
        </a:solidFill>
      </dgm:spPr>
      <dgm:t>
        <a:bodyPr/>
        <a:lstStyle/>
        <a:p>
          <a:endParaRPr lang="en-US"/>
        </a:p>
      </dgm:t>
    </dgm:pt>
  </dgm:ptLst>
  <dgm:cxnLst>
    <dgm:cxn modelId="{FF85BB21-A062-4F16-9451-5452903B5589}" srcId="{4437E3D7-074E-46A9-992D-402A8F642D8C}" destId="{B7F3C467-EDE5-4580-BACF-D4107390C88D}" srcOrd="0" destOrd="0" parTransId="{6F521D96-E8B2-47B9-A1A2-71F905AA1255}" sibTransId="{EFA62702-6F48-4A11-86D6-A1649B9F4B33}"/>
    <dgm:cxn modelId="{E459F374-A8A3-4C67-B72D-4E0D3FE5115F}" type="presOf" srcId="{43E3EAE8-9991-43F4-915E-8A47F73F55B9}" destId="{B5417ED4-5455-422F-AF51-41B1054833CC}" srcOrd="0" destOrd="0" presId="urn:microsoft.com/office/officeart/2008/layout/VerticalCurvedList"/>
    <dgm:cxn modelId="{5AC52F51-947C-4F52-8A23-0DDA45381522}" type="presOf" srcId="{EFA62702-6F48-4A11-86D6-A1649B9F4B33}" destId="{8E8C2503-3360-4CB0-9AFB-F88AC19F2CEA}" srcOrd="0" destOrd="0" presId="urn:microsoft.com/office/officeart/2008/layout/VerticalCurvedList"/>
    <dgm:cxn modelId="{C211740A-2FA0-4289-8104-9AE35ABC1DA1}" srcId="{4437E3D7-074E-46A9-992D-402A8F642D8C}" destId="{78027DCB-3B1F-4263-A612-64CC6D03F20F}" srcOrd="1" destOrd="0" parTransId="{C58F43A5-F0D1-45C0-AA30-D5B90E5A1E49}" sibTransId="{0FFE7473-25CE-4618-843E-169FC4B49768}"/>
    <dgm:cxn modelId="{89572924-003D-435D-B825-F9A75A516349}" type="presOf" srcId="{B7F3C467-EDE5-4580-BACF-D4107390C88D}" destId="{86761E33-C534-4E98-B204-B74931C03CB5}" srcOrd="0" destOrd="0" presId="urn:microsoft.com/office/officeart/2008/layout/VerticalCurvedList"/>
    <dgm:cxn modelId="{0C6308AC-B4C7-4230-B8CE-775773BC04AF}" type="presOf" srcId="{78027DCB-3B1F-4263-A612-64CC6D03F20F}" destId="{8F4E6B89-F7C2-457F-9ED9-0F3C2F760CCA}" srcOrd="0" destOrd="0" presId="urn:microsoft.com/office/officeart/2008/layout/VerticalCurvedList"/>
    <dgm:cxn modelId="{F2718ECC-2F1D-4015-B7ED-59D9E0802F22}" type="presOf" srcId="{4437E3D7-074E-46A9-992D-402A8F642D8C}" destId="{AE4BBD36-9A92-442B-9611-4AFE3BCE1A42}" srcOrd="0" destOrd="0" presId="urn:microsoft.com/office/officeart/2008/layout/VerticalCurvedList"/>
    <dgm:cxn modelId="{9B953307-A2DE-475C-81F2-8E4FB183E3B8}" srcId="{4437E3D7-074E-46A9-992D-402A8F642D8C}" destId="{43E3EAE8-9991-43F4-915E-8A47F73F55B9}" srcOrd="2" destOrd="0" parTransId="{630E7E62-FC26-4BE8-9AB7-524B82AC5270}" sibTransId="{2EFE9153-910D-44EC-BB38-11A9CA6F3CE0}"/>
    <dgm:cxn modelId="{917DA98D-B3B7-4894-9E7F-604113B7764E}" type="presParOf" srcId="{AE4BBD36-9A92-442B-9611-4AFE3BCE1A42}" destId="{12B22240-4F9A-4330-B5FC-02FF9E645436}" srcOrd="0" destOrd="0" presId="urn:microsoft.com/office/officeart/2008/layout/VerticalCurvedList"/>
    <dgm:cxn modelId="{F477B9FA-74F6-4E18-9FE2-5A8BDFD9C010}" type="presParOf" srcId="{12B22240-4F9A-4330-B5FC-02FF9E645436}" destId="{6A0579CE-90A2-4AB4-9E81-450B7EC48852}" srcOrd="0" destOrd="0" presId="urn:microsoft.com/office/officeart/2008/layout/VerticalCurvedList"/>
    <dgm:cxn modelId="{DACBC609-0AF6-4251-8987-E877D48CC878}" type="presParOf" srcId="{6A0579CE-90A2-4AB4-9E81-450B7EC48852}" destId="{E7F8FB66-E166-4CAA-93C2-DF655562F5E1}" srcOrd="0" destOrd="0" presId="urn:microsoft.com/office/officeart/2008/layout/VerticalCurvedList"/>
    <dgm:cxn modelId="{8AF1C3C9-864C-4F9C-A8B3-EF3FF7F92663}" type="presParOf" srcId="{6A0579CE-90A2-4AB4-9E81-450B7EC48852}" destId="{8E8C2503-3360-4CB0-9AFB-F88AC19F2CEA}" srcOrd="1" destOrd="0" presId="urn:microsoft.com/office/officeart/2008/layout/VerticalCurvedList"/>
    <dgm:cxn modelId="{936A3355-10FA-444B-9FE5-9BDBE5757ECB}" type="presParOf" srcId="{6A0579CE-90A2-4AB4-9E81-450B7EC48852}" destId="{EDE2113C-D5A4-4D3D-9B27-AF5CEB05B67C}" srcOrd="2" destOrd="0" presId="urn:microsoft.com/office/officeart/2008/layout/VerticalCurvedList"/>
    <dgm:cxn modelId="{F57DAF1A-8C7D-4E63-9741-8F5EAFB90C22}" type="presParOf" srcId="{6A0579CE-90A2-4AB4-9E81-450B7EC48852}" destId="{21C69408-CF5E-424E-8C4D-C63038CBFF6A}" srcOrd="3" destOrd="0" presId="urn:microsoft.com/office/officeart/2008/layout/VerticalCurvedList"/>
    <dgm:cxn modelId="{052E85AF-15B0-437D-AAA9-EEE99CD97F9A}" type="presParOf" srcId="{12B22240-4F9A-4330-B5FC-02FF9E645436}" destId="{86761E33-C534-4E98-B204-B74931C03CB5}" srcOrd="1" destOrd="0" presId="urn:microsoft.com/office/officeart/2008/layout/VerticalCurvedList"/>
    <dgm:cxn modelId="{081B2BE7-8746-4DD8-B690-FF27AFBCBC5C}" type="presParOf" srcId="{12B22240-4F9A-4330-B5FC-02FF9E645436}" destId="{E1B2FD6E-B78D-454F-BCAF-097E0FFB59C6}" srcOrd="2" destOrd="0" presId="urn:microsoft.com/office/officeart/2008/layout/VerticalCurvedList"/>
    <dgm:cxn modelId="{54739A44-B0A4-4CA4-8D6C-4BDEAED3AFC8}" type="presParOf" srcId="{E1B2FD6E-B78D-454F-BCAF-097E0FFB59C6}" destId="{F3188180-8437-48F8-8D4D-0ED4D4204FD6}" srcOrd="0" destOrd="0" presId="urn:microsoft.com/office/officeart/2008/layout/VerticalCurvedList"/>
    <dgm:cxn modelId="{A840D99F-AFD4-4473-AF83-094851B0BB19}" type="presParOf" srcId="{12B22240-4F9A-4330-B5FC-02FF9E645436}" destId="{8F4E6B89-F7C2-457F-9ED9-0F3C2F760CCA}" srcOrd="3" destOrd="0" presId="urn:microsoft.com/office/officeart/2008/layout/VerticalCurvedList"/>
    <dgm:cxn modelId="{37AF0F56-D113-4662-97BB-09BBF21A4B76}" type="presParOf" srcId="{12B22240-4F9A-4330-B5FC-02FF9E645436}" destId="{02DBCA78-F2B4-44A4-BE3A-322F2F027681}" srcOrd="4" destOrd="0" presId="urn:microsoft.com/office/officeart/2008/layout/VerticalCurvedList"/>
    <dgm:cxn modelId="{992273AC-54D4-4939-A197-52FB072DC40F}" type="presParOf" srcId="{02DBCA78-F2B4-44A4-BE3A-322F2F027681}" destId="{99D993C5-F062-466D-BF5C-B1CDA67B02A9}" srcOrd="0" destOrd="0" presId="urn:microsoft.com/office/officeart/2008/layout/VerticalCurvedList"/>
    <dgm:cxn modelId="{D80C394D-4F97-470A-B3F8-284011920F17}" type="presParOf" srcId="{12B22240-4F9A-4330-B5FC-02FF9E645436}" destId="{B5417ED4-5455-422F-AF51-41B1054833CC}" srcOrd="5" destOrd="0" presId="urn:microsoft.com/office/officeart/2008/layout/VerticalCurvedList"/>
    <dgm:cxn modelId="{5465B637-0066-4CEA-9D4F-F56805A87D38}" type="presParOf" srcId="{12B22240-4F9A-4330-B5FC-02FF9E645436}" destId="{06E4FDFE-BCDF-49C3-949A-6BFC84565ECA}" srcOrd="6" destOrd="0" presId="urn:microsoft.com/office/officeart/2008/layout/VerticalCurvedList"/>
    <dgm:cxn modelId="{207E61B1-B02A-4409-B87A-6A7517647E8D}" type="presParOf" srcId="{06E4FDFE-BCDF-49C3-949A-6BFC84565ECA}" destId="{CBAF6D9E-16E9-4057-9D8A-B501E907B33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B6E4E4-580A-4680-88A9-32A96A251C56}" type="doc">
      <dgm:prSet loTypeId="urn:microsoft.com/office/officeart/2005/8/layout/vList2" loCatId="list" qsTypeId="urn:microsoft.com/office/officeart/2005/8/quickstyle/3d4" qsCatId="3D" csTypeId="urn:microsoft.com/office/officeart/2005/8/colors/accent0_1" csCatId="mainScheme" phldr="1"/>
      <dgm:spPr/>
      <dgm:t>
        <a:bodyPr/>
        <a:lstStyle/>
        <a:p>
          <a:endParaRPr lang="en-US"/>
        </a:p>
      </dgm:t>
    </dgm:pt>
    <dgm:pt modelId="{2E494BEB-12C9-40C5-AC9E-742174508B87}">
      <dgm:prSet custT="1"/>
      <dgm:spPr/>
      <dgm:t>
        <a:bodyPr/>
        <a:lstStyle/>
        <a:p>
          <a:pPr algn="just" rtl="0"/>
          <a:r>
            <a:rPr lang="en-US" sz="2200" dirty="0" err="1" smtClean="0">
              <a:ln>
                <a:solidFill>
                  <a:schemeClr val="tx1"/>
                </a:solidFill>
              </a:ln>
              <a:solidFill>
                <a:schemeClr val="tx1"/>
              </a:solidFill>
              <a:latin typeface="Georgia" pitchFamily="18" charset="0"/>
            </a:rPr>
            <a:t>Selain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menyayangi</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kesihatan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diri</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fizikal</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kita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juga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perlu</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menjaga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menyayangi</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diri</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rohani</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dengan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mendekatkan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diri</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kepada</a:t>
          </a:r>
          <a:r>
            <a:rPr lang="en-US" sz="2200" dirty="0" smtClean="0">
              <a:ln>
                <a:solidFill>
                  <a:schemeClr val="tx1"/>
                </a:solidFill>
              </a:ln>
              <a:solidFill>
                <a:schemeClr val="tx1"/>
              </a:solidFill>
              <a:latin typeface="Georgia" pitchFamily="18" charset="0"/>
            </a:rPr>
            <a:t> Allah SWT. </a:t>
          </a:r>
          <a:endParaRPr lang="en-US" sz="2200" dirty="0">
            <a:ln>
              <a:solidFill>
                <a:schemeClr val="tx1"/>
              </a:solidFill>
            </a:ln>
            <a:solidFill>
              <a:schemeClr val="tx1"/>
            </a:solidFill>
            <a:latin typeface="Georgia" pitchFamily="18" charset="0"/>
          </a:endParaRPr>
        </a:p>
      </dgm:t>
    </dgm:pt>
    <dgm:pt modelId="{CAA91D86-9079-48BF-8812-B49B69C0F0C4}" type="parTrans" cxnId="{5EC04320-FCA0-472A-991B-01425A70B35D}">
      <dgm:prSet/>
      <dgm:spPr/>
      <dgm:t>
        <a:bodyPr/>
        <a:lstStyle/>
        <a:p>
          <a:pPr algn="ctr"/>
          <a:endParaRPr lang="en-US" sz="2200">
            <a:ln>
              <a:solidFill>
                <a:schemeClr val="tx1"/>
              </a:solidFill>
            </a:ln>
            <a:solidFill>
              <a:schemeClr val="tx1"/>
            </a:solidFill>
          </a:endParaRPr>
        </a:p>
      </dgm:t>
    </dgm:pt>
    <dgm:pt modelId="{EC0018AA-779E-4CC7-8651-4698585C2805}" type="sibTrans" cxnId="{5EC04320-FCA0-472A-991B-01425A70B35D}">
      <dgm:prSet/>
      <dgm:spPr/>
      <dgm:t>
        <a:bodyPr/>
        <a:lstStyle/>
        <a:p>
          <a:pPr algn="ctr"/>
          <a:endParaRPr lang="en-US" sz="2200">
            <a:ln>
              <a:solidFill>
                <a:schemeClr val="tx1"/>
              </a:solidFill>
            </a:ln>
            <a:solidFill>
              <a:schemeClr val="tx1"/>
            </a:solidFill>
          </a:endParaRPr>
        </a:p>
      </dgm:t>
    </dgm:pt>
    <dgm:pt modelId="{5E18130C-D644-4B81-BA08-ADF7E4C1D63C}">
      <dgm:prSet custT="1"/>
      <dgm:spPr/>
      <dgm:t>
        <a:bodyPr/>
        <a:lstStyle/>
        <a:p>
          <a:pPr algn="just" rtl="0"/>
          <a:r>
            <a:rPr lang="en-US" sz="2200" dirty="0" err="1" smtClean="0">
              <a:ln>
                <a:solidFill>
                  <a:schemeClr val="tx1"/>
                </a:solidFill>
              </a:ln>
              <a:solidFill>
                <a:schemeClr val="tx1"/>
              </a:solidFill>
              <a:latin typeface="Georgia" pitchFamily="18" charset="0"/>
            </a:rPr>
            <a:t>Sempena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berada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di</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fasa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terakhir</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bulan</a:t>
          </a:r>
          <a:r>
            <a:rPr lang="en-US" sz="2200" dirty="0" smtClean="0">
              <a:ln>
                <a:solidFill>
                  <a:schemeClr val="tx1"/>
                </a:solidFill>
              </a:ln>
              <a:solidFill>
                <a:schemeClr val="tx1"/>
              </a:solidFill>
              <a:latin typeface="Georgia" pitchFamily="18" charset="0"/>
            </a:rPr>
            <a:t> Ramadan al-Mubarak </a:t>
          </a:r>
          <a:r>
            <a:rPr lang="en-US" sz="2200" dirty="0" err="1" smtClean="0">
              <a:ln>
                <a:solidFill>
                  <a:schemeClr val="tx1"/>
                </a:solidFill>
              </a:ln>
              <a:solidFill>
                <a:schemeClr val="tx1"/>
              </a:solidFill>
              <a:latin typeface="Georgia" pitchFamily="18" charset="0"/>
            </a:rPr>
            <a:t>ini</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adakah</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kita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benar-benar</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mendapat</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faedah</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di</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bulan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mulia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ini</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dengan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perkara-perkara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kebajikan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amal</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soleh</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atau</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masih</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lagi</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terleka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tewas</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kepada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nafsu</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diri</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sendiri</a:t>
          </a:r>
          <a:r>
            <a:rPr lang="en-US" sz="2200" dirty="0" smtClean="0">
              <a:ln>
                <a:solidFill>
                  <a:schemeClr val="tx1"/>
                </a:solidFill>
              </a:ln>
              <a:solidFill>
                <a:schemeClr val="tx1"/>
              </a:solidFill>
              <a:latin typeface="Georgia" pitchFamily="18" charset="0"/>
            </a:rPr>
            <a:t>?. 	</a:t>
          </a:r>
          <a:endParaRPr lang="en-US" sz="2200" dirty="0">
            <a:ln>
              <a:solidFill>
                <a:schemeClr val="tx1"/>
              </a:solidFill>
            </a:ln>
            <a:solidFill>
              <a:schemeClr val="tx1"/>
            </a:solidFill>
            <a:latin typeface="Georgia" pitchFamily="18" charset="0"/>
          </a:endParaRPr>
        </a:p>
      </dgm:t>
    </dgm:pt>
    <dgm:pt modelId="{FB14F19E-AD8C-417D-96F9-204051A13AC2}" type="parTrans" cxnId="{2C210D5E-240C-417A-80F4-0D2E82FCCA42}">
      <dgm:prSet/>
      <dgm:spPr/>
      <dgm:t>
        <a:bodyPr/>
        <a:lstStyle/>
        <a:p>
          <a:pPr algn="ctr"/>
          <a:endParaRPr lang="en-US" sz="2200">
            <a:ln>
              <a:solidFill>
                <a:schemeClr val="tx1"/>
              </a:solidFill>
            </a:ln>
            <a:solidFill>
              <a:schemeClr val="tx1"/>
            </a:solidFill>
          </a:endParaRPr>
        </a:p>
      </dgm:t>
    </dgm:pt>
    <dgm:pt modelId="{C7AB4B13-5603-4F38-9A4B-FF8C65AE4689}" type="sibTrans" cxnId="{2C210D5E-240C-417A-80F4-0D2E82FCCA42}">
      <dgm:prSet/>
      <dgm:spPr/>
      <dgm:t>
        <a:bodyPr/>
        <a:lstStyle/>
        <a:p>
          <a:pPr algn="ctr"/>
          <a:endParaRPr lang="en-US" sz="2200">
            <a:ln>
              <a:solidFill>
                <a:schemeClr val="tx1"/>
              </a:solidFill>
            </a:ln>
            <a:solidFill>
              <a:schemeClr val="tx1"/>
            </a:solidFill>
          </a:endParaRPr>
        </a:p>
      </dgm:t>
    </dgm:pt>
    <dgm:pt modelId="{85BC42AF-2733-4E30-9669-818679E4BDE2}">
      <dgm:prSet custT="1"/>
      <dgm:spPr/>
      <dgm:t>
        <a:bodyPr/>
        <a:lstStyle/>
        <a:p>
          <a:pPr algn="just" rtl="0"/>
          <a:r>
            <a:rPr lang="en-US" sz="2200" dirty="0" err="1" smtClean="0">
              <a:ln>
                <a:solidFill>
                  <a:schemeClr val="tx1"/>
                </a:solidFill>
              </a:ln>
              <a:solidFill>
                <a:schemeClr val="tx1"/>
              </a:solidFill>
              <a:latin typeface="Georgia" pitchFamily="18" charset="0"/>
            </a:rPr>
            <a:t>Ya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masih</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belum</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terlewat</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untuk</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kita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bangkit</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meningkatkan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ketakwaan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kepada</a:t>
          </a:r>
          <a:r>
            <a:rPr lang="en-US" sz="2200" dirty="0" smtClean="0">
              <a:ln>
                <a:solidFill>
                  <a:schemeClr val="tx1"/>
                </a:solidFill>
              </a:ln>
              <a:solidFill>
                <a:schemeClr val="tx1"/>
              </a:solidFill>
              <a:latin typeface="Georgia" pitchFamily="18" charset="0"/>
            </a:rPr>
            <a:t> Allah SWT </a:t>
          </a:r>
          <a:r>
            <a:rPr lang="en-US" sz="2200" dirty="0" err="1" smtClean="0">
              <a:ln>
                <a:solidFill>
                  <a:schemeClr val="tx1"/>
                </a:solidFill>
              </a:ln>
              <a:solidFill>
                <a:schemeClr val="tx1"/>
              </a:solidFill>
              <a:latin typeface="Georgia" pitchFamily="18" charset="0"/>
            </a:rPr>
            <a:t>dengan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melipatgandakan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amalan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pengabdian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kita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kepada-Nya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Mudah-mudahan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kita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termasuk</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dalam</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golongan</a:t>
          </a:r>
          <a:r>
            <a:rPr lang="en-US" sz="2200" dirty="0" smtClean="0">
              <a:ln>
                <a:solidFill>
                  <a:schemeClr val="tx1"/>
                </a:solidFill>
              </a:ln>
              <a:solidFill>
                <a:schemeClr val="tx1"/>
              </a:solidFill>
              <a:latin typeface="Georgia" pitchFamily="18" charset="0"/>
            </a:rPr>
            <a:t> yang </a:t>
          </a:r>
          <a:r>
            <a:rPr lang="en-US" sz="2200" dirty="0" err="1" smtClean="0">
              <a:ln>
                <a:solidFill>
                  <a:schemeClr val="tx1"/>
                </a:solidFill>
              </a:ln>
              <a:solidFill>
                <a:schemeClr val="tx1"/>
              </a:solidFill>
              <a:latin typeface="Georgia" pitchFamily="18" charset="0"/>
            </a:rPr>
            <a:t>mendapat</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keberkatan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dari</a:t>
          </a:r>
          <a:r>
            <a:rPr lang="en-US" sz="2200" dirty="0" smtClean="0">
              <a:ln>
                <a:solidFill>
                  <a:schemeClr val="tx1"/>
                </a:solidFill>
              </a:ln>
              <a:solidFill>
                <a:schemeClr val="tx1"/>
              </a:solidFill>
              <a:latin typeface="Georgia" pitchFamily="18" charset="0"/>
            </a:rPr>
            <a:t> Allah SWT. </a:t>
          </a:r>
          <a:endParaRPr lang="en-US" sz="2200" dirty="0">
            <a:ln>
              <a:solidFill>
                <a:schemeClr val="tx1"/>
              </a:solidFill>
            </a:ln>
            <a:solidFill>
              <a:schemeClr val="tx1"/>
            </a:solidFill>
            <a:latin typeface="Georgia" pitchFamily="18" charset="0"/>
          </a:endParaRPr>
        </a:p>
      </dgm:t>
    </dgm:pt>
    <dgm:pt modelId="{6644CC46-BC8F-4497-93B5-A929953233C3}" type="parTrans" cxnId="{4FABC9DB-3989-4210-AA8B-870CFFABFB8E}">
      <dgm:prSet/>
      <dgm:spPr/>
      <dgm:t>
        <a:bodyPr/>
        <a:lstStyle/>
        <a:p>
          <a:pPr algn="ctr"/>
          <a:endParaRPr lang="en-US" sz="2200">
            <a:ln>
              <a:solidFill>
                <a:schemeClr val="tx1"/>
              </a:solidFill>
            </a:ln>
            <a:solidFill>
              <a:schemeClr val="tx1"/>
            </a:solidFill>
          </a:endParaRPr>
        </a:p>
      </dgm:t>
    </dgm:pt>
    <dgm:pt modelId="{D9E2E004-B27B-4A5B-B863-5E730C8FCDAC}" type="sibTrans" cxnId="{4FABC9DB-3989-4210-AA8B-870CFFABFB8E}">
      <dgm:prSet/>
      <dgm:spPr/>
      <dgm:t>
        <a:bodyPr/>
        <a:lstStyle/>
        <a:p>
          <a:pPr algn="ctr"/>
          <a:endParaRPr lang="en-US" sz="2200">
            <a:ln>
              <a:solidFill>
                <a:schemeClr val="tx1"/>
              </a:solidFill>
            </a:ln>
            <a:solidFill>
              <a:schemeClr val="tx1"/>
            </a:solidFill>
          </a:endParaRPr>
        </a:p>
      </dgm:t>
    </dgm:pt>
    <dgm:pt modelId="{263A3039-96CD-45B1-A951-ED463433AE3D}" type="pres">
      <dgm:prSet presAssocID="{E8B6E4E4-580A-4680-88A9-32A96A251C56}" presName="linear" presStyleCnt="0">
        <dgm:presLayoutVars>
          <dgm:animLvl val="lvl"/>
          <dgm:resizeHandles val="exact"/>
        </dgm:presLayoutVars>
      </dgm:prSet>
      <dgm:spPr/>
      <dgm:t>
        <a:bodyPr/>
        <a:lstStyle/>
        <a:p>
          <a:endParaRPr lang="en-US"/>
        </a:p>
      </dgm:t>
    </dgm:pt>
    <dgm:pt modelId="{DAEAA191-D007-48E0-91DB-85B8D3899585}" type="pres">
      <dgm:prSet presAssocID="{2E494BEB-12C9-40C5-AC9E-742174508B87}" presName="parentText" presStyleLbl="node1" presStyleIdx="0" presStyleCnt="3">
        <dgm:presLayoutVars>
          <dgm:chMax val="0"/>
          <dgm:bulletEnabled val="1"/>
        </dgm:presLayoutVars>
      </dgm:prSet>
      <dgm:spPr/>
      <dgm:t>
        <a:bodyPr/>
        <a:lstStyle/>
        <a:p>
          <a:endParaRPr lang="en-US"/>
        </a:p>
      </dgm:t>
    </dgm:pt>
    <dgm:pt modelId="{1A4ED321-7D95-4B2E-A1CF-0C4F452DA04C}" type="pres">
      <dgm:prSet presAssocID="{EC0018AA-779E-4CC7-8651-4698585C2805}" presName="spacer" presStyleCnt="0"/>
      <dgm:spPr/>
      <dgm:t>
        <a:bodyPr/>
        <a:lstStyle/>
        <a:p>
          <a:endParaRPr lang="en-US"/>
        </a:p>
      </dgm:t>
    </dgm:pt>
    <dgm:pt modelId="{14FC363A-BA2A-4CAC-9518-3F5A93068EFB}" type="pres">
      <dgm:prSet presAssocID="{5E18130C-D644-4B81-BA08-ADF7E4C1D63C}" presName="parentText" presStyleLbl="node1" presStyleIdx="1" presStyleCnt="3">
        <dgm:presLayoutVars>
          <dgm:chMax val="0"/>
          <dgm:bulletEnabled val="1"/>
        </dgm:presLayoutVars>
      </dgm:prSet>
      <dgm:spPr/>
      <dgm:t>
        <a:bodyPr/>
        <a:lstStyle/>
        <a:p>
          <a:endParaRPr lang="en-US"/>
        </a:p>
      </dgm:t>
    </dgm:pt>
    <dgm:pt modelId="{5B7C164F-ECAE-4C42-8A0E-689C34CDE922}" type="pres">
      <dgm:prSet presAssocID="{C7AB4B13-5603-4F38-9A4B-FF8C65AE4689}" presName="spacer" presStyleCnt="0"/>
      <dgm:spPr/>
      <dgm:t>
        <a:bodyPr/>
        <a:lstStyle/>
        <a:p>
          <a:endParaRPr lang="en-US"/>
        </a:p>
      </dgm:t>
    </dgm:pt>
    <dgm:pt modelId="{216B783F-4796-4A99-BD51-882A116C122D}" type="pres">
      <dgm:prSet presAssocID="{85BC42AF-2733-4E30-9669-818679E4BDE2}" presName="parentText" presStyleLbl="node1" presStyleIdx="2" presStyleCnt="3">
        <dgm:presLayoutVars>
          <dgm:chMax val="0"/>
          <dgm:bulletEnabled val="1"/>
        </dgm:presLayoutVars>
      </dgm:prSet>
      <dgm:spPr/>
      <dgm:t>
        <a:bodyPr/>
        <a:lstStyle/>
        <a:p>
          <a:endParaRPr lang="en-US"/>
        </a:p>
      </dgm:t>
    </dgm:pt>
  </dgm:ptLst>
  <dgm:cxnLst>
    <dgm:cxn modelId="{A5E508AB-281A-4623-9DB1-24F8A67B172D}" type="presOf" srcId="{2E494BEB-12C9-40C5-AC9E-742174508B87}" destId="{DAEAA191-D007-48E0-91DB-85B8D3899585}" srcOrd="0" destOrd="0" presId="urn:microsoft.com/office/officeart/2005/8/layout/vList2"/>
    <dgm:cxn modelId="{5EC04320-FCA0-472A-991B-01425A70B35D}" srcId="{E8B6E4E4-580A-4680-88A9-32A96A251C56}" destId="{2E494BEB-12C9-40C5-AC9E-742174508B87}" srcOrd="0" destOrd="0" parTransId="{CAA91D86-9079-48BF-8812-B49B69C0F0C4}" sibTransId="{EC0018AA-779E-4CC7-8651-4698585C2805}"/>
    <dgm:cxn modelId="{4ACAAB2C-DB4A-4167-9536-D1405BA59A6D}" type="presOf" srcId="{5E18130C-D644-4B81-BA08-ADF7E4C1D63C}" destId="{14FC363A-BA2A-4CAC-9518-3F5A93068EFB}" srcOrd="0" destOrd="0" presId="urn:microsoft.com/office/officeart/2005/8/layout/vList2"/>
    <dgm:cxn modelId="{4FABC9DB-3989-4210-AA8B-870CFFABFB8E}" srcId="{E8B6E4E4-580A-4680-88A9-32A96A251C56}" destId="{85BC42AF-2733-4E30-9669-818679E4BDE2}" srcOrd="2" destOrd="0" parTransId="{6644CC46-BC8F-4497-93B5-A929953233C3}" sibTransId="{D9E2E004-B27B-4A5B-B863-5E730C8FCDAC}"/>
    <dgm:cxn modelId="{BB68E65F-3E45-420E-85A8-C9B4639B4597}" type="presOf" srcId="{85BC42AF-2733-4E30-9669-818679E4BDE2}" destId="{216B783F-4796-4A99-BD51-882A116C122D}" srcOrd="0" destOrd="0" presId="urn:microsoft.com/office/officeart/2005/8/layout/vList2"/>
    <dgm:cxn modelId="{2C210D5E-240C-417A-80F4-0D2E82FCCA42}" srcId="{E8B6E4E4-580A-4680-88A9-32A96A251C56}" destId="{5E18130C-D644-4B81-BA08-ADF7E4C1D63C}" srcOrd="1" destOrd="0" parTransId="{FB14F19E-AD8C-417D-96F9-204051A13AC2}" sibTransId="{C7AB4B13-5603-4F38-9A4B-FF8C65AE4689}"/>
    <dgm:cxn modelId="{C4A518BD-E9CE-4DC0-A684-E38C772580A1}" type="presOf" srcId="{E8B6E4E4-580A-4680-88A9-32A96A251C56}" destId="{263A3039-96CD-45B1-A951-ED463433AE3D}" srcOrd="0" destOrd="0" presId="urn:microsoft.com/office/officeart/2005/8/layout/vList2"/>
    <dgm:cxn modelId="{348978F8-27CB-45B0-92B2-E72876555F31}" type="presParOf" srcId="{263A3039-96CD-45B1-A951-ED463433AE3D}" destId="{DAEAA191-D007-48E0-91DB-85B8D3899585}" srcOrd="0" destOrd="0" presId="urn:microsoft.com/office/officeart/2005/8/layout/vList2"/>
    <dgm:cxn modelId="{B9C13C91-B003-447F-AF82-E4614807E9E1}" type="presParOf" srcId="{263A3039-96CD-45B1-A951-ED463433AE3D}" destId="{1A4ED321-7D95-4B2E-A1CF-0C4F452DA04C}" srcOrd="1" destOrd="0" presId="urn:microsoft.com/office/officeart/2005/8/layout/vList2"/>
    <dgm:cxn modelId="{D1C8ACDC-4B08-4EA6-89DA-09D06F8E0A67}" type="presParOf" srcId="{263A3039-96CD-45B1-A951-ED463433AE3D}" destId="{14FC363A-BA2A-4CAC-9518-3F5A93068EFB}" srcOrd="2" destOrd="0" presId="urn:microsoft.com/office/officeart/2005/8/layout/vList2"/>
    <dgm:cxn modelId="{FB704A71-4BC9-4B44-B29A-74FB69C99E39}" type="presParOf" srcId="{263A3039-96CD-45B1-A951-ED463433AE3D}" destId="{5B7C164F-ECAE-4C42-8A0E-689C34CDE922}" srcOrd="3" destOrd="0" presId="urn:microsoft.com/office/officeart/2005/8/layout/vList2"/>
    <dgm:cxn modelId="{E99DC3D0-6EC4-4554-B907-E03F4CA3131F}" type="presParOf" srcId="{263A3039-96CD-45B1-A951-ED463433AE3D}" destId="{216B783F-4796-4A99-BD51-882A116C122D}" srcOrd="4" destOrd="0" presId="urn:microsoft.com/office/officeart/2005/8/layout/vList2"/>
  </dgm:cxnLst>
  <dgm:bg>
    <a:effectLst>
      <a:glow rad="101600">
        <a:schemeClr val="tx1">
          <a:alpha val="6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0635C6-F3F4-4F1D-95B3-4AE6DBFDFA1A}" type="doc">
      <dgm:prSet loTypeId="urn:microsoft.com/office/officeart/2005/8/layout/process1" loCatId="process" qsTypeId="urn:microsoft.com/office/officeart/2005/8/quickstyle/3d3" qsCatId="3D" csTypeId="urn:microsoft.com/office/officeart/2005/8/colors/colorful1#4" csCatId="colorful" phldr="1"/>
      <dgm:spPr/>
      <dgm:t>
        <a:bodyPr/>
        <a:lstStyle/>
        <a:p>
          <a:endParaRPr lang="en-US"/>
        </a:p>
      </dgm:t>
    </dgm:pt>
    <dgm:pt modelId="{CB672EE4-4C58-4A7E-B1F8-92E3F3DCF3F4}">
      <dgm:prSet custT="1"/>
      <dgm:spPr/>
      <dgm:t>
        <a:bodyPr/>
        <a:lstStyle/>
        <a:p>
          <a:pPr algn="ctr" rtl="0"/>
          <a:r>
            <a:rPr lang="en-US" sz="2000" smtClean="0">
              <a:solidFill>
                <a:srgbClr val="FFFF00"/>
              </a:solidFill>
              <a:effectLst>
                <a:glow rad="101600">
                  <a:schemeClr val="tx1">
                    <a:alpha val="60000"/>
                  </a:schemeClr>
                </a:glow>
              </a:effectLst>
              <a:latin typeface="Georgia" pitchFamily="18" charset="0"/>
            </a:rPr>
            <a:t>Firman Allah SWT dalam Surah Al-Qadr ayat 1-5:</a:t>
          </a:r>
          <a:endParaRPr lang="en-US" sz="2000">
            <a:solidFill>
              <a:srgbClr val="FFFF00"/>
            </a:solidFill>
            <a:effectLst>
              <a:glow rad="101600">
                <a:schemeClr val="tx1">
                  <a:alpha val="60000"/>
                </a:schemeClr>
              </a:glow>
            </a:effectLst>
            <a:latin typeface="Georgia" pitchFamily="18" charset="0"/>
          </a:endParaRPr>
        </a:p>
      </dgm:t>
    </dgm:pt>
    <dgm:pt modelId="{D6219DF6-164C-4B7C-8F90-939F957E6AFD}" type="parTrans" cxnId="{7E68E568-9F95-4FC2-A4EC-E20F8A44829A}">
      <dgm:prSet/>
      <dgm:spPr/>
      <dgm:t>
        <a:bodyPr/>
        <a:lstStyle/>
        <a:p>
          <a:pPr algn="ctr"/>
          <a:endParaRPr lang="en-US" sz="2000">
            <a:latin typeface="Georgia" pitchFamily="18" charset="0"/>
          </a:endParaRPr>
        </a:p>
      </dgm:t>
    </dgm:pt>
    <dgm:pt modelId="{F78EE9DF-2CFC-49D2-9226-B2239D49C189}" type="sibTrans" cxnId="{7E68E568-9F95-4FC2-A4EC-E20F8A44829A}">
      <dgm:prSet custT="1"/>
      <dgm:spPr/>
      <dgm:t>
        <a:bodyPr/>
        <a:lstStyle/>
        <a:p>
          <a:pPr algn="ctr"/>
          <a:endParaRPr lang="en-US" sz="2000">
            <a:latin typeface="Georgia" pitchFamily="18" charset="0"/>
          </a:endParaRPr>
        </a:p>
      </dgm:t>
    </dgm:pt>
    <dgm:pt modelId="{1549F94F-0AC2-474D-B5AA-25AB87E83E81}">
      <dgm:prSet custT="1"/>
      <dgm:spPr/>
      <dgm:t>
        <a:bodyPr/>
        <a:lstStyle/>
        <a:p>
          <a:pPr algn="ctr" rtl="0"/>
          <a:r>
            <a:rPr lang="ar-SA" sz="3200" b="1" dirty="0" smtClean="0">
              <a:effectLst>
                <a:glow rad="101600">
                  <a:schemeClr val="tx1">
                    <a:alpha val="60000"/>
                  </a:schemeClr>
                </a:glow>
              </a:effectLst>
              <a:latin typeface="Georgia" pitchFamily="18" charset="0"/>
              <a:cs typeface="QCF_P598" pitchFamily="2" charset="2"/>
            </a:rPr>
            <a:t>ﭑ ﭒ ﭓ ﭔ ﭕ ﭖ ﭗ ﭘ ﭙ ﭚ ﭛ ﭜ ﭝ ﭞ ﭟ ﭠ ﭡ ﭢ ﭣ ﭤ ﭥ ﭦ ﭧ ﭨ ﭩ ﭪ ﭫ ﭬ ﭭ ﭮ ﭯ ﭰ ﭱ ﭲ ﭳ</a:t>
          </a:r>
          <a:endParaRPr lang="en-US" sz="3200" dirty="0">
            <a:effectLst>
              <a:glow rad="101600">
                <a:schemeClr val="tx1">
                  <a:alpha val="60000"/>
                </a:schemeClr>
              </a:glow>
            </a:effectLst>
            <a:latin typeface="Georgia" pitchFamily="18" charset="0"/>
            <a:cs typeface="QCF_P598" pitchFamily="2" charset="2"/>
          </a:endParaRPr>
        </a:p>
      </dgm:t>
    </dgm:pt>
    <dgm:pt modelId="{1AEC0878-88D6-4F01-8DAE-6B822E6972A2}" type="parTrans" cxnId="{B3AB8F74-F8E9-4ABC-A209-E77CE5FF6D5D}">
      <dgm:prSet/>
      <dgm:spPr/>
      <dgm:t>
        <a:bodyPr/>
        <a:lstStyle/>
        <a:p>
          <a:pPr algn="ctr"/>
          <a:endParaRPr lang="en-US" sz="2000">
            <a:latin typeface="Georgia" pitchFamily="18" charset="0"/>
          </a:endParaRPr>
        </a:p>
      </dgm:t>
    </dgm:pt>
    <dgm:pt modelId="{49FCA464-1F7E-430A-8326-F3E813EA8DC1}" type="sibTrans" cxnId="{B3AB8F74-F8E9-4ABC-A209-E77CE5FF6D5D}">
      <dgm:prSet custT="1"/>
      <dgm:spPr/>
      <dgm:t>
        <a:bodyPr/>
        <a:lstStyle/>
        <a:p>
          <a:pPr algn="ctr"/>
          <a:endParaRPr lang="en-US" sz="2000">
            <a:latin typeface="Georgia" pitchFamily="18" charset="0"/>
          </a:endParaRPr>
        </a:p>
      </dgm:t>
    </dgm:pt>
    <dgm:pt modelId="{1F64D597-9E26-42A8-98A5-0A438C14D6F3}">
      <dgm:prSet custT="1"/>
      <dgm:spPr>
        <a:solidFill>
          <a:srgbClr val="FFFF00"/>
        </a:solidFill>
      </dgm:spPr>
      <dgm:t>
        <a:bodyPr/>
        <a:lstStyle/>
        <a:p>
          <a:pPr algn="ctr" rtl="0"/>
          <a:r>
            <a:rPr lang="en-US" sz="2000" dirty="0" err="1" smtClean="0">
              <a:ln>
                <a:solidFill>
                  <a:schemeClr val="tx1"/>
                </a:solidFill>
              </a:ln>
              <a:solidFill>
                <a:schemeClr val="tx1"/>
              </a:solidFill>
              <a:latin typeface="Georgia" pitchFamily="18" charset="0"/>
            </a:rPr>
            <a:t>Maksudnya</a:t>
          </a:r>
          <a:r>
            <a:rPr lang="en-US" sz="2000" dirty="0" smtClean="0">
              <a:ln>
                <a:solidFill>
                  <a:schemeClr val="tx1"/>
                </a:solidFill>
              </a:ln>
              <a:solidFill>
                <a:schemeClr val="tx1"/>
              </a:solidFill>
              <a:latin typeface="Georgia" pitchFamily="18" charset="0"/>
            </a:rPr>
            <a:t>: </a:t>
          </a:r>
          <a:r>
            <a:rPr lang="en-US" sz="2000" i="1" dirty="0" smtClean="0">
              <a:solidFill>
                <a:schemeClr val="tx1"/>
              </a:solidFill>
              <a:latin typeface="Georgia" pitchFamily="18" charset="0"/>
            </a:rPr>
            <a:t>“</a:t>
          </a:r>
          <a:r>
            <a:rPr lang="en-US" sz="2000" i="1" dirty="0" err="1" smtClean="0">
              <a:solidFill>
                <a:schemeClr val="tx1"/>
              </a:solidFill>
              <a:latin typeface="Georgia" pitchFamily="18" charset="0"/>
            </a:rPr>
            <a:t>Sesungguhnya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Kami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telah</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menurunkan</a:t>
          </a:r>
          <a:r>
            <a:rPr lang="en-US" sz="2000" i="1" dirty="0" smtClean="0">
              <a:solidFill>
                <a:schemeClr val="tx1"/>
              </a:solidFill>
              <a:latin typeface="Georgia" pitchFamily="18" charset="0"/>
            </a:rPr>
            <a:t> (Al-Qur'an) </a:t>
          </a:r>
          <a:r>
            <a:rPr lang="en-US" sz="2000" i="1" dirty="0" err="1" smtClean="0">
              <a:solidFill>
                <a:schemeClr val="tx1"/>
              </a:solidFill>
              <a:latin typeface="Georgia" pitchFamily="18" charset="0"/>
            </a:rPr>
            <a:t>ini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pada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Malam</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Laitatul-Qadar</a:t>
          </a:r>
          <a:r>
            <a:rPr lang="en-US" sz="2000" i="1" dirty="0" smtClean="0">
              <a:solidFill>
                <a:schemeClr val="tx1"/>
              </a:solidFill>
              <a:latin typeface="Georgia" pitchFamily="18" charset="0"/>
            </a:rPr>
            <a:t>. Dan </a:t>
          </a:r>
          <a:r>
            <a:rPr lang="en-US" sz="2000" i="1" dirty="0" err="1" smtClean="0">
              <a:solidFill>
                <a:schemeClr val="tx1"/>
              </a:solidFill>
              <a:latin typeface="Georgia" pitchFamily="18" charset="0"/>
            </a:rPr>
            <a:t>apa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jalannya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engkau</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dapat</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mengetahui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apa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dia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kebesaran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Malam</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Lailatul-Qadar</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itu</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Malam</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Lailatul-Qadar</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lebih</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baik</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daripada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seribu</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bulan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Pada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Malam</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itu</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turun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malaikat</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dan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Jibril</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dengan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izin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Tuhan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mereka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kerana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membawa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segala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perkara</a:t>
          </a:r>
          <a:r>
            <a:rPr lang="en-US" sz="2000" i="1" dirty="0" smtClean="0">
              <a:solidFill>
                <a:schemeClr val="tx1"/>
              </a:solidFill>
              <a:latin typeface="Georgia" pitchFamily="18" charset="0"/>
            </a:rPr>
            <a:t> (yang </a:t>
          </a:r>
          <a:r>
            <a:rPr lang="en-US" sz="2000" i="1" dirty="0" err="1" smtClean="0">
              <a:solidFill>
                <a:schemeClr val="tx1"/>
              </a:solidFill>
              <a:latin typeface="Georgia" pitchFamily="18" charset="0"/>
            </a:rPr>
            <a:t>ditakdirkan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berlakunya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pada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tahun</a:t>
          </a:r>
          <a:r>
            <a:rPr lang="en-US" sz="2000" i="1" dirty="0" smtClean="0">
              <a:solidFill>
                <a:schemeClr val="tx1"/>
              </a:solidFill>
              <a:latin typeface="Georgia" pitchFamily="18" charset="0"/>
            </a:rPr>
            <a:t> yang </a:t>
          </a:r>
          <a:r>
            <a:rPr lang="en-US" sz="2000" i="1" dirty="0" err="1" smtClean="0">
              <a:solidFill>
                <a:schemeClr val="tx1"/>
              </a:solidFill>
              <a:latin typeface="Georgia" pitchFamily="18" charset="0"/>
            </a:rPr>
            <a:t>berikut</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Sejahteralah</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Malam</a:t>
          </a:r>
          <a:r>
            <a:rPr lang="en-US" sz="2000" i="1" dirty="0" smtClean="0">
              <a:solidFill>
                <a:schemeClr val="tx1"/>
              </a:solidFill>
              <a:latin typeface="Georgia" pitchFamily="18" charset="0"/>
            </a:rPr>
            <a:t> (yang </a:t>
          </a:r>
          <a:r>
            <a:rPr lang="en-US" sz="2000" i="1" dirty="0" err="1" smtClean="0">
              <a:solidFill>
                <a:schemeClr val="tx1"/>
              </a:solidFill>
              <a:latin typeface="Georgia" pitchFamily="18" charset="0"/>
            </a:rPr>
            <a:t>berkat</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itu</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hingga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terbit</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fajar</a:t>
          </a:r>
          <a:r>
            <a:rPr lang="en-US" sz="2000" i="1" dirty="0" smtClean="0">
              <a:solidFill>
                <a:schemeClr val="tx1"/>
              </a:solidFill>
              <a:latin typeface="Georgia" pitchFamily="18" charset="0"/>
            </a:rPr>
            <a:t>.”</a:t>
          </a:r>
          <a:endParaRPr lang="en-US" sz="2000" dirty="0">
            <a:ln>
              <a:solidFill>
                <a:schemeClr val="tx1"/>
              </a:solidFill>
            </a:ln>
            <a:solidFill>
              <a:schemeClr val="tx1"/>
            </a:solidFill>
            <a:latin typeface="Georgia" pitchFamily="18" charset="0"/>
          </a:endParaRPr>
        </a:p>
      </dgm:t>
    </dgm:pt>
    <dgm:pt modelId="{455CFD17-3546-45C6-BB52-7431C975FA7A}" type="parTrans" cxnId="{4CF71DFD-BA56-453A-8C4A-A44F0E27BD46}">
      <dgm:prSet/>
      <dgm:spPr/>
      <dgm:t>
        <a:bodyPr/>
        <a:lstStyle/>
        <a:p>
          <a:pPr algn="ctr"/>
          <a:endParaRPr lang="en-US" sz="2000">
            <a:latin typeface="Georgia" pitchFamily="18" charset="0"/>
          </a:endParaRPr>
        </a:p>
      </dgm:t>
    </dgm:pt>
    <dgm:pt modelId="{2E00F00D-E620-4A31-A881-73B8B40C1E1A}" type="sibTrans" cxnId="{4CF71DFD-BA56-453A-8C4A-A44F0E27BD46}">
      <dgm:prSet/>
      <dgm:spPr/>
      <dgm:t>
        <a:bodyPr/>
        <a:lstStyle/>
        <a:p>
          <a:pPr algn="ctr"/>
          <a:endParaRPr lang="en-US" sz="2000">
            <a:latin typeface="Georgia" pitchFamily="18" charset="0"/>
          </a:endParaRPr>
        </a:p>
      </dgm:t>
    </dgm:pt>
    <dgm:pt modelId="{14366B4C-7B4A-4086-A912-ADA9BB962A06}" type="pres">
      <dgm:prSet presAssocID="{D20635C6-F3F4-4F1D-95B3-4AE6DBFDFA1A}" presName="Name0" presStyleCnt="0">
        <dgm:presLayoutVars>
          <dgm:dir/>
          <dgm:resizeHandles val="exact"/>
        </dgm:presLayoutVars>
      </dgm:prSet>
      <dgm:spPr/>
      <dgm:t>
        <a:bodyPr/>
        <a:lstStyle/>
        <a:p>
          <a:endParaRPr lang="en-US"/>
        </a:p>
      </dgm:t>
    </dgm:pt>
    <dgm:pt modelId="{0D9CCDF4-E753-4298-AC67-1AA816D689EB}" type="pres">
      <dgm:prSet presAssocID="{CB672EE4-4C58-4A7E-B1F8-92E3F3DCF3F4}" presName="node" presStyleLbl="node1" presStyleIdx="0" presStyleCnt="3" custScaleY="67057">
        <dgm:presLayoutVars>
          <dgm:bulletEnabled val="1"/>
        </dgm:presLayoutVars>
      </dgm:prSet>
      <dgm:spPr/>
      <dgm:t>
        <a:bodyPr/>
        <a:lstStyle/>
        <a:p>
          <a:endParaRPr lang="en-US"/>
        </a:p>
      </dgm:t>
    </dgm:pt>
    <dgm:pt modelId="{ED528781-2602-4459-85E1-D088F1EA3AE5}" type="pres">
      <dgm:prSet presAssocID="{F78EE9DF-2CFC-49D2-9226-B2239D49C189}" presName="sibTrans" presStyleLbl="sibTrans2D1" presStyleIdx="0" presStyleCnt="2"/>
      <dgm:spPr/>
      <dgm:t>
        <a:bodyPr/>
        <a:lstStyle/>
        <a:p>
          <a:endParaRPr lang="en-US"/>
        </a:p>
      </dgm:t>
    </dgm:pt>
    <dgm:pt modelId="{9DE99C09-791C-4390-8FE2-94BBC716D676}" type="pres">
      <dgm:prSet presAssocID="{F78EE9DF-2CFC-49D2-9226-B2239D49C189}" presName="connectorText" presStyleLbl="sibTrans2D1" presStyleIdx="0" presStyleCnt="2"/>
      <dgm:spPr/>
      <dgm:t>
        <a:bodyPr/>
        <a:lstStyle/>
        <a:p>
          <a:endParaRPr lang="en-US"/>
        </a:p>
      </dgm:t>
    </dgm:pt>
    <dgm:pt modelId="{DCD0DD66-2656-40F6-B4A7-218D9A128FD3}" type="pres">
      <dgm:prSet presAssocID="{1549F94F-0AC2-474D-B5AA-25AB87E83E81}" presName="node" presStyleLbl="node1" presStyleIdx="1" presStyleCnt="3" custScaleX="216947">
        <dgm:presLayoutVars>
          <dgm:bulletEnabled val="1"/>
        </dgm:presLayoutVars>
      </dgm:prSet>
      <dgm:spPr/>
      <dgm:t>
        <a:bodyPr/>
        <a:lstStyle/>
        <a:p>
          <a:endParaRPr lang="en-US"/>
        </a:p>
      </dgm:t>
    </dgm:pt>
    <dgm:pt modelId="{D0C702ED-2A10-4808-AE9C-0C34AFF19E6C}" type="pres">
      <dgm:prSet presAssocID="{49FCA464-1F7E-430A-8326-F3E813EA8DC1}" presName="sibTrans" presStyleLbl="sibTrans2D1" presStyleIdx="1" presStyleCnt="2"/>
      <dgm:spPr/>
      <dgm:t>
        <a:bodyPr/>
        <a:lstStyle/>
        <a:p>
          <a:endParaRPr lang="en-US"/>
        </a:p>
      </dgm:t>
    </dgm:pt>
    <dgm:pt modelId="{20B50F88-A24B-4AAD-AFCE-8C2728596CD7}" type="pres">
      <dgm:prSet presAssocID="{49FCA464-1F7E-430A-8326-F3E813EA8DC1}" presName="connectorText" presStyleLbl="sibTrans2D1" presStyleIdx="1" presStyleCnt="2"/>
      <dgm:spPr/>
      <dgm:t>
        <a:bodyPr/>
        <a:lstStyle/>
        <a:p>
          <a:endParaRPr lang="en-US"/>
        </a:p>
      </dgm:t>
    </dgm:pt>
    <dgm:pt modelId="{2D967036-7814-47DC-B9B2-21BCED719FA4}" type="pres">
      <dgm:prSet presAssocID="{1F64D597-9E26-42A8-98A5-0A438C14D6F3}" presName="node" presStyleLbl="node1" presStyleIdx="2" presStyleCnt="3" custScaleX="288024">
        <dgm:presLayoutVars>
          <dgm:bulletEnabled val="1"/>
        </dgm:presLayoutVars>
      </dgm:prSet>
      <dgm:spPr/>
      <dgm:t>
        <a:bodyPr/>
        <a:lstStyle/>
        <a:p>
          <a:endParaRPr lang="en-US"/>
        </a:p>
      </dgm:t>
    </dgm:pt>
  </dgm:ptLst>
  <dgm:cxnLst>
    <dgm:cxn modelId="{7E68E568-9F95-4FC2-A4EC-E20F8A44829A}" srcId="{D20635C6-F3F4-4F1D-95B3-4AE6DBFDFA1A}" destId="{CB672EE4-4C58-4A7E-B1F8-92E3F3DCF3F4}" srcOrd="0" destOrd="0" parTransId="{D6219DF6-164C-4B7C-8F90-939F957E6AFD}" sibTransId="{F78EE9DF-2CFC-49D2-9226-B2239D49C189}"/>
    <dgm:cxn modelId="{8E7204DA-883A-46AA-9328-A08D6DDC4AEB}" type="presOf" srcId="{1549F94F-0AC2-474D-B5AA-25AB87E83E81}" destId="{DCD0DD66-2656-40F6-B4A7-218D9A128FD3}" srcOrd="0" destOrd="0" presId="urn:microsoft.com/office/officeart/2005/8/layout/process1"/>
    <dgm:cxn modelId="{C065ECC1-453A-4DD1-9F29-45B4705712FB}" type="presOf" srcId="{F78EE9DF-2CFC-49D2-9226-B2239D49C189}" destId="{9DE99C09-791C-4390-8FE2-94BBC716D676}" srcOrd="1" destOrd="0" presId="urn:microsoft.com/office/officeart/2005/8/layout/process1"/>
    <dgm:cxn modelId="{78F71978-D5DC-4B56-9512-A361A2AE7FE1}" type="presOf" srcId="{49FCA464-1F7E-430A-8326-F3E813EA8DC1}" destId="{20B50F88-A24B-4AAD-AFCE-8C2728596CD7}" srcOrd="1" destOrd="0" presId="urn:microsoft.com/office/officeart/2005/8/layout/process1"/>
    <dgm:cxn modelId="{4CF71DFD-BA56-453A-8C4A-A44F0E27BD46}" srcId="{D20635C6-F3F4-4F1D-95B3-4AE6DBFDFA1A}" destId="{1F64D597-9E26-42A8-98A5-0A438C14D6F3}" srcOrd="2" destOrd="0" parTransId="{455CFD17-3546-45C6-BB52-7431C975FA7A}" sibTransId="{2E00F00D-E620-4A31-A881-73B8B40C1E1A}"/>
    <dgm:cxn modelId="{8E8B6922-3096-43D8-89A5-FBD4EB45AEE5}" type="presOf" srcId="{1F64D597-9E26-42A8-98A5-0A438C14D6F3}" destId="{2D967036-7814-47DC-B9B2-21BCED719FA4}" srcOrd="0" destOrd="0" presId="urn:microsoft.com/office/officeart/2005/8/layout/process1"/>
    <dgm:cxn modelId="{640C07B8-C682-4F54-8500-6FB51214C969}" type="presOf" srcId="{D20635C6-F3F4-4F1D-95B3-4AE6DBFDFA1A}" destId="{14366B4C-7B4A-4086-A912-ADA9BB962A06}" srcOrd="0" destOrd="0" presId="urn:microsoft.com/office/officeart/2005/8/layout/process1"/>
    <dgm:cxn modelId="{DF6E509C-11DD-4C21-9AB0-F84BEFBC96B3}" type="presOf" srcId="{F78EE9DF-2CFC-49D2-9226-B2239D49C189}" destId="{ED528781-2602-4459-85E1-D088F1EA3AE5}" srcOrd="0" destOrd="0" presId="urn:microsoft.com/office/officeart/2005/8/layout/process1"/>
    <dgm:cxn modelId="{B3AB8F74-F8E9-4ABC-A209-E77CE5FF6D5D}" srcId="{D20635C6-F3F4-4F1D-95B3-4AE6DBFDFA1A}" destId="{1549F94F-0AC2-474D-B5AA-25AB87E83E81}" srcOrd="1" destOrd="0" parTransId="{1AEC0878-88D6-4F01-8DAE-6B822E6972A2}" sibTransId="{49FCA464-1F7E-430A-8326-F3E813EA8DC1}"/>
    <dgm:cxn modelId="{BD0131DC-8901-4D20-BE94-2B1027522D9A}" type="presOf" srcId="{CB672EE4-4C58-4A7E-B1F8-92E3F3DCF3F4}" destId="{0D9CCDF4-E753-4298-AC67-1AA816D689EB}" srcOrd="0" destOrd="0" presId="urn:microsoft.com/office/officeart/2005/8/layout/process1"/>
    <dgm:cxn modelId="{E747C5B9-93FC-4DD9-8A2F-B16A9E44B037}" type="presOf" srcId="{49FCA464-1F7E-430A-8326-F3E813EA8DC1}" destId="{D0C702ED-2A10-4808-AE9C-0C34AFF19E6C}" srcOrd="0" destOrd="0" presId="urn:microsoft.com/office/officeart/2005/8/layout/process1"/>
    <dgm:cxn modelId="{A54F7021-4B63-4E8D-ABEF-BBE01AD05DBA}" type="presParOf" srcId="{14366B4C-7B4A-4086-A912-ADA9BB962A06}" destId="{0D9CCDF4-E753-4298-AC67-1AA816D689EB}" srcOrd="0" destOrd="0" presId="urn:microsoft.com/office/officeart/2005/8/layout/process1"/>
    <dgm:cxn modelId="{8A2D062C-B7E2-4837-8C0E-17AE029F6D1D}" type="presParOf" srcId="{14366B4C-7B4A-4086-A912-ADA9BB962A06}" destId="{ED528781-2602-4459-85E1-D088F1EA3AE5}" srcOrd="1" destOrd="0" presId="urn:microsoft.com/office/officeart/2005/8/layout/process1"/>
    <dgm:cxn modelId="{86202E75-2ED7-4548-96B6-85377A27BC3C}" type="presParOf" srcId="{ED528781-2602-4459-85E1-D088F1EA3AE5}" destId="{9DE99C09-791C-4390-8FE2-94BBC716D676}" srcOrd="0" destOrd="0" presId="urn:microsoft.com/office/officeart/2005/8/layout/process1"/>
    <dgm:cxn modelId="{E3B287DF-B2D7-40AB-8449-652CBCF0506C}" type="presParOf" srcId="{14366B4C-7B4A-4086-A912-ADA9BB962A06}" destId="{DCD0DD66-2656-40F6-B4A7-218D9A128FD3}" srcOrd="2" destOrd="0" presId="urn:microsoft.com/office/officeart/2005/8/layout/process1"/>
    <dgm:cxn modelId="{FD562AF9-FB73-445E-B60A-207062A715F2}" type="presParOf" srcId="{14366B4C-7B4A-4086-A912-ADA9BB962A06}" destId="{D0C702ED-2A10-4808-AE9C-0C34AFF19E6C}" srcOrd="3" destOrd="0" presId="urn:microsoft.com/office/officeart/2005/8/layout/process1"/>
    <dgm:cxn modelId="{558A68B6-FC45-4C42-B997-CFF1D96DEF6F}" type="presParOf" srcId="{D0C702ED-2A10-4808-AE9C-0C34AFF19E6C}" destId="{20B50F88-A24B-4AAD-AFCE-8C2728596CD7}" srcOrd="0" destOrd="0" presId="urn:microsoft.com/office/officeart/2005/8/layout/process1"/>
    <dgm:cxn modelId="{6D41C08B-415A-4991-A8E8-A82C067F4D26}" type="presParOf" srcId="{14366B4C-7B4A-4086-A912-ADA9BB962A06}" destId="{2D967036-7814-47DC-B9B2-21BCED719FA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38BE533-79E4-44A8-A3EF-326DACD10545}"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n-US"/>
        </a:p>
      </dgm:t>
    </dgm:pt>
    <dgm:pt modelId="{7B634832-76AC-411F-B88C-A579CFD494F5}">
      <dgm:prSet custT="1"/>
      <dgm:spPr>
        <a:solidFill>
          <a:schemeClr val="bg1"/>
        </a:solidFill>
      </dgm:spPr>
      <dgm:t>
        <a:bodyPr/>
        <a:lstStyle/>
        <a:p>
          <a:pPr algn="just" rtl="0"/>
          <a:r>
            <a:rPr lang="en-US" sz="2200" dirty="0" err="1" smtClean="0">
              <a:solidFill>
                <a:schemeClr val="tx1"/>
              </a:solidFill>
              <a:latin typeface="Georgia" pitchFamily="18" charset="0"/>
            </a:rPr>
            <a:t>Kemuliaan</a:t>
          </a:r>
          <a:r>
            <a:rPr lang="en-US" sz="2200" dirty="0" smtClean="0">
              <a:solidFill>
                <a:schemeClr val="tx1"/>
              </a:solidFill>
              <a:latin typeface="Georgia" pitchFamily="18" charset="0"/>
            </a:rPr>
            <a:t> </a:t>
          </a:r>
          <a:r>
            <a:rPr lang="en-US" sz="2200" i="1" dirty="0" err="1" smtClean="0">
              <a:solidFill>
                <a:schemeClr val="tx1"/>
              </a:solidFill>
              <a:latin typeface="Georgia" pitchFamily="18" charset="0"/>
            </a:rPr>
            <a:t>Lailatul</a:t>
          </a:r>
          <a:r>
            <a:rPr lang="en-US" sz="2200" i="1" dirty="0" smtClean="0">
              <a:solidFill>
                <a:schemeClr val="tx1"/>
              </a:solidFill>
              <a:latin typeface="Georgia" pitchFamily="18" charset="0"/>
            </a:rPr>
            <a:t> </a:t>
          </a:r>
          <a:r>
            <a:rPr lang="en-US" sz="2200" i="1" dirty="0" err="1" smtClean="0">
              <a:solidFill>
                <a:schemeClr val="tx1"/>
              </a:solidFill>
              <a:latin typeface="Georgia" pitchFamily="18" charset="0"/>
            </a:rPr>
            <a:t>Qadar</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itu</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lebih</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baik</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daripada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seribu</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atau</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bersamaan</a:t>
          </a:r>
          <a:r>
            <a:rPr lang="en-US" sz="2200" dirty="0" smtClean="0">
              <a:solidFill>
                <a:schemeClr val="tx1"/>
              </a:solidFill>
              <a:latin typeface="Georgia" pitchFamily="18" charset="0"/>
            </a:rPr>
            <a:t> 83 </a:t>
          </a:r>
          <a:r>
            <a:rPr lang="en-US" sz="2200" dirty="0" err="1" smtClean="0">
              <a:solidFill>
                <a:schemeClr val="tx1"/>
              </a:solidFill>
              <a:latin typeface="Georgia" pitchFamily="18" charset="0"/>
            </a:rPr>
            <a:t>tahun</a:t>
          </a:r>
          <a:r>
            <a:rPr lang="en-US" sz="2200" dirty="0" smtClean="0">
              <a:solidFill>
                <a:schemeClr val="tx1"/>
              </a:solidFill>
              <a:latin typeface="Georgia" pitchFamily="18" charset="0"/>
            </a:rPr>
            <a:t> (30,000 kali </a:t>
          </a:r>
          <a:r>
            <a:rPr lang="en-US" sz="2200" dirty="0" err="1" smtClean="0">
              <a:solidFill>
                <a:schemeClr val="tx1"/>
              </a:solidFill>
              <a:latin typeface="Georgia" pitchFamily="18" charset="0"/>
            </a:rPr>
            <a:t>malam</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berbanding</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malam-malam</a:t>
          </a:r>
          <a:r>
            <a:rPr lang="en-US" sz="2200" dirty="0" smtClean="0">
              <a:solidFill>
                <a:schemeClr val="tx1"/>
              </a:solidFill>
              <a:latin typeface="Georgia" pitchFamily="18" charset="0"/>
            </a:rPr>
            <a:t> yang lain. </a:t>
          </a:r>
          <a:endParaRPr lang="en-US" sz="2200" dirty="0">
            <a:solidFill>
              <a:schemeClr val="tx1"/>
            </a:solidFill>
            <a:latin typeface="Georgia" pitchFamily="18" charset="0"/>
          </a:endParaRPr>
        </a:p>
      </dgm:t>
    </dgm:pt>
    <dgm:pt modelId="{1430A2AE-52B6-49C1-AE26-472E9CB9A286}" type="parTrans" cxnId="{FFC6947C-458F-4152-9523-6B94CE0364E2}">
      <dgm:prSet/>
      <dgm:spPr/>
      <dgm:t>
        <a:bodyPr/>
        <a:lstStyle/>
        <a:p>
          <a:endParaRPr lang="en-US" sz="2200">
            <a:latin typeface="Georgia" pitchFamily="18" charset="0"/>
          </a:endParaRPr>
        </a:p>
      </dgm:t>
    </dgm:pt>
    <dgm:pt modelId="{0490EFFD-F9B1-44F6-85AB-431BDB023D6B}" type="sibTrans" cxnId="{FFC6947C-458F-4152-9523-6B94CE0364E2}">
      <dgm:prSet/>
      <dgm:spPr/>
      <dgm:t>
        <a:bodyPr/>
        <a:lstStyle/>
        <a:p>
          <a:endParaRPr lang="en-US" sz="2200">
            <a:latin typeface="Georgia" pitchFamily="18" charset="0"/>
          </a:endParaRPr>
        </a:p>
      </dgm:t>
    </dgm:pt>
    <dgm:pt modelId="{8E6516B3-3DB6-4376-B632-F3EFFE340F2B}">
      <dgm:prSet custT="1"/>
      <dgm:spPr>
        <a:solidFill>
          <a:schemeClr val="bg1"/>
        </a:solidFill>
      </dgm:spPr>
      <dgm:t>
        <a:bodyPr/>
        <a:lstStyle/>
        <a:p>
          <a:pPr algn="just" rtl="0"/>
          <a:r>
            <a:rPr lang="en-US" sz="2200" dirty="0" err="1" smtClean="0">
              <a:solidFill>
                <a:schemeClr val="tx1"/>
              </a:solidFill>
              <a:latin typeface="Georgia" pitchFamily="18" charset="0"/>
            </a:rPr>
            <a:t>Menurut</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Mujahid</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maksud</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lebih</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baik</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daripada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seribu</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bulan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itu</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adalah</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amalan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solat</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dan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seumpamanya</a:t>
          </a:r>
          <a:r>
            <a:rPr lang="en-US" sz="2200" dirty="0" smtClean="0">
              <a:solidFill>
                <a:schemeClr val="tx1"/>
              </a:solidFill>
              <a:latin typeface="Georgia" pitchFamily="18" charset="0"/>
            </a:rPr>
            <a:t> yang </a:t>
          </a:r>
          <a:r>
            <a:rPr lang="en-US" sz="2200" dirty="0" err="1" smtClean="0">
              <a:solidFill>
                <a:schemeClr val="tx1"/>
              </a:solidFill>
              <a:latin typeface="Georgia" pitchFamily="18" charset="0"/>
            </a:rPr>
            <a:t>dikerjakan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pada</a:t>
          </a:r>
          <a:r>
            <a:rPr lang="en-US" sz="2200" dirty="0" smtClean="0">
              <a:solidFill>
                <a:schemeClr val="tx1"/>
              </a:solidFill>
              <a:latin typeface="Georgia" pitchFamily="18" charset="0"/>
            </a:rPr>
            <a:t> </a:t>
          </a:r>
          <a:r>
            <a:rPr lang="en-US" sz="2200" i="1" dirty="0" err="1" smtClean="0">
              <a:solidFill>
                <a:schemeClr val="tx1"/>
              </a:solidFill>
              <a:latin typeface="Georgia" pitchFamily="18" charset="0"/>
            </a:rPr>
            <a:t>Lailatul</a:t>
          </a:r>
          <a:r>
            <a:rPr lang="en-US" sz="2200" i="1" dirty="0" smtClean="0">
              <a:solidFill>
                <a:schemeClr val="tx1"/>
              </a:solidFill>
              <a:latin typeface="Georgia" pitchFamily="18" charset="0"/>
            </a:rPr>
            <a:t> </a:t>
          </a:r>
          <a:r>
            <a:rPr lang="en-US" sz="2200" i="1" dirty="0" err="1" smtClean="0">
              <a:solidFill>
                <a:schemeClr val="tx1"/>
              </a:solidFill>
              <a:latin typeface="Georgia" pitchFamily="18" charset="0"/>
            </a:rPr>
            <a:t>Qadar</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lebih</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tinggi</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nilainya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daripada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bersolat</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dan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berpuasa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pada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seribu</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bulan</a:t>
          </a:r>
          <a:r>
            <a:rPr lang="en-US" sz="2200" dirty="0" smtClean="0">
              <a:solidFill>
                <a:schemeClr val="tx1"/>
              </a:solidFill>
              <a:latin typeface="Georgia" pitchFamily="18" charset="0"/>
            </a:rPr>
            <a:t> yang </a:t>
          </a:r>
          <a:r>
            <a:rPr lang="en-US" sz="2200" dirty="0" err="1" smtClean="0">
              <a:solidFill>
                <a:schemeClr val="tx1"/>
              </a:solidFill>
              <a:latin typeface="Georgia" pitchFamily="18" charset="0"/>
            </a:rPr>
            <a:t>tiada</a:t>
          </a:r>
          <a:r>
            <a:rPr lang="en-US" sz="2200" dirty="0" smtClean="0">
              <a:solidFill>
                <a:schemeClr val="tx1"/>
              </a:solidFill>
              <a:latin typeface="Georgia" pitchFamily="18" charset="0"/>
            </a:rPr>
            <a:t> </a:t>
          </a:r>
          <a:r>
            <a:rPr lang="en-US" sz="2200" i="1" dirty="0" err="1" smtClean="0">
              <a:solidFill>
                <a:schemeClr val="tx1"/>
              </a:solidFill>
              <a:latin typeface="Georgia" pitchFamily="18" charset="0"/>
            </a:rPr>
            <a:t>Lailatul</a:t>
          </a:r>
          <a:r>
            <a:rPr lang="en-US" sz="2200" i="1" dirty="0" smtClean="0">
              <a:solidFill>
                <a:schemeClr val="tx1"/>
              </a:solidFill>
              <a:latin typeface="Georgia" pitchFamily="18" charset="0"/>
            </a:rPr>
            <a:t> </a:t>
          </a:r>
          <a:r>
            <a:rPr lang="en-US" sz="2200" i="1" dirty="0" err="1" smtClean="0">
              <a:solidFill>
                <a:schemeClr val="tx1"/>
              </a:solidFill>
              <a:latin typeface="Georgia" pitchFamily="18" charset="0"/>
            </a:rPr>
            <a:t>Qadar</a:t>
          </a:r>
          <a:r>
            <a:rPr lang="en-US" sz="2200" dirty="0" smtClean="0">
              <a:solidFill>
                <a:schemeClr val="tx1"/>
              </a:solidFill>
              <a:latin typeface="Georgia" pitchFamily="18" charset="0"/>
            </a:rPr>
            <a:t>. </a:t>
          </a:r>
          <a:endParaRPr lang="en-US" sz="2200" dirty="0">
            <a:solidFill>
              <a:schemeClr val="tx1"/>
            </a:solidFill>
            <a:latin typeface="Georgia" pitchFamily="18" charset="0"/>
          </a:endParaRPr>
        </a:p>
      </dgm:t>
    </dgm:pt>
    <dgm:pt modelId="{65C154BC-8680-438B-9244-01EC3F94AE86}" type="parTrans" cxnId="{7B7E3E9B-183C-429E-A55A-81AD64CF204C}">
      <dgm:prSet/>
      <dgm:spPr/>
      <dgm:t>
        <a:bodyPr/>
        <a:lstStyle/>
        <a:p>
          <a:endParaRPr lang="en-US" sz="2200">
            <a:latin typeface="Georgia" pitchFamily="18" charset="0"/>
          </a:endParaRPr>
        </a:p>
      </dgm:t>
    </dgm:pt>
    <dgm:pt modelId="{539F8AE1-1305-420E-8379-3E3FD1F776E0}" type="sibTrans" cxnId="{7B7E3E9B-183C-429E-A55A-81AD64CF204C}">
      <dgm:prSet/>
      <dgm:spPr/>
      <dgm:t>
        <a:bodyPr/>
        <a:lstStyle/>
        <a:p>
          <a:endParaRPr lang="en-US" sz="2200">
            <a:latin typeface="Georgia" pitchFamily="18" charset="0"/>
          </a:endParaRPr>
        </a:p>
      </dgm:t>
    </dgm:pt>
    <dgm:pt modelId="{E9669D25-A68F-4E8B-9101-568B1146842C}">
      <dgm:prSet custT="1"/>
      <dgm:spPr>
        <a:solidFill>
          <a:schemeClr val="bg1"/>
        </a:solidFill>
      </dgm:spPr>
      <dgm:t>
        <a:bodyPr/>
        <a:lstStyle/>
        <a:p>
          <a:pPr algn="ctr" rtl="0"/>
          <a:endParaRPr lang="en-US" sz="2200" dirty="0" smtClean="0">
            <a:solidFill>
              <a:schemeClr val="tx1"/>
            </a:solidFill>
            <a:latin typeface="Georgia" pitchFamily="18" charset="0"/>
          </a:endParaRPr>
        </a:p>
        <a:p>
          <a:pPr algn="just" rtl="0"/>
          <a:r>
            <a:rPr lang="en-US" sz="2200" dirty="0" err="1" smtClean="0">
              <a:solidFill>
                <a:schemeClr val="tx1"/>
              </a:solidFill>
              <a:latin typeface="Georgia" pitchFamily="18" charset="0"/>
            </a:rPr>
            <a:t>Oleh</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kerana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itu</a:t>
          </a:r>
          <a:r>
            <a:rPr lang="en-US" sz="2200" dirty="0" smtClean="0">
              <a:solidFill>
                <a:schemeClr val="tx1"/>
              </a:solidFill>
              <a:latin typeface="Georgia" pitchFamily="18" charset="0"/>
            </a:rPr>
            <a:t>,</a:t>
          </a:r>
          <a:r>
            <a:rPr lang="en-US" sz="2200" i="1" dirty="0" smtClean="0">
              <a:solidFill>
                <a:schemeClr val="tx1"/>
              </a:solidFill>
              <a:latin typeface="Georgia" pitchFamily="18" charset="0"/>
            </a:rPr>
            <a:t> </a:t>
          </a:r>
          <a:r>
            <a:rPr lang="en-US" sz="2200" dirty="0" err="1" smtClean="0">
              <a:solidFill>
                <a:schemeClr val="tx1"/>
              </a:solidFill>
              <a:latin typeface="Georgia" pitchFamily="18" charset="0"/>
            </a:rPr>
            <a:t>golongan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solihin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sangat</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menunggu-nunggu</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kehadiran</a:t>
          </a:r>
          <a:r>
            <a:rPr lang="en-US" sz="2200" dirty="0" smtClean="0">
              <a:solidFill>
                <a:schemeClr val="tx1"/>
              </a:solidFill>
              <a:latin typeface="Georgia" pitchFamily="18" charset="0"/>
            </a:rPr>
            <a:t> </a:t>
          </a:r>
          <a:r>
            <a:rPr lang="en-US" sz="2200" i="1" dirty="0" err="1" smtClean="0">
              <a:solidFill>
                <a:schemeClr val="tx1"/>
              </a:solidFill>
              <a:latin typeface="Georgia" pitchFamily="18" charset="0"/>
            </a:rPr>
            <a:t>Lailatul</a:t>
          </a:r>
          <a:r>
            <a:rPr lang="en-US" sz="2200" i="1" dirty="0" smtClean="0">
              <a:solidFill>
                <a:schemeClr val="tx1"/>
              </a:solidFill>
              <a:latin typeface="Georgia" pitchFamily="18" charset="0"/>
            </a:rPr>
            <a:t> </a:t>
          </a:r>
          <a:r>
            <a:rPr lang="en-US" sz="2200" i="1" dirty="0" err="1" smtClean="0">
              <a:solidFill>
                <a:schemeClr val="tx1"/>
              </a:solidFill>
              <a:latin typeface="Georgia" pitchFamily="18" charset="0"/>
            </a:rPr>
            <a:t>Qadar</a:t>
          </a:r>
          <a:r>
            <a:rPr lang="en-US" sz="2200" dirty="0" smtClean="0">
              <a:solidFill>
                <a:schemeClr val="tx1"/>
              </a:solidFill>
              <a:latin typeface="Georgia" pitchFamily="18" charset="0"/>
            </a:rPr>
            <a:t>.</a:t>
          </a:r>
          <a:endParaRPr lang="en-US" sz="2200" dirty="0">
            <a:solidFill>
              <a:schemeClr val="tx1"/>
            </a:solidFill>
            <a:latin typeface="Georgia" pitchFamily="18" charset="0"/>
          </a:endParaRPr>
        </a:p>
      </dgm:t>
    </dgm:pt>
    <dgm:pt modelId="{5E78B0A7-B72E-4ED2-B769-D12C8B4A52EF}" type="parTrans" cxnId="{286751E1-106E-46C3-96C8-F52044F90EAB}">
      <dgm:prSet/>
      <dgm:spPr/>
      <dgm:t>
        <a:bodyPr/>
        <a:lstStyle/>
        <a:p>
          <a:endParaRPr lang="en-US" sz="2200">
            <a:latin typeface="Georgia" pitchFamily="18" charset="0"/>
          </a:endParaRPr>
        </a:p>
      </dgm:t>
    </dgm:pt>
    <dgm:pt modelId="{930BCDB3-9DC7-4338-B707-E3451953C57D}" type="sibTrans" cxnId="{286751E1-106E-46C3-96C8-F52044F90EAB}">
      <dgm:prSet/>
      <dgm:spPr/>
      <dgm:t>
        <a:bodyPr/>
        <a:lstStyle/>
        <a:p>
          <a:endParaRPr lang="en-US" sz="2200">
            <a:latin typeface="Georgia" pitchFamily="18" charset="0"/>
          </a:endParaRPr>
        </a:p>
      </dgm:t>
    </dgm:pt>
    <dgm:pt modelId="{3261B094-7D4D-465B-BD40-D83438B83093}">
      <dgm:prSet custT="1"/>
      <dgm:spPr>
        <a:solidFill>
          <a:schemeClr val="bg1"/>
        </a:solidFill>
      </dgm:spPr>
      <dgm:t>
        <a:bodyPr/>
        <a:lstStyle/>
        <a:p>
          <a:pPr algn="l" rtl="0"/>
          <a:endParaRPr lang="en-US" sz="2200">
            <a:solidFill>
              <a:schemeClr val="tx1"/>
            </a:solidFill>
            <a:latin typeface="Georgia" pitchFamily="18" charset="0"/>
          </a:endParaRPr>
        </a:p>
      </dgm:t>
    </dgm:pt>
    <dgm:pt modelId="{F1C68264-2190-46DC-B6E3-1DCE3F7A735B}" type="parTrans" cxnId="{CDAEE456-106F-4A02-A0E6-F68392889D2A}">
      <dgm:prSet/>
      <dgm:spPr/>
      <dgm:t>
        <a:bodyPr/>
        <a:lstStyle/>
        <a:p>
          <a:endParaRPr lang="en-US" sz="2200">
            <a:latin typeface="Georgia" pitchFamily="18" charset="0"/>
          </a:endParaRPr>
        </a:p>
      </dgm:t>
    </dgm:pt>
    <dgm:pt modelId="{1F309463-2354-418B-9947-3BE256EEDF17}" type="sibTrans" cxnId="{CDAEE456-106F-4A02-A0E6-F68392889D2A}">
      <dgm:prSet/>
      <dgm:spPr/>
      <dgm:t>
        <a:bodyPr/>
        <a:lstStyle/>
        <a:p>
          <a:endParaRPr lang="en-US" sz="2200">
            <a:latin typeface="Georgia" pitchFamily="18" charset="0"/>
          </a:endParaRPr>
        </a:p>
      </dgm:t>
    </dgm:pt>
    <dgm:pt modelId="{BB03A823-7353-4394-8F12-CE95454C11D6}" type="pres">
      <dgm:prSet presAssocID="{438BE533-79E4-44A8-A3EF-326DACD10545}" presName="Name0" presStyleCnt="0">
        <dgm:presLayoutVars>
          <dgm:chMax val="7"/>
          <dgm:chPref val="7"/>
          <dgm:dir/>
        </dgm:presLayoutVars>
      </dgm:prSet>
      <dgm:spPr/>
      <dgm:t>
        <a:bodyPr/>
        <a:lstStyle/>
        <a:p>
          <a:endParaRPr lang="en-US"/>
        </a:p>
      </dgm:t>
    </dgm:pt>
    <dgm:pt modelId="{53D7ADF2-0EF4-411A-A69E-3A302AC34B05}" type="pres">
      <dgm:prSet presAssocID="{438BE533-79E4-44A8-A3EF-326DACD10545}" presName="Name1" presStyleCnt="0"/>
      <dgm:spPr/>
      <dgm:t>
        <a:bodyPr/>
        <a:lstStyle/>
        <a:p>
          <a:endParaRPr lang="en-US"/>
        </a:p>
      </dgm:t>
    </dgm:pt>
    <dgm:pt modelId="{494CD787-7106-4272-920A-0FCC700B36F1}" type="pres">
      <dgm:prSet presAssocID="{438BE533-79E4-44A8-A3EF-326DACD10545}" presName="cycle" presStyleCnt="0"/>
      <dgm:spPr/>
      <dgm:t>
        <a:bodyPr/>
        <a:lstStyle/>
        <a:p>
          <a:endParaRPr lang="en-US"/>
        </a:p>
      </dgm:t>
    </dgm:pt>
    <dgm:pt modelId="{4E1FE918-2950-451E-A5EA-01F3979D028C}" type="pres">
      <dgm:prSet presAssocID="{438BE533-79E4-44A8-A3EF-326DACD10545}" presName="srcNode" presStyleLbl="node1" presStyleIdx="0" presStyleCnt="3"/>
      <dgm:spPr/>
      <dgm:t>
        <a:bodyPr/>
        <a:lstStyle/>
        <a:p>
          <a:endParaRPr lang="en-US"/>
        </a:p>
      </dgm:t>
    </dgm:pt>
    <dgm:pt modelId="{146663D3-3C0C-4FE3-ADA9-2695236EDDC6}" type="pres">
      <dgm:prSet presAssocID="{438BE533-79E4-44A8-A3EF-326DACD10545}" presName="conn" presStyleLbl="parChTrans1D2" presStyleIdx="0" presStyleCnt="1"/>
      <dgm:spPr/>
      <dgm:t>
        <a:bodyPr/>
        <a:lstStyle/>
        <a:p>
          <a:endParaRPr lang="en-US"/>
        </a:p>
      </dgm:t>
    </dgm:pt>
    <dgm:pt modelId="{841674B7-9F6F-4E7E-B250-2C9FEE4EDF41}" type="pres">
      <dgm:prSet presAssocID="{438BE533-79E4-44A8-A3EF-326DACD10545}" presName="extraNode" presStyleLbl="node1" presStyleIdx="0" presStyleCnt="3"/>
      <dgm:spPr/>
      <dgm:t>
        <a:bodyPr/>
        <a:lstStyle/>
        <a:p>
          <a:endParaRPr lang="en-US"/>
        </a:p>
      </dgm:t>
    </dgm:pt>
    <dgm:pt modelId="{1A32A22D-118F-4811-B015-B5156E4FDA01}" type="pres">
      <dgm:prSet presAssocID="{438BE533-79E4-44A8-A3EF-326DACD10545}" presName="dstNode" presStyleLbl="node1" presStyleIdx="0" presStyleCnt="3"/>
      <dgm:spPr/>
      <dgm:t>
        <a:bodyPr/>
        <a:lstStyle/>
        <a:p>
          <a:endParaRPr lang="en-US"/>
        </a:p>
      </dgm:t>
    </dgm:pt>
    <dgm:pt modelId="{54688DE0-0060-4823-823C-E474309F5549}" type="pres">
      <dgm:prSet presAssocID="{7B634832-76AC-411F-B88C-A579CFD494F5}" presName="text_1" presStyleLbl="node1" presStyleIdx="0" presStyleCnt="3" custLinFactNeighborX="731" custLinFactNeighborY="1282">
        <dgm:presLayoutVars>
          <dgm:bulletEnabled val="1"/>
        </dgm:presLayoutVars>
      </dgm:prSet>
      <dgm:spPr/>
      <dgm:t>
        <a:bodyPr/>
        <a:lstStyle/>
        <a:p>
          <a:endParaRPr lang="en-US"/>
        </a:p>
      </dgm:t>
    </dgm:pt>
    <dgm:pt modelId="{AF3DD814-BDF6-4BD6-9ACA-26E2A5871FF6}" type="pres">
      <dgm:prSet presAssocID="{7B634832-76AC-411F-B88C-A579CFD494F5}" presName="accent_1" presStyleCnt="0"/>
      <dgm:spPr/>
      <dgm:t>
        <a:bodyPr/>
        <a:lstStyle/>
        <a:p>
          <a:endParaRPr lang="en-US"/>
        </a:p>
      </dgm:t>
    </dgm:pt>
    <dgm:pt modelId="{46608F18-7FC2-4F46-ACE5-C831CE03B597}" type="pres">
      <dgm:prSet presAssocID="{7B634832-76AC-411F-B88C-A579CFD494F5}" presName="accentRepeatNode" presStyleLbl="solidFgAcc1" presStyleIdx="0" presStyleCnt="3"/>
      <dgm:spPr>
        <a:solidFill>
          <a:srgbClr val="00B050"/>
        </a:solidFill>
      </dgm:spPr>
      <dgm:t>
        <a:bodyPr/>
        <a:lstStyle/>
        <a:p>
          <a:endParaRPr lang="en-US"/>
        </a:p>
      </dgm:t>
    </dgm:pt>
    <dgm:pt modelId="{C2561CBF-8EFA-447D-A848-40ABEFA16293}" type="pres">
      <dgm:prSet presAssocID="{8E6516B3-3DB6-4376-B632-F3EFFE340F2B}" presName="text_2" presStyleLbl="node1" presStyleIdx="1" presStyleCnt="3" custScaleY="147059">
        <dgm:presLayoutVars>
          <dgm:bulletEnabled val="1"/>
        </dgm:presLayoutVars>
      </dgm:prSet>
      <dgm:spPr/>
      <dgm:t>
        <a:bodyPr/>
        <a:lstStyle/>
        <a:p>
          <a:endParaRPr lang="en-US"/>
        </a:p>
      </dgm:t>
    </dgm:pt>
    <dgm:pt modelId="{D7C4B2E6-5F17-4463-83BD-6B17D1505156}" type="pres">
      <dgm:prSet presAssocID="{8E6516B3-3DB6-4376-B632-F3EFFE340F2B}" presName="accent_2" presStyleCnt="0"/>
      <dgm:spPr/>
      <dgm:t>
        <a:bodyPr/>
        <a:lstStyle/>
        <a:p>
          <a:endParaRPr lang="en-US"/>
        </a:p>
      </dgm:t>
    </dgm:pt>
    <dgm:pt modelId="{E93D878A-D0AC-45AC-835E-8C2B55FBE7B7}" type="pres">
      <dgm:prSet presAssocID="{8E6516B3-3DB6-4376-B632-F3EFFE340F2B}" presName="accentRepeatNode" presStyleLbl="solidFgAcc1" presStyleIdx="1" presStyleCnt="3"/>
      <dgm:spPr>
        <a:solidFill>
          <a:srgbClr val="6600FF"/>
        </a:solidFill>
      </dgm:spPr>
      <dgm:t>
        <a:bodyPr/>
        <a:lstStyle/>
        <a:p>
          <a:endParaRPr lang="en-US"/>
        </a:p>
      </dgm:t>
    </dgm:pt>
    <dgm:pt modelId="{1901A1AA-897E-4A8F-A8A6-2AF7AC1C0A62}" type="pres">
      <dgm:prSet presAssocID="{E9669D25-A68F-4E8B-9101-568B1146842C}" presName="text_3" presStyleLbl="node1" presStyleIdx="2" presStyleCnt="3">
        <dgm:presLayoutVars>
          <dgm:bulletEnabled val="1"/>
        </dgm:presLayoutVars>
      </dgm:prSet>
      <dgm:spPr/>
      <dgm:t>
        <a:bodyPr/>
        <a:lstStyle/>
        <a:p>
          <a:endParaRPr lang="en-US"/>
        </a:p>
      </dgm:t>
    </dgm:pt>
    <dgm:pt modelId="{D8061725-E642-4724-981A-6A0C586D14B8}" type="pres">
      <dgm:prSet presAssocID="{E9669D25-A68F-4E8B-9101-568B1146842C}" presName="accent_3" presStyleCnt="0"/>
      <dgm:spPr/>
      <dgm:t>
        <a:bodyPr/>
        <a:lstStyle/>
        <a:p>
          <a:endParaRPr lang="en-US"/>
        </a:p>
      </dgm:t>
    </dgm:pt>
    <dgm:pt modelId="{7533F0F5-5ECC-4D56-A8B9-48591F7593A1}" type="pres">
      <dgm:prSet presAssocID="{E9669D25-A68F-4E8B-9101-568B1146842C}" presName="accentRepeatNode" presStyleLbl="solidFgAcc1" presStyleIdx="2" presStyleCnt="3"/>
      <dgm:spPr>
        <a:solidFill>
          <a:srgbClr val="C00000"/>
        </a:solidFill>
      </dgm:spPr>
      <dgm:t>
        <a:bodyPr/>
        <a:lstStyle/>
        <a:p>
          <a:endParaRPr lang="en-US"/>
        </a:p>
      </dgm:t>
    </dgm:pt>
  </dgm:ptLst>
  <dgm:cxnLst>
    <dgm:cxn modelId="{44A34AD5-D642-4330-8ED1-3D54DCF65EF8}" type="presOf" srcId="{E9669D25-A68F-4E8B-9101-568B1146842C}" destId="{1901A1AA-897E-4A8F-A8A6-2AF7AC1C0A62}" srcOrd="0" destOrd="0" presId="urn:microsoft.com/office/officeart/2008/layout/VerticalCurvedList"/>
    <dgm:cxn modelId="{8F96FA9D-07C1-41E1-A081-0A4F9D6A46B3}" type="presOf" srcId="{438BE533-79E4-44A8-A3EF-326DACD10545}" destId="{BB03A823-7353-4394-8F12-CE95454C11D6}" srcOrd="0" destOrd="0" presId="urn:microsoft.com/office/officeart/2008/layout/VerticalCurvedList"/>
    <dgm:cxn modelId="{CDAEE456-106F-4A02-A0E6-F68392889D2A}" srcId="{E9669D25-A68F-4E8B-9101-568B1146842C}" destId="{3261B094-7D4D-465B-BD40-D83438B83093}" srcOrd="0" destOrd="0" parTransId="{F1C68264-2190-46DC-B6E3-1DCE3F7A735B}" sibTransId="{1F309463-2354-418B-9947-3BE256EEDF17}"/>
    <dgm:cxn modelId="{FF082987-BD4C-4557-8F32-0E699325AD21}" type="presOf" srcId="{0490EFFD-F9B1-44F6-85AB-431BDB023D6B}" destId="{146663D3-3C0C-4FE3-ADA9-2695236EDDC6}" srcOrd="0" destOrd="0" presId="urn:microsoft.com/office/officeart/2008/layout/VerticalCurvedList"/>
    <dgm:cxn modelId="{7B7E3E9B-183C-429E-A55A-81AD64CF204C}" srcId="{438BE533-79E4-44A8-A3EF-326DACD10545}" destId="{8E6516B3-3DB6-4376-B632-F3EFFE340F2B}" srcOrd="1" destOrd="0" parTransId="{65C154BC-8680-438B-9244-01EC3F94AE86}" sibTransId="{539F8AE1-1305-420E-8379-3E3FD1F776E0}"/>
    <dgm:cxn modelId="{286751E1-106E-46C3-96C8-F52044F90EAB}" srcId="{438BE533-79E4-44A8-A3EF-326DACD10545}" destId="{E9669D25-A68F-4E8B-9101-568B1146842C}" srcOrd="2" destOrd="0" parTransId="{5E78B0A7-B72E-4ED2-B769-D12C8B4A52EF}" sibTransId="{930BCDB3-9DC7-4338-B707-E3451953C57D}"/>
    <dgm:cxn modelId="{6F9F46CF-ED8D-4588-BCA7-7B9ADC9FA571}" type="presOf" srcId="{8E6516B3-3DB6-4376-B632-F3EFFE340F2B}" destId="{C2561CBF-8EFA-447D-A848-40ABEFA16293}" srcOrd="0" destOrd="0" presId="urn:microsoft.com/office/officeart/2008/layout/VerticalCurvedList"/>
    <dgm:cxn modelId="{CFB48E5D-2273-4565-AD50-DF7F88919035}" type="presOf" srcId="{7B634832-76AC-411F-B88C-A579CFD494F5}" destId="{54688DE0-0060-4823-823C-E474309F5549}" srcOrd="0" destOrd="0" presId="urn:microsoft.com/office/officeart/2008/layout/VerticalCurvedList"/>
    <dgm:cxn modelId="{1E6B6E70-5B36-4C55-A475-FEC11F601277}" type="presOf" srcId="{3261B094-7D4D-465B-BD40-D83438B83093}" destId="{1901A1AA-897E-4A8F-A8A6-2AF7AC1C0A62}" srcOrd="0" destOrd="1" presId="urn:microsoft.com/office/officeart/2008/layout/VerticalCurvedList"/>
    <dgm:cxn modelId="{FFC6947C-458F-4152-9523-6B94CE0364E2}" srcId="{438BE533-79E4-44A8-A3EF-326DACD10545}" destId="{7B634832-76AC-411F-B88C-A579CFD494F5}" srcOrd="0" destOrd="0" parTransId="{1430A2AE-52B6-49C1-AE26-472E9CB9A286}" sibTransId="{0490EFFD-F9B1-44F6-85AB-431BDB023D6B}"/>
    <dgm:cxn modelId="{1B862365-DC6F-410C-B45B-64B18FDABE0F}" type="presParOf" srcId="{BB03A823-7353-4394-8F12-CE95454C11D6}" destId="{53D7ADF2-0EF4-411A-A69E-3A302AC34B05}" srcOrd="0" destOrd="0" presId="urn:microsoft.com/office/officeart/2008/layout/VerticalCurvedList"/>
    <dgm:cxn modelId="{2CFE200C-809F-4B8E-BD9E-52205C94F89C}" type="presParOf" srcId="{53D7ADF2-0EF4-411A-A69E-3A302AC34B05}" destId="{494CD787-7106-4272-920A-0FCC700B36F1}" srcOrd="0" destOrd="0" presId="urn:microsoft.com/office/officeart/2008/layout/VerticalCurvedList"/>
    <dgm:cxn modelId="{D6181B2C-BC2B-425A-9539-75BDA2A04B3B}" type="presParOf" srcId="{494CD787-7106-4272-920A-0FCC700B36F1}" destId="{4E1FE918-2950-451E-A5EA-01F3979D028C}" srcOrd="0" destOrd="0" presId="urn:microsoft.com/office/officeart/2008/layout/VerticalCurvedList"/>
    <dgm:cxn modelId="{6BA341CF-CE17-4548-A23D-2E907EB0793D}" type="presParOf" srcId="{494CD787-7106-4272-920A-0FCC700B36F1}" destId="{146663D3-3C0C-4FE3-ADA9-2695236EDDC6}" srcOrd="1" destOrd="0" presId="urn:microsoft.com/office/officeart/2008/layout/VerticalCurvedList"/>
    <dgm:cxn modelId="{470C6341-BB8E-4B15-A7E2-FD76E0B63782}" type="presParOf" srcId="{494CD787-7106-4272-920A-0FCC700B36F1}" destId="{841674B7-9F6F-4E7E-B250-2C9FEE4EDF41}" srcOrd="2" destOrd="0" presId="urn:microsoft.com/office/officeart/2008/layout/VerticalCurvedList"/>
    <dgm:cxn modelId="{C21D9399-BDB3-4BA4-9784-166F20AF3F4A}" type="presParOf" srcId="{494CD787-7106-4272-920A-0FCC700B36F1}" destId="{1A32A22D-118F-4811-B015-B5156E4FDA01}" srcOrd="3" destOrd="0" presId="urn:microsoft.com/office/officeart/2008/layout/VerticalCurvedList"/>
    <dgm:cxn modelId="{25D54827-5986-4E8A-AA34-2375D92146CA}" type="presParOf" srcId="{53D7ADF2-0EF4-411A-A69E-3A302AC34B05}" destId="{54688DE0-0060-4823-823C-E474309F5549}" srcOrd="1" destOrd="0" presId="urn:microsoft.com/office/officeart/2008/layout/VerticalCurvedList"/>
    <dgm:cxn modelId="{51FBD073-6557-4D9C-9A4F-395D3059D34B}" type="presParOf" srcId="{53D7ADF2-0EF4-411A-A69E-3A302AC34B05}" destId="{AF3DD814-BDF6-4BD6-9ACA-26E2A5871FF6}" srcOrd="2" destOrd="0" presId="urn:microsoft.com/office/officeart/2008/layout/VerticalCurvedList"/>
    <dgm:cxn modelId="{15EFA1A8-97E0-4AB0-837F-1F0EB992D35A}" type="presParOf" srcId="{AF3DD814-BDF6-4BD6-9ACA-26E2A5871FF6}" destId="{46608F18-7FC2-4F46-ACE5-C831CE03B597}" srcOrd="0" destOrd="0" presId="urn:microsoft.com/office/officeart/2008/layout/VerticalCurvedList"/>
    <dgm:cxn modelId="{FCEFCCCF-32BE-4913-8C37-259754E5FB1A}" type="presParOf" srcId="{53D7ADF2-0EF4-411A-A69E-3A302AC34B05}" destId="{C2561CBF-8EFA-447D-A848-40ABEFA16293}" srcOrd="3" destOrd="0" presId="urn:microsoft.com/office/officeart/2008/layout/VerticalCurvedList"/>
    <dgm:cxn modelId="{978B784B-8B34-4B09-93A1-1A55D16636F0}" type="presParOf" srcId="{53D7ADF2-0EF4-411A-A69E-3A302AC34B05}" destId="{D7C4B2E6-5F17-4463-83BD-6B17D1505156}" srcOrd="4" destOrd="0" presId="urn:microsoft.com/office/officeart/2008/layout/VerticalCurvedList"/>
    <dgm:cxn modelId="{BC8D6481-0272-41B5-A81D-B91BDD560BD7}" type="presParOf" srcId="{D7C4B2E6-5F17-4463-83BD-6B17D1505156}" destId="{E93D878A-D0AC-45AC-835E-8C2B55FBE7B7}" srcOrd="0" destOrd="0" presId="urn:microsoft.com/office/officeart/2008/layout/VerticalCurvedList"/>
    <dgm:cxn modelId="{A7DB4824-1D20-458A-B830-7234C13146F9}" type="presParOf" srcId="{53D7ADF2-0EF4-411A-A69E-3A302AC34B05}" destId="{1901A1AA-897E-4A8F-A8A6-2AF7AC1C0A62}" srcOrd="5" destOrd="0" presId="urn:microsoft.com/office/officeart/2008/layout/VerticalCurvedList"/>
    <dgm:cxn modelId="{64FABACB-D8DA-44A2-97E6-61D7EBE34CBF}" type="presParOf" srcId="{53D7ADF2-0EF4-411A-A69E-3A302AC34B05}" destId="{D8061725-E642-4724-981A-6A0C586D14B8}" srcOrd="6" destOrd="0" presId="urn:microsoft.com/office/officeart/2008/layout/VerticalCurvedList"/>
    <dgm:cxn modelId="{7603101C-F025-4118-BAA5-91E023760811}" type="presParOf" srcId="{D8061725-E642-4724-981A-6A0C586D14B8}" destId="{7533F0F5-5ECC-4D56-A8B9-48591F7593A1}" srcOrd="0" destOrd="0" presId="urn:microsoft.com/office/officeart/2008/layout/VerticalCurvedList"/>
  </dgm:cxnLst>
  <dgm:bg>
    <a:effectLst>
      <a:glow rad="101600">
        <a:schemeClr val="tx1">
          <a:alpha val="6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C276BBB-00C4-4A25-A6A4-65FA62DEEE6C}"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en-US"/>
        </a:p>
      </dgm:t>
    </dgm:pt>
    <dgm:pt modelId="{187F74D6-89BA-469C-9318-0CF84338A4FC}">
      <dgm:prSet custT="1"/>
      <dgm:spPr>
        <a:solidFill>
          <a:schemeClr val="bg1"/>
        </a:solidFill>
      </dgm:spPr>
      <dgm:t>
        <a:bodyPr/>
        <a:lstStyle/>
        <a:p>
          <a:pPr algn="ctr" rtl="0"/>
          <a:r>
            <a:rPr lang="en-US" sz="2200" smtClean="0">
              <a:solidFill>
                <a:schemeClr val="tx1"/>
              </a:solidFill>
              <a:latin typeface="Georgia" pitchFamily="18" charset="0"/>
            </a:rPr>
            <a:t>Selain ditinggikan nilai ibadah, </a:t>
          </a:r>
          <a:r>
            <a:rPr lang="en-US" sz="2200" i="1" smtClean="0">
              <a:solidFill>
                <a:schemeClr val="tx1"/>
              </a:solidFill>
              <a:latin typeface="Georgia" pitchFamily="18" charset="0"/>
            </a:rPr>
            <a:t>Lailatul Qadar</a:t>
          </a:r>
          <a:r>
            <a:rPr lang="en-US" sz="2200" smtClean="0">
              <a:solidFill>
                <a:schemeClr val="tx1"/>
              </a:solidFill>
              <a:latin typeface="Georgia" pitchFamily="18" charset="0"/>
            </a:rPr>
            <a:t> juga membawa keberkatan iaitu kurniaan atau rahmat Allah S.W.T yang mendatangkan kebaikan kepada kehidupan manusia. </a:t>
          </a:r>
          <a:endParaRPr lang="en-US" sz="2200">
            <a:solidFill>
              <a:schemeClr val="tx1"/>
            </a:solidFill>
            <a:latin typeface="Georgia" pitchFamily="18" charset="0"/>
          </a:endParaRPr>
        </a:p>
      </dgm:t>
    </dgm:pt>
    <dgm:pt modelId="{D47DD04B-E6D7-4487-829A-07D7BBE8FA51}" type="parTrans" cxnId="{DB322BFC-F1D8-40F6-8BBF-D3D6BBD2D3BD}">
      <dgm:prSet/>
      <dgm:spPr/>
      <dgm:t>
        <a:bodyPr/>
        <a:lstStyle/>
        <a:p>
          <a:pPr algn="ctr"/>
          <a:endParaRPr lang="en-US" sz="2200">
            <a:solidFill>
              <a:schemeClr val="bg1"/>
            </a:solidFill>
            <a:latin typeface="Georgia" pitchFamily="18" charset="0"/>
          </a:endParaRPr>
        </a:p>
      </dgm:t>
    </dgm:pt>
    <dgm:pt modelId="{CE454D10-27FB-4789-AFF2-ACE35640067F}" type="sibTrans" cxnId="{DB322BFC-F1D8-40F6-8BBF-D3D6BBD2D3BD}">
      <dgm:prSet/>
      <dgm:spPr/>
      <dgm:t>
        <a:bodyPr/>
        <a:lstStyle/>
        <a:p>
          <a:pPr algn="ctr"/>
          <a:endParaRPr lang="en-US" sz="2200">
            <a:solidFill>
              <a:schemeClr val="bg1"/>
            </a:solidFill>
            <a:latin typeface="Georgia" pitchFamily="18" charset="0"/>
          </a:endParaRPr>
        </a:p>
      </dgm:t>
    </dgm:pt>
    <dgm:pt modelId="{94F5FCF9-135B-4B1B-B2C6-31830F74FB6B}">
      <dgm:prSet custT="1"/>
      <dgm:spPr>
        <a:solidFill>
          <a:schemeClr val="bg1"/>
        </a:solidFill>
      </dgm:spPr>
      <dgm:t>
        <a:bodyPr/>
        <a:lstStyle/>
        <a:p>
          <a:pPr algn="ctr" rtl="0"/>
          <a:r>
            <a:rPr lang="en-US" sz="2200" smtClean="0">
              <a:solidFill>
                <a:schemeClr val="tx1"/>
              </a:solidFill>
              <a:latin typeface="Georgia" pitchFamily="18" charset="0"/>
            </a:rPr>
            <a:t>Lantaran itu, Rasulullah S.A.W menyuruh umatnya agar mencari-cari malam ini kerana ia memberi kebaikan untuknya sepanjang tahun </a:t>
          </a:r>
          <a:endParaRPr lang="en-US" sz="2200">
            <a:solidFill>
              <a:schemeClr val="tx1"/>
            </a:solidFill>
            <a:latin typeface="Georgia" pitchFamily="18" charset="0"/>
          </a:endParaRPr>
        </a:p>
      </dgm:t>
    </dgm:pt>
    <dgm:pt modelId="{228DD650-4977-4A9A-9942-F7AFD13E8312}" type="parTrans" cxnId="{AFAE45BB-87E8-4245-9724-F6B8ABB1AA83}">
      <dgm:prSet/>
      <dgm:spPr/>
      <dgm:t>
        <a:bodyPr/>
        <a:lstStyle/>
        <a:p>
          <a:pPr algn="ctr"/>
          <a:endParaRPr lang="en-US" sz="2200">
            <a:solidFill>
              <a:schemeClr val="bg1"/>
            </a:solidFill>
            <a:latin typeface="Georgia" pitchFamily="18" charset="0"/>
          </a:endParaRPr>
        </a:p>
      </dgm:t>
    </dgm:pt>
    <dgm:pt modelId="{1403DDD8-E229-4754-89AB-44E54F76E770}" type="sibTrans" cxnId="{AFAE45BB-87E8-4245-9724-F6B8ABB1AA83}">
      <dgm:prSet/>
      <dgm:spPr/>
      <dgm:t>
        <a:bodyPr/>
        <a:lstStyle/>
        <a:p>
          <a:pPr algn="ctr"/>
          <a:endParaRPr lang="en-US" sz="2200">
            <a:solidFill>
              <a:schemeClr val="bg1"/>
            </a:solidFill>
            <a:latin typeface="Georgia" pitchFamily="18" charset="0"/>
          </a:endParaRPr>
        </a:p>
      </dgm:t>
    </dgm:pt>
    <dgm:pt modelId="{D39341D1-83A7-4425-9441-D8B907616AAA}">
      <dgm:prSet custT="1"/>
      <dgm:spPr>
        <a:solidFill>
          <a:schemeClr val="bg1"/>
        </a:solidFill>
      </dgm:spPr>
      <dgm:t>
        <a:bodyPr/>
        <a:lstStyle/>
        <a:p>
          <a:pPr algn="ctr" rtl="0"/>
          <a:r>
            <a:rPr lang="en-US" sz="2200" smtClean="0">
              <a:solidFill>
                <a:schemeClr val="tx1"/>
              </a:solidFill>
              <a:latin typeface="Georgia" pitchFamily="18" charset="0"/>
            </a:rPr>
            <a:t>memperoleh rahmat Allah S.W.T dengan keampunan dosa bagi mereka yang menghidupkannya.</a:t>
          </a:r>
          <a:endParaRPr lang="en-US" sz="2200">
            <a:solidFill>
              <a:schemeClr val="tx1"/>
            </a:solidFill>
            <a:latin typeface="Georgia" pitchFamily="18" charset="0"/>
          </a:endParaRPr>
        </a:p>
      </dgm:t>
    </dgm:pt>
    <dgm:pt modelId="{5F819812-E026-45C9-8E55-DFA24912C8BA}" type="parTrans" cxnId="{A8DB3EA9-CBCC-4CD1-9BDF-FE1097A00E7E}">
      <dgm:prSet/>
      <dgm:spPr/>
      <dgm:t>
        <a:bodyPr/>
        <a:lstStyle/>
        <a:p>
          <a:pPr algn="ctr"/>
          <a:endParaRPr lang="en-US" sz="2200">
            <a:solidFill>
              <a:schemeClr val="bg1"/>
            </a:solidFill>
            <a:latin typeface="Georgia" pitchFamily="18" charset="0"/>
          </a:endParaRPr>
        </a:p>
      </dgm:t>
    </dgm:pt>
    <dgm:pt modelId="{7DD06DA0-AAFA-4898-AF7A-E41835B17CE9}" type="sibTrans" cxnId="{A8DB3EA9-CBCC-4CD1-9BDF-FE1097A00E7E}">
      <dgm:prSet/>
      <dgm:spPr/>
      <dgm:t>
        <a:bodyPr/>
        <a:lstStyle/>
        <a:p>
          <a:pPr algn="ctr"/>
          <a:endParaRPr lang="en-US" sz="2200">
            <a:solidFill>
              <a:schemeClr val="bg1"/>
            </a:solidFill>
            <a:latin typeface="Georgia" pitchFamily="18" charset="0"/>
          </a:endParaRPr>
        </a:p>
      </dgm:t>
    </dgm:pt>
    <dgm:pt modelId="{4AD90B7B-3BD9-4264-8D70-4B43252F333F}" type="pres">
      <dgm:prSet presAssocID="{2C276BBB-00C4-4A25-A6A4-65FA62DEEE6C}" presName="linear" presStyleCnt="0">
        <dgm:presLayoutVars>
          <dgm:animLvl val="lvl"/>
          <dgm:resizeHandles val="exact"/>
        </dgm:presLayoutVars>
      </dgm:prSet>
      <dgm:spPr/>
      <dgm:t>
        <a:bodyPr/>
        <a:lstStyle/>
        <a:p>
          <a:endParaRPr lang="en-US"/>
        </a:p>
      </dgm:t>
    </dgm:pt>
    <dgm:pt modelId="{FC9C916A-7827-41FF-B8D9-D5626809FE67}" type="pres">
      <dgm:prSet presAssocID="{187F74D6-89BA-469C-9318-0CF84338A4FC}" presName="parentText" presStyleLbl="node1" presStyleIdx="0" presStyleCnt="3">
        <dgm:presLayoutVars>
          <dgm:chMax val="0"/>
          <dgm:bulletEnabled val="1"/>
        </dgm:presLayoutVars>
      </dgm:prSet>
      <dgm:spPr/>
      <dgm:t>
        <a:bodyPr/>
        <a:lstStyle/>
        <a:p>
          <a:endParaRPr lang="en-US"/>
        </a:p>
      </dgm:t>
    </dgm:pt>
    <dgm:pt modelId="{18FC1235-6DC3-4110-BB66-75CF039E35DA}" type="pres">
      <dgm:prSet presAssocID="{CE454D10-27FB-4789-AFF2-ACE35640067F}" presName="spacer" presStyleCnt="0"/>
      <dgm:spPr/>
    </dgm:pt>
    <dgm:pt modelId="{5DE7FDF0-3D18-48DA-8DA6-68D4C1E00E8C}" type="pres">
      <dgm:prSet presAssocID="{94F5FCF9-135B-4B1B-B2C6-31830F74FB6B}" presName="parentText" presStyleLbl="node1" presStyleIdx="1" presStyleCnt="3">
        <dgm:presLayoutVars>
          <dgm:chMax val="0"/>
          <dgm:bulletEnabled val="1"/>
        </dgm:presLayoutVars>
      </dgm:prSet>
      <dgm:spPr/>
      <dgm:t>
        <a:bodyPr/>
        <a:lstStyle/>
        <a:p>
          <a:endParaRPr lang="en-US"/>
        </a:p>
      </dgm:t>
    </dgm:pt>
    <dgm:pt modelId="{71FB740A-47C1-44CC-8722-2F7B9404B1E7}" type="pres">
      <dgm:prSet presAssocID="{1403DDD8-E229-4754-89AB-44E54F76E770}" presName="spacer" presStyleCnt="0"/>
      <dgm:spPr/>
    </dgm:pt>
    <dgm:pt modelId="{62ED6345-2ECB-4280-821E-836371AA99E0}" type="pres">
      <dgm:prSet presAssocID="{D39341D1-83A7-4425-9441-D8B907616AAA}" presName="parentText" presStyleLbl="node1" presStyleIdx="2" presStyleCnt="3">
        <dgm:presLayoutVars>
          <dgm:chMax val="0"/>
          <dgm:bulletEnabled val="1"/>
        </dgm:presLayoutVars>
      </dgm:prSet>
      <dgm:spPr/>
      <dgm:t>
        <a:bodyPr/>
        <a:lstStyle/>
        <a:p>
          <a:endParaRPr lang="en-US"/>
        </a:p>
      </dgm:t>
    </dgm:pt>
  </dgm:ptLst>
  <dgm:cxnLst>
    <dgm:cxn modelId="{B04957A9-869D-433F-B203-8BF7FCE890B3}" type="presOf" srcId="{2C276BBB-00C4-4A25-A6A4-65FA62DEEE6C}" destId="{4AD90B7B-3BD9-4264-8D70-4B43252F333F}" srcOrd="0" destOrd="0" presId="urn:microsoft.com/office/officeart/2005/8/layout/vList2"/>
    <dgm:cxn modelId="{CF354ABE-E963-4DBF-93B9-4A00DCCF5E90}" type="presOf" srcId="{D39341D1-83A7-4425-9441-D8B907616AAA}" destId="{62ED6345-2ECB-4280-821E-836371AA99E0}" srcOrd="0" destOrd="0" presId="urn:microsoft.com/office/officeart/2005/8/layout/vList2"/>
    <dgm:cxn modelId="{AFAE45BB-87E8-4245-9724-F6B8ABB1AA83}" srcId="{2C276BBB-00C4-4A25-A6A4-65FA62DEEE6C}" destId="{94F5FCF9-135B-4B1B-B2C6-31830F74FB6B}" srcOrd="1" destOrd="0" parTransId="{228DD650-4977-4A9A-9942-F7AFD13E8312}" sibTransId="{1403DDD8-E229-4754-89AB-44E54F76E770}"/>
    <dgm:cxn modelId="{DB322BFC-F1D8-40F6-8BBF-D3D6BBD2D3BD}" srcId="{2C276BBB-00C4-4A25-A6A4-65FA62DEEE6C}" destId="{187F74D6-89BA-469C-9318-0CF84338A4FC}" srcOrd="0" destOrd="0" parTransId="{D47DD04B-E6D7-4487-829A-07D7BBE8FA51}" sibTransId="{CE454D10-27FB-4789-AFF2-ACE35640067F}"/>
    <dgm:cxn modelId="{B2C5805C-CB29-438D-9700-5041BBD621B6}" type="presOf" srcId="{187F74D6-89BA-469C-9318-0CF84338A4FC}" destId="{FC9C916A-7827-41FF-B8D9-D5626809FE67}" srcOrd="0" destOrd="0" presId="urn:microsoft.com/office/officeart/2005/8/layout/vList2"/>
    <dgm:cxn modelId="{A8DB3EA9-CBCC-4CD1-9BDF-FE1097A00E7E}" srcId="{2C276BBB-00C4-4A25-A6A4-65FA62DEEE6C}" destId="{D39341D1-83A7-4425-9441-D8B907616AAA}" srcOrd="2" destOrd="0" parTransId="{5F819812-E026-45C9-8E55-DFA24912C8BA}" sibTransId="{7DD06DA0-AAFA-4898-AF7A-E41835B17CE9}"/>
    <dgm:cxn modelId="{D07CEA52-2AF7-4692-B7BC-6858F7FCB5BB}" type="presOf" srcId="{94F5FCF9-135B-4B1B-B2C6-31830F74FB6B}" destId="{5DE7FDF0-3D18-48DA-8DA6-68D4C1E00E8C}" srcOrd="0" destOrd="0" presId="urn:microsoft.com/office/officeart/2005/8/layout/vList2"/>
    <dgm:cxn modelId="{77876953-65E3-47C6-85F8-B7499F6E6CE4}" type="presParOf" srcId="{4AD90B7B-3BD9-4264-8D70-4B43252F333F}" destId="{FC9C916A-7827-41FF-B8D9-D5626809FE67}" srcOrd="0" destOrd="0" presId="urn:microsoft.com/office/officeart/2005/8/layout/vList2"/>
    <dgm:cxn modelId="{F6235AFF-EF9E-4063-8CC2-BD4CBCEAFDEA}" type="presParOf" srcId="{4AD90B7B-3BD9-4264-8D70-4B43252F333F}" destId="{18FC1235-6DC3-4110-BB66-75CF039E35DA}" srcOrd="1" destOrd="0" presId="urn:microsoft.com/office/officeart/2005/8/layout/vList2"/>
    <dgm:cxn modelId="{EFB25148-527A-4F96-9480-99EEED894166}" type="presParOf" srcId="{4AD90B7B-3BD9-4264-8D70-4B43252F333F}" destId="{5DE7FDF0-3D18-48DA-8DA6-68D4C1E00E8C}" srcOrd="2" destOrd="0" presId="urn:microsoft.com/office/officeart/2005/8/layout/vList2"/>
    <dgm:cxn modelId="{4A2A296C-5A58-4E51-A306-0BA4970A5A77}" type="presParOf" srcId="{4AD90B7B-3BD9-4264-8D70-4B43252F333F}" destId="{71FB740A-47C1-44CC-8722-2F7B9404B1E7}" srcOrd="3" destOrd="0" presId="urn:microsoft.com/office/officeart/2005/8/layout/vList2"/>
    <dgm:cxn modelId="{8ED462EE-2330-4232-92B3-617B90649909}" type="presParOf" srcId="{4AD90B7B-3BD9-4264-8D70-4B43252F333F}" destId="{62ED6345-2ECB-4280-821E-836371AA99E0}" srcOrd="4" destOrd="0" presId="urn:microsoft.com/office/officeart/2005/8/layout/vList2"/>
  </dgm:cxnLst>
  <dgm:bg>
    <a:solidFill>
      <a:schemeClr val="bg1"/>
    </a:solidFill>
    <a:effectLst>
      <a:glow rad="101600">
        <a:schemeClr val="tx1">
          <a:alpha val="6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5605DF-0BF3-4D3C-9728-ED14C7B049CC}"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en-US"/>
        </a:p>
      </dgm:t>
    </dgm:pt>
    <dgm:pt modelId="{C16307C4-4473-457E-AF30-FD0A03BF4070}">
      <dgm:prSet custT="1"/>
      <dgm:spPr>
        <a:solidFill>
          <a:schemeClr val="bg1"/>
        </a:solidFill>
      </dgm:spPr>
      <dgm:t>
        <a:bodyPr/>
        <a:lstStyle/>
        <a:p>
          <a:pPr algn="ctr" rtl="0"/>
          <a:r>
            <a:rPr lang="en-US" sz="2200" smtClean="0">
              <a:solidFill>
                <a:schemeClr val="tx1"/>
              </a:solidFill>
              <a:latin typeface="Georgia" pitchFamily="18" charset="0"/>
            </a:rPr>
            <a:t>Marilah kita merebut kesempatan yang sangat berharga yang hanya ditawarkan pada bulan Ramadan ini </a:t>
          </a:r>
          <a:endParaRPr lang="en-US" sz="2200">
            <a:solidFill>
              <a:schemeClr val="tx1"/>
            </a:solidFill>
            <a:latin typeface="Georgia" pitchFamily="18" charset="0"/>
          </a:endParaRPr>
        </a:p>
      </dgm:t>
    </dgm:pt>
    <dgm:pt modelId="{CA5336AE-2D3E-4BB4-8725-D1B332F76E71}" type="parTrans" cxnId="{EBE6AD7A-5129-40ED-904A-9DF8DD66C9DD}">
      <dgm:prSet/>
      <dgm:spPr/>
      <dgm:t>
        <a:bodyPr/>
        <a:lstStyle/>
        <a:p>
          <a:pPr algn="ctr"/>
          <a:endParaRPr lang="en-US" sz="2200">
            <a:latin typeface="Georgia" pitchFamily="18" charset="0"/>
          </a:endParaRPr>
        </a:p>
      </dgm:t>
    </dgm:pt>
    <dgm:pt modelId="{6565FD71-6B5C-45CF-A0F1-5B07E053204C}" type="sibTrans" cxnId="{EBE6AD7A-5129-40ED-904A-9DF8DD66C9DD}">
      <dgm:prSet/>
      <dgm:spPr/>
      <dgm:t>
        <a:bodyPr/>
        <a:lstStyle/>
        <a:p>
          <a:pPr algn="ctr"/>
          <a:endParaRPr lang="en-US" sz="2200">
            <a:latin typeface="Georgia" pitchFamily="18" charset="0"/>
          </a:endParaRPr>
        </a:p>
      </dgm:t>
    </dgm:pt>
    <dgm:pt modelId="{B58D22AB-1AF3-4C1C-9FFE-D71AD41F9CF4}">
      <dgm:prSet custT="1"/>
      <dgm:spPr>
        <a:solidFill>
          <a:schemeClr val="bg1"/>
        </a:solidFill>
      </dgm:spPr>
      <dgm:t>
        <a:bodyPr/>
        <a:lstStyle/>
        <a:p>
          <a:pPr algn="ctr" rtl="0"/>
          <a:r>
            <a:rPr lang="en-US" sz="2200" dirty="0" err="1" smtClean="0">
              <a:solidFill>
                <a:schemeClr val="tx1"/>
              </a:solidFill>
              <a:latin typeface="Georgia" pitchFamily="18" charset="0"/>
            </a:rPr>
            <a:t>dengan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melakukan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pecutan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bersama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amalan-amalan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soleh</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seperti</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melakukan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solat-solat</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sunat</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membaca</a:t>
          </a:r>
          <a:r>
            <a:rPr lang="en-US" sz="2200" dirty="0" smtClean="0">
              <a:solidFill>
                <a:schemeClr val="tx1"/>
              </a:solidFill>
              <a:latin typeface="Georgia" pitchFamily="18" charset="0"/>
            </a:rPr>
            <a:t> al-Qur’an, </a:t>
          </a:r>
          <a:r>
            <a:rPr lang="en-US" sz="2200" dirty="0" err="1" smtClean="0">
              <a:solidFill>
                <a:schemeClr val="tx1"/>
              </a:solidFill>
              <a:latin typeface="Georgia" pitchFamily="18" charset="0"/>
            </a:rPr>
            <a:t>berzikir</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beriktikaf</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berdoa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dan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sebagainya</a:t>
          </a:r>
          <a:r>
            <a:rPr lang="en-US" sz="2200" dirty="0" smtClean="0">
              <a:solidFill>
                <a:schemeClr val="tx1"/>
              </a:solidFill>
              <a:latin typeface="Georgia" pitchFamily="18" charset="0"/>
            </a:rPr>
            <a:t>. </a:t>
          </a:r>
          <a:endParaRPr lang="en-US" sz="2200" dirty="0">
            <a:solidFill>
              <a:schemeClr val="tx1"/>
            </a:solidFill>
            <a:latin typeface="Georgia" pitchFamily="18" charset="0"/>
          </a:endParaRPr>
        </a:p>
      </dgm:t>
    </dgm:pt>
    <dgm:pt modelId="{D5B3E407-3F47-4CA7-AB97-E03A7CB6A682}" type="parTrans" cxnId="{3D848321-AAF2-48C6-B638-47441E248730}">
      <dgm:prSet/>
      <dgm:spPr/>
      <dgm:t>
        <a:bodyPr/>
        <a:lstStyle/>
        <a:p>
          <a:pPr algn="ctr"/>
          <a:endParaRPr lang="en-US" sz="2200">
            <a:latin typeface="Georgia" pitchFamily="18" charset="0"/>
          </a:endParaRPr>
        </a:p>
      </dgm:t>
    </dgm:pt>
    <dgm:pt modelId="{BFEB98CB-4065-4E07-AF58-23BE2ABF564A}" type="sibTrans" cxnId="{3D848321-AAF2-48C6-B638-47441E248730}">
      <dgm:prSet/>
      <dgm:spPr/>
      <dgm:t>
        <a:bodyPr/>
        <a:lstStyle/>
        <a:p>
          <a:pPr algn="ctr"/>
          <a:endParaRPr lang="en-US" sz="2200">
            <a:latin typeface="Georgia" pitchFamily="18" charset="0"/>
          </a:endParaRPr>
        </a:p>
      </dgm:t>
    </dgm:pt>
    <dgm:pt modelId="{F6B753BC-786D-4EBD-B952-417BE0993275}">
      <dgm:prSet custT="1"/>
      <dgm:spPr>
        <a:solidFill>
          <a:schemeClr val="bg1"/>
        </a:solidFill>
      </dgm:spPr>
      <dgm:t>
        <a:bodyPr/>
        <a:lstStyle/>
        <a:p>
          <a:pPr algn="ctr" rtl="0"/>
          <a:r>
            <a:rPr lang="en-US" sz="2200" smtClean="0">
              <a:solidFill>
                <a:schemeClr val="tx1"/>
              </a:solidFill>
              <a:latin typeface="Georgia" pitchFamily="18" charset="0"/>
            </a:rPr>
            <a:t>Ber</a:t>
          </a:r>
          <a:r>
            <a:rPr lang="en-US" sz="2200" i="1" smtClean="0">
              <a:solidFill>
                <a:schemeClr val="tx1"/>
              </a:solidFill>
              <a:latin typeface="Georgia" pitchFamily="18" charset="0"/>
            </a:rPr>
            <a:t>mujahadahlah</a:t>
          </a:r>
          <a:r>
            <a:rPr lang="en-US" sz="2200" smtClean="0">
              <a:solidFill>
                <a:schemeClr val="tx1"/>
              </a:solidFill>
              <a:latin typeface="Georgia" pitchFamily="18" charset="0"/>
            </a:rPr>
            <a:t> berhabis-habisan melawan perasaan jemu dan malas bagi membolehkan kita bertemu dengan </a:t>
          </a:r>
          <a:r>
            <a:rPr lang="en-US" sz="2200" i="1" smtClean="0">
              <a:solidFill>
                <a:schemeClr val="tx1"/>
              </a:solidFill>
              <a:latin typeface="Georgia" pitchFamily="18" charset="0"/>
            </a:rPr>
            <a:t>Lailatul Qadar.</a:t>
          </a:r>
          <a:r>
            <a:rPr lang="en-US" sz="2200" smtClean="0">
              <a:solidFill>
                <a:schemeClr val="tx1"/>
              </a:solidFill>
              <a:latin typeface="Georgia" pitchFamily="18" charset="0"/>
            </a:rPr>
            <a:t> </a:t>
          </a:r>
          <a:endParaRPr lang="en-US" sz="2200">
            <a:solidFill>
              <a:schemeClr val="tx1"/>
            </a:solidFill>
            <a:latin typeface="Georgia" pitchFamily="18" charset="0"/>
          </a:endParaRPr>
        </a:p>
      </dgm:t>
    </dgm:pt>
    <dgm:pt modelId="{D5FFC1EA-39D2-4A8F-B3B3-9991C9B6944B}" type="parTrans" cxnId="{269743A3-CB49-48D9-BF54-FA9AD4801C72}">
      <dgm:prSet/>
      <dgm:spPr/>
      <dgm:t>
        <a:bodyPr/>
        <a:lstStyle/>
        <a:p>
          <a:pPr algn="ctr"/>
          <a:endParaRPr lang="en-US" sz="2200">
            <a:latin typeface="Georgia" pitchFamily="18" charset="0"/>
          </a:endParaRPr>
        </a:p>
      </dgm:t>
    </dgm:pt>
    <dgm:pt modelId="{10A1E2B8-90C3-4485-BCF5-C0D51D573843}" type="sibTrans" cxnId="{269743A3-CB49-48D9-BF54-FA9AD4801C72}">
      <dgm:prSet/>
      <dgm:spPr/>
      <dgm:t>
        <a:bodyPr/>
        <a:lstStyle/>
        <a:p>
          <a:pPr algn="ctr"/>
          <a:endParaRPr lang="en-US" sz="2200">
            <a:latin typeface="Georgia" pitchFamily="18" charset="0"/>
          </a:endParaRPr>
        </a:p>
      </dgm:t>
    </dgm:pt>
    <dgm:pt modelId="{D2058AD9-A37F-47FC-AB45-714242CA6B58}" type="pres">
      <dgm:prSet presAssocID="{875605DF-0BF3-4D3C-9728-ED14C7B049CC}" presName="linear" presStyleCnt="0">
        <dgm:presLayoutVars>
          <dgm:dir/>
          <dgm:animLvl val="lvl"/>
          <dgm:resizeHandles val="exact"/>
        </dgm:presLayoutVars>
      </dgm:prSet>
      <dgm:spPr/>
      <dgm:t>
        <a:bodyPr/>
        <a:lstStyle/>
        <a:p>
          <a:endParaRPr lang="en-US"/>
        </a:p>
      </dgm:t>
    </dgm:pt>
    <dgm:pt modelId="{C0E182C4-A7DB-422F-A4A3-B5EBF3DD5518}" type="pres">
      <dgm:prSet presAssocID="{C16307C4-4473-457E-AF30-FD0A03BF4070}" presName="parentLin" presStyleCnt="0"/>
      <dgm:spPr/>
    </dgm:pt>
    <dgm:pt modelId="{92484D6D-046B-42E4-B325-068D4ABB2669}" type="pres">
      <dgm:prSet presAssocID="{C16307C4-4473-457E-AF30-FD0A03BF4070}" presName="parentLeftMargin" presStyleLbl="node1" presStyleIdx="0" presStyleCnt="3"/>
      <dgm:spPr/>
      <dgm:t>
        <a:bodyPr/>
        <a:lstStyle/>
        <a:p>
          <a:endParaRPr lang="en-US"/>
        </a:p>
      </dgm:t>
    </dgm:pt>
    <dgm:pt modelId="{83F39BD8-FE59-403D-B1B1-81149EE8CD9B}" type="pres">
      <dgm:prSet presAssocID="{C16307C4-4473-457E-AF30-FD0A03BF4070}" presName="parentText" presStyleLbl="node1" presStyleIdx="0" presStyleCnt="3" custScaleX="123810">
        <dgm:presLayoutVars>
          <dgm:chMax val="0"/>
          <dgm:bulletEnabled val="1"/>
        </dgm:presLayoutVars>
      </dgm:prSet>
      <dgm:spPr/>
      <dgm:t>
        <a:bodyPr/>
        <a:lstStyle/>
        <a:p>
          <a:endParaRPr lang="en-US"/>
        </a:p>
      </dgm:t>
    </dgm:pt>
    <dgm:pt modelId="{C513E056-E964-4E8D-94B4-4975C2356D6D}" type="pres">
      <dgm:prSet presAssocID="{C16307C4-4473-457E-AF30-FD0A03BF4070}" presName="negativeSpace" presStyleCnt="0"/>
      <dgm:spPr/>
    </dgm:pt>
    <dgm:pt modelId="{71E25C0E-6713-4846-96E0-65BA050D9842}" type="pres">
      <dgm:prSet presAssocID="{C16307C4-4473-457E-AF30-FD0A03BF4070}" presName="childText" presStyleLbl="conFgAcc1" presStyleIdx="0" presStyleCnt="3">
        <dgm:presLayoutVars>
          <dgm:bulletEnabled val="1"/>
        </dgm:presLayoutVars>
      </dgm:prSet>
      <dgm:spPr>
        <a:solidFill>
          <a:srgbClr val="FFC000">
            <a:alpha val="90000"/>
          </a:srgbClr>
        </a:solidFill>
      </dgm:spPr>
      <dgm:t>
        <a:bodyPr/>
        <a:lstStyle/>
        <a:p>
          <a:endParaRPr lang="en-US"/>
        </a:p>
      </dgm:t>
    </dgm:pt>
    <dgm:pt modelId="{52254DEC-23E7-429D-95BA-9609ECBDE6CB}" type="pres">
      <dgm:prSet presAssocID="{6565FD71-6B5C-45CF-A0F1-5B07E053204C}" presName="spaceBetweenRectangles" presStyleCnt="0"/>
      <dgm:spPr/>
    </dgm:pt>
    <dgm:pt modelId="{E3AFA7B0-79A5-4FCC-95CD-362B71DF1A39}" type="pres">
      <dgm:prSet presAssocID="{B58D22AB-1AF3-4C1C-9FFE-D71AD41F9CF4}" presName="parentLin" presStyleCnt="0"/>
      <dgm:spPr/>
    </dgm:pt>
    <dgm:pt modelId="{93F4F7FD-A6E0-41C5-973C-CC1B1B8AE14E}" type="pres">
      <dgm:prSet presAssocID="{B58D22AB-1AF3-4C1C-9FFE-D71AD41F9CF4}" presName="parentLeftMargin" presStyleLbl="node1" presStyleIdx="0" presStyleCnt="3"/>
      <dgm:spPr/>
      <dgm:t>
        <a:bodyPr/>
        <a:lstStyle/>
        <a:p>
          <a:endParaRPr lang="en-US"/>
        </a:p>
      </dgm:t>
    </dgm:pt>
    <dgm:pt modelId="{6134446B-11E4-46A7-BBE9-56850CAD1F33}" type="pres">
      <dgm:prSet presAssocID="{B58D22AB-1AF3-4C1C-9FFE-D71AD41F9CF4}" presName="parentText" presStyleLbl="node1" presStyleIdx="1" presStyleCnt="3" custScaleX="123810">
        <dgm:presLayoutVars>
          <dgm:chMax val="0"/>
          <dgm:bulletEnabled val="1"/>
        </dgm:presLayoutVars>
      </dgm:prSet>
      <dgm:spPr/>
      <dgm:t>
        <a:bodyPr/>
        <a:lstStyle/>
        <a:p>
          <a:endParaRPr lang="en-US"/>
        </a:p>
      </dgm:t>
    </dgm:pt>
    <dgm:pt modelId="{1A37B574-7F86-4EF5-A856-6672EF3413F2}" type="pres">
      <dgm:prSet presAssocID="{B58D22AB-1AF3-4C1C-9FFE-D71AD41F9CF4}" presName="negativeSpace" presStyleCnt="0"/>
      <dgm:spPr/>
    </dgm:pt>
    <dgm:pt modelId="{00417900-AA76-4AF1-BDF3-F01603001362}" type="pres">
      <dgm:prSet presAssocID="{B58D22AB-1AF3-4C1C-9FFE-D71AD41F9CF4}" presName="childText" presStyleLbl="conFgAcc1" presStyleIdx="1" presStyleCnt="3">
        <dgm:presLayoutVars>
          <dgm:bulletEnabled val="1"/>
        </dgm:presLayoutVars>
      </dgm:prSet>
      <dgm:spPr>
        <a:solidFill>
          <a:srgbClr val="C00000">
            <a:alpha val="90000"/>
          </a:srgbClr>
        </a:solidFill>
      </dgm:spPr>
      <dgm:t>
        <a:bodyPr/>
        <a:lstStyle/>
        <a:p>
          <a:endParaRPr lang="en-US"/>
        </a:p>
      </dgm:t>
    </dgm:pt>
    <dgm:pt modelId="{22FA1AE6-CC61-4A86-AF1B-E5C9C2C48E2B}" type="pres">
      <dgm:prSet presAssocID="{BFEB98CB-4065-4E07-AF58-23BE2ABF564A}" presName="spaceBetweenRectangles" presStyleCnt="0"/>
      <dgm:spPr/>
    </dgm:pt>
    <dgm:pt modelId="{74687B49-36EE-4CE6-802C-F6027AE91590}" type="pres">
      <dgm:prSet presAssocID="{F6B753BC-786D-4EBD-B952-417BE0993275}" presName="parentLin" presStyleCnt="0"/>
      <dgm:spPr/>
    </dgm:pt>
    <dgm:pt modelId="{FEF396D1-61AB-4243-96C4-E0513C227719}" type="pres">
      <dgm:prSet presAssocID="{F6B753BC-786D-4EBD-B952-417BE0993275}" presName="parentLeftMargin" presStyleLbl="node1" presStyleIdx="1" presStyleCnt="3"/>
      <dgm:spPr/>
      <dgm:t>
        <a:bodyPr/>
        <a:lstStyle/>
        <a:p>
          <a:endParaRPr lang="en-US"/>
        </a:p>
      </dgm:t>
    </dgm:pt>
    <dgm:pt modelId="{632DB125-BE1F-442C-B565-A5EF8831750E}" type="pres">
      <dgm:prSet presAssocID="{F6B753BC-786D-4EBD-B952-417BE0993275}" presName="parentText" presStyleLbl="node1" presStyleIdx="2" presStyleCnt="3" custScaleX="123810">
        <dgm:presLayoutVars>
          <dgm:chMax val="0"/>
          <dgm:bulletEnabled val="1"/>
        </dgm:presLayoutVars>
      </dgm:prSet>
      <dgm:spPr/>
      <dgm:t>
        <a:bodyPr/>
        <a:lstStyle/>
        <a:p>
          <a:endParaRPr lang="en-US"/>
        </a:p>
      </dgm:t>
    </dgm:pt>
    <dgm:pt modelId="{43EA287F-97E7-4696-8514-C66B93BF997E}" type="pres">
      <dgm:prSet presAssocID="{F6B753BC-786D-4EBD-B952-417BE0993275}" presName="negativeSpace" presStyleCnt="0"/>
      <dgm:spPr/>
    </dgm:pt>
    <dgm:pt modelId="{A712902E-BB23-478F-A70A-E06293B81E8D}" type="pres">
      <dgm:prSet presAssocID="{F6B753BC-786D-4EBD-B952-417BE0993275}" presName="childText" presStyleLbl="conFgAcc1" presStyleIdx="2" presStyleCnt="3">
        <dgm:presLayoutVars>
          <dgm:bulletEnabled val="1"/>
        </dgm:presLayoutVars>
      </dgm:prSet>
      <dgm:spPr>
        <a:solidFill>
          <a:srgbClr val="6600FF">
            <a:alpha val="90000"/>
          </a:srgbClr>
        </a:solidFill>
      </dgm:spPr>
      <dgm:t>
        <a:bodyPr/>
        <a:lstStyle/>
        <a:p>
          <a:endParaRPr lang="en-US"/>
        </a:p>
      </dgm:t>
    </dgm:pt>
  </dgm:ptLst>
  <dgm:cxnLst>
    <dgm:cxn modelId="{F5B846CD-C583-4A1B-A427-52DEE4C4CB91}" type="presOf" srcId="{F6B753BC-786D-4EBD-B952-417BE0993275}" destId="{FEF396D1-61AB-4243-96C4-E0513C227719}" srcOrd="0" destOrd="0" presId="urn:microsoft.com/office/officeart/2005/8/layout/list1"/>
    <dgm:cxn modelId="{3CC5CAE8-8D05-4A14-8681-07B62760CB9D}" type="presOf" srcId="{B58D22AB-1AF3-4C1C-9FFE-D71AD41F9CF4}" destId="{6134446B-11E4-46A7-BBE9-56850CAD1F33}" srcOrd="1" destOrd="0" presId="urn:microsoft.com/office/officeart/2005/8/layout/list1"/>
    <dgm:cxn modelId="{DD628034-40E9-4B3D-9807-340A3E1F3BE2}" type="presOf" srcId="{F6B753BC-786D-4EBD-B952-417BE0993275}" destId="{632DB125-BE1F-442C-B565-A5EF8831750E}" srcOrd="1" destOrd="0" presId="urn:microsoft.com/office/officeart/2005/8/layout/list1"/>
    <dgm:cxn modelId="{341E4510-D565-41EB-8060-57CF27F7BC97}" type="presOf" srcId="{C16307C4-4473-457E-AF30-FD0A03BF4070}" destId="{83F39BD8-FE59-403D-B1B1-81149EE8CD9B}" srcOrd="1" destOrd="0" presId="urn:microsoft.com/office/officeart/2005/8/layout/list1"/>
    <dgm:cxn modelId="{0D3AF270-F6B6-49AB-84E0-49716C237904}" type="presOf" srcId="{B58D22AB-1AF3-4C1C-9FFE-D71AD41F9CF4}" destId="{93F4F7FD-A6E0-41C5-973C-CC1B1B8AE14E}" srcOrd="0" destOrd="0" presId="urn:microsoft.com/office/officeart/2005/8/layout/list1"/>
    <dgm:cxn modelId="{3C197217-C9FF-4E0E-BBF3-6F814E394224}" type="presOf" srcId="{875605DF-0BF3-4D3C-9728-ED14C7B049CC}" destId="{D2058AD9-A37F-47FC-AB45-714242CA6B58}" srcOrd="0" destOrd="0" presId="urn:microsoft.com/office/officeart/2005/8/layout/list1"/>
    <dgm:cxn modelId="{EBE6AD7A-5129-40ED-904A-9DF8DD66C9DD}" srcId="{875605DF-0BF3-4D3C-9728-ED14C7B049CC}" destId="{C16307C4-4473-457E-AF30-FD0A03BF4070}" srcOrd="0" destOrd="0" parTransId="{CA5336AE-2D3E-4BB4-8725-D1B332F76E71}" sibTransId="{6565FD71-6B5C-45CF-A0F1-5B07E053204C}"/>
    <dgm:cxn modelId="{3D848321-AAF2-48C6-B638-47441E248730}" srcId="{875605DF-0BF3-4D3C-9728-ED14C7B049CC}" destId="{B58D22AB-1AF3-4C1C-9FFE-D71AD41F9CF4}" srcOrd="1" destOrd="0" parTransId="{D5B3E407-3F47-4CA7-AB97-E03A7CB6A682}" sibTransId="{BFEB98CB-4065-4E07-AF58-23BE2ABF564A}"/>
    <dgm:cxn modelId="{269743A3-CB49-48D9-BF54-FA9AD4801C72}" srcId="{875605DF-0BF3-4D3C-9728-ED14C7B049CC}" destId="{F6B753BC-786D-4EBD-B952-417BE0993275}" srcOrd="2" destOrd="0" parTransId="{D5FFC1EA-39D2-4A8F-B3B3-9991C9B6944B}" sibTransId="{10A1E2B8-90C3-4485-BCF5-C0D51D573843}"/>
    <dgm:cxn modelId="{AAC74BB9-4135-496A-B613-CDD944300341}" type="presOf" srcId="{C16307C4-4473-457E-AF30-FD0A03BF4070}" destId="{92484D6D-046B-42E4-B325-068D4ABB2669}" srcOrd="0" destOrd="0" presId="urn:microsoft.com/office/officeart/2005/8/layout/list1"/>
    <dgm:cxn modelId="{088B1D2A-E761-4C38-82D8-3B283C7D288C}" type="presParOf" srcId="{D2058AD9-A37F-47FC-AB45-714242CA6B58}" destId="{C0E182C4-A7DB-422F-A4A3-B5EBF3DD5518}" srcOrd="0" destOrd="0" presId="urn:microsoft.com/office/officeart/2005/8/layout/list1"/>
    <dgm:cxn modelId="{CCAB7ED8-2FF2-40B3-A77E-C587E3083E8C}" type="presParOf" srcId="{C0E182C4-A7DB-422F-A4A3-B5EBF3DD5518}" destId="{92484D6D-046B-42E4-B325-068D4ABB2669}" srcOrd="0" destOrd="0" presId="urn:microsoft.com/office/officeart/2005/8/layout/list1"/>
    <dgm:cxn modelId="{F9763CD2-9528-41EE-811B-77688CFF504D}" type="presParOf" srcId="{C0E182C4-A7DB-422F-A4A3-B5EBF3DD5518}" destId="{83F39BD8-FE59-403D-B1B1-81149EE8CD9B}" srcOrd="1" destOrd="0" presId="urn:microsoft.com/office/officeart/2005/8/layout/list1"/>
    <dgm:cxn modelId="{AB82BDB1-1BC4-4AD9-A0D3-2EA8CAAAF599}" type="presParOf" srcId="{D2058AD9-A37F-47FC-AB45-714242CA6B58}" destId="{C513E056-E964-4E8D-94B4-4975C2356D6D}" srcOrd="1" destOrd="0" presId="urn:microsoft.com/office/officeart/2005/8/layout/list1"/>
    <dgm:cxn modelId="{02BD22CE-FCC1-46E9-860D-D8D2BC9F5097}" type="presParOf" srcId="{D2058AD9-A37F-47FC-AB45-714242CA6B58}" destId="{71E25C0E-6713-4846-96E0-65BA050D9842}" srcOrd="2" destOrd="0" presId="urn:microsoft.com/office/officeart/2005/8/layout/list1"/>
    <dgm:cxn modelId="{469E68F8-1ACF-403F-AB74-017EE8A22AD9}" type="presParOf" srcId="{D2058AD9-A37F-47FC-AB45-714242CA6B58}" destId="{52254DEC-23E7-429D-95BA-9609ECBDE6CB}" srcOrd="3" destOrd="0" presId="urn:microsoft.com/office/officeart/2005/8/layout/list1"/>
    <dgm:cxn modelId="{333BC853-BF38-4D02-9A9A-E8E79EEE7146}" type="presParOf" srcId="{D2058AD9-A37F-47FC-AB45-714242CA6B58}" destId="{E3AFA7B0-79A5-4FCC-95CD-362B71DF1A39}" srcOrd="4" destOrd="0" presId="urn:microsoft.com/office/officeart/2005/8/layout/list1"/>
    <dgm:cxn modelId="{18FB3339-769E-435A-9B9E-FA1283F27C57}" type="presParOf" srcId="{E3AFA7B0-79A5-4FCC-95CD-362B71DF1A39}" destId="{93F4F7FD-A6E0-41C5-973C-CC1B1B8AE14E}" srcOrd="0" destOrd="0" presId="urn:microsoft.com/office/officeart/2005/8/layout/list1"/>
    <dgm:cxn modelId="{7664D507-46C1-43F2-9D46-4832C73F278B}" type="presParOf" srcId="{E3AFA7B0-79A5-4FCC-95CD-362B71DF1A39}" destId="{6134446B-11E4-46A7-BBE9-56850CAD1F33}" srcOrd="1" destOrd="0" presId="urn:microsoft.com/office/officeart/2005/8/layout/list1"/>
    <dgm:cxn modelId="{DA15853E-0B83-43B5-AF4C-41FD86CBD4C6}" type="presParOf" srcId="{D2058AD9-A37F-47FC-AB45-714242CA6B58}" destId="{1A37B574-7F86-4EF5-A856-6672EF3413F2}" srcOrd="5" destOrd="0" presId="urn:microsoft.com/office/officeart/2005/8/layout/list1"/>
    <dgm:cxn modelId="{3C180B81-AD58-4F77-8918-6414EA469E61}" type="presParOf" srcId="{D2058AD9-A37F-47FC-AB45-714242CA6B58}" destId="{00417900-AA76-4AF1-BDF3-F01603001362}" srcOrd="6" destOrd="0" presId="urn:microsoft.com/office/officeart/2005/8/layout/list1"/>
    <dgm:cxn modelId="{C2CCB61B-82CA-4B34-9853-3C0C4351D9E1}" type="presParOf" srcId="{D2058AD9-A37F-47FC-AB45-714242CA6B58}" destId="{22FA1AE6-CC61-4A86-AF1B-E5C9C2C48E2B}" srcOrd="7" destOrd="0" presId="urn:microsoft.com/office/officeart/2005/8/layout/list1"/>
    <dgm:cxn modelId="{AA9D017B-1748-433E-A57D-4E56B0C5B871}" type="presParOf" srcId="{D2058AD9-A37F-47FC-AB45-714242CA6B58}" destId="{74687B49-36EE-4CE6-802C-F6027AE91590}" srcOrd="8" destOrd="0" presId="urn:microsoft.com/office/officeart/2005/8/layout/list1"/>
    <dgm:cxn modelId="{C92EA5DA-A211-4CA2-A96E-35406281B8F5}" type="presParOf" srcId="{74687B49-36EE-4CE6-802C-F6027AE91590}" destId="{FEF396D1-61AB-4243-96C4-E0513C227719}" srcOrd="0" destOrd="0" presId="urn:microsoft.com/office/officeart/2005/8/layout/list1"/>
    <dgm:cxn modelId="{80A8A9EC-95BA-46DF-938B-D344AD6AD9B4}" type="presParOf" srcId="{74687B49-36EE-4CE6-802C-F6027AE91590}" destId="{632DB125-BE1F-442C-B565-A5EF8831750E}" srcOrd="1" destOrd="0" presId="urn:microsoft.com/office/officeart/2005/8/layout/list1"/>
    <dgm:cxn modelId="{FA5DCBE8-A857-42B2-854E-0F3D6B55DB0B}" type="presParOf" srcId="{D2058AD9-A37F-47FC-AB45-714242CA6B58}" destId="{43EA287F-97E7-4696-8514-C66B93BF997E}" srcOrd="9" destOrd="0" presId="urn:microsoft.com/office/officeart/2005/8/layout/list1"/>
    <dgm:cxn modelId="{AFBE8945-E940-4272-B201-353B2C1CDAAE}" type="presParOf" srcId="{D2058AD9-A37F-47FC-AB45-714242CA6B58}" destId="{A712902E-BB23-478F-A70A-E06293B81E8D}" srcOrd="10" destOrd="0" presId="urn:microsoft.com/office/officeart/2005/8/layout/list1"/>
  </dgm:cxnLst>
  <dgm:bg>
    <a:effectLst>
      <a:glow rad="101600">
        <a:schemeClr val="tx1">
          <a:alpha val="6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A8FD2D2-7C7E-4EB1-A0C1-009E57537F2B}" type="doc">
      <dgm:prSet loTypeId="urn:microsoft.com/office/officeart/2008/layout/VerticalCurvedList" loCatId="list" qsTypeId="urn:microsoft.com/office/officeart/2005/8/quickstyle/3d3" qsCatId="3D" csTypeId="urn:microsoft.com/office/officeart/2005/8/colors/colorful1#5" csCatId="colorful" phldr="1"/>
      <dgm:spPr/>
      <dgm:t>
        <a:bodyPr/>
        <a:lstStyle/>
        <a:p>
          <a:endParaRPr lang="en-US"/>
        </a:p>
      </dgm:t>
    </dgm:pt>
    <dgm:pt modelId="{C75F7011-81A2-4F4E-B510-580F8967ECE2}">
      <dgm:prSet custT="1"/>
      <dgm:spPr>
        <a:solidFill>
          <a:schemeClr val="bg1"/>
        </a:solidFill>
      </dgm:spPr>
      <dgm:t>
        <a:bodyPr/>
        <a:lstStyle/>
        <a:p>
          <a:pPr algn="just" rtl="0"/>
          <a:r>
            <a:rPr lang="en-US" sz="2200" dirty="0" err="1" smtClean="0">
              <a:solidFill>
                <a:schemeClr val="tx1"/>
              </a:solidFill>
              <a:latin typeface="Georgia" pitchFamily="18" charset="0"/>
            </a:rPr>
            <a:t>Menjelang</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ketibaan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Idul</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Fitri</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dan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bahang</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kemeriahannya</a:t>
          </a:r>
          <a:r>
            <a:rPr lang="en-US" sz="2200" dirty="0" smtClean="0">
              <a:solidFill>
                <a:schemeClr val="tx1"/>
              </a:solidFill>
              <a:latin typeface="Georgia" pitchFamily="18" charset="0"/>
            </a:rPr>
            <a:t> yang </a:t>
          </a:r>
          <a:r>
            <a:rPr lang="en-US" sz="2200" dirty="0" err="1" smtClean="0">
              <a:solidFill>
                <a:schemeClr val="tx1"/>
              </a:solidFill>
              <a:latin typeface="Georgia" pitchFamily="18" charset="0"/>
            </a:rPr>
            <a:t>sudah</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mula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terasa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serta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persiapan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untuk</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pulang</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ke</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kampung</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halaman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maka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mimbar</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ingin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berpesan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kepada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sidang</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Jumaat</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sekalian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supaya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berhemah</a:t>
          </a:r>
          <a:r>
            <a:rPr lang="en-US" sz="2200" dirty="0" smtClean="0">
              <a:solidFill>
                <a:schemeClr val="tx1"/>
              </a:solidFill>
              <a:latin typeface="Georgia" pitchFamily="18" charset="0"/>
            </a:rPr>
            <a:t> di </a:t>
          </a:r>
          <a:r>
            <a:rPr lang="en-US" sz="2200" dirty="0" err="1" smtClean="0">
              <a:solidFill>
                <a:schemeClr val="tx1"/>
              </a:solidFill>
              <a:latin typeface="Georgia" pitchFamily="18" charset="0"/>
            </a:rPr>
            <a:t>jalan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raya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mengawal</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emosi</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dan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sentiasa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bersabar</a:t>
          </a:r>
          <a:r>
            <a:rPr lang="en-US" sz="2200" dirty="0" smtClean="0">
              <a:solidFill>
                <a:schemeClr val="tx1"/>
              </a:solidFill>
              <a:latin typeface="Georgia" pitchFamily="18" charset="0"/>
            </a:rPr>
            <a:t>.</a:t>
          </a:r>
          <a:endParaRPr lang="en-US" sz="2200" dirty="0">
            <a:solidFill>
              <a:schemeClr val="tx1"/>
            </a:solidFill>
            <a:latin typeface="Georgia" pitchFamily="18" charset="0"/>
          </a:endParaRPr>
        </a:p>
      </dgm:t>
    </dgm:pt>
    <dgm:pt modelId="{8B34BE0B-7E3D-41FB-B234-ABFA469BDD76}" type="parTrans" cxnId="{551A615C-36F9-4208-91B4-17FA7A94D884}">
      <dgm:prSet/>
      <dgm:spPr/>
      <dgm:t>
        <a:bodyPr/>
        <a:lstStyle/>
        <a:p>
          <a:pPr algn="just"/>
          <a:endParaRPr lang="en-US" sz="2200">
            <a:latin typeface="Georgia" pitchFamily="18" charset="0"/>
          </a:endParaRPr>
        </a:p>
      </dgm:t>
    </dgm:pt>
    <dgm:pt modelId="{20EC751B-CE78-4600-86F4-BEC9B42FE63D}" type="sibTrans" cxnId="{551A615C-36F9-4208-91B4-17FA7A94D884}">
      <dgm:prSet/>
      <dgm:spPr/>
      <dgm:t>
        <a:bodyPr/>
        <a:lstStyle/>
        <a:p>
          <a:pPr algn="just"/>
          <a:endParaRPr lang="en-US" sz="2200">
            <a:latin typeface="Georgia" pitchFamily="18" charset="0"/>
          </a:endParaRPr>
        </a:p>
      </dgm:t>
    </dgm:pt>
    <dgm:pt modelId="{6D49499F-6B51-4438-9EFE-86AE2D6BC639}">
      <dgm:prSet custT="1"/>
      <dgm:spPr>
        <a:solidFill>
          <a:schemeClr val="bg1"/>
        </a:solidFill>
      </dgm:spPr>
      <dgm:t>
        <a:bodyPr/>
        <a:lstStyle/>
        <a:p>
          <a:pPr algn="just" rtl="0"/>
          <a:r>
            <a:rPr lang="en-US" sz="2200" dirty="0" err="1" smtClean="0">
              <a:solidFill>
                <a:schemeClr val="tx1"/>
              </a:solidFill>
              <a:latin typeface="Georgia" pitchFamily="18" charset="0"/>
            </a:rPr>
            <a:t>Sememangnya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kegagalan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kita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mengawal</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kesabarannya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dan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tidak</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mematuhi</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peraturan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jalanraya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boleh</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menyebabkan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kemalangan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dan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kesusahan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serta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mengancam</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keselamatan</a:t>
          </a:r>
          <a:r>
            <a:rPr lang="en-US" sz="2200" dirty="0" smtClean="0">
              <a:solidFill>
                <a:schemeClr val="tx1"/>
              </a:solidFill>
              <a:latin typeface="Georgia" pitchFamily="18" charset="0"/>
            </a:rPr>
            <a:t> orang lain. </a:t>
          </a:r>
          <a:endParaRPr lang="en-US" sz="2200" dirty="0">
            <a:solidFill>
              <a:schemeClr val="tx1"/>
            </a:solidFill>
            <a:latin typeface="Georgia" pitchFamily="18" charset="0"/>
          </a:endParaRPr>
        </a:p>
      </dgm:t>
    </dgm:pt>
    <dgm:pt modelId="{68EF8296-A39C-42C5-9D84-3F8450EF0FB9}" type="parTrans" cxnId="{D4E23B95-E5D6-4014-9FAE-5D48A46612CD}">
      <dgm:prSet/>
      <dgm:spPr/>
      <dgm:t>
        <a:bodyPr/>
        <a:lstStyle/>
        <a:p>
          <a:pPr algn="just"/>
          <a:endParaRPr lang="en-US" sz="2200">
            <a:latin typeface="Georgia" pitchFamily="18" charset="0"/>
          </a:endParaRPr>
        </a:p>
      </dgm:t>
    </dgm:pt>
    <dgm:pt modelId="{F8178600-4B1A-4952-89A5-0EFEDB009D1E}" type="sibTrans" cxnId="{D4E23B95-E5D6-4014-9FAE-5D48A46612CD}">
      <dgm:prSet/>
      <dgm:spPr/>
      <dgm:t>
        <a:bodyPr/>
        <a:lstStyle/>
        <a:p>
          <a:pPr algn="just"/>
          <a:endParaRPr lang="en-US" sz="2200">
            <a:latin typeface="Georgia" pitchFamily="18" charset="0"/>
          </a:endParaRPr>
        </a:p>
      </dgm:t>
    </dgm:pt>
    <dgm:pt modelId="{46DFA6DD-9085-4E0C-A8F4-0848262B6FA7}" type="pres">
      <dgm:prSet presAssocID="{FA8FD2D2-7C7E-4EB1-A0C1-009E57537F2B}" presName="Name0" presStyleCnt="0">
        <dgm:presLayoutVars>
          <dgm:chMax val="7"/>
          <dgm:chPref val="7"/>
          <dgm:dir/>
        </dgm:presLayoutVars>
      </dgm:prSet>
      <dgm:spPr/>
      <dgm:t>
        <a:bodyPr/>
        <a:lstStyle/>
        <a:p>
          <a:endParaRPr lang="en-US"/>
        </a:p>
      </dgm:t>
    </dgm:pt>
    <dgm:pt modelId="{371759D8-FADD-42B0-A15B-2902BDF1F5A6}" type="pres">
      <dgm:prSet presAssocID="{FA8FD2D2-7C7E-4EB1-A0C1-009E57537F2B}" presName="Name1" presStyleCnt="0"/>
      <dgm:spPr/>
      <dgm:t>
        <a:bodyPr/>
        <a:lstStyle/>
        <a:p>
          <a:endParaRPr lang="en-US"/>
        </a:p>
      </dgm:t>
    </dgm:pt>
    <dgm:pt modelId="{45ED0270-1863-4510-AA49-955AB6C36968}" type="pres">
      <dgm:prSet presAssocID="{FA8FD2D2-7C7E-4EB1-A0C1-009E57537F2B}" presName="cycle" presStyleCnt="0"/>
      <dgm:spPr/>
      <dgm:t>
        <a:bodyPr/>
        <a:lstStyle/>
        <a:p>
          <a:endParaRPr lang="en-US"/>
        </a:p>
      </dgm:t>
    </dgm:pt>
    <dgm:pt modelId="{1BF6111E-42B9-44C1-89D5-7B11ADB12308}" type="pres">
      <dgm:prSet presAssocID="{FA8FD2D2-7C7E-4EB1-A0C1-009E57537F2B}" presName="srcNode" presStyleLbl="node1" presStyleIdx="0" presStyleCnt="2"/>
      <dgm:spPr/>
      <dgm:t>
        <a:bodyPr/>
        <a:lstStyle/>
        <a:p>
          <a:endParaRPr lang="en-US"/>
        </a:p>
      </dgm:t>
    </dgm:pt>
    <dgm:pt modelId="{66D1D75F-7989-4527-A8D5-86337B43004F}" type="pres">
      <dgm:prSet presAssocID="{FA8FD2D2-7C7E-4EB1-A0C1-009E57537F2B}" presName="conn" presStyleLbl="parChTrans1D2" presStyleIdx="0" presStyleCnt="1"/>
      <dgm:spPr/>
      <dgm:t>
        <a:bodyPr/>
        <a:lstStyle/>
        <a:p>
          <a:endParaRPr lang="en-US"/>
        </a:p>
      </dgm:t>
    </dgm:pt>
    <dgm:pt modelId="{812A421F-E525-4190-9724-858F7D93CD22}" type="pres">
      <dgm:prSet presAssocID="{FA8FD2D2-7C7E-4EB1-A0C1-009E57537F2B}" presName="extraNode" presStyleLbl="node1" presStyleIdx="0" presStyleCnt="2"/>
      <dgm:spPr/>
      <dgm:t>
        <a:bodyPr/>
        <a:lstStyle/>
        <a:p>
          <a:endParaRPr lang="en-US"/>
        </a:p>
      </dgm:t>
    </dgm:pt>
    <dgm:pt modelId="{3C4EFD8A-3175-44CF-A0B2-DB8BAEF394FF}" type="pres">
      <dgm:prSet presAssocID="{FA8FD2D2-7C7E-4EB1-A0C1-009E57537F2B}" presName="dstNode" presStyleLbl="node1" presStyleIdx="0" presStyleCnt="2"/>
      <dgm:spPr/>
      <dgm:t>
        <a:bodyPr/>
        <a:lstStyle/>
        <a:p>
          <a:endParaRPr lang="en-US"/>
        </a:p>
      </dgm:t>
    </dgm:pt>
    <dgm:pt modelId="{DE769F4A-CA20-4E61-A994-1ADF9A02B600}" type="pres">
      <dgm:prSet presAssocID="{C75F7011-81A2-4F4E-B510-580F8967ECE2}" presName="text_1" presStyleLbl="node1" presStyleIdx="0" presStyleCnt="2" custScaleY="140305">
        <dgm:presLayoutVars>
          <dgm:bulletEnabled val="1"/>
        </dgm:presLayoutVars>
      </dgm:prSet>
      <dgm:spPr/>
      <dgm:t>
        <a:bodyPr/>
        <a:lstStyle/>
        <a:p>
          <a:endParaRPr lang="en-US"/>
        </a:p>
      </dgm:t>
    </dgm:pt>
    <dgm:pt modelId="{1DB9BA1A-481C-4ECC-B26B-850587BF6A87}" type="pres">
      <dgm:prSet presAssocID="{C75F7011-81A2-4F4E-B510-580F8967ECE2}" presName="accent_1" presStyleCnt="0"/>
      <dgm:spPr/>
      <dgm:t>
        <a:bodyPr/>
        <a:lstStyle/>
        <a:p>
          <a:endParaRPr lang="en-US"/>
        </a:p>
      </dgm:t>
    </dgm:pt>
    <dgm:pt modelId="{1DFA6F44-6A16-4FA0-8646-7151D0383BA9}" type="pres">
      <dgm:prSet presAssocID="{C75F7011-81A2-4F4E-B510-580F8967ECE2}" presName="accentRepeatNode" presStyleLbl="solidFgAcc1" presStyleIdx="0" presStyleCnt="2" custScaleX="48503" custScaleY="51109"/>
      <dgm:spPr>
        <a:solidFill>
          <a:srgbClr val="6600FF"/>
        </a:solidFill>
        <a:ln w="57150">
          <a:solidFill>
            <a:srgbClr val="FFFF00"/>
          </a:solidFill>
        </a:ln>
      </dgm:spPr>
      <dgm:t>
        <a:bodyPr/>
        <a:lstStyle/>
        <a:p>
          <a:endParaRPr lang="en-US"/>
        </a:p>
      </dgm:t>
    </dgm:pt>
    <dgm:pt modelId="{CCB5298A-72AE-4EB0-A551-092A75CC5797}" type="pres">
      <dgm:prSet presAssocID="{6D49499F-6B51-4438-9EFE-86AE2D6BC639}" presName="text_2" presStyleLbl="node1" presStyleIdx="1" presStyleCnt="2">
        <dgm:presLayoutVars>
          <dgm:bulletEnabled val="1"/>
        </dgm:presLayoutVars>
      </dgm:prSet>
      <dgm:spPr/>
      <dgm:t>
        <a:bodyPr/>
        <a:lstStyle/>
        <a:p>
          <a:endParaRPr lang="en-US"/>
        </a:p>
      </dgm:t>
    </dgm:pt>
    <dgm:pt modelId="{E0B0093A-E863-4173-BEFD-E40767CAE2DE}" type="pres">
      <dgm:prSet presAssocID="{6D49499F-6B51-4438-9EFE-86AE2D6BC639}" presName="accent_2" presStyleCnt="0"/>
      <dgm:spPr/>
      <dgm:t>
        <a:bodyPr/>
        <a:lstStyle/>
        <a:p>
          <a:endParaRPr lang="en-US"/>
        </a:p>
      </dgm:t>
    </dgm:pt>
    <dgm:pt modelId="{29EEA248-5D00-46A9-B466-E0941356858D}" type="pres">
      <dgm:prSet presAssocID="{6D49499F-6B51-4438-9EFE-86AE2D6BC639}" presName="accentRepeatNode" presStyleLbl="solidFgAcc1" presStyleIdx="1" presStyleCnt="2" custScaleX="48503" custScaleY="51109"/>
      <dgm:spPr>
        <a:solidFill>
          <a:srgbClr val="6600FF"/>
        </a:solidFill>
        <a:ln w="57150">
          <a:solidFill>
            <a:srgbClr val="FFFF00"/>
          </a:solidFill>
        </a:ln>
      </dgm:spPr>
      <dgm:t>
        <a:bodyPr/>
        <a:lstStyle/>
        <a:p>
          <a:endParaRPr lang="en-US"/>
        </a:p>
      </dgm:t>
    </dgm:pt>
  </dgm:ptLst>
  <dgm:cxnLst>
    <dgm:cxn modelId="{D4E23B95-E5D6-4014-9FAE-5D48A46612CD}" srcId="{FA8FD2D2-7C7E-4EB1-A0C1-009E57537F2B}" destId="{6D49499F-6B51-4438-9EFE-86AE2D6BC639}" srcOrd="1" destOrd="0" parTransId="{68EF8296-A39C-42C5-9D84-3F8450EF0FB9}" sibTransId="{F8178600-4B1A-4952-89A5-0EFEDB009D1E}"/>
    <dgm:cxn modelId="{4B4AA127-727D-4DEB-AC0A-F49322938425}" type="presOf" srcId="{FA8FD2D2-7C7E-4EB1-A0C1-009E57537F2B}" destId="{46DFA6DD-9085-4E0C-A8F4-0848262B6FA7}" srcOrd="0" destOrd="0" presId="urn:microsoft.com/office/officeart/2008/layout/VerticalCurvedList"/>
    <dgm:cxn modelId="{55787613-85D5-4BA6-A40B-81DE30AD991A}" type="presOf" srcId="{C75F7011-81A2-4F4E-B510-580F8967ECE2}" destId="{DE769F4A-CA20-4E61-A994-1ADF9A02B600}" srcOrd="0" destOrd="0" presId="urn:microsoft.com/office/officeart/2008/layout/VerticalCurvedList"/>
    <dgm:cxn modelId="{551A615C-36F9-4208-91B4-17FA7A94D884}" srcId="{FA8FD2D2-7C7E-4EB1-A0C1-009E57537F2B}" destId="{C75F7011-81A2-4F4E-B510-580F8967ECE2}" srcOrd="0" destOrd="0" parTransId="{8B34BE0B-7E3D-41FB-B234-ABFA469BDD76}" sibTransId="{20EC751B-CE78-4600-86F4-BEC9B42FE63D}"/>
    <dgm:cxn modelId="{17C1A1CE-496F-400C-871C-688AD9E38B78}" type="presOf" srcId="{6D49499F-6B51-4438-9EFE-86AE2D6BC639}" destId="{CCB5298A-72AE-4EB0-A551-092A75CC5797}" srcOrd="0" destOrd="0" presId="urn:microsoft.com/office/officeart/2008/layout/VerticalCurvedList"/>
    <dgm:cxn modelId="{BA22D347-2A86-4C67-B44B-FE482E1ACDDD}" type="presOf" srcId="{20EC751B-CE78-4600-86F4-BEC9B42FE63D}" destId="{66D1D75F-7989-4527-A8D5-86337B43004F}" srcOrd="0" destOrd="0" presId="urn:microsoft.com/office/officeart/2008/layout/VerticalCurvedList"/>
    <dgm:cxn modelId="{0C3949DD-E6D2-4BE8-8647-A982E2CFF36D}" type="presParOf" srcId="{46DFA6DD-9085-4E0C-A8F4-0848262B6FA7}" destId="{371759D8-FADD-42B0-A15B-2902BDF1F5A6}" srcOrd="0" destOrd="0" presId="urn:microsoft.com/office/officeart/2008/layout/VerticalCurvedList"/>
    <dgm:cxn modelId="{B160D5E6-DB19-4EF0-A5FF-33A905B81011}" type="presParOf" srcId="{371759D8-FADD-42B0-A15B-2902BDF1F5A6}" destId="{45ED0270-1863-4510-AA49-955AB6C36968}" srcOrd="0" destOrd="0" presId="urn:microsoft.com/office/officeart/2008/layout/VerticalCurvedList"/>
    <dgm:cxn modelId="{78917B11-F230-42B9-A546-2BCD8663F83C}" type="presParOf" srcId="{45ED0270-1863-4510-AA49-955AB6C36968}" destId="{1BF6111E-42B9-44C1-89D5-7B11ADB12308}" srcOrd="0" destOrd="0" presId="urn:microsoft.com/office/officeart/2008/layout/VerticalCurvedList"/>
    <dgm:cxn modelId="{D3B9AFC2-497F-4AB9-9512-D17F79E50ABC}" type="presParOf" srcId="{45ED0270-1863-4510-AA49-955AB6C36968}" destId="{66D1D75F-7989-4527-A8D5-86337B43004F}" srcOrd="1" destOrd="0" presId="urn:microsoft.com/office/officeart/2008/layout/VerticalCurvedList"/>
    <dgm:cxn modelId="{785609B3-E00F-48C6-B68F-2F8001CB30D9}" type="presParOf" srcId="{45ED0270-1863-4510-AA49-955AB6C36968}" destId="{812A421F-E525-4190-9724-858F7D93CD22}" srcOrd="2" destOrd="0" presId="urn:microsoft.com/office/officeart/2008/layout/VerticalCurvedList"/>
    <dgm:cxn modelId="{A682E3DA-29F1-4A84-BAB4-253DFE5D11A8}" type="presParOf" srcId="{45ED0270-1863-4510-AA49-955AB6C36968}" destId="{3C4EFD8A-3175-44CF-A0B2-DB8BAEF394FF}" srcOrd="3" destOrd="0" presId="urn:microsoft.com/office/officeart/2008/layout/VerticalCurvedList"/>
    <dgm:cxn modelId="{CFDAC260-1123-4B66-AF26-64DD98C69997}" type="presParOf" srcId="{371759D8-FADD-42B0-A15B-2902BDF1F5A6}" destId="{DE769F4A-CA20-4E61-A994-1ADF9A02B600}" srcOrd="1" destOrd="0" presId="urn:microsoft.com/office/officeart/2008/layout/VerticalCurvedList"/>
    <dgm:cxn modelId="{4699ECEE-3A55-4CDA-9BBB-608674F80FDC}" type="presParOf" srcId="{371759D8-FADD-42B0-A15B-2902BDF1F5A6}" destId="{1DB9BA1A-481C-4ECC-B26B-850587BF6A87}" srcOrd="2" destOrd="0" presId="urn:microsoft.com/office/officeart/2008/layout/VerticalCurvedList"/>
    <dgm:cxn modelId="{DD660179-91FF-4C55-9A6C-23FCF24E0B1B}" type="presParOf" srcId="{1DB9BA1A-481C-4ECC-B26B-850587BF6A87}" destId="{1DFA6F44-6A16-4FA0-8646-7151D0383BA9}" srcOrd="0" destOrd="0" presId="urn:microsoft.com/office/officeart/2008/layout/VerticalCurvedList"/>
    <dgm:cxn modelId="{3A8A381E-36A7-47B2-9E36-6260EF255B91}" type="presParOf" srcId="{371759D8-FADD-42B0-A15B-2902BDF1F5A6}" destId="{CCB5298A-72AE-4EB0-A551-092A75CC5797}" srcOrd="3" destOrd="0" presId="urn:microsoft.com/office/officeart/2008/layout/VerticalCurvedList"/>
    <dgm:cxn modelId="{29F948C3-6DA4-4864-BF4A-0C56DA9519FD}" type="presParOf" srcId="{371759D8-FADD-42B0-A15B-2902BDF1F5A6}" destId="{E0B0093A-E863-4173-BEFD-E40767CAE2DE}" srcOrd="4" destOrd="0" presId="urn:microsoft.com/office/officeart/2008/layout/VerticalCurvedList"/>
    <dgm:cxn modelId="{312AC41F-310F-48D9-9ED3-61B85B15105C}" type="presParOf" srcId="{E0B0093A-E863-4173-BEFD-E40767CAE2DE}" destId="{29EEA248-5D00-46A9-B466-E0941356858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18122F0-2735-472B-9728-8EE60ACBE32F}" type="doc">
      <dgm:prSet loTypeId="urn:microsoft.com/office/officeart/2008/layout/VerticalCurvedList" loCatId="list" qsTypeId="urn:microsoft.com/office/officeart/2005/8/quickstyle/3d3" qsCatId="3D" csTypeId="urn:microsoft.com/office/officeart/2005/8/colors/colorful5" csCatId="colorful" phldr="1"/>
      <dgm:spPr/>
      <dgm:t>
        <a:bodyPr/>
        <a:lstStyle/>
        <a:p>
          <a:endParaRPr lang="en-US"/>
        </a:p>
      </dgm:t>
    </dgm:pt>
    <dgm:pt modelId="{025B951F-1072-48AB-8C96-796F37A7D6D3}">
      <dgm:prSet custT="1"/>
      <dgm:spPr>
        <a:solidFill>
          <a:schemeClr val="bg1"/>
        </a:solidFill>
      </dgm:spPr>
      <dgm:t>
        <a:bodyPr/>
        <a:lstStyle/>
        <a:p>
          <a:pPr algn="just" rtl="0"/>
          <a:r>
            <a:rPr lang="en-US" sz="2200" dirty="0" err="1" smtClean="0">
              <a:solidFill>
                <a:schemeClr val="tx1"/>
              </a:solidFill>
              <a:latin typeface="Georgia" pitchFamily="18" charset="0"/>
            </a:rPr>
            <a:t>Bagi</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memastikan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musim</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perayaan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ini</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selamat</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maka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pihak</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kerajaan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melalui</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pasukan</a:t>
          </a:r>
          <a:r>
            <a:rPr lang="en-US" sz="2200" dirty="0" smtClean="0">
              <a:solidFill>
                <a:schemeClr val="tx1"/>
              </a:solidFill>
              <a:latin typeface="Georgia" pitchFamily="18" charset="0"/>
            </a:rPr>
            <a:t> Polis </a:t>
          </a:r>
          <a:r>
            <a:rPr lang="en-US" sz="2200" dirty="0" err="1" smtClean="0">
              <a:solidFill>
                <a:schemeClr val="tx1"/>
              </a:solidFill>
              <a:latin typeface="Georgia" pitchFamily="18" charset="0"/>
            </a:rPr>
            <a:t>Diraja</a:t>
          </a:r>
          <a:r>
            <a:rPr lang="en-US" sz="2200" dirty="0" smtClean="0">
              <a:solidFill>
                <a:schemeClr val="tx1"/>
              </a:solidFill>
              <a:latin typeface="Georgia" pitchFamily="18" charset="0"/>
            </a:rPr>
            <a:t> Malaysia (PDRM), </a:t>
          </a:r>
          <a:r>
            <a:rPr lang="en-US" sz="2200" dirty="0" err="1" smtClean="0">
              <a:solidFill>
                <a:schemeClr val="tx1"/>
              </a:solidFill>
              <a:latin typeface="Georgia" pitchFamily="18" charset="0"/>
            </a:rPr>
            <a:t>agensi-agensi</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penguatkuasa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dan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pihak</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berkuasa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tempatan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akan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menjalankan</a:t>
          </a:r>
          <a:r>
            <a:rPr lang="en-US" sz="2200" dirty="0" smtClean="0">
              <a:solidFill>
                <a:schemeClr val="tx1"/>
              </a:solidFill>
              <a:latin typeface="Georgia" pitchFamily="18" charset="0"/>
            </a:rPr>
            <a:t> ‘Ops </a:t>
          </a:r>
          <a:r>
            <a:rPr lang="en-US" sz="2200" dirty="0" err="1" smtClean="0">
              <a:solidFill>
                <a:schemeClr val="tx1"/>
              </a:solidFill>
              <a:latin typeface="Georgia" pitchFamily="18" charset="0"/>
            </a:rPr>
            <a:t>Selamat</a:t>
          </a:r>
          <a:r>
            <a:rPr lang="en-US" sz="2200" dirty="0" smtClean="0">
              <a:solidFill>
                <a:schemeClr val="tx1"/>
              </a:solidFill>
              <a:latin typeface="Georgia" pitchFamily="18" charset="0"/>
            </a:rPr>
            <a:t>’. </a:t>
          </a:r>
          <a:endParaRPr lang="en-US" sz="2200" dirty="0">
            <a:solidFill>
              <a:schemeClr val="tx1"/>
            </a:solidFill>
            <a:latin typeface="Georgia" pitchFamily="18" charset="0"/>
          </a:endParaRPr>
        </a:p>
      </dgm:t>
    </dgm:pt>
    <dgm:pt modelId="{A85E6541-E6AC-4B03-9578-4F2102BE739C}" type="parTrans" cxnId="{89469049-5B5E-4666-8609-202430BD1689}">
      <dgm:prSet/>
      <dgm:spPr/>
      <dgm:t>
        <a:bodyPr/>
        <a:lstStyle/>
        <a:p>
          <a:pPr algn="ctr"/>
          <a:endParaRPr lang="en-US" sz="2200">
            <a:ln>
              <a:solidFill>
                <a:schemeClr val="bg1"/>
              </a:solidFill>
            </a:ln>
            <a:solidFill>
              <a:schemeClr val="bg1"/>
            </a:solidFill>
            <a:latin typeface="Georgia" pitchFamily="18" charset="0"/>
          </a:endParaRPr>
        </a:p>
      </dgm:t>
    </dgm:pt>
    <dgm:pt modelId="{36AAEC84-474F-477E-BCAD-F8598FCBE331}" type="sibTrans" cxnId="{89469049-5B5E-4666-8609-202430BD1689}">
      <dgm:prSet/>
      <dgm:spPr/>
      <dgm:t>
        <a:bodyPr/>
        <a:lstStyle/>
        <a:p>
          <a:pPr algn="ctr"/>
          <a:endParaRPr lang="en-US" sz="2200">
            <a:ln>
              <a:solidFill>
                <a:schemeClr val="bg1"/>
              </a:solidFill>
            </a:ln>
            <a:solidFill>
              <a:schemeClr val="bg1"/>
            </a:solidFill>
            <a:latin typeface="Georgia" pitchFamily="18" charset="0"/>
          </a:endParaRPr>
        </a:p>
      </dgm:t>
    </dgm:pt>
    <dgm:pt modelId="{B8925989-2F79-415D-9C71-C4E5F94288B5}">
      <dgm:prSet custT="1"/>
      <dgm:spPr>
        <a:solidFill>
          <a:schemeClr val="bg1"/>
        </a:solidFill>
      </dgm:spPr>
      <dgm:t>
        <a:bodyPr/>
        <a:lstStyle/>
        <a:p>
          <a:pPr algn="just" rtl="0"/>
          <a:r>
            <a:rPr lang="en-US" sz="2200" dirty="0" err="1" smtClean="0">
              <a:solidFill>
                <a:schemeClr val="tx1"/>
              </a:solidFill>
              <a:latin typeface="Georgia" pitchFamily="18" charset="0"/>
            </a:rPr>
            <a:t>Ia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bertujuan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untuk</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memberi</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penekanan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kepada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aspek</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keselamatan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jalanraya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dan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keselamatan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harta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benda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atau</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rumah</a:t>
          </a:r>
          <a:r>
            <a:rPr lang="en-US" sz="2200" dirty="0" smtClean="0">
              <a:solidFill>
                <a:schemeClr val="tx1"/>
              </a:solidFill>
              <a:latin typeface="Georgia" pitchFamily="18" charset="0"/>
            </a:rPr>
            <a:t> yang </a:t>
          </a:r>
          <a:r>
            <a:rPr lang="en-US" sz="2200" dirty="0" err="1" smtClean="0">
              <a:solidFill>
                <a:schemeClr val="tx1"/>
              </a:solidFill>
              <a:latin typeface="Georgia" pitchFamily="18" charset="0"/>
            </a:rPr>
            <a:t>ditinggalkan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semasa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pulang</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beraya</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ke</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kampung</a:t>
          </a:r>
          <a:r>
            <a:rPr lang="en-US" sz="2200" dirty="0" smtClean="0">
              <a:solidFill>
                <a:schemeClr val="tx1"/>
              </a:solidFill>
              <a:latin typeface="Georgia" pitchFamily="18" charset="0"/>
            </a:rPr>
            <a:t>. </a:t>
          </a:r>
          <a:endParaRPr lang="en-US" sz="2200" dirty="0">
            <a:solidFill>
              <a:schemeClr val="tx1"/>
            </a:solidFill>
            <a:latin typeface="Georgia" pitchFamily="18" charset="0"/>
          </a:endParaRPr>
        </a:p>
      </dgm:t>
    </dgm:pt>
    <dgm:pt modelId="{6CFE825A-5774-4A99-96D4-9474EFF2017E}" type="parTrans" cxnId="{3E2B83DE-D656-49D2-AC0F-F3E85E084E2C}">
      <dgm:prSet/>
      <dgm:spPr/>
      <dgm:t>
        <a:bodyPr/>
        <a:lstStyle/>
        <a:p>
          <a:pPr algn="ctr"/>
          <a:endParaRPr lang="en-US" sz="2200">
            <a:ln>
              <a:solidFill>
                <a:schemeClr val="bg1"/>
              </a:solidFill>
            </a:ln>
            <a:solidFill>
              <a:schemeClr val="bg1"/>
            </a:solidFill>
            <a:latin typeface="Georgia" pitchFamily="18" charset="0"/>
          </a:endParaRPr>
        </a:p>
      </dgm:t>
    </dgm:pt>
    <dgm:pt modelId="{90196ADA-5DDF-4BC0-A148-5764D390FAE0}" type="sibTrans" cxnId="{3E2B83DE-D656-49D2-AC0F-F3E85E084E2C}">
      <dgm:prSet/>
      <dgm:spPr/>
      <dgm:t>
        <a:bodyPr/>
        <a:lstStyle/>
        <a:p>
          <a:pPr algn="ctr"/>
          <a:endParaRPr lang="en-US" sz="2200">
            <a:ln>
              <a:solidFill>
                <a:schemeClr val="bg1"/>
              </a:solidFill>
            </a:ln>
            <a:solidFill>
              <a:schemeClr val="bg1"/>
            </a:solidFill>
            <a:latin typeface="Georgia" pitchFamily="18" charset="0"/>
          </a:endParaRPr>
        </a:p>
      </dgm:t>
    </dgm:pt>
    <dgm:pt modelId="{0B8E98A8-BDB6-4321-987A-A7E11E0C6269}">
      <dgm:prSet custT="1"/>
      <dgm:spPr>
        <a:solidFill>
          <a:schemeClr val="bg1"/>
        </a:solidFill>
      </dgm:spPr>
      <dgm:t>
        <a:bodyPr/>
        <a:lstStyle/>
        <a:p>
          <a:pPr algn="just" rtl="0"/>
          <a:r>
            <a:rPr lang="en-US" sz="2200" dirty="0" err="1" smtClean="0">
              <a:solidFill>
                <a:schemeClr val="tx1"/>
              </a:solidFill>
              <a:latin typeface="Georgia" pitchFamily="18" charset="0"/>
            </a:rPr>
            <a:t>Oleh</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itu</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sebelum</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meninggalkan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rumah</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pastikan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keselamatan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rumah</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dalam</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keadaan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terjamin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dengan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mengunci</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pintu</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dan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pagar</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menutup</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bekalan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elektrik</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dan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memaklumkan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jiran</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tetangga</a:t>
          </a:r>
          <a:r>
            <a:rPr lang="en-US" sz="2200" dirty="0" smtClean="0">
              <a:solidFill>
                <a:schemeClr val="tx1"/>
              </a:solidFill>
              <a:latin typeface="Georgia" pitchFamily="18" charset="0"/>
            </a:rPr>
            <a:t> yang </a:t>
          </a:r>
          <a:r>
            <a:rPr lang="en-US" sz="2200" dirty="0" err="1" smtClean="0">
              <a:solidFill>
                <a:schemeClr val="tx1"/>
              </a:solidFill>
              <a:latin typeface="Georgia" pitchFamily="18" charset="0"/>
            </a:rPr>
            <a:t>tidak</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balik</a:t>
          </a:r>
          <a:r>
            <a:rPr lang="en-US" sz="2200" dirty="0" smtClean="0">
              <a:solidFill>
                <a:schemeClr val="tx1"/>
              </a:solidFill>
              <a:latin typeface="Georgia" pitchFamily="18" charset="0"/>
            </a:rPr>
            <a:t> </a:t>
          </a:r>
          <a:r>
            <a:rPr lang="en-US" sz="2200" dirty="0" err="1" smtClean="0">
              <a:solidFill>
                <a:schemeClr val="tx1"/>
              </a:solidFill>
              <a:latin typeface="Georgia" pitchFamily="18" charset="0"/>
            </a:rPr>
            <a:t>bercuti</a:t>
          </a:r>
          <a:r>
            <a:rPr lang="en-US" sz="2200" dirty="0" smtClean="0">
              <a:solidFill>
                <a:schemeClr val="tx1"/>
              </a:solidFill>
              <a:latin typeface="Georgia" pitchFamily="18" charset="0"/>
            </a:rPr>
            <a:t>.</a:t>
          </a:r>
          <a:endParaRPr lang="en-US" sz="2200" dirty="0">
            <a:solidFill>
              <a:schemeClr val="tx1"/>
            </a:solidFill>
            <a:latin typeface="Georgia" pitchFamily="18" charset="0"/>
          </a:endParaRPr>
        </a:p>
      </dgm:t>
    </dgm:pt>
    <dgm:pt modelId="{13DE904B-231E-4D77-89FC-F44B78C5B87F}" type="parTrans" cxnId="{0618581C-3AD3-4175-AFC8-C9F1B69C679A}">
      <dgm:prSet/>
      <dgm:spPr/>
      <dgm:t>
        <a:bodyPr/>
        <a:lstStyle/>
        <a:p>
          <a:pPr algn="ctr"/>
          <a:endParaRPr lang="en-US" sz="2200">
            <a:ln>
              <a:solidFill>
                <a:schemeClr val="bg1"/>
              </a:solidFill>
            </a:ln>
            <a:solidFill>
              <a:schemeClr val="bg1"/>
            </a:solidFill>
            <a:latin typeface="Georgia" pitchFamily="18" charset="0"/>
          </a:endParaRPr>
        </a:p>
      </dgm:t>
    </dgm:pt>
    <dgm:pt modelId="{28780588-2807-4500-98E9-B8D717F82175}" type="sibTrans" cxnId="{0618581C-3AD3-4175-AFC8-C9F1B69C679A}">
      <dgm:prSet/>
      <dgm:spPr/>
      <dgm:t>
        <a:bodyPr/>
        <a:lstStyle/>
        <a:p>
          <a:pPr algn="ctr"/>
          <a:endParaRPr lang="en-US" sz="2200">
            <a:ln>
              <a:solidFill>
                <a:schemeClr val="bg1"/>
              </a:solidFill>
            </a:ln>
            <a:solidFill>
              <a:schemeClr val="bg1"/>
            </a:solidFill>
            <a:latin typeface="Georgia" pitchFamily="18" charset="0"/>
          </a:endParaRPr>
        </a:p>
      </dgm:t>
    </dgm:pt>
    <dgm:pt modelId="{68B3B62E-10E5-404F-9A9A-C790083F89F6}" type="pres">
      <dgm:prSet presAssocID="{518122F0-2735-472B-9728-8EE60ACBE32F}" presName="Name0" presStyleCnt="0">
        <dgm:presLayoutVars>
          <dgm:chMax val="7"/>
          <dgm:chPref val="7"/>
          <dgm:dir/>
        </dgm:presLayoutVars>
      </dgm:prSet>
      <dgm:spPr/>
      <dgm:t>
        <a:bodyPr/>
        <a:lstStyle/>
        <a:p>
          <a:endParaRPr lang="en-US"/>
        </a:p>
      </dgm:t>
    </dgm:pt>
    <dgm:pt modelId="{554F65B5-E84E-42AA-A4ED-0BD0E1D68C6C}" type="pres">
      <dgm:prSet presAssocID="{518122F0-2735-472B-9728-8EE60ACBE32F}" presName="Name1" presStyleCnt="0"/>
      <dgm:spPr/>
      <dgm:t>
        <a:bodyPr/>
        <a:lstStyle/>
        <a:p>
          <a:endParaRPr lang="en-US"/>
        </a:p>
      </dgm:t>
    </dgm:pt>
    <dgm:pt modelId="{A011D500-7D6E-41AE-8929-81EB91E94E75}" type="pres">
      <dgm:prSet presAssocID="{518122F0-2735-472B-9728-8EE60ACBE32F}" presName="cycle" presStyleCnt="0"/>
      <dgm:spPr/>
      <dgm:t>
        <a:bodyPr/>
        <a:lstStyle/>
        <a:p>
          <a:endParaRPr lang="en-US"/>
        </a:p>
      </dgm:t>
    </dgm:pt>
    <dgm:pt modelId="{BB19E89B-4FC7-4318-AFEE-62C3FB20A2C0}" type="pres">
      <dgm:prSet presAssocID="{518122F0-2735-472B-9728-8EE60ACBE32F}" presName="srcNode" presStyleLbl="node1" presStyleIdx="0" presStyleCnt="3"/>
      <dgm:spPr/>
      <dgm:t>
        <a:bodyPr/>
        <a:lstStyle/>
        <a:p>
          <a:endParaRPr lang="en-US"/>
        </a:p>
      </dgm:t>
    </dgm:pt>
    <dgm:pt modelId="{13A39FB0-70E4-42FF-A44F-5706BA7E6406}" type="pres">
      <dgm:prSet presAssocID="{518122F0-2735-472B-9728-8EE60ACBE32F}" presName="conn" presStyleLbl="parChTrans1D2" presStyleIdx="0" presStyleCnt="1"/>
      <dgm:spPr/>
      <dgm:t>
        <a:bodyPr/>
        <a:lstStyle/>
        <a:p>
          <a:endParaRPr lang="en-US"/>
        </a:p>
      </dgm:t>
    </dgm:pt>
    <dgm:pt modelId="{B07A0A08-90D8-4ABF-B696-1F72CBC268C0}" type="pres">
      <dgm:prSet presAssocID="{518122F0-2735-472B-9728-8EE60ACBE32F}" presName="extraNode" presStyleLbl="node1" presStyleIdx="0" presStyleCnt="3"/>
      <dgm:spPr/>
      <dgm:t>
        <a:bodyPr/>
        <a:lstStyle/>
        <a:p>
          <a:endParaRPr lang="en-US"/>
        </a:p>
      </dgm:t>
    </dgm:pt>
    <dgm:pt modelId="{D5286563-648E-4AE3-B6C4-8E3CA1378488}" type="pres">
      <dgm:prSet presAssocID="{518122F0-2735-472B-9728-8EE60ACBE32F}" presName="dstNode" presStyleLbl="node1" presStyleIdx="0" presStyleCnt="3"/>
      <dgm:spPr/>
      <dgm:t>
        <a:bodyPr/>
        <a:lstStyle/>
        <a:p>
          <a:endParaRPr lang="en-US"/>
        </a:p>
      </dgm:t>
    </dgm:pt>
    <dgm:pt modelId="{D461B97A-3DCA-4D22-BC8A-E5DA7C797844}" type="pres">
      <dgm:prSet presAssocID="{025B951F-1072-48AB-8C96-796F37A7D6D3}" presName="text_1" presStyleLbl="node1" presStyleIdx="0" presStyleCnt="3">
        <dgm:presLayoutVars>
          <dgm:bulletEnabled val="1"/>
        </dgm:presLayoutVars>
      </dgm:prSet>
      <dgm:spPr/>
      <dgm:t>
        <a:bodyPr/>
        <a:lstStyle/>
        <a:p>
          <a:endParaRPr lang="en-US"/>
        </a:p>
      </dgm:t>
    </dgm:pt>
    <dgm:pt modelId="{E107A1A7-6A09-4C14-848A-01ED19967546}" type="pres">
      <dgm:prSet presAssocID="{025B951F-1072-48AB-8C96-796F37A7D6D3}" presName="accent_1" presStyleCnt="0"/>
      <dgm:spPr/>
      <dgm:t>
        <a:bodyPr/>
        <a:lstStyle/>
        <a:p>
          <a:endParaRPr lang="en-US"/>
        </a:p>
      </dgm:t>
    </dgm:pt>
    <dgm:pt modelId="{944B57EA-CA2A-4E61-B4A4-A0FD5626EB98}" type="pres">
      <dgm:prSet presAssocID="{025B951F-1072-48AB-8C96-796F37A7D6D3}" presName="accentRepeatNode" presStyleLbl="solidFgAcc1" presStyleIdx="0" presStyleCnt="3" custScaleX="52503" custScaleY="62439"/>
      <dgm:spPr>
        <a:solidFill>
          <a:srgbClr val="800000"/>
        </a:solidFill>
        <a:ln w="76200">
          <a:solidFill>
            <a:srgbClr val="FFFF00"/>
          </a:solidFill>
        </a:ln>
      </dgm:spPr>
      <dgm:t>
        <a:bodyPr/>
        <a:lstStyle/>
        <a:p>
          <a:endParaRPr lang="en-US"/>
        </a:p>
      </dgm:t>
    </dgm:pt>
    <dgm:pt modelId="{E144CA3F-D2C4-41CD-A0A8-88B7DA6623AF}" type="pres">
      <dgm:prSet presAssocID="{B8925989-2F79-415D-9C71-C4E5F94288B5}" presName="text_2" presStyleLbl="node1" presStyleIdx="1" presStyleCnt="3">
        <dgm:presLayoutVars>
          <dgm:bulletEnabled val="1"/>
        </dgm:presLayoutVars>
      </dgm:prSet>
      <dgm:spPr/>
      <dgm:t>
        <a:bodyPr/>
        <a:lstStyle/>
        <a:p>
          <a:endParaRPr lang="en-US"/>
        </a:p>
      </dgm:t>
    </dgm:pt>
    <dgm:pt modelId="{E0F09A88-0385-4D1C-BFAD-12F413E8F6F4}" type="pres">
      <dgm:prSet presAssocID="{B8925989-2F79-415D-9C71-C4E5F94288B5}" presName="accent_2" presStyleCnt="0"/>
      <dgm:spPr/>
      <dgm:t>
        <a:bodyPr/>
        <a:lstStyle/>
        <a:p>
          <a:endParaRPr lang="en-US"/>
        </a:p>
      </dgm:t>
    </dgm:pt>
    <dgm:pt modelId="{4137E868-52E6-4683-AF03-A5DA132E2443}" type="pres">
      <dgm:prSet presAssocID="{B8925989-2F79-415D-9C71-C4E5F94288B5}" presName="accentRepeatNode" presStyleLbl="solidFgAcc1" presStyleIdx="1" presStyleCnt="3" custScaleX="52503" custScaleY="62439"/>
      <dgm:spPr>
        <a:solidFill>
          <a:srgbClr val="800000"/>
        </a:solidFill>
        <a:ln w="76200">
          <a:solidFill>
            <a:srgbClr val="FFFF00"/>
          </a:solidFill>
        </a:ln>
      </dgm:spPr>
      <dgm:t>
        <a:bodyPr/>
        <a:lstStyle/>
        <a:p>
          <a:endParaRPr lang="en-US"/>
        </a:p>
      </dgm:t>
    </dgm:pt>
    <dgm:pt modelId="{E9C65F7F-B166-49AC-A1E2-230EFD999DE3}" type="pres">
      <dgm:prSet presAssocID="{0B8E98A8-BDB6-4321-987A-A7E11E0C6269}" presName="text_3" presStyleLbl="node1" presStyleIdx="2" presStyleCnt="3" custScaleY="129268">
        <dgm:presLayoutVars>
          <dgm:bulletEnabled val="1"/>
        </dgm:presLayoutVars>
      </dgm:prSet>
      <dgm:spPr/>
      <dgm:t>
        <a:bodyPr/>
        <a:lstStyle/>
        <a:p>
          <a:endParaRPr lang="en-US"/>
        </a:p>
      </dgm:t>
    </dgm:pt>
    <dgm:pt modelId="{F457BEBF-94D4-4A6A-8316-DE540C04092E}" type="pres">
      <dgm:prSet presAssocID="{0B8E98A8-BDB6-4321-987A-A7E11E0C6269}" presName="accent_3" presStyleCnt="0"/>
      <dgm:spPr/>
      <dgm:t>
        <a:bodyPr/>
        <a:lstStyle/>
        <a:p>
          <a:endParaRPr lang="en-US"/>
        </a:p>
      </dgm:t>
    </dgm:pt>
    <dgm:pt modelId="{0C2AD9B7-57D1-4CBF-A5E2-E9E3E56A911D}" type="pres">
      <dgm:prSet presAssocID="{0B8E98A8-BDB6-4321-987A-A7E11E0C6269}" presName="accentRepeatNode" presStyleLbl="solidFgAcc1" presStyleIdx="2" presStyleCnt="3" custScaleX="52503" custScaleY="62439"/>
      <dgm:spPr>
        <a:solidFill>
          <a:srgbClr val="800000"/>
        </a:solidFill>
        <a:ln w="76200">
          <a:solidFill>
            <a:srgbClr val="FFFF00"/>
          </a:solidFill>
        </a:ln>
      </dgm:spPr>
      <dgm:t>
        <a:bodyPr/>
        <a:lstStyle/>
        <a:p>
          <a:endParaRPr lang="en-US"/>
        </a:p>
      </dgm:t>
    </dgm:pt>
  </dgm:ptLst>
  <dgm:cxnLst>
    <dgm:cxn modelId="{8763C055-5434-4CD4-928B-99F8BEC1DE25}" type="presOf" srcId="{025B951F-1072-48AB-8C96-796F37A7D6D3}" destId="{D461B97A-3DCA-4D22-BC8A-E5DA7C797844}" srcOrd="0" destOrd="0" presId="urn:microsoft.com/office/officeart/2008/layout/VerticalCurvedList"/>
    <dgm:cxn modelId="{641417B0-191C-4867-86A2-6F0EB6969CF4}" type="presOf" srcId="{518122F0-2735-472B-9728-8EE60ACBE32F}" destId="{68B3B62E-10E5-404F-9A9A-C790083F89F6}" srcOrd="0" destOrd="0" presId="urn:microsoft.com/office/officeart/2008/layout/VerticalCurvedList"/>
    <dgm:cxn modelId="{0826E6C3-093F-43CF-8F36-4158A4E905AF}" type="presOf" srcId="{36AAEC84-474F-477E-BCAD-F8598FCBE331}" destId="{13A39FB0-70E4-42FF-A44F-5706BA7E6406}" srcOrd="0" destOrd="0" presId="urn:microsoft.com/office/officeart/2008/layout/VerticalCurvedList"/>
    <dgm:cxn modelId="{0A73E8D6-E698-4A2B-BEF1-63E1621D1BCA}" type="presOf" srcId="{B8925989-2F79-415D-9C71-C4E5F94288B5}" destId="{E144CA3F-D2C4-41CD-A0A8-88B7DA6623AF}" srcOrd="0" destOrd="0" presId="urn:microsoft.com/office/officeart/2008/layout/VerticalCurvedList"/>
    <dgm:cxn modelId="{89469049-5B5E-4666-8609-202430BD1689}" srcId="{518122F0-2735-472B-9728-8EE60ACBE32F}" destId="{025B951F-1072-48AB-8C96-796F37A7D6D3}" srcOrd="0" destOrd="0" parTransId="{A85E6541-E6AC-4B03-9578-4F2102BE739C}" sibTransId="{36AAEC84-474F-477E-BCAD-F8598FCBE331}"/>
    <dgm:cxn modelId="{0618581C-3AD3-4175-AFC8-C9F1B69C679A}" srcId="{518122F0-2735-472B-9728-8EE60ACBE32F}" destId="{0B8E98A8-BDB6-4321-987A-A7E11E0C6269}" srcOrd="2" destOrd="0" parTransId="{13DE904B-231E-4D77-89FC-F44B78C5B87F}" sibTransId="{28780588-2807-4500-98E9-B8D717F82175}"/>
    <dgm:cxn modelId="{3E2B83DE-D656-49D2-AC0F-F3E85E084E2C}" srcId="{518122F0-2735-472B-9728-8EE60ACBE32F}" destId="{B8925989-2F79-415D-9C71-C4E5F94288B5}" srcOrd="1" destOrd="0" parTransId="{6CFE825A-5774-4A99-96D4-9474EFF2017E}" sibTransId="{90196ADA-5DDF-4BC0-A148-5764D390FAE0}"/>
    <dgm:cxn modelId="{6E8ECBA5-CB86-4184-ADCC-B4E9F401CD01}" type="presOf" srcId="{0B8E98A8-BDB6-4321-987A-A7E11E0C6269}" destId="{E9C65F7F-B166-49AC-A1E2-230EFD999DE3}" srcOrd="0" destOrd="0" presId="urn:microsoft.com/office/officeart/2008/layout/VerticalCurvedList"/>
    <dgm:cxn modelId="{76DAF54F-D58C-4638-AC72-9C4EEC163A15}" type="presParOf" srcId="{68B3B62E-10E5-404F-9A9A-C790083F89F6}" destId="{554F65B5-E84E-42AA-A4ED-0BD0E1D68C6C}" srcOrd="0" destOrd="0" presId="urn:microsoft.com/office/officeart/2008/layout/VerticalCurvedList"/>
    <dgm:cxn modelId="{972C86C7-7BF2-4900-9CBD-B0C2D07430F8}" type="presParOf" srcId="{554F65B5-E84E-42AA-A4ED-0BD0E1D68C6C}" destId="{A011D500-7D6E-41AE-8929-81EB91E94E75}" srcOrd="0" destOrd="0" presId="urn:microsoft.com/office/officeart/2008/layout/VerticalCurvedList"/>
    <dgm:cxn modelId="{E8DC40DA-485A-4D11-915E-0F660B717021}" type="presParOf" srcId="{A011D500-7D6E-41AE-8929-81EB91E94E75}" destId="{BB19E89B-4FC7-4318-AFEE-62C3FB20A2C0}" srcOrd="0" destOrd="0" presId="urn:microsoft.com/office/officeart/2008/layout/VerticalCurvedList"/>
    <dgm:cxn modelId="{EB766DC4-3B2F-4A5E-934C-5E48C98CD757}" type="presParOf" srcId="{A011D500-7D6E-41AE-8929-81EB91E94E75}" destId="{13A39FB0-70E4-42FF-A44F-5706BA7E6406}" srcOrd="1" destOrd="0" presId="urn:microsoft.com/office/officeart/2008/layout/VerticalCurvedList"/>
    <dgm:cxn modelId="{B0490979-580C-4271-9283-FB6162BA2686}" type="presParOf" srcId="{A011D500-7D6E-41AE-8929-81EB91E94E75}" destId="{B07A0A08-90D8-4ABF-B696-1F72CBC268C0}" srcOrd="2" destOrd="0" presId="urn:microsoft.com/office/officeart/2008/layout/VerticalCurvedList"/>
    <dgm:cxn modelId="{D2DF2D9A-0705-467B-9294-442A8BFD2EF2}" type="presParOf" srcId="{A011D500-7D6E-41AE-8929-81EB91E94E75}" destId="{D5286563-648E-4AE3-B6C4-8E3CA1378488}" srcOrd="3" destOrd="0" presId="urn:microsoft.com/office/officeart/2008/layout/VerticalCurvedList"/>
    <dgm:cxn modelId="{97E52725-724B-474C-9F13-64FEAB656D49}" type="presParOf" srcId="{554F65B5-E84E-42AA-A4ED-0BD0E1D68C6C}" destId="{D461B97A-3DCA-4D22-BC8A-E5DA7C797844}" srcOrd="1" destOrd="0" presId="urn:microsoft.com/office/officeart/2008/layout/VerticalCurvedList"/>
    <dgm:cxn modelId="{A96BC1AC-226B-4E22-AC51-5DA829CA37FF}" type="presParOf" srcId="{554F65B5-E84E-42AA-A4ED-0BD0E1D68C6C}" destId="{E107A1A7-6A09-4C14-848A-01ED19967546}" srcOrd="2" destOrd="0" presId="urn:microsoft.com/office/officeart/2008/layout/VerticalCurvedList"/>
    <dgm:cxn modelId="{5D421C54-9011-42F1-A1A7-24DD7B140805}" type="presParOf" srcId="{E107A1A7-6A09-4C14-848A-01ED19967546}" destId="{944B57EA-CA2A-4E61-B4A4-A0FD5626EB98}" srcOrd="0" destOrd="0" presId="urn:microsoft.com/office/officeart/2008/layout/VerticalCurvedList"/>
    <dgm:cxn modelId="{8A05C020-982A-4325-AB8B-33F72886B54E}" type="presParOf" srcId="{554F65B5-E84E-42AA-A4ED-0BD0E1D68C6C}" destId="{E144CA3F-D2C4-41CD-A0A8-88B7DA6623AF}" srcOrd="3" destOrd="0" presId="urn:microsoft.com/office/officeart/2008/layout/VerticalCurvedList"/>
    <dgm:cxn modelId="{90E593A8-E6CB-45BF-8CED-82FCD5DDB9C5}" type="presParOf" srcId="{554F65B5-E84E-42AA-A4ED-0BD0E1D68C6C}" destId="{E0F09A88-0385-4D1C-BFAD-12F413E8F6F4}" srcOrd="4" destOrd="0" presId="urn:microsoft.com/office/officeart/2008/layout/VerticalCurvedList"/>
    <dgm:cxn modelId="{87401436-4480-4BF4-B73A-42E1EE3C3F22}" type="presParOf" srcId="{E0F09A88-0385-4D1C-BFAD-12F413E8F6F4}" destId="{4137E868-52E6-4683-AF03-A5DA132E2443}" srcOrd="0" destOrd="0" presId="urn:microsoft.com/office/officeart/2008/layout/VerticalCurvedList"/>
    <dgm:cxn modelId="{B4016C7A-5794-491F-A55A-DB6BC17ADEDC}" type="presParOf" srcId="{554F65B5-E84E-42AA-A4ED-0BD0E1D68C6C}" destId="{E9C65F7F-B166-49AC-A1E2-230EFD999DE3}" srcOrd="5" destOrd="0" presId="urn:microsoft.com/office/officeart/2008/layout/VerticalCurvedList"/>
    <dgm:cxn modelId="{BFEDD2E0-45BB-49D3-939F-BF103B8A13F7}" type="presParOf" srcId="{554F65B5-E84E-42AA-A4ED-0BD0E1D68C6C}" destId="{F457BEBF-94D4-4A6A-8316-DE540C04092E}" srcOrd="6" destOrd="0" presId="urn:microsoft.com/office/officeart/2008/layout/VerticalCurvedList"/>
    <dgm:cxn modelId="{4C3CC74D-E4BB-4E27-AE39-5E1567A6D03A}" type="presParOf" srcId="{F457BEBF-94D4-4A6A-8316-DE540C04092E}" destId="{0C2AD9B7-57D1-4CBF-A5E2-E9E3E56A911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860A7B5-9501-46E6-B8AC-E17500C03AEA}" type="doc">
      <dgm:prSet loTypeId="urn:microsoft.com/office/officeart/2005/8/layout/process2" loCatId="process" qsTypeId="urn:microsoft.com/office/officeart/2005/8/quickstyle/3d3" qsCatId="3D" csTypeId="urn:microsoft.com/office/officeart/2005/8/colors/colorful1#6" csCatId="colorful" phldr="1"/>
      <dgm:spPr/>
      <dgm:t>
        <a:bodyPr/>
        <a:lstStyle/>
        <a:p>
          <a:endParaRPr lang="en-US"/>
        </a:p>
      </dgm:t>
    </dgm:pt>
    <dgm:pt modelId="{94D34FA2-6515-447E-8215-607CD36CDCCB}">
      <dgm:prSet custT="1"/>
      <dgm:spPr/>
      <dgm:t>
        <a:bodyPr/>
        <a:lstStyle/>
        <a:p>
          <a:pPr algn="ctr" rtl="1"/>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Surah Al-‘</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Araf</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 23</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B968C9BA-C5DE-452E-B529-00AEC0746850}" type="parTrans" cxnId="{9BC22BD8-73BE-483F-A2F9-5E2B06EC5C14}">
      <dgm:prSet/>
      <dgm:spPr/>
      <dgm:t>
        <a:bodyPr/>
        <a:lstStyle/>
        <a:p>
          <a:pPr algn="ctr"/>
          <a:endParaRPr lang="en-US"/>
        </a:p>
      </dgm:t>
    </dgm:pt>
    <dgm:pt modelId="{8F3896AF-1451-4C67-96F2-EE8590DA3EBF}" type="sibTrans" cxnId="{9BC22BD8-73BE-483F-A2F9-5E2B06EC5C14}">
      <dgm:prSet/>
      <dgm:spPr/>
      <dgm:t>
        <a:bodyPr/>
        <a:lstStyle/>
        <a:p>
          <a:pPr algn="ctr"/>
          <a:endParaRPr lang="en-US"/>
        </a:p>
      </dgm:t>
    </dgm:pt>
    <dgm:pt modelId="{CD11B642-F53E-44EE-A260-E2396C0FC7EA}">
      <dgm:prSet custT="1"/>
      <dgm:spPr/>
      <dgm:t>
        <a:bodyPr/>
        <a:lstStyle/>
        <a:p>
          <a:pPr algn="ctr" rtl="1"/>
          <a:r>
            <a:rPr lang="ar-SA" sz="4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153" pitchFamily="2" charset="2"/>
              <a:cs typeface="QCF_P153" pitchFamily="2" charset="2"/>
            </a:rPr>
            <a:t>ﭑ ﭒ ﭓ ﭔ ﭕ ﭖ ﭗ ﭘ ﭙ ﭚ ﭛ ﭜ</a:t>
          </a:r>
          <a:endParaRPr lang="en-US" sz="48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153" pitchFamily="2" charset="2"/>
            <a:cs typeface="QCF_P153" pitchFamily="2" charset="2"/>
          </a:endParaRPr>
        </a:p>
      </dgm:t>
    </dgm:pt>
    <dgm:pt modelId="{1B749F8D-7D4D-4BE4-99F1-B1AD95BD3E10}" type="parTrans" cxnId="{6B353A1A-8864-4079-AE87-81D2DAD4EA8A}">
      <dgm:prSet/>
      <dgm:spPr/>
      <dgm:t>
        <a:bodyPr/>
        <a:lstStyle/>
        <a:p>
          <a:pPr algn="ctr"/>
          <a:endParaRPr lang="en-US"/>
        </a:p>
      </dgm:t>
    </dgm:pt>
    <dgm:pt modelId="{91873575-053C-495D-9571-83CC69C65538}" type="sibTrans" cxnId="{6B353A1A-8864-4079-AE87-81D2DAD4EA8A}">
      <dgm:prSet/>
      <dgm:spPr/>
      <dgm:t>
        <a:bodyPr/>
        <a:lstStyle/>
        <a:p>
          <a:pPr algn="ctr"/>
          <a:endParaRPr lang="en-US"/>
        </a:p>
      </dgm:t>
    </dgm:pt>
    <dgm:pt modelId="{0A796B1C-8CDF-452E-AE90-AA9462C940D5}">
      <dgm:prSet custT="1"/>
      <dgm:spPr>
        <a:solidFill>
          <a:srgbClr val="FFFF00"/>
        </a:solidFill>
      </dgm:spPr>
      <dgm:t>
        <a:bodyPr/>
        <a:lstStyle/>
        <a:p>
          <a:pPr algn="just" rtl="0"/>
          <a:r>
            <a:rPr lang="en-US" sz="2000" b="0" cap="none" spc="0" dirty="0" err="1" smtClean="0">
              <a:ln w="18415" cmpd="sng">
                <a:solidFill>
                  <a:schemeClr val="tx1"/>
                </a:solidFill>
                <a:prstDash val="solid"/>
              </a:ln>
              <a:noFill/>
              <a:effectLst>
                <a:outerShdw blurRad="63500" dir="3600000" algn="tl" rotWithShape="0">
                  <a:srgbClr val="000000">
                    <a:alpha val="70000"/>
                  </a:srgbClr>
                </a:outerShdw>
              </a:effectLst>
              <a:latin typeface="Georgia" pitchFamily="18" charset="0"/>
            </a:rPr>
            <a:t>Maksudnya</a:t>
          </a:r>
          <a:r>
            <a:rPr lang="en-US" sz="2000" b="0" cap="none" spc="0" dirty="0" smtClean="0">
              <a:ln w="18415" cmpd="sng">
                <a:solidFill>
                  <a:schemeClr val="tx1"/>
                </a:solidFill>
                <a:prstDash val="solid"/>
              </a:ln>
              <a:noFill/>
              <a:effectLst>
                <a:outerShdw blurRad="63500" dir="3600000" algn="tl" rotWithShape="0">
                  <a:srgbClr val="000000">
                    <a:alpha val="70000"/>
                  </a:srgbClr>
                </a:outerShdw>
              </a:effectLst>
              <a:latin typeface="Georgia" pitchFamily="18" charset="0"/>
            </a:rPr>
            <a:t>:</a:t>
          </a:r>
          <a:r>
            <a:rPr lang="en-US" sz="2000" dirty="0" smtClean="0">
              <a:solidFill>
                <a:schemeClr val="tx1"/>
              </a:solidFill>
              <a:latin typeface="Georgia" pitchFamily="18" charset="0"/>
            </a:rPr>
            <a:t> “</a:t>
          </a:r>
          <a:r>
            <a:rPr lang="en-US" sz="2000" i="1" dirty="0" err="1" smtClean="0">
              <a:solidFill>
                <a:schemeClr val="tx1"/>
              </a:solidFill>
              <a:latin typeface="Georgia" pitchFamily="18" charset="0"/>
            </a:rPr>
            <a:t>Mereka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berdua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merayu</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Wahai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Tuhan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kami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kami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telah</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menganiaya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diri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kami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sendiri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dan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kalau</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Engkau</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tidak</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mengampunkan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kami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dan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memberi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rahmat</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kepada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kami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nescaya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menjadilah</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kami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dari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orang-orang</a:t>
          </a:r>
          <a:r>
            <a:rPr lang="en-US" sz="2000" i="1" dirty="0" smtClean="0">
              <a:solidFill>
                <a:schemeClr val="tx1"/>
              </a:solidFill>
              <a:latin typeface="Georgia" pitchFamily="18" charset="0"/>
            </a:rPr>
            <a:t> yang </a:t>
          </a:r>
          <a:r>
            <a:rPr lang="en-US" sz="2000" i="1" dirty="0" err="1" smtClean="0">
              <a:solidFill>
                <a:schemeClr val="tx1"/>
              </a:solidFill>
              <a:latin typeface="Georgia" pitchFamily="18" charset="0"/>
            </a:rPr>
            <a:t>rugi</a:t>
          </a:r>
          <a:r>
            <a:rPr lang="en-US" sz="2000" dirty="0" smtClean="0">
              <a:solidFill>
                <a:schemeClr val="tx1"/>
              </a:solidFill>
              <a:latin typeface="Georgia" pitchFamily="18" charset="0"/>
            </a:rPr>
            <a:t>.” </a:t>
          </a:r>
          <a:endParaRPr lang="en-US" sz="2000" dirty="0">
            <a:solidFill>
              <a:schemeClr val="tx1"/>
            </a:solidFill>
            <a:latin typeface="Georgia" pitchFamily="18" charset="0"/>
          </a:endParaRPr>
        </a:p>
      </dgm:t>
    </dgm:pt>
    <dgm:pt modelId="{910D7E68-8893-4C2B-9A64-DC170FAB2C9B}" type="parTrans" cxnId="{31AC9BA7-F78F-42DC-BE78-406CC4C9B736}">
      <dgm:prSet/>
      <dgm:spPr/>
      <dgm:t>
        <a:bodyPr/>
        <a:lstStyle/>
        <a:p>
          <a:pPr algn="ctr"/>
          <a:endParaRPr lang="en-US"/>
        </a:p>
      </dgm:t>
    </dgm:pt>
    <dgm:pt modelId="{DD882D5F-38C8-4D42-AD54-8DA08D76F057}" type="sibTrans" cxnId="{31AC9BA7-F78F-42DC-BE78-406CC4C9B736}">
      <dgm:prSet/>
      <dgm:spPr/>
      <dgm:t>
        <a:bodyPr/>
        <a:lstStyle/>
        <a:p>
          <a:pPr algn="ctr"/>
          <a:endParaRPr lang="en-US"/>
        </a:p>
      </dgm:t>
    </dgm:pt>
    <dgm:pt modelId="{E10DACAF-7756-4EEA-8921-B13456CDE3C5}" type="pres">
      <dgm:prSet presAssocID="{C860A7B5-9501-46E6-B8AC-E17500C03AEA}" presName="linearFlow" presStyleCnt="0">
        <dgm:presLayoutVars>
          <dgm:resizeHandles val="exact"/>
        </dgm:presLayoutVars>
      </dgm:prSet>
      <dgm:spPr/>
      <dgm:t>
        <a:bodyPr/>
        <a:lstStyle/>
        <a:p>
          <a:endParaRPr lang="en-US"/>
        </a:p>
      </dgm:t>
    </dgm:pt>
    <dgm:pt modelId="{42B23C01-D388-4B6B-91C1-8380DB28137A}" type="pres">
      <dgm:prSet presAssocID="{94D34FA2-6515-447E-8215-607CD36CDCCB}" presName="node" presStyleLbl="node1" presStyleIdx="0" presStyleCnt="3" custScaleY="41408">
        <dgm:presLayoutVars>
          <dgm:bulletEnabled val="1"/>
        </dgm:presLayoutVars>
      </dgm:prSet>
      <dgm:spPr/>
      <dgm:t>
        <a:bodyPr/>
        <a:lstStyle/>
        <a:p>
          <a:endParaRPr lang="en-US"/>
        </a:p>
      </dgm:t>
    </dgm:pt>
    <dgm:pt modelId="{4AB56F10-48DD-4091-A44E-4B2493834824}" type="pres">
      <dgm:prSet presAssocID="{8F3896AF-1451-4C67-96F2-EE8590DA3EBF}" presName="sibTrans" presStyleLbl="sibTrans2D1" presStyleIdx="0" presStyleCnt="2"/>
      <dgm:spPr/>
      <dgm:t>
        <a:bodyPr/>
        <a:lstStyle/>
        <a:p>
          <a:endParaRPr lang="en-US"/>
        </a:p>
      </dgm:t>
    </dgm:pt>
    <dgm:pt modelId="{99E75FE3-4806-481C-A852-9B61A24704F5}" type="pres">
      <dgm:prSet presAssocID="{8F3896AF-1451-4C67-96F2-EE8590DA3EBF}" presName="connectorText" presStyleLbl="sibTrans2D1" presStyleIdx="0" presStyleCnt="2"/>
      <dgm:spPr/>
      <dgm:t>
        <a:bodyPr/>
        <a:lstStyle/>
        <a:p>
          <a:endParaRPr lang="en-US"/>
        </a:p>
      </dgm:t>
    </dgm:pt>
    <dgm:pt modelId="{ED5F9D7F-AF3B-4E54-A3BB-F7AD61825D2A}" type="pres">
      <dgm:prSet presAssocID="{CD11B642-F53E-44EE-A260-E2396C0FC7EA}" presName="node" presStyleLbl="node1" presStyleIdx="1" presStyleCnt="3" custScaleX="152886" custScaleY="140255">
        <dgm:presLayoutVars>
          <dgm:bulletEnabled val="1"/>
        </dgm:presLayoutVars>
      </dgm:prSet>
      <dgm:spPr/>
      <dgm:t>
        <a:bodyPr/>
        <a:lstStyle/>
        <a:p>
          <a:endParaRPr lang="en-US"/>
        </a:p>
      </dgm:t>
    </dgm:pt>
    <dgm:pt modelId="{6359AD5A-04CA-4341-8C6A-1471653C08DC}" type="pres">
      <dgm:prSet presAssocID="{91873575-053C-495D-9571-83CC69C65538}" presName="sibTrans" presStyleLbl="sibTrans2D1" presStyleIdx="1" presStyleCnt="2"/>
      <dgm:spPr/>
      <dgm:t>
        <a:bodyPr/>
        <a:lstStyle/>
        <a:p>
          <a:endParaRPr lang="en-US"/>
        </a:p>
      </dgm:t>
    </dgm:pt>
    <dgm:pt modelId="{4FD5A25A-F6F3-4729-85D1-0F2074E1EF88}" type="pres">
      <dgm:prSet presAssocID="{91873575-053C-495D-9571-83CC69C65538}" presName="connectorText" presStyleLbl="sibTrans2D1" presStyleIdx="1" presStyleCnt="2"/>
      <dgm:spPr/>
      <dgm:t>
        <a:bodyPr/>
        <a:lstStyle/>
        <a:p>
          <a:endParaRPr lang="en-US"/>
        </a:p>
      </dgm:t>
    </dgm:pt>
    <dgm:pt modelId="{0A37ADF4-7EF4-4EC8-8F70-807443A352CD}" type="pres">
      <dgm:prSet presAssocID="{0A796B1C-8CDF-452E-AE90-AA9462C940D5}" presName="node" presStyleLbl="node1" presStyleIdx="2" presStyleCnt="3" custScaleX="134049">
        <dgm:presLayoutVars>
          <dgm:bulletEnabled val="1"/>
        </dgm:presLayoutVars>
      </dgm:prSet>
      <dgm:spPr/>
      <dgm:t>
        <a:bodyPr/>
        <a:lstStyle/>
        <a:p>
          <a:endParaRPr lang="en-US"/>
        </a:p>
      </dgm:t>
    </dgm:pt>
  </dgm:ptLst>
  <dgm:cxnLst>
    <dgm:cxn modelId="{8AC7E5D2-8A11-4EE3-A4B5-28776447F71F}" type="presOf" srcId="{CD11B642-F53E-44EE-A260-E2396C0FC7EA}" destId="{ED5F9D7F-AF3B-4E54-A3BB-F7AD61825D2A}" srcOrd="0" destOrd="0" presId="urn:microsoft.com/office/officeart/2005/8/layout/process2"/>
    <dgm:cxn modelId="{4F7BE352-47B7-43E4-93FF-D1123FA0A5FD}" type="presOf" srcId="{0A796B1C-8CDF-452E-AE90-AA9462C940D5}" destId="{0A37ADF4-7EF4-4EC8-8F70-807443A352CD}" srcOrd="0" destOrd="0" presId="urn:microsoft.com/office/officeart/2005/8/layout/process2"/>
    <dgm:cxn modelId="{A31C6213-87D2-4D86-BFBF-2293C7E45D30}" type="presOf" srcId="{91873575-053C-495D-9571-83CC69C65538}" destId="{6359AD5A-04CA-4341-8C6A-1471653C08DC}" srcOrd="0" destOrd="0" presId="urn:microsoft.com/office/officeart/2005/8/layout/process2"/>
    <dgm:cxn modelId="{9BC22BD8-73BE-483F-A2F9-5E2B06EC5C14}" srcId="{C860A7B5-9501-46E6-B8AC-E17500C03AEA}" destId="{94D34FA2-6515-447E-8215-607CD36CDCCB}" srcOrd="0" destOrd="0" parTransId="{B968C9BA-C5DE-452E-B529-00AEC0746850}" sibTransId="{8F3896AF-1451-4C67-96F2-EE8590DA3EBF}"/>
    <dgm:cxn modelId="{E7EC81C0-0EB7-478D-87EB-7FDED25E4EE8}" type="presOf" srcId="{91873575-053C-495D-9571-83CC69C65538}" destId="{4FD5A25A-F6F3-4729-85D1-0F2074E1EF88}" srcOrd="1" destOrd="0" presId="urn:microsoft.com/office/officeart/2005/8/layout/process2"/>
    <dgm:cxn modelId="{3A3A080D-E44D-4ABE-BB7D-4B884A738DF1}" type="presOf" srcId="{C860A7B5-9501-46E6-B8AC-E17500C03AEA}" destId="{E10DACAF-7756-4EEA-8921-B13456CDE3C5}" srcOrd="0" destOrd="0" presId="urn:microsoft.com/office/officeart/2005/8/layout/process2"/>
    <dgm:cxn modelId="{31AC9BA7-F78F-42DC-BE78-406CC4C9B736}" srcId="{C860A7B5-9501-46E6-B8AC-E17500C03AEA}" destId="{0A796B1C-8CDF-452E-AE90-AA9462C940D5}" srcOrd="2" destOrd="0" parTransId="{910D7E68-8893-4C2B-9A64-DC170FAB2C9B}" sibTransId="{DD882D5F-38C8-4D42-AD54-8DA08D76F057}"/>
    <dgm:cxn modelId="{4ED1F534-825C-4209-9246-C77FDF6180D2}" type="presOf" srcId="{94D34FA2-6515-447E-8215-607CD36CDCCB}" destId="{42B23C01-D388-4B6B-91C1-8380DB28137A}" srcOrd="0" destOrd="0" presId="urn:microsoft.com/office/officeart/2005/8/layout/process2"/>
    <dgm:cxn modelId="{5903B1E5-16A1-466B-A483-42DB091A5F5C}" type="presOf" srcId="{8F3896AF-1451-4C67-96F2-EE8590DA3EBF}" destId="{4AB56F10-48DD-4091-A44E-4B2493834824}" srcOrd="0" destOrd="0" presId="urn:microsoft.com/office/officeart/2005/8/layout/process2"/>
    <dgm:cxn modelId="{6B353A1A-8864-4079-AE87-81D2DAD4EA8A}" srcId="{C860A7B5-9501-46E6-B8AC-E17500C03AEA}" destId="{CD11B642-F53E-44EE-A260-E2396C0FC7EA}" srcOrd="1" destOrd="0" parTransId="{1B749F8D-7D4D-4BE4-99F1-B1AD95BD3E10}" sibTransId="{91873575-053C-495D-9571-83CC69C65538}"/>
    <dgm:cxn modelId="{B4009D20-D6D9-41C8-8F98-CF23D5D16AF1}" type="presOf" srcId="{8F3896AF-1451-4C67-96F2-EE8590DA3EBF}" destId="{99E75FE3-4806-481C-A852-9B61A24704F5}" srcOrd="1" destOrd="0" presId="urn:microsoft.com/office/officeart/2005/8/layout/process2"/>
    <dgm:cxn modelId="{57299A4B-AB4A-4197-A643-BE3E8A5BE832}" type="presParOf" srcId="{E10DACAF-7756-4EEA-8921-B13456CDE3C5}" destId="{42B23C01-D388-4B6B-91C1-8380DB28137A}" srcOrd="0" destOrd="0" presId="urn:microsoft.com/office/officeart/2005/8/layout/process2"/>
    <dgm:cxn modelId="{EB137D0C-53D7-4D20-B73C-FC1ECD6C26CB}" type="presParOf" srcId="{E10DACAF-7756-4EEA-8921-B13456CDE3C5}" destId="{4AB56F10-48DD-4091-A44E-4B2493834824}" srcOrd="1" destOrd="0" presId="urn:microsoft.com/office/officeart/2005/8/layout/process2"/>
    <dgm:cxn modelId="{CD49280E-3243-4CF4-86D0-1F4F714A7C3C}" type="presParOf" srcId="{4AB56F10-48DD-4091-A44E-4B2493834824}" destId="{99E75FE3-4806-481C-A852-9B61A24704F5}" srcOrd="0" destOrd="0" presId="urn:microsoft.com/office/officeart/2005/8/layout/process2"/>
    <dgm:cxn modelId="{E2CD525F-E031-49EA-B576-A9050F1FA5BC}" type="presParOf" srcId="{E10DACAF-7756-4EEA-8921-B13456CDE3C5}" destId="{ED5F9D7F-AF3B-4E54-A3BB-F7AD61825D2A}" srcOrd="2" destOrd="0" presId="urn:microsoft.com/office/officeart/2005/8/layout/process2"/>
    <dgm:cxn modelId="{713C91E2-6158-4978-B924-5132F3B0BB5F}" type="presParOf" srcId="{E10DACAF-7756-4EEA-8921-B13456CDE3C5}" destId="{6359AD5A-04CA-4341-8C6A-1471653C08DC}" srcOrd="3" destOrd="0" presId="urn:microsoft.com/office/officeart/2005/8/layout/process2"/>
    <dgm:cxn modelId="{033A5DBD-00DB-43F5-8B6F-9E3368665DC3}" type="presParOf" srcId="{6359AD5A-04CA-4341-8C6A-1471653C08DC}" destId="{4FD5A25A-F6F3-4729-85D1-0F2074E1EF88}" srcOrd="0" destOrd="0" presId="urn:microsoft.com/office/officeart/2005/8/layout/process2"/>
    <dgm:cxn modelId="{2A0C32F5-80CC-4C1E-ACEB-79F1A509234C}" type="presParOf" srcId="{E10DACAF-7756-4EEA-8921-B13456CDE3C5}" destId="{0A37ADF4-7EF4-4EC8-8F70-807443A352CD}"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18E3B0-8D43-4D74-A4E6-07876E0A5D6A}"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n-US"/>
        </a:p>
      </dgm:t>
    </dgm:pt>
    <dgm:pt modelId="{7C161E19-1250-4C9B-9680-C88775E10EBB}">
      <dgm:prSet custT="1"/>
      <dgm:spPr>
        <a:noFill/>
      </dgm:spPr>
      <dgm:t>
        <a:bodyPr/>
        <a:lstStyle/>
        <a:p>
          <a:pPr algn="ctr" rtl="0"/>
          <a:r>
            <a:rPr lang="en-US" sz="2200" dirty="0" err="1" smtClean="0">
              <a:ln>
                <a:solidFill>
                  <a:schemeClr val="tx1"/>
                </a:solidFill>
              </a:ln>
              <a:solidFill>
                <a:schemeClr val="tx1"/>
              </a:solidFill>
              <a:latin typeface="Georgia" pitchFamily="18" charset="0"/>
            </a:rPr>
            <a:t>Hidup</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kehidupan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kita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adalah</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amanah</a:t>
          </a:r>
          <a:r>
            <a:rPr lang="en-US" sz="2200" dirty="0" smtClean="0">
              <a:ln>
                <a:solidFill>
                  <a:schemeClr val="tx1"/>
                </a:solidFill>
              </a:ln>
              <a:solidFill>
                <a:schemeClr val="tx1"/>
              </a:solidFill>
              <a:latin typeface="Georgia" pitchFamily="18" charset="0"/>
            </a:rPr>
            <a:t> yang </a:t>
          </a:r>
          <a:r>
            <a:rPr lang="en-US" sz="2200" dirty="0" err="1" smtClean="0">
              <a:ln>
                <a:solidFill>
                  <a:schemeClr val="tx1"/>
                </a:solidFill>
              </a:ln>
              <a:solidFill>
                <a:schemeClr val="tx1"/>
              </a:solidFill>
              <a:latin typeface="Georgia" pitchFamily="18" charset="0"/>
            </a:rPr>
            <a:t>akan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dipertanggungjawabkan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kelak</a:t>
          </a:r>
          <a:r>
            <a:rPr lang="en-US" sz="2200" dirty="0" smtClean="0">
              <a:ln>
                <a:solidFill>
                  <a:schemeClr val="tx1"/>
                </a:solidFill>
              </a:ln>
              <a:solidFill>
                <a:schemeClr val="tx1"/>
              </a:solidFill>
              <a:latin typeface="Georgia" pitchFamily="18" charset="0"/>
            </a:rPr>
            <a:t> di </a:t>
          </a:r>
          <a:r>
            <a:rPr lang="en-US" sz="2200" dirty="0" err="1" smtClean="0">
              <a:ln>
                <a:solidFill>
                  <a:schemeClr val="tx1"/>
                </a:solidFill>
              </a:ln>
              <a:solidFill>
                <a:schemeClr val="tx1"/>
              </a:solidFill>
              <a:latin typeface="Georgia" pitchFamily="18" charset="0"/>
            </a:rPr>
            <a:t>hadapan</a:t>
          </a:r>
          <a:r>
            <a:rPr lang="en-US" sz="2200" dirty="0" smtClean="0">
              <a:ln>
                <a:solidFill>
                  <a:schemeClr val="tx1"/>
                </a:solidFill>
              </a:ln>
              <a:solidFill>
                <a:schemeClr val="tx1"/>
              </a:solidFill>
              <a:latin typeface="Georgia" pitchFamily="18" charset="0"/>
            </a:rPr>
            <a:t> Allah S.W.T. </a:t>
          </a:r>
          <a:endParaRPr lang="en-US" sz="2200" dirty="0">
            <a:ln>
              <a:solidFill>
                <a:schemeClr val="tx1"/>
              </a:solidFill>
            </a:ln>
            <a:solidFill>
              <a:schemeClr val="tx1"/>
            </a:solidFill>
            <a:latin typeface="Georgia" pitchFamily="18" charset="0"/>
          </a:endParaRPr>
        </a:p>
      </dgm:t>
    </dgm:pt>
    <dgm:pt modelId="{E9C8288B-C713-4AE1-AB31-60E6BF1B0373}" type="parTrans" cxnId="{B112536E-FC86-4200-A140-402DEF1375FD}">
      <dgm:prSet/>
      <dgm:spPr/>
      <dgm:t>
        <a:bodyPr/>
        <a:lstStyle/>
        <a:p>
          <a:endParaRPr lang="en-US" sz="2200">
            <a:latin typeface="Georgia" pitchFamily="18" charset="0"/>
          </a:endParaRPr>
        </a:p>
      </dgm:t>
    </dgm:pt>
    <dgm:pt modelId="{C0284F7F-7EB0-4550-87E5-1A947CCDAC7B}" type="sibTrans" cxnId="{B112536E-FC86-4200-A140-402DEF1375FD}">
      <dgm:prSet/>
      <dgm:spPr/>
      <dgm:t>
        <a:bodyPr/>
        <a:lstStyle/>
        <a:p>
          <a:endParaRPr lang="en-US" sz="2200">
            <a:latin typeface="Georgia" pitchFamily="18" charset="0"/>
          </a:endParaRPr>
        </a:p>
      </dgm:t>
    </dgm:pt>
    <dgm:pt modelId="{7DC1BB16-A829-45BE-81D7-0135DB3DC85D}">
      <dgm:prSet custT="1"/>
      <dgm:spPr>
        <a:noFill/>
      </dgm:spPr>
      <dgm:t>
        <a:bodyPr/>
        <a:lstStyle/>
        <a:p>
          <a:pPr algn="ctr" rtl="0"/>
          <a:r>
            <a:rPr lang="en-US" sz="2200" dirty="0" err="1" smtClean="0">
              <a:ln>
                <a:solidFill>
                  <a:schemeClr val="tx1"/>
                </a:solidFill>
              </a:ln>
              <a:solidFill>
                <a:schemeClr val="tx1"/>
              </a:solidFill>
              <a:latin typeface="Georgia" pitchFamily="18" charset="0"/>
            </a:rPr>
            <a:t>Begitu</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juga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halnya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dengan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penciptaan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kita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seluruh</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makhluk</a:t>
          </a:r>
          <a:r>
            <a:rPr lang="en-US" sz="2200" dirty="0" smtClean="0">
              <a:ln>
                <a:solidFill>
                  <a:schemeClr val="tx1"/>
                </a:solidFill>
              </a:ln>
              <a:solidFill>
                <a:schemeClr val="tx1"/>
              </a:solidFill>
              <a:latin typeface="Georgia" pitchFamily="18" charset="0"/>
            </a:rPr>
            <a:t> di </a:t>
          </a:r>
          <a:r>
            <a:rPr lang="en-US" sz="2200" dirty="0" err="1" smtClean="0">
              <a:ln>
                <a:solidFill>
                  <a:schemeClr val="tx1"/>
                </a:solidFill>
              </a:ln>
              <a:solidFill>
                <a:schemeClr val="tx1"/>
              </a:solidFill>
              <a:latin typeface="Georgia" pitchFamily="18" charset="0"/>
            </a:rPr>
            <a:t>muka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bumi</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ini</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merupakan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amanah</a:t>
          </a:r>
          <a:r>
            <a:rPr lang="en-US" sz="2200" dirty="0" smtClean="0">
              <a:ln>
                <a:solidFill>
                  <a:schemeClr val="tx1"/>
                </a:solidFill>
              </a:ln>
              <a:solidFill>
                <a:schemeClr val="tx1"/>
              </a:solidFill>
              <a:latin typeface="Georgia" pitchFamily="18" charset="0"/>
            </a:rPr>
            <a:t> Allah yang </a:t>
          </a:r>
          <a:r>
            <a:rPr lang="en-US" sz="2200" dirty="0" err="1" smtClean="0">
              <a:ln>
                <a:solidFill>
                  <a:schemeClr val="tx1"/>
                </a:solidFill>
              </a:ln>
              <a:solidFill>
                <a:schemeClr val="tx1"/>
              </a:solidFill>
              <a:latin typeface="Georgia" pitchFamily="18" charset="0"/>
            </a:rPr>
            <a:t>perlu</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dijaga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sebaik-baiknya</a:t>
          </a:r>
          <a:r>
            <a:rPr lang="en-US" sz="2200" dirty="0" smtClean="0">
              <a:ln>
                <a:solidFill>
                  <a:schemeClr val="tx1"/>
                </a:solidFill>
              </a:ln>
              <a:solidFill>
                <a:schemeClr val="tx1"/>
              </a:solidFill>
              <a:latin typeface="Georgia" pitchFamily="18" charset="0"/>
            </a:rPr>
            <a:t>. Kita </a:t>
          </a:r>
          <a:r>
            <a:rPr lang="en-US" sz="2200" dirty="0" err="1" smtClean="0">
              <a:ln>
                <a:solidFill>
                  <a:schemeClr val="tx1"/>
                </a:solidFill>
              </a:ln>
              <a:solidFill>
                <a:schemeClr val="tx1"/>
              </a:solidFill>
              <a:latin typeface="Georgia" pitchFamily="18" charset="0"/>
            </a:rPr>
            <a:t>wajib</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menjaga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diri</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daripada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perkara-perkara</a:t>
          </a:r>
          <a:r>
            <a:rPr lang="en-US" sz="2200" dirty="0" smtClean="0">
              <a:ln>
                <a:solidFill>
                  <a:schemeClr val="tx1"/>
                </a:solidFill>
              </a:ln>
              <a:solidFill>
                <a:schemeClr val="tx1"/>
              </a:solidFill>
              <a:latin typeface="Georgia" pitchFamily="18" charset="0"/>
            </a:rPr>
            <a:t> yang </a:t>
          </a:r>
          <a:r>
            <a:rPr lang="en-US" sz="2200" dirty="0" err="1" smtClean="0">
              <a:ln>
                <a:solidFill>
                  <a:schemeClr val="tx1"/>
                </a:solidFill>
              </a:ln>
              <a:solidFill>
                <a:schemeClr val="tx1"/>
              </a:solidFill>
              <a:latin typeface="Georgia" pitchFamily="18" charset="0"/>
            </a:rPr>
            <a:t>dapat</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mencampakkan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kita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ke</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lembah</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kebinasaan</a:t>
          </a:r>
          <a:r>
            <a:rPr lang="en-US" sz="2200" dirty="0" smtClean="0">
              <a:ln>
                <a:solidFill>
                  <a:schemeClr val="tx1"/>
                </a:solidFill>
              </a:ln>
              <a:solidFill>
                <a:schemeClr val="tx1"/>
              </a:solidFill>
              <a:latin typeface="Georgia" pitchFamily="18" charset="0"/>
            </a:rPr>
            <a:t>. </a:t>
          </a:r>
          <a:endParaRPr lang="en-US" sz="2200" dirty="0">
            <a:ln>
              <a:solidFill>
                <a:schemeClr val="tx1"/>
              </a:solidFill>
            </a:ln>
            <a:solidFill>
              <a:schemeClr val="tx1"/>
            </a:solidFill>
            <a:latin typeface="Georgia" pitchFamily="18" charset="0"/>
          </a:endParaRPr>
        </a:p>
      </dgm:t>
    </dgm:pt>
    <dgm:pt modelId="{4E9372E9-86E1-4BCF-B6F0-5B629E57B18B}" type="parTrans" cxnId="{953B7387-B4DD-4E2B-9AFF-CF474A993447}">
      <dgm:prSet/>
      <dgm:spPr/>
      <dgm:t>
        <a:bodyPr/>
        <a:lstStyle/>
        <a:p>
          <a:endParaRPr lang="en-US" sz="2200">
            <a:latin typeface="Georgia" pitchFamily="18" charset="0"/>
          </a:endParaRPr>
        </a:p>
      </dgm:t>
    </dgm:pt>
    <dgm:pt modelId="{77D3C982-F501-4206-806B-8D7BA8427045}" type="sibTrans" cxnId="{953B7387-B4DD-4E2B-9AFF-CF474A993447}">
      <dgm:prSet/>
      <dgm:spPr/>
      <dgm:t>
        <a:bodyPr/>
        <a:lstStyle/>
        <a:p>
          <a:endParaRPr lang="en-US" sz="2200">
            <a:latin typeface="Georgia" pitchFamily="18" charset="0"/>
          </a:endParaRPr>
        </a:p>
      </dgm:t>
    </dgm:pt>
    <dgm:pt modelId="{5E1EEFF3-8055-4308-9AAB-AE5906590A19}">
      <dgm:prSet custT="1"/>
      <dgm:spPr>
        <a:noFill/>
      </dgm:spPr>
      <dgm:t>
        <a:bodyPr/>
        <a:lstStyle/>
        <a:p>
          <a:pPr algn="ctr" rtl="0"/>
          <a:r>
            <a:rPr lang="en-US" sz="2200" dirty="0" err="1" smtClean="0">
              <a:ln>
                <a:solidFill>
                  <a:schemeClr val="tx1"/>
                </a:solidFill>
              </a:ln>
              <a:solidFill>
                <a:schemeClr val="tx1"/>
              </a:solidFill>
              <a:latin typeface="Georgia" pitchFamily="18" charset="0"/>
            </a:rPr>
            <a:t>Sekiranya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perkara-perkara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tersebut</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dapat</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dielakkan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nescaya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kita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akan</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sentiasa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berada</a:t>
          </a:r>
          <a:r>
            <a:rPr lang="en-US" sz="2200" dirty="0" smtClean="0">
              <a:ln>
                <a:solidFill>
                  <a:schemeClr val="tx1"/>
                </a:solidFill>
              </a:ln>
              <a:solidFill>
                <a:schemeClr val="tx1"/>
              </a:solidFill>
              <a:latin typeface="Georgia" pitchFamily="18" charset="0"/>
            </a:rPr>
            <a:t> di </a:t>
          </a:r>
          <a:r>
            <a:rPr lang="en-US" sz="2200" dirty="0" err="1" smtClean="0">
              <a:ln>
                <a:solidFill>
                  <a:schemeClr val="tx1"/>
                </a:solidFill>
              </a:ln>
              <a:solidFill>
                <a:schemeClr val="tx1"/>
              </a:solidFill>
              <a:latin typeface="Georgia" pitchFamily="18" charset="0"/>
            </a:rPr>
            <a:t>dalam</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hidayah</a:t>
          </a:r>
          <a:r>
            <a:rPr lang="en-US" sz="2200" dirty="0" smtClean="0">
              <a:ln>
                <a:solidFill>
                  <a:schemeClr val="tx1"/>
                </a:solidFill>
              </a:ln>
              <a:solidFill>
                <a:schemeClr val="tx1"/>
              </a:solidFill>
              <a:latin typeface="Georgia" pitchFamily="18" charset="0"/>
            </a:rPr>
            <a:t> Allah S.W.T </a:t>
          </a:r>
          <a:r>
            <a:rPr lang="en-US" sz="2200" dirty="0" err="1" smtClean="0">
              <a:ln>
                <a:solidFill>
                  <a:schemeClr val="tx1"/>
                </a:solidFill>
              </a:ln>
              <a:solidFill>
                <a:schemeClr val="tx1"/>
              </a:solidFill>
              <a:latin typeface="Georgia" pitchFamily="18" charset="0"/>
            </a:rPr>
            <a:t>serta</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dapat</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menolak</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sebarang</a:t>
          </a:r>
          <a:r>
            <a:rPr lang="en-US" sz="2200" dirty="0" smtClean="0">
              <a:ln>
                <a:solidFill>
                  <a:schemeClr val="tx1"/>
                </a:solidFill>
              </a:ln>
              <a:solidFill>
                <a:schemeClr val="tx1"/>
              </a:solidFill>
              <a:latin typeface="Georgia" pitchFamily="18" charset="0"/>
            </a:rPr>
            <a:t> </a:t>
          </a:r>
          <a:r>
            <a:rPr lang="en-US" sz="2200" dirty="0" err="1" smtClean="0">
              <a:ln>
                <a:solidFill>
                  <a:schemeClr val="tx1"/>
                </a:solidFill>
              </a:ln>
              <a:solidFill>
                <a:schemeClr val="tx1"/>
              </a:solidFill>
              <a:latin typeface="Georgia" pitchFamily="18" charset="0"/>
            </a:rPr>
            <a:t>kemudharatan</a:t>
          </a:r>
          <a:r>
            <a:rPr lang="en-US" sz="2200" dirty="0" smtClean="0">
              <a:ln>
                <a:solidFill>
                  <a:schemeClr val="tx1"/>
                </a:solidFill>
              </a:ln>
              <a:solidFill>
                <a:schemeClr val="tx1"/>
              </a:solidFill>
              <a:latin typeface="Georgia" pitchFamily="18" charset="0"/>
            </a:rPr>
            <a:t> yang </a:t>
          </a:r>
          <a:r>
            <a:rPr lang="en-US" sz="2200" dirty="0" err="1" smtClean="0">
              <a:ln>
                <a:solidFill>
                  <a:schemeClr val="tx1"/>
                </a:solidFill>
              </a:ln>
              <a:solidFill>
                <a:schemeClr val="tx1"/>
              </a:solidFill>
              <a:latin typeface="Georgia" pitchFamily="18" charset="0"/>
            </a:rPr>
            <a:t>ada</a:t>
          </a:r>
          <a:r>
            <a:rPr lang="en-US" sz="2200" dirty="0" smtClean="0">
              <a:ln>
                <a:solidFill>
                  <a:schemeClr val="tx1"/>
                </a:solidFill>
              </a:ln>
              <a:solidFill>
                <a:schemeClr val="tx1"/>
              </a:solidFill>
              <a:latin typeface="Georgia" pitchFamily="18" charset="0"/>
            </a:rPr>
            <a:t>. </a:t>
          </a:r>
          <a:endParaRPr lang="en-US" sz="2200" dirty="0">
            <a:ln>
              <a:solidFill>
                <a:schemeClr val="tx1"/>
              </a:solidFill>
            </a:ln>
            <a:solidFill>
              <a:schemeClr val="tx1"/>
            </a:solidFill>
            <a:latin typeface="Georgia" pitchFamily="18" charset="0"/>
          </a:endParaRPr>
        </a:p>
      </dgm:t>
    </dgm:pt>
    <dgm:pt modelId="{E82241F3-304B-4FA2-9076-BFC3686C6956}" type="parTrans" cxnId="{827EB44E-B113-4697-A899-77492677A1F7}">
      <dgm:prSet/>
      <dgm:spPr/>
      <dgm:t>
        <a:bodyPr/>
        <a:lstStyle/>
        <a:p>
          <a:endParaRPr lang="en-US" sz="2200">
            <a:latin typeface="Georgia" pitchFamily="18" charset="0"/>
          </a:endParaRPr>
        </a:p>
      </dgm:t>
    </dgm:pt>
    <dgm:pt modelId="{8D2BA86B-9062-4BAE-9B3D-2EA778564D36}" type="sibTrans" cxnId="{827EB44E-B113-4697-A899-77492677A1F7}">
      <dgm:prSet/>
      <dgm:spPr/>
      <dgm:t>
        <a:bodyPr/>
        <a:lstStyle/>
        <a:p>
          <a:endParaRPr lang="en-US" sz="2200">
            <a:latin typeface="Georgia" pitchFamily="18" charset="0"/>
          </a:endParaRPr>
        </a:p>
      </dgm:t>
    </dgm:pt>
    <dgm:pt modelId="{D2743AD5-F082-43DA-B6BB-E78B056585BF}" type="pres">
      <dgm:prSet presAssocID="{3F18E3B0-8D43-4D74-A4E6-07876E0A5D6A}" presName="Name0" presStyleCnt="0">
        <dgm:presLayoutVars>
          <dgm:chMax val="7"/>
          <dgm:chPref val="7"/>
          <dgm:dir/>
        </dgm:presLayoutVars>
      </dgm:prSet>
      <dgm:spPr/>
      <dgm:t>
        <a:bodyPr/>
        <a:lstStyle/>
        <a:p>
          <a:endParaRPr lang="en-US"/>
        </a:p>
      </dgm:t>
    </dgm:pt>
    <dgm:pt modelId="{E8F64039-F493-4F45-80C3-43999D799FEE}" type="pres">
      <dgm:prSet presAssocID="{3F18E3B0-8D43-4D74-A4E6-07876E0A5D6A}" presName="Name1" presStyleCnt="0"/>
      <dgm:spPr/>
      <dgm:t>
        <a:bodyPr/>
        <a:lstStyle/>
        <a:p>
          <a:endParaRPr lang="en-US"/>
        </a:p>
      </dgm:t>
    </dgm:pt>
    <dgm:pt modelId="{FD37A0D4-7F91-461C-BF10-FD0AD6364AE2}" type="pres">
      <dgm:prSet presAssocID="{3F18E3B0-8D43-4D74-A4E6-07876E0A5D6A}" presName="cycle" presStyleCnt="0"/>
      <dgm:spPr/>
      <dgm:t>
        <a:bodyPr/>
        <a:lstStyle/>
        <a:p>
          <a:endParaRPr lang="en-US"/>
        </a:p>
      </dgm:t>
    </dgm:pt>
    <dgm:pt modelId="{3E7A6C54-938B-4411-A2AC-AC7BBAA70F08}" type="pres">
      <dgm:prSet presAssocID="{3F18E3B0-8D43-4D74-A4E6-07876E0A5D6A}" presName="srcNode" presStyleLbl="node1" presStyleIdx="0" presStyleCnt="3"/>
      <dgm:spPr/>
      <dgm:t>
        <a:bodyPr/>
        <a:lstStyle/>
        <a:p>
          <a:endParaRPr lang="en-US"/>
        </a:p>
      </dgm:t>
    </dgm:pt>
    <dgm:pt modelId="{155CB0F6-8682-4998-AA92-607A74BB24AE}" type="pres">
      <dgm:prSet presAssocID="{3F18E3B0-8D43-4D74-A4E6-07876E0A5D6A}" presName="conn" presStyleLbl="parChTrans1D2" presStyleIdx="0" presStyleCnt="1"/>
      <dgm:spPr/>
      <dgm:t>
        <a:bodyPr/>
        <a:lstStyle/>
        <a:p>
          <a:endParaRPr lang="en-US"/>
        </a:p>
      </dgm:t>
    </dgm:pt>
    <dgm:pt modelId="{1CB7DC9B-5A28-499F-8B38-F12E01BCADC8}" type="pres">
      <dgm:prSet presAssocID="{3F18E3B0-8D43-4D74-A4E6-07876E0A5D6A}" presName="extraNode" presStyleLbl="node1" presStyleIdx="0" presStyleCnt="3"/>
      <dgm:spPr/>
      <dgm:t>
        <a:bodyPr/>
        <a:lstStyle/>
        <a:p>
          <a:endParaRPr lang="en-US"/>
        </a:p>
      </dgm:t>
    </dgm:pt>
    <dgm:pt modelId="{2D9CDE88-1750-4177-938D-B3414CAF4A11}" type="pres">
      <dgm:prSet presAssocID="{3F18E3B0-8D43-4D74-A4E6-07876E0A5D6A}" presName="dstNode" presStyleLbl="node1" presStyleIdx="0" presStyleCnt="3"/>
      <dgm:spPr/>
      <dgm:t>
        <a:bodyPr/>
        <a:lstStyle/>
        <a:p>
          <a:endParaRPr lang="en-US"/>
        </a:p>
      </dgm:t>
    </dgm:pt>
    <dgm:pt modelId="{088728F9-A08D-43C0-9395-09C225261751}" type="pres">
      <dgm:prSet presAssocID="{7C161E19-1250-4C9B-9680-C88775E10EBB}" presName="text_1" presStyleLbl="node1" presStyleIdx="0" presStyleCnt="3">
        <dgm:presLayoutVars>
          <dgm:bulletEnabled val="1"/>
        </dgm:presLayoutVars>
      </dgm:prSet>
      <dgm:spPr/>
      <dgm:t>
        <a:bodyPr/>
        <a:lstStyle/>
        <a:p>
          <a:endParaRPr lang="en-US"/>
        </a:p>
      </dgm:t>
    </dgm:pt>
    <dgm:pt modelId="{809BAC55-CD7C-45A6-AC0B-CE4FB5226A5C}" type="pres">
      <dgm:prSet presAssocID="{7C161E19-1250-4C9B-9680-C88775E10EBB}" presName="accent_1" presStyleCnt="0"/>
      <dgm:spPr/>
      <dgm:t>
        <a:bodyPr/>
        <a:lstStyle/>
        <a:p>
          <a:endParaRPr lang="en-US"/>
        </a:p>
      </dgm:t>
    </dgm:pt>
    <dgm:pt modelId="{AE926DC7-2DE9-4461-8325-DC423AF80816}" type="pres">
      <dgm:prSet presAssocID="{7C161E19-1250-4C9B-9680-C88775E10EBB}" presName="accentRepeatNode" presStyleLbl="solidFgAcc1" presStyleIdx="0" presStyleCnt="3"/>
      <dgm:spPr>
        <a:solidFill>
          <a:srgbClr val="00B0F0"/>
        </a:solidFill>
      </dgm:spPr>
      <dgm:t>
        <a:bodyPr/>
        <a:lstStyle/>
        <a:p>
          <a:endParaRPr lang="en-US"/>
        </a:p>
      </dgm:t>
    </dgm:pt>
    <dgm:pt modelId="{22FD0C1D-F7DE-4C7D-B74F-35340EFE5BD4}" type="pres">
      <dgm:prSet presAssocID="{7DC1BB16-A829-45BE-81D7-0135DB3DC85D}" presName="text_2" presStyleLbl="node1" presStyleIdx="1" presStyleCnt="3" custScaleY="159341">
        <dgm:presLayoutVars>
          <dgm:bulletEnabled val="1"/>
        </dgm:presLayoutVars>
      </dgm:prSet>
      <dgm:spPr/>
      <dgm:t>
        <a:bodyPr/>
        <a:lstStyle/>
        <a:p>
          <a:endParaRPr lang="en-US"/>
        </a:p>
      </dgm:t>
    </dgm:pt>
    <dgm:pt modelId="{C1CB52C3-C35F-41E0-9E16-8530127FAC85}" type="pres">
      <dgm:prSet presAssocID="{7DC1BB16-A829-45BE-81D7-0135DB3DC85D}" presName="accent_2" presStyleCnt="0"/>
      <dgm:spPr/>
      <dgm:t>
        <a:bodyPr/>
        <a:lstStyle/>
        <a:p>
          <a:endParaRPr lang="en-US"/>
        </a:p>
      </dgm:t>
    </dgm:pt>
    <dgm:pt modelId="{0397EAD4-6062-4578-8C2F-9972674CEE0A}" type="pres">
      <dgm:prSet presAssocID="{7DC1BB16-A829-45BE-81D7-0135DB3DC85D}" presName="accentRepeatNode" presStyleLbl="solidFgAcc1" presStyleIdx="1" presStyleCnt="3"/>
      <dgm:spPr>
        <a:solidFill>
          <a:srgbClr val="002060"/>
        </a:solidFill>
      </dgm:spPr>
      <dgm:t>
        <a:bodyPr/>
        <a:lstStyle/>
        <a:p>
          <a:endParaRPr lang="en-US"/>
        </a:p>
      </dgm:t>
    </dgm:pt>
    <dgm:pt modelId="{F84C2AFE-2994-47FD-8EC4-33191A1EEA6F}" type="pres">
      <dgm:prSet presAssocID="{5E1EEFF3-8055-4308-9AAB-AE5906590A19}" presName="text_3" presStyleLbl="node1" presStyleIdx="2" presStyleCnt="3" custScaleY="123077">
        <dgm:presLayoutVars>
          <dgm:bulletEnabled val="1"/>
        </dgm:presLayoutVars>
      </dgm:prSet>
      <dgm:spPr/>
      <dgm:t>
        <a:bodyPr/>
        <a:lstStyle/>
        <a:p>
          <a:endParaRPr lang="en-US"/>
        </a:p>
      </dgm:t>
    </dgm:pt>
    <dgm:pt modelId="{90F8AE59-00D1-4297-A322-C5A4C4A9601F}" type="pres">
      <dgm:prSet presAssocID="{5E1EEFF3-8055-4308-9AAB-AE5906590A19}" presName="accent_3" presStyleCnt="0"/>
      <dgm:spPr/>
      <dgm:t>
        <a:bodyPr/>
        <a:lstStyle/>
        <a:p>
          <a:endParaRPr lang="en-US"/>
        </a:p>
      </dgm:t>
    </dgm:pt>
    <dgm:pt modelId="{DC2CA042-8045-4B37-99D3-6A7CFF9C9A5D}" type="pres">
      <dgm:prSet presAssocID="{5E1EEFF3-8055-4308-9AAB-AE5906590A19}" presName="accentRepeatNode" presStyleLbl="solidFgAcc1" presStyleIdx="2" presStyleCnt="3"/>
      <dgm:spPr>
        <a:solidFill>
          <a:srgbClr val="FF0000"/>
        </a:solidFill>
      </dgm:spPr>
      <dgm:t>
        <a:bodyPr/>
        <a:lstStyle/>
        <a:p>
          <a:endParaRPr lang="en-US"/>
        </a:p>
      </dgm:t>
    </dgm:pt>
  </dgm:ptLst>
  <dgm:cxnLst>
    <dgm:cxn modelId="{9C933401-6B8B-4455-A256-55C99C68A81C}" type="presOf" srcId="{C0284F7F-7EB0-4550-87E5-1A947CCDAC7B}" destId="{155CB0F6-8682-4998-AA92-607A74BB24AE}" srcOrd="0" destOrd="0" presId="urn:microsoft.com/office/officeart/2008/layout/VerticalCurvedList"/>
    <dgm:cxn modelId="{B112536E-FC86-4200-A140-402DEF1375FD}" srcId="{3F18E3B0-8D43-4D74-A4E6-07876E0A5D6A}" destId="{7C161E19-1250-4C9B-9680-C88775E10EBB}" srcOrd="0" destOrd="0" parTransId="{E9C8288B-C713-4AE1-AB31-60E6BF1B0373}" sibTransId="{C0284F7F-7EB0-4550-87E5-1A947CCDAC7B}"/>
    <dgm:cxn modelId="{3F9FA22C-1CBD-4F8B-A89E-FEBB452DDEB7}" type="presOf" srcId="{3F18E3B0-8D43-4D74-A4E6-07876E0A5D6A}" destId="{D2743AD5-F082-43DA-B6BB-E78B056585BF}" srcOrd="0" destOrd="0" presId="urn:microsoft.com/office/officeart/2008/layout/VerticalCurvedList"/>
    <dgm:cxn modelId="{953B7387-B4DD-4E2B-9AFF-CF474A993447}" srcId="{3F18E3B0-8D43-4D74-A4E6-07876E0A5D6A}" destId="{7DC1BB16-A829-45BE-81D7-0135DB3DC85D}" srcOrd="1" destOrd="0" parTransId="{4E9372E9-86E1-4BCF-B6F0-5B629E57B18B}" sibTransId="{77D3C982-F501-4206-806B-8D7BA8427045}"/>
    <dgm:cxn modelId="{88D050E2-0087-4010-829F-F834698937E4}" type="presOf" srcId="{7DC1BB16-A829-45BE-81D7-0135DB3DC85D}" destId="{22FD0C1D-F7DE-4C7D-B74F-35340EFE5BD4}" srcOrd="0" destOrd="0" presId="urn:microsoft.com/office/officeart/2008/layout/VerticalCurvedList"/>
    <dgm:cxn modelId="{23EE4ECA-1FE3-4B67-B3C0-87DF80FA3063}" type="presOf" srcId="{5E1EEFF3-8055-4308-9AAB-AE5906590A19}" destId="{F84C2AFE-2994-47FD-8EC4-33191A1EEA6F}" srcOrd="0" destOrd="0" presId="urn:microsoft.com/office/officeart/2008/layout/VerticalCurvedList"/>
    <dgm:cxn modelId="{73F540EE-C34E-4DB8-A3B2-347FBE20914A}" type="presOf" srcId="{7C161E19-1250-4C9B-9680-C88775E10EBB}" destId="{088728F9-A08D-43C0-9395-09C225261751}" srcOrd="0" destOrd="0" presId="urn:microsoft.com/office/officeart/2008/layout/VerticalCurvedList"/>
    <dgm:cxn modelId="{827EB44E-B113-4697-A899-77492677A1F7}" srcId="{3F18E3B0-8D43-4D74-A4E6-07876E0A5D6A}" destId="{5E1EEFF3-8055-4308-9AAB-AE5906590A19}" srcOrd="2" destOrd="0" parTransId="{E82241F3-304B-4FA2-9076-BFC3686C6956}" sibTransId="{8D2BA86B-9062-4BAE-9B3D-2EA778564D36}"/>
    <dgm:cxn modelId="{E3C424C1-EB66-4B29-A2D5-7104D2AAD288}" type="presParOf" srcId="{D2743AD5-F082-43DA-B6BB-E78B056585BF}" destId="{E8F64039-F493-4F45-80C3-43999D799FEE}" srcOrd="0" destOrd="0" presId="urn:microsoft.com/office/officeart/2008/layout/VerticalCurvedList"/>
    <dgm:cxn modelId="{B8EFC41F-43A8-45AF-813D-756385B3FCE7}" type="presParOf" srcId="{E8F64039-F493-4F45-80C3-43999D799FEE}" destId="{FD37A0D4-7F91-461C-BF10-FD0AD6364AE2}" srcOrd="0" destOrd="0" presId="urn:microsoft.com/office/officeart/2008/layout/VerticalCurvedList"/>
    <dgm:cxn modelId="{A94268B8-EFDD-47B0-8590-B8B9BC275C0C}" type="presParOf" srcId="{FD37A0D4-7F91-461C-BF10-FD0AD6364AE2}" destId="{3E7A6C54-938B-4411-A2AC-AC7BBAA70F08}" srcOrd="0" destOrd="0" presId="urn:microsoft.com/office/officeart/2008/layout/VerticalCurvedList"/>
    <dgm:cxn modelId="{0887BD71-244E-4E29-9A62-EECEBCC570D3}" type="presParOf" srcId="{FD37A0D4-7F91-461C-BF10-FD0AD6364AE2}" destId="{155CB0F6-8682-4998-AA92-607A74BB24AE}" srcOrd="1" destOrd="0" presId="urn:microsoft.com/office/officeart/2008/layout/VerticalCurvedList"/>
    <dgm:cxn modelId="{754A1B51-29AE-4C7D-8678-E88919FA8737}" type="presParOf" srcId="{FD37A0D4-7F91-461C-BF10-FD0AD6364AE2}" destId="{1CB7DC9B-5A28-499F-8B38-F12E01BCADC8}" srcOrd="2" destOrd="0" presId="urn:microsoft.com/office/officeart/2008/layout/VerticalCurvedList"/>
    <dgm:cxn modelId="{4E63874D-6CDD-482E-B0C8-6D3FDD533FAB}" type="presParOf" srcId="{FD37A0D4-7F91-461C-BF10-FD0AD6364AE2}" destId="{2D9CDE88-1750-4177-938D-B3414CAF4A11}" srcOrd="3" destOrd="0" presId="urn:microsoft.com/office/officeart/2008/layout/VerticalCurvedList"/>
    <dgm:cxn modelId="{034B8F52-F5F6-4E75-9432-0F807955A5E9}" type="presParOf" srcId="{E8F64039-F493-4F45-80C3-43999D799FEE}" destId="{088728F9-A08D-43C0-9395-09C225261751}" srcOrd="1" destOrd="0" presId="urn:microsoft.com/office/officeart/2008/layout/VerticalCurvedList"/>
    <dgm:cxn modelId="{8B8E9AAB-4F83-4F27-B6C2-2BD8A6C25AE6}" type="presParOf" srcId="{E8F64039-F493-4F45-80C3-43999D799FEE}" destId="{809BAC55-CD7C-45A6-AC0B-CE4FB5226A5C}" srcOrd="2" destOrd="0" presId="urn:microsoft.com/office/officeart/2008/layout/VerticalCurvedList"/>
    <dgm:cxn modelId="{12D2363E-0EF6-4B61-AA16-B7DF1BFCAA43}" type="presParOf" srcId="{809BAC55-CD7C-45A6-AC0B-CE4FB5226A5C}" destId="{AE926DC7-2DE9-4461-8325-DC423AF80816}" srcOrd="0" destOrd="0" presId="urn:microsoft.com/office/officeart/2008/layout/VerticalCurvedList"/>
    <dgm:cxn modelId="{F926DA0B-07A9-4622-A678-94C92FD51146}" type="presParOf" srcId="{E8F64039-F493-4F45-80C3-43999D799FEE}" destId="{22FD0C1D-F7DE-4C7D-B74F-35340EFE5BD4}" srcOrd="3" destOrd="0" presId="urn:microsoft.com/office/officeart/2008/layout/VerticalCurvedList"/>
    <dgm:cxn modelId="{4AFB20D9-EF92-4166-80D2-1B3BC9A941F3}" type="presParOf" srcId="{E8F64039-F493-4F45-80C3-43999D799FEE}" destId="{C1CB52C3-C35F-41E0-9E16-8530127FAC85}" srcOrd="4" destOrd="0" presId="urn:microsoft.com/office/officeart/2008/layout/VerticalCurvedList"/>
    <dgm:cxn modelId="{49449F02-918F-44D5-BEAC-E0305D4D69F0}" type="presParOf" srcId="{C1CB52C3-C35F-41E0-9E16-8530127FAC85}" destId="{0397EAD4-6062-4578-8C2F-9972674CEE0A}" srcOrd="0" destOrd="0" presId="urn:microsoft.com/office/officeart/2008/layout/VerticalCurvedList"/>
    <dgm:cxn modelId="{308CE156-E364-4170-B9FD-81438B507831}" type="presParOf" srcId="{E8F64039-F493-4F45-80C3-43999D799FEE}" destId="{F84C2AFE-2994-47FD-8EC4-33191A1EEA6F}" srcOrd="5" destOrd="0" presId="urn:microsoft.com/office/officeart/2008/layout/VerticalCurvedList"/>
    <dgm:cxn modelId="{76A512AA-D16D-475C-811F-BDE6CBA2DE5F}" type="presParOf" srcId="{E8F64039-F493-4F45-80C3-43999D799FEE}" destId="{90F8AE59-00D1-4297-A322-C5A4C4A9601F}" srcOrd="6" destOrd="0" presId="urn:microsoft.com/office/officeart/2008/layout/VerticalCurvedList"/>
    <dgm:cxn modelId="{824C3A9D-01B9-435D-8E05-A64E14343C1C}" type="presParOf" srcId="{90F8AE59-00D1-4297-A322-C5A4C4A9601F}" destId="{DC2CA042-8045-4B37-99D3-6A7CFF9C9A5D}" srcOrd="0" destOrd="0" presId="urn:microsoft.com/office/officeart/2008/layout/VerticalCurvedList"/>
  </dgm:cxnLst>
  <dgm:bg>
    <a:effectLst>
      <a:glow rad="101600">
        <a:schemeClr val="tx1">
          <a:alpha val="6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D2E91F-47F5-44A3-94A0-01659B2FF412}"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en-US"/>
        </a:p>
      </dgm:t>
    </dgm:pt>
    <dgm:pt modelId="{1FA0141C-87BC-493C-838A-25670FF82C24}">
      <dgm:prSet/>
      <dgm:spPr/>
      <dgm:t>
        <a:bodyPr/>
        <a:lstStyle/>
        <a:p>
          <a:pPr algn="ctr" rtl="0"/>
          <a:r>
            <a:rPr lang="en-US" dirty="0" err="1" smtClean="0"/>
            <a:t>Firman</a:t>
          </a:r>
          <a:r>
            <a:rPr lang="en-US" dirty="0" smtClean="0"/>
            <a:t> Allah S.W.T </a:t>
          </a:r>
          <a:r>
            <a:rPr lang="en-US" dirty="0" err="1" smtClean="0"/>
            <a:t>dalam</a:t>
          </a:r>
          <a:r>
            <a:rPr lang="en-US" dirty="0" smtClean="0"/>
            <a:t> Surah Al-</a:t>
          </a:r>
          <a:r>
            <a:rPr lang="en-US" dirty="0" err="1" smtClean="0"/>
            <a:t>Ma’idah</a:t>
          </a:r>
          <a:r>
            <a:rPr lang="en-US" dirty="0" smtClean="0"/>
            <a:t> </a:t>
          </a:r>
          <a:r>
            <a:rPr lang="en-US" dirty="0" err="1" smtClean="0"/>
            <a:t>ayat</a:t>
          </a:r>
          <a:r>
            <a:rPr lang="en-US" dirty="0" smtClean="0"/>
            <a:t> 105:</a:t>
          </a:r>
          <a:endParaRPr lang="en-US" dirty="0"/>
        </a:p>
      </dgm:t>
    </dgm:pt>
    <dgm:pt modelId="{6E1F8029-E415-4CFF-8712-D3259228336B}" type="parTrans" cxnId="{F3F358E4-38A9-4BD7-BC1B-FEFAB7094929}">
      <dgm:prSet/>
      <dgm:spPr/>
      <dgm:t>
        <a:bodyPr/>
        <a:lstStyle/>
        <a:p>
          <a:endParaRPr lang="en-US"/>
        </a:p>
      </dgm:t>
    </dgm:pt>
    <dgm:pt modelId="{11C9F162-FB3A-4ACE-A992-485960300D2A}" type="sibTrans" cxnId="{F3F358E4-38A9-4BD7-BC1B-FEFAB7094929}">
      <dgm:prSet/>
      <dgm:spPr/>
      <dgm:t>
        <a:bodyPr/>
        <a:lstStyle/>
        <a:p>
          <a:endParaRPr lang="en-US"/>
        </a:p>
      </dgm:t>
    </dgm:pt>
    <dgm:pt modelId="{F0BDF6F3-2FC7-4774-89EF-0328B140C8BD}">
      <dgm:prSet custT="1"/>
      <dgm:spPr/>
      <dgm:t>
        <a:bodyPr/>
        <a:lstStyle/>
        <a:p>
          <a:pPr algn="ctr" rtl="1"/>
          <a:r>
            <a:rPr lang="ar-SA" sz="4000" b="1" dirty="0" smtClean="0">
              <a:effectLst>
                <a:glow rad="101600">
                  <a:schemeClr val="tx1">
                    <a:alpha val="60000"/>
                  </a:schemeClr>
                </a:glow>
              </a:effectLst>
              <a:latin typeface="QCF_P125" pitchFamily="2" charset="2"/>
              <a:cs typeface="QCF_P125" pitchFamily="2" charset="2"/>
            </a:rPr>
            <a:t>ﭫ ﭬ ﭭ ﭮ ﭯ ﭰ ﭱ ﭲ ﭳ ﭴ ﭵ ﭶ ﭷ ﭸ ﭹ ﭺ ﭻ ﭼ ﭽ ﭾ ﭿ</a:t>
          </a:r>
          <a:endParaRPr lang="en-US" sz="4000" dirty="0">
            <a:effectLst>
              <a:glow rad="101600">
                <a:schemeClr val="tx1">
                  <a:alpha val="60000"/>
                </a:schemeClr>
              </a:glow>
            </a:effectLst>
            <a:latin typeface="QCF_P125" pitchFamily="2" charset="2"/>
            <a:cs typeface="QCF_P125" pitchFamily="2" charset="2"/>
          </a:endParaRPr>
        </a:p>
      </dgm:t>
    </dgm:pt>
    <dgm:pt modelId="{1226F4E8-58B9-4530-9E7A-47B4774E6387}" type="parTrans" cxnId="{1166DCED-147D-4D3D-8791-E8F5DB95B4A8}">
      <dgm:prSet/>
      <dgm:spPr/>
      <dgm:t>
        <a:bodyPr/>
        <a:lstStyle/>
        <a:p>
          <a:endParaRPr lang="en-US"/>
        </a:p>
      </dgm:t>
    </dgm:pt>
    <dgm:pt modelId="{356AB444-DC49-4444-BFAE-D97BCDC42685}" type="sibTrans" cxnId="{1166DCED-147D-4D3D-8791-E8F5DB95B4A8}">
      <dgm:prSet/>
      <dgm:spPr/>
      <dgm:t>
        <a:bodyPr/>
        <a:lstStyle/>
        <a:p>
          <a:endParaRPr lang="en-US"/>
        </a:p>
      </dgm:t>
    </dgm:pt>
    <dgm:pt modelId="{87278EFA-3971-4444-BE2A-3071366101CB}">
      <dgm:prSet custT="1"/>
      <dgm:spPr>
        <a:solidFill>
          <a:srgbClr val="FFFF00"/>
        </a:solidFill>
      </dgm:spPr>
      <dgm:t>
        <a:bodyPr/>
        <a:lstStyle/>
        <a:p>
          <a:pPr algn="ctr" rtl="0"/>
          <a:r>
            <a:rPr lang="en-US" sz="2000" dirty="0" err="1" smtClean="0">
              <a:ln>
                <a:solidFill>
                  <a:sysClr val="windowText" lastClr="000000"/>
                </a:solidFill>
              </a:ln>
              <a:solidFill>
                <a:sysClr val="windowText" lastClr="000000"/>
              </a:solidFill>
              <a:latin typeface="Georgia" pitchFamily="18" charset="0"/>
            </a:rPr>
            <a:t>Maksudnya</a:t>
          </a:r>
          <a:r>
            <a:rPr lang="en-US" sz="2000" dirty="0" smtClean="0">
              <a:ln>
                <a:solidFill>
                  <a:sysClr val="windowText" lastClr="000000"/>
                </a:solidFill>
              </a:ln>
              <a:solidFill>
                <a:sysClr val="windowText" lastClr="000000"/>
              </a:solidFill>
              <a:latin typeface="Georgia" pitchFamily="18" charset="0"/>
            </a:rPr>
            <a:t>: </a:t>
          </a:r>
          <a:r>
            <a:rPr lang="en-US" sz="2000" i="1" dirty="0" smtClean="0">
              <a:solidFill>
                <a:schemeClr val="tx1"/>
              </a:solidFill>
              <a:latin typeface="Georgia" pitchFamily="18" charset="0"/>
            </a:rPr>
            <a:t>“</a:t>
          </a:r>
          <a:r>
            <a:rPr lang="en-US" sz="2000" i="1" dirty="0" err="1" smtClean="0">
              <a:solidFill>
                <a:schemeClr val="tx1"/>
              </a:solidFill>
              <a:latin typeface="Georgia" pitchFamily="18" charset="0"/>
            </a:rPr>
            <a:t>Wahai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orang</a:t>
          </a:r>
          <a:r>
            <a:rPr lang="en-US" sz="2000" i="1" dirty="0" smtClean="0">
              <a:solidFill>
                <a:schemeClr val="tx1"/>
              </a:solidFill>
              <a:latin typeface="Georgia" pitchFamily="18" charset="0"/>
            </a:rPr>
            <a:t> yang </a:t>
          </a:r>
          <a:r>
            <a:rPr lang="en-US" sz="2000" i="1" dirty="0" err="1" smtClean="0">
              <a:solidFill>
                <a:schemeClr val="tx1"/>
              </a:solidFill>
              <a:latin typeface="Georgia" pitchFamily="18" charset="0"/>
            </a:rPr>
            <a:t>beriman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Jagalah</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sahaja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diri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kamu</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dari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melakukan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sesuatu</a:t>
          </a:r>
          <a:r>
            <a:rPr lang="en-US" sz="2000" i="1" dirty="0" smtClean="0">
              <a:solidFill>
                <a:schemeClr val="tx1"/>
              </a:solidFill>
              <a:latin typeface="Georgia" pitchFamily="18" charset="0"/>
            </a:rPr>
            <a:t> yang </a:t>
          </a:r>
          <a:r>
            <a:rPr lang="en-US" sz="2000" i="1" dirty="0" err="1" smtClean="0">
              <a:solidFill>
                <a:schemeClr val="tx1"/>
              </a:solidFill>
              <a:latin typeface="Georgia" pitchFamily="18" charset="0"/>
            </a:rPr>
            <a:t>dilarang</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oleh</a:t>
          </a:r>
          <a:r>
            <a:rPr lang="en-US" sz="2000" i="1" dirty="0" smtClean="0">
              <a:solidFill>
                <a:schemeClr val="tx1"/>
              </a:solidFill>
              <a:latin typeface="Georgia" pitchFamily="18" charset="0"/>
            </a:rPr>
            <a:t> Allah). </a:t>
          </a:r>
          <a:r>
            <a:rPr lang="en-US" sz="2000" i="1" dirty="0" err="1" smtClean="0">
              <a:solidFill>
                <a:schemeClr val="tx1"/>
              </a:solidFill>
              <a:latin typeface="Georgia" pitchFamily="18" charset="0"/>
            </a:rPr>
            <a:t>Orang</a:t>
          </a:r>
          <a:r>
            <a:rPr lang="en-US" sz="2000" i="1" dirty="0" smtClean="0">
              <a:solidFill>
                <a:schemeClr val="tx1"/>
              </a:solidFill>
              <a:latin typeface="Georgia" pitchFamily="18" charset="0"/>
            </a:rPr>
            <a:t> yang </a:t>
          </a:r>
          <a:r>
            <a:rPr lang="en-US" sz="2000" i="1" dirty="0" err="1" smtClean="0">
              <a:solidFill>
                <a:schemeClr val="tx1"/>
              </a:solidFill>
              <a:latin typeface="Georgia" pitchFamily="18" charset="0"/>
            </a:rPr>
            <a:t>sesat</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tidak</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akan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mendatangkan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mudarat</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kepada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kamu</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apabila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kamu</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sendiri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telah</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mendapat</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hidayah</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petunjuk</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ta’at</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mengerjakan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suruhan</a:t>
          </a:r>
          <a:r>
            <a:rPr lang="en-US" sz="2000" i="1" dirty="0" smtClean="0">
              <a:solidFill>
                <a:schemeClr val="tx1"/>
              </a:solidFill>
              <a:latin typeface="Georgia" pitchFamily="18" charset="0"/>
            </a:rPr>
            <a:t> Allah </a:t>
          </a:r>
          <a:r>
            <a:rPr lang="en-US" sz="2000" i="1" dirty="0" err="1" smtClean="0">
              <a:solidFill>
                <a:schemeClr val="tx1"/>
              </a:solidFill>
              <a:latin typeface="Georgia" pitchFamily="18" charset="0"/>
            </a:rPr>
            <a:t>dan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meninggalkan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laranganNya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Kepada</a:t>
          </a:r>
          <a:r>
            <a:rPr lang="en-US" sz="2000" i="1" dirty="0" smtClean="0">
              <a:solidFill>
                <a:schemeClr val="tx1"/>
              </a:solidFill>
              <a:latin typeface="Georgia" pitchFamily="18" charset="0"/>
            </a:rPr>
            <a:t> Allah </a:t>
          </a:r>
          <a:r>
            <a:rPr lang="en-US" sz="2000" i="1" dirty="0" err="1" smtClean="0">
              <a:solidFill>
                <a:schemeClr val="tx1"/>
              </a:solidFill>
              <a:latin typeface="Georgia" pitchFamily="18" charset="0"/>
            </a:rPr>
            <a:t>jualah</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tempat</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kembali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kamu</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semuanya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kemudian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Ia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akan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menerangkan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kepada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kamu</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balasan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apa</a:t>
          </a:r>
          <a:r>
            <a:rPr lang="en-US" sz="2000" i="1" dirty="0" smtClean="0">
              <a:solidFill>
                <a:schemeClr val="tx1"/>
              </a:solidFill>
              <a:latin typeface="Georgia" pitchFamily="18" charset="0"/>
            </a:rPr>
            <a:t> yang </a:t>
          </a:r>
          <a:r>
            <a:rPr lang="en-US" sz="2000" i="1" dirty="0" err="1" smtClean="0">
              <a:solidFill>
                <a:schemeClr val="tx1"/>
              </a:solidFill>
              <a:latin typeface="Georgia" pitchFamily="18" charset="0"/>
            </a:rPr>
            <a:t>kamu</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telah</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lakukan</a:t>
          </a:r>
          <a:r>
            <a:rPr lang="en-US" sz="2000" i="1" dirty="0" smtClean="0">
              <a:solidFill>
                <a:schemeClr val="tx1"/>
              </a:solidFill>
              <a:latin typeface="Georgia" pitchFamily="18" charset="0"/>
            </a:rPr>
            <a:t>.”</a:t>
          </a:r>
          <a:r>
            <a:rPr lang="en-US" sz="2000" dirty="0" smtClean="0">
              <a:solidFill>
                <a:schemeClr val="tx1"/>
              </a:solidFill>
              <a:latin typeface="Georgia" pitchFamily="18" charset="0"/>
            </a:rPr>
            <a:t> </a:t>
          </a:r>
          <a:endParaRPr lang="en-US" sz="2000" dirty="0">
            <a:ln>
              <a:solidFill>
                <a:sysClr val="windowText" lastClr="000000"/>
              </a:solidFill>
            </a:ln>
            <a:solidFill>
              <a:schemeClr val="tx1"/>
            </a:solidFill>
            <a:latin typeface="Georgia" pitchFamily="18" charset="0"/>
          </a:endParaRPr>
        </a:p>
      </dgm:t>
    </dgm:pt>
    <dgm:pt modelId="{3496A079-3063-4241-9262-B4BC5A673CE6}" type="parTrans" cxnId="{ED3804B6-0390-4EA2-BE0E-7AF64747CCC0}">
      <dgm:prSet/>
      <dgm:spPr/>
      <dgm:t>
        <a:bodyPr/>
        <a:lstStyle/>
        <a:p>
          <a:endParaRPr lang="en-US"/>
        </a:p>
      </dgm:t>
    </dgm:pt>
    <dgm:pt modelId="{674893A2-3405-48D2-9A21-44A1F7CA2B58}" type="sibTrans" cxnId="{ED3804B6-0390-4EA2-BE0E-7AF64747CCC0}">
      <dgm:prSet/>
      <dgm:spPr/>
      <dgm:t>
        <a:bodyPr/>
        <a:lstStyle/>
        <a:p>
          <a:endParaRPr lang="en-US"/>
        </a:p>
      </dgm:t>
    </dgm:pt>
    <dgm:pt modelId="{8CD775A0-18A4-42AF-AF38-0D96B3791413}" type="pres">
      <dgm:prSet presAssocID="{3BD2E91F-47F5-44A3-94A0-01659B2FF412}" presName="linear" presStyleCnt="0">
        <dgm:presLayoutVars>
          <dgm:animLvl val="lvl"/>
          <dgm:resizeHandles val="exact"/>
        </dgm:presLayoutVars>
      </dgm:prSet>
      <dgm:spPr/>
      <dgm:t>
        <a:bodyPr/>
        <a:lstStyle/>
        <a:p>
          <a:endParaRPr lang="en-US"/>
        </a:p>
      </dgm:t>
    </dgm:pt>
    <dgm:pt modelId="{BFDB905E-2D35-426B-BA70-A7F2341AD19D}" type="pres">
      <dgm:prSet presAssocID="{1FA0141C-87BC-493C-838A-25670FF82C24}" presName="parentText" presStyleLbl="node1" presStyleIdx="0" presStyleCnt="3" custScaleY="40839">
        <dgm:presLayoutVars>
          <dgm:chMax val="0"/>
          <dgm:bulletEnabled val="1"/>
        </dgm:presLayoutVars>
      </dgm:prSet>
      <dgm:spPr/>
      <dgm:t>
        <a:bodyPr/>
        <a:lstStyle/>
        <a:p>
          <a:endParaRPr lang="en-US"/>
        </a:p>
      </dgm:t>
    </dgm:pt>
    <dgm:pt modelId="{0FE7CCFA-3C95-4F95-BE79-30D9AF8A5F6A}" type="pres">
      <dgm:prSet presAssocID="{11C9F162-FB3A-4ACE-A992-485960300D2A}" presName="spacer" presStyleCnt="0"/>
      <dgm:spPr/>
      <dgm:t>
        <a:bodyPr/>
        <a:lstStyle/>
        <a:p>
          <a:endParaRPr lang="en-US"/>
        </a:p>
      </dgm:t>
    </dgm:pt>
    <dgm:pt modelId="{7FC9BCC6-DDC0-4835-8D85-EFF38129E3DE}" type="pres">
      <dgm:prSet presAssocID="{F0BDF6F3-2FC7-4774-89EF-0328B140C8BD}" presName="parentText" presStyleLbl="node1" presStyleIdx="1" presStyleCnt="3">
        <dgm:presLayoutVars>
          <dgm:chMax val="0"/>
          <dgm:bulletEnabled val="1"/>
        </dgm:presLayoutVars>
      </dgm:prSet>
      <dgm:spPr/>
      <dgm:t>
        <a:bodyPr/>
        <a:lstStyle/>
        <a:p>
          <a:endParaRPr lang="en-US"/>
        </a:p>
      </dgm:t>
    </dgm:pt>
    <dgm:pt modelId="{CA95C7C8-3AA9-4DF9-B0AA-F416BE14D442}" type="pres">
      <dgm:prSet presAssocID="{356AB444-DC49-4444-BFAE-D97BCDC42685}" presName="spacer" presStyleCnt="0"/>
      <dgm:spPr/>
      <dgm:t>
        <a:bodyPr/>
        <a:lstStyle/>
        <a:p>
          <a:endParaRPr lang="en-US"/>
        </a:p>
      </dgm:t>
    </dgm:pt>
    <dgm:pt modelId="{D9A824A4-B7F9-474A-98A1-443E63CA64F6}" type="pres">
      <dgm:prSet presAssocID="{87278EFA-3971-4444-BE2A-3071366101CB}" presName="parentText" presStyleLbl="node1" presStyleIdx="2" presStyleCnt="3" custScaleY="85428">
        <dgm:presLayoutVars>
          <dgm:chMax val="0"/>
          <dgm:bulletEnabled val="1"/>
        </dgm:presLayoutVars>
      </dgm:prSet>
      <dgm:spPr/>
      <dgm:t>
        <a:bodyPr/>
        <a:lstStyle/>
        <a:p>
          <a:endParaRPr lang="en-US"/>
        </a:p>
      </dgm:t>
    </dgm:pt>
  </dgm:ptLst>
  <dgm:cxnLst>
    <dgm:cxn modelId="{B1DD0080-009C-425F-9971-48B47D287222}" type="presOf" srcId="{87278EFA-3971-4444-BE2A-3071366101CB}" destId="{D9A824A4-B7F9-474A-98A1-443E63CA64F6}" srcOrd="0" destOrd="0" presId="urn:microsoft.com/office/officeart/2005/8/layout/vList2"/>
    <dgm:cxn modelId="{36D4A9D1-6964-4887-AE91-5466886E51BB}" type="presOf" srcId="{3BD2E91F-47F5-44A3-94A0-01659B2FF412}" destId="{8CD775A0-18A4-42AF-AF38-0D96B3791413}" srcOrd="0" destOrd="0" presId="urn:microsoft.com/office/officeart/2005/8/layout/vList2"/>
    <dgm:cxn modelId="{E43BB8E4-62AB-4673-A2D5-244FA29EF325}" type="presOf" srcId="{F0BDF6F3-2FC7-4774-89EF-0328B140C8BD}" destId="{7FC9BCC6-DDC0-4835-8D85-EFF38129E3DE}" srcOrd="0" destOrd="0" presId="urn:microsoft.com/office/officeart/2005/8/layout/vList2"/>
    <dgm:cxn modelId="{ED3804B6-0390-4EA2-BE0E-7AF64747CCC0}" srcId="{3BD2E91F-47F5-44A3-94A0-01659B2FF412}" destId="{87278EFA-3971-4444-BE2A-3071366101CB}" srcOrd="2" destOrd="0" parTransId="{3496A079-3063-4241-9262-B4BC5A673CE6}" sibTransId="{674893A2-3405-48D2-9A21-44A1F7CA2B58}"/>
    <dgm:cxn modelId="{F3F358E4-38A9-4BD7-BC1B-FEFAB7094929}" srcId="{3BD2E91F-47F5-44A3-94A0-01659B2FF412}" destId="{1FA0141C-87BC-493C-838A-25670FF82C24}" srcOrd="0" destOrd="0" parTransId="{6E1F8029-E415-4CFF-8712-D3259228336B}" sibTransId="{11C9F162-FB3A-4ACE-A992-485960300D2A}"/>
    <dgm:cxn modelId="{1166DCED-147D-4D3D-8791-E8F5DB95B4A8}" srcId="{3BD2E91F-47F5-44A3-94A0-01659B2FF412}" destId="{F0BDF6F3-2FC7-4774-89EF-0328B140C8BD}" srcOrd="1" destOrd="0" parTransId="{1226F4E8-58B9-4530-9E7A-47B4774E6387}" sibTransId="{356AB444-DC49-4444-BFAE-D97BCDC42685}"/>
    <dgm:cxn modelId="{EC7C9246-8673-4CAD-936B-427FE590FC35}" type="presOf" srcId="{1FA0141C-87BC-493C-838A-25670FF82C24}" destId="{BFDB905E-2D35-426B-BA70-A7F2341AD19D}" srcOrd="0" destOrd="0" presId="urn:microsoft.com/office/officeart/2005/8/layout/vList2"/>
    <dgm:cxn modelId="{F810945D-0733-4C4A-A993-751257828FD1}" type="presParOf" srcId="{8CD775A0-18A4-42AF-AF38-0D96B3791413}" destId="{BFDB905E-2D35-426B-BA70-A7F2341AD19D}" srcOrd="0" destOrd="0" presId="urn:microsoft.com/office/officeart/2005/8/layout/vList2"/>
    <dgm:cxn modelId="{847F5BDF-7457-4484-BA2D-2AC5B4389F34}" type="presParOf" srcId="{8CD775A0-18A4-42AF-AF38-0D96B3791413}" destId="{0FE7CCFA-3C95-4F95-BE79-30D9AF8A5F6A}" srcOrd="1" destOrd="0" presId="urn:microsoft.com/office/officeart/2005/8/layout/vList2"/>
    <dgm:cxn modelId="{7C344AAA-E3BB-44FA-8222-577FD323B0CE}" type="presParOf" srcId="{8CD775A0-18A4-42AF-AF38-0D96B3791413}" destId="{7FC9BCC6-DDC0-4835-8D85-EFF38129E3DE}" srcOrd="2" destOrd="0" presId="urn:microsoft.com/office/officeart/2005/8/layout/vList2"/>
    <dgm:cxn modelId="{18D9B1F4-0DF2-4A9C-AA11-AF7DF936B0D2}" type="presParOf" srcId="{8CD775A0-18A4-42AF-AF38-0D96B3791413}" destId="{CA95C7C8-3AA9-4DF9-B0AA-F416BE14D442}" srcOrd="3" destOrd="0" presId="urn:microsoft.com/office/officeart/2005/8/layout/vList2"/>
    <dgm:cxn modelId="{629AFA06-F8DD-4020-AC25-403E8BD58A23}" type="presParOf" srcId="{8CD775A0-18A4-42AF-AF38-0D96B3791413}" destId="{D9A824A4-B7F9-474A-98A1-443E63CA64F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80EF9D-CE29-4003-88A3-B55565DFBC42}" type="doc">
      <dgm:prSet loTypeId="urn:microsoft.com/office/officeart/2005/8/layout/list1" loCatId="list" qsTypeId="urn:microsoft.com/office/officeart/2005/8/quickstyle/3d3" qsCatId="3D" csTypeId="urn:microsoft.com/office/officeart/2005/8/colors/colorful1#1" csCatId="colorful" phldr="1"/>
      <dgm:spPr/>
      <dgm:t>
        <a:bodyPr/>
        <a:lstStyle/>
        <a:p>
          <a:endParaRPr lang="en-US"/>
        </a:p>
      </dgm:t>
    </dgm:pt>
    <dgm:pt modelId="{66D1F584-EE60-4F01-AF7B-9B576E0BD912}">
      <dgm:prSet custT="1"/>
      <dgm:spPr/>
      <dgm:t>
        <a:bodyPr/>
        <a:lstStyle/>
        <a:p>
          <a:pPr algn="ctr" rtl="0"/>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satu</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aspek</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penting</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penjagaan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diri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adalah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pencegahan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penyakit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melalui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suntikan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pelalian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imunisasi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vaksinasi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BF7DE6D0-5A54-4FA1-9A4E-B4AA98C75551}" type="parTrans" cxnId="{EA54287E-0DDA-4845-BADB-693FFC47118A}">
      <dgm:prSet/>
      <dgm:spPr/>
      <dgm:t>
        <a:bodyPr/>
        <a:lstStyle/>
        <a:p>
          <a:endParaRPr lang="en-US" sz="2200">
            <a:latin typeface="Georgia" pitchFamily="18" charset="0"/>
          </a:endParaRPr>
        </a:p>
      </dgm:t>
    </dgm:pt>
    <dgm:pt modelId="{21E4468C-5631-4554-B7EC-A697457AEC8D}" type="sibTrans" cxnId="{EA54287E-0DDA-4845-BADB-693FFC47118A}">
      <dgm:prSet/>
      <dgm:spPr/>
      <dgm:t>
        <a:bodyPr/>
        <a:lstStyle/>
        <a:p>
          <a:endParaRPr lang="en-US" sz="2200">
            <a:latin typeface="Georgia" pitchFamily="18" charset="0"/>
          </a:endParaRPr>
        </a:p>
      </dgm:t>
    </dgm:pt>
    <dgm:pt modelId="{6B8C0C8F-9810-4AF6-A87B-87AA733EE27D}">
      <dgm:prSet custT="1"/>
      <dgm:spPr/>
      <dgm:t>
        <a:bodyPr/>
        <a:lstStyle/>
        <a:p>
          <a:pPr algn="ctr" rtl="0"/>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bagi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menghindari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masyarakat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daripada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terdedah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kepada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penyakit-penyakit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berbahaya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boleh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mengancam</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nyawa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53A87794-EB98-4C08-8E1F-0ADE768ACC08}" type="parTrans" cxnId="{AF859ED0-533F-43D0-BF89-4F53D940067C}">
      <dgm:prSet/>
      <dgm:spPr/>
      <dgm:t>
        <a:bodyPr/>
        <a:lstStyle/>
        <a:p>
          <a:endParaRPr lang="en-US" sz="2200">
            <a:latin typeface="Georgia" pitchFamily="18" charset="0"/>
          </a:endParaRPr>
        </a:p>
      </dgm:t>
    </dgm:pt>
    <dgm:pt modelId="{C017F719-A6EC-4094-9098-1CEC4ED7E627}" type="sibTrans" cxnId="{AF859ED0-533F-43D0-BF89-4F53D940067C}">
      <dgm:prSet/>
      <dgm:spPr/>
      <dgm:t>
        <a:bodyPr/>
        <a:lstStyle/>
        <a:p>
          <a:endParaRPr lang="en-US" sz="2200">
            <a:latin typeface="Georgia" pitchFamily="18" charset="0"/>
          </a:endParaRPr>
        </a:p>
      </dgm:t>
    </dgm:pt>
    <dgm:pt modelId="{62D6E873-9D29-462F-ACE8-280D6E7B20A4}" type="pres">
      <dgm:prSet presAssocID="{F980EF9D-CE29-4003-88A3-B55565DFBC42}" presName="linear" presStyleCnt="0">
        <dgm:presLayoutVars>
          <dgm:dir/>
          <dgm:animLvl val="lvl"/>
          <dgm:resizeHandles val="exact"/>
        </dgm:presLayoutVars>
      </dgm:prSet>
      <dgm:spPr/>
      <dgm:t>
        <a:bodyPr/>
        <a:lstStyle/>
        <a:p>
          <a:endParaRPr lang="en-US"/>
        </a:p>
      </dgm:t>
    </dgm:pt>
    <dgm:pt modelId="{2481E190-54F3-427B-97ED-2BBEF78538FD}" type="pres">
      <dgm:prSet presAssocID="{66D1F584-EE60-4F01-AF7B-9B576E0BD912}" presName="parentLin" presStyleCnt="0"/>
      <dgm:spPr/>
    </dgm:pt>
    <dgm:pt modelId="{C1896A71-A322-4230-8D71-12F35FAB7A29}" type="pres">
      <dgm:prSet presAssocID="{66D1F584-EE60-4F01-AF7B-9B576E0BD912}" presName="parentLeftMargin" presStyleLbl="node1" presStyleIdx="0" presStyleCnt="2"/>
      <dgm:spPr/>
      <dgm:t>
        <a:bodyPr/>
        <a:lstStyle/>
        <a:p>
          <a:endParaRPr lang="en-US"/>
        </a:p>
      </dgm:t>
    </dgm:pt>
    <dgm:pt modelId="{88F3E35C-F8E9-490F-B6F5-5A0BEB68EB4D}" type="pres">
      <dgm:prSet presAssocID="{66D1F584-EE60-4F01-AF7B-9B576E0BD912}" presName="parentText" presStyleLbl="node1" presStyleIdx="0" presStyleCnt="2" custScaleX="121429">
        <dgm:presLayoutVars>
          <dgm:chMax val="0"/>
          <dgm:bulletEnabled val="1"/>
        </dgm:presLayoutVars>
      </dgm:prSet>
      <dgm:spPr/>
      <dgm:t>
        <a:bodyPr/>
        <a:lstStyle/>
        <a:p>
          <a:endParaRPr lang="en-US"/>
        </a:p>
      </dgm:t>
    </dgm:pt>
    <dgm:pt modelId="{D44BFA4D-5D65-4BAA-8B7A-1F12662919FD}" type="pres">
      <dgm:prSet presAssocID="{66D1F584-EE60-4F01-AF7B-9B576E0BD912}" presName="negativeSpace" presStyleCnt="0"/>
      <dgm:spPr/>
    </dgm:pt>
    <dgm:pt modelId="{2634032D-8426-41C1-B4D1-791B046C6C60}" type="pres">
      <dgm:prSet presAssocID="{66D1F584-EE60-4F01-AF7B-9B576E0BD912}" presName="childText" presStyleLbl="conFgAcc1" presStyleIdx="0" presStyleCnt="2">
        <dgm:presLayoutVars>
          <dgm:bulletEnabled val="1"/>
        </dgm:presLayoutVars>
      </dgm:prSet>
      <dgm:spPr/>
    </dgm:pt>
    <dgm:pt modelId="{E21380CF-F0D2-4F8C-B263-3F979E57AB85}" type="pres">
      <dgm:prSet presAssocID="{21E4468C-5631-4554-B7EC-A697457AEC8D}" presName="spaceBetweenRectangles" presStyleCnt="0"/>
      <dgm:spPr/>
    </dgm:pt>
    <dgm:pt modelId="{9F58A45B-16A1-4EF7-B345-27D42B0958A8}" type="pres">
      <dgm:prSet presAssocID="{6B8C0C8F-9810-4AF6-A87B-87AA733EE27D}" presName="parentLin" presStyleCnt="0"/>
      <dgm:spPr/>
    </dgm:pt>
    <dgm:pt modelId="{F15B6580-AC3C-4841-9AF7-959B880E2378}" type="pres">
      <dgm:prSet presAssocID="{6B8C0C8F-9810-4AF6-A87B-87AA733EE27D}" presName="parentLeftMargin" presStyleLbl="node1" presStyleIdx="0" presStyleCnt="2"/>
      <dgm:spPr/>
      <dgm:t>
        <a:bodyPr/>
        <a:lstStyle/>
        <a:p>
          <a:endParaRPr lang="en-US"/>
        </a:p>
      </dgm:t>
    </dgm:pt>
    <dgm:pt modelId="{C4C64AF7-9343-43DC-B8BC-B7659B3EB814}" type="pres">
      <dgm:prSet presAssocID="{6B8C0C8F-9810-4AF6-A87B-87AA733EE27D}" presName="parentText" presStyleLbl="node1" presStyleIdx="1" presStyleCnt="2" custScaleX="121429">
        <dgm:presLayoutVars>
          <dgm:chMax val="0"/>
          <dgm:bulletEnabled val="1"/>
        </dgm:presLayoutVars>
      </dgm:prSet>
      <dgm:spPr/>
      <dgm:t>
        <a:bodyPr/>
        <a:lstStyle/>
        <a:p>
          <a:endParaRPr lang="en-US"/>
        </a:p>
      </dgm:t>
    </dgm:pt>
    <dgm:pt modelId="{C3D54766-E67D-4B9F-A604-43169A775A00}" type="pres">
      <dgm:prSet presAssocID="{6B8C0C8F-9810-4AF6-A87B-87AA733EE27D}" presName="negativeSpace" presStyleCnt="0"/>
      <dgm:spPr/>
    </dgm:pt>
    <dgm:pt modelId="{47433F0B-C830-4868-9A7D-EA975FE1DE8D}" type="pres">
      <dgm:prSet presAssocID="{6B8C0C8F-9810-4AF6-A87B-87AA733EE27D}" presName="childText" presStyleLbl="conFgAcc1" presStyleIdx="1" presStyleCnt="2">
        <dgm:presLayoutVars>
          <dgm:bulletEnabled val="1"/>
        </dgm:presLayoutVars>
      </dgm:prSet>
      <dgm:spPr/>
    </dgm:pt>
  </dgm:ptLst>
  <dgm:cxnLst>
    <dgm:cxn modelId="{2BD58209-5E6C-4464-88F9-284D3828B77D}" type="presOf" srcId="{66D1F584-EE60-4F01-AF7B-9B576E0BD912}" destId="{C1896A71-A322-4230-8D71-12F35FAB7A29}" srcOrd="0" destOrd="0" presId="urn:microsoft.com/office/officeart/2005/8/layout/list1"/>
    <dgm:cxn modelId="{EA54287E-0DDA-4845-BADB-693FFC47118A}" srcId="{F980EF9D-CE29-4003-88A3-B55565DFBC42}" destId="{66D1F584-EE60-4F01-AF7B-9B576E0BD912}" srcOrd="0" destOrd="0" parTransId="{BF7DE6D0-5A54-4FA1-9A4E-B4AA98C75551}" sibTransId="{21E4468C-5631-4554-B7EC-A697457AEC8D}"/>
    <dgm:cxn modelId="{AF859ED0-533F-43D0-BF89-4F53D940067C}" srcId="{F980EF9D-CE29-4003-88A3-B55565DFBC42}" destId="{6B8C0C8F-9810-4AF6-A87B-87AA733EE27D}" srcOrd="1" destOrd="0" parTransId="{53A87794-EB98-4C08-8E1F-0ADE768ACC08}" sibTransId="{C017F719-A6EC-4094-9098-1CEC4ED7E627}"/>
    <dgm:cxn modelId="{50BD6A6F-7CFA-4AAE-ACA3-6E4C5AB554F5}" type="presOf" srcId="{F980EF9D-CE29-4003-88A3-B55565DFBC42}" destId="{62D6E873-9D29-462F-ACE8-280D6E7B20A4}" srcOrd="0" destOrd="0" presId="urn:microsoft.com/office/officeart/2005/8/layout/list1"/>
    <dgm:cxn modelId="{507F67A8-88C1-4583-84D5-36FB36BA0266}" type="presOf" srcId="{6B8C0C8F-9810-4AF6-A87B-87AA733EE27D}" destId="{F15B6580-AC3C-4841-9AF7-959B880E2378}" srcOrd="0" destOrd="0" presId="urn:microsoft.com/office/officeart/2005/8/layout/list1"/>
    <dgm:cxn modelId="{F16CAACA-144D-440E-AC7B-E4E70B32AB8F}" type="presOf" srcId="{6B8C0C8F-9810-4AF6-A87B-87AA733EE27D}" destId="{C4C64AF7-9343-43DC-B8BC-B7659B3EB814}" srcOrd="1" destOrd="0" presId="urn:microsoft.com/office/officeart/2005/8/layout/list1"/>
    <dgm:cxn modelId="{C3BE205D-4686-4269-97CF-ED655D7B0962}" type="presOf" srcId="{66D1F584-EE60-4F01-AF7B-9B576E0BD912}" destId="{88F3E35C-F8E9-490F-B6F5-5A0BEB68EB4D}" srcOrd="1" destOrd="0" presId="urn:microsoft.com/office/officeart/2005/8/layout/list1"/>
    <dgm:cxn modelId="{1E4C2360-FE26-4375-8E35-734239BCD4FC}" type="presParOf" srcId="{62D6E873-9D29-462F-ACE8-280D6E7B20A4}" destId="{2481E190-54F3-427B-97ED-2BBEF78538FD}" srcOrd="0" destOrd="0" presId="urn:microsoft.com/office/officeart/2005/8/layout/list1"/>
    <dgm:cxn modelId="{820266D9-F883-40F2-ADA8-AFAC2F94281C}" type="presParOf" srcId="{2481E190-54F3-427B-97ED-2BBEF78538FD}" destId="{C1896A71-A322-4230-8D71-12F35FAB7A29}" srcOrd="0" destOrd="0" presId="urn:microsoft.com/office/officeart/2005/8/layout/list1"/>
    <dgm:cxn modelId="{3A863A3F-09F5-4FF3-A46B-3472C3FB0828}" type="presParOf" srcId="{2481E190-54F3-427B-97ED-2BBEF78538FD}" destId="{88F3E35C-F8E9-490F-B6F5-5A0BEB68EB4D}" srcOrd="1" destOrd="0" presId="urn:microsoft.com/office/officeart/2005/8/layout/list1"/>
    <dgm:cxn modelId="{9ECA4E9D-67B1-4167-99F3-C8AE99AED845}" type="presParOf" srcId="{62D6E873-9D29-462F-ACE8-280D6E7B20A4}" destId="{D44BFA4D-5D65-4BAA-8B7A-1F12662919FD}" srcOrd="1" destOrd="0" presId="urn:microsoft.com/office/officeart/2005/8/layout/list1"/>
    <dgm:cxn modelId="{B9F7D805-55DC-4D4A-AF5B-CA5A6C0FD314}" type="presParOf" srcId="{62D6E873-9D29-462F-ACE8-280D6E7B20A4}" destId="{2634032D-8426-41C1-B4D1-791B046C6C60}" srcOrd="2" destOrd="0" presId="urn:microsoft.com/office/officeart/2005/8/layout/list1"/>
    <dgm:cxn modelId="{4301394C-766F-4276-85E1-8F291BF845DD}" type="presParOf" srcId="{62D6E873-9D29-462F-ACE8-280D6E7B20A4}" destId="{E21380CF-F0D2-4F8C-B263-3F979E57AB85}" srcOrd="3" destOrd="0" presId="urn:microsoft.com/office/officeart/2005/8/layout/list1"/>
    <dgm:cxn modelId="{71537B17-5F7E-4F67-B7B7-F24DAE8F6546}" type="presParOf" srcId="{62D6E873-9D29-462F-ACE8-280D6E7B20A4}" destId="{9F58A45B-16A1-4EF7-B345-27D42B0958A8}" srcOrd="4" destOrd="0" presId="urn:microsoft.com/office/officeart/2005/8/layout/list1"/>
    <dgm:cxn modelId="{F6B158BD-20C0-4296-A2FA-4570B56CAEE9}" type="presParOf" srcId="{9F58A45B-16A1-4EF7-B345-27D42B0958A8}" destId="{F15B6580-AC3C-4841-9AF7-959B880E2378}" srcOrd="0" destOrd="0" presId="urn:microsoft.com/office/officeart/2005/8/layout/list1"/>
    <dgm:cxn modelId="{B4159A49-E310-4DF9-82D1-366B65ADB183}" type="presParOf" srcId="{9F58A45B-16A1-4EF7-B345-27D42B0958A8}" destId="{C4C64AF7-9343-43DC-B8BC-B7659B3EB814}" srcOrd="1" destOrd="0" presId="urn:microsoft.com/office/officeart/2005/8/layout/list1"/>
    <dgm:cxn modelId="{47B5E00F-F2BB-4BCC-9C46-2C833A43CD91}" type="presParOf" srcId="{62D6E873-9D29-462F-ACE8-280D6E7B20A4}" destId="{C3D54766-E67D-4B9F-A604-43169A775A00}" srcOrd="5" destOrd="0" presId="urn:microsoft.com/office/officeart/2005/8/layout/list1"/>
    <dgm:cxn modelId="{F343A4A9-6A04-4EF9-B8CE-25EE50F731F3}" type="presParOf" srcId="{62D6E873-9D29-462F-ACE8-280D6E7B20A4}" destId="{47433F0B-C830-4868-9A7D-EA975FE1DE8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22B415-F73A-4A18-BE5A-F5477A2E25A1}" type="doc">
      <dgm:prSet loTypeId="urn:microsoft.com/office/officeart/2005/8/layout/vList3#1" loCatId="list" qsTypeId="urn:microsoft.com/office/officeart/2005/8/quickstyle/3d3" qsCatId="3D" csTypeId="urn:microsoft.com/office/officeart/2005/8/colors/colorful3" csCatId="colorful" phldr="1"/>
      <dgm:spPr/>
      <dgm:t>
        <a:bodyPr/>
        <a:lstStyle/>
        <a:p>
          <a:endParaRPr lang="en-US"/>
        </a:p>
      </dgm:t>
    </dgm:pt>
    <dgm:pt modelId="{DD53F151-3872-4328-B33A-E7A6141C8585}">
      <dgm:prSet custT="1"/>
      <dgm:spPr/>
      <dgm:t>
        <a:bodyPr/>
        <a:lstStyle/>
        <a:p>
          <a:pPr algn="ctr" rtl="0"/>
          <a:r>
            <a:rPr lang="en-US" sz="2200" b="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bertujuan untuk menguatkan antibodi atau daya tahan badan manusia terhadap penyakit, </a:t>
          </a:r>
          <a:endParaRPr lang="en-US" sz="2200" b="0" cap="none" spc="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85E1468D-FCE0-44DE-BD2D-629F27F53EB4}" type="parTrans" cxnId="{54249F19-107C-4787-BE13-51F4E8725B13}">
      <dgm:prSet/>
      <dgm:spPr/>
      <dgm:t>
        <a:bodyPr/>
        <a:lstStyle/>
        <a:p>
          <a:endParaRPr lang="en-US"/>
        </a:p>
      </dgm:t>
    </dgm:pt>
    <dgm:pt modelId="{9B401874-337D-400A-8C94-3C1F06F2F248}" type="sibTrans" cxnId="{54249F19-107C-4787-BE13-51F4E8725B13}">
      <dgm:prSet/>
      <dgm:spPr/>
      <dgm:t>
        <a:bodyPr/>
        <a:lstStyle/>
        <a:p>
          <a:endParaRPr lang="en-US"/>
        </a:p>
      </dgm:t>
    </dgm:pt>
    <dgm:pt modelId="{18D6878A-EA84-43EC-8B02-DA84136830F8}">
      <dgm:prSet custT="1"/>
      <dgm:spPr/>
      <dgm:t>
        <a:bodyPr/>
        <a:lstStyle/>
        <a:p>
          <a:pPr algn="ctr" rtl="0"/>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selain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dapat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melindungi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tubuh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badan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daripada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dijangkiti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oleh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i="1"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patogen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penyakit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cegahan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vaksin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mengelakkan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diri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daripada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mendapat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penyakit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teruk</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komplikasi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dari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penyakit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tersebut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seperti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campak</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tibi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batuk</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kokol</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i="1"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difteria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i="1"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tetanus</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atau</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i="1"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polio</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07078539-1523-489A-BC1B-6F6F129866A6}" type="parTrans" cxnId="{5AED13A1-80D1-4BEE-B0A2-BCE132885381}">
      <dgm:prSet/>
      <dgm:spPr/>
      <dgm:t>
        <a:bodyPr/>
        <a:lstStyle/>
        <a:p>
          <a:endParaRPr lang="en-US"/>
        </a:p>
      </dgm:t>
    </dgm:pt>
    <dgm:pt modelId="{7525CECE-0FA8-435D-ACD6-1C43FAF0B05E}" type="sibTrans" cxnId="{5AED13A1-80D1-4BEE-B0A2-BCE132885381}">
      <dgm:prSet/>
      <dgm:spPr/>
      <dgm:t>
        <a:bodyPr/>
        <a:lstStyle/>
        <a:p>
          <a:endParaRPr lang="en-US"/>
        </a:p>
      </dgm:t>
    </dgm:pt>
    <dgm:pt modelId="{54C02BCF-25DF-4F59-85C1-BABBDA53C4B6}" type="pres">
      <dgm:prSet presAssocID="{5B22B415-F73A-4A18-BE5A-F5477A2E25A1}" presName="linearFlow" presStyleCnt="0">
        <dgm:presLayoutVars>
          <dgm:dir/>
          <dgm:resizeHandles val="exact"/>
        </dgm:presLayoutVars>
      </dgm:prSet>
      <dgm:spPr/>
      <dgm:t>
        <a:bodyPr/>
        <a:lstStyle/>
        <a:p>
          <a:endParaRPr lang="en-US"/>
        </a:p>
      </dgm:t>
    </dgm:pt>
    <dgm:pt modelId="{26FE7538-BE7D-4477-8883-AF2043F544C8}" type="pres">
      <dgm:prSet presAssocID="{DD53F151-3872-4328-B33A-E7A6141C8585}" presName="composite" presStyleCnt="0"/>
      <dgm:spPr/>
    </dgm:pt>
    <dgm:pt modelId="{905F8878-52FF-44C4-936D-733503D779B4}" type="pres">
      <dgm:prSet presAssocID="{DD53F151-3872-4328-B33A-E7A6141C8585}" presName="imgShp" presStyleLbl="fgImgPlace1" presStyleIdx="0" presStyleCnt="2" custScaleX="54746" custScaleY="72358" custLinFactNeighborX="-12329"/>
      <dgm:spPr>
        <a:solidFill>
          <a:srgbClr val="FF0000"/>
        </a:solidFill>
      </dgm:spPr>
      <dgm:t>
        <a:bodyPr/>
        <a:lstStyle/>
        <a:p>
          <a:endParaRPr lang="en-US"/>
        </a:p>
      </dgm:t>
    </dgm:pt>
    <dgm:pt modelId="{0105B2D1-3A85-4C93-AB08-152A38A9D32A}" type="pres">
      <dgm:prSet presAssocID="{DD53F151-3872-4328-B33A-E7A6141C8585}" presName="txShp" presStyleLbl="node1" presStyleIdx="0" presStyleCnt="2" custScaleX="144219">
        <dgm:presLayoutVars>
          <dgm:bulletEnabled val="1"/>
        </dgm:presLayoutVars>
      </dgm:prSet>
      <dgm:spPr/>
      <dgm:t>
        <a:bodyPr/>
        <a:lstStyle/>
        <a:p>
          <a:endParaRPr lang="en-US"/>
        </a:p>
      </dgm:t>
    </dgm:pt>
    <dgm:pt modelId="{49969E2D-B34F-4558-88CD-1565F8B07A78}" type="pres">
      <dgm:prSet presAssocID="{9B401874-337D-400A-8C94-3C1F06F2F248}" presName="spacing" presStyleCnt="0"/>
      <dgm:spPr/>
    </dgm:pt>
    <dgm:pt modelId="{A7C87160-840C-442A-89F6-ADE01A03C91B}" type="pres">
      <dgm:prSet presAssocID="{18D6878A-EA84-43EC-8B02-DA84136830F8}" presName="composite" presStyleCnt="0"/>
      <dgm:spPr/>
    </dgm:pt>
    <dgm:pt modelId="{89130C3A-EEA1-4B7A-9B48-0ACCEB9D8135}" type="pres">
      <dgm:prSet presAssocID="{18D6878A-EA84-43EC-8B02-DA84136830F8}" presName="imgShp" presStyleLbl="fgImgPlace1" presStyleIdx="1" presStyleCnt="2" custScaleX="54746" custScaleY="72358" custLinFactNeighborX="-12329"/>
      <dgm:spPr>
        <a:solidFill>
          <a:srgbClr val="FF0000"/>
        </a:solidFill>
      </dgm:spPr>
      <dgm:t>
        <a:bodyPr/>
        <a:lstStyle/>
        <a:p>
          <a:endParaRPr lang="en-US"/>
        </a:p>
      </dgm:t>
    </dgm:pt>
    <dgm:pt modelId="{20EF78CA-F018-499D-8A77-71E7AD0013FA}" type="pres">
      <dgm:prSet presAssocID="{18D6878A-EA84-43EC-8B02-DA84136830F8}" presName="txShp" presStyleLbl="node1" presStyleIdx="1" presStyleCnt="2" custScaleX="144219">
        <dgm:presLayoutVars>
          <dgm:bulletEnabled val="1"/>
        </dgm:presLayoutVars>
      </dgm:prSet>
      <dgm:spPr/>
      <dgm:t>
        <a:bodyPr/>
        <a:lstStyle/>
        <a:p>
          <a:endParaRPr lang="en-US"/>
        </a:p>
      </dgm:t>
    </dgm:pt>
  </dgm:ptLst>
  <dgm:cxnLst>
    <dgm:cxn modelId="{EBA5F355-1E77-4C72-8D4E-F2AE88A2D7E8}" type="presOf" srcId="{18D6878A-EA84-43EC-8B02-DA84136830F8}" destId="{20EF78CA-F018-499D-8A77-71E7AD0013FA}" srcOrd="0" destOrd="0" presId="urn:microsoft.com/office/officeart/2005/8/layout/vList3#1"/>
    <dgm:cxn modelId="{54249F19-107C-4787-BE13-51F4E8725B13}" srcId="{5B22B415-F73A-4A18-BE5A-F5477A2E25A1}" destId="{DD53F151-3872-4328-B33A-E7A6141C8585}" srcOrd="0" destOrd="0" parTransId="{85E1468D-FCE0-44DE-BD2D-629F27F53EB4}" sibTransId="{9B401874-337D-400A-8C94-3C1F06F2F248}"/>
    <dgm:cxn modelId="{5AED13A1-80D1-4BEE-B0A2-BCE132885381}" srcId="{5B22B415-F73A-4A18-BE5A-F5477A2E25A1}" destId="{18D6878A-EA84-43EC-8B02-DA84136830F8}" srcOrd="1" destOrd="0" parTransId="{07078539-1523-489A-BC1B-6F6F129866A6}" sibTransId="{7525CECE-0FA8-435D-ACD6-1C43FAF0B05E}"/>
    <dgm:cxn modelId="{3571ECD7-0BF1-412C-BC60-F58D6B8243FA}" type="presOf" srcId="{DD53F151-3872-4328-B33A-E7A6141C8585}" destId="{0105B2D1-3A85-4C93-AB08-152A38A9D32A}" srcOrd="0" destOrd="0" presId="urn:microsoft.com/office/officeart/2005/8/layout/vList3#1"/>
    <dgm:cxn modelId="{3C62F935-AC75-4AF3-916C-883183C81787}" type="presOf" srcId="{5B22B415-F73A-4A18-BE5A-F5477A2E25A1}" destId="{54C02BCF-25DF-4F59-85C1-BABBDA53C4B6}" srcOrd="0" destOrd="0" presId="urn:microsoft.com/office/officeart/2005/8/layout/vList3#1"/>
    <dgm:cxn modelId="{EA82491C-9827-4438-A6E7-8F5AEE1401D4}" type="presParOf" srcId="{54C02BCF-25DF-4F59-85C1-BABBDA53C4B6}" destId="{26FE7538-BE7D-4477-8883-AF2043F544C8}" srcOrd="0" destOrd="0" presId="urn:microsoft.com/office/officeart/2005/8/layout/vList3#1"/>
    <dgm:cxn modelId="{F7223302-58E1-492B-8EC5-3A688951BA39}" type="presParOf" srcId="{26FE7538-BE7D-4477-8883-AF2043F544C8}" destId="{905F8878-52FF-44C4-936D-733503D779B4}" srcOrd="0" destOrd="0" presId="urn:microsoft.com/office/officeart/2005/8/layout/vList3#1"/>
    <dgm:cxn modelId="{A6F3123A-6242-4302-9EB1-0CFC590EA0C6}" type="presParOf" srcId="{26FE7538-BE7D-4477-8883-AF2043F544C8}" destId="{0105B2D1-3A85-4C93-AB08-152A38A9D32A}" srcOrd="1" destOrd="0" presId="urn:microsoft.com/office/officeart/2005/8/layout/vList3#1"/>
    <dgm:cxn modelId="{78497C78-ED67-4C29-BFB1-1B7CF2C6C837}" type="presParOf" srcId="{54C02BCF-25DF-4F59-85C1-BABBDA53C4B6}" destId="{49969E2D-B34F-4558-88CD-1565F8B07A78}" srcOrd="1" destOrd="0" presId="urn:microsoft.com/office/officeart/2005/8/layout/vList3#1"/>
    <dgm:cxn modelId="{E8C2B2E6-D36B-4041-BBBF-7DD932064FC9}" type="presParOf" srcId="{54C02BCF-25DF-4F59-85C1-BABBDA53C4B6}" destId="{A7C87160-840C-442A-89F6-ADE01A03C91B}" srcOrd="2" destOrd="0" presId="urn:microsoft.com/office/officeart/2005/8/layout/vList3#1"/>
    <dgm:cxn modelId="{9FAD5564-8BFD-43AD-BE12-4CE85EEC60C5}" type="presParOf" srcId="{A7C87160-840C-442A-89F6-ADE01A03C91B}" destId="{89130C3A-EEA1-4B7A-9B48-0ACCEB9D8135}" srcOrd="0" destOrd="0" presId="urn:microsoft.com/office/officeart/2005/8/layout/vList3#1"/>
    <dgm:cxn modelId="{8DE1528E-D080-41BF-844E-0948F2044334}" type="presParOf" srcId="{A7C87160-840C-442A-89F6-ADE01A03C91B}" destId="{20EF78CA-F018-499D-8A77-71E7AD0013FA}"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2003AF-C236-4CAF-826B-035728EE78B4}" type="doc">
      <dgm:prSet loTypeId="urn:microsoft.com/office/officeart/2005/8/layout/vList2" loCatId="list" qsTypeId="urn:microsoft.com/office/officeart/2005/8/quickstyle/3d4" qsCatId="3D" csTypeId="urn:microsoft.com/office/officeart/2005/8/colors/colorful1#2" csCatId="colorful" phldr="1"/>
      <dgm:spPr/>
      <dgm:t>
        <a:bodyPr/>
        <a:lstStyle/>
        <a:p>
          <a:endParaRPr lang="en-US"/>
        </a:p>
      </dgm:t>
    </dgm:pt>
    <dgm:pt modelId="{50B16733-0C75-4939-B04A-7837A925E38E}">
      <dgm:prSet custT="1"/>
      <dgm:spPr/>
      <dgm:t>
        <a:bodyPr/>
        <a:lstStyle/>
        <a:p>
          <a:pPr algn="ctr" rtl="0"/>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Gambaran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ini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menyebabkan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ramai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ulamak</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Islam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bersetuju</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bahawa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vaksinasi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adalah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dibenarkan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berasaskan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kaedah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diisiyaratkan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oleh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Rasulullah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S.A.W:</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17D17701-6D9E-415F-A728-671EE5F323EF}" type="parTrans" cxnId="{B5CB8796-F2E2-45B3-AC29-D97113033C73}">
      <dgm:prSet/>
      <dgm:spPr/>
      <dgm:t>
        <a:bodyPr/>
        <a:lstStyle/>
        <a:p>
          <a:endParaRPr lang="en-US" sz="2200">
            <a:latin typeface="Georgia" pitchFamily="18" charset="0"/>
          </a:endParaRPr>
        </a:p>
      </dgm:t>
    </dgm:pt>
    <dgm:pt modelId="{1A9EDA2D-ACED-41B5-9EE6-1283C6401494}" type="sibTrans" cxnId="{B5CB8796-F2E2-45B3-AC29-D97113033C73}">
      <dgm:prSet/>
      <dgm:spPr/>
      <dgm:t>
        <a:bodyPr/>
        <a:lstStyle/>
        <a:p>
          <a:endParaRPr lang="en-US" sz="2200">
            <a:latin typeface="Georgia" pitchFamily="18" charset="0"/>
          </a:endParaRPr>
        </a:p>
      </dgm:t>
    </dgm:pt>
    <dgm:pt modelId="{346A89FC-429B-48B1-A2F1-6B9D376948DA}">
      <dgm:prSet custT="1"/>
      <dgm:spPr/>
      <dgm:t>
        <a:bodyPr/>
        <a:lstStyle/>
        <a:p>
          <a:pPr algn="ctr" rtl="1"/>
          <a:r>
            <a:rPr lang="ar-SA" sz="4000" dirty="0" smtClean="0">
              <a:ln>
                <a:solidFill>
                  <a:srgbClr val="FFFF00"/>
                </a:solidFill>
              </a:ln>
              <a:solidFill>
                <a:srgbClr val="FFFF00"/>
              </a:solidFill>
              <a:effectLst>
                <a:glow rad="101600">
                  <a:schemeClr val="tx1">
                    <a:alpha val="60000"/>
                  </a:schemeClr>
                </a:glow>
              </a:effectLst>
              <a:latin typeface="Georgia" pitchFamily="18" charset="0"/>
              <a:cs typeface="Traditional Arabic" pitchFamily="2" charset="-78"/>
            </a:rPr>
            <a:t>عَنْ أَبيِ سَعِيْدٍ سَعْدِ بْنِ سِنَانِ اْلخُدْرِي رَضِيَ الله ُعَنْهُ، أَنَّ رَسُوْلَ اللهِ صَلَّى الله ُعَلَيْهِ وَسَلَّمَ قَالَ: (لاَ ضَرَرَ وَلاَ ضِرَارَ)</a:t>
          </a:r>
          <a:endParaRPr lang="en-US" sz="4000" dirty="0">
            <a:ln>
              <a:solidFill>
                <a:srgbClr val="FFFF00"/>
              </a:solidFill>
            </a:ln>
            <a:solidFill>
              <a:srgbClr val="FFFF00"/>
            </a:solidFill>
            <a:effectLst>
              <a:glow rad="101600">
                <a:schemeClr val="tx1">
                  <a:alpha val="60000"/>
                </a:schemeClr>
              </a:glow>
            </a:effectLst>
            <a:latin typeface="Georgia" pitchFamily="18" charset="0"/>
            <a:cs typeface="Traditional Arabic" pitchFamily="2" charset="-78"/>
          </a:endParaRPr>
        </a:p>
      </dgm:t>
    </dgm:pt>
    <dgm:pt modelId="{CDCD4D80-5574-47B2-A9F6-3106ABC1C34A}" type="parTrans" cxnId="{41883C91-123B-4AC7-88D1-B18427EA3ECD}">
      <dgm:prSet/>
      <dgm:spPr/>
      <dgm:t>
        <a:bodyPr/>
        <a:lstStyle/>
        <a:p>
          <a:endParaRPr lang="en-US" sz="2200">
            <a:latin typeface="Georgia" pitchFamily="18" charset="0"/>
          </a:endParaRPr>
        </a:p>
      </dgm:t>
    </dgm:pt>
    <dgm:pt modelId="{6B0DAB70-8A7A-466D-8749-6FF7333EA43A}" type="sibTrans" cxnId="{41883C91-123B-4AC7-88D1-B18427EA3ECD}">
      <dgm:prSet/>
      <dgm:spPr/>
      <dgm:t>
        <a:bodyPr/>
        <a:lstStyle/>
        <a:p>
          <a:endParaRPr lang="en-US" sz="2200">
            <a:latin typeface="Georgia" pitchFamily="18" charset="0"/>
          </a:endParaRPr>
        </a:p>
      </dgm:t>
    </dgm:pt>
    <dgm:pt modelId="{D324390E-8E0B-4364-B3C8-D4C039F1B6A1}">
      <dgm:prSet custT="1"/>
      <dgm:spPr>
        <a:solidFill>
          <a:schemeClr val="bg1"/>
        </a:solidFill>
      </dgm:spPr>
      <dgm:t>
        <a:bodyPr/>
        <a:lstStyle/>
        <a:p>
          <a:pPr algn="just" rtl="0"/>
          <a:r>
            <a:rPr lang="en-US" sz="2000" dirty="0" err="1" smtClean="0">
              <a:ln>
                <a:solidFill>
                  <a:schemeClr val="tx1"/>
                </a:solidFill>
              </a:ln>
              <a:solidFill>
                <a:schemeClr val="tx1"/>
              </a:solidFill>
              <a:latin typeface="Georgia" pitchFamily="18" charset="0"/>
            </a:rPr>
            <a:t>Mafhumnya</a:t>
          </a:r>
          <a:r>
            <a:rPr lang="en-US" sz="2000" dirty="0" smtClean="0">
              <a:ln>
                <a:solidFill>
                  <a:schemeClr val="tx1"/>
                </a:solidFill>
              </a:ln>
              <a:solidFill>
                <a:schemeClr val="tx1"/>
              </a:solidFill>
              <a:latin typeface="Georgia" pitchFamily="18" charset="0"/>
            </a:rPr>
            <a:t>: </a:t>
          </a:r>
          <a:r>
            <a:rPr lang="en-US" sz="2000" i="1" dirty="0" smtClean="0">
              <a:solidFill>
                <a:schemeClr val="tx1"/>
              </a:solidFill>
              <a:latin typeface="Georgia" pitchFamily="18" charset="0"/>
            </a:rPr>
            <a:t>“</a:t>
          </a:r>
          <a:r>
            <a:rPr lang="en-US" sz="2000" i="1" dirty="0" err="1" smtClean="0">
              <a:solidFill>
                <a:schemeClr val="tx1"/>
              </a:solidFill>
              <a:latin typeface="Georgia" pitchFamily="18" charset="0"/>
            </a:rPr>
            <a:t>Daripada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Abi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Sa’id</a:t>
          </a:r>
          <a:r>
            <a:rPr lang="en-US" sz="2000" i="1" dirty="0" smtClean="0">
              <a:solidFill>
                <a:schemeClr val="tx1"/>
              </a:solidFill>
              <a:latin typeface="Georgia" pitchFamily="18" charset="0"/>
            </a:rPr>
            <a:t> bin </a:t>
          </a:r>
          <a:r>
            <a:rPr lang="en-US" sz="2000" i="1" dirty="0" err="1" smtClean="0">
              <a:solidFill>
                <a:schemeClr val="tx1"/>
              </a:solidFill>
              <a:latin typeface="Georgia" pitchFamily="18" charset="0"/>
            </a:rPr>
            <a:t>Sinan</a:t>
          </a:r>
          <a:r>
            <a:rPr lang="en-US" sz="2000" i="1" dirty="0" smtClean="0">
              <a:solidFill>
                <a:schemeClr val="tx1"/>
              </a:solidFill>
              <a:latin typeface="Georgia" pitchFamily="18" charset="0"/>
            </a:rPr>
            <a:t> Al-</a:t>
          </a:r>
          <a:r>
            <a:rPr lang="en-US" sz="2000" i="1" dirty="0" err="1" smtClean="0">
              <a:solidFill>
                <a:schemeClr val="tx1"/>
              </a:solidFill>
              <a:latin typeface="Georgia" pitchFamily="18" charset="0"/>
            </a:rPr>
            <a:t>Khudriy</a:t>
          </a:r>
          <a:r>
            <a:rPr lang="en-US" sz="2000" i="1" dirty="0" smtClean="0">
              <a:solidFill>
                <a:schemeClr val="tx1"/>
              </a:solidFill>
              <a:latin typeface="Georgia" pitchFamily="18" charset="0"/>
            </a:rPr>
            <a:t> RA, </a:t>
          </a:r>
          <a:r>
            <a:rPr lang="en-US" sz="2000" i="1" dirty="0" err="1" smtClean="0">
              <a:solidFill>
                <a:schemeClr val="tx1"/>
              </a:solidFill>
              <a:latin typeface="Georgia" pitchFamily="18" charset="0"/>
            </a:rPr>
            <a:t>bahawa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Rasulullah</a:t>
          </a:r>
          <a:r>
            <a:rPr lang="en-US" sz="2000" i="1" dirty="0" smtClean="0">
              <a:solidFill>
                <a:schemeClr val="tx1"/>
              </a:solidFill>
              <a:latin typeface="Georgia" pitchFamily="18" charset="0"/>
            </a:rPr>
            <a:t> S.A.W. </a:t>
          </a:r>
          <a:r>
            <a:rPr lang="en-US" sz="2000" i="1" dirty="0" err="1" smtClean="0">
              <a:solidFill>
                <a:schemeClr val="tx1"/>
              </a:solidFill>
              <a:latin typeface="Georgia" pitchFamily="18" charset="0"/>
            </a:rPr>
            <a:t>bersabda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Tidak</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merosakkan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dengan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apa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cara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sekalipun</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kepada</a:t>
          </a:r>
          <a:r>
            <a:rPr lang="en-US" sz="2000" i="1" dirty="0" smtClean="0">
              <a:solidFill>
                <a:schemeClr val="tx1"/>
              </a:solidFill>
              <a:latin typeface="Georgia" pitchFamily="18" charset="0"/>
            </a:rPr>
            <a:t> orang lain </a:t>
          </a:r>
          <a:r>
            <a:rPr lang="en-US" sz="2000" i="1" dirty="0" err="1" smtClean="0">
              <a:solidFill>
                <a:schemeClr val="tx1"/>
              </a:solidFill>
              <a:latin typeface="Georgia" pitchFamily="18" charset="0"/>
            </a:rPr>
            <a:t>mahu</a:t>
          </a:r>
          <a:r>
            <a:rPr lang="en-US" sz="2000" i="1" dirty="0" smtClean="0">
              <a:solidFill>
                <a:schemeClr val="tx1"/>
              </a:solidFill>
              <a:latin typeface="Georgia" pitchFamily="18" charset="0"/>
            </a:rPr>
            <a:t> pun </a:t>
          </a:r>
          <a:r>
            <a:rPr lang="en-US" sz="2000" i="1" dirty="0" err="1" smtClean="0">
              <a:solidFill>
                <a:schemeClr val="tx1"/>
              </a:solidFill>
              <a:latin typeface="Georgia" pitchFamily="18" charset="0"/>
            </a:rPr>
            <a:t>diri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sendiri</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juga</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saling</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tidak</a:t>
          </a:r>
          <a:r>
            <a:rPr lang="en-US" sz="2000" i="1" dirty="0" smtClean="0">
              <a:solidFill>
                <a:schemeClr val="tx1"/>
              </a:solidFill>
              <a:latin typeface="Georgia" pitchFamily="18" charset="0"/>
            </a:rPr>
            <a:t> </a:t>
          </a:r>
          <a:r>
            <a:rPr lang="en-US" sz="2000" i="1" dirty="0" err="1" smtClean="0">
              <a:solidFill>
                <a:schemeClr val="tx1"/>
              </a:solidFill>
              <a:latin typeface="Georgia" pitchFamily="18" charset="0"/>
            </a:rPr>
            <a:t>membahayakan</a:t>
          </a:r>
          <a:r>
            <a:rPr lang="en-US" sz="2000" i="1" dirty="0" smtClean="0">
              <a:solidFill>
                <a:schemeClr val="tx1"/>
              </a:solidFill>
              <a:latin typeface="Georgia" pitchFamily="18" charset="0"/>
            </a:rPr>
            <a:t> orang lain.”</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Riwayat</a:t>
          </a:r>
          <a:r>
            <a:rPr lang="en-US" sz="2000" dirty="0" smtClean="0">
              <a:solidFill>
                <a:schemeClr val="tx1"/>
              </a:solidFill>
              <a:latin typeface="Georgia" pitchFamily="18" charset="0"/>
            </a:rPr>
            <a:t> Ahmad)</a:t>
          </a:r>
          <a:endParaRPr lang="en-US" sz="2000" dirty="0">
            <a:ln>
              <a:solidFill>
                <a:schemeClr val="tx1"/>
              </a:solidFill>
            </a:ln>
            <a:solidFill>
              <a:schemeClr val="tx1"/>
            </a:solidFill>
            <a:latin typeface="Georgia" pitchFamily="18" charset="0"/>
          </a:endParaRPr>
        </a:p>
      </dgm:t>
    </dgm:pt>
    <dgm:pt modelId="{2F94F902-5E7D-487D-95FC-1A8FCA9C1C92}" type="parTrans" cxnId="{D81050E5-F645-4128-B97E-48365A3B5939}">
      <dgm:prSet/>
      <dgm:spPr/>
      <dgm:t>
        <a:bodyPr/>
        <a:lstStyle/>
        <a:p>
          <a:endParaRPr lang="en-US" sz="2200">
            <a:latin typeface="Georgia" pitchFamily="18" charset="0"/>
          </a:endParaRPr>
        </a:p>
      </dgm:t>
    </dgm:pt>
    <dgm:pt modelId="{B657BFA5-E387-448E-B558-B9504CE34C42}" type="sibTrans" cxnId="{D81050E5-F645-4128-B97E-48365A3B5939}">
      <dgm:prSet/>
      <dgm:spPr/>
      <dgm:t>
        <a:bodyPr/>
        <a:lstStyle/>
        <a:p>
          <a:endParaRPr lang="en-US" sz="2200">
            <a:latin typeface="Georgia" pitchFamily="18" charset="0"/>
          </a:endParaRPr>
        </a:p>
      </dgm:t>
    </dgm:pt>
    <dgm:pt modelId="{4AD68C9D-CDE3-46AF-84B7-2CDA4CE26ACA}" type="pres">
      <dgm:prSet presAssocID="{082003AF-C236-4CAF-826B-035728EE78B4}" presName="linear" presStyleCnt="0">
        <dgm:presLayoutVars>
          <dgm:animLvl val="lvl"/>
          <dgm:resizeHandles val="exact"/>
        </dgm:presLayoutVars>
      </dgm:prSet>
      <dgm:spPr/>
      <dgm:t>
        <a:bodyPr/>
        <a:lstStyle/>
        <a:p>
          <a:endParaRPr lang="en-US"/>
        </a:p>
      </dgm:t>
    </dgm:pt>
    <dgm:pt modelId="{E3933D55-2921-4213-8D3A-8491E72745D5}" type="pres">
      <dgm:prSet presAssocID="{50B16733-0C75-4939-B04A-7837A925E38E}" presName="parentText" presStyleLbl="node1" presStyleIdx="0" presStyleCnt="3" custScaleY="70314">
        <dgm:presLayoutVars>
          <dgm:chMax val="0"/>
          <dgm:bulletEnabled val="1"/>
        </dgm:presLayoutVars>
      </dgm:prSet>
      <dgm:spPr/>
      <dgm:t>
        <a:bodyPr/>
        <a:lstStyle/>
        <a:p>
          <a:endParaRPr lang="en-US"/>
        </a:p>
      </dgm:t>
    </dgm:pt>
    <dgm:pt modelId="{BC1D8211-7DA8-47CE-8491-2B40BF6D0BEC}" type="pres">
      <dgm:prSet presAssocID="{1A9EDA2D-ACED-41B5-9EE6-1283C6401494}" presName="spacer" presStyleCnt="0"/>
      <dgm:spPr/>
    </dgm:pt>
    <dgm:pt modelId="{D1E07712-4253-436D-A9B1-616BD4E80F0D}" type="pres">
      <dgm:prSet presAssocID="{346A89FC-429B-48B1-A2F1-6B9D376948DA}" presName="parentText" presStyleLbl="node1" presStyleIdx="1" presStyleCnt="3">
        <dgm:presLayoutVars>
          <dgm:chMax val="0"/>
          <dgm:bulletEnabled val="1"/>
        </dgm:presLayoutVars>
      </dgm:prSet>
      <dgm:spPr/>
      <dgm:t>
        <a:bodyPr/>
        <a:lstStyle/>
        <a:p>
          <a:endParaRPr lang="en-US"/>
        </a:p>
      </dgm:t>
    </dgm:pt>
    <dgm:pt modelId="{82247A50-60AC-4EFE-A5D7-3CF8395B0FA8}" type="pres">
      <dgm:prSet presAssocID="{6B0DAB70-8A7A-466D-8749-6FF7333EA43A}" presName="spacer" presStyleCnt="0"/>
      <dgm:spPr/>
    </dgm:pt>
    <dgm:pt modelId="{EFFEC6B1-AEFD-4150-B872-6AD79EABD1FE}" type="pres">
      <dgm:prSet presAssocID="{D324390E-8E0B-4364-B3C8-D4C039F1B6A1}" presName="parentText" presStyleLbl="node1" presStyleIdx="2" presStyleCnt="3" custScaleY="84173">
        <dgm:presLayoutVars>
          <dgm:chMax val="0"/>
          <dgm:bulletEnabled val="1"/>
        </dgm:presLayoutVars>
      </dgm:prSet>
      <dgm:spPr/>
      <dgm:t>
        <a:bodyPr/>
        <a:lstStyle/>
        <a:p>
          <a:endParaRPr lang="en-US"/>
        </a:p>
      </dgm:t>
    </dgm:pt>
  </dgm:ptLst>
  <dgm:cxnLst>
    <dgm:cxn modelId="{FD4B616E-8365-4167-8319-9746C0326E3B}" type="presOf" srcId="{346A89FC-429B-48B1-A2F1-6B9D376948DA}" destId="{D1E07712-4253-436D-A9B1-616BD4E80F0D}" srcOrd="0" destOrd="0" presId="urn:microsoft.com/office/officeart/2005/8/layout/vList2"/>
    <dgm:cxn modelId="{41883C91-123B-4AC7-88D1-B18427EA3ECD}" srcId="{082003AF-C236-4CAF-826B-035728EE78B4}" destId="{346A89FC-429B-48B1-A2F1-6B9D376948DA}" srcOrd="1" destOrd="0" parTransId="{CDCD4D80-5574-47B2-A9F6-3106ABC1C34A}" sibTransId="{6B0DAB70-8A7A-466D-8749-6FF7333EA43A}"/>
    <dgm:cxn modelId="{BF16BCBB-478E-4C20-A267-21534E7153A2}" type="presOf" srcId="{D324390E-8E0B-4364-B3C8-D4C039F1B6A1}" destId="{EFFEC6B1-AEFD-4150-B872-6AD79EABD1FE}" srcOrd="0" destOrd="0" presId="urn:microsoft.com/office/officeart/2005/8/layout/vList2"/>
    <dgm:cxn modelId="{B5CB8796-F2E2-45B3-AC29-D97113033C73}" srcId="{082003AF-C236-4CAF-826B-035728EE78B4}" destId="{50B16733-0C75-4939-B04A-7837A925E38E}" srcOrd="0" destOrd="0" parTransId="{17D17701-6D9E-415F-A728-671EE5F323EF}" sibTransId="{1A9EDA2D-ACED-41B5-9EE6-1283C6401494}"/>
    <dgm:cxn modelId="{4D8236AB-29E1-49C3-B590-27ED7F74D5BD}" type="presOf" srcId="{50B16733-0C75-4939-B04A-7837A925E38E}" destId="{E3933D55-2921-4213-8D3A-8491E72745D5}" srcOrd="0" destOrd="0" presId="urn:microsoft.com/office/officeart/2005/8/layout/vList2"/>
    <dgm:cxn modelId="{D81050E5-F645-4128-B97E-48365A3B5939}" srcId="{082003AF-C236-4CAF-826B-035728EE78B4}" destId="{D324390E-8E0B-4364-B3C8-D4C039F1B6A1}" srcOrd="2" destOrd="0" parTransId="{2F94F902-5E7D-487D-95FC-1A8FCA9C1C92}" sibTransId="{B657BFA5-E387-448E-B558-B9504CE34C42}"/>
    <dgm:cxn modelId="{3D4BA0E3-0082-463C-98B1-67CC10DE499F}" type="presOf" srcId="{082003AF-C236-4CAF-826B-035728EE78B4}" destId="{4AD68C9D-CDE3-46AF-84B7-2CDA4CE26ACA}" srcOrd="0" destOrd="0" presId="urn:microsoft.com/office/officeart/2005/8/layout/vList2"/>
    <dgm:cxn modelId="{0103EC06-242A-4094-9DD2-92ADC2559224}" type="presParOf" srcId="{4AD68C9D-CDE3-46AF-84B7-2CDA4CE26ACA}" destId="{E3933D55-2921-4213-8D3A-8491E72745D5}" srcOrd="0" destOrd="0" presId="urn:microsoft.com/office/officeart/2005/8/layout/vList2"/>
    <dgm:cxn modelId="{CAEE7679-279A-4D75-9A6C-3C29A5AA24DF}" type="presParOf" srcId="{4AD68C9D-CDE3-46AF-84B7-2CDA4CE26ACA}" destId="{BC1D8211-7DA8-47CE-8491-2B40BF6D0BEC}" srcOrd="1" destOrd="0" presId="urn:microsoft.com/office/officeart/2005/8/layout/vList2"/>
    <dgm:cxn modelId="{C76867EF-FBC7-41E5-848E-2585AC099E98}" type="presParOf" srcId="{4AD68C9D-CDE3-46AF-84B7-2CDA4CE26ACA}" destId="{D1E07712-4253-436D-A9B1-616BD4E80F0D}" srcOrd="2" destOrd="0" presId="urn:microsoft.com/office/officeart/2005/8/layout/vList2"/>
    <dgm:cxn modelId="{8A6D776E-9F45-45F9-9DFA-A3CE39E38F36}" type="presParOf" srcId="{4AD68C9D-CDE3-46AF-84B7-2CDA4CE26ACA}" destId="{82247A50-60AC-4EFE-A5D7-3CF8395B0FA8}" srcOrd="3" destOrd="0" presId="urn:microsoft.com/office/officeart/2005/8/layout/vList2"/>
    <dgm:cxn modelId="{DAD0304C-EAC7-4FB5-9CBA-419618BE3A7F}" type="presParOf" srcId="{4AD68C9D-CDE3-46AF-84B7-2CDA4CE26ACA}" destId="{EFFEC6B1-AEFD-4150-B872-6AD79EABD1F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4D846D-1AC8-4DCE-A8D2-BB7C269E920D}" type="doc">
      <dgm:prSet loTypeId="urn:microsoft.com/office/officeart/2005/8/layout/pyramid2" loCatId="list" qsTypeId="urn:microsoft.com/office/officeart/2005/8/quickstyle/3d3" qsCatId="3D" csTypeId="urn:microsoft.com/office/officeart/2005/8/colors/colorful1#3" csCatId="colorful"/>
      <dgm:spPr/>
      <dgm:t>
        <a:bodyPr/>
        <a:lstStyle/>
        <a:p>
          <a:endParaRPr lang="en-US"/>
        </a:p>
      </dgm:t>
    </dgm:pt>
    <dgm:pt modelId="{2F7C5030-44D4-4B23-8335-487629D571B2}">
      <dgm:prSet custT="1"/>
      <dgm:spPr/>
      <dgm:t>
        <a:bodyPr/>
        <a:lstStyle/>
        <a:p>
          <a:pPr algn="ctr" rtl="0"/>
          <a:r>
            <a:rPr lang="en-US" sz="2200" smtClean="0">
              <a:latin typeface="Georgia" pitchFamily="18" charset="0"/>
            </a:rPr>
            <a:t>Menurut syarak, imunisasi merupakan satu jalan pencegahan yang amat dituntut dalam Islam sesuai dengan kaedah Usul Fiqh iaitu </a:t>
          </a:r>
          <a:r>
            <a:rPr lang="en-US" sz="2200" b="1" i="1" smtClean="0">
              <a:latin typeface="Georgia" pitchFamily="18" charset="0"/>
            </a:rPr>
            <a:t>Sadd az-Zari’ah</a:t>
          </a:r>
          <a:r>
            <a:rPr lang="en-US" sz="2200" smtClean="0">
              <a:latin typeface="Georgia" pitchFamily="18" charset="0"/>
            </a:rPr>
            <a:t>. </a:t>
          </a:r>
          <a:endParaRPr lang="en-US" sz="2200">
            <a:latin typeface="Georgia" pitchFamily="18" charset="0"/>
          </a:endParaRPr>
        </a:p>
      </dgm:t>
    </dgm:pt>
    <dgm:pt modelId="{BF1A60DB-6F98-4832-BC68-58A242BC2DE5}" type="parTrans" cxnId="{72DC3448-3742-48E6-9B4F-BF05F1719D70}">
      <dgm:prSet/>
      <dgm:spPr/>
      <dgm:t>
        <a:bodyPr/>
        <a:lstStyle/>
        <a:p>
          <a:pPr algn="ctr"/>
          <a:endParaRPr lang="en-US" sz="2200">
            <a:latin typeface="Georgia" pitchFamily="18" charset="0"/>
          </a:endParaRPr>
        </a:p>
      </dgm:t>
    </dgm:pt>
    <dgm:pt modelId="{BF9A8D20-49F5-494F-BFCE-B2C89BA39BC2}" type="sibTrans" cxnId="{72DC3448-3742-48E6-9B4F-BF05F1719D70}">
      <dgm:prSet/>
      <dgm:spPr/>
      <dgm:t>
        <a:bodyPr/>
        <a:lstStyle/>
        <a:p>
          <a:pPr algn="ctr"/>
          <a:endParaRPr lang="en-US" sz="2200">
            <a:latin typeface="Georgia" pitchFamily="18" charset="0"/>
          </a:endParaRPr>
        </a:p>
      </dgm:t>
    </dgm:pt>
    <dgm:pt modelId="{3F290C54-4762-4D82-9751-4DCAA12C5D42}">
      <dgm:prSet custT="1"/>
      <dgm:spPr/>
      <dgm:t>
        <a:bodyPr/>
        <a:lstStyle/>
        <a:p>
          <a:pPr algn="ctr" rtl="0"/>
          <a:r>
            <a:rPr lang="en-US" sz="2200" smtClean="0">
              <a:latin typeface="Georgia" pitchFamily="18" charset="0"/>
            </a:rPr>
            <a:t>Dalam isu ini, vaksin bukan lagi merupakan kehendak seseorang, tetapi menjadi keperluan kepada masyarakat secara umumnya. </a:t>
          </a:r>
          <a:endParaRPr lang="en-US" sz="2200">
            <a:latin typeface="Georgia" pitchFamily="18" charset="0"/>
          </a:endParaRPr>
        </a:p>
      </dgm:t>
    </dgm:pt>
    <dgm:pt modelId="{5E99FBC9-0F1D-4133-AB23-69BBF92F347D}" type="parTrans" cxnId="{55FE3386-C644-485F-82A3-70E07E74857F}">
      <dgm:prSet/>
      <dgm:spPr/>
      <dgm:t>
        <a:bodyPr/>
        <a:lstStyle/>
        <a:p>
          <a:pPr algn="ctr"/>
          <a:endParaRPr lang="en-US" sz="2200">
            <a:latin typeface="Georgia" pitchFamily="18" charset="0"/>
          </a:endParaRPr>
        </a:p>
      </dgm:t>
    </dgm:pt>
    <dgm:pt modelId="{5650708F-9C9F-483B-9D79-20FECBD0EB4B}" type="sibTrans" cxnId="{55FE3386-C644-485F-82A3-70E07E74857F}">
      <dgm:prSet/>
      <dgm:spPr/>
      <dgm:t>
        <a:bodyPr/>
        <a:lstStyle/>
        <a:p>
          <a:pPr algn="ctr"/>
          <a:endParaRPr lang="en-US" sz="2200">
            <a:latin typeface="Georgia" pitchFamily="18" charset="0"/>
          </a:endParaRPr>
        </a:p>
      </dgm:t>
    </dgm:pt>
    <dgm:pt modelId="{1FFFEB04-BF08-4CB4-8C17-00685805A473}" type="pres">
      <dgm:prSet presAssocID="{F34D846D-1AC8-4DCE-A8D2-BB7C269E920D}" presName="compositeShape" presStyleCnt="0">
        <dgm:presLayoutVars>
          <dgm:dir/>
          <dgm:resizeHandles/>
        </dgm:presLayoutVars>
      </dgm:prSet>
      <dgm:spPr/>
      <dgm:t>
        <a:bodyPr/>
        <a:lstStyle/>
        <a:p>
          <a:endParaRPr lang="en-US"/>
        </a:p>
      </dgm:t>
    </dgm:pt>
    <dgm:pt modelId="{68AA08F1-1E84-48CB-949A-3DFF796D1C06}" type="pres">
      <dgm:prSet presAssocID="{F34D846D-1AC8-4DCE-A8D2-BB7C269E920D}" presName="pyramid" presStyleLbl="node1" presStyleIdx="0" presStyleCnt="1"/>
      <dgm:spPr/>
    </dgm:pt>
    <dgm:pt modelId="{FB1B9A22-31D7-4CDA-9171-3B33D3A391B2}" type="pres">
      <dgm:prSet presAssocID="{F34D846D-1AC8-4DCE-A8D2-BB7C269E920D}" presName="theList" presStyleCnt="0"/>
      <dgm:spPr/>
    </dgm:pt>
    <dgm:pt modelId="{F4E562C9-200F-4D44-A143-4C1D74BB68AA}" type="pres">
      <dgm:prSet presAssocID="{2F7C5030-44D4-4B23-8335-487629D571B2}" presName="aNode" presStyleLbl="fgAcc1" presStyleIdx="0" presStyleCnt="2">
        <dgm:presLayoutVars>
          <dgm:bulletEnabled val="1"/>
        </dgm:presLayoutVars>
      </dgm:prSet>
      <dgm:spPr/>
      <dgm:t>
        <a:bodyPr/>
        <a:lstStyle/>
        <a:p>
          <a:endParaRPr lang="en-US"/>
        </a:p>
      </dgm:t>
    </dgm:pt>
    <dgm:pt modelId="{BD1E7D84-C195-42F3-BD4F-1D0F65A1A180}" type="pres">
      <dgm:prSet presAssocID="{2F7C5030-44D4-4B23-8335-487629D571B2}" presName="aSpace" presStyleCnt="0"/>
      <dgm:spPr/>
    </dgm:pt>
    <dgm:pt modelId="{5E5CAFED-6F85-45A2-AA60-5BD63F7AB523}" type="pres">
      <dgm:prSet presAssocID="{3F290C54-4762-4D82-9751-4DCAA12C5D42}" presName="aNode" presStyleLbl="fgAcc1" presStyleIdx="1" presStyleCnt="2">
        <dgm:presLayoutVars>
          <dgm:bulletEnabled val="1"/>
        </dgm:presLayoutVars>
      </dgm:prSet>
      <dgm:spPr/>
      <dgm:t>
        <a:bodyPr/>
        <a:lstStyle/>
        <a:p>
          <a:endParaRPr lang="en-US"/>
        </a:p>
      </dgm:t>
    </dgm:pt>
    <dgm:pt modelId="{27C23854-8019-4328-A72C-07CF3855D4F6}" type="pres">
      <dgm:prSet presAssocID="{3F290C54-4762-4D82-9751-4DCAA12C5D42}" presName="aSpace" presStyleCnt="0"/>
      <dgm:spPr/>
    </dgm:pt>
  </dgm:ptLst>
  <dgm:cxnLst>
    <dgm:cxn modelId="{55FE3386-C644-485F-82A3-70E07E74857F}" srcId="{F34D846D-1AC8-4DCE-A8D2-BB7C269E920D}" destId="{3F290C54-4762-4D82-9751-4DCAA12C5D42}" srcOrd="1" destOrd="0" parTransId="{5E99FBC9-0F1D-4133-AB23-69BBF92F347D}" sibTransId="{5650708F-9C9F-483B-9D79-20FECBD0EB4B}"/>
    <dgm:cxn modelId="{B2A8AEC6-EC73-4A25-8BC4-C84069B62231}" type="presOf" srcId="{2F7C5030-44D4-4B23-8335-487629D571B2}" destId="{F4E562C9-200F-4D44-A143-4C1D74BB68AA}" srcOrd="0" destOrd="0" presId="urn:microsoft.com/office/officeart/2005/8/layout/pyramid2"/>
    <dgm:cxn modelId="{72DC3448-3742-48E6-9B4F-BF05F1719D70}" srcId="{F34D846D-1AC8-4DCE-A8D2-BB7C269E920D}" destId="{2F7C5030-44D4-4B23-8335-487629D571B2}" srcOrd="0" destOrd="0" parTransId="{BF1A60DB-6F98-4832-BC68-58A242BC2DE5}" sibTransId="{BF9A8D20-49F5-494F-BFCE-B2C89BA39BC2}"/>
    <dgm:cxn modelId="{42D0BB3C-4119-43C2-A02E-918F54307488}" type="presOf" srcId="{3F290C54-4762-4D82-9751-4DCAA12C5D42}" destId="{5E5CAFED-6F85-45A2-AA60-5BD63F7AB523}" srcOrd="0" destOrd="0" presId="urn:microsoft.com/office/officeart/2005/8/layout/pyramid2"/>
    <dgm:cxn modelId="{F9EC1A8A-75DE-41E6-BD5F-175841316EAA}" type="presOf" srcId="{F34D846D-1AC8-4DCE-A8D2-BB7C269E920D}" destId="{1FFFEB04-BF08-4CB4-8C17-00685805A473}" srcOrd="0" destOrd="0" presId="urn:microsoft.com/office/officeart/2005/8/layout/pyramid2"/>
    <dgm:cxn modelId="{80FF9FD0-C122-4305-91E9-02A4469225A4}" type="presParOf" srcId="{1FFFEB04-BF08-4CB4-8C17-00685805A473}" destId="{68AA08F1-1E84-48CB-949A-3DFF796D1C06}" srcOrd="0" destOrd="0" presId="urn:microsoft.com/office/officeart/2005/8/layout/pyramid2"/>
    <dgm:cxn modelId="{96A1A2AE-7AFF-46E2-9555-200D80E88881}" type="presParOf" srcId="{1FFFEB04-BF08-4CB4-8C17-00685805A473}" destId="{FB1B9A22-31D7-4CDA-9171-3B33D3A391B2}" srcOrd="1" destOrd="0" presId="urn:microsoft.com/office/officeart/2005/8/layout/pyramid2"/>
    <dgm:cxn modelId="{E3171594-78A4-4EDD-9F83-F1B5D17A0BA2}" type="presParOf" srcId="{FB1B9A22-31D7-4CDA-9171-3B33D3A391B2}" destId="{F4E562C9-200F-4D44-A143-4C1D74BB68AA}" srcOrd="0" destOrd="0" presId="urn:microsoft.com/office/officeart/2005/8/layout/pyramid2"/>
    <dgm:cxn modelId="{5508A6A1-00E7-4940-A794-0F03E5CC4EB5}" type="presParOf" srcId="{FB1B9A22-31D7-4CDA-9171-3B33D3A391B2}" destId="{BD1E7D84-C195-42F3-BD4F-1D0F65A1A180}" srcOrd="1" destOrd="0" presId="urn:microsoft.com/office/officeart/2005/8/layout/pyramid2"/>
    <dgm:cxn modelId="{6B16BE3F-9D90-40D1-9982-87D640564ECB}" type="presParOf" srcId="{FB1B9A22-31D7-4CDA-9171-3B33D3A391B2}" destId="{5E5CAFED-6F85-45A2-AA60-5BD63F7AB523}" srcOrd="2" destOrd="0" presId="urn:microsoft.com/office/officeart/2005/8/layout/pyramid2"/>
    <dgm:cxn modelId="{4775E51C-8716-4318-8006-7D1F7DFD1466}" type="presParOf" srcId="{FB1B9A22-31D7-4CDA-9171-3B33D3A391B2}" destId="{27C23854-8019-4328-A72C-07CF3855D4F6}"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49EB7A-63FD-42AD-A7FF-EAEB665DE7A8}" type="doc">
      <dgm:prSet loTypeId="urn:microsoft.com/office/officeart/2005/8/layout/hierarchy4" loCatId="list" qsTypeId="urn:microsoft.com/office/officeart/2005/8/quickstyle/3d3" qsCatId="3D" csTypeId="urn:microsoft.com/office/officeart/2005/8/colors/colorful4" csCatId="colorful" phldr="1"/>
      <dgm:spPr/>
      <dgm:t>
        <a:bodyPr/>
        <a:lstStyle/>
        <a:p>
          <a:endParaRPr lang="en-US"/>
        </a:p>
      </dgm:t>
    </dgm:pt>
    <dgm:pt modelId="{A4CACE2B-811A-41DE-8566-21FD59B5B1EA}">
      <dgm:prSet custT="1"/>
      <dgm:spPr/>
      <dgm:t>
        <a:bodyPr/>
        <a:lstStyle/>
        <a:p>
          <a:pPr algn="ctr" rtl="0"/>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Keharusan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ini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adalah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berdasarkan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firman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SWT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dalam</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Surah Al-</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Baqarah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ayat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195:</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DB772D14-84A4-4B14-A5A3-39D23B8A40CB}" type="parTrans" cxnId="{36DE36B6-E3DD-458A-97AD-721DD942774F}">
      <dgm:prSet/>
      <dgm:spPr/>
      <dgm:t>
        <a:bodyPr/>
        <a:lstStyle/>
        <a:p>
          <a:endParaRPr lang="en-US"/>
        </a:p>
      </dgm:t>
    </dgm:pt>
    <dgm:pt modelId="{CBC027C1-0F83-4DF0-AEB5-440FDC1A1510}" type="sibTrans" cxnId="{36DE36B6-E3DD-458A-97AD-721DD942774F}">
      <dgm:prSet/>
      <dgm:spPr/>
      <dgm:t>
        <a:bodyPr/>
        <a:lstStyle/>
        <a:p>
          <a:endParaRPr lang="en-US"/>
        </a:p>
      </dgm:t>
    </dgm:pt>
    <dgm:pt modelId="{70C66E64-B1B1-47BB-B157-9883751E8BB6}">
      <dgm:prSet custT="1"/>
      <dgm:spPr>
        <a:solidFill>
          <a:srgbClr val="00B0F0"/>
        </a:solidFill>
      </dgm:spPr>
      <dgm:t>
        <a:bodyPr/>
        <a:lstStyle/>
        <a:p>
          <a:pPr algn="ctr" rtl="1"/>
          <a:r>
            <a:rPr lang="ar-SA" sz="4000" b="1" dirty="0" smtClean="0">
              <a:effectLst>
                <a:glow rad="101600">
                  <a:schemeClr val="tx1">
                    <a:alpha val="60000"/>
                  </a:schemeClr>
                </a:glow>
              </a:effectLst>
              <a:latin typeface="QCF_P030" pitchFamily="2" charset="2"/>
              <a:cs typeface="QCF_P030" pitchFamily="2" charset="2"/>
            </a:rPr>
            <a:t>ﮤ ﮥ ﮦ ﮧ ﮨ ﮩ ﮪ ﮫ ﮬ ﮭ ﮮ ﮯ</a:t>
          </a:r>
          <a:endParaRPr lang="en-US" sz="4000" dirty="0">
            <a:effectLst>
              <a:glow rad="101600">
                <a:schemeClr val="tx1">
                  <a:alpha val="60000"/>
                </a:schemeClr>
              </a:glow>
            </a:effectLst>
            <a:latin typeface="QCF_P030" pitchFamily="2" charset="2"/>
            <a:cs typeface="QCF_P030" pitchFamily="2" charset="2"/>
          </a:endParaRPr>
        </a:p>
      </dgm:t>
    </dgm:pt>
    <dgm:pt modelId="{710B3B8E-BC8D-4ED8-849B-9BAEBF0CA4B6}" type="parTrans" cxnId="{0691450C-9B5F-4D4E-A632-3F7DC207C612}">
      <dgm:prSet/>
      <dgm:spPr/>
      <dgm:t>
        <a:bodyPr/>
        <a:lstStyle/>
        <a:p>
          <a:endParaRPr lang="en-US"/>
        </a:p>
      </dgm:t>
    </dgm:pt>
    <dgm:pt modelId="{C4039019-01B1-4BE8-B8EA-C12B1E27A87A}" type="sibTrans" cxnId="{0691450C-9B5F-4D4E-A632-3F7DC207C612}">
      <dgm:prSet/>
      <dgm:spPr/>
      <dgm:t>
        <a:bodyPr/>
        <a:lstStyle/>
        <a:p>
          <a:endParaRPr lang="en-US"/>
        </a:p>
      </dgm:t>
    </dgm:pt>
    <dgm:pt modelId="{FADEA298-7682-4F0B-A32F-27CDC3D7572C}">
      <dgm:prSet custT="1"/>
      <dgm:spPr>
        <a:solidFill>
          <a:srgbClr val="002060"/>
        </a:solidFill>
      </dgm:spPr>
      <dgm:t>
        <a:bodyPr/>
        <a:lstStyle/>
        <a:p>
          <a:pPr algn="ctr" rtl="0"/>
          <a:r>
            <a:rPr lang="en-US" sz="2000" dirty="0" err="1" smtClean="0">
              <a:ln>
                <a:solidFill>
                  <a:srgbClr val="FFFF00"/>
                </a:solidFill>
              </a:ln>
              <a:solidFill>
                <a:srgbClr val="FFFF00"/>
              </a:solidFill>
              <a:effectLst>
                <a:glow rad="101600">
                  <a:schemeClr val="tx1">
                    <a:alpha val="60000"/>
                  </a:schemeClr>
                </a:glow>
              </a:effectLst>
              <a:latin typeface="Georgia" pitchFamily="18" charset="0"/>
            </a:rPr>
            <a:t>Maksudnya</a:t>
          </a:r>
          <a:r>
            <a:rPr lang="en-US" sz="2000" dirty="0" smtClean="0">
              <a:ln>
                <a:solidFill>
                  <a:srgbClr val="FFFF00"/>
                </a:solidFill>
              </a:ln>
              <a:solidFill>
                <a:srgbClr val="FFFF00"/>
              </a:solidFill>
              <a:effectLst>
                <a:glow rad="101600">
                  <a:schemeClr val="tx1">
                    <a:alpha val="60000"/>
                  </a:schemeClr>
                </a:glow>
              </a:effectLst>
              <a:latin typeface="Georgia" pitchFamily="18" charset="0"/>
            </a:rPr>
            <a:t>: </a:t>
          </a:r>
        </a:p>
        <a:p>
          <a:pPr algn="ctr" rtl="0"/>
          <a:r>
            <a:rPr lang="en-US" sz="2000" i="1" dirty="0" smtClean="0">
              <a:ln>
                <a:solidFill>
                  <a:srgbClr val="FFFF00"/>
                </a:solidFill>
              </a:ln>
              <a:solidFill>
                <a:srgbClr val="FFFF00"/>
              </a:solidFill>
              <a:effectLst>
                <a:glow rad="101600">
                  <a:schemeClr val="tx1">
                    <a:alpha val="60000"/>
                  </a:schemeClr>
                </a:glow>
              </a:effectLst>
              <a:latin typeface="Georgia" pitchFamily="18" charset="0"/>
            </a:rPr>
            <a:t>“</a:t>
          </a:r>
          <a:r>
            <a:rPr lang="en-US" sz="2000" b="1" i="1" dirty="0" smtClean="0">
              <a:solidFill>
                <a:srgbClr val="FFFF00"/>
              </a:solidFill>
              <a:latin typeface="Georgia" pitchFamily="18" charset="0"/>
            </a:rPr>
            <a:t>Dan </a:t>
          </a:r>
          <a:r>
            <a:rPr lang="en-US" sz="2000" b="1" i="1" dirty="0" err="1" smtClean="0">
              <a:solidFill>
                <a:srgbClr val="FFFF00"/>
              </a:solidFill>
              <a:latin typeface="Georgia" pitchFamily="18" charset="0"/>
            </a:rPr>
            <a:t>janganlah</a:t>
          </a:r>
          <a:r>
            <a:rPr lang="en-US" sz="2000" b="1" i="1" dirty="0" smtClean="0">
              <a:solidFill>
                <a:srgbClr val="FFFF00"/>
              </a:solidFill>
              <a:latin typeface="Georgia" pitchFamily="18" charset="0"/>
            </a:rPr>
            <a:t> </a:t>
          </a:r>
          <a:r>
            <a:rPr lang="en-US" sz="2000" b="1" i="1" dirty="0" err="1" smtClean="0">
              <a:solidFill>
                <a:srgbClr val="FFFF00"/>
              </a:solidFill>
              <a:latin typeface="Georgia" pitchFamily="18" charset="0"/>
            </a:rPr>
            <a:t>kamu</a:t>
          </a:r>
          <a:r>
            <a:rPr lang="en-US" sz="2000" b="1" i="1" dirty="0" smtClean="0">
              <a:solidFill>
                <a:srgbClr val="FFFF00"/>
              </a:solidFill>
              <a:latin typeface="Georgia" pitchFamily="18" charset="0"/>
            </a:rPr>
            <a:t> </a:t>
          </a:r>
          <a:r>
            <a:rPr lang="en-US" sz="2000" b="1" i="1" dirty="0" err="1" smtClean="0">
              <a:solidFill>
                <a:srgbClr val="FFFF00"/>
              </a:solidFill>
              <a:latin typeface="Georgia" pitchFamily="18" charset="0"/>
            </a:rPr>
            <a:t>sengaja</a:t>
          </a:r>
          <a:r>
            <a:rPr lang="en-US" sz="2000" b="1" i="1" dirty="0" smtClean="0">
              <a:solidFill>
                <a:srgbClr val="FFFF00"/>
              </a:solidFill>
              <a:latin typeface="Georgia" pitchFamily="18" charset="0"/>
            </a:rPr>
            <a:t> </a:t>
          </a:r>
          <a:r>
            <a:rPr lang="en-US" sz="2000" b="1" i="1" dirty="0" err="1" smtClean="0">
              <a:solidFill>
                <a:srgbClr val="FFFF00"/>
              </a:solidFill>
              <a:latin typeface="Georgia" pitchFamily="18" charset="0"/>
            </a:rPr>
            <a:t>mencampakkan</a:t>
          </a:r>
          <a:r>
            <a:rPr lang="en-US" sz="2000" b="1" i="1" dirty="0" smtClean="0">
              <a:solidFill>
                <a:srgbClr val="FFFF00"/>
              </a:solidFill>
              <a:latin typeface="Georgia" pitchFamily="18" charset="0"/>
            </a:rPr>
            <a:t> </a:t>
          </a:r>
          <a:r>
            <a:rPr lang="en-US" sz="2000" b="1" i="1" dirty="0" err="1" smtClean="0">
              <a:solidFill>
                <a:srgbClr val="FFFF00"/>
              </a:solidFill>
              <a:latin typeface="Georgia" pitchFamily="18" charset="0"/>
            </a:rPr>
            <a:t>diri</a:t>
          </a:r>
          <a:r>
            <a:rPr lang="en-US" sz="2000" b="1" i="1" dirty="0" smtClean="0">
              <a:solidFill>
                <a:srgbClr val="FFFF00"/>
              </a:solidFill>
              <a:latin typeface="Georgia" pitchFamily="18" charset="0"/>
            </a:rPr>
            <a:t> </a:t>
          </a:r>
          <a:r>
            <a:rPr lang="en-US" sz="2000" b="1" i="1" dirty="0" err="1" smtClean="0">
              <a:solidFill>
                <a:srgbClr val="FFFF00"/>
              </a:solidFill>
              <a:latin typeface="Georgia" pitchFamily="18" charset="0"/>
            </a:rPr>
            <a:t>kamu</a:t>
          </a:r>
          <a:r>
            <a:rPr lang="en-US" sz="2000" b="1" i="1" dirty="0" smtClean="0">
              <a:solidFill>
                <a:srgbClr val="FFFF00"/>
              </a:solidFill>
              <a:latin typeface="Georgia" pitchFamily="18" charset="0"/>
            </a:rPr>
            <a:t> </a:t>
          </a:r>
          <a:r>
            <a:rPr lang="en-US" sz="2000" b="1" i="1" dirty="0" err="1" smtClean="0">
              <a:solidFill>
                <a:srgbClr val="FFFF00"/>
              </a:solidFill>
              <a:latin typeface="Georgia" pitchFamily="18" charset="0"/>
            </a:rPr>
            <a:t>ke</a:t>
          </a:r>
          <a:r>
            <a:rPr lang="en-US" sz="2000" b="1" i="1" dirty="0" smtClean="0">
              <a:solidFill>
                <a:srgbClr val="FFFF00"/>
              </a:solidFill>
              <a:latin typeface="Georgia" pitchFamily="18" charset="0"/>
            </a:rPr>
            <a:t> </a:t>
          </a:r>
          <a:r>
            <a:rPr lang="en-US" sz="2000" b="1" i="1" dirty="0" err="1" smtClean="0">
              <a:solidFill>
                <a:srgbClr val="FFFF00"/>
              </a:solidFill>
              <a:latin typeface="Georgia" pitchFamily="18" charset="0"/>
            </a:rPr>
            <a:t>dalam</a:t>
          </a:r>
          <a:r>
            <a:rPr lang="en-US" sz="2000" b="1" i="1" dirty="0" smtClean="0">
              <a:solidFill>
                <a:srgbClr val="FFFF00"/>
              </a:solidFill>
              <a:latin typeface="Georgia" pitchFamily="18" charset="0"/>
            </a:rPr>
            <a:t> </a:t>
          </a:r>
          <a:r>
            <a:rPr lang="en-US" sz="2000" b="1" i="1" dirty="0" err="1" smtClean="0">
              <a:solidFill>
                <a:srgbClr val="FFFF00"/>
              </a:solidFill>
              <a:latin typeface="Georgia" pitchFamily="18" charset="0"/>
            </a:rPr>
            <a:t>bahaya</a:t>
          </a:r>
          <a:r>
            <a:rPr lang="en-US" sz="2000" b="1" i="1" dirty="0" smtClean="0">
              <a:solidFill>
                <a:srgbClr val="FFFF00"/>
              </a:solidFill>
              <a:latin typeface="Georgia" pitchFamily="18" charset="0"/>
            </a:rPr>
            <a:t> </a:t>
          </a:r>
          <a:r>
            <a:rPr lang="en-US" sz="2000" b="1" i="1" dirty="0" err="1" smtClean="0">
              <a:solidFill>
                <a:srgbClr val="FFFF00"/>
              </a:solidFill>
              <a:latin typeface="Georgia" pitchFamily="18" charset="0"/>
            </a:rPr>
            <a:t>kebinasaan</a:t>
          </a:r>
          <a:r>
            <a:rPr lang="en-US" sz="2000" b="1" i="1" dirty="0" smtClean="0">
              <a:solidFill>
                <a:srgbClr val="FFFF00"/>
              </a:solidFill>
              <a:latin typeface="Georgia" pitchFamily="18" charset="0"/>
            </a:rPr>
            <a:t>. Dan </a:t>
          </a:r>
          <a:r>
            <a:rPr lang="en-US" sz="2000" b="1" i="1" dirty="0" err="1" smtClean="0">
              <a:solidFill>
                <a:srgbClr val="FFFF00"/>
              </a:solidFill>
              <a:latin typeface="Georgia" pitchFamily="18" charset="0"/>
            </a:rPr>
            <a:t>baikilah</a:t>
          </a:r>
          <a:r>
            <a:rPr lang="en-US" sz="2000" b="1" i="1" dirty="0" smtClean="0">
              <a:solidFill>
                <a:srgbClr val="FFFF00"/>
              </a:solidFill>
              <a:latin typeface="Georgia" pitchFamily="18" charset="0"/>
            </a:rPr>
            <a:t> (</a:t>
          </a:r>
          <a:r>
            <a:rPr lang="en-US" sz="2000" b="1" i="1" dirty="0" err="1" smtClean="0">
              <a:solidFill>
                <a:srgbClr val="FFFF00"/>
              </a:solidFill>
              <a:latin typeface="Georgia" pitchFamily="18" charset="0"/>
            </a:rPr>
            <a:t>dengan</a:t>
          </a:r>
          <a:r>
            <a:rPr lang="en-US" sz="2000" b="1" i="1" dirty="0" smtClean="0">
              <a:solidFill>
                <a:srgbClr val="FFFF00"/>
              </a:solidFill>
              <a:latin typeface="Georgia" pitchFamily="18" charset="0"/>
            </a:rPr>
            <a:t> </a:t>
          </a:r>
          <a:r>
            <a:rPr lang="en-US" sz="2000" b="1" i="1" dirty="0" err="1" smtClean="0">
              <a:solidFill>
                <a:srgbClr val="FFFF00"/>
              </a:solidFill>
              <a:latin typeface="Georgia" pitchFamily="18" charset="0"/>
            </a:rPr>
            <a:t>sebaik-baiknya</a:t>
          </a:r>
          <a:r>
            <a:rPr lang="en-US" sz="2000" b="1" i="1" dirty="0" smtClean="0">
              <a:solidFill>
                <a:srgbClr val="FFFF00"/>
              </a:solidFill>
              <a:latin typeface="Georgia" pitchFamily="18" charset="0"/>
            </a:rPr>
            <a:t> </a:t>
          </a:r>
          <a:r>
            <a:rPr lang="en-US" sz="2000" b="1" i="1" dirty="0" err="1" smtClean="0">
              <a:solidFill>
                <a:srgbClr val="FFFF00"/>
              </a:solidFill>
              <a:latin typeface="Georgia" pitchFamily="18" charset="0"/>
            </a:rPr>
            <a:t>segala</a:t>
          </a:r>
          <a:r>
            <a:rPr lang="en-US" sz="2000" b="1" i="1" dirty="0" smtClean="0">
              <a:solidFill>
                <a:srgbClr val="FFFF00"/>
              </a:solidFill>
              <a:latin typeface="Georgia" pitchFamily="18" charset="0"/>
            </a:rPr>
            <a:t> </a:t>
          </a:r>
          <a:r>
            <a:rPr lang="en-US" sz="2000" b="1" i="1" dirty="0" err="1" smtClean="0">
              <a:solidFill>
                <a:srgbClr val="FFFF00"/>
              </a:solidFill>
              <a:latin typeface="Georgia" pitchFamily="18" charset="0"/>
            </a:rPr>
            <a:t>usaha</a:t>
          </a:r>
          <a:r>
            <a:rPr lang="en-US" sz="2000" b="1" i="1" dirty="0" smtClean="0">
              <a:solidFill>
                <a:srgbClr val="FFFF00"/>
              </a:solidFill>
              <a:latin typeface="Georgia" pitchFamily="18" charset="0"/>
            </a:rPr>
            <a:t> </a:t>
          </a:r>
          <a:r>
            <a:rPr lang="en-US" sz="2000" b="1" i="1" dirty="0" err="1" smtClean="0">
              <a:solidFill>
                <a:srgbClr val="FFFF00"/>
              </a:solidFill>
              <a:latin typeface="Georgia" pitchFamily="18" charset="0"/>
            </a:rPr>
            <a:t>dan</a:t>
          </a:r>
          <a:r>
            <a:rPr lang="en-US" sz="2000" b="1" i="1" dirty="0" smtClean="0">
              <a:solidFill>
                <a:srgbClr val="FFFF00"/>
              </a:solidFill>
              <a:latin typeface="Georgia" pitchFamily="18" charset="0"/>
            </a:rPr>
            <a:t>) </a:t>
          </a:r>
          <a:r>
            <a:rPr lang="en-US" sz="2000" b="1" i="1" dirty="0" err="1" smtClean="0">
              <a:solidFill>
                <a:srgbClr val="FFFF00"/>
              </a:solidFill>
              <a:latin typeface="Georgia" pitchFamily="18" charset="0"/>
            </a:rPr>
            <a:t>perbuatan</a:t>
          </a:r>
          <a:r>
            <a:rPr lang="en-US" sz="2000" b="1" i="1" dirty="0" smtClean="0">
              <a:solidFill>
                <a:srgbClr val="FFFF00"/>
              </a:solidFill>
              <a:latin typeface="Georgia" pitchFamily="18" charset="0"/>
            </a:rPr>
            <a:t> </a:t>
          </a:r>
          <a:r>
            <a:rPr lang="en-US" sz="2000" b="1" i="1" dirty="0" err="1" smtClean="0">
              <a:solidFill>
                <a:srgbClr val="FFFF00"/>
              </a:solidFill>
              <a:latin typeface="Georgia" pitchFamily="18" charset="0"/>
            </a:rPr>
            <a:t>kamu</a:t>
          </a:r>
          <a:r>
            <a:rPr lang="en-US" sz="2000" b="1" i="1" dirty="0" smtClean="0">
              <a:solidFill>
                <a:srgbClr val="FFFF00"/>
              </a:solidFill>
              <a:latin typeface="Georgia" pitchFamily="18" charset="0"/>
            </a:rPr>
            <a:t> </a:t>
          </a:r>
          <a:r>
            <a:rPr lang="en-US" sz="2000" b="1" i="1" dirty="0" err="1" smtClean="0">
              <a:solidFill>
                <a:srgbClr val="FFFF00"/>
              </a:solidFill>
              <a:latin typeface="Georgia" pitchFamily="18" charset="0"/>
            </a:rPr>
            <a:t>kerana</a:t>
          </a:r>
          <a:r>
            <a:rPr lang="en-US" sz="2000" b="1" i="1" dirty="0" smtClean="0">
              <a:solidFill>
                <a:srgbClr val="FFFF00"/>
              </a:solidFill>
              <a:latin typeface="Georgia" pitchFamily="18" charset="0"/>
            </a:rPr>
            <a:t> </a:t>
          </a:r>
          <a:r>
            <a:rPr lang="en-US" sz="2000" b="1" i="1" dirty="0" err="1" smtClean="0">
              <a:solidFill>
                <a:srgbClr val="FFFF00"/>
              </a:solidFill>
              <a:latin typeface="Georgia" pitchFamily="18" charset="0"/>
            </a:rPr>
            <a:t>sesungguhnya</a:t>
          </a:r>
          <a:r>
            <a:rPr lang="en-US" sz="2000" b="1" i="1" dirty="0" smtClean="0">
              <a:solidFill>
                <a:srgbClr val="FFFF00"/>
              </a:solidFill>
              <a:latin typeface="Georgia" pitchFamily="18" charset="0"/>
            </a:rPr>
            <a:t> Allah </a:t>
          </a:r>
          <a:r>
            <a:rPr lang="en-US" sz="2000" b="1" i="1" dirty="0" err="1" smtClean="0">
              <a:solidFill>
                <a:srgbClr val="FFFF00"/>
              </a:solidFill>
              <a:latin typeface="Georgia" pitchFamily="18" charset="0"/>
            </a:rPr>
            <a:t>mengasihi</a:t>
          </a:r>
          <a:r>
            <a:rPr lang="en-US" sz="2000" b="1" i="1" dirty="0" smtClean="0">
              <a:solidFill>
                <a:srgbClr val="FFFF00"/>
              </a:solidFill>
              <a:latin typeface="Georgia" pitchFamily="18" charset="0"/>
            </a:rPr>
            <a:t> orang-orang yang </a:t>
          </a:r>
          <a:r>
            <a:rPr lang="en-US" sz="2000" b="1" i="1" dirty="0" err="1" smtClean="0">
              <a:solidFill>
                <a:srgbClr val="FFFF00"/>
              </a:solidFill>
              <a:latin typeface="Georgia" pitchFamily="18" charset="0"/>
            </a:rPr>
            <a:t>berusaha</a:t>
          </a:r>
          <a:r>
            <a:rPr lang="en-US" sz="2000" b="1" i="1" dirty="0" smtClean="0">
              <a:solidFill>
                <a:srgbClr val="FFFF00"/>
              </a:solidFill>
              <a:latin typeface="Georgia" pitchFamily="18" charset="0"/>
            </a:rPr>
            <a:t> </a:t>
          </a:r>
          <a:r>
            <a:rPr lang="en-US" sz="2000" b="1" i="1" dirty="0" err="1" smtClean="0">
              <a:solidFill>
                <a:srgbClr val="FFFF00"/>
              </a:solidFill>
              <a:latin typeface="Georgia" pitchFamily="18" charset="0"/>
            </a:rPr>
            <a:t>memperbaiki</a:t>
          </a:r>
          <a:r>
            <a:rPr lang="en-US" sz="2000" b="1" i="1" dirty="0" smtClean="0">
              <a:solidFill>
                <a:srgbClr val="FFFF00"/>
              </a:solidFill>
              <a:latin typeface="Georgia" pitchFamily="18" charset="0"/>
            </a:rPr>
            <a:t> </a:t>
          </a:r>
          <a:r>
            <a:rPr lang="en-US" sz="2000" b="1" i="1" dirty="0" err="1" smtClean="0">
              <a:solidFill>
                <a:srgbClr val="FFFF00"/>
              </a:solidFill>
              <a:latin typeface="Georgia" pitchFamily="18" charset="0"/>
            </a:rPr>
            <a:t>amalannya</a:t>
          </a:r>
          <a:r>
            <a:rPr lang="en-US" sz="2000" b="1" i="1" dirty="0" smtClean="0">
              <a:ln>
                <a:solidFill>
                  <a:srgbClr val="FFFF00"/>
                </a:solidFill>
              </a:ln>
              <a:solidFill>
                <a:srgbClr val="FFFF00"/>
              </a:solidFill>
              <a:effectLst>
                <a:glow rad="101600">
                  <a:schemeClr val="tx1">
                    <a:alpha val="60000"/>
                  </a:schemeClr>
                </a:glow>
              </a:effectLst>
              <a:latin typeface="Georgia" pitchFamily="18" charset="0"/>
            </a:rPr>
            <a:t>”</a:t>
          </a:r>
          <a:r>
            <a:rPr lang="en-US" sz="2000" b="1" dirty="0" smtClean="0">
              <a:ln>
                <a:solidFill>
                  <a:srgbClr val="FFFF00"/>
                </a:solidFill>
              </a:ln>
              <a:solidFill>
                <a:srgbClr val="FFFF00"/>
              </a:solidFill>
              <a:effectLst>
                <a:glow rad="101600">
                  <a:schemeClr val="tx1">
                    <a:alpha val="60000"/>
                  </a:schemeClr>
                </a:glow>
              </a:effectLst>
              <a:latin typeface="Georgia" pitchFamily="18" charset="0"/>
            </a:rPr>
            <a:t>.</a:t>
          </a:r>
          <a:endParaRPr lang="en-US" sz="2000" b="1" dirty="0">
            <a:ln>
              <a:solidFill>
                <a:srgbClr val="FFFF00"/>
              </a:solidFill>
            </a:ln>
            <a:solidFill>
              <a:srgbClr val="FFFF00"/>
            </a:solidFill>
            <a:effectLst>
              <a:glow rad="101600">
                <a:schemeClr val="tx1">
                  <a:alpha val="60000"/>
                </a:schemeClr>
              </a:glow>
            </a:effectLst>
            <a:latin typeface="Georgia" pitchFamily="18" charset="0"/>
          </a:endParaRPr>
        </a:p>
      </dgm:t>
    </dgm:pt>
    <dgm:pt modelId="{0920EDC8-BF9B-4297-ABBE-B8290151A3FD}" type="parTrans" cxnId="{C701188D-FE91-4DC0-BFD9-828971BE6151}">
      <dgm:prSet/>
      <dgm:spPr/>
      <dgm:t>
        <a:bodyPr/>
        <a:lstStyle/>
        <a:p>
          <a:endParaRPr lang="en-US"/>
        </a:p>
      </dgm:t>
    </dgm:pt>
    <dgm:pt modelId="{33C5D7AA-679D-469E-81D6-2C43D842EA80}" type="sibTrans" cxnId="{C701188D-FE91-4DC0-BFD9-828971BE6151}">
      <dgm:prSet/>
      <dgm:spPr/>
      <dgm:t>
        <a:bodyPr/>
        <a:lstStyle/>
        <a:p>
          <a:endParaRPr lang="en-US"/>
        </a:p>
      </dgm:t>
    </dgm:pt>
    <dgm:pt modelId="{F75287F8-B735-4987-92EE-A3AE17F375A6}" type="pres">
      <dgm:prSet presAssocID="{9849EB7A-63FD-42AD-A7FF-EAEB665DE7A8}" presName="Name0" presStyleCnt="0">
        <dgm:presLayoutVars>
          <dgm:chPref val="1"/>
          <dgm:dir/>
          <dgm:animOne val="branch"/>
          <dgm:animLvl val="lvl"/>
          <dgm:resizeHandles/>
        </dgm:presLayoutVars>
      </dgm:prSet>
      <dgm:spPr/>
      <dgm:t>
        <a:bodyPr/>
        <a:lstStyle/>
        <a:p>
          <a:endParaRPr lang="en-US"/>
        </a:p>
      </dgm:t>
    </dgm:pt>
    <dgm:pt modelId="{6B82E639-1FAC-4103-8D08-C582FCDF07D3}" type="pres">
      <dgm:prSet presAssocID="{A4CACE2B-811A-41DE-8566-21FD59B5B1EA}" presName="vertOne" presStyleCnt="0"/>
      <dgm:spPr/>
      <dgm:t>
        <a:bodyPr/>
        <a:lstStyle/>
        <a:p>
          <a:endParaRPr lang="en-US"/>
        </a:p>
      </dgm:t>
    </dgm:pt>
    <dgm:pt modelId="{395C6832-A777-49CE-96E5-3A6E7FE71004}" type="pres">
      <dgm:prSet presAssocID="{A4CACE2B-811A-41DE-8566-21FD59B5B1EA}" presName="txOne" presStyleLbl="node0" presStyleIdx="0" presStyleCnt="3">
        <dgm:presLayoutVars>
          <dgm:chPref val="3"/>
        </dgm:presLayoutVars>
      </dgm:prSet>
      <dgm:spPr/>
      <dgm:t>
        <a:bodyPr/>
        <a:lstStyle/>
        <a:p>
          <a:endParaRPr lang="en-US"/>
        </a:p>
      </dgm:t>
    </dgm:pt>
    <dgm:pt modelId="{EBE7CC9E-E094-407F-A53A-29FD610E8202}" type="pres">
      <dgm:prSet presAssocID="{A4CACE2B-811A-41DE-8566-21FD59B5B1EA}" presName="horzOne" presStyleCnt="0"/>
      <dgm:spPr/>
      <dgm:t>
        <a:bodyPr/>
        <a:lstStyle/>
        <a:p>
          <a:endParaRPr lang="en-US"/>
        </a:p>
      </dgm:t>
    </dgm:pt>
    <dgm:pt modelId="{A5C2D60D-FBDB-465A-891E-5A91AC233C98}" type="pres">
      <dgm:prSet presAssocID="{CBC027C1-0F83-4DF0-AEB5-440FDC1A1510}" presName="sibSpaceOne" presStyleCnt="0"/>
      <dgm:spPr/>
      <dgm:t>
        <a:bodyPr/>
        <a:lstStyle/>
        <a:p>
          <a:endParaRPr lang="en-US"/>
        </a:p>
      </dgm:t>
    </dgm:pt>
    <dgm:pt modelId="{3FF1F204-FF2D-4C57-ADCC-26A9A7BC3CCD}" type="pres">
      <dgm:prSet presAssocID="{70C66E64-B1B1-47BB-B157-9883751E8BB6}" presName="vertOne" presStyleCnt="0"/>
      <dgm:spPr/>
      <dgm:t>
        <a:bodyPr/>
        <a:lstStyle/>
        <a:p>
          <a:endParaRPr lang="en-US"/>
        </a:p>
      </dgm:t>
    </dgm:pt>
    <dgm:pt modelId="{A517A9FB-4F99-4463-92BD-CD27370EF5CE}" type="pres">
      <dgm:prSet presAssocID="{70C66E64-B1B1-47BB-B157-9883751E8BB6}" presName="txOne" presStyleLbl="node0" presStyleIdx="1" presStyleCnt="3">
        <dgm:presLayoutVars>
          <dgm:chPref val="3"/>
        </dgm:presLayoutVars>
      </dgm:prSet>
      <dgm:spPr/>
      <dgm:t>
        <a:bodyPr/>
        <a:lstStyle/>
        <a:p>
          <a:endParaRPr lang="en-US"/>
        </a:p>
      </dgm:t>
    </dgm:pt>
    <dgm:pt modelId="{BB1367A4-AB59-4003-A1C8-4DE2AB1F8CE7}" type="pres">
      <dgm:prSet presAssocID="{70C66E64-B1B1-47BB-B157-9883751E8BB6}" presName="horzOne" presStyleCnt="0"/>
      <dgm:spPr/>
      <dgm:t>
        <a:bodyPr/>
        <a:lstStyle/>
        <a:p>
          <a:endParaRPr lang="en-US"/>
        </a:p>
      </dgm:t>
    </dgm:pt>
    <dgm:pt modelId="{410BC042-F814-4A78-BECC-B7202FB0647E}" type="pres">
      <dgm:prSet presAssocID="{C4039019-01B1-4BE8-B8EA-C12B1E27A87A}" presName="sibSpaceOne" presStyleCnt="0"/>
      <dgm:spPr/>
      <dgm:t>
        <a:bodyPr/>
        <a:lstStyle/>
        <a:p>
          <a:endParaRPr lang="en-US"/>
        </a:p>
      </dgm:t>
    </dgm:pt>
    <dgm:pt modelId="{A65D06B5-2FEC-4E33-A2EE-B9421DE470F6}" type="pres">
      <dgm:prSet presAssocID="{FADEA298-7682-4F0B-A32F-27CDC3D7572C}" presName="vertOne" presStyleCnt="0"/>
      <dgm:spPr/>
      <dgm:t>
        <a:bodyPr/>
        <a:lstStyle/>
        <a:p>
          <a:endParaRPr lang="en-US"/>
        </a:p>
      </dgm:t>
    </dgm:pt>
    <dgm:pt modelId="{963CC740-F199-4BCF-A228-CC142D774938}" type="pres">
      <dgm:prSet presAssocID="{FADEA298-7682-4F0B-A32F-27CDC3D7572C}" presName="txOne" presStyleLbl="node0" presStyleIdx="2" presStyleCnt="3">
        <dgm:presLayoutVars>
          <dgm:chPref val="3"/>
        </dgm:presLayoutVars>
      </dgm:prSet>
      <dgm:spPr/>
      <dgm:t>
        <a:bodyPr/>
        <a:lstStyle/>
        <a:p>
          <a:endParaRPr lang="en-US"/>
        </a:p>
      </dgm:t>
    </dgm:pt>
    <dgm:pt modelId="{C7E32BAA-ADB7-48BF-A7A5-53850C5D627B}" type="pres">
      <dgm:prSet presAssocID="{FADEA298-7682-4F0B-A32F-27CDC3D7572C}" presName="horzOne" presStyleCnt="0"/>
      <dgm:spPr/>
      <dgm:t>
        <a:bodyPr/>
        <a:lstStyle/>
        <a:p>
          <a:endParaRPr lang="en-US"/>
        </a:p>
      </dgm:t>
    </dgm:pt>
  </dgm:ptLst>
  <dgm:cxnLst>
    <dgm:cxn modelId="{16031FE8-AC6C-42DE-8409-C524A7EC0D2A}" type="presOf" srcId="{FADEA298-7682-4F0B-A32F-27CDC3D7572C}" destId="{963CC740-F199-4BCF-A228-CC142D774938}" srcOrd="0" destOrd="0" presId="urn:microsoft.com/office/officeart/2005/8/layout/hierarchy4"/>
    <dgm:cxn modelId="{C701188D-FE91-4DC0-BFD9-828971BE6151}" srcId="{9849EB7A-63FD-42AD-A7FF-EAEB665DE7A8}" destId="{FADEA298-7682-4F0B-A32F-27CDC3D7572C}" srcOrd="2" destOrd="0" parTransId="{0920EDC8-BF9B-4297-ABBE-B8290151A3FD}" sibTransId="{33C5D7AA-679D-469E-81D6-2C43D842EA80}"/>
    <dgm:cxn modelId="{36DE36B6-E3DD-458A-97AD-721DD942774F}" srcId="{9849EB7A-63FD-42AD-A7FF-EAEB665DE7A8}" destId="{A4CACE2B-811A-41DE-8566-21FD59B5B1EA}" srcOrd="0" destOrd="0" parTransId="{DB772D14-84A4-4B14-A5A3-39D23B8A40CB}" sibTransId="{CBC027C1-0F83-4DF0-AEB5-440FDC1A1510}"/>
    <dgm:cxn modelId="{0691450C-9B5F-4D4E-A632-3F7DC207C612}" srcId="{9849EB7A-63FD-42AD-A7FF-EAEB665DE7A8}" destId="{70C66E64-B1B1-47BB-B157-9883751E8BB6}" srcOrd="1" destOrd="0" parTransId="{710B3B8E-BC8D-4ED8-849B-9BAEBF0CA4B6}" sibTransId="{C4039019-01B1-4BE8-B8EA-C12B1E27A87A}"/>
    <dgm:cxn modelId="{26B39249-7618-44AC-A13D-C0A921689B54}" type="presOf" srcId="{70C66E64-B1B1-47BB-B157-9883751E8BB6}" destId="{A517A9FB-4F99-4463-92BD-CD27370EF5CE}" srcOrd="0" destOrd="0" presId="urn:microsoft.com/office/officeart/2005/8/layout/hierarchy4"/>
    <dgm:cxn modelId="{49B51C18-F792-4A8B-A1B3-3B0065F6682D}" type="presOf" srcId="{9849EB7A-63FD-42AD-A7FF-EAEB665DE7A8}" destId="{F75287F8-B735-4987-92EE-A3AE17F375A6}" srcOrd="0" destOrd="0" presId="urn:microsoft.com/office/officeart/2005/8/layout/hierarchy4"/>
    <dgm:cxn modelId="{E00DD813-7151-4F60-91C2-AC345EE96637}" type="presOf" srcId="{A4CACE2B-811A-41DE-8566-21FD59B5B1EA}" destId="{395C6832-A777-49CE-96E5-3A6E7FE71004}" srcOrd="0" destOrd="0" presId="urn:microsoft.com/office/officeart/2005/8/layout/hierarchy4"/>
    <dgm:cxn modelId="{D1D47B0D-9888-4EAA-86B2-54C7755EFBBF}" type="presParOf" srcId="{F75287F8-B735-4987-92EE-A3AE17F375A6}" destId="{6B82E639-1FAC-4103-8D08-C582FCDF07D3}" srcOrd="0" destOrd="0" presId="urn:microsoft.com/office/officeart/2005/8/layout/hierarchy4"/>
    <dgm:cxn modelId="{D777B230-7D01-4C87-95FA-9621EDEA49F2}" type="presParOf" srcId="{6B82E639-1FAC-4103-8D08-C582FCDF07D3}" destId="{395C6832-A777-49CE-96E5-3A6E7FE71004}" srcOrd="0" destOrd="0" presId="urn:microsoft.com/office/officeart/2005/8/layout/hierarchy4"/>
    <dgm:cxn modelId="{FBAFD138-1A73-4D07-8671-D273D82C8C54}" type="presParOf" srcId="{6B82E639-1FAC-4103-8D08-C582FCDF07D3}" destId="{EBE7CC9E-E094-407F-A53A-29FD610E8202}" srcOrd="1" destOrd="0" presId="urn:microsoft.com/office/officeart/2005/8/layout/hierarchy4"/>
    <dgm:cxn modelId="{9B7CEB1F-21C6-4617-9AFB-A3FFD8ABB9ED}" type="presParOf" srcId="{F75287F8-B735-4987-92EE-A3AE17F375A6}" destId="{A5C2D60D-FBDB-465A-891E-5A91AC233C98}" srcOrd="1" destOrd="0" presId="urn:microsoft.com/office/officeart/2005/8/layout/hierarchy4"/>
    <dgm:cxn modelId="{8505F6CD-A85A-49D3-BE84-4257E0A2569C}" type="presParOf" srcId="{F75287F8-B735-4987-92EE-A3AE17F375A6}" destId="{3FF1F204-FF2D-4C57-ADCC-26A9A7BC3CCD}" srcOrd="2" destOrd="0" presId="urn:microsoft.com/office/officeart/2005/8/layout/hierarchy4"/>
    <dgm:cxn modelId="{E762DF61-AC0B-42E9-A759-A28F0F77C617}" type="presParOf" srcId="{3FF1F204-FF2D-4C57-ADCC-26A9A7BC3CCD}" destId="{A517A9FB-4F99-4463-92BD-CD27370EF5CE}" srcOrd="0" destOrd="0" presId="urn:microsoft.com/office/officeart/2005/8/layout/hierarchy4"/>
    <dgm:cxn modelId="{7C547E06-E453-49BF-B79E-D48A4FD6373E}" type="presParOf" srcId="{3FF1F204-FF2D-4C57-ADCC-26A9A7BC3CCD}" destId="{BB1367A4-AB59-4003-A1C8-4DE2AB1F8CE7}" srcOrd="1" destOrd="0" presId="urn:microsoft.com/office/officeart/2005/8/layout/hierarchy4"/>
    <dgm:cxn modelId="{8A449DCB-7B89-44B7-90B2-4A1782A6F127}" type="presParOf" srcId="{F75287F8-B735-4987-92EE-A3AE17F375A6}" destId="{410BC042-F814-4A78-BECC-B7202FB0647E}" srcOrd="3" destOrd="0" presId="urn:microsoft.com/office/officeart/2005/8/layout/hierarchy4"/>
    <dgm:cxn modelId="{970AE1E9-AAC8-4114-A5B1-2BDB8551D90B}" type="presParOf" srcId="{F75287F8-B735-4987-92EE-A3AE17F375A6}" destId="{A65D06B5-2FEC-4E33-A2EE-B9421DE470F6}" srcOrd="4" destOrd="0" presId="urn:microsoft.com/office/officeart/2005/8/layout/hierarchy4"/>
    <dgm:cxn modelId="{7A09E6CA-486F-4C58-B70C-137E1A92552A}" type="presParOf" srcId="{A65D06B5-2FEC-4E33-A2EE-B9421DE470F6}" destId="{963CC740-F199-4BCF-A228-CC142D774938}" srcOrd="0" destOrd="0" presId="urn:microsoft.com/office/officeart/2005/8/layout/hierarchy4"/>
    <dgm:cxn modelId="{EC298507-ED63-4EC0-A7AE-125928FC9DAB}" type="presParOf" srcId="{A65D06B5-2FEC-4E33-A2EE-B9421DE470F6}" destId="{C7E32BAA-ADB7-48BF-A7A5-53850C5D627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E5EB1C-F439-4A55-A27D-95DD3B266DE6}" type="doc">
      <dgm:prSet loTypeId="urn:microsoft.com/office/officeart/2005/8/layout/hList6" loCatId="list" qsTypeId="urn:microsoft.com/office/officeart/2005/8/quickstyle/3d3" qsCatId="3D" csTypeId="urn:microsoft.com/office/officeart/2005/8/colors/accent3_1" csCatId="accent3" phldr="1"/>
      <dgm:spPr/>
      <dgm:t>
        <a:bodyPr/>
        <a:lstStyle/>
        <a:p>
          <a:endParaRPr lang="en-US"/>
        </a:p>
      </dgm:t>
    </dgm:pt>
    <dgm:pt modelId="{76B59DEA-A8A3-4133-A7DF-F686C5F6D740}">
      <dgm:prSet custT="1"/>
      <dgm:spPr/>
      <dgm:t>
        <a:bodyPr/>
        <a:lstStyle/>
        <a:p>
          <a:pPr algn="ctr" rtl="0"/>
          <a:r>
            <a:rPr lang="en-US" sz="2000" dirty="0" err="1" smtClean="0">
              <a:solidFill>
                <a:schemeClr val="tx1"/>
              </a:solidFill>
              <a:latin typeface="Georgia" pitchFamily="18" charset="0"/>
            </a:rPr>
            <a:t>Keengganan</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untuk</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mengambil</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imunisasi</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boleh</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dianggap</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mendekatkan</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diri</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dalam</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bahaya</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penyakit</a:t>
          </a:r>
          <a:r>
            <a:rPr lang="en-US" sz="2000" dirty="0" smtClean="0">
              <a:solidFill>
                <a:schemeClr val="tx1"/>
              </a:solidFill>
              <a:latin typeface="Georgia" pitchFamily="18" charset="0"/>
            </a:rPr>
            <a:t>’ yang </a:t>
          </a:r>
          <a:r>
            <a:rPr lang="en-US" sz="2000" dirty="0" err="1" smtClean="0">
              <a:solidFill>
                <a:schemeClr val="tx1"/>
              </a:solidFill>
              <a:latin typeface="Georgia" pitchFamily="18" charset="0"/>
            </a:rPr>
            <a:t>bukan</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sahaja</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merbahaya</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kepada</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anak-anak</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tetapi</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juga</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boleh</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menjadi</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punca</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merebaknya</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jangkitan</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penyakit-penyakit</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merbahaya</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tertentu</a:t>
          </a:r>
          <a:r>
            <a:rPr lang="en-US" sz="2000" dirty="0" smtClean="0">
              <a:solidFill>
                <a:schemeClr val="tx1"/>
              </a:solidFill>
              <a:latin typeface="Georgia" pitchFamily="18" charset="0"/>
            </a:rPr>
            <a:t>. </a:t>
          </a:r>
          <a:endParaRPr lang="en-US" sz="2000" dirty="0">
            <a:solidFill>
              <a:schemeClr val="tx1"/>
            </a:solidFill>
            <a:latin typeface="Georgia" pitchFamily="18" charset="0"/>
          </a:endParaRPr>
        </a:p>
      </dgm:t>
    </dgm:pt>
    <dgm:pt modelId="{E2D3D7E1-9B46-4019-B93C-D479107988DD}" type="parTrans" cxnId="{E5644BBA-913E-49E7-93A0-579B46FDB5C0}">
      <dgm:prSet/>
      <dgm:spPr/>
      <dgm:t>
        <a:bodyPr/>
        <a:lstStyle/>
        <a:p>
          <a:endParaRPr lang="en-US" sz="2000">
            <a:solidFill>
              <a:schemeClr val="tx1"/>
            </a:solidFill>
            <a:latin typeface="Georgia" pitchFamily="18" charset="0"/>
          </a:endParaRPr>
        </a:p>
      </dgm:t>
    </dgm:pt>
    <dgm:pt modelId="{B725D3C5-9D63-4DC6-8567-EDA3C4DC7754}" type="sibTrans" cxnId="{E5644BBA-913E-49E7-93A0-579B46FDB5C0}">
      <dgm:prSet/>
      <dgm:spPr/>
      <dgm:t>
        <a:bodyPr/>
        <a:lstStyle/>
        <a:p>
          <a:endParaRPr lang="en-US" sz="2000">
            <a:solidFill>
              <a:schemeClr val="tx1"/>
            </a:solidFill>
            <a:latin typeface="Georgia" pitchFamily="18" charset="0"/>
          </a:endParaRPr>
        </a:p>
      </dgm:t>
    </dgm:pt>
    <dgm:pt modelId="{058D5DF0-E4E0-4F32-8F20-34A682D2029B}">
      <dgm:prSet custT="1"/>
      <dgm:spPr/>
      <dgm:t>
        <a:bodyPr/>
        <a:lstStyle/>
        <a:p>
          <a:pPr algn="ctr" rtl="0"/>
          <a:r>
            <a:rPr lang="en-US" sz="2000" dirty="0" err="1" smtClean="0">
              <a:solidFill>
                <a:schemeClr val="tx1"/>
              </a:solidFill>
              <a:latin typeface="Georgia" pitchFamily="18" charset="0"/>
            </a:rPr>
            <a:t>Untuk</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itu</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berdasarkan</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prinsip</a:t>
          </a:r>
          <a:r>
            <a:rPr lang="en-US" sz="2000" dirty="0" smtClean="0">
              <a:solidFill>
                <a:schemeClr val="tx1"/>
              </a:solidFill>
              <a:latin typeface="Georgia" pitchFamily="18" charset="0"/>
            </a:rPr>
            <a:t> </a:t>
          </a:r>
          <a:r>
            <a:rPr lang="en-US" sz="2000" i="1" dirty="0" err="1" smtClean="0">
              <a:solidFill>
                <a:schemeClr val="tx1"/>
              </a:solidFill>
              <a:latin typeface="Georgia" pitchFamily="18" charset="0"/>
            </a:rPr>
            <a:t>Maqasid</a:t>
          </a:r>
          <a:r>
            <a:rPr lang="en-US" sz="2000" i="1" dirty="0" smtClean="0">
              <a:solidFill>
                <a:schemeClr val="tx1"/>
              </a:solidFill>
              <a:latin typeface="Georgia" pitchFamily="18" charset="0"/>
            </a:rPr>
            <a:t> As-</a:t>
          </a:r>
          <a:r>
            <a:rPr lang="en-US" sz="2000" i="1" dirty="0" err="1" smtClean="0">
              <a:solidFill>
                <a:schemeClr val="tx1"/>
              </a:solidFill>
              <a:latin typeface="Georgia" pitchFamily="18" charset="0"/>
            </a:rPr>
            <a:t>Syariah</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dalam</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menjaga</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keselamatan</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nyawa</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maka</a:t>
          </a:r>
          <a:r>
            <a:rPr lang="en-US" sz="2000" dirty="0" smtClean="0">
              <a:solidFill>
                <a:schemeClr val="tx1"/>
              </a:solidFill>
              <a:latin typeface="Georgia" pitchFamily="18" charset="0"/>
            </a:rPr>
            <a:t> Program </a:t>
          </a:r>
          <a:r>
            <a:rPr lang="en-US" sz="2000" dirty="0" err="1" smtClean="0">
              <a:solidFill>
                <a:schemeClr val="tx1"/>
              </a:solidFill>
              <a:latin typeface="Georgia" pitchFamily="18" charset="0"/>
            </a:rPr>
            <a:t>Imunisasi</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Kanak-Kanak</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Kebangsaan</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telah</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dijalankan</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secara</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percuma</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kepada</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bayi</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dan</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kanak-kanak</a:t>
          </a:r>
          <a:r>
            <a:rPr lang="en-US" sz="2000" dirty="0" smtClean="0">
              <a:solidFill>
                <a:schemeClr val="tx1"/>
              </a:solidFill>
              <a:latin typeface="Georgia" pitchFamily="18" charset="0"/>
            </a:rPr>
            <a:t> di </a:t>
          </a:r>
          <a:r>
            <a:rPr lang="en-US" sz="2000" dirty="0" err="1" smtClean="0">
              <a:solidFill>
                <a:schemeClr val="tx1"/>
              </a:solidFill>
              <a:latin typeface="Georgia" pitchFamily="18" charset="0"/>
            </a:rPr>
            <a:t>klinik</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kerajaan</a:t>
          </a:r>
          <a:r>
            <a:rPr lang="en-US" sz="2000" dirty="0" smtClean="0">
              <a:solidFill>
                <a:schemeClr val="tx1"/>
              </a:solidFill>
              <a:latin typeface="Georgia" pitchFamily="18" charset="0"/>
            </a:rPr>
            <a:t>. </a:t>
          </a:r>
          <a:endParaRPr lang="en-US" sz="2000" dirty="0">
            <a:solidFill>
              <a:schemeClr val="tx1"/>
            </a:solidFill>
            <a:latin typeface="Georgia" pitchFamily="18" charset="0"/>
          </a:endParaRPr>
        </a:p>
      </dgm:t>
    </dgm:pt>
    <dgm:pt modelId="{2CFC8289-33C5-475B-B7C3-00F47A3224A7}" type="parTrans" cxnId="{C3BFE579-033D-49AA-AD5F-23D8CB5EAEC4}">
      <dgm:prSet/>
      <dgm:spPr/>
      <dgm:t>
        <a:bodyPr/>
        <a:lstStyle/>
        <a:p>
          <a:endParaRPr lang="en-US" sz="2000">
            <a:solidFill>
              <a:schemeClr val="tx1"/>
            </a:solidFill>
            <a:latin typeface="Georgia" pitchFamily="18" charset="0"/>
          </a:endParaRPr>
        </a:p>
      </dgm:t>
    </dgm:pt>
    <dgm:pt modelId="{1C4615E3-C268-4FE9-B1ED-6A29AC779A5D}" type="sibTrans" cxnId="{C3BFE579-033D-49AA-AD5F-23D8CB5EAEC4}">
      <dgm:prSet/>
      <dgm:spPr/>
      <dgm:t>
        <a:bodyPr/>
        <a:lstStyle/>
        <a:p>
          <a:endParaRPr lang="en-US" sz="2000">
            <a:solidFill>
              <a:schemeClr val="tx1"/>
            </a:solidFill>
            <a:latin typeface="Georgia" pitchFamily="18" charset="0"/>
          </a:endParaRPr>
        </a:p>
      </dgm:t>
    </dgm:pt>
    <dgm:pt modelId="{AEEC3FEB-7038-410C-81ED-2E02172A3BBC}">
      <dgm:prSet custT="1"/>
      <dgm:spPr/>
      <dgm:t>
        <a:bodyPr/>
        <a:lstStyle/>
        <a:p>
          <a:pPr algn="ctr" rtl="0"/>
          <a:r>
            <a:rPr lang="en-US" sz="2000" dirty="0" err="1" smtClean="0">
              <a:solidFill>
                <a:schemeClr val="tx1"/>
              </a:solidFill>
              <a:latin typeface="Georgia" pitchFamily="18" charset="0"/>
            </a:rPr>
            <a:t>Kesannya</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sebanyak</a:t>
          </a:r>
          <a:r>
            <a:rPr lang="en-US" sz="2000" dirty="0" smtClean="0">
              <a:solidFill>
                <a:schemeClr val="tx1"/>
              </a:solidFill>
              <a:latin typeface="Georgia" pitchFamily="18" charset="0"/>
            </a:rPr>
            <a:t> 85 </a:t>
          </a:r>
          <a:r>
            <a:rPr lang="en-US" sz="2000" dirty="0" err="1" smtClean="0">
              <a:solidFill>
                <a:schemeClr val="tx1"/>
              </a:solidFill>
              <a:latin typeface="Georgia" pitchFamily="18" charset="0"/>
            </a:rPr>
            <a:t>peratus</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kematian</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kanak-kanak</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berjaya</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diturunkan</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bagi</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tempoh</a:t>
          </a:r>
          <a:r>
            <a:rPr lang="en-US" sz="2000" dirty="0" smtClean="0">
              <a:solidFill>
                <a:schemeClr val="tx1"/>
              </a:solidFill>
              <a:latin typeface="Georgia" pitchFamily="18" charset="0"/>
            </a:rPr>
            <a:t> 1970 </a:t>
          </a:r>
          <a:r>
            <a:rPr lang="en-US" sz="2000" dirty="0" err="1" smtClean="0">
              <a:solidFill>
                <a:schemeClr val="tx1"/>
              </a:solidFill>
              <a:latin typeface="Georgia" pitchFamily="18" charset="0"/>
            </a:rPr>
            <a:t>hingga</a:t>
          </a:r>
          <a:r>
            <a:rPr lang="en-US" sz="2000" dirty="0" smtClean="0">
              <a:solidFill>
                <a:schemeClr val="tx1"/>
              </a:solidFill>
              <a:latin typeface="Georgia" pitchFamily="18" charset="0"/>
            </a:rPr>
            <a:t> 2000 </a:t>
          </a:r>
          <a:r>
            <a:rPr lang="en-US" sz="2000" dirty="0" err="1" smtClean="0">
              <a:solidFill>
                <a:schemeClr val="tx1"/>
              </a:solidFill>
              <a:latin typeface="Georgia" pitchFamily="18" charset="0"/>
            </a:rPr>
            <a:t>sekaligus</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membasmi</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cacar</a:t>
          </a:r>
          <a:r>
            <a:rPr lang="en-US" sz="2000" dirty="0" smtClean="0">
              <a:solidFill>
                <a:schemeClr val="tx1"/>
              </a:solidFill>
              <a:latin typeface="Georgia" pitchFamily="18" charset="0"/>
            </a:rPr>
            <a:t> </a:t>
          </a:r>
          <a:r>
            <a:rPr lang="en-US" sz="2000" i="1" dirty="0" smtClean="0">
              <a:solidFill>
                <a:schemeClr val="tx1"/>
              </a:solidFill>
              <a:latin typeface="Georgia" pitchFamily="18" charset="0"/>
            </a:rPr>
            <a:t>(smallpox)</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dan</a:t>
          </a:r>
          <a:r>
            <a:rPr lang="en-US" sz="2000" dirty="0" smtClean="0">
              <a:solidFill>
                <a:schemeClr val="tx1"/>
              </a:solidFill>
              <a:latin typeface="Georgia" pitchFamily="18" charset="0"/>
            </a:rPr>
            <a:t> </a:t>
          </a:r>
          <a:r>
            <a:rPr lang="en-US" sz="2000" i="1" dirty="0" smtClean="0">
              <a:solidFill>
                <a:schemeClr val="tx1"/>
              </a:solidFill>
              <a:latin typeface="Georgia" pitchFamily="18" charset="0"/>
            </a:rPr>
            <a:t>polio</a:t>
          </a:r>
          <a:r>
            <a:rPr lang="en-US" sz="2000" dirty="0" smtClean="0">
              <a:solidFill>
                <a:schemeClr val="tx1"/>
              </a:solidFill>
              <a:latin typeface="Georgia" pitchFamily="18" charset="0"/>
            </a:rPr>
            <a:t> di </a:t>
          </a:r>
          <a:r>
            <a:rPr lang="en-US" sz="2000" dirty="0" err="1" smtClean="0">
              <a:solidFill>
                <a:schemeClr val="tx1"/>
              </a:solidFill>
              <a:latin typeface="Georgia" pitchFamily="18" charset="0"/>
            </a:rPr>
            <a:t>samping</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melindungi</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dan</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menghalang</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penyebaran</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penyakit</a:t>
          </a:r>
          <a:r>
            <a:rPr lang="en-US" sz="2000" dirty="0" smtClean="0">
              <a:solidFill>
                <a:schemeClr val="tx1"/>
              </a:solidFill>
              <a:latin typeface="Georgia" pitchFamily="18" charset="0"/>
            </a:rPr>
            <a:t> </a:t>
          </a:r>
          <a:r>
            <a:rPr lang="en-US" sz="2000" dirty="0" err="1" smtClean="0">
              <a:solidFill>
                <a:schemeClr val="tx1"/>
              </a:solidFill>
              <a:latin typeface="Georgia" pitchFamily="18" charset="0"/>
            </a:rPr>
            <a:t>tersebut</a:t>
          </a:r>
          <a:r>
            <a:rPr lang="en-US" sz="2000" dirty="0" smtClean="0">
              <a:solidFill>
                <a:schemeClr val="tx1"/>
              </a:solidFill>
              <a:latin typeface="Georgia" pitchFamily="18" charset="0"/>
            </a:rPr>
            <a:t>.</a:t>
          </a:r>
          <a:endParaRPr lang="en-US" sz="2000" dirty="0">
            <a:solidFill>
              <a:schemeClr val="tx1"/>
            </a:solidFill>
            <a:latin typeface="Georgia" pitchFamily="18" charset="0"/>
          </a:endParaRPr>
        </a:p>
      </dgm:t>
    </dgm:pt>
    <dgm:pt modelId="{43105A7B-C37B-4D05-AC2A-6C05432A1726}" type="parTrans" cxnId="{1667866F-DF7A-40BE-97B2-BA996D95F4AB}">
      <dgm:prSet/>
      <dgm:spPr/>
      <dgm:t>
        <a:bodyPr/>
        <a:lstStyle/>
        <a:p>
          <a:endParaRPr lang="en-US" sz="2000">
            <a:solidFill>
              <a:schemeClr val="tx1"/>
            </a:solidFill>
            <a:latin typeface="Georgia" pitchFamily="18" charset="0"/>
          </a:endParaRPr>
        </a:p>
      </dgm:t>
    </dgm:pt>
    <dgm:pt modelId="{2C16B96F-61A6-4629-9E50-DDBB5CAAB510}" type="sibTrans" cxnId="{1667866F-DF7A-40BE-97B2-BA996D95F4AB}">
      <dgm:prSet/>
      <dgm:spPr/>
      <dgm:t>
        <a:bodyPr/>
        <a:lstStyle/>
        <a:p>
          <a:endParaRPr lang="en-US" sz="2000">
            <a:solidFill>
              <a:schemeClr val="tx1"/>
            </a:solidFill>
            <a:latin typeface="Georgia" pitchFamily="18" charset="0"/>
          </a:endParaRPr>
        </a:p>
      </dgm:t>
    </dgm:pt>
    <dgm:pt modelId="{4A21F80F-3882-4FF2-9915-F05C887624F3}" type="pres">
      <dgm:prSet presAssocID="{E2E5EB1C-F439-4A55-A27D-95DD3B266DE6}" presName="Name0" presStyleCnt="0">
        <dgm:presLayoutVars>
          <dgm:dir/>
          <dgm:resizeHandles val="exact"/>
        </dgm:presLayoutVars>
      </dgm:prSet>
      <dgm:spPr/>
      <dgm:t>
        <a:bodyPr/>
        <a:lstStyle/>
        <a:p>
          <a:endParaRPr lang="en-US"/>
        </a:p>
      </dgm:t>
    </dgm:pt>
    <dgm:pt modelId="{427A647E-EB5E-457C-AB12-C7AA2C31B29F}" type="pres">
      <dgm:prSet presAssocID="{76B59DEA-A8A3-4133-A7DF-F686C5F6D740}" presName="node" presStyleLbl="node1" presStyleIdx="0" presStyleCnt="3">
        <dgm:presLayoutVars>
          <dgm:bulletEnabled val="1"/>
        </dgm:presLayoutVars>
      </dgm:prSet>
      <dgm:spPr/>
      <dgm:t>
        <a:bodyPr/>
        <a:lstStyle/>
        <a:p>
          <a:endParaRPr lang="en-US"/>
        </a:p>
      </dgm:t>
    </dgm:pt>
    <dgm:pt modelId="{6BCA6C45-BD26-48DC-8731-5D241508F53B}" type="pres">
      <dgm:prSet presAssocID="{B725D3C5-9D63-4DC6-8567-EDA3C4DC7754}" presName="sibTrans" presStyleCnt="0"/>
      <dgm:spPr/>
      <dgm:t>
        <a:bodyPr/>
        <a:lstStyle/>
        <a:p>
          <a:endParaRPr lang="en-US"/>
        </a:p>
      </dgm:t>
    </dgm:pt>
    <dgm:pt modelId="{7E68E412-2C19-41BD-A1E1-F688A50974E6}" type="pres">
      <dgm:prSet presAssocID="{058D5DF0-E4E0-4F32-8F20-34A682D2029B}" presName="node" presStyleLbl="node1" presStyleIdx="1" presStyleCnt="3">
        <dgm:presLayoutVars>
          <dgm:bulletEnabled val="1"/>
        </dgm:presLayoutVars>
      </dgm:prSet>
      <dgm:spPr/>
      <dgm:t>
        <a:bodyPr/>
        <a:lstStyle/>
        <a:p>
          <a:endParaRPr lang="en-US"/>
        </a:p>
      </dgm:t>
    </dgm:pt>
    <dgm:pt modelId="{CF796C22-98B3-4A3C-B4EB-BAB691BE0184}" type="pres">
      <dgm:prSet presAssocID="{1C4615E3-C268-4FE9-B1ED-6A29AC779A5D}" presName="sibTrans" presStyleCnt="0"/>
      <dgm:spPr/>
      <dgm:t>
        <a:bodyPr/>
        <a:lstStyle/>
        <a:p>
          <a:endParaRPr lang="en-US"/>
        </a:p>
      </dgm:t>
    </dgm:pt>
    <dgm:pt modelId="{F57D798F-7755-4C05-939F-1603E0617C98}" type="pres">
      <dgm:prSet presAssocID="{AEEC3FEB-7038-410C-81ED-2E02172A3BBC}" presName="node" presStyleLbl="node1" presStyleIdx="2" presStyleCnt="3">
        <dgm:presLayoutVars>
          <dgm:bulletEnabled val="1"/>
        </dgm:presLayoutVars>
      </dgm:prSet>
      <dgm:spPr/>
      <dgm:t>
        <a:bodyPr/>
        <a:lstStyle/>
        <a:p>
          <a:endParaRPr lang="en-US"/>
        </a:p>
      </dgm:t>
    </dgm:pt>
  </dgm:ptLst>
  <dgm:cxnLst>
    <dgm:cxn modelId="{EAF20BAB-5FF7-445D-A5C5-E74736577F90}" type="presOf" srcId="{058D5DF0-E4E0-4F32-8F20-34A682D2029B}" destId="{7E68E412-2C19-41BD-A1E1-F688A50974E6}" srcOrd="0" destOrd="0" presId="urn:microsoft.com/office/officeart/2005/8/layout/hList6"/>
    <dgm:cxn modelId="{B09D6175-E565-400E-AC17-89F1BB99F816}" type="presOf" srcId="{AEEC3FEB-7038-410C-81ED-2E02172A3BBC}" destId="{F57D798F-7755-4C05-939F-1603E0617C98}" srcOrd="0" destOrd="0" presId="urn:microsoft.com/office/officeart/2005/8/layout/hList6"/>
    <dgm:cxn modelId="{E55EC20F-3ABE-42A8-A489-88F757A56D2C}" type="presOf" srcId="{E2E5EB1C-F439-4A55-A27D-95DD3B266DE6}" destId="{4A21F80F-3882-4FF2-9915-F05C887624F3}" srcOrd="0" destOrd="0" presId="urn:microsoft.com/office/officeart/2005/8/layout/hList6"/>
    <dgm:cxn modelId="{D09E48B4-7D0C-4CB5-B0A6-882A85D33B6F}" type="presOf" srcId="{76B59DEA-A8A3-4133-A7DF-F686C5F6D740}" destId="{427A647E-EB5E-457C-AB12-C7AA2C31B29F}" srcOrd="0" destOrd="0" presId="urn:microsoft.com/office/officeart/2005/8/layout/hList6"/>
    <dgm:cxn modelId="{E5644BBA-913E-49E7-93A0-579B46FDB5C0}" srcId="{E2E5EB1C-F439-4A55-A27D-95DD3B266DE6}" destId="{76B59DEA-A8A3-4133-A7DF-F686C5F6D740}" srcOrd="0" destOrd="0" parTransId="{E2D3D7E1-9B46-4019-B93C-D479107988DD}" sibTransId="{B725D3C5-9D63-4DC6-8567-EDA3C4DC7754}"/>
    <dgm:cxn modelId="{1667866F-DF7A-40BE-97B2-BA996D95F4AB}" srcId="{E2E5EB1C-F439-4A55-A27D-95DD3B266DE6}" destId="{AEEC3FEB-7038-410C-81ED-2E02172A3BBC}" srcOrd="2" destOrd="0" parTransId="{43105A7B-C37B-4D05-AC2A-6C05432A1726}" sibTransId="{2C16B96F-61A6-4629-9E50-DDBB5CAAB510}"/>
    <dgm:cxn modelId="{C3BFE579-033D-49AA-AD5F-23D8CB5EAEC4}" srcId="{E2E5EB1C-F439-4A55-A27D-95DD3B266DE6}" destId="{058D5DF0-E4E0-4F32-8F20-34A682D2029B}" srcOrd="1" destOrd="0" parTransId="{2CFC8289-33C5-475B-B7C3-00F47A3224A7}" sibTransId="{1C4615E3-C268-4FE9-B1ED-6A29AC779A5D}"/>
    <dgm:cxn modelId="{AC6160D0-0CDC-4919-B989-58C299C1B031}" type="presParOf" srcId="{4A21F80F-3882-4FF2-9915-F05C887624F3}" destId="{427A647E-EB5E-457C-AB12-C7AA2C31B29F}" srcOrd="0" destOrd="0" presId="urn:microsoft.com/office/officeart/2005/8/layout/hList6"/>
    <dgm:cxn modelId="{6AEF0AE0-2447-4096-862B-4322013C403A}" type="presParOf" srcId="{4A21F80F-3882-4FF2-9915-F05C887624F3}" destId="{6BCA6C45-BD26-48DC-8731-5D241508F53B}" srcOrd="1" destOrd="0" presId="urn:microsoft.com/office/officeart/2005/8/layout/hList6"/>
    <dgm:cxn modelId="{8D5602FA-8C94-4691-B69B-FA846EA72EB8}" type="presParOf" srcId="{4A21F80F-3882-4FF2-9915-F05C887624F3}" destId="{7E68E412-2C19-41BD-A1E1-F688A50974E6}" srcOrd="2" destOrd="0" presId="urn:microsoft.com/office/officeart/2005/8/layout/hList6"/>
    <dgm:cxn modelId="{AB5948F2-358C-49A0-A25C-06B0ABC318E8}" type="presParOf" srcId="{4A21F80F-3882-4FF2-9915-F05C887624F3}" destId="{CF796C22-98B3-4A3C-B4EB-BAB691BE0184}" srcOrd="3" destOrd="0" presId="urn:microsoft.com/office/officeart/2005/8/layout/hList6"/>
    <dgm:cxn modelId="{FE62EA2C-9698-4674-BCDC-C7F0324DCEBE}" type="presParOf" srcId="{4A21F80F-3882-4FF2-9915-F05C887624F3}" destId="{F57D798F-7755-4C05-939F-1603E0617C98}" srcOrd="4" destOrd="0" presId="urn:microsoft.com/office/officeart/2005/8/layout/hList6"/>
  </dgm:cxnLst>
  <dgm:bg>
    <a:effectLst>
      <a:glow rad="63500">
        <a:schemeClr val="accent2">
          <a:satMod val="175000"/>
          <a:alpha val="40000"/>
        </a:schemeClr>
      </a:glow>
      <a:outerShdw blurRad="152400" dist="317500" dir="5400000" sx="90000" sy="-19000" rotWithShape="0">
        <a:prstClr val="black">
          <a:alpha val="15000"/>
        </a:prstClr>
      </a:outerShdw>
    </a:effect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C2503-3360-4CB0-9AFB-F88AC19F2CEA}">
      <dsp:nvSpPr>
        <dsp:cNvPr id="0" name=""/>
        <dsp:cNvSpPr/>
      </dsp:nvSpPr>
      <dsp:spPr>
        <a:xfrm>
          <a:off x="-7062267" y="-1080124"/>
          <a:ext cx="8408649" cy="8408649"/>
        </a:xfrm>
        <a:prstGeom prst="blockArc">
          <a:avLst>
            <a:gd name="adj1" fmla="val 18900000"/>
            <a:gd name="adj2" fmla="val 2700000"/>
            <a:gd name="adj3" fmla="val 257"/>
          </a:avLst>
        </a:prstGeom>
        <a:noFill/>
        <a:ln w="55000" cap="flat" cmpd="thickThin"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6761E33-C534-4E98-B204-B74931C03CB5}">
      <dsp:nvSpPr>
        <dsp:cNvPr id="0" name=""/>
        <dsp:cNvSpPr/>
      </dsp:nvSpPr>
      <dsp:spPr>
        <a:xfrm>
          <a:off x="830061" y="624840"/>
          <a:ext cx="8038094" cy="1249680"/>
        </a:xfrm>
        <a:prstGeom prst="rect">
          <a:avLst/>
        </a:prstGeom>
        <a:noFill/>
        <a:ln w="38100">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1934" tIns="60960" rIns="60960" bIns="60960" numCol="1" spcCol="1270" anchor="ctr" anchorCtr="0">
          <a:noAutofit/>
        </a:bodyPr>
        <a:lstStyle/>
        <a:p>
          <a:pPr lvl="0" algn="ctr" defTabSz="1066800" rtl="0">
            <a:lnSpc>
              <a:spcPct val="90000"/>
            </a:lnSpc>
            <a:spcBef>
              <a:spcPct val="0"/>
            </a:spcBef>
            <a:spcAft>
              <a:spcPct val="35000"/>
            </a:spcAft>
          </a:pPr>
          <a:r>
            <a:rPr lang="en-US" sz="2400" kern="1200" smtClean="0">
              <a:ln>
                <a:solidFill>
                  <a:schemeClr val="tx1"/>
                </a:solidFill>
              </a:ln>
              <a:solidFill>
                <a:schemeClr val="tx1"/>
              </a:solidFill>
              <a:latin typeface="Georgia" pitchFamily="18" charset="0"/>
            </a:rPr>
            <a:t>Di kesempatan berada pada hari Jumaat yang mulia ini, saya berpesan kepada diri saya sendiri dan kepada sidang Jumaat sekalian, </a:t>
          </a:r>
          <a:endParaRPr lang="en-US" sz="2400" kern="1200" dirty="0">
            <a:ln>
              <a:solidFill>
                <a:schemeClr val="tx1"/>
              </a:solidFill>
            </a:ln>
            <a:solidFill>
              <a:schemeClr val="tx1"/>
            </a:solidFill>
            <a:latin typeface="Georgia" pitchFamily="18" charset="0"/>
          </a:endParaRPr>
        </a:p>
      </dsp:txBody>
      <dsp:txXfrm>
        <a:off x="830061" y="624840"/>
        <a:ext cx="8038094" cy="1249680"/>
      </dsp:txXfrm>
    </dsp:sp>
    <dsp:sp modelId="{F3188180-8437-48F8-8D4D-0ED4D4204FD6}">
      <dsp:nvSpPr>
        <dsp:cNvPr id="0" name=""/>
        <dsp:cNvSpPr/>
      </dsp:nvSpPr>
      <dsp:spPr>
        <a:xfrm>
          <a:off x="86227" y="468629"/>
          <a:ext cx="1562100" cy="1562100"/>
        </a:xfrm>
        <a:prstGeom prst="ellipse">
          <a:avLst/>
        </a:prstGeom>
        <a:solidFill>
          <a:srgbClr val="FFFF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F4E6B89-F7C2-457F-9ED9-0F3C2F760CCA}">
      <dsp:nvSpPr>
        <dsp:cNvPr id="0" name=""/>
        <dsp:cNvSpPr/>
      </dsp:nvSpPr>
      <dsp:spPr>
        <a:xfrm>
          <a:off x="1321536" y="2133597"/>
          <a:ext cx="7583835" cy="1981205"/>
        </a:xfrm>
        <a:prstGeom prst="rect">
          <a:avLst/>
        </a:prstGeom>
        <a:no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1934" tIns="60960" rIns="60960" bIns="60960" numCol="1" spcCol="1270" anchor="ctr" anchorCtr="0">
          <a:noAutofit/>
        </a:bodyPr>
        <a:lstStyle/>
        <a:p>
          <a:pPr lvl="0" algn="just" defTabSz="1066800" rtl="0">
            <a:lnSpc>
              <a:spcPct val="90000"/>
            </a:lnSpc>
            <a:spcBef>
              <a:spcPct val="0"/>
            </a:spcBef>
            <a:spcAft>
              <a:spcPct val="35000"/>
            </a:spcAft>
          </a:pPr>
          <a:r>
            <a:rPr lang="en-US" sz="2400" kern="1200" dirty="0" err="1" smtClean="0">
              <a:ln>
                <a:solidFill>
                  <a:schemeClr val="tx1"/>
                </a:solidFill>
              </a:ln>
              <a:solidFill>
                <a:schemeClr val="tx1"/>
              </a:solidFill>
              <a:latin typeface="Georgia" pitchFamily="18" charset="0"/>
            </a:rPr>
            <a:t>Marilah</a:t>
          </a:r>
          <a:r>
            <a:rPr lang="en-US" sz="2400" kern="1200" dirty="0" smtClean="0">
              <a:ln>
                <a:solidFill>
                  <a:schemeClr val="tx1"/>
                </a:solidFill>
              </a:ln>
              <a:solidFill>
                <a:schemeClr val="tx1"/>
              </a:solidFill>
              <a:latin typeface="Georgia" pitchFamily="18" charset="0"/>
            </a:rPr>
            <a:t> </a:t>
          </a:r>
          <a:r>
            <a:rPr lang="en-US" sz="2400" kern="1200" dirty="0" err="1" smtClean="0">
              <a:ln>
                <a:solidFill>
                  <a:schemeClr val="tx1"/>
                </a:solidFill>
              </a:ln>
              <a:solidFill>
                <a:schemeClr val="tx1"/>
              </a:solidFill>
              <a:latin typeface="Georgia" pitchFamily="18" charset="0"/>
            </a:rPr>
            <a:t>sama-sama</a:t>
          </a:r>
          <a:r>
            <a:rPr lang="en-US" sz="2400" kern="1200" dirty="0" smtClean="0">
              <a:ln>
                <a:solidFill>
                  <a:schemeClr val="tx1"/>
                </a:solidFill>
              </a:ln>
              <a:solidFill>
                <a:schemeClr val="tx1"/>
              </a:solidFill>
              <a:latin typeface="Georgia" pitchFamily="18" charset="0"/>
            </a:rPr>
            <a:t> </a:t>
          </a:r>
          <a:r>
            <a:rPr lang="en-US" sz="2400" kern="1200" dirty="0" err="1" smtClean="0">
              <a:ln>
                <a:solidFill>
                  <a:schemeClr val="tx1"/>
                </a:solidFill>
              </a:ln>
              <a:solidFill>
                <a:schemeClr val="tx1"/>
              </a:solidFill>
              <a:latin typeface="Georgia" pitchFamily="18" charset="0"/>
            </a:rPr>
            <a:t>kita</a:t>
          </a:r>
          <a:r>
            <a:rPr lang="en-US" sz="2400" kern="1200" dirty="0" smtClean="0">
              <a:ln>
                <a:solidFill>
                  <a:schemeClr val="tx1"/>
                </a:solidFill>
              </a:ln>
              <a:solidFill>
                <a:schemeClr val="tx1"/>
              </a:solidFill>
              <a:latin typeface="Georgia" pitchFamily="18" charset="0"/>
            </a:rPr>
            <a:t> </a:t>
          </a:r>
          <a:r>
            <a:rPr lang="en-US" sz="2400" kern="1200" dirty="0" err="1" smtClean="0">
              <a:ln>
                <a:solidFill>
                  <a:schemeClr val="tx1"/>
                </a:solidFill>
              </a:ln>
              <a:solidFill>
                <a:schemeClr val="tx1"/>
              </a:solidFill>
              <a:latin typeface="Georgia" pitchFamily="18" charset="0"/>
            </a:rPr>
            <a:t>meningkatkan</a:t>
          </a:r>
          <a:r>
            <a:rPr lang="en-US" sz="2400" kern="1200" dirty="0" smtClean="0">
              <a:ln>
                <a:solidFill>
                  <a:schemeClr val="tx1"/>
                </a:solidFill>
              </a:ln>
              <a:solidFill>
                <a:schemeClr val="tx1"/>
              </a:solidFill>
              <a:latin typeface="Georgia" pitchFamily="18" charset="0"/>
            </a:rPr>
            <a:t> </a:t>
          </a:r>
          <a:r>
            <a:rPr lang="en-US" sz="2400" kern="1200" dirty="0" err="1" smtClean="0">
              <a:ln>
                <a:solidFill>
                  <a:schemeClr val="tx1"/>
                </a:solidFill>
              </a:ln>
              <a:solidFill>
                <a:schemeClr val="tx1"/>
              </a:solidFill>
              <a:latin typeface="Georgia" pitchFamily="18" charset="0"/>
            </a:rPr>
            <a:t>ketakwaan</a:t>
          </a:r>
          <a:r>
            <a:rPr lang="en-US" sz="2400" kern="1200" dirty="0" smtClean="0">
              <a:ln>
                <a:solidFill>
                  <a:schemeClr val="tx1"/>
                </a:solidFill>
              </a:ln>
              <a:solidFill>
                <a:schemeClr val="tx1"/>
              </a:solidFill>
              <a:latin typeface="Georgia" pitchFamily="18" charset="0"/>
            </a:rPr>
            <a:t> </a:t>
          </a:r>
          <a:r>
            <a:rPr lang="en-US" sz="2400" kern="1200" dirty="0" err="1" smtClean="0">
              <a:ln>
                <a:solidFill>
                  <a:schemeClr val="tx1"/>
                </a:solidFill>
              </a:ln>
              <a:solidFill>
                <a:schemeClr val="tx1"/>
              </a:solidFill>
              <a:latin typeface="Georgia" pitchFamily="18" charset="0"/>
            </a:rPr>
            <a:t>kita</a:t>
          </a:r>
          <a:r>
            <a:rPr lang="en-US" sz="2400" kern="1200" dirty="0" smtClean="0">
              <a:ln>
                <a:solidFill>
                  <a:schemeClr val="tx1"/>
                </a:solidFill>
              </a:ln>
              <a:solidFill>
                <a:schemeClr val="tx1"/>
              </a:solidFill>
              <a:latin typeface="Georgia" pitchFamily="18" charset="0"/>
            </a:rPr>
            <a:t> </a:t>
          </a:r>
          <a:r>
            <a:rPr lang="en-US" sz="2400" kern="1200" dirty="0" err="1" smtClean="0">
              <a:ln>
                <a:solidFill>
                  <a:schemeClr val="tx1"/>
                </a:solidFill>
              </a:ln>
              <a:solidFill>
                <a:schemeClr val="tx1"/>
              </a:solidFill>
              <a:latin typeface="Georgia" pitchFamily="18" charset="0"/>
            </a:rPr>
            <a:t>kepada</a:t>
          </a:r>
          <a:r>
            <a:rPr lang="en-US" sz="2400" kern="1200" dirty="0" smtClean="0">
              <a:ln>
                <a:solidFill>
                  <a:schemeClr val="tx1"/>
                </a:solidFill>
              </a:ln>
              <a:solidFill>
                <a:schemeClr val="tx1"/>
              </a:solidFill>
              <a:latin typeface="Georgia" pitchFamily="18" charset="0"/>
            </a:rPr>
            <a:t> Allah SWT </a:t>
          </a:r>
          <a:r>
            <a:rPr lang="es-ES" sz="2400" kern="1200" dirty="0" err="1" smtClean="0">
              <a:ln>
                <a:solidFill>
                  <a:schemeClr val="tx1"/>
                </a:solidFill>
              </a:ln>
              <a:solidFill>
                <a:schemeClr val="tx1"/>
              </a:solidFill>
              <a:latin typeface="Georgia" pitchFamily="18" charset="0"/>
            </a:rPr>
            <a:t>dengan</a:t>
          </a:r>
          <a:r>
            <a:rPr lang="es-ES" sz="2400" kern="1200" dirty="0" smtClean="0">
              <a:ln>
                <a:solidFill>
                  <a:schemeClr val="tx1"/>
                </a:solidFill>
              </a:ln>
              <a:solidFill>
                <a:schemeClr val="tx1"/>
              </a:solidFill>
              <a:latin typeface="Georgia" pitchFamily="18" charset="0"/>
            </a:rPr>
            <a:t> </a:t>
          </a:r>
          <a:r>
            <a:rPr lang="es-ES" sz="2400" kern="1200" dirty="0" err="1" smtClean="0">
              <a:ln>
                <a:solidFill>
                  <a:schemeClr val="tx1"/>
                </a:solidFill>
              </a:ln>
              <a:solidFill>
                <a:schemeClr val="tx1"/>
              </a:solidFill>
              <a:latin typeface="Georgia" pitchFamily="18" charset="0"/>
            </a:rPr>
            <a:t>memperkukuhkan</a:t>
          </a:r>
          <a:r>
            <a:rPr lang="es-ES" sz="2400" kern="1200" dirty="0" smtClean="0">
              <a:ln>
                <a:solidFill>
                  <a:schemeClr val="tx1"/>
                </a:solidFill>
              </a:ln>
              <a:solidFill>
                <a:schemeClr val="tx1"/>
              </a:solidFill>
              <a:latin typeface="Georgia" pitchFamily="18" charset="0"/>
            </a:rPr>
            <a:t> </a:t>
          </a:r>
          <a:r>
            <a:rPr lang="es-ES" sz="2400" kern="1200" dirty="0" err="1" smtClean="0">
              <a:ln>
                <a:solidFill>
                  <a:schemeClr val="tx1"/>
                </a:solidFill>
              </a:ln>
              <a:solidFill>
                <a:schemeClr val="tx1"/>
              </a:solidFill>
              <a:latin typeface="Georgia" pitchFamily="18" charset="0"/>
            </a:rPr>
            <a:t>pengabdian</a:t>
          </a:r>
          <a:r>
            <a:rPr lang="es-ES" sz="2400" kern="1200" dirty="0" smtClean="0">
              <a:ln>
                <a:solidFill>
                  <a:schemeClr val="tx1"/>
                </a:solidFill>
              </a:ln>
              <a:solidFill>
                <a:schemeClr val="tx1"/>
              </a:solidFill>
              <a:latin typeface="Georgia" pitchFamily="18" charset="0"/>
            </a:rPr>
            <a:t> </a:t>
          </a:r>
          <a:r>
            <a:rPr lang="es-ES" sz="2400" kern="1200" dirty="0" err="1" smtClean="0">
              <a:ln>
                <a:solidFill>
                  <a:schemeClr val="tx1"/>
                </a:solidFill>
              </a:ln>
              <a:solidFill>
                <a:schemeClr val="tx1"/>
              </a:solidFill>
              <a:latin typeface="Georgia" pitchFamily="18" charset="0"/>
            </a:rPr>
            <a:t>diri</a:t>
          </a:r>
          <a:r>
            <a:rPr lang="es-ES" sz="2400" kern="1200" dirty="0" smtClean="0">
              <a:ln>
                <a:solidFill>
                  <a:schemeClr val="tx1"/>
                </a:solidFill>
              </a:ln>
              <a:solidFill>
                <a:schemeClr val="tx1"/>
              </a:solidFill>
              <a:latin typeface="Georgia" pitchFamily="18" charset="0"/>
            </a:rPr>
            <a:t> </a:t>
          </a:r>
          <a:r>
            <a:rPr lang="es-ES" sz="2400" kern="1200" dirty="0" err="1" smtClean="0">
              <a:ln>
                <a:solidFill>
                  <a:schemeClr val="tx1"/>
                </a:solidFill>
              </a:ln>
              <a:solidFill>
                <a:schemeClr val="tx1"/>
              </a:solidFill>
              <a:latin typeface="Georgia" pitchFamily="18" charset="0"/>
            </a:rPr>
            <a:t>kita</a:t>
          </a:r>
          <a:r>
            <a:rPr lang="es-ES" sz="2400" kern="1200" dirty="0" smtClean="0">
              <a:ln>
                <a:solidFill>
                  <a:schemeClr val="tx1"/>
                </a:solidFill>
              </a:ln>
              <a:solidFill>
                <a:schemeClr val="tx1"/>
              </a:solidFill>
              <a:latin typeface="Georgia" pitchFamily="18" charset="0"/>
            </a:rPr>
            <a:t> </a:t>
          </a:r>
          <a:r>
            <a:rPr lang="es-ES" sz="2400" kern="1200" dirty="0" err="1" smtClean="0">
              <a:ln>
                <a:solidFill>
                  <a:schemeClr val="tx1"/>
                </a:solidFill>
              </a:ln>
              <a:solidFill>
                <a:schemeClr val="tx1"/>
              </a:solidFill>
              <a:latin typeface="Georgia" pitchFamily="18" charset="0"/>
            </a:rPr>
            <a:t>kepada-Nya</a:t>
          </a:r>
          <a:r>
            <a:rPr lang="es-ES" sz="2400" kern="1200" dirty="0" smtClean="0">
              <a:ln>
                <a:solidFill>
                  <a:schemeClr val="tx1"/>
                </a:solidFill>
              </a:ln>
              <a:solidFill>
                <a:schemeClr val="tx1"/>
              </a:solidFill>
              <a:latin typeface="Georgia" pitchFamily="18" charset="0"/>
            </a:rPr>
            <a:t>, </a:t>
          </a:r>
          <a:r>
            <a:rPr lang="es-ES" sz="2400" kern="1200" dirty="0" err="1" smtClean="0">
              <a:ln>
                <a:solidFill>
                  <a:schemeClr val="tx1"/>
                </a:solidFill>
              </a:ln>
              <a:solidFill>
                <a:schemeClr val="tx1"/>
              </a:solidFill>
              <a:latin typeface="Georgia" pitchFamily="18" charset="0"/>
            </a:rPr>
            <a:t>dengan</a:t>
          </a:r>
          <a:r>
            <a:rPr lang="es-ES" sz="2400" kern="1200" dirty="0" smtClean="0">
              <a:ln>
                <a:solidFill>
                  <a:schemeClr val="tx1"/>
                </a:solidFill>
              </a:ln>
              <a:solidFill>
                <a:schemeClr val="tx1"/>
              </a:solidFill>
              <a:latin typeface="Georgia" pitchFamily="18" charset="0"/>
            </a:rPr>
            <a:t> </a:t>
          </a:r>
          <a:r>
            <a:rPr lang="es-ES" sz="2400" kern="1200" dirty="0" err="1" smtClean="0">
              <a:ln>
                <a:solidFill>
                  <a:schemeClr val="tx1"/>
                </a:solidFill>
              </a:ln>
              <a:solidFill>
                <a:schemeClr val="tx1"/>
              </a:solidFill>
              <a:latin typeface="Georgia" pitchFamily="18" charset="0"/>
            </a:rPr>
            <a:t>melaksanakan</a:t>
          </a:r>
          <a:r>
            <a:rPr lang="es-ES" sz="2400" kern="1200" dirty="0" smtClean="0">
              <a:ln>
                <a:solidFill>
                  <a:schemeClr val="tx1"/>
                </a:solidFill>
              </a:ln>
              <a:solidFill>
                <a:schemeClr val="tx1"/>
              </a:solidFill>
              <a:latin typeface="Georgia" pitchFamily="18" charset="0"/>
            </a:rPr>
            <a:t> </a:t>
          </a:r>
          <a:r>
            <a:rPr lang="es-ES" sz="2400" kern="1200" dirty="0" err="1" smtClean="0">
              <a:ln>
                <a:solidFill>
                  <a:schemeClr val="tx1"/>
                </a:solidFill>
              </a:ln>
              <a:solidFill>
                <a:schemeClr val="tx1"/>
              </a:solidFill>
              <a:latin typeface="Georgia" pitchFamily="18" charset="0"/>
            </a:rPr>
            <a:t>segala</a:t>
          </a:r>
          <a:r>
            <a:rPr lang="es-ES" sz="2400" kern="1200" dirty="0" smtClean="0">
              <a:ln>
                <a:solidFill>
                  <a:schemeClr val="tx1"/>
                </a:solidFill>
              </a:ln>
              <a:solidFill>
                <a:schemeClr val="tx1"/>
              </a:solidFill>
              <a:latin typeface="Georgia" pitchFamily="18" charset="0"/>
            </a:rPr>
            <a:t> </a:t>
          </a:r>
          <a:r>
            <a:rPr lang="es-ES" sz="2400" kern="1200" dirty="0" err="1" smtClean="0">
              <a:ln>
                <a:solidFill>
                  <a:schemeClr val="tx1"/>
                </a:solidFill>
              </a:ln>
              <a:solidFill>
                <a:schemeClr val="tx1"/>
              </a:solidFill>
              <a:latin typeface="Georgia" pitchFamily="18" charset="0"/>
            </a:rPr>
            <a:t>perintah</a:t>
          </a:r>
          <a:r>
            <a:rPr lang="es-ES" sz="2400" kern="1200" dirty="0" smtClean="0">
              <a:ln>
                <a:solidFill>
                  <a:schemeClr val="tx1"/>
                </a:solidFill>
              </a:ln>
              <a:solidFill>
                <a:schemeClr val="tx1"/>
              </a:solidFill>
              <a:latin typeface="Georgia" pitchFamily="18" charset="0"/>
            </a:rPr>
            <a:t> dan </a:t>
          </a:r>
          <a:r>
            <a:rPr lang="es-ES" sz="2400" kern="1200" dirty="0" err="1" smtClean="0">
              <a:ln>
                <a:solidFill>
                  <a:schemeClr val="tx1"/>
                </a:solidFill>
              </a:ln>
              <a:solidFill>
                <a:schemeClr val="tx1"/>
              </a:solidFill>
              <a:latin typeface="Georgia" pitchFamily="18" charset="0"/>
            </a:rPr>
            <a:t>meninggalkan</a:t>
          </a:r>
          <a:r>
            <a:rPr lang="es-ES" sz="2400" kern="1200" dirty="0" smtClean="0">
              <a:ln>
                <a:solidFill>
                  <a:schemeClr val="tx1"/>
                </a:solidFill>
              </a:ln>
              <a:solidFill>
                <a:schemeClr val="tx1"/>
              </a:solidFill>
              <a:latin typeface="Georgia" pitchFamily="18" charset="0"/>
            </a:rPr>
            <a:t> </a:t>
          </a:r>
          <a:r>
            <a:rPr lang="es-ES" sz="2400" kern="1200" dirty="0" err="1" smtClean="0">
              <a:ln>
                <a:solidFill>
                  <a:schemeClr val="tx1"/>
                </a:solidFill>
              </a:ln>
              <a:solidFill>
                <a:schemeClr val="tx1"/>
              </a:solidFill>
              <a:latin typeface="Georgia" pitchFamily="18" charset="0"/>
            </a:rPr>
            <a:t>segala</a:t>
          </a:r>
          <a:r>
            <a:rPr lang="es-ES" sz="2400" kern="1200" dirty="0" smtClean="0">
              <a:ln>
                <a:solidFill>
                  <a:schemeClr val="tx1"/>
                </a:solidFill>
              </a:ln>
              <a:solidFill>
                <a:schemeClr val="tx1"/>
              </a:solidFill>
              <a:latin typeface="Georgia" pitchFamily="18" charset="0"/>
            </a:rPr>
            <a:t> </a:t>
          </a:r>
          <a:r>
            <a:rPr lang="es-ES" sz="2400" kern="1200" dirty="0" err="1" smtClean="0">
              <a:ln>
                <a:solidFill>
                  <a:schemeClr val="tx1"/>
                </a:solidFill>
              </a:ln>
              <a:solidFill>
                <a:schemeClr val="tx1"/>
              </a:solidFill>
              <a:latin typeface="Georgia" pitchFamily="18" charset="0"/>
            </a:rPr>
            <a:t>larangan-Nya</a:t>
          </a:r>
          <a:r>
            <a:rPr lang="es-ES" sz="2400" kern="1200" dirty="0" smtClean="0">
              <a:ln>
                <a:solidFill>
                  <a:schemeClr val="tx1"/>
                </a:solidFill>
              </a:ln>
              <a:solidFill>
                <a:schemeClr val="tx1"/>
              </a:solidFill>
              <a:latin typeface="Georgia" pitchFamily="18" charset="0"/>
            </a:rPr>
            <a:t>. </a:t>
          </a:r>
          <a:endParaRPr lang="en-US" sz="2400" kern="1200" dirty="0">
            <a:ln>
              <a:solidFill>
                <a:schemeClr val="tx1"/>
              </a:solidFill>
            </a:ln>
            <a:solidFill>
              <a:schemeClr val="tx1"/>
            </a:solidFill>
            <a:latin typeface="Georgia" pitchFamily="18" charset="0"/>
          </a:endParaRPr>
        </a:p>
      </dsp:txBody>
      <dsp:txXfrm>
        <a:off x="1321536" y="2133597"/>
        <a:ext cx="7583835" cy="1981205"/>
      </dsp:txXfrm>
    </dsp:sp>
    <dsp:sp modelId="{99D993C5-F062-466D-BF5C-B1CDA67B02A9}">
      <dsp:nvSpPr>
        <dsp:cNvPr id="0" name=""/>
        <dsp:cNvSpPr/>
      </dsp:nvSpPr>
      <dsp:spPr>
        <a:xfrm>
          <a:off x="540486" y="2343150"/>
          <a:ext cx="1562100" cy="1562100"/>
        </a:xfrm>
        <a:prstGeom prst="ellipse">
          <a:avLst/>
        </a:prstGeom>
        <a:solidFill>
          <a:srgbClr val="6600FF"/>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5417ED4-5455-422F-AF51-41B1054833CC}">
      <dsp:nvSpPr>
        <dsp:cNvPr id="0" name=""/>
        <dsp:cNvSpPr/>
      </dsp:nvSpPr>
      <dsp:spPr>
        <a:xfrm>
          <a:off x="867277" y="4373879"/>
          <a:ext cx="8038094" cy="1249680"/>
        </a:xfrm>
        <a:prstGeom prst="rect">
          <a:avLst/>
        </a:prstGeom>
        <a:no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1934" tIns="60960" rIns="60960" bIns="60960" numCol="1" spcCol="1270" anchor="ctr" anchorCtr="0">
          <a:noAutofit/>
        </a:bodyPr>
        <a:lstStyle/>
        <a:p>
          <a:pPr lvl="0" algn="just" defTabSz="1066800" rtl="0">
            <a:lnSpc>
              <a:spcPct val="90000"/>
            </a:lnSpc>
            <a:spcBef>
              <a:spcPct val="0"/>
            </a:spcBef>
            <a:spcAft>
              <a:spcPct val="35000"/>
            </a:spcAft>
          </a:pPr>
          <a:r>
            <a:rPr lang="en-US" sz="2400" kern="1200" dirty="0" err="1" smtClean="0">
              <a:ln>
                <a:solidFill>
                  <a:schemeClr val="tx1"/>
                </a:solidFill>
              </a:ln>
              <a:solidFill>
                <a:schemeClr val="tx1"/>
              </a:solidFill>
              <a:latin typeface="Georgia" pitchFamily="18" charset="0"/>
            </a:rPr>
            <a:t>Mudah-mudahan</a:t>
          </a:r>
          <a:r>
            <a:rPr lang="en-US" sz="2400" kern="1200" dirty="0" smtClean="0">
              <a:ln>
                <a:solidFill>
                  <a:schemeClr val="tx1"/>
                </a:solidFill>
              </a:ln>
              <a:solidFill>
                <a:schemeClr val="tx1"/>
              </a:solidFill>
              <a:latin typeface="Georgia" pitchFamily="18" charset="0"/>
            </a:rPr>
            <a:t> Ramadan kali </a:t>
          </a:r>
          <a:r>
            <a:rPr lang="en-US" sz="2400" kern="1200" dirty="0" err="1" smtClean="0">
              <a:ln>
                <a:solidFill>
                  <a:schemeClr val="tx1"/>
                </a:solidFill>
              </a:ln>
              <a:solidFill>
                <a:schemeClr val="tx1"/>
              </a:solidFill>
              <a:latin typeface="Georgia" pitchFamily="18" charset="0"/>
            </a:rPr>
            <a:t>ini</a:t>
          </a:r>
          <a:r>
            <a:rPr lang="en-US" sz="2400" kern="1200" dirty="0" smtClean="0">
              <a:ln>
                <a:solidFill>
                  <a:schemeClr val="tx1"/>
                </a:solidFill>
              </a:ln>
              <a:solidFill>
                <a:schemeClr val="tx1"/>
              </a:solidFill>
              <a:latin typeface="Georgia" pitchFamily="18" charset="0"/>
            </a:rPr>
            <a:t> </a:t>
          </a:r>
          <a:r>
            <a:rPr lang="en-US" sz="2400" kern="1200" dirty="0" err="1" smtClean="0">
              <a:ln>
                <a:solidFill>
                  <a:schemeClr val="tx1"/>
                </a:solidFill>
              </a:ln>
              <a:solidFill>
                <a:schemeClr val="tx1"/>
              </a:solidFill>
              <a:latin typeface="Georgia" pitchFamily="18" charset="0"/>
            </a:rPr>
            <a:t>menjadikan</a:t>
          </a:r>
          <a:r>
            <a:rPr lang="en-US" sz="2400" kern="1200" dirty="0" smtClean="0">
              <a:ln>
                <a:solidFill>
                  <a:schemeClr val="tx1"/>
                </a:solidFill>
              </a:ln>
              <a:solidFill>
                <a:schemeClr val="tx1"/>
              </a:solidFill>
              <a:latin typeface="Georgia" pitchFamily="18" charset="0"/>
            </a:rPr>
            <a:t> </a:t>
          </a:r>
          <a:r>
            <a:rPr lang="en-US" sz="2400" kern="1200" dirty="0" err="1" smtClean="0">
              <a:ln>
                <a:solidFill>
                  <a:schemeClr val="tx1"/>
                </a:solidFill>
              </a:ln>
              <a:solidFill>
                <a:schemeClr val="tx1"/>
              </a:solidFill>
              <a:latin typeface="Georgia" pitchFamily="18" charset="0"/>
            </a:rPr>
            <a:t>kita</a:t>
          </a:r>
          <a:r>
            <a:rPr lang="en-US" sz="2400" kern="1200" dirty="0" smtClean="0">
              <a:ln>
                <a:solidFill>
                  <a:schemeClr val="tx1"/>
                </a:solidFill>
              </a:ln>
              <a:solidFill>
                <a:schemeClr val="tx1"/>
              </a:solidFill>
              <a:latin typeface="Georgia" pitchFamily="18" charset="0"/>
            </a:rPr>
            <a:t> </a:t>
          </a:r>
          <a:r>
            <a:rPr lang="en-US" sz="2400" kern="1200" dirty="0" err="1" smtClean="0">
              <a:ln>
                <a:solidFill>
                  <a:schemeClr val="tx1"/>
                </a:solidFill>
              </a:ln>
              <a:solidFill>
                <a:schemeClr val="tx1"/>
              </a:solidFill>
              <a:latin typeface="Georgia" pitchFamily="18" charset="0"/>
            </a:rPr>
            <a:t>insan</a:t>
          </a:r>
          <a:r>
            <a:rPr lang="en-US" sz="2400" kern="1200" dirty="0" smtClean="0">
              <a:ln>
                <a:solidFill>
                  <a:schemeClr val="tx1"/>
                </a:solidFill>
              </a:ln>
              <a:solidFill>
                <a:schemeClr val="tx1"/>
              </a:solidFill>
              <a:latin typeface="Georgia" pitchFamily="18" charset="0"/>
            </a:rPr>
            <a:t> yang </a:t>
          </a:r>
          <a:r>
            <a:rPr lang="en-US" sz="2400" kern="1200" dirty="0" err="1" smtClean="0">
              <a:ln>
                <a:solidFill>
                  <a:schemeClr val="tx1"/>
                </a:solidFill>
              </a:ln>
              <a:solidFill>
                <a:schemeClr val="tx1"/>
              </a:solidFill>
              <a:latin typeface="Georgia" pitchFamily="18" charset="0"/>
            </a:rPr>
            <a:t>berjaya</a:t>
          </a:r>
          <a:r>
            <a:rPr lang="en-US" sz="2400" kern="1200" dirty="0" smtClean="0">
              <a:ln>
                <a:solidFill>
                  <a:schemeClr val="tx1"/>
                </a:solidFill>
              </a:ln>
              <a:solidFill>
                <a:schemeClr val="tx1"/>
              </a:solidFill>
              <a:latin typeface="Georgia" pitchFamily="18" charset="0"/>
            </a:rPr>
            <a:t> </a:t>
          </a:r>
          <a:r>
            <a:rPr lang="en-US" sz="2400" kern="1200" dirty="0" err="1" smtClean="0">
              <a:ln>
                <a:solidFill>
                  <a:schemeClr val="tx1"/>
                </a:solidFill>
              </a:ln>
              <a:solidFill>
                <a:schemeClr val="tx1"/>
              </a:solidFill>
              <a:latin typeface="Georgia" pitchFamily="18" charset="0"/>
            </a:rPr>
            <a:t>di</a:t>
          </a:r>
          <a:r>
            <a:rPr lang="en-US" sz="2400" kern="1200" dirty="0" smtClean="0">
              <a:ln>
                <a:solidFill>
                  <a:schemeClr val="tx1"/>
                </a:solidFill>
              </a:ln>
              <a:solidFill>
                <a:schemeClr val="tx1"/>
              </a:solidFill>
              <a:latin typeface="Georgia" pitchFamily="18" charset="0"/>
            </a:rPr>
            <a:t> </a:t>
          </a:r>
          <a:r>
            <a:rPr lang="en-US" sz="2400" kern="1200" dirty="0" err="1" smtClean="0">
              <a:ln>
                <a:solidFill>
                  <a:schemeClr val="tx1"/>
                </a:solidFill>
              </a:ln>
              <a:solidFill>
                <a:schemeClr val="tx1"/>
              </a:solidFill>
              <a:latin typeface="Georgia" pitchFamily="18" charset="0"/>
            </a:rPr>
            <a:t>dunia</a:t>
          </a:r>
          <a:r>
            <a:rPr lang="en-US" sz="2400" kern="1200" dirty="0" smtClean="0">
              <a:ln>
                <a:solidFill>
                  <a:schemeClr val="tx1"/>
                </a:solidFill>
              </a:ln>
              <a:solidFill>
                <a:schemeClr val="tx1"/>
              </a:solidFill>
              <a:latin typeface="Georgia" pitchFamily="18" charset="0"/>
            </a:rPr>
            <a:t> </a:t>
          </a:r>
          <a:r>
            <a:rPr lang="en-US" sz="2400" kern="1200" dirty="0" err="1" smtClean="0">
              <a:ln>
                <a:solidFill>
                  <a:schemeClr val="tx1"/>
                </a:solidFill>
              </a:ln>
              <a:solidFill>
                <a:schemeClr val="tx1"/>
              </a:solidFill>
              <a:latin typeface="Georgia" pitchFamily="18" charset="0"/>
            </a:rPr>
            <a:t>dan</a:t>
          </a:r>
          <a:r>
            <a:rPr lang="en-US" sz="2400" kern="1200" dirty="0" smtClean="0">
              <a:ln>
                <a:solidFill>
                  <a:schemeClr val="tx1"/>
                </a:solidFill>
              </a:ln>
              <a:solidFill>
                <a:schemeClr val="tx1"/>
              </a:solidFill>
              <a:latin typeface="Georgia" pitchFamily="18" charset="0"/>
            </a:rPr>
            <a:t> </a:t>
          </a:r>
          <a:r>
            <a:rPr lang="en-US" sz="2400" kern="1200" dirty="0" err="1" smtClean="0">
              <a:ln>
                <a:solidFill>
                  <a:schemeClr val="tx1"/>
                </a:solidFill>
              </a:ln>
              <a:solidFill>
                <a:schemeClr val="tx1"/>
              </a:solidFill>
              <a:latin typeface="Georgia" pitchFamily="18" charset="0"/>
            </a:rPr>
            <a:t>akhirat</a:t>
          </a:r>
          <a:r>
            <a:rPr lang="en-US" sz="2400" kern="1200" dirty="0" smtClean="0">
              <a:ln>
                <a:solidFill>
                  <a:schemeClr val="tx1"/>
                </a:solidFill>
              </a:ln>
              <a:solidFill>
                <a:schemeClr val="tx1"/>
              </a:solidFill>
              <a:latin typeface="Georgia" pitchFamily="18" charset="0"/>
            </a:rPr>
            <a:t>. </a:t>
          </a:r>
          <a:endParaRPr lang="en-US" sz="2400" kern="1200" dirty="0">
            <a:ln>
              <a:solidFill>
                <a:schemeClr val="tx1"/>
              </a:solidFill>
            </a:ln>
            <a:solidFill>
              <a:schemeClr val="tx1"/>
            </a:solidFill>
            <a:latin typeface="Georgia" pitchFamily="18" charset="0"/>
          </a:endParaRPr>
        </a:p>
      </dsp:txBody>
      <dsp:txXfrm>
        <a:off x="867277" y="4373879"/>
        <a:ext cx="8038094" cy="1249680"/>
      </dsp:txXfrm>
    </dsp:sp>
    <dsp:sp modelId="{CBAF6D9E-16E9-4057-9D8A-B501E907B333}">
      <dsp:nvSpPr>
        <dsp:cNvPr id="0" name=""/>
        <dsp:cNvSpPr/>
      </dsp:nvSpPr>
      <dsp:spPr>
        <a:xfrm>
          <a:off x="86227" y="4217670"/>
          <a:ext cx="1562100" cy="1562100"/>
        </a:xfrm>
        <a:prstGeom prst="ellipse">
          <a:avLst/>
        </a:prstGeom>
        <a:solidFill>
          <a:srgbClr val="C000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AA191-D007-48E0-91DB-85B8D3899585}">
      <dsp:nvSpPr>
        <dsp:cNvPr id="0" name=""/>
        <dsp:cNvSpPr/>
      </dsp:nvSpPr>
      <dsp:spPr>
        <a:xfrm>
          <a:off x="0" y="750637"/>
          <a:ext cx="9144000" cy="1482974"/>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err="1" smtClean="0">
              <a:ln>
                <a:solidFill>
                  <a:schemeClr val="tx1"/>
                </a:solidFill>
              </a:ln>
              <a:solidFill>
                <a:schemeClr val="tx1"/>
              </a:solidFill>
              <a:latin typeface="Georgia" pitchFamily="18" charset="0"/>
            </a:rPr>
            <a:t>Selain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menyayangi</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kesihatan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diri</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fizikal</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kita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juga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perlu</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menjaga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menyayangi</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diri</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rohani</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dengan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mendekatkan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diri</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kepada</a:t>
          </a:r>
          <a:r>
            <a:rPr lang="en-US" sz="2200" kern="1200" dirty="0" smtClean="0">
              <a:ln>
                <a:solidFill>
                  <a:schemeClr val="tx1"/>
                </a:solidFill>
              </a:ln>
              <a:solidFill>
                <a:schemeClr val="tx1"/>
              </a:solidFill>
              <a:latin typeface="Georgia" pitchFamily="18" charset="0"/>
            </a:rPr>
            <a:t> Allah SWT. </a:t>
          </a:r>
          <a:endParaRPr lang="en-US" sz="2200" kern="1200" dirty="0">
            <a:ln>
              <a:solidFill>
                <a:schemeClr val="tx1"/>
              </a:solidFill>
            </a:ln>
            <a:solidFill>
              <a:schemeClr val="tx1"/>
            </a:solidFill>
            <a:latin typeface="Georgia" pitchFamily="18" charset="0"/>
          </a:endParaRPr>
        </a:p>
      </dsp:txBody>
      <dsp:txXfrm>
        <a:off x="72393" y="823030"/>
        <a:ext cx="8999214" cy="1338188"/>
      </dsp:txXfrm>
    </dsp:sp>
    <dsp:sp modelId="{14FC363A-BA2A-4CAC-9518-3F5A93068EFB}">
      <dsp:nvSpPr>
        <dsp:cNvPr id="0" name=""/>
        <dsp:cNvSpPr/>
      </dsp:nvSpPr>
      <dsp:spPr>
        <a:xfrm>
          <a:off x="0" y="2420812"/>
          <a:ext cx="9144000" cy="1482974"/>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err="1" smtClean="0">
              <a:ln>
                <a:solidFill>
                  <a:schemeClr val="tx1"/>
                </a:solidFill>
              </a:ln>
              <a:solidFill>
                <a:schemeClr val="tx1"/>
              </a:solidFill>
              <a:latin typeface="Georgia" pitchFamily="18" charset="0"/>
            </a:rPr>
            <a:t>Sempena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berada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di</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fasa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terakhir</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bulan</a:t>
          </a:r>
          <a:r>
            <a:rPr lang="en-US" sz="2200" kern="1200" dirty="0" smtClean="0">
              <a:ln>
                <a:solidFill>
                  <a:schemeClr val="tx1"/>
                </a:solidFill>
              </a:ln>
              <a:solidFill>
                <a:schemeClr val="tx1"/>
              </a:solidFill>
              <a:latin typeface="Georgia" pitchFamily="18" charset="0"/>
            </a:rPr>
            <a:t> Ramadan al-Mubarak </a:t>
          </a:r>
          <a:r>
            <a:rPr lang="en-US" sz="2200" kern="1200" dirty="0" err="1" smtClean="0">
              <a:ln>
                <a:solidFill>
                  <a:schemeClr val="tx1"/>
                </a:solidFill>
              </a:ln>
              <a:solidFill>
                <a:schemeClr val="tx1"/>
              </a:solidFill>
              <a:latin typeface="Georgia" pitchFamily="18" charset="0"/>
            </a:rPr>
            <a:t>ini</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adakah</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kita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benar-benar</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mendapat</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faedah</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di</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bulan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mulia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ini</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dengan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perkara-perkara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kebajikan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amal</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soleh</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atau</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masih</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lagi</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terleka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tewas</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kepada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nafsu</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diri</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sendiri</a:t>
          </a:r>
          <a:r>
            <a:rPr lang="en-US" sz="2200" kern="1200" dirty="0" smtClean="0">
              <a:ln>
                <a:solidFill>
                  <a:schemeClr val="tx1"/>
                </a:solidFill>
              </a:ln>
              <a:solidFill>
                <a:schemeClr val="tx1"/>
              </a:solidFill>
              <a:latin typeface="Georgia" pitchFamily="18" charset="0"/>
            </a:rPr>
            <a:t>?. 	</a:t>
          </a:r>
          <a:endParaRPr lang="en-US" sz="2200" kern="1200" dirty="0">
            <a:ln>
              <a:solidFill>
                <a:schemeClr val="tx1"/>
              </a:solidFill>
            </a:ln>
            <a:solidFill>
              <a:schemeClr val="tx1"/>
            </a:solidFill>
            <a:latin typeface="Georgia" pitchFamily="18" charset="0"/>
          </a:endParaRPr>
        </a:p>
      </dsp:txBody>
      <dsp:txXfrm>
        <a:off x="72393" y="2493205"/>
        <a:ext cx="8999214" cy="1338188"/>
      </dsp:txXfrm>
    </dsp:sp>
    <dsp:sp modelId="{216B783F-4796-4A99-BD51-882A116C122D}">
      <dsp:nvSpPr>
        <dsp:cNvPr id="0" name=""/>
        <dsp:cNvSpPr/>
      </dsp:nvSpPr>
      <dsp:spPr>
        <a:xfrm>
          <a:off x="0" y="4090987"/>
          <a:ext cx="9144000" cy="1482974"/>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err="1" smtClean="0">
              <a:ln>
                <a:solidFill>
                  <a:schemeClr val="tx1"/>
                </a:solidFill>
              </a:ln>
              <a:solidFill>
                <a:schemeClr val="tx1"/>
              </a:solidFill>
              <a:latin typeface="Georgia" pitchFamily="18" charset="0"/>
            </a:rPr>
            <a:t>Ya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masih</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belum</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terlewat</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untuk</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kita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bangkit</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meningkatkan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ketakwaan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kepada</a:t>
          </a:r>
          <a:r>
            <a:rPr lang="en-US" sz="2200" kern="1200" dirty="0" smtClean="0">
              <a:ln>
                <a:solidFill>
                  <a:schemeClr val="tx1"/>
                </a:solidFill>
              </a:ln>
              <a:solidFill>
                <a:schemeClr val="tx1"/>
              </a:solidFill>
              <a:latin typeface="Georgia" pitchFamily="18" charset="0"/>
            </a:rPr>
            <a:t> Allah SWT </a:t>
          </a:r>
          <a:r>
            <a:rPr lang="en-US" sz="2200" kern="1200" dirty="0" err="1" smtClean="0">
              <a:ln>
                <a:solidFill>
                  <a:schemeClr val="tx1"/>
                </a:solidFill>
              </a:ln>
              <a:solidFill>
                <a:schemeClr val="tx1"/>
              </a:solidFill>
              <a:latin typeface="Georgia" pitchFamily="18" charset="0"/>
            </a:rPr>
            <a:t>dengan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melipatgandakan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amalan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pengabdian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kita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kepada-Nya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Mudah-mudahan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kita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termasuk</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dalam</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golongan</a:t>
          </a:r>
          <a:r>
            <a:rPr lang="en-US" sz="2200" kern="1200" dirty="0" smtClean="0">
              <a:ln>
                <a:solidFill>
                  <a:schemeClr val="tx1"/>
                </a:solidFill>
              </a:ln>
              <a:solidFill>
                <a:schemeClr val="tx1"/>
              </a:solidFill>
              <a:latin typeface="Georgia" pitchFamily="18" charset="0"/>
            </a:rPr>
            <a:t> yang </a:t>
          </a:r>
          <a:r>
            <a:rPr lang="en-US" sz="2200" kern="1200" dirty="0" err="1" smtClean="0">
              <a:ln>
                <a:solidFill>
                  <a:schemeClr val="tx1"/>
                </a:solidFill>
              </a:ln>
              <a:solidFill>
                <a:schemeClr val="tx1"/>
              </a:solidFill>
              <a:latin typeface="Georgia" pitchFamily="18" charset="0"/>
            </a:rPr>
            <a:t>mendapat</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keberkatan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dari</a:t>
          </a:r>
          <a:r>
            <a:rPr lang="en-US" sz="2200" kern="1200" dirty="0" smtClean="0">
              <a:ln>
                <a:solidFill>
                  <a:schemeClr val="tx1"/>
                </a:solidFill>
              </a:ln>
              <a:solidFill>
                <a:schemeClr val="tx1"/>
              </a:solidFill>
              <a:latin typeface="Georgia" pitchFamily="18" charset="0"/>
            </a:rPr>
            <a:t> Allah SWT. </a:t>
          </a:r>
          <a:endParaRPr lang="en-US" sz="2200" kern="1200" dirty="0">
            <a:ln>
              <a:solidFill>
                <a:schemeClr val="tx1"/>
              </a:solidFill>
            </a:ln>
            <a:solidFill>
              <a:schemeClr val="tx1"/>
            </a:solidFill>
            <a:latin typeface="Georgia" pitchFamily="18" charset="0"/>
          </a:endParaRPr>
        </a:p>
      </dsp:txBody>
      <dsp:txXfrm>
        <a:off x="72393" y="4163380"/>
        <a:ext cx="8999214" cy="13381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CCDF4-E753-4298-AC67-1AA816D689EB}">
      <dsp:nvSpPr>
        <dsp:cNvPr id="0" name=""/>
        <dsp:cNvSpPr/>
      </dsp:nvSpPr>
      <dsp:spPr>
        <a:xfrm>
          <a:off x="11762" y="1072674"/>
          <a:ext cx="1309263" cy="4103051"/>
        </a:xfrm>
        <a:prstGeom prst="roundRect">
          <a:avLst>
            <a:gd name="adj" fmla="val 1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solidFill>
                <a:srgbClr val="FFFF00"/>
              </a:solidFill>
              <a:effectLst>
                <a:glow rad="101600">
                  <a:schemeClr val="tx1">
                    <a:alpha val="60000"/>
                  </a:schemeClr>
                </a:glow>
              </a:effectLst>
              <a:latin typeface="Georgia" pitchFamily="18" charset="0"/>
            </a:rPr>
            <a:t>Firman Allah SWT dalam Surah Al-Qadr ayat 1-5:</a:t>
          </a:r>
          <a:endParaRPr lang="en-US" sz="2000" kern="1200">
            <a:solidFill>
              <a:srgbClr val="FFFF00"/>
            </a:solidFill>
            <a:effectLst>
              <a:glow rad="101600">
                <a:schemeClr val="tx1">
                  <a:alpha val="60000"/>
                </a:schemeClr>
              </a:glow>
            </a:effectLst>
            <a:latin typeface="Georgia" pitchFamily="18" charset="0"/>
          </a:endParaRPr>
        </a:p>
      </dsp:txBody>
      <dsp:txXfrm>
        <a:off x="50109" y="1111021"/>
        <a:ext cx="1232569" cy="4026357"/>
      </dsp:txXfrm>
    </dsp:sp>
    <dsp:sp modelId="{ED528781-2602-4459-85E1-D088F1EA3AE5}">
      <dsp:nvSpPr>
        <dsp:cNvPr id="0" name=""/>
        <dsp:cNvSpPr/>
      </dsp:nvSpPr>
      <dsp:spPr>
        <a:xfrm>
          <a:off x="1451952" y="2961851"/>
          <a:ext cx="277563" cy="324697"/>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Georgia" pitchFamily="18" charset="0"/>
          </a:endParaRPr>
        </a:p>
      </dsp:txBody>
      <dsp:txXfrm>
        <a:off x="1451952" y="3026790"/>
        <a:ext cx="194294" cy="194819"/>
      </dsp:txXfrm>
    </dsp:sp>
    <dsp:sp modelId="{DCD0DD66-2656-40F6-B4A7-218D9A128FD3}">
      <dsp:nvSpPr>
        <dsp:cNvPr id="0" name=""/>
        <dsp:cNvSpPr/>
      </dsp:nvSpPr>
      <dsp:spPr>
        <a:xfrm>
          <a:off x="1844731" y="64824"/>
          <a:ext cx="2840407" cy="6118751"/>
        </a:xfrm>
        <a:prstGeom prst="roundRect">
          <a:avLst>
            <a:gd name="adj" fmla="val 1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ar-SA" sz="3200" b="1" kern="1200" dirty="0" smtClean="0">
              <a:effectLst>
                <a:glow rad="101600">
                  <a:schemeClr val="tx1">
                    <a:alpha val="60000"/>
                  </a:schemeClr>
                </a:glow>
              </a:effectLst>
              <a:latin typeface="Georgia" pitchFamily="18" charset="0"/>
              <a:cs typeface="QCF_P598" pitchFamily="2" charset="2"/>
            </a:rPr>
            <a:t>ﭑ ﭒ ﭓ ﭔ ﭕ ﭖ ﭗ ﭘ ﭙ ﭚ ﭛ ﭜ ﭝ ﭞ ﭟ ﭠ ﭡ ﭢ ﭣ ﭤ ﭥ ﭦ ﭧ ﭨ ﭩ ﭪ ﭫ ﭬ ﭭ ﭮ ﭯ ﭰ ﭱ ﭲ ﭳ</a:t>
          </a:r>
          <a:endParaRPr lang="en-US" sz="3200" kern="1200" dirty="0">
            <a:effectLst>
              <a:glow rad="101600">
                <a:schemeClr val="tx1">
                  <a:alpha val="60000"/>
                </a:schemeClr>
              </a:glow>
            </a:effectLst>
            <a:latin typeface="Georgia" pitchFamily="18" charset="0"/>
            <a:cs typeface="QCF_P598" pitchFamily="2" charset="2"/>
          </a:endParaRPr>
        </a:p>
      </dsp:txBody>
      <dsp:txXfrm>
        <a:off x="1927924" y="148017"/>
        <a:ext cx="2674021" cy="5952365"/>
      </dsp:txXfrm>
    </dsp:sp>
    <dsp:sp modelId="{D0C702ED-2A10-4808-AE9C-0C34AFF19E6C}">
      <dsp:nvSpPr>
        <dsp:cNvPr id="0" name=""/>
        <dsp:cNvSpPr/>
      </dsp:nvSpPr>
      <dsp:spPr>
        <a:xfrm>
          <a:off x="4816065" y="2961851"/>
          <a:ext cx="277563" cy="324697"/>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Georgia" pitchFamily="18" charset="0"/>
          </a:endParaRPr>
        </a:p>
      </dsp:txBody>
      <dsp:txXfrm>
        <a:off x="4816065" y="3026790"/>
        <a:ext cx="194294" cy="194819"/>
      </dsp:txXfrm>
    </dsp:sp>
    <dsp:sp modelId="{2D967036-7814-47DC-B9B2-21BCED719FA4}">
      <dsp:nvSpPr>
        <dsp:cNvPr id="0" name=""/>
        <dsp:cNvSpPr/>
      </dsp:nvSpPr>
      <dsp:spPr>
        <a:xfrm>
          <a:off x="5208844" y="64824"/>
          <a:ext cx="3770992" cy="6118751"/>
        </a:xfrm>
        <a:prstGeom prst="roundRect">
          <a:avLst>
            <a:gd name="adj" fmla="val 10000"/>
          </a:avLst>
        </a:prstGeom>
        <a:solidFill>
          <a:srgbClr val="FFFF00"/>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err="1" smtClean="0">
              <a:ln>
                <a:solidFill>
                  <a:schemeClr val="tx1"/>
                </a:solidFill>
              </a:ln>
              <a:solidFill>
                <a:schemeClr val="tx1"/>
              </a:solidFill>
              <a:latin typeface="Georgia" pitchFamily="18" charset="0"/>
            </a:rPr>
            <a:t>Maksudnya</a:t>
          </a:r>
          <a:r>
            <a:rPr lang="en-US" sz="2000" kern="1200" dirty="0" smtClean="0">
              <a:ln>
                <a:solidFill>
                  <a:schemeClr val="tx1"/>
                </a:solidFill>
              </a:ln>
              <a:solidFill>
                <a:schemeClr val="tx1"/>
              </a:solidFill>
              <a:latin typeface="Georgia" pitchFamily="18" charset="0"/>
            </a:rPr>
            <a:t>: </a:t>
          </a:r>
          <a:r>
            <a:rPr lang="en-US" sz="2000" i="1" kern="1200" dirty="0" smtClean="0">
              <a:solidFill>
                <a:schemeClr val="tx1"/>
              </a:solidFill>
              <a:latin typeface="Georgia" pitchFamily="18" charset="0"/>
            </a:rPr>
            <a:t>“</a:t>
          </a:r>
          <a:r>
            <a:rPr lang="en-US" sz="2000" i="1" kern="1200" dirty="0" err="1" smtClean="0">
              <a:solidFill>
                <a:schemeClr val="tx1"/>
              </a:solidFill>
              <a:latin typeface="Georgia" pitchFamily="18" charset="0"/>
            </a:rPr>
            <a:t>Sesungguhnya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Kami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telah</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menurunkan</a:t>
          </a:r>
          <a:r>
            <a:rPr lang="en-US" sz="2000" i="1" kern="1200" dirty="0" smtClean="0">
              <a:solidFill>
                <a:schemeClr val="tx1"/>
              </a:solidFill>
              <a:latin typeface="Georgia" pitchFamily="18" charset="0"/>
            </a:rPr>
            <a:t> (Al-Qur'an) </a:t>
          </a:r>
          <a:r>
            <a:rPr lang="en-US" sz="2000" i="1" kern="1200" dirty="0" err="1" smtClean="0">
              <a:solidFill>
                <a:schemeClr val="tx1"/>
              </a:solidFill>
              <a:latin typeface="Georgia" pitchFamily="18" charset="0"/>
            </a:rPr>
            <a:t>ini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pada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Malam</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Laitatul-Qadar</a:t>
          </a:r>
          <a:r>
            <a:rPr lang="en-US" sz="2000" i="1" kern="1200" dirty="0" smtClean="0">
              <a:solidFill>
                <a:schemeClr val="tx1"/>
              </a:solidFill>
              <a:latin typeface="Georgia" pitchFamily="18" charset="0"/>
            </a:rPr>
            <a:t>. Dan </a:t>
          </a:r>
          <a:r>
            <a:rPr lang="en-US" sz="2000" i="1" kern="1200" dirty="0" err="1" smtClean="0">
              <a:solidFill>
                <a:schemeClr val="tx1"/>
              </a:solidFill>
              <a:latin typeface="Georgia" pitchFamily="18" charset="0"/>
            </a:rPr>
            <a:t>apa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jalannya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engkau</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dapat</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mengetahui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apa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dia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kebesaran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Malam</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Lailatul-Qadar</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itu</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Malam</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Lailatul-Qadar</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lebih</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baik</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daripada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seribu</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bulan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Pada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Malam</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itu</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turun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malaikat</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dan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Jibril</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dengan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izin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Tuhan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mereka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kerana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membawa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segala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perkara</a:t>
          </a:r>
          <a:r>
            <a:rPr lang="en-US" sz="2000" i="1" kern="1200" dirty="0" smtClean="0">
              <a:solidFill>
                <a:schemeClr val="tx1"/>
              </a:solidFill>
              <a:latin typeface="Georgia" pitchFamily="18" charset="0"/>
            </a:rPr>
            <a:t> (yang </a:t>
          </a:r>
          <a:r>
            <a:rPr lang="en-US" sz="2000" i="1" kern="1200" dirty="0" err="1" smtClean="0">
              <a:solidFill>
                <a:schemeClr val="tx1"/>
              </a:solidFill>
              <a:latin typeface="Georgia" pitchFamily="18" charset="0"/>
            </a:rPr>
            <a:t>ditakdirkan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berlakunya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pada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tahun</a:t>
          </a:r>
          <a:r>
            <a:rPr lang="en-US" sz="2000" i="1" kern="1200" dirty="0" smtClean="0">
              <a:solidFill>
                <a:schemeClr val="tx1"/>
              </a:solidFill>
              <a:latin typeface="Georgia" pitchFamily="18" charset="0"/>
            </a:rPr>
            <a:t> yang </a:t>
          </a:r>
          <a:r>
            <a:rPr lang="en-US" sz="2000" i="1" kern="1200" dirty="0" err="1" smtClean="0">
              <a:solidFill>
                <a:schemeClr val="tx1"/>
              </a:solidFill>
              <a:latin typeface="Georgia" pitchFamily="18" charset="0"/>
            </a:rPr>
            <a:t>berikut</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Sejahteralah</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Malam</a:t>
          </a:r>
          <a:r>
            <a:rPr lang="en-US" sz="2000" i="1" kern="1200" dirty="0" smtClean="0">
              <a:solidFill>
                <a:schemeClr val="tx1"/>
              </a:solidFill>
              <a:latin typeface="Georgia" pitchFamily="18" charset="0"/>
            </a:rPr>
            <a:t> (yang </a:t>
          </a:r>
          <a:r>
            <a:rPr lang="en-US" sz="2000" i="1" kern="1200" dirty="0" err="1" smtClean="0">
              <a:solidFill>
                <a:schemeClr val="tx1"/>
              </a:solidFill>
              <a:latin typeface="Georgia" pitchFamily="18" charset="0"/>
            </a:rPr>
            <a:t>berkat</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itu</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hingga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terbit</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fajar</a:t>
          </a:r>
          <a:r>
            <a:rPr lang="en-US" sz="2000" i="1" kern="1200" dirty="0" smtClean="0">
              <a:solidFill>
                <a:schemeClr val="tx1"/>
              </a:solidFill>
              <a:latin typeface="Georgia" pitchFamily="18" charset="0"/>
            </a:rPr>
            <a:t>.”</a:t>
          </a:r>
          <a:endParaRPr lang="en-US" sz="2000" kern="1200" dirty="0">
            <a:ln>
              <a:solidFill>
                <a:schemeClr val="tx1"/>
              </a:solidFill>
            </a:ln>
            <a:solidFill>
              <a:schemeClr val="tx1"/>
            </a:solidFill>
            <a:latin typeface="Georgia" pitchFamily="18" charset="0"/>
          </a:endParaRPr>
        </a:p>
      </dsp:txBody>
      <dsp:txXfrm>
        <a:off x="5319293" y="175273"/>
        <a:ext cx="3550094" cy="589785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663D3-3C0C-4FE3-ADA9-2695236EDDC6}">
      <dsp:nvSpPr>
        <dsp:cNvPr id="0" name=""/>
        <dsp:cNvSpPr/>
      </dsp:nvSpPr>
      <dsp:spPr>
        <a:xfrm>
          <a:off x="-7320445" y="-1119443"/>
          <a:ext cx="8715888" cy="8715888"/>
        </a:xfrm>
        <a:prstGeom prst="blockArc">
          <a:avLst>
            <a:gd name="adj1" fmla="val 18900000"/>
            <a:gd name="adj2" fmla="val 2700000"/>
            <a:gd name="adj3" fmla="val 248"/>
          </a:avLst>
        </a:prstGeom>
        <a:noFill/>
        <a:ln w="55000" cap="flat" cmpd="thickThin"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4688DE0-0060-4823-823C-E474309F5549}">
      <dsp:nvSpPr>
        <dsp:cNvPr id="0" name=""/>
        <dsp:cNvSpPr/>
      </dsp:nvSpPr>
      <dsp:spPr>
        <a:xfrm>
          <a:off x="957511" y="664307"/>
          <a:ext cx="8003209" cy="1295400"/>
        </a:xfrm>
        <a:prstGeom prst="rect">
          <a:avLst/>
        </a:prstGeom>
        <a:solidFill>
          <a:schemeClr val="bg1"/>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224" tIns="55880" rIns="55880" bIns="55880" numCol="1" spcCol="1270" anchor="ctr" anchorCtr="0">
          <a:noAutofit/>
        </a:bodyPr>
        <a:lstStyle/>
        <a:p>
          <a:pPr lvl="0" algn="just" defTabSz="977900" rtl="0">
            <a:lnSpc>
              <a:spcPct val="90000"/>
            </a:lnSpc>
            <a:spcBef>
              <a:spcPct val="0"/>
            </a:spcBef>
            <a:spcAft>
              <a:spcPct val="35000"/>
            </a:spcAft>
          </a:pPr>
          <a:r>
            <a:rPr lang="en-US" sz="2200" kern="1200" dirty="0" err="1" smtClean="0">
              <a:solidFill>
                <a:schemeClr val="tx1"/>
              </a:solidFill>
              <a:latin typeface="Georgia" pitchFamily="18" charset="0"/>
            </a:rPr>
            <a:t>Kemuliaan</a:t>
          </a:r>
          <a:r>
            <a:rPr lang="en-US" sz="2200" kern="1200" dirty="0" smtClean="0">
              <a:solidFill>
                <a:schemeClr val="tx1"/>
              </a:solidFill>
              <a:latin typeface="Georgia" pitchFamily="18" charset="0"/>
            </a:rPr>
            <a:t> </a:t>
          </a:r>
          <a:r>
            <a:rPr lang="en-US" sz="2200" i="1" kern="1200" dirty="0" err="1" smtClean="0">
              <a:solidFill>
                <a:schemeClr val="tx1"/>
              </a:solidFill>
              <a:latin typeface="Georgia" pitchFamily="18" charset="0"/>
            </a:rPr>
            <a:t>Lailatul</a:t>
          </a:r>
          <a:r>
            <a:rPr lang="en-US" sz="2200" i="1" kern="1200" dirty="0" smtClean="0">
              <a:solidFill>
                <a:schemeClr val="tx1"/>
              </a:solidFill>
              <a:latin typeface="Georgia" pitchFamily="18" charset="0"/>
            </a:rPr>
            <a:t> </a:t>
          </a:r>
          <a:r>
            <a:rPr lang="en-US" sz="2200" i="1" kern="1200" dirty="0" err="1" smtClean="0">
              <a:solidFill>
                <a:schemeClr val="tx1"/>
              </a:solidFill>
              <a:latin typeface="Georgia" pitchFamily="18" charset="0"/>
            </a:rPr>
            <a:t>Qadar</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itu</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lebih</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baik</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daripada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seribu</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atau</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bersamaan</a:t>
          </a:r>
          <a:r>
            <a:rPr lang="en-US" sz="2200" kern="1200" dirty="0" smtClean="0">
              <a:solidFill>
                <a:schemeClr val="tx1"/>
              </a:solidFill>
              <a:latin typeface="Georgia" pitchFamily="18" charset="0"/>
            </a:rPr>
            <a:t> 83 </a:t>
          </a:r>
          <a:r>
            <a:rPr lang="en-US" sz="2200" kern="1200" dirty="0" err="1" smtClean="0">
              <a:solidFill>
                <a:schemeClr val="tx1"/>
              </a:solidFill>
              <a:latin typeface="Georgia" pitchFamily="18" charset="0"/>
            </a:rPr>
            <a:t>tahun</a:t>
          </a:r>
          <a:r>
            <a:rPr lang="en-US" sz="2200" kern="1200" dirty="0" smtClean="0">
              <a:solidFill>
                <a:schemeClr val="tx1"/>
              </a:solidFill>
              <a:latin typeface="Georgia" pitchFamily="18" charset="0"/>
            </a:rPr>
            <a:t> (30,000 kali </a:t>
          </a:r>
          <a:r>
            <a:rPr lang="en-US" sz="2200" kern="1200" dirty="0" err="1" smtClean="0">
              <a:solidFill>
                <a:schemeClr val="tx1"/>
              </a:solidFill>
              <a:latin typeface="Georgia" pitchFamily="18" charset="0"/>
            </a:rPr>
            <a:t>malam</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berbanding</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malam-malam</a:t>
          </a:r>
          <a:r>
            <a:rPr lang="en-US" sz="2200" kern="1200" dirty="0" smtClean="0">
              <a:solidFill>
                <a:schemeClr val="tx1"/>
              </a:solidFill>
              <a:latin typeface="Georgia" pitchFamily="18" charset="0"/>
            </a:rPr>
            <a:t> yang lain. </a:t>
          </a:r>
          <a:endParaRPr lang="en-US" sz="2200" kern="1200" dirty="0">
            <a:solidFill>
              <a:schemeClr val="tx1"/>
            </a:solidFill>
            <a:latin typeface="Georgia" pitchFamily="18" charset="0"/>
          </a:endParaRPr>
        </a:p>
      </dsp:txBody>
      <dsp:txXfrm>
        <a:off x="957511" y="664307"/>
        <a:ext cx="8003209" cy="1295400"/>
      </dsp:txXfrm>
    </dsp:sp>
    <dsp:sp modelId="{46608F18-7FC2-4F46-ACE5-C831CE03B597}">
      <dsp:nvSpPr>
        <dsp:cNvPr id="0" name=""/>
        <dsp:cNvSpPr/>
      </dsp:nvSpPr>
      <dsp:spPr>
        <a:xfrm>
          <a:off x="89382" y="485775"/>
          <a:ext cx="1619250" cy="1619250"/>
        </a:xfrm>
        <a:prstGeom prst="ellipse">
          <a:avLst/>
        </a:prstGeom>
        <a:solidFill>
          <a:srgbClr val="00B05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2561CBF-8EFA-447D-A848-40ABEFA16293}">
      <dsp:nvSpPr>
        <dsp:cNvPr id="0" name=""/>
        <dsp:cNvSpPr/>
      </dsp:nvSpPr>
      <dsp:spPr>
        <a:xfrm>
          <a:off x="1369885" y="2285998"/>
          <a:ext cx="7532331" cy="1905002"/>
        </a:xfrm>
        <a:prstGeom prst="rect">
          <a:avLst/>
        </a:prstGeom>
        <a:solidFill>
          <a:schemeClr val="bg1"/>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224" tIns="55880" rIns="55880" bIns="55880" numCol="1" spcCol="1270" anchor="ctr" anchorCtr="0">
          <a:noAutofit/>
        </a:bodyPr>
        <a:lstStyle/>
        <a:p>
          <a:pPr lvl="0" algn="just" defTabSz="977900" rtl="0">
            <a:lnSpc>
              <a:spcPct val="90000"/>
            </a:lnSpc>
            <a:spcBef>
              <a:spcPct val="0"/>
            </a:spcBef>
            <a:spcAft>
              <a:spcPct val="35000"/>
            </a:spcAft>
          </a:pPr>
          <a:r>
            <a:rPr lang="en-US" sz="2200" kern="1200" dirty="0" err="1" smtClean="0">
              <a:solidFill>
                <a:schemeClr val="tx1"/>
              </a:solidFill>
              <a:latin typeface="Georgia" pitchFamily="18" charset="0"/>
            </a:rPr>
            <a:t>Menurut</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Mujahid</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maksud</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lebih</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baik</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daripada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seribu</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bulan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itu</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adalah</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amalan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solat</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dan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seumpamanya</a:t>
          </a:r>
          <a:r>
            <a:rPr lang="en-US" sz="2200" kern="1200" dirty="0" smtClean="0">
              <a:solidFill>
                <a:schemeClr val="tx1"/>
              </a:solidFill>
              <a:latin typeface="Georgia" pitchFamily="18" charset="0"/>
            </a:rPr>
            <a:t> yang </a:t>
          </a:r>
          <a:r>
            <a:rPr lang="en-US" sz="2200" kern="1200" dirty="0" err="1" smtClean="0">
              <a:solidFill>
                <a:schemeClr val="tx1"/>
              </a:solidFill>
              <a:latin typeface="Georgia" pitchFamily="18" charset="0"/>
            </a:rPr>
            <a:t>dikerjakan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pada</a:t>
          </a:r>
          <a:r>
            <a:rPr lang="en-US" sz="2200" kern="1200" dirty="0" smtClean="0">
              <a:solidFill>
                <a:schemeClr val="tx1"/>
              </a:solidFill>
              <a:latin typeface="Georgia" pitchFamily="18" charset="0"/>
            </a:rPr>
            <a:t> </a:t>
          </a:r>
          <a:r>
            <a:rPr lang="en-US" sz="2200" i="1" kern="1200" dirty="0" err="1" smtClean="0">
              <a:solidFill>
                <a:schemeClr val="tx1"/>
              </a:solidFill>
              <a:latin typeface="Georgia" pitchFamily="18" charset="0"/>
            </a:rPr>
            <a:t>Lailatul</a:t>
          </a:r>
          <a:r>
            <a:rPr lang="en-US" sz="2200" i="1" kern="1200" dirty="0" smtClean="0">
              <a:solidFill>
                <a:schemeClr val="tx1"/>
              </a:solidFill>
              <a:latin typeface="Georgia" pitchFamily="18" charset="0"/>
            </a:rPr>
            <a:t> </a:t>
          </a:r>
          <a:r>
            <a:rPr lang="en-US" sz="2200" i="1" kern="1200" dirty="0" err="1" smtClean="0">
              <a:solidFill>
                <a:schemeClr val="tx1"/>
              </a:solidFill>
              <a:latin typeface="Georgia" pitchFamily="18" charset="0"/>
            </a:rPr>
            <a:t>Qadar</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lebih</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tinggi</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nilainya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daripada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bersolat</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dan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berpuasa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pada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seribu</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bulan</a:t>
          </a:r>
          <a:r>
            <a:rPr lang="en-US" sz="2200" kern="1200" dirty="0" smtClean="0">
              <a:solidFill>
                <a:schemeClr val="tx1"/>
              </a:solidFill>
              <a:latin typeface="Georgia" pitchFamily="18" charset="0"/>
            </a:rPr>
            <a:t> yang </a:t>
          </a:r>
          <a:r>
            <a:rPr lang="en-US" sz="2200" kern="1200" dirty="0" err="1" smtClean="0">
              <a:solidFill>
                <a:schemeClr val="tx1"/>
              </a:solidFill>
              <a:latin typeface="Georgia" pitchFamily="18" charset="0"/>
            </a:rPr>
            <a:t>tiada</a:t>
          </a:r>
          <a:r>
            <a:rPr lang="en-US" sz="2200" kern="1200" dirty="0" smtClean="0">
              <a:solidFill>
                <a:schemeClr val="tx1"/>
              </a:solidFill>
              <a:latin typeface="Georgia" pitchFamily="18" charset="0"/>
            </a:rPr>
            <a:t> </a:t>
          </a:r>
          <a:r>
            <a:rPr lang="en-US" sz="2200" i="1" kern="1200" dirty="0" err="1" smtClean="0">
              <a:solidFill>
                <a:schemeClr val="tx1"/>
              </a:solidFill>
              <a:latin typeface="Georgia" pitchFamily="18" charset="0"/>
            </a:rPr>
            <a:t>Lailatul</a:t>
          </a:r>
          <a:r>
            <a:rPr lang="en-US" sz="2200" i="1" kern="1200" dirty="0" smtClean="0">
              <a:solidFill>
                <a:schemeClr val="tx1"/>
              </a:solidFill>
              <a:latin typeface="Georgia" pitchFamily="18" charset="0"/>
            </a:rPr>
            <a:t> </a:t>
          </a:r>
          <a:r>
            <a:rPr lang="en-US" sz="2200" i="1" kern="1200" dirty="0" err="1" smtClean="0">
              <a:solidFill>
                <a:schemeClr val="tx1"/>
              </a:solidFill>
              <a:latin typeface="Georgia" pitchFamily="18" charset="0"/>
            </a:rPr>
            <a:t>Qadar</a:t>
          </a:r>
          <a:r>
            <a:rPr lang="en-US" sz="2200" kern="1200" dirty="0" smtClean="0">
              <a:solidFill>
                <a:schemeClr val="tx1"/>
              </a:solidFill>
              <a:latin typeface="Georgia" pitchFamily="18" charset="0"/>
            </a:rPr>
            <a:t>. </a:t>
          </a:r>
          <a:endParaRPr lang="en-US" sz="2200" kern="1200" dirty="0">
            <a:solidFill>
              <a:schemeClr val="tx1"/>
            </a:solidFill>
            <a:latin typeface="Georgia" pitchFamily="18" charset="0"/>
          </a:endParaRPr>
        </a:p>
      </dsp:txBody>
      <dsp:txXfrm>
        <a:off x="1369885" y="2285998"/>
        <a:ext cx="7532331" cy="1905002"/>
      </dsp:txXfrm>
    </dsp:sp>
    <dsp:sp modelId="{E93D878A-D0AC-45AC-835E-8C2B55FBE7B7}">
      <dsp:nvSpPr>
        <dsp:cNvPr id="0" name=""/>
        <dsp:cNvSpPr/>
      </dsp:nvSpPr>
      <dsp:spPr>
        <a:xfrm>
          <a:off x="560260" y="2428875"/>
          <a:ext cx="1619250" cy="1619250"/>
        </a:xfrm>
        <a:prstGeom prst="ellipse">
          <a:avLst/>
        </a:prstGeom>
        <a:solidFill>
          <a:srgbClr val="6600FF"/>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901A1AA-897E-4A8F-A8A6-2AF7AC1C0A62}">
      <dsp:nvSpPr>
        <dsp:cNvPr id="0" name=""/>
        <dsp:cNvSpPr/>
      </dsp:nvSpPr>
      <dsp:spPr>
        <a:xfrm>
          <a:off x="899007" y="4533900"/>
          <a:ext cx="8003209" cy="1295400"/>
        </a:xfrm>
        <a:prstGeom prst="rect">
          <a:avLst/>
        </a:prstGeom>
        <a:solidFill>
          <a:schemeClr val="bg1"/>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224" tIns="55880" rIns="55880" bIns="55880" numCol="1" spcCol="1270" anchor="t" anchorCtr="0">
          <a:noAutofit/>
        </a:bodyPr>
        <a:lstStyle/>
        <a:p>
          <a:pPr lvl="0" algn="ctr" defTabSz="977900" rtl="0">
            <a:lnSpc>
              <a:spcPct val="90000"/>
            </a:lnSpc>
            <a:spcBef>
              <a:spcPct val="0"/>
            </a:spcBef>
            <a:spcAft>
              <a:spcPct val="35000"/>
            </a:spcAft>
          </a:pPr>
          <a:endParaRPr lang="en-US" sz="2200" kern="1200" dirty="0" smtClean="0">
            <a:solidFill>
              <a:schemeClr val="tx1"/>
            </a:solidFill>
            <a:latin typeface="Georgia" pitchFamily="18" charset="0"/>
          </a:endParaRPr>
        </a:p>
        <a:p>
          <a:pPr lvl="0" algn="just" defTabSz="977900" rtl="0">
            <a:lnSpc>
              <a:spcPct val="90000"/>
            </a:lnSpc>
            <a:spcBef>
              <a:spcPct val="0"/>
            </a:spcBef>
            <a:spcAft>
              <a:spcPct val="35000"/>
            </a:spcAft>
          </a:pPr>
          <a:r>
            <a:rPr lang="en-US" sz="2200" kern="1200" dirty="0" err="1" smtClean="0">
              <a:solidFill>
                <a:schemeClr val="tx1"/>
              </a:solidFill>
              <a:latin typeface="Georgia" pitchFamily="18" charset="0"/>
            </a:rPr>
            <a:t>Oleh</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kerana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itu</a:t>
          </a:r>
          <a:r>
            <a:rPr lang="en-US" sz="2200" kern="1200" dirty="0" smtClean="0">
              <a:solidFill>
                <a:schemeClr val="tx1"/>
              </a:solidFill>
              <a:latin typeface="Georgia" pitchFamily="18" charset="0"/>
            </a:rPr>
            <a:t>,</a:t>
          </a:r>
          <a:r>
            <a:rPr lang="en-US" sz="2200" i="1" kern="1200" dirty="0" smtClean="0">
              <a:solidFill>
                <a:schemeClr val="tx1"/>
              </a:solidFill>
              <a:latin typeface="Georgia" pitchFamily="18" charset="0"/>
            </a:rPr>
            <a:t> </a:t>
          </a:r>
          <a:r>
            <a:rPr lang="en-US" sz="2200" kern="1200" dirty="0" err="1" smtClean="0">
              <a:solidFill>
                <a:schemeClr val="tx1"/>
              </a:solidFill>
              <a:latin typeface="Georgia" pitchFamily="18" charset="0"/>
            </a:rPr>
            <a:t>golongan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solihin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sangat</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menunggu-nunggu</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kehadiran</a:t>
          </a:r>
          <a:r>
            <a:rPr lang="en-US" sz="2200" kern="1200" dirty="0" smtClean="0">
              <a:solidFill>
                <a:schemeClr val="tx1"/>
              </a:solidFill>
              <a:latin typeface="Georgia" pitchFamily="18" charset="0"/>
            </a:rPr>
            <a:t> </a:t>
          </a:r>
          <a:r>
            <a:rPr lang="en-US" sz="2200" i="1" kern="1200" dirty="0" err="1" smtClean="0">
              <a:solidFill>
                <a:schemeClr val="tx1"/>
              </a:solidFill>
              <a:latin typeface="Georgia" pitchFamily="18" charset="0"/>
            </a:rPr>
            <a:t>Lailatul</a:t>
          </a:r>
          <a:r>
            <a:rPr lang="en-US" sz="2200" i="1" kern="1200" dirty="0" smtClean="0">
              <a:solidFill>
                <a:schemeClr val="tx1"/>
              </a:solidFill>
              <a:latin typeface="Georgia" pitchFamily="18" charset="0"/>
            </a:rPr>
            <a:t> </a:t>
          </a:r>
          <a:r>
            <a:rPr lang="en-US" sz="2200" i="1" kern="1200" dirty="0" err="1" smtClean="0">
              <a:solidFill>
                <a:schemeClr val="tx1"/>
              </a:solidFill>
              <a:latin typeface="Georgia" pitchFamily="18" charset="0"/>
            </a:rPr>
            <a:t>Qadar</a:t>
          </a:r>
          <a:r>
            <a:rPr lang="en-US" sz="2200" kern="1200" dirty="0" smtClean="0">
              <a:solidFill>
                <a:schemeClr val="tx1"/>
              </a:solidFill>
              <a:latin typeface="Georgia" pitchFamily="18" charset="0"/>
            </a:rPr>
            <a:t>.</a:t>
          </a:r>
          <a:endParaRPr lang="en-US" sz="2200" kern="1200" dirty="0">
            <a:solidFill>
              <a:schemeClr val="tx1"/>
            </a:solidFill>
            <a:latin typeface="Georgia" pitchFamily="18" charset="0"/>
          </a:endParaRPr>
        </a:p>
        <a:p>
          <a:pPr marL="228600" lvl="1" indent="-228600" algn="l" defTabSz="977900" rtl="0">
            <a:lnSpc>
              <a:spcPct val="90000"/>
            </a:lnSpc>
            <a:spcBef>
              <a:spcPct val="0"/>
            </a:spcBef>
            <a:spcAft>
              <a:spcPct val="15000"/>
            </a:spcAft>
            <a:buChar char="••"/>
          </a:pPr>
          <a:endParaRPr lang="en-US" sz="2200" kern="1200">
            <a:solidFill>
              <a:schemeClr val="tx1"/>
            </a:solidFill>
            <a:latin typeface="Georgia" pitchFamily="18" charset="0"/>
          </a:endParaRPr>
        </a:p>
      </dsp:txBody>
      <dsp:txXfrm>
        <a:off x="899007" y="4533900"/>
        <a:ext cx="8003209" cy="1295400"/>
      </dsp:txXfrm>
    </dsp:sp>
    <dsp:sp modelId="{7533F0F5-5ECC-4D56-A8B9-48591F7593A1}">
      <dsp:nvSpPr>
        <dsp:cNvPr id="0" name=""/>
        <dsp:cNvSpPr/>
      </dsp:nvSpPr>
      <dsp:spPr>
        <a:xfrm>
          <a:off x="89382" y="4371975"/>
          <a:ext cx="1619250" cy="1619250"/>
        </a:xfrm>
        <a:prstGeom prst="ellipse">
          <a:avLst/>
        </a:prstGeom>
        <a:solidFill>
          <a:srgbClr val="C000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C916A-7827-41FF-B8D9-D5626809FE67}">
      <dsp:nvSpPr>
        <dsp:cNvPr id="0" name=""/>
        <dsp:cNvSpPr/>
      </dsp:nvSpPr>
      <dsp:spPr>
        <a:xfrm>
          <a:off x="0" y="1111799"/>
          <a:ext cx="9144000" cy="1216800"/>
        </a:xfrm>
        <a:prstGeom prst="roundRect">
          <a:avLst/>
        </a:prstGeom>
        <a:solidFill>
          <a:schemeClr val="bg1"/>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solidFill>
                <a:schemeClr val="tx1"/>
              </a:solidFill>
              <a:latin typeface="Georgia" pitchFamily="18" charset="0"/>
            </a:rPr>
            <a:t>Selain ditinggikan nilai ibadah, </a:t>
          </a:r>
          <a:r>
            <a:rPr lang="en-US" sz="2200" i="1" kern="1200" smtClean="0">
              <a:solidFill>
                <a:schemeClr val="tx1"/>
              </a:solidFill>
              <a:latin typeface="Georgia" pitchFamily="18" charset="0"/>
            </a:rPr>
            <a:t>Lailatul Qadar</a:t>
          </a:r>
          <a:r>
            <a:rPr lang="en-US" sz="2200" kern="1200" smtClean="0">
              <a:solidFill>
                <a:schemeClr val="tx1"/>
              </a:solidFill>
              <a:latin typeface="Georgia" pitchFamily="18" charset="0"/>
            </a:rPr>
            <a:t> juga membawa keberkatan iaitu kurniaan atau rahmat Allah S.W.T yang mendatangkan kebaikan kepada kehidupan manusia. </a:t>
          </a:r>
          <a:endParaRPr lang="en-US" sz="2200" kern="1200">
            <a:solidFill>
              <a:schemeClr val="tx1"/>
            </a:solidFill>
            <a:latin typeface="Georgia" pitchFamily="18" charset="0"/>
          </a:endParaRPr>
        </a:p>
      </dsp:txBody>
      <dsp:txXfrm>
        <a:off x="59399" y="1171198"/>
        <a:ext cx="9025202" cy="1098002"/>
      </dsp:txXfrm>
    </dsp:sp>
    <dsp:sp modelId="{5DE7FDF0-3D18-48DA-8DA6-68D4C1E00E8C}">
      <dsp:nvSpPr>
        <dsp:cNvPr id="0" name=""/>
        <dsp:cNvSpPr/>
      </dsp:nvSpPr>
      <dsp:spPr>
        <a:xfrm>
          <a:off x="0" y="2515799"/>
          <a:ext cx="9144000" cy="1216800"/>
        </a:xfrm>
        <a:prstGeom prst="roundRect">
          <a:avLst/>
        </a:prstGeom>
        <a:solidFill>
          <a:schemeClr val="bg1"/>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solidFill>
                <a:schemeClr val="tx1"/>
              </a:solidFill>
              <a:latin typeface="Georgia" pitchFamily="18" charset="0"/>
            </a:rPr>
            <a:t>Lantaran itu, Rasulullah S.A.W menyuruh umatnya agar mencari-cari malam ini kerana ia memberi kebaikan untuknya sepanjang tahun </a:t>
          </a:r>
          <a:endParaRPr lang="en-US" sz="2200" kern="1200">
            <a:solidFill>
              <a:schemeClr val="tx1"/>
            </a:solidFill>
            <a:latin typeface="Georgia" pitchFamily="18" charset="0"/>
          </a:endParaRPr>
        </a:p>
      </dsp:txBody>
      <dsp:txXfrm>
        <a:off x="59399" y="2575198"/>
        <a:ext cx="9025202" cy="1098002"/>
      </dsp:txXfrm>
    </dsp:sp>
    <dsp:sp modelId="{62ED6345-2ECB-4280-821E-836371AA99E0}">
      <dsp:nvSpPr>
        <dsp:cNvPr id="0" name=""/>
        <dsp:cNvSpPr/>
      </dsp:nvSpPr>
      <dsp:spPr>
        <a:xfrm>
          <a:off x="0" y="3919800"/>
          <a:ext cx="9144000" cy="1216800"/>
        </a:xfrm>
        <a:prstGeom prst="roundRect">
          <a:avLst/>
        </a:prstGeom>
        <a:solidFill>
          <a:schemeClr val="bg1"/>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solidFill>
                <a:schemeClr val="tx1"/>
              </a:solidFill>
              <a:latin typeface="Georgia" pitchFamily="18" charset="0"/>
            </a:rPr>
            <a:t>memperoleh rahmat Allah S.W.T dengan keampunan dosa bagi mereka yang menghidupkannya.</a:t>
          </a:r>
          <a:endParaRPr lang="en-US" sz="2200" kern="1200">
            <a:solidFill>
              <a:schemeClr val="tx1"/>
            </a:solidFill>
            <a:latin typeface="Georgia" pitchFamily="18" charset="0"/>
          </a:endParaRPr>
        </a:p>
      </dsp:txBody>
      <dsp:txXfrm>
        <a:off x="59399" y="3979199"/>
        <a:ext cx="9025202" cy="10980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25C0E-6713-4846-96E0-65BA050D9842}">
      <dsp:nvSpPr>
        <dsp:cNvPr id="0" name=""/>
        <dsp:cNvSpPr/>
      </dsp:nvSpPr>
      <dsp:spPr>
        <a:xfrm>
          <a:off x="0" y="683219"/>
          <a:ext cx="9144000" cy="1159200"/>
        </a:xfrm>
        <a:prstGeom prst="rect">
          <a:avLst/>
        </a:prstGeom>
        <a:solidFill>
          <a:srgbClr val="FFC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3F39BD8-FE59-403D-B1B1-81149EE8CD9B}">
      <dsp:nvSpPr>
        <dsp:cNvPr id="0" name=""/>
        <dsp:cNvSpPr/>
      </dsp:nvSpPr>
      <dsp:spPr>
        <a:xfrm>
          <a:off x="457200" y="4259"/>
          <a:ext cx="7924830" cy="1357920"/>
        </a:xfrm>
        <a:prstGeom prst="roundRect">
          <a:avLst/>
        </a:prstGeom>
        <a:solidFill>
          <a:schemeClr val="bg1"/>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ctr" defTabSz="977900" rtl="0">
            <a:lnSpc>
              <a:spcPct val="90000"/>
            </a:lnSpc>
            <a:spcBef>
              <a:spcPct val="0"/>
            </a:spcBef>
            <a:spcAft>
              <a:spcPct val="35000"/>
            </a:spcAft>
          </a:pPr>
          <a:r>
            <a:rPr lang="en-US" sz="2200" kern="1200" smtClean="0">
              <a:solidFill>
                <a:schemeClr val="tx1"/>
              </a:solidFill>
              <a:latin typeface="Georgia" pitchFamily="18" charset="0"/>
            </a:rPr>
            <a:t>Marilah kita merebut kesempatan yang sangat berharga yang hanya ditawarkan pada bulan Ramadan ini </a:t>
          </a:r>
          <a:endParaRPr lang="en-US" sz="2200" kern="1200">
            <a:solidFill>
              <a:schemeClr val="tx1"/>
            </a:solidFill>
            <a:latin typeface="Georgia" pitchFamily="18" charset="0"/>
          </a:endParaRPr>
        </a:p>
      </dsp:txBody>
      <dsp:txXfrm>
        <a:off x="523488" y="70547"/>
        <a:ext cx="7792254" cy="1225344"/>
      </dsp:txXfrm>
    </dsp:sp>
    <dsp:sp modelId="{00417900-AA76-4AF1-BDF3-F01603001362}">
      <dsp:nvSpPr>
        <dsp:cNvPr id="0" name=""/>
        <dsp:cNvSpPr/>
      </dsp:nvSpPr>
      <dsp:spPr>
        <a:xfrm>
          <a:off x="0" y="2769780"/>
          <a:ext cx="9144000" cy="1159200"/>
        </a:xfrm>
        <a:prstGeom prst="rect">
          <a:avLst/>
        </a:prstGeom>
        <a:solidFill>
          <a:srgbClr val="C0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134446B-11E4-46A7-BBE9-56850CAD1F33}">
      <dsp:nvSpPr>
        <dsp:cNvPr id="0" name=""/>
        <dsp:cNvSpPr/>
      </dsp:nvSpPr>
      <dsp:spPr>
        <a:xfrm>
          <a:off x="457200" y="2090819"/>
          <a:ext cx="7924830" cy="1357920"/>
        </a:xfrm>
        <a:prstGeom prst="roundRect">
          <a:avLst/>
        </a:prstGeom>
        <a:solidFill>
          <a:schemeClr val="bg1"/>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ctr" defTabSz="977900" rtl="0">
            <a:lnSpc>
              <a:spcPct val="90000"/>
            </a:lnSpc>
            <a:spcBef>
              <a:spcPct val="0"/>
            </a:spcBef>
            <a:spcAft>
              <a:spcPct val="35000"/>
            </a:spcAft>
          </a:pPr>
          <a:r>
            <a:rPr lang="en-US" sz="2200" kern="1200" dirty="0" err="1" smtClean="0">
              <a:solidFill>
                <a:schemeClr val="tx1"/>
              </a:solidFill>
              <a:latin typeface="Georgia" pitchFamily="18" charset="0"/>
            </a:rPr>
            <a:t>dengan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melakukan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pecutan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bersama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amalan-amalan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soleh</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seperti</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melakukan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solat-solat</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sunat</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membaca</a:t>
          </a:r>
          <a:r>
            <a:rPr lang="en-US" sz="2200" kern="1200" dirty="0" smtClean="0">
              <a:solidFill>
                <a:schemeClr val="tx1"/>
              </a:solidFill>
              <a:latin typeface="Georgia" pitchFamily="18" charset="0"/>
            </a:rPr>
            <a:t> al-Qur’an, </a:t>
          </a:r>
          <a:r>
            <a:rPr lang="en-US" sz="2200" kern="1200" dirty="0" err="1" smtClean="0">
              <a:solidFill>
                <a:schemeClr val="tx1"/>
              </a:solidFill>
              <a:latin typeface="Georgia" pitchFamily="18" charset="0"/>
            </a:rPr>
            <a:t>berzikir</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beriktikaf</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berdoa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dan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sebagainya</a:t>
          </a:r>
          <a:r>
            <a:rPr lang="en-US" sz="2200" kern="1200" dirty="0" smtClean="0">
              <a:solidFill>
                <a:schemeClr val="tx1"/>
              </a:solidFill>
              <a:latin typeface="Georgia" pitchFamily="18" charset="0"/>
            </a:rPr>
            <a:t>. </a:t>
          </a:r>
          <a:endParaRPr lang="en-US" sz="2200" kern="1200" dirty="0">
            <a:solidFill>
              <a:schemeClr val="tx1"/>
            </a:solidFill>
            <a:latin typeface="Georgia" pitchFamily="18" charset="0"/>
          </a:endParaRPr>
        </a:p>
      </dsp:txBody>
      <dsp:txXfrm>
        <a:off x="523488" y="2157107"/>
        <a:ext cx="7792254" cy="1225344"/>
      </dsp:txXfrm>
    </dsp:sp>
    <dsp:sp modelId="{A712902E-BB23-478F-A70A-E06293B81E8D}">
      <dsp:nvSpPr>
        <dsp:cNvPr id="0" name=""/>
        <dsp:cNvSpPr/>
      </dsp:nvSpPr>
      <dsp:spPr>
        <a:xfrm>
          <a:off x="0" y="4856339"/>
          <a:ext cx="9144000" cy="1159200"/>
        </a:xfrm>
        <a:prstGeom prst="rect">
          <a:avLst/>
        </a:prstGeom>
        <a:solidFill>
          <a:srgbClr val="6600FF">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32DB125-BE1F-442C-B565-A5EF8831750E}">
      <dsp:nvSpPr>
        <dsp:cNvPr id="0" name=""/>
        <dsp:cNvSpPr/>
      </dsp:nvSpPr>
      <dsp:spPr>
        <a:xfrm>
          <a:off x="457200" y="4177380"/>
          <a:ext cx="7924830" cy="1357920"/>
        </a:xfrm>
        <a:prstGeom prst="roundRect">
          <a:avLst/>
        </a:prstGeom>
        <a:solidFill>
          <a:schemeClr val="bg1"/>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ctr" defTabSz="977900" rtl="0">
            <a:lnSpc>
              <a:spcPct val="90000"/>
            </a:lnSpc>
            <a:spcBef>
              <a:spcPct val="0"/>
            </a:spcBef>
            <a:spcAft>
              <a:spcPct val="35000"/>
            </a:spcAft>
          </a:pPr>
          <a:r>
            <a:rPr lang="en-US" sz="2200" kern="1200" smtClean="0">
              <a:solidFill>
                <a:schemeClr val="tx1"/>
              </a:solidFill>
              <a:latin typeface="Georgia" pitchFamily="18" charset="0"/>
            </a:rPr>
            <a:t>Ber</a:t>
          </a:r>
          <a:r>
            <a:rPr lang="en-US" sz="2200" i="1" kern="1200" smtClean="0">
              <a:solidFill>
                <a:schemeClr val="tx1"/>
              </a:solidFill>
              <a:latin typeface="Georgia" pitchFamily="18" charset="0"/>
            </a:rPr>
            <a:t>mujahadahlah</a:t>
          </a:r>
          <a:r>
            <a:rPr lang="en-US" sz="2200" kern="1200" smtClean="0">
              <a:solidFill>
                <a:schemeClr val="tx1"/>
              </a:solidFill>
              <a:latin typeface="Georgia" pitchFamily="18" charset="0"/>
            </a:rPr>
            <a:t> berhabis-habisan melawan perasaan jemu dan malas bagi membolehkan kita bertemu dengan </a:t>
          </a:r>
          <a:r>
            <a:rPr lang="en-US" sz="2200" i="1" kern="1200" smtClean="0">
              <a:solidFill>
                <a:schemeClr val="tx1"/>
              </a:solidFill>
              <a:latin typeface="Georgia" pitchFamily="18" charset="0"/>
            </a:rPr>
            <a:t>Lailatul Qadar.</a:t>
          </a:r>
          <a:r>
            <a:rPr lang="en-US" sz="2200" kern="1200" smtClean="0">
              <a:solidFill>
                <a:schemeClr val="tx1"/>
              </a:solidFill>
              <a:latin typeface="Georgia" pitchFamily="18" charset="0"/>
            </a:rPr>
            <a:t> </a:t>
          </a:r>
          <a:endParaRPr lang="en-US" sz="2200" kern="1200">
            <a:solidFill>
              <a:schemeClr val="tx1"/>
            </a:solidFill>
            <a:latin typeface="Georgia" pitchFamily="18" charset="0"/>
          </a:endParaRPr>
        </a:p>
      </dsp:txBody>
      <dsp:txXfrm>
        <a:off x="523488" y="4243668"/>
        <a:ext cx="7792254" cy="122534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1D75F-7989-4527-A8D5-86337B43004F}">
      <dsp:nvSpPr>
        <dsp:cNvPr id="0" name=""/>
        <dsp:cNvSpPr/>
      </dsp:nvSpPr>
      <dsp:spPr>
        <a:xfrm>
          <a:off x="-6203613" y="-949060"/>
          <a:ext cx="7384521" cy="7384521"/>
        </a:xfrm>
        <a:prstGeom prst="blockArc">
          <a:avLst>
            <a:gd name="adj1" fmla="val 18900000"/>
            <a:gd name="adj2" fmla="val 2700000"/>
            <a:gd name="adj3" fmla="val 293"/>
          </a:avLst>
        </a:prstGeom>
        <a:noFill/>
        <a:ln w="55000" cap="flat" cmpd="thickThin"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E769F4A-CA20-4E61-A994-1ADF9A02B600}">
      <dsp:nvSpPr>
        <dsp:cNvPr id="0" name=""/>
        <dsp:cNvSpPr/>
      </dsp:nvSpPr>
      <dsp:spPr>
        <a:xfrm>
          <a:off x="959826" y="467925"/>
          <a:ext cx="7877921" cy="2199077"/>
        </a:xfrm>
        <a:prstGeom prst="rect">
          <a:avLst/>
        </a:prstGeom>
        <a:solidFill>
          <a:schemeClr val="bg1"/>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4088" tIns="55880" rIns="55880" bIns="55880" numCol="1" spcCol="1270" anchor="ctr" anchorCtr="0">
          <a:noAutofit/>
        </a:bodyPr>
        <a:lstStyle/>
        <a:p>
          <a:pPr lvl="0" algn="just" defTabSz="977900" rtl="0">
            <a:lnSpc>
              <a:spcPct val="90000"/>
            </a:lnSpc>
            <a:spcBef>
              <a:spcPct val="0"/>
            </a:spcBef>
            <a:spcAft>
              <a:spcPct val="35000"/>
            </a:spcAft>
          </a:pPr>
          <a:r>
            <a:rPr lang="en-US" sz="2200" kern="1200" dirty="0" err="1" smtClean="0">
              <a:solidFill>
                <a:schemeClr val="tx1"/>
              </a:solidFill>
              <a:latin typeface="Georgia" pitchFamily="18" charset="0"/>
            </a:rPr>
            <a:t>Menjelang</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ketibaan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Idul</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Fitri</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dan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bahang</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kemeriahannya</a:t>
          </a:r>
          <a:r>
            <a:rPr lang="en-US" sz="2200" kern="1200" dirty="0" smtClean="0">
              <a:solidFill>
                <a:schemeClr val="tx1"/>
              </a:solidFill>
              <a:latin typeface="Georgia" pitchFamily="18" charset="0"/>
            </a:rPr>
            <a:t> yang </a:t>
          </a:r>
          <a:r>
            <a:rPr lang="en-US" sz="2200" kern="1200" dirty="0" err="1" smtClean="0">
              <a:solidFill>
                <a:schemeClr val="tx1"/>
              </a:solidFill>
              <a:latin typeface="Georgia" pitchFamily="18" charset="0"/>
            </a:rPr>
            <a:t>sudah</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mula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terasa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serta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persiapan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untuk</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pulang</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ke</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kampung</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halaman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maka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mimbar</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ingin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berpesan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kepada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sidang</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Jumaat</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sekalian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supaya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berhemah</a:t>
          </a:r>
          <a:r>
            <a:rPr lang="en-US" sz="2200" kern="1200" dirty="0" smtClean="0">
              <a:solidFill>
                <a:schemeClr val="tx1"/>
              </a:solidFill>
              <a:latin typeface="Georgia" pitchFamily="18" charset="0"/>
            </a:rPr>
            <a:t> di </a:t>
          </a:r>
          <a:r>
            <a:rPr lang="en-US" sz="2200" kern="1200" dirty="0" err="1" smtClean="0">
              <a:solidFill>
                <a:schemeClr val="tx1"/>
              </a:solidFill>
              <a:latin typeface="Georgia" pitchFamily="18" charset="0"/>
            </a:rPr>
            <a:t>jalan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raya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mengawal</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emosi</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dan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sentiasa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bersabar</a:t>
          </a:r>
          <a:r>
            <a:rPr lang="en-US" sz="2200" kern="1200" dirty="0" smtClean="0">
              <a:solidFill>
                <a:schemeClr val="tx1"/>
              </a:solidFill>
              <a:latin typeface="Georgia" pitchFamily="18" charset="0"/>
            </a:rPr>
            <a:t>.</a:t>
          </a:r>
          <a:endParaRPr lang="en-US" sz="2200" kern="1200" dirty="0">
            <a:solidFill>
              <a:schemeClr val="tx1"/>
            </a:solidFill>
            <a:latin typeface="Georgia" pitchFamily="18" charset="0"/>
          </a:endParaRPr>
        </a:p>
      </dsp:txBody>
      <dsp:txXfrm>
        <a:off x="959826" y="467925"/>
        <a:ext cx="7877921" cy="2199077"/>
      </dsp:txXfrm>
    </dsp:sp>
    <dsp:sp modelId="{1DFA6F44-6A16-4FA0-8646-7151D0383BA9}">
      <dsp:nvSpPr>
        <dsp:cNvPr id="0" name=""/>
        <dsp:cNvSpPr/>
      </dsp:nvSpPr>
      <dsp:spPr>
        <a:xfrm>
          <a:off x="484692" y="1066802"/>
          <a:ext cx="950267" cy="1001324"/>
        </a:xfrm>
        <a:prstGeom prst="ellipse">
          <a:avLst/>
        </a:prstGeom>
        <a:solidFill>
          <a:srgbClr val="6600FF"/>
        </a:solidFill>
        <a:ln w="57150">
          <a:solidFill>
            <a:srgbClr val="FFFF00"/>
          </a:solid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CB5298A-72AE-4EB0-A551-092A75CC5797}">
      <dsp:nvSpPr>
        <dsp:cNvPr id="0" name=""/>
        <dsp:cNvSpPr/>
      </dsp:nvSpPr>
      <dsp:spPr>
        <a:xfrm>
          <a:off x="959826" y="3135258"/>
          <a:ext cx="7877921" cy="1567354"/>
        </a:xfrm>
        <a:prstGeom prst="rect">
          <a:avLst/>
        </a:prstGeom>
        <a:solidFill>
          <a:schemeClr val="bg1"/>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4088" tIns="55880" rIns="55880" bIns="55880" numCol="1" spcCol="1270" anchor="ctr" anchorCtr="0">
          <a:noAutofit/>
        </a:bodyPr>
        <a:lstStyle/>
        <a:p>
          <a:pPr lvl="0" algn="just" defTabSz="977900" rtl="0">
            <a:lnSpc>
              <a:spcPct val="90000"/>
            </a:lnSpc>
            <a:spcBef>
              <a:spcPct val="0"/>
            </a:spcBef>
            <a:spcAft>
              <a:spcPct val="35000"/>
            </a:spcAft>
          </a:pPr>
          <a:r>
            <a:rPr lang="en-US" sz="2200" kern="1200" dirty="0" err="1" smtClean="0">
              <a:solidFill>
                <a:schemeClr val="tx1"/>
              </a:solidFill>
              <a:latin typeface="Georgia" pitchFamily="18" charset="0"/>
            </a:rPr>
            <a:t>Sememangnya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kegagalan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kita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mengawal</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kesabarannya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dan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tidak</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mematuhi</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peraturan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jalanraya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boleh</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menyebabkan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kemalangan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dan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kesusahan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serta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mengancam</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keselamatan</a:t>
          </a:r>
          <a:r>
            <a:rPr lang="en-US" sz="2200" kern="1200" dirty="0" smtClean="0">
              <a:solidFill>
                <a:schemeClr val="tx1"/>
              </a:solidFill>
              <a:latin typeface="Georgia" pitchFamily="18" charset="0"/>
            </a:rPr>
            <a:t> orang lain. </a:t>
          </a:r>
          <a:endParaRPr lang="en-US" sz="2200" kern="1200" dirty="0">
            <a:solidFill>
              <a:schemeClr val="tx1"/>
            </a:solidFill>
            <a:latin typeface="Georgia" pitchFamily="18" charset="0"/>
          </a:endParaRPr>
        </a:p>
      </dsp:txBody>
      <dsp:txXfrm>
        <a:off x="959826" y="3135258"/>
        <a:ext cx="7877921" cy="1567354"/>
      </dsp:txXfrm>
    </dsp:sp>
    <dsp:sp modelId="{29EEA248-5D00-46A9-B466-E0941356858D}">
      <dsp:nvSpPr>
        <dsp:cNvPr id="0" name=""/>
        <dsp:cNvSpPr/>
      </dsp:nvSpPr>
      <dsp:spPr>
        <a:xfrm>
          <a:off x="484692" y="3418273"/>
          <a:ext cx="950267" cy="1001324"/>
        </a:xfrm>
        <a:prstGeom prst="ellipse">
          <a:avLst/>
        </a:prstGeom>
        <a:solidFill>
          <a:srgbClr val="6600FF"/>
        </a:solidFill>
        <a:ln w="57150">
          <a:solidFill>
            <a:srgbClr val="FFFF00"/>
          </a:solid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39FB0-70E4-42FF-A44F-5706BA7E6406}">
      <dsp:nvSpPr>
        <dsp:cNvPr id="0" name=""/>
        <dsp:cNvSpPr/>
      </dsp:nvSpPr>
      <dsp:spPr>
        <a:xfrm>
          <a:off x="-7065725" y="-1080124"/>
          <a:ext cx="8408648" cy="8408648"/>
        </a:xfrm>
        <a:prstGeom prst="blockArc">
          <a:avLst>
            <a:gd name="adj1" fmla="val 18900000"/>
            <a:gd name="adj2" fmla="val 2700000"/>
            <a:gd name="adj3" fmla="val 257"/>
          </a:avLst>
        </a:prstGeom>
        <a:noFill/>
        <a:ln w="55000" cap="flat" cmpd="thickThin"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461B97A-3DCA-4D22-BC8A-E5DA7C797844}">
      <dsp:nvSpPr>
        <dsp:cNvPr id="0" name=""/>
        <dsp:cNvSpPr/>
      </dsp:nvSpPr>
      <dsp:spPr>
        <a:xfrm>
          <a:off x="863818" y="624839"/>
          <a:ext cx="8190494" cy="1249679"/>
        </a:xfrm>
        <a:prstGeom prst="rect">
          <a:avLst/>
        </a:prstGeom>
        <a:solidFill>
          <a:schemeClr val="bg1"/>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1933" tIns="55880" rIns="55880" bIns="55880" numCol="1" spcCol="1270" anchor="ctr" anchorCtr="0">
          <a:noAutofit/>
        </a:bodyPr>
        <a:lstStyle/>
        <a:p>
          <a:pPr lvl="0" algn="just" defTabSz="977900" rtl="0">
            <a:lnSpc>
              <a:spcPct val="90000"/>
            </a:lnSpc>
            <a:spcBef>
              <a:spcPct val="0"/>
            </a:spcBef>
            <a:spcAft>
              <a:spcPct val="35000"/>
            </a:spcAft>
          </a:pPr>
          <a:r>
            <a:rPr lang="en-US" sz="2200" kern="1200" dirty="0" err="1" smtClean="0">
              <a:solidFill>
                <a:schemeClr val="tx1"/>
              </a:solidFill>
              <a:latin typeface="Georgia" pitchFamily="18" charset="0"/>
            </a:rPr>
            <a:t>Bagi</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memastikan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musim</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perayaan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ini</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selamat</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maka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pihak</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kerajaan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melalui</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pasukan</a:t>
          </a:r>
          <a:r>
            <a:rPr lang="en-US" sz="2200" kern="1200" dirty="0" smtClean="0">
              <a:solidFill>
                <a:schemeClr val="tx1"/>
              </a:solidFill>
              <a:latin typeface="Georgia" pitchFamily="18" charset="0"/>
            </a:rPr>
            <a:t> Polis </a:t>
          </a:r>
          <a:r>
            <a:rPr lang="en-US" sz="2200" kern="1200" dirty="0" err="1" smtClean="0">
              <a:solidFill>
                <a:schemeClr val="tx1"/>
              </a:solidFill>
              <a:latin typeface="Georgia" pitchFamily="18" charset="0"/>
            </a:rPr>
            <a:t>Diraja</a:t>
          </a:r>
          <a:r>
            <a:rPr lang="en-US" sz="2200" kern="1200" dirty="0" smtClean="0">
              <a:solidFill>
                <a:schemeClr val="tx1"/>
              </a:solidFill>
              <a:latin typeface="Georgia" pitchFamily="18" charset="0"/>
            </a:rPr>
            <a:t> Malaysia (PDRM), </a:t>
          </a:r>
          <a:r>
            <a:rPr lang="en-US" sz="2200" kern="1200" dirty="0" err="1" smtClean="0">
              <a:solidFill>
                <a:schemeClr val="tx1"/>
              </a:solidFill>
              <a:latin typeface="Georgia" pitchFamily="18" charset="0"/>
            </a:rPr>
            <a:t>agensi-agensi</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penguatkuasa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dan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pihak</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berkuasa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tempatan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akan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menjalankan</a:t>
          </a:r>
          <a:r>
            <a:rPr lang="en-US" sz="2200" kern="1200" dirty="0" smtClean="0">
              <a:solidFill>
                <a:schemeClr val="tx1"/>
              </a:solidFill>
              <a:latin typeface="Georgia" pitchFamily="18" charset="0"/>
            </a:rPr>
            <a:t> ‘Ops </a:t>
          </a:r>
          <a:r>
            <a:rPr lang="en-US" sz="2200" kern="1200" dirty="0" err="1" smtClean="0">
              <a:solidFill>
                <a:schemeClr val="tx1"/>
              </a:solidFill>
              <a:latin typeface="Georgia" pitchFamily="18" charset="0"/>
            </a:rPr>
            <a:t>Selamat</a:t>
          </a:r>
          <a:r>
            <a:rPr lang="en-US" sz="2200" kern="1200" dirty="0" smtClean="0">
              <a:solidFill>
                <a:schemeClr val="tx1"/>
              </a:solidFill>
              <a:latin typeface="Georgia" pitchFamily="18" charset="0"/>
            </a:rPr>
            <a:t>’. </a:t>
          </a:r>
          <a:endParaRPr lang="en-US" sz="2200" kern="1200" dirty="0">
            <a:solidFill>
              <a:schemeClr val="tx1"/>
            </a:solidFill>
            <a:latin typeface="Georgia" pitchFamily="18" charset="0"/>
          </a:endParaRPr>
        </a:p>
      </dsp:txBody>
      <dsp:txXfrm>
        <a:off x="863818" y="624839"/>
        <a:ext cx="8190494" cy="1249679"/>
      </dsp:txXfrm>
    </dsp:sp>
    <dsp:sp modelId="{944B57EA-CA2A-4E61-B4A4-A0FD5626EB98}">
      <dsp:nvSpPr>
        <dsp:cNvPr id="0" name=""/>
        <dsp:cNvSpPr/>
      </dsp:nvSpPr>
      <dsp:spPr>
        <a:xfrm>
          <a:off x="453744" y="762000"/>
          <a:ext cx="820149" cy="975359"/>
        </a:xfrm>
        <a:prstGeom prst="ellipse">
          <a:avLst/>
        </a:prstGeom>
        <a:solidFill>
          <a:srgbClr val="800000"/>
        </a:solidFill>
        <a:ln w="76200">
          <a:solidFill>
            <a:srgbClr val="FFFF00"/>
          </a:solid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144CA3F-D2C4-41CD-A0A8-88B7DA6623AF}">
      <dsp:nvSpPr>
        <dsp:cNvPr id="0" name=""/>
        <dsp:cNvSpPr/>
      </dsp:nvSpPr>
      <dsp:spPr>
        <a:xfrm>
          <a:off x="1318077" y="2499359"/>
          <a:ext cx="7736235" cy="1249679"/>
        </a:xfrm>
        <a:prstGeom prst="rect">
          <a:avLst/>
        </a:prstGeom>
        <a:solidFill>
          <a:schemeClr val="bg1"/>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1933" tIns="55880" rIns="55880" bIns="55880" numCol="1" spcCol="1270" anchor="ctr" anchorCtr="0">
          <a:noAutofit/>
        </a:bodyPr>
        <a:lstStyle/>
        <a:p>
          <a:pPr lvl="0" algn="just" defTabSz="977900" rtl="0">
            <a:lnSpc>
              <a:spcPct val="90000"/>
            </a:lnSpc>
            <a:spcBef>
              <a:spcPct val="0"/>
            </a:spcBef>
            <a:spcAft>
              <a:spcPct val="35000"/>
            </a:spcAft>
          </a:pPr>
          <a:r>
            <a:rPr lang="en-US" sz="2200" kern="1200" dirty="0" err="1" smtClean="0">
              <a:solidFill>
                <a:schemeClr val="tx1"/>
              </a:solidFill>
              <a:latin typeface="Georgia" pitchFamily="18" charset="0"/>
            </a:rPr>
            <a:t>Ia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bertujuan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untuk</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memberi</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penekanan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kepada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aspek</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keselamatan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jalanraya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dan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keselamatan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harta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benda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atau</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rumah</a:t>
          </a:r>
          <a:r>
            <a:rPr lang="en-US" sz="2200" kern="1200" dirty="0" smtClean="0">
              <a:solidFill>
                <a:schemeClr val="tx1"/>
              </a:solidFill>
              <a:latin typeface="Georgia" pitchFamily="18" charset="0"/>
            </a:rPr>
            <a:t> yang </a:t>
          </a:r>
          <a:r>
            <a:rPr lang="en-US" sz="2200" kern="1200" dirty="0" err="1" smtClean="0">
              <a:solidFill>
                <a:schemeClr val="tx1"/>
              </a:solidFill>
              <a:latin typeface="Georgia" pitchFamily="18" charset="0"/>
            </a:rPr>
            <a:t>ditinggalkan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semasa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pulang</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beraya</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ke</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kampung</a:t>
          </a:r>
          <a:r>
            <a:rPr lang="en-US" sz="2200" kern="1200" dirty="0" smtClean="0">
              <a:solidFill>
                <a:schemeClr val="tx1"/>
              </a:solidFill>
              <a:latin typeface="Georgia" pitchFamily="18" charset="0"/>
            </a:rPr>
            <a:t>. </a:t>
          </a:r>
          <a:endParaRPr lang="en-US" sz="2200" kern="1200" dirty="0">
            <a:solidFill>
              <a:schemeClr val="tx1"/>
            </a:solidFill>
            <a:latin typeface="Georgia" pitchFamily="18" charset="0"/>
          </a:endParaRPr>
        </a:p>
      </dsp:txBody>
      <dsp:txXfrm>
        <a:off x="1318077" y="2499359"/>
        <a:ext cx="7736235" cy="1249679"/>
      </dsp:txXfrm>
    </dsp:sp>
    <dsp:sp modelId="{4137E868-52E6-4683-AF03-A5DA132E2443}">
      <dsp:nvSpPr>
        <dsp:cNvPr id="0" name=""/>
        <dsp:cNvSpPr/>
      </dsp:nvSpPr>
      <dsp:spPr>
        <a:xfrm>
          <a:off x="908002" y="2636519"/>
          <a:ext cx="820149" cy="975359"/>
        </a:xfrm>
        <a:prstGeom prst="ellipse">
          <a:avLst/>
        </a:prstGeom>
        <a:solidFill>
          <a:srgbClr val="800000"/>
        </a:solidFill>
        <a:ln w="76200">
          <a:solidFill>
            <a:srgbClr val="FFFF00"/>
          </a:solid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9C65F7F-B166-49AC-A1E2-230EFD999DE3}">
      <dsp:nvSpPr>
        <dsp:cNvPr id="0" name=""/>
        <dsp:cNvSpPr/>
      </dsp:nvSpPr>
      <dsp:spPr>
        <a:xfrm>
          <a:off x="863818" y="4191001"/>
          <a:ext cx="8190494" cy="1615436"/>
        </a:xfrm>
        <a:prstGeom prst="rect">
          <a:avLst/>
        </a:prstGeom>
        <a:solidFill>
          <a:schemeClr val="bg1"/>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1933" tIns="55880" rIns="55880" bIns="55880" numCol="1" spcCol="1270" anchor="ctr" anchorCtr="0">
          <a:noAutofit/>
        </a:bodyPr>
        <a:lstStyle/>
        <a:p>
          <a:pPr lvl="0" algn="just" defTabSz="977900" rtl="0">
            <a:lnSpc>
              <a:spcPct val="90000"/>
            </a:lnSpc>
            <a:spcBef>
              <a:spcPct val="0"/>
            </a:spcBef>
            <a:spcAft>
              <a:spcPct val="35000"/>
            </a:spcAft>
          </a:pPr>
          <a:r>
            <a:rPr lang="en-US" sz="2200" kern="1200" dirty="0" err="1" smtClean="0">
              <a:solidFill>
                <a:schemeClr val="tx1"/>
              </a:solidFill>
              <a:latin typeface="Georgia" pitchFamily="18" charset="0"/>
            </a:rPr>
            <a:t>Oleh</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itu</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sebelum</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meninggalkan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rumah</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pastikan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keselamatan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rumah</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dalam</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keadaan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terjamin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dengan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mengunci</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pintu</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dan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pagar</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menutup</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bekalan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elektrik</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dan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memaklumkan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jiran</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tetangga</a:t>
          </a:r>
          <a:r>
            <a:rPr lang="en-US" sz="2200" kern="1200" dirty="0" smtClean="0">
              <a:solidFill>
                <a:schemeClr val="tx1"/>
              </a:solidFill>
              <a:latin typeface="Georgia" pitchFamily="18" charset="0"/>
            </a:rPr>
            <a:t> yang </a:t>
          </a:r>
          <a:r>
            <a:rPr lang="en-US" sz="2200" kern="1200" dirty="0" err="1" smtClean="0">
              <a:solidFill>
                <a:schemeClr val="tx1"/>
              </a:solidFill>
              <a:latin typeface="Georgia" pitchFamily="18" charset="0"/>
            </a:rPr>
            <a:t>tidak</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balik</a:t>
          </a:r>
          <a:r>
            <a:rPr lang="en-US" sz="2200" kern="1200" dirty="0" smtClean="0">
              <a:solidFill>
                <a:schemeClr val="tx1"/>
              </a:solidFill>
              <a:latin typeface="Georgia" pitchFamily="18" charset="0"/>
            </a:rPr>
            <a:t> </a:t>
          </a:r>
          <a:r>
            <a:rPr lang="en-US" sz="2200" kern="1200" dirty="0" err="1" smtClean="0">
              <a:solidFill>
                <a:schemeClr val="tx1"/>
              </a:solidFill>
              <a:latin typeface="Georgia" pitchFamily="18" charset="0"/>
            </a:rPr>
            <a:t>bercuti</a:t>
          </a:r>
          <a:r>
            <a:rPr lang="en-US" sz="2200" kern="1200" dirty="0" smtClean="0">
              <a:solidFill>
                <a:schemeClr val="tx1"/>
              </a:solidFill>
              <a:latin typeface="Georgia" pitchFamily="18" charset="0"/>
            </a:rPr>
            <a:t>.</a:t>
          </a:r>
          <a:endParaRPr lang="en-US" sz="2200" kern="1200" dirty="0">
            <a:solidFill>
              <a:schemeClr val="tx1"/>
            </a:solidFill>
            <a:latin typeface="Georgia" pitchFamily="18" charset="0"/>
          </a:endParaRPr>
        </a:p>
      </dsp:txBody>
      <dsp:txXfrm>
        <a:off x="863818" y="4191001"/>
        <a:ext cx="8190494" cy="1615436"/>
      </dsp:txXfrm>
    </dsp:sp>
    <dsp:sp modelId="{0C2AD9B7-57D1-4CBF-A5E2-E9E3E56A911D}">
      <dsp:nvSpPr>
        <dsp:cNvPr id="0" name=""/>
        <dsp:cNvSpPr/>
      </dsp:nvSpPr>
      <dsp:spPr>
        <a:xfrm>
          <a:off x="453744" y="4511039"/>
          <a:ext cx="820149" cy="975359"/>
        </a:xfrm>
        <a:prstGeom prst="ellipse">
          <a:avLst/>
        </a:prstGeom>
        <a:solidFill>
          <a:srgbClr val="800000"/>
        </a:solidFill>
        <a:ln w="76200">
          <a:solidFill>
            <a:srgbClr val="FFFF00"/>
          </a:solid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23C01-D388-4B6B-91C1-8380DB28137A}">
      <dsp:nvSpPr>
        <dsp:cNvPr id="0" name=""/>
        <dsp:cNvSpPr/>
      </dsp:nvSpPr>
      <dsp:spPr>
        <a:xfrm>
          <a:off x="1729757" y="5684"/>
          <a:ext cx="5684484" cy="588457"/>
        </a:xfrm>
        <a:prstGeom prst="roundRect">
          <a:avLst>
            <a:gd name="adj" fmla="val 1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Surah Al-‘</a:t>
          </a:r>
          <a:r>
            <a:rPr lang="en-US" sz="24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Araf</a:t>
          </a:r>
          <a:r>
            <a:rPr lang="en-US"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 23</a:t>
          </a:r>
          <a:endParaRPr lang="en-US"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sp:txBody>
      <dsp:txXfrm>
        <a:off x="1746992" y="22919"/>
        <a:ext cx="5650014" cy="553987"/>
      </dsp:txXfrm>
    </dsp:sp>
    <dsp:sp modelId="{4AB56F10-48DD-4091-A44E-4B2493834824}">
      <dsp:nvSpPr>
        <dsp:cNvPr id="0" name=""/>
        <dsp:cNvSpPr/>
      </dsp:nvSpPr>
      <dsp:spPr>
        <a:xfrm rot="5400000">
          <a:off x="4305539" y="629670"/>
          <a:ext cx="532920" cy="639504"/>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4380148" y="682962"/>
        <a:ext cx="383702" cy="373044"/>
      </dsp:txXfrm>
    </dsp:sp>
    <dsp:sp modelId="{ED5F9D7F-AF3B-4E54-A3BB-F7AD61825D2A}">
      <dsp:nvSpPr>
        <dsp:cNvPr id="0" name=""/>
        <dsp:cNvSpPr/>
      </dsp:nvSpPr>
      <dsp:spPr>
        <a:xfrm>
          <a:off x="226609" y="1304703"/>
          <a:ext cx="8690780" cy="1993193"/>
        </a:xfrm>
        <a:prstGeom prst="roundRect">
          <a:avLst>
            <a:gd name="adj" fmla="val 1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153" pitchFamily="2" charset="2"/>
              <a:cs typeface="QCF_P153" pitchFamily="2" charset="2"/>
            </a:rPr>
            <a:t>ﭑ ﭒ ﭓ ﭔ ﭕ ﭖ ﭗ ﭘ ﭙ ﭚ ﭛ ﭜ</a:t>
          </a:r>
          <a:endParaRPr lang="en-US" sz="48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153" pitchFamily="2" charset="2"/>
            <a:cs typeface="QCF_P153" pitchFamily="2" charset="2"/>
          </a:endParaRPr>
        </a:p>
      </dsp:txBody>
      <dsp:txXfrm>
        <a:off x="284988" y="1363082"/>
        <a:ext cx="8574022" cy="1876435"/>
      </dsp:txXfrm>
    </dsp:sp>
    <dsp:sp modelId="{6359AD5A-04CA-4341-8C6A-1471653C08DC}">
      <dsp:nvSpPr>
        <dsp:cNvPr id="0" name=""/>
        <dsp:cNvSpPr/>
      </dsp:nvSpPr>
      <dsp:spPr>
        <a:xfrm rot="5400000">
          <a:off x="4305539" y="3333424"/>
          <a:ext cx="532920" cy="639504"/>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4380148" y="3386716"/>
        <a:ext cx="383702" cy="373044"/>
      </dsp:txXfrm>
    </dsp:sp>
    <dsp:sp modelId="{0A37ADF4-7EF4-4EC8-8F70-807443A352CD}">
      <dsp:nvSpPr>
        <dsp:cNvPr id="0" name=""/>
        <dsp:cNvSpPr/>
      </dsp:nvSpPr>
      <dsp:spPr>
        <a:xfrm>
          <a:off x="762002" y="4008457"/>
          <a:ext cx="7619994" cy="1421121"/>
        </a:xfrm>
        <a:prstGeom prst="roundRect">
          <a:avLst>
            <a:gd name="adj" fmla="val 10000"/>
          </a:avLst>
        </a:prstGeom>
        <a:solidFill>
          <a:srgbClr val="FFFF00"/>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b="0" kern="1200" cap="none" spc="0" dirty="0" err="1" smtClean="0">
              <a:ln w="18415" cmpd="sng">
                <a:solidFill>
                  <a:schemeClr val="tx1"/>
                </a:solidFill>
                <a:prstDash val="solid"/>
              </a:ln>
              <a:noFill/>
              <a:effectLst>
                <a:outerShdw blurRad="63500" dir="3600000" algn="tl" rotWithShape="0">
                  <a:srgbClr val="000000">
                    <a:alpha val="70000"/>
                  </a:srgbClr>
                </a:outerShdw>
              </a:effectLst>
              <a:latin typeface="Georgia" pitchFamily="18" charset="0"/>
            </a:rPr>
            <a:t>Maksudnya</a:t>
          </a:r>
          <a:r>
            <a:rPr lang="en-US" sz="2000" b="0" kern="1200" cap="none" spc="0" dirty="0" smtClean="0">
              <a:ln w="18415" cmpd="sng">
                <a:solidFill>
                  <a:schemeClr val="tx1"/>
                </a:solidFill>
                <a:prstDash val="solid"/>
              </a:ln>
              <a:noFill/>
              <a:effectLst>
                <a:outerShdw blurRad="63500" dir="3600000" algn="tl" rotWithShape="0">
                  <a:srgbClr val="000000">
                    <a:alpha val="70000"/>
                  </a:srgbClr>
                </a:outerShdw>
              </a:effectLst>
              <a:latin typeface="Georgia" pitchFamily="18" charset="0"/>
            </a:rPr>
            <a:t>:</a:t>
          </a:r>
          <a:r>
            <a:rPr lang="en-US" sz="2000" kern="1200" dirty="0" smtClean="0">
              <a:solidFill>
                <a:schemeClr val="tx1"/>
              </a:solidFill>
              <a:latin typeface="Georgia" pitchFamily="18" charset="0"/>
            </a:rPr>
            <a:t> “</a:t>
          </a:r>
          <a:r>
            <a:rPr lang="en-US" sz="2000" i="1" kern="1200" dirty="0" err="1" smtClean="0">
              <a:solidFill>
                <a:schemeClr val="tx1"/>
              </a:solidFill>
              <a:latin typeface="Georgia" pitchFamily="18" charset="0"/>
            </a:rPr>
            <a:t>Mereka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berdua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merayu</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Wahai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Tuhan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kami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kami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telah</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menganiaya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diri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kami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sendiri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dan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kalau</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Engkau</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tidak</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mengampunkan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kami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dan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memberi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rahmat</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kepada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kami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nescaya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menjadilah</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kami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dari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orang-orang</a:t>
          </a:r>
          <a:r>
            <a:rPr lang="en-US" sz="2000" i="1" kern="1200" dirty="0" smtClean="0">
              <a:solidFill>
                <a:schemeClr val="tx1"/>
              </a:solidFill>
              <a:latin typeface="Georgia" pitchFamily="18" charset="0"/>
            </a:rPr>
            <a:t> yang </a:t>
          </a:r>
          <a:r>
            <a:rPr lang="en-US" sz="2000" i="1" kern="1200" dirty="0" err="1" smtClean="0">
              <a:solidFill>
                <a:schemeClr val="tx1"/>
              </a:solidFill>
              <a:latin typeface="Georgia" pitchFamily="18" charset="0"/>
            </a:rPr>
            <a:t>rugi</a:t>
          </a:r>
          <a:r>
            <a:rPr lang="en-US" sz="2000" kern="1200" dirty="0" smtClean="0">
              <a:solidFill>
                <a:schemeClr val="tx1"/>
              </a:solidFill>
              <a:latin typeface="Georgia" pitchFamily="18" charset="0"/>
            </a:rPr>
            <a:t>.” </a:t>
          </a:r>
          <a:endParaRPr lang="en-US" sz="2000" kern="1200" dirty="0">
            <a:solidFill>
              <a:schemeClr val="tx1"/>
            </a:solidFill>
            <a:latin typeface="Georgia" pitchFamily="18" charset="0"/>
          </a:endParaRPr>
        </a:p>
      </dsp:txBody>
      <dsp:txXfrm>
        <a:off x="803625" y="4050080"/>
        <a:ext cx="7536748" cy="1337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CB0F6-8682-4998-AA92-607A74BB24AE}">
      <dsp:nvSpPr>
        <dsp:cNvPr id="0" name=""/>
        <dsp:cNvSpPr/>
      </dsp:nvSpPr>
      <dsp:spPr>
        <a:xfrm>
          <a:off x="-7836801" y="-1198082"/>
          <a:ext cx="9330364" cy="9330364"/>
        </a:xfrm>
        <a:prstGeom prst="blockArc">
          <a:avLst>
            <a:gd name="adj1" fmla="val 18900000"/>
            <a:gd name="adj2" fmla="val 2700000"/>
            <a:gd name="adj3" fmla="val 232"/>
          </a:avLst>
        </a:prstGeom>
        <a:noFill/>
        <a:ln w="55000" cap="flat" cmpd="thickThin"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88728F9-A08D-43C0-9395-09C225261751}">
      <dsp:nvSpPr>
        <dsp:cNvPr id="0" name=""/>
        <dsp:cNvSpPr/>
      </dsp:nvSpPr>
      <dsp:spPr>
        <a:xfrm>
          <a:off x="962466" y="693420"/>
          <a:ext cx="8085841" cy="1386840"/>
        </a:xfrm>
        <a:prstGeom prst="rect">
          <a:avLst/>
        </a:prstGeom>
        <a:no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0804" tIns="55880" rIns="55880" bIns="55880" numCol="1" spcCol="1270" anchor="ctr" anchorCtr="0">
          <a:noAutofit/>
        </a:bodyPr>
        <a:lstStyle/>
        <a:p>
          <a:pPr lvl="0" algn="ctr" defTabSz="977900" rtl="0">
            <a:lnSpc>
              <a:spcPct val="90000"/>
            </a:lnSpc>
            <a:spcBef>
              <a:spcPct val="0"/>
            </a:spcBef>
            <a:spcAft>
              <a:spcPct val="35000"/>
            </a:spcAft>
          </a:pPr>
          <a:r>
            <a:rPr lang="en-US" sz="2200" kern="1200" dirty="0" err="1" smtClean="0">
              <a:ln>
                <a:solidFill>
                  <a:schemeClr val="tx1"/>
                </a:solidFill>
              </a:ln>
              <a:solidFill>
                <a:schemeClr val="tx1"/>
              </a:solidFill>
              <a:latin typeface="Georgia" pitchFamily="18" charset="0"/>
            </a:rPr>
            <a:t>Hidup</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kehidupan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kita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adalah</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amanah</a:t>
          </a:r>
          <a:r>
            <a:rPr lang="en-US" sz="2200" kern="1200" dirty="0" smtClean="0">
              <a:ln>
                <a:solidFill>
                  <a:schemeClr val="tx1"/>
                </a:solidFill>
              </a:ln>
              <a:solidFill>
                <a:schemeClr val="tx1"/>
              </a:solidFill>
              <a:latin typeface="Georgia" pitchFamily="18" charset="0"/>
            </a:rPr>
            <a:t> yang </a:t>
          </a:r>
          <a:r>
            <a:rPr lang="en-US" sz="2200" kern="1200" dirty="0" err="1" smtClean="0">
              <a:ln>
                <a:solidFill>
                  <a:schemeClr val="tx1"/>
                </a:solidFill>
              </a:ln>
              <a:solidFill>
                <a:schemeClr val="tx1"/>
              </a:solidFill>
              <a:latin typeface="Georgia" pitchFamily="18" charset="0"/>
            </a:rPr>
            <a:t>akan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dipertanggungjawabkan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kelak</a:t>
          </a:r>
          <a:r>
            <a:rPr lang="en-US" sz="2200" kern="1200" dirty="0" smtClean="0">
              <a:ln>
                <a:solidFill>
                  <a:schemeClr val="tx1"/>
                </a:solidFill>
              </a:ln>
              <a:solidFill>
                <a:schemeClr val="tx1"/>
              </a:solidFill>
              <a:latin typeface="Georgia" pitchFamily="18" charset="0"/>
            </a:rPr>
            <a:t> di </a:t>
          </a:r>
          <a:r>
            <a:rPr lang="en-US" sz="2200" kern="1200" dirty="0" err="1" smtClean="0">
              <a:ln>
                <a:solidFill>
                  <a:schemeClr val="tx1"/>
                </a:solidFill>
              </a:ln>
              <a:solidFill>
                <a:schemeClr val="tx1"/>
              </a:solidFill>
              <a:latin typeface="Georgia" pitchFamily="18" charset="0"/>
            </a:rPr>
            <a:t>hadapan</a:t>
          </a:r>
          <a:r>
            <a:rPr lang="en-US" sz="2200" kern="1200" dirty="0" smtClean="0">
              <a:ln>
                <a:solidFill>
                  <a:schemeClr val="tx1"/>
                </a:solidFill>
              </a:ln>
              <a:solidFill>
                <a:schemeClr val="tx1"/>
              </a:solidFill>
              <a:latin typeface="Georgia" pitchFamily="18" charset="0"/>
            </a:rPr>
            <a:t> Allah S.W.T. </a:t>
          </a:r>
          <a:endParaRPr lang="en-US" sz="2200" kern="1200" dirty="0">
            <a:ln>
              <a:solidFill>
                <a:schemeClr val="tx1"/>
              </a:solidFill>
            </a:ln>
            <a:solidFill>
              <a:schemeClr val="tx1"/>
            </a:solidFill>
            <a:latin typeface="Georgia" pitchFamily="18" charset="0"/>
          </a:endParaRPr>
        </a:p>
      </dsp:txBody>
      <dsp:txXfrm>
        <a:off x="962466" y="693420"/>
        <a:ext cx="8085841" cy="1386840"/>
      </dsp:txXfrm>
    </dsp:sp>
    <dsp:sp modelId="{AE926DC7-2DE9-4461-8325-DC423AF80816}">
      <dsp:nvSpPr>
        <dsp:cNvPr id="0" name=""/>
        <dsp:cNvSpPr/>
      </dsp:nvSpPr>
      <dsp:spPr>
        <a:xfrm>
          <a:off x="95691" y="520065"/>
          <a:ext cx="1733550" cy="1733550"/>
        </a:xfrm>
        <a:prstGeom prst="ellipse">
          <a:avLst/>
        </a:prstGeom>
        <a:solidFill>
          <a:srgbClr val="00B0F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2FD0C1D-F7DE-4C7D-B74F-35340EFE5BD4}">
      <dsp:nvSpPr>
        <dsp:cNvPr id="0" name=""/>
        <dsp:cNvSpPr/>
      </dsp:nvSpPr>
      <dsp:spPr>
        <a:xfrm>
          <a:off x="1466583" y="2362197"/>
          <a:ext cx="7581724" cy="2209804"/>
        </a:xfrm>
        <a:prstGeom prst="rect">
          <a:avLst/>
        </a:prstGeom>
        <a:no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0804" tIns="55880" rIns="55880" bIns="55880" numCol="1" spcCol="1270" anchor="ctr" anchorCtr="0">
          <a:noAutofit/>
        </a:bodyPr>
        <a:lstStyle/>
        <a:p>
          <a:pPr lvl="0" algn="ctr" defTabSz="977900" rtl="0">
            <a:lnSpc>
              <a:spcPct val="90000"/>
            </a:lnSpc>
            <a:spcBef>
              <a:spcPct val="0"/>
            </a:spcBef>
            <a:spcAft>
              <a:spcPct val="35000"/>
            </a:spcAft>
          </a:pPr>
          <a:r>
            <a:rPr lang="en-US" sz="2200" kern="1200" dirty="0" err="1" smtClean="0">
              <a:ln>
                <a:solidFill>
                  <a:schemeClr val="tx1"/>
                </a:solidFill>
              </a:ln>
              <a:solidFill>
                <a:schemeClr val="tx1"/>
              </a:solidFill>
              <a:latin typeface="Georgia" pitchFamily="18" charset="0"/>
            </a:rPr>
            <a:t>Begitu</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juga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halnya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dengan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penciptaan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kita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seluruh</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makhluk</a:t>
          </a:r>
          <a:r>
            <a:rPr lang="en-US" sz="2200" kern="1200" dirty="0" smtClean="0">
              <a:ln>
                <a:solidFill>
                  <a:schemeClr val="tx1"/>
                </a:solidFill>
              </a:ln>
              <a:solidFill>
                <a:schemeClr val="tx1"/>
              </a:solidFill>
              <a:latin typeface="Georgia" pitchFamily="18" charset="0"/>
            </a:rPr>
            <a:t> di </a:t>
          </a:r>
          <a:r>
            <a:rPr lang="en-US" sz="2200" kern="1200" dirty="0" err="1" smtClean="0">
              <a:ln>
                <a:solidFill>
                  <a:schemeClr val="tx1"/>
                </a:solidFill>
              </a:ln>
              <a:solidFill>
                <a:schemeClr val="tx1"/>
              </a:solidFill>
              <a:latin typeface="Georgia" pitchFamily="18" charset="0"/>
            </a:rPr>
            <a:t>muka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bumi</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ini</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merupakan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amanah</a:t>
          </a:r>
          <a:r>
            <a:rPr lang="en-US" sz="2200" kern="1200" dirty="0" smtClean="0">
              <a:ln>
                <a:solidFill>
                  <a:schemeClr val="tx1"/>
                </a:solidFill>
              </a:ln>
              <a:solidFill>
                <a:schemeClr val="tx1"/>
              </a:solidFill>
              <a:latin typeface="Georgia" pitchFamily="18" charset="0"/>
            </a:rPr>
            <a:t> Allah yang </a:t>
          </a:r>
          <a:r>
            <a:rPr lang="en-US" sz="2200" kern="1200" dirty="0" err="1" smtClean="0">
              <a:ln>
                <a:solidFill>
                  <a:schemeClr val="tx1"/>
                </a:solidFill>
              </a:ln>
              <a:solidFill>
                <a:schemeClr val="tx1"/>
              </a:solidFill>
              <a:latin typeface="Georgia" pitchFamily="18" charset="0"/>
            </a:rPr>
            <a:t>perlu</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dijaga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sebaik-baiknya</a:t>
          </a:r>
          <a:r>
            <a:rPr lang="en-US" sz="2200" kern="1200" dirty="0" smtClean="0">
              <a:ln>
                <a:solidFill>
                  <a:schemeClr val="tx1"/>
                </a:solidFill>
              </a:ln>
              <a:solidFill>
                <a:schemeClr val="tx1"/>
              </a:solidFill>
              <a:latin typeface="Georgia" pitchFamily="18" charset="0"/>
            </a:rPr>
            <a:t>. Kita </a:t>
          </a:r>
          <a:r>
            <a:rPr lang="en-US" sz="2200" kern="1200" dirty="0" err="1" smtClean="0">
              <a:ln>
                <a:solidFill>
                  <a:schemeClr val="tx1"/>
                </a:solidFill>
              </a:ln>
              <a:solidFill>
                <a:schemeClr val="tx1"/>
              </a:solidFill>
              <a:latin typeface="Georgia" pitchFamily="18" charset="0"/>
            </a:rPr>
            <a:t>wajib</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menjaga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diri</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daripada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perkara-perkara</a:t>
          </a:r>
          <a:r>
            <a:rPr lang="en-US" sz="2200" kern="1200" dirty="0" smtClean="0">
              <a:ln>
                <a:solidFill>
                  <a:schemeClr val="tx1"/>
                </a:solidFill>
              </a:ln>
              <a:solidFill>
                <a:schemeClr val="tx1"/>
              </a:solidFill>
              <a:latin typeface="Georgia" pitchFamily="18" charset="0"/>
            </a:rPr>
            <a:t> yang </a:t>
          </a:r>
          <a:r>
            <a:rPr lang="en-US" sz="2200" kern="1200" dirty="0" err="1" smtClean="0">
              <a:ln>
                <a:solidFill>
                  <a:schemeClr val="tx1"/>
                </a:solidFill>
              </a:ln>
              <a:solidFill>
                <a:schemeClr val="tx1"/>
              </a:solidFill>
              <a:latin typeface="Georgia" pitchFamily="18" charset="0"/>
            </a:rPr>
            <a:t>dapat</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mencampakkan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kita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ke</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lembah</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kebinasaan</a:t>
          </a:r>
          <a:r>
            <a:rPr lang="en-US" sz="2200" kern="1200" dirty="0" smtClean="0">
              <a:ln>
                <a:solidFill>
                  <a:schemeClr val="tx1"/>
                </a:solidFill>
              </a:ln>
              <a:solidFill>
                <a:schemeClr val="tx1"/>
              </a:solidFill>
              <a:latin typeface="Georgia" pitchFamily="18" charset="0"/>
            </a:rPr>
            <a:t>. </a:t>
          </a:r>
          <a:endParaRPr lang="en-US" sz="2200" kern="1200" dirty="0">
            <a:ln>
              <a:solidFill>
                <a:schemeClr val="tx1"/>
              </a:solidFill>
            </a:ln>
            <a:solidFill>
              <a:schemeClr val="tx1"/>
            </a:solidFill>
            <a:latin typeface="Georgia" pitchFamily="18" charset="0"/>
          </a:endParaRPr>
        </a:p>
      </dsp:txBody>
      <dsp:txXfrm>
        <a:off x="1466583" y="2362197"/>
        <a:ext cx="7581724" cy="2209804"/>
      </dsp:txXfrm>
    </dsp:sp>
    <dsp:sp modelId="{0397EAD4-6062-4578-8C2F-9972674CEE0A}">
      <dsp:nvSpPr>
        <dsp:cNvPr id="0" name=""/>
        <dsp:cNvSpPr/>
      </dsp:nvSpPr>
      <dsp:spPr>
        <a:xfrm>
          <a:off x="599808" y="2600325"/>
          <a:ext cx="1733550" cy="1733550"/>
        </a:xfrm>
        <a:prstGeom prst="ellipse">
          <a:avLst/>
        </a:prstGeom>
        <a:solidFill>
          <a:srgbClr val="00206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84C2AFE-2994-47FD-8EC4-33191A1EEA6F}">
      <dsp:nvSpPr>
        <dsp:cNvPr id="0" name=""/>
        <dsp:cNvSpPr/>
      </dsp:nvSpPr>
      <dsp:spPr>
        <a:xfrm>
          <a:off x="962466" y="4693919"/>
          <a:ext cx="8085841" cy="1706881"/>
        </a:xfrm>
        <a:prstGeom prst="rect">
          <a:avLst/>
        </a:prstGeom>
        <a:no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0804" tIns="55880" rIns="55880" bIns="55880" numCol="1" spcCol="1270" anchor="ctr" anchorCtr="0">
          <a:noAutofit/>
        </a:bodyPr>
        <a:lstStyle/>
        <a:p>
          <a:pPr lvl="0" algn="ctr" defTabSz="977900" rtl="0">
            <a:lnSpc>
              <a:spcPct val="90000"/>
            </a:lnSpc>
            <a:spcBef>
              <a:spcPct val="0"/>
            </a:spcBef>
            <a:spcAft>
              <a:spcPct val="35000"/>
            </a:spcAft>
          </a:pPr>
          <a:r>
            <a:rPr lang="en-US" sz="2200" kern="1200" dirty="0" err="1" smtClean="0">
              <a:ln>
                <a:solidFill>
                  <a:schemeClr val="tx1"/>
                </a:solidFill>
              </a:ln>
              <a:solidFill>
                <a:schemeClr val="tx1"/>
              </a:solidFill>
              <a:latin typeface="Georgia" pitchFamily="18" charset="0"/>
            </a:rPr>
            <a:t>Sekiranya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perkara-perkara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tersebut</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dapat</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dielakkan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nescaya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kita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akan</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sentiasa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berada</a:t>
          </a:r>
          <a:r>
            <a:rPr lang="en-US" sz="2200" kern="1200" dirty="0" smtClean="0">
              <a:ln>
                <a:solidFill>
                  <a:schemeClr val="tx1"/>
                </a:solidFill>
              </a:ln>
              <a:solidFill>
                <a:schemeClr val="tx1"/>
              </a:solidFill>
              <a:latin typeface="Georgia" pitchFamily="18" charset="0"/>
            </a:rPr>
            <a:t> di </a:t>
          </a:r>
          <a:r>
            <a:rPr lang="en-US" sz="2200" kern="1200" dirty="0" err="1" smtClean="0">
              <a:ln>
                <a:solidFill>
                  <a:schemeClr val="tx1"/>
                </a:solidFill>
              </a:ln>
              <a:solidFill>
                <a:schemeClr val="tx1"/>
              </a:solidFill>
              <a:latin typeface="Georgia" pitchFamily="18" charset="0"/>
            </a:rPr>
            <a:t>dalam</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hidayah</a:t>
          </a:r>
          <a:r>
            <a:rPr lang="en-US" sz="2200" kern="1200" dirty="0" smtClean="0">
              <a:ln>
                <a:solidFill>
                  <a:schemeClr val="tx1"/>
                </a:solidFill>
              </a:ln>
              <a:solidFill>
                <a:schemeClr val="tx1"/>
              </a:solidFill>
              <a:latin typeface="Georgia" pitchFamily="18" charset="0"/>
            </a:rPr>
            <a:t> Allah S.W.T </a:t>
          </a:r>
          <a:r>
            <a:rPr lang="en-US" sz="2200" kern="1200" dirty="0" err="1" smtClean="0">
              <a:ln>
                <a:solidFill>
                  <a:schemeClr val="tx1"/>
                </a:solidFill>
              </a:ln>
              <a:solidFill>
                <a:schemeClr val="tx1"/>
              </a:solidFill>
              <a:latin typeface="Georgia" pitchFamily="18" charset="0"/>
            </a:rPr>
            <a:t>serta</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dapat</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menolak</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sebarang</a:t>
          </a:r>
          <a:r>
            <a:rPr lang="en-US" sz="2200" kern="1200" dirty="0" smtClean="0">
              <a:ln>
                <a:solidFill>
                  <a:schemeClr val="tx1"/>
                </a:solidFill>
              </a:ln>
              <a:solidFill>
                <a:schemeClr val="tx1"/>
              </a:solidFill>
              <a:latin typeface="Georgia" pitchFamily="18" charset="0"/>
            </a:rPr>
            <a:t> </a:t>
          </a:r>
          <a:r>
            <a:rPr lang="en-US" sz="2200" kern="1200" dirty="0" err="1" smtClean="0">
              <a:ln>
                <a:solidFill>
                  <a:schemeClr val="tx1"/>
                </a:solidFill>
              </a:ln>
              <a:solidFill>
                <a:schemeClr val="tx1"/>
              </a:solidFill>
              <a:latin typeface="Georgia" pitchFamily="18" charset="0"/>
            </a:rPr>
            <a:t>kemudharatan</a:t>
          </a:r>
          <a:r>
            <a:rPr lang="en-US" sz="2200" kern="1200" dirty="0" smtClean="0">
              <a:ln>
                <a:solidFill>
                  <a:schemeClr val="tx1"/>
                </a:solidFill>
              </a:ln>
              <a:solidFill>
                <a:schemeClr val="tx1"/>
              </a:solidFill>
              <a:latin typeface="Georgia" pitchFamily="18" charset="0"/>
            </a:rPr>
            <a:t> yang </a:t>
          </a:r>
          <a:r>
            <a:rPr lang="en-US" sz="2200" kern="1200" dirty="0" err="1" smtClean="0">
              <a:ln>
                <a:solidFill>
                  <a:schemeClr val="tx1"/>
                </a:solidFill>
              </a:ln>
              <a:solidFill>
                <a:schemeClr val="tx1"/>
              </a:solidFill>
              <a:latin typeface="Georgia" pitchFamily="18" charset="0"/>
            </a:rPr>
            <a:t>ada</a:t>
          </a:r>
          <a:r>
            <a:rPr lang="en-US" sz="2200" kern="1200" dirty="0" smtClean="0">
              <a:ln>
                <a:solidFill>
                  <a:schemeClr val="tx1"/>
                </a:solidFill>
              </a:ln>
              <a:solidFill>
                <a:schemeClr val="tx1"/>
              </a:solidFill>
              <a:latin typeface="Georgia" pitchFamily="18" charset="0"/>
            </a:rPr>
            <a:t>. </a:t>
          </a:r>
          <a:endParaRPr lang="en-US" sz="2200" kern="1200" dirty="0">
            <a:ln>
              <a:solidFill>
                <a:schemeClr val="tx1"/>
              </a:solidFill>
            </a:ln>
            <a:solidFill>
              <a:schemeClr val="tx1"/>
            </a:solidFill>
            <a:latin typeface="Georgia" pitchFamily="18" charset="0"/>
          </a:endParaRPr>
        </a:p>
      </dsp:txBody>
      <dsp:txXfrm>
        <a:off x="962466" y="4693919"/>
        <a:ext cx="8085841" cy="1706881"/>
      </dsp:txXfrm>
    </dsp:sp>
    <dsp:sp modelId="{DC2CA042-8045-4B37-99D3-6A7CFF9C9A5D}">
      <dsp:nvSpPr>
        <dsp:cNvPr id="0" name=""/>
        <dsp:cNvSpPr/>
      </dsp:nvSpPr>
      <dsp:spPr>
        <a:xfrm>
          <a:off x="95691" y="4680585"/>
          <a:ext cx="1733550" cy="1733550"/>
        </a:xfrm>
        <a:prstGeom prst="ellipse">
          <a:avLst/>
        </a:prstGeom>
        <a:solidFill>
          <a:srgbClr val="FF00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B905E-2D35-426B-BA70-A7F2341AD19D}">
      <dsp:nvSpPr>
        <dsp:cNvPr id="0" name=""/>
        <dsp:cNvSpPr/>
      </dsp:nvSpPr>
      <dsp:spPr>
        <a:xfrm>
          <a:off x="0" y="209543"/>
          <a:ext cx="8991600" cy="959932"/>
        </a:xfrm>
        <a:prstGeom prst="roundRect">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err="1" smtClean="0"/>
            <a:t>Firman</a:t>
          </a:r>
          <a:r>
            <a:rPr lang="en-US" sz="2600" kern="1200" dirty="0" smtClean="0"/>
            <a:t> Allah S.W.T </a:t>
          </a:r>
          <a:r>
            <a:rPr lang="en-US" sz="2600" kern="1200" dirty="0" err="1" smtClean="0"/>
            <a:t>dalam</a:t>
          </a:r>
          <a:r>
            <a:rPr lang="en-US" sz="2600" kern="1200" dirty="0" smtClean="0"/>
            <a:t> Surah Al-</a:t>
          </a:r>
          <a:r>
            <a:rPr lang="en-US" sz="2600" kern="1200" dirty="0" err="1" smtClean="0"/>
            <a:t>Ma’idah</a:t>
          </a:r>
          <a:r>
            <a:rPr lang="en-US" sz="2600" kern="1200" dirty="0" smtClean="0"/>
            <a:t> </a:t>
          </a:r>
          <a:r>
            <a:rPr lang="en-US" sz="2600" kern="1200" dirty="0" err="1" smtClean="0"/>
            <a:t>ayat</a:t>
          </a:r>
          <a:r>
            <a:rPr lang="en-US" sz="2600" kern="1200" dirty="0" smtClean="0"/>
            <a:t> 105:</a:t>
          </a:r>
          <a:endParaRPr lang="en-US" sz="2600" kern="1200" dirty="0"/>
        </a:p>
      </dsp:txBody>
      <dsp:txXfrm>
        <a:off x="46860" y="256403"/>
        <a:ext cx="8897880" cy="866212"/>
      </dsp:txXfrm>
    </dsp:sp>
    <dsp:sp modelId="{7FC9BCC6-DDC0-4835-8D85-EFF38129E3DE}">
      <dsp:nvSpPr>
        <dsp:cNvPr id="0" name=""/>
        <dsp:cNvSpPr/>
      </dsp:nvSpPr>
      <dsp:spPr>
        <a:xfrm>
          <a:off x="0" y="1310596"/>
          <a:ext cx="8991600" cy="2350529"/>
        </a:xfrm>
        <a:prstGeom prst="roundRect">
          <a:avLst/>
        </a:prstGeom>
        <a:solidFill>
          <a:schemeClr val="accent2">
            <a:hueOff val="-10081594"/>
            <a:satOff val="4384"/>
            <a:lumOff val="1275"/>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b="1" kern="1200" dirty="0" smtClean="0">
              <a:effectLst>
                <a:glow rad="101600">
                  <a:schemeClr val="tx1">
                    <a:alpha val="60000"/>
                  </a:schemeClr>
                </a:glow>
              </a:effectLst>
              <a:latin typeface="QCF_P125" pitchFamily="2" charset="2"/>
              <a:cs typeface="QCF_P125" pitchFamily="2" charset="2"/>
            </a:rPr>
            <a:t>ﭫ ﭬ ﭭ ﭮ ﭯ ﭰ ﭱ ﭲ ﭳ ﭴ ﭵ ﭶ ﭷ ﭸ ﭹ ﭺ ﭻ ﭼ ﭽ ﭾ ﭿ</a:t>
          </a:r>
          <a:endParaRPr lang="en-US" sz="4000" kern="1200" dirty="0">
            <a:effectLst>
              <a:glow rad="101600">
                <a:schemeClr val="tx1">
                  <a:alpha val="60000"/>
                </a:schemeClr>
              </a:glow>
            </a:effectLst>
            <a:latin typeface="QCF_P125" pitchFamily="2" charset="2"/>
            <a:cs typeface="QCF_P125" pitchFamily="2" charset="2"/>
          </a:endParaRPr>
        </a:p>
      </dsp:txBody>
      <dsp:txXfrm>
        <a:off x="114743" y="1425339"/>
        <a:ext cx="8762114" cy="2121043"/>
      </dsp:txXfrm>
    </dsp:sp>
    <dsp:sp modelId="{D9A824A4-B7F9-474A-98A1-443E63CA64F6}">
      <dsp:nvSpPr>
        <dsp:cNvPr id="0" name=""/>
        <dsp:cNvSpPr/>
      </dsp:nvSpPr>
      <dsp:spPr>
        <a:xfrm>
          <a:off x="0" y="3802246"/>
          <a:ext cx="8991600" cy="2008010"/>
        </a:xfrm>
        <a:prstGeom prst="roundRect">
          <a:avLst/>
        </a:prstGeom>
        <a:solidFill>
          <a:srgbClr val="FFFF00"/>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err="1" smtClean="0">
              <a:ln>
                <a:solidFill>
                  <a:sysClr val="windowText" lastClr="000000"/>
                </a:solidFill>
              </a:ln>
              <a:solidFill>
                <a:sysClr val="windowText" lastClr="000000"/>
              </a:solidFill>
              <a:latin typeface="Georgia" pitchFamily="18" charset="0"/>
            </a:rPr>
            <a:t>Maksudnya</a:t>
          </a:r>
          <a:r>
            <a:rPr lang="en-US" sz="2000" kern="1200" dirty="0" smtClean="0">
              <a:ln>
                <a:solidFill>
                  <a:sysClr val="windowText" lastClr="000000"/>
                </a:solidFill>
              </a:ln>
              <a:solidFill>
                <a:sysClr val="windowText" lastClr="000000"/>
              </a:solidFill>
              <a:latin typeface="Georgia" pitchFamily="18" charset="0"/>
            </a:rPr>
            <a:t>: </a:t>
          </a:r>
          <a:r>
            <a:rPr lang="en-US" sz="2000" i="1" kern="1200" dirty="0" smtClean="0">
              <a:solidFill>
                <a:schemeClr val="tx1"/>
              </a:solidFill>
              <a:latin typeface="Georgia" pitchFamily="18" charset="0"/>
            </a:rPr>
            <a:t>“</a:t>
          </a:r>
          <a:r>
            <a:rPr lang="en-US" sz="2000" i="1" kern="1200" dirty="0" err="1" smtClean="0">
              <a:solidFill>
                <a:schemeClr val="tx1"/>
              </a:solidFill>
              <a:latin typeface="Georgia" pitchFamily="18" charset="0"/>
            </a:rPr>
            <a:t>Wahai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orang</a:t>
          </a:r>
          <a:r>
            <a:rPr lang="en-US" sz="2000" i="1" kern="1200" dirty="0" smtClean="0">
              <a:solidFill>
                <a:schemeClr val="tx1"/>
              </a:solidFill>
              <a:latin typeface="Georgia" pitchFamily="18" charset="0"/>
            </a:rPr>
            <a:t> yang </a:t>
          </a:r>
          <a:r>
            <a:rPr lang="en-US" sz="2000" i="1" kern="1200" dirty="0" err="1" smtClean="0">
              <a:solidFill>
                <a:schemeClr val="tx1"/>
              </a:solidFill>
              <a:latin typeface="Georgia" pitchFamily="18" charset="0"/>
            </a:rPr>
            <a:t>beriman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Jagalah</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sahaja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diri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kamu</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dari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melakukan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sesuatu</a:t>
          </a:r>
          <a:r>
            <a:rPr lang="en-US" sz="2000" i="1" kern="1200" dirty="0" smtClean="0">
              <a:solidFill>
                <a:schemeClr val="tx1"/>
              </a:solidFill>
              <a:latin typeface="Georgia" pitchFamily="18" charset="0"/>
            </a:rPr>
            <a:t> yang </a:t>
          </a:r>
          <a:r>
            <a:rPr lang="en-US" sz="2000" i="1" kern="1200" dirty="0" err="1" smtClean="0">
              <a:solidFill>
                <a:schemeClr val="tx1"/>
              </a:solidFill>
              <a:latin typeface="Georgia" pitchFamily="18" charset="0"/>
            </a:rPr>
            <a:t>dilarang</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oleh</a:t>
          </a:r>
          <a:r>
            <a:rPr lang="en-US" sz="2000" i="1" kern="1200" dirty="0" smtClean="0">
              <a:solidFill>
                <a:schemeClr val="tx1"/>
              </a:solidFill>
              <a:latin typeface="Georgia" pitchFamily="18" charset="0"/>
            </a:rPr>
            <a:t> Allah). </a:t>
          </a:r>
          <a:r>
            <a:rPr lang="en-US" sz="2000" i="1" kern="1200" dirty="0" err="1" smtClean="0">
              <a:solidFill>
                <a:schemeClr val="tx1"/>
              </a:solidFill>
              <a:latin typeface="Georgia" pitchFamily="18" charset="0"/>
            </a:rPr>
            <a:t>Orang</a:t>
          </a:r>
          <a:r>
            <a:rPr lang="en-US" sz="2000" i="1" kern="1200" dirty="0" smtClean="0">
              <a:solidFill>
                <a:schemeClr val="tx1"/>
              </a:solidFill>
              <a:latin typeface="Georgia" pitchFamily="18" charset="0"/>
            </a:rPr>
            <a:t> yang </a:t>
          </a:r>
          <a:r>
            <a:rPr lang="en-US" sz="2000" i="1" kern="1200" dirty="0" err="1" smtClean="0">
              <a:solidFill>
                <a:schemeClr val="tx1"/>
              </a:solidFill>
              <a:latin typeface="Georgia" pitchFamily="18" charset="0"/>
            </a:rPr>
            <a:t>sesat</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tidak</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akan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mendatangkan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mudarat</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kepada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kamu</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apabila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kamu</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sendiri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telah</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mendapat</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hidayah</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petunjuk</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ta’at</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mengerjakan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suruhan</a:t>
          </a:r>
          <a:r>
            <a:rPr lang="en-US" sz="2000" i="1" kern="1200" dirty="0" smtClean="0">
              <a:solidFill>
                <a:schemeClr val="tx1"/>
              </a:solidFill>
              <a:latin typeface="Georgia" pitchFamily="18" charset="0"/>
            </a:rPr>
            <a:t> Allah </a:t>
          </a:r>
          <a:r>
            <a:rPr lang="en-US" sz="2000" i="1" kern="1200" dirty="0" err="1" smtClean="0">
              <a:solidFill>
                <a:schemeClr val="tx1"/>
              </a:solidFill>
              <a:latin typeface="Georgia" pitchFamily="18" charset="0"/>
            </a:rPr>
            <a:t>dan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meninggalkan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laranganNya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Kepada</a:t>
          </a:r>
          <a:r>
            <a:rPr lang="en-US" sz="2000" i="1" kern="1200" dirty="0" smtClean="0">
              <a:solidFill>
                <a:schemeClr val="tx1"/>
              </a:solidFill>
              <a:latin typeface="Georgia" pitchFamily="18" charset="0"/>
            </a:rPr>
            <a:t> Allah </a:t>
          </a:r>
          <a:r>
            <a:rPr lang="en-US" sz="2000" i="1" kern="1200" dirty="0" err="1" smtClean="0">
              <a:solidFill>
                <a:schemeClr val="tx1"/>
              </a:solidFill>
              <a:latin typeface="Georgia" pitchFamily="18" charset="0"/>
            </a:rPr>
            <a:t>jualah</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tempat</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kembali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kamu</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semuanya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kemudian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Ia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akan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menerangkan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kepada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kamu</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balasan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apa</a:t>
          </a:r>
          <a:r>
            <a:rPr lang="en-US" sz="2000" i="1" kern="1200" dirty="0" smtClean="0">
              <a:solidFill>
                <a:schemeClr val="tx1"/>
              </a:solidFill>
              <a:latin typeface="Georgia" pitchFamily="18" charset="0"/>
            </a:rPr>
            <a:t> yang </a:t>
          </a:r>
          <a:r>
            <a:rPr lang="en-US" sz="2000" i="1" kern="1200" dirty="0" err="1" smtClean="0">
              <a:solidFill>
                <a:schemeClr val="tx1"/>
              </a:solidFill>
              <a:latin typeface="Georgia" pitchFamily="18" charset="0"/>
            </a:rPr>
            <a:t>kamu</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telah</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lakukan</a:t>
          </a:r>
          <a:r>
            <a:rPr lang="en-US" sz="2000" i="1" kern="1200" dirty="0" smtClean="0">
              <a:solidFill>
                <a:schemeClr val="tx1"/>
              </a:solidFill>
              <a:latin typeface="Georgia" pitchFamily="18" charset="0"/>
            </a:rPr>
            <a:t>.”</a:t>
          </a:r>
          <a:r>
            <a:rPr lang="en-US" sz="2000" kern="1200" dirty="0" smtClean="0">
              <a:solidFill>
                <a:schemeClr val="tx1"/>
              </a:solidFill>
              <a:latin typeface="Georgia" pitchFamily="18" charset="0"/>
            </a:rPr>
            <a:t> </a:t>
          </a:r>
          <a:endParaRPr lang="en-US" sz="2000" kern="1200" dirty="0">
            <a:ln>
              <a:solidFill>
                <a:sysClr val="windowText" lastClr="000000"/>
              </a:solidFill>
            </a:ln>
            <a:solidFill>
              <a:schemeClr val="tx1"/>
            </a:solidFill>
            <a:latin typeface="Georgia" pitchFamily="18" charset="0"/>
          </a:endParaRPr>
        </a:p>
      </dsp:txBody>
      <dsp:txXfrm>
        <a:off x="98023" y="3900269"/>
        <a:ext cx="8795554" cy="1811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4032D-8426-41C1-B4D1-791B046C6C60}">
      <dsp:nvSpPr>
        <dsp:cNvPr id="0" name=""/>
        <dsp:cNvSpPr/>
      </dsp:nvSpPr>
      <dsp:spPr>
        <a:xfrm>
          <a:off x="0" y="937200"/>
          <a:ext cx="9144000" cy="1562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8F3E35C-F8E9-490F-B6F5-5A0BEB68EB4D}">
      <dsp:nvSpPr>
        <dsp:cNvPr id="0" name=""/>
        <dsp:cNvSpPr/>
      </dsp:nvSpPr>
      <dsp:spPr>
        <a:xfrm>
          <a:off x="457200" y="22079"/>
          <a:ext cx="7772427" cy="1830240"/>
        </a:xfrm>
        <a:prstGeom prst="roundRect">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ctr" defTabSz="977900" rtl="0">
            <a:lnSpc>
              <a:spcPct val="90000"/>
            </a:lnSpc>
            <a:spcBef>
              <a:spcPct val="0"/>
            </a:spcBef>
            <a:spcAft>
              <a:spcPct val="35000"/>
            </a:spcAft>
          </a:pP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satu</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aspek</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penting</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penjagaan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diri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adalah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pencegahan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penyakit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melalui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suntikan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pelalian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imunisasi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vaksinasi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546545" y="111424"/>
        <a:ext cx="7593737" cy="1651550"/>
      </dsp:txXfrm>
    </dsp:sp>
    <dsp:sp modelId="{47433F0B-C830-4868-9A7D-EA975FE1DE8D}">
      <dsp:nvSpPr>
        <dsp:cNvPr id="0" name=""/>
        <dsp:cNvSpPr/>
      </dsp:nvSpPr>
      <dsp:spPr>
        <a:xfrm>
          <a:off x="0" y="3749520"/>
          <a:ext cx="9144000" cy="1562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4C64AF7-9343-43DC-B8BC-B7659B3EB814}">
      <dsp:nvSpPr>
        <dsp:cNvPr id="0" name=""/>
        <dsp:cNvSpPr/>
      </dsp:nvSpPr>
      <dsp:spPr>
        <a:xfrm>
          <a:off x="457200" y="2834400"/>
          <a:ext cx="7772427" cy="1830240"/>
        </a:xfrm>
        <a:prstGeom prst="roundRect">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ctr" defTabSz="977900" rtl="0">
            <a:lnSpc>
              <a:spcPct val="90000"/>
            </a:lnSpc>
            <a:spcBef>
              <a:spcPct val="0"/>
            </a:spcBef>
            <a:spcAft>
              <a:spcPct val="35000"/>
            </a:spcAft>
          </a:pP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bagi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menghindari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masyarakat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daripada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terdedah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kepada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penyakit-penyakit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berbahaya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boleh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mengancam</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nyawa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546545" y="2923745"/>
        <a:ext cx="7593737" cy="16515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5B2D1-3A85-4C93-AB08-152A38A9D32A}">
      <dsp:nvSpPr>
        <dsp:cNvPr id="0" name=""/>
        <dsp:cNvSpPr/>
      </dsp:nvSpPr>
      <dsp:spPr>
        <a:xfrm rot="10800000">
          <a:off x="180954" y="1451"/>
          <a:ext cx="8477290" cy="2385677"/>
        </a:xfrm>
        <a:prstGeom prst="homePlate">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52018" tIns="83820" rIns="156464" bIns="83820" numCol="1" spcCol="1270" anchor="ctr" anchorCtr="0">
          <a:noAutofit/>
        </a:bodyPr>
        <a:lstStyle/>
        <a:p>
          <a:pPr lvl="0" algn="ctr" defTabSz="977900" rtl="0">
            <a:lnSpc>
              <a:spcPct val="90000"/>
            </a:lnSpc>
            <a:spcBef>
              <a:spcPct val="0"/>
            </a:spcBef>
            <a:spcAft>
              <a:spcPct val="35000"/>
            </a:spcAft>
          </a:pPr>
          <a:r>
            <a:rPr lang="en-US" sz="2200" b="0" kern="120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bertujuan untuk menguatkan antibodi atau daya tahan badan manusia terhadap penyakit, </a:t>
          </a:r>
          <a:endParaRPr lang="en-US" sz="2200" b="0" kern="1200" cap="none" spc="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rot="10800000">
        <a:off x="777373" y="1451"/>
        <a:ext cx="7880871" cy="2385677"/>
      </dsp:txXfrm>
    </dsp:sp>
    <dsp:sp modelId="{905F8878-52FF-44C4-936D-733503D779B4}">
      <dsp:nvSpPr>
        <dsp:cNvPr id="0" name=""/>
        <dsp:cNvSpPr/>
      </dsp:nvSpPr>
      <dsp:spPr>
        <a:xfrm>
          <a:off x="533404" y="331175"/>
          <a:ext cx="1306063" cy="1726228"/>
        </a:xfrm>
        <a:prstGeom prst="ellipse">
          <a:avLst/>
        </a:prstGeom>
        <a:solidFill>
          <a:srgbClr val="FF0000"/>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0EF78CA-F018-499D-8A77-71E7AD0013FA}">
      <dsp:nvSpPr>
        <dsp:cNvPr id="0" name=""/>
        <dsp:cNvSpPr/>
      </dsp:nvSpPr>
      <dsp:spPr>
        <a:xfrm rot="10800000">
          <a:off x="180954" y="3099271"/>
          <a:ext cx="8477290" cy="2385677"/>
        </a:xfrm>
        <a:prstGeom prst="homePlate">
          <a:avLst/>
        </a:prstGeom>
        <a:solidFill>
          <a:schemeClr val="accent3">
            <a:hueOff val="11624607"/>
            <a:satOff val="-37145"/>
            <a:lumOff val="-9412"/>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52018" tIns="83820" rIns="156464" bIns="83820" numCol="1" spcCol="1270" anchor="ctr" anchorCtr="0">
          <a:noAutofit/>
        </a:bodyPr>
        <a:lstStyle/>
        <a:p>
          <a:pPr lvl="0" algn="ctr" defTabSz="977900" rtl="0">
            <a:lnSpc>
              <a:spcPct val="90000"/>
            </a:lnSpc>
            <a:spcBef>
              <a:spcPct val="0"/>
            </a:spcBef>
            <a:spcAft>
              <a:spcPct val="35000"/>
            </a:spcAft>
          </a:pP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selain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dapat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melindungi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tubuh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badan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daripada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dijangkiti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oleh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i="1"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patogen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penyakit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cegahan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vaksin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mengelakkan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diri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daripada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mendapat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penyakit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teruk</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komplikasi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dari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penyakit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tersebut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seperti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campak</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tibi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batuk</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kokol</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i="1"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difteria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i="1"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tetanus</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atau</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i="1"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polio</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rot="10800000">
        <a:off x="777373" y="3099271"/>
        <a:ext cx="7880871" cy="2385677"/>
      </dsp:txXfrm>
    </dsp:sp>
    <dsp:sp modelId="{89130C3A-EEA1-4B7A-9B48-0ACCEB9D8135}">
      <dsp:nvSpPr>
        <dsp:cNvPr id="0" name=""/>
        <dsp:cNvSpPr/>
      </dsp:nvSpPr>
      <dsp:spPr>
        <a:xfrm>
          <a:off x="533404" y="3428995"/>
          <a:ext cx="1306063" cy="1726228"/>
        </a:xfrm>
        <a:prstGeom prst="ellipse">
          <a:avLst/>
        </a:prstGeom>
        <a:solidFill>
          <a:srgbClr val="FF0000"/>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33D55-2921-4213-8D3A-8491E72745D5}">
      <dsp:nvSpPr>
        <dsp:cNvPr id="0" name=""/>
        <dsp:cNvSpPr/>
      </dsp:nvSpPr>
      <dsp:spPr>
        <a:xfrm>
          <a:off x="0" y="329281"/>
          <a:ext cx="9144000" cy="1316278"/>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Gambaran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ini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menyebabkan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ramai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ulamak</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Islam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bersetuju</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bahawa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vaksinasi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adalah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dibenarkan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berasaskan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kaedah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diisiyaratkan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oleh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Rasulullah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S.A.W:</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64255" y="393536"/>
        <a:ext cx="9015490" cy="1187768"/>
      </dsp:txXfrm>
    </dsp:sp>
    <dsp:sp modelId="{D1E07712-4253-436D-A9B1-616BD4E80F0D}">
      <dsp:nvSpPr>
        <dsp:cNvPr id="0" name=""/>
        <dsp:cNvSpPr/>
      </dsp:nvSpPr>
      <dsp:spPr>
        <a:xfrm>
          <a:off x="0" y="1829879"/>
          <a:ext cx="9144000" cy="1872000"/>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kern="1200" dirty="0" smtClean="0">
              <a:ln>
                <a:solidFill>
                  <a:srgbClr val="FFFF00"/>
                </a:solidFill>
              </a:ln>
              <a:solidFill>
                <a:srgbClr val="FFFF00"/>
              </a:solidFill>
              <a:effectLst>
                <a:glow rad="101600">
                  <a:schemeClr val="tx1">
                    <a:alpha val="60000"/>
                  </a:schemeClr>
                </a:glow>
              </a:effectLst>
              <a:latin typeface="Georgia" pitchFamily="18" charset="0"/>
              <a:cs typeface="Traditional Arabic" pitchFamily="2" charset="-78"/>
            </a:rPr>
            <a:t>عَنْ أَبيِ سَعِيْدٍ سَعْدِ بْنِ سِنَانِ اْلخُدْرِي رَضِيَ الله ُعَنْهُ، أَنَّ رَسُوْلَ اللهِ صَلَّى الله ُعَلَيْهِ وَسَلَّمَ قَالَ: (لاَ ضَرَرَ وَلاَ ضِرَارَ)</a:t>
          </a:r>
          <a:endParaRPr lang="en-US" sz="4000" kern="1200" dirty="0">
            <a:ln>
              <a:solidFill>
                <a:srgbClr val="FFFF00"/>
              </a:solidFill>
            </a:ln>
            <a:solidFill>
              <a:srgbClr val="FFFF00"/>
            </a:solidFill>
            <a:effectLst>
              <a:glow rad="101600">
                <a:schemeClr val="tx1">
                  <a:alpha val="60000"/>
                </a:schemeClr>
              </a:glow>
            </a:effectLst>
            <a:latin typeface="Georgia" pitchFamily="18" charset="0"/>
            <a:cs typeface="Traditional Arabic" pitchFamily="2" charset="-78"/>
          </a:endParaRPr>
        </a:p>
      </dsp:txBody>
      <dsp:txXfrm>
        <a:off x="91384" y="1921263"/>
        <a:ext cx="8961232" cy="1689232"/>
      </dsp:txXfrm>
    </dsp:sp>
    <dsp:sp modelId="{EFFEC6B1-AEFD-4150-B872-6AD79EABD1FE}">
      <dsp:nvSpPr>
        <dsp:cNvPr id="0" name=""/>
        <dsp:cNvSpPr/>
      </dsp:nvSpPr>
      <dsp:spPr>
        <a:xfrm>
          <a:off x="0" y="3886199"/>
          <a:ext cx="9144000" cy="1575718"/>
        </a:xfrm>
        <a:prstGeom prst="roundRect">
          <a:avLst/>
        </a:prstGeom>
        <a:solidFill>
          <a:schemeClr val="bg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kern="1200" dirty="0" err="1" smtClean="0">
              <a:ln>
                <a:solidFill>
                  <a:schemeClr val="tx1"/>
                </a:solidFill>
              </a:ln>
              <a:solidFill>
                <a:schemeClr val="tx1"/>
              </a:solidFill>
              <a:latin typeface="Georgia" pitchFamily="18" charset="0"/>
            </a:rPr>
            <a:t>Mafhumnya</a:t>
          </a:r>
          <a:r>
            <a:rPr lang="en-US" sz="2000" kern="1200" dirty="0" smtClean="0">
              <a:ln>
                <a:solidFill>
                  <a:schemeClr val="tx1"/>
                </a:solidFill>
              </a:ln>
              <a:solidFill>
                <a:schemeClr val="tx1"/>
              </a:solidFill>
              <a:latin typeface="Georgia" pitchFamily="18" charset="0"/>
            </a:rPr>
            <a:t>: </a:t>
          </a:r>
          <a:r>
            <a:rPr lang="en-US" sz="2000" i="1" kern="1200" dirty="0" smtClean="0">
              <a:solidFill>
                <a:schemeClr val="tx1"/>
              </a:solidFill>
              <a:latin typeface="Georgia" pitchFamily="18" charset="0"/>
            </a:rPr>
            <a:t>“</a:t>
          </a:r>
          <a:r>
            <a:rPr lang="en-US" sz="2000" i="1" kern="1200" dirty="0" err="1" smtClean="0">
              <a:solidFill>
                <a:schemeClr val="tx1"/>
              </a:solidFill>
              <a:latin typeface="Georgia" pitchFamily="18" charset="0"/>
            </a:rPr>
            <a:t>Daripada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Abi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Sa’id</a:t>
          </a:r>
          <a:r>
            <a:rPr lang="en-US" sz="2000" i="1" kern="1200" dirty="0" smtClean="0">
              <a:solidFill>
                <a:schemeClr val="tx1"/>
              </a:solidFill>
              <a:latin typeface="Georgia" pitchFamily="18" charset="0"/>
            </a:rPr>
            <a:t> bin </a:t>
          </a:r>
          <a:r>
            <a:rPr lang="en-US" sz="2000" i="1" kern="1200" dirty="0" err="1" smtClean="0">
              <a:solidFill>
                <a:schemeClr val="tx1"/>
              </a:solidFill>
              <a:latin typeface="Georgia" pitchFamily="18" charset="0"/>
            </a:rPr>
            <a:t>Sinan</a:t>
          </a:r>
          <a:r>
            <a:rPr lang="en-US" sz="2000" i="1" kern="1200" dirty="0" smtClean="0">
              <a:solidFill>
                <a:schemeClr val="tx1"/>
              </a:solidFill>
              <a:latin typeface="Georgia" pitchFamily="18" charset="0"/>
            </a:rPr>
            <a:t> Al-</a:t>
          </a:r>
          <a:r>
            <a:rPr lang="en-US" sz="2000" i="1" kern="1200" dirty="0" err="1" smtClean="0">
              <a:solidFill>
                <a:schemeClr val="tx1"/>
              </a:solidFill>
              <a:latin typeface="Georgia" pitchFamily="18" charset="0"/>
            </a:rPr>
            <a:t>Khudriy</a:t>
          </a:r>
          <a:r>
            <a:rPr lang="en-US" sz="2000" i="1" kern="1200" dirty="0" smtClean="0">
              <a:solidFill>
                <a:schemeClr val="tx1"/>
              </a:solidFill>
              <a:latin typeface="Georgia" pitchFamily="18" charset="0"/>
            </a:rPr>
            <a:t> RA, </a:t>
          </a:r>
          <a:r>
            <a:rPr lang="en-US" sz="2000" i="1" kern="1200" dirty="0" err="1" smtClean="0">
              <a:solidFill>
                <a:schemeClr val="tx1"/>
              </a:solidFill>
              <a:latin typeface="Georgia" pitchFamily="18" charset="0"/>
            </a:rPr>
            <a:t>bahawa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Rasulullah</a:t>
          </a:r>
          <a:r>
            <a:rPr lang="en-US" sz="2000" i="1" kern="1200" dirty="0" smtClean="0">
              <a:solidFill>
                <a:schemeClr val="tx1"/>
              </a:solidFill>
              <a:latin typeface="Georgia" pitchFamily="18" charset="0"/>
            </a:rPr>
            <a:t> S.A.W. </a:t>
          </a:r>
          <a:r>
            <a:rPr lang="en-US" sz="2000" i="1" kern="1200" dirty="0" err="1" smtClean="0">
              <a:solidFill>
                <a:schemeClr val="tx1"/>
              </a:solidFill>
              <a:latin typeface="Georgia" pitchFamily="18" charset="0"/>
            </a:rPr>
            <a:t>bersabda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Tidak</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merosakkan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dengan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apa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cara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sekalipun</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kepada</a:t>
          </a:r>
          <a:r>
            <a:rPr lang="en-US" sz="2000" i="1" kern="1200" dirty="0" smtClean="0">
              <a:solidFill>
                <a:schemeClr val="tx1"/>
              </a:solidFill>
              <a:latin typeface="Georgia" pitchFamily="18" charset="0"/>
            </a:rPr>
            <a:t> orang lain </a:t>
          </a:r>
          <a:r>
            <a:rPr lang="en-US" sz="2000" i="1" kern="1200" dirty="0" err="1" smtClean="0">
              <a:solidFill>
                <a:schemeClr val="tx1"/>
              </a:solidFill>
              <a:latin typeface="Georgia" pitchFamily="18" charset="0"/>
            </a:rPr>
            <a:t>mahu</a:t>
          </a:r>
          <a:r>
            <a:rPr lang="en-US" sz="2000" i="1" kern="1200" dirty="0" smtClean="0">
              <a:solidFill>
                <a:schemeClr val="tx1"/>
              </a:solidFill>
              <a:latin typeface="Georgia" pitchFamily="18" charset="0"/>
            </a:rPr>
            <a:t> pun </a:t>
          </a:r>
          <a:r>
            <a:rPr lang="en-US" sz="2000" i="1" kern="1200" dirty="0" err="1" smtClean="0">
              <a:solidFill>
                <a:schemeClr val="tx1"/>
              </a:solidFill>
              <a:latin typeface="Georgia" pitchFamily="18" charset="0"/>
            </a:rPr>
            <a:t>diri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sendiri</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juga</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saling</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tidak</a:t>
          </a:r>
          <a:r>
            <a:rPr lang="en-US" sz="2000" i="1" kern="1200" dirty="0" smtClean="0">
              <a:solidFill>
                <a:schemeClr val="tx1"/>
              </a:solidFill>
              <a:latin typeface="Georgia" pitchFamily="18" charset="0"/>
            </a:rPr>
            <a:t> </a:t>
          </a:r>
          <a:r>
            <a:rPr lang="en-US" sz="2000" i="1" kern="1200" dirty="0" err="1" smtClean="0">
              <a:solidFill>
                <a:schemeClr val="tx1"/>
              </a:solidFill>
              <a:latin typeface="Georgia" pitchFamily="18" charset="0"/>
            </a:rPr>
            <a:t>membahayakan</a:t>
          </a:r>
          <a:r>
            <a:rPr lang="en-US" sz="2000" i="1" kern="1200" dirty="0" smtClean="0">
              <a:solidFill>
                <a:schemeClr val="tx1"/>
              </a:solidFill>
              <a:latin typeface="Georgia" pitchFamily="18" charset="0"/>
            </a:rPr>
            <a:t> orang lain.”</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Riwayat</a:t>
          </a:r>
          <a:r>
            <a:rPr lang="en-US" sz="2000" kern="1200" dirty="0" smtClean="0">
              <a:solidFill>
                <a:schemeClr val="tx1"/>
              </a:solidFill>
              <a:latin typeface="Georgia" pitchFamily="18" charset="0"/>
            </a:rPr>
            <a:t> Ahmad)</a:t>
          </a:r>
          <a:endParaRPr lang="en-US" sz="2000" kern="1200" dirty="0">
            <a:ln>
              <a:solidFill>
                <a:schemeClr val="tx1"/>
              </a:solidFill>
            </a:ln>
            <a:solidFill>
              <a:schemeClr val="tx1"/>
            </a:solidFill>
            <a:latin typeface="Georgia" pitchFamily="18" charset="0"/>
          </a:endParaRPr>
        </a:p>
      </dsp:txBody>
      <dsp:txXfrm>
        <a:off x="76920" y="3963119"/>
        <a:ext cx="8990160" cy="14218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A08F1-1E84-48CB-949A-3DFF796D1C06}">
      <dsp:nvSpPr>
        <dsp:cNvPr id="0" name=""/>
        <dsp:cNvSpPr/>
      </dsp:nvSpPr>
      <dsp:spPr>
        <a:xfrm>
          <a:off x="1242060" y="0"/>
          <a:ext cx="5791199" cy="5791199"/>
        </a:xfrm>
        <a:prstGeom prst="triangle">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4E562C9-200F-4D44-A143-4C1D74BB68AA}">
      <dsp:nvSpPr>
        <dsp:cNvPr id="0" name=""/>
        <dsp:cNvSpPr/>
      </dsp:nvSpPr>
      <dsp:spPr>
        <a:xfrm>
          <a:off x="4137660" y="579685"/>
          <a:ext cx="3764279" cy="205859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latin typeface="Georgia" pitchFamily="18" charset="0"/>
            </a:rPr>
            <a:t>Menurut syarak, imunisasi merupakan satu jalan pencegahan yang amat dituntut dalam Islam sesuai dengan kaedah Usul Fiqh iaitu </a:t>
          </a:r>
          <a:r>
            <a:rPr lang="en-US" sz="2200" b="1" i="1" kern="1200" smtClean="0">
              <a:latin typeface="Georgia" pitchFamily="18" charset="0"/>
            </a:rPr>
            <a:t>Sadd az-Zari’ah</a:t>
          </a:r>
          <a:r>
            <a:rPr lang="en-US" sz="2200" kern="1200" smtClean="0">
              <a:latin typeface="Georgia" pitchFamily="18" charset="0"/>
            </a:rPr>
            <a:t>. </a:t>
          </a:r>
          <a:endParaRPr lang="en-US" sz="2200" kern="1200">
            <a:latin typeface="Georgia" pitchFamily="18" charset="0"/>
          </a:endParaRPr>
        </a:p>
      </dsp:txBody>
      <dsp:txXfrm>
        <a:off x="4238152" y="680177"/>
        <a:ext cx="3563295" cy="1857606"/>
      </dsp:txXfrm>
    </dsp:sp>
    <dsp:sp modelId="{5E5CAFED-6F85-45A2-AA60-5BD63F7AB523}">
      <dsp:nvSpPr>
        <dsp:cNvPr id="0" name=""/>
        <dsp:cNvSpPr/>
      </dsp:nvSpPr>
      <dsp:spPr>
        <a:xfrm>
          <a:off x="4137660" y="2895599"/>
          <a:ext cx="3764279" cy="205859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latin typeface="Georgia" pitchFamily="18" charset="0"/>
            </a:rPr>
            <a:t>Dalam isu ini, vaksin bukan lagi merupakan kehendak seseorang, tetapi menjadi keperluan kepada masyarakat secara umumnya. </a:t>
          </a:r>
          <a:endParaRPr lang="en-US" sz="2200" kern="1200">
            <a:latin typeface="Georgia" pitchFamily="18" charset="0"/>
          </a:endParaRPr>
        </a:p>
      </dsp:txBody>
      <dsp:txXfrm>
        <a:off x="4238152" y="2996091"/>
        <a:ext cx="3563295" cy="18576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C6832-A777-49CE-96E5-3A6E7FE71004}">
      <dsp:nvSpPr>
        <dsp:cNvPr id="0" name=""/>
        <dsp:cNvSpPr/>
      </dsp:nvSpPr>
      <dsp:spPr>
        <a:xfrm>
          <a:off x="6768" y="0"/>
          <a:ext cx="2736949" cy="5638800"/>
        </a:xfrm>
        <a:prstGeom prst="roundRect">
          <a:avLst>
            <a:gd name="adj" fmla="val 1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Keharusan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ini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adalah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berdasarkan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firman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SWT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dalam</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Surah Al-</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Baqarah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ayat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195:</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86930" y="80162"/>
        <a:ext cx="2576625" cy="5478476"/>
      </dsp:txXfrm>
    </dsp:sp>
    <dsp:sp modelId="{A517A9FB-4F99-4463-92BD-CD27370EF5CE}">
      <dsp:nvSpPr>
        <dsp:cNvPr id="0" name=""/>
        <dsp:cNvSpPr/>
      </dsp:nvSpPr>
      <dsp:spPr>
        <a:xfrm>
          <a:off x="3203525" y="0"/>
          <a:ext cx="2736949" cy="5638800"/>
        </a:xfrm>
        <a:prstGeom prst="roundRect">
          <a:avLst>
            <a:gd name="adj" fmla="val 10000"/>
          </a:avLst>
        </a:prstGeom>
        <a:solidFill>
          <a:srgbClr val="00B0F0"/>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b="1" kern="1200" dirty="0" smtClean="0">
              <a:effectLst>
                <a:glow rad="101600">
                  <a:schemeClr val="tx1">
                    <a:alpha val="60000"/>
                  </a:schemeClr>
                </a:glow>
              </a:effectLst>
              <a:latin typeface="QCF_P030" pitchFamily="2" charset="2"/>
              <a:cs typeface="QCF_P030" pitchFamily="2" charset="2"/>
            </a:rPr>
            <a:t>ﮤ ﮥ ﮦ ﮧ ﮨ ﮩ ﮪ ﮫ ﮬ ﮭ ﮮ ﮯ</a:t>
          </a:r>
          <a:endParaRPr lang="en-US" sz="4000" kern="1200" dirty="0">
            <a:effectLst>
              <a:glow rad="101600">
                <a:schemeClr val="tx1">
                  <a:alpha val="60000"/>
                </a:schemeClr>
              </a:glow>
            </a:effectLst>
            <a:latin typeface="QCF_P030" pitchFamily="2" charset="2"/>
            <a:cs typeface="QCF_P030" pitchFamily="2" charset="2"/>
          </a:endParaRPr>
        </a:p>
      </dsp:txBody>
      <dsp:txXfrm>
        <a:off x="3283687" y="80162"/>
        <a:ext cx="2576625" cy="5478476"/>
      </dsp:txXfrm>
    </dsp:sp>
    <dsp:sp modelId="{963CC740-F199-4BCF-A228-CC142D774938}">
      <dsp:nvSpPr>
        <dsp:cNvPr id="0" name=""/>
        <dsp:cNvSpPr/>
      </dsp:nvSpPr>
      <dsp:spPr>
        <a:xfrm>
          <a:off x="6400282" y="0"/>
          <a:ext cx="2736949" cy="5638800"/>
        </a:xfrm>
        <a:prstGeom prst="roundRect">
          <a:avLst>
            <a:gd name="adj" fmla="val 10000"/>
          </a:avLst>
        </a:prstGeom>
        <a:solidFill>
          <a:srgbClr val="002060"/>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err="1" smtClean="0">
              <a:ln>
                <a:solidFill>
                  <a:srgbClr val="FFFF00"/>
                </a:solidFill>
              </a:ln>
              <a:solidFill>
                <a:srgbClr val="FFFF00"/>
              </a:solidFill>
              <a:effectLst>
                <a:glow rad="101600">
                  <a:schemeClr val="tx1">
                    <a:alpha val="60000"/>
                  </a:schemeClr>
                </a:glow>
              </a:effectLst>
              <a:latin typeface="Georgia" pitchFamily="18" charset="0"/>
            </a:rPr>
            <a:t>Maksudnya</a:t>
          </a:r>
          <a:r>
            <a:rPr lang="en-US" sz="2000" kern="1200" dirty="0" smtClean="0">
              <a:ln>
                <a:solidFill>
                  <a:srgbClr val="FFFF00"/>
                </a:solidFill>
              </a:ln>
              <a:solidFill>
                <a:srgbClr val="FFFF00"/>
              </a:solidFill>
              <a:effectLst>
                <a:glow rad="101600">
                  <a:schemeClr val="tx1">
                    <a:alpha val="60000"/>
                  </a:schemeClr>
                </a:glow>
              </a:effectLst>
              <a:latin typeface="Georgia" pitchFamily="18" charset="0"/>
            </a:rPr>
            <a:t>: </a:t>
          </a:r>
        </a:p>
        <a:p>
          <a:pPr lvl="0" algn="ctr" defTabSz="889000" rtl="0">
            <a:lnSpc>
              <a:spcPct val="90000"/>
            </a:lnSpc>
            <a:spcBef>
              <a:spcPct val="0"/>
            </a:spcBef>
            <a:spcAft>
              <a:spcPct val="35000"/>
            </a:spcAft>
          </a:pPr>
          <a:r>
            <a:rPr lang="en-US" sz="2000" i="1" kern="1200" dirty="0" smtClean="0">
              <a:ln>
                <a:solidFill>
                  <a:srgbClr val="FFFF00"/>
                </a:solidFill>
              </a:ln>
              <a:solidFill>
                <a:srgbClr val="FFFF00"/>
              </a:solidFill>
              <a:effectLst>
                <a:glow rad="101600">
                  <a:schemeClr val="tx1">
                    <a:alpha val="60000"/>
                  </a:schemeClr>
                </a:glow>
              </a:effectLst>
              <a:latin typeface="Georgia" pitchFamily="18" charset="0"/>
            </a:rPr>
            <a:t>“</a:t>
          </a:r>
          <a:r>
            <a:rPr lang="en-US" sz="2000" b="1" i="1" kern="1200" dirty="0" smtClean="0">
              <a:solidFill>
                <a:srgbClr val="FFFF00"/>
              </a:solidFill>
              <a:latin typeface="Georgia" pitchFamily="18" charset="0"/>
            </a:rPr>
            <a:t>Dan </a:t>
          </a:r>
          <a:r>
            <a:rPr lang="en-US" sz="2000" b="1" i="1" kern="1200" dirty="0" err="1" smtClean="0">
              <a:solidFill>
                <a:srgbClr val="FFFF00"/>
              </a:solidFill>
              <a:latin typeface="Georgia" pitchFamily="18" charset="0"/>
            </a:rPr>
            <a:t>janganlah</a:t>
          </a:r>
          <a:r>
            <a:rPr lang="en-US" sz="2000" b="1" i="1" kern="1200" dirty="0" smtClean="0">
              <a:solidFill>
                <a:srgbClr val="FFFF00"/>
              </a:solidFill>
              <a:latin typeface="Georgia" pitchFamily="18" charset="0"/>
            </a:rPr>
            <a:t> </a:t>
          </a:r>
          <a:r>
            <a:rPr lang="en-US" sz="2000" b="1" i="1" kern="1200" dirty="0" err="1" smtClean="0">
              <a:solidFill>
                <a:srgbClr val="FFFF00"/>
              </a:solidFill>
              <a:latin typeface="Georgia" pitchFamily="18" charset="0"/>
            </a:rPr>
            <a:t>kamu</a:t>
          </a:r>
          <a:r>
            <a:rPr lang="en-US" sz="2000" b="1" i="1" kern="1200" dirty="0" smtClean="0">
              <a:solidFill>
                <a:srgbClr val="FFFF00"/>
              </a:solidFill>
              <a:latin typeface="Georgia" pitchFamily="18" charset="0"/>
            </a:rPr>
            <a:t> </a:t>
          </a:r>
          <a:r>
            <a:rPr lang="en-US" sz="2000" b="1" i="1" kern="1200" dirty="0" err="1" smtClean="0">
              <a:solidFill>
                <a:srgbClr val="FFFF00"/>
              </a:solidFill>
              <a:latin typeface="Georgia" pitchFamily="18" charset="0"/>
            </a:rPr>
            <a:t>sengaja</a:t>
          </a:r>
          <a:r>
            <a:rPr lang="en-US" sz="2000" b="1" i="1" kern="1200" dirty="0" smtClean="0">
              <a:solidFill>
                <a:srgbClr val="FFFF00"/>
              </a:solidFill>
              <a:latin typeface="Georgia" pitchFamily="18" charset="0"/>
            </a:rPr>
            <a:t> </a:t>
          </a:r>
          <a:r>
            <a:rPr lang="en-US" sz="2000" b="1" i="1" kern="1200" dirty="0" err="1" smtClean="0">
              <a:solidFill>
                <a:srgbClr val="FFFF00"/>
              </a:solidFill>
              <a:latin typeface="Georgia" pitchFamily="18" charset="0"/>
            </a:rPr>
            <a:t>mencampakkan</a:t>
          </a:r>
          <a:r>
            <a:rPr lang="en-US" sz="2000" b="1" i="1" kern="1200" dirty="0" smtClean="0">
              <a:solidFill>
                <a:srgbClr val="FFFF00"/>
              </a:solidFill>
              <a:latin typeface="Georgia" pitchFamily="18" charset="0"/>
            </a:rPr>
            <a:t> </a:t>
          </a:r>
          <a:r>
            <a:rPr lang="en-US" sz="2000" b="1" i="1" kern="1200" dirty="0" err="1" smtClean="0">
              <a:solidFill>
                <a:srgbClr val="FFFF00"/>
              </a:solidFill>
              <a:latin typeface="Georgia" pitchFamily="18" charset="0"/>
            </a:rPr>
            <a:t>diri</a:t>
          </a:r>
          <a:r>
            <a:rPr lang="en-US" sz="2000" b="1" i="1" kern="1200" dirty="0" smtClean="0">
              <a:solidFill>
                <a:srgbClr val="FFFF00"/>
              </a:solidFill>
              <a:latin typeface="Georgia" pitchFamily="18" charset="0"/>
            </a:rPr>
            <a:t> </a:t>
          </a:r>
          <a:r>
            <a:rPr lang="en-US" sz="2000" b="1" i="1" kern="1200" dirty="0" err="1" smtClean="0">
              <a:solidFill>
                <a:srgbClr val="FFFF00"/>
              </a:solidFill>
              <a:latin typeface="Georgia" pitchFamily="18" charset="0"/>
            </a:rPr>
            <a:t>kamu</a:t>
          </a:r>
          <a:r>
            <a:rPr lang="en-US" sz="2000" b="1" i="1" kern="1200" dirty="0" smtClean="0">
              <a:solidFill>
                <a:srgbClr val="FFFF00"/>
              </a:solidFill>
              <a:latin typeface="Georgia" pitchFamily="18" charset="0"/>
            </a:rPr>
            <a:t> </a:t>
          </a:r>
          <a:r>
            <a:rPr lang="en-US" sz="2000" b="1" i="1" kern="1200" dirty="0" err="1" smtClean="0">
              <a:solidFill>
                <a:srgbClr val="FFFF00"/>
              </a:solidFill>
              <a:latin typeface="Georgia" pitchFamily="18" charset="0"/>
            </a:rPr>
            <a:t>ke</a:t>
          </a:r>
          <a:r>
            <a:rPr lang="en-US" sz="2000" b="1" i="1" kern="1200" dirty="0" smtClean="0">
              <a:solidFill>
                <a:srgbClr val="FFFF00"/>
              </a:solidFill>
              <a:latin typeface="Georgia" pitchFamily="18" charset="0"/>
            </a:rPr>
            <a:t> </a:t>
          </a:r>
          <a:r>
            <a:rPr lang="en-US" sz="2000" b="1" i="1" kern="1200" dirty="0" err="1" smtClean="0">
              <a:solidFill>
                <a:srgbClr val="FFFF00"/>
              </a:solidFill>
              <a:latin typeface="Georgia" pitchFamily="18" charset="0"/>
            </a:rPr>
            <a:t>dalam</a:t>
          </a:r>
          <a:r>
            <a:rPr lang="en-US" sz="2000" b="1" i="1" kern="1200" dirty="0" smtClean="0">
              <a:solidFill>
                <a:srgbClr val="FFFF00"/>
              </a:solidFill>
              <a:latin typeface="Georgia" pitchFamily="18" charset="0"/>
            </a:rPr>
            <a:t> </a:t>
          </a:r>
          <a:r>
            <a:rPr lang="en-US" sz="2000" b="1" i="1" kern="1200" dirty="0" err="1" smtClean="0">
              <a:solidFill>
                <a:srgbClr val="FFFF00"/>
              </a:solidFill>
              <a:latin typeface="Georgia" pitchFamily="18" charset="0"/>
            </a:rPr>
            <a:t>bahaya</a:t>
          </a:r>
          <a:r>
            <a:rPr lang="en-US" sz="2000" b="1" i="1" kern="1200" dirty="0" smtClean="0">
              <a:solidFill>
                <a:srgbClr val="FFFF00"/>
              </a:solidFill>
              <a:latin typeface="Georgia" pitchFamily="18" charset="0"/>
            </a:rPr>
            <a:t> </a:t>
          </a:r>
          <a:r>
            <a:rPr lang="en-US" sz="2000" b="1" i="1" kern="1200" dirty="0" err="1" smtClean="0">
              <a:solidFill>
                <a:srgbClr val="FFFF00"/>
              </a:solidFill>
              <a:latin typeface="Georgia" pitchFamily="18" charset="0"/>
            </a:rPr>
            <a:t>kebinasaan</a:t>
          </a:r>
          <a:r>
            <a:rPr lang="en-US" sz="2000" b="1" i="1" kern="1200" dirty="0" smtClean="0">
              <a:solidFill>
                <a:srgbClr val="FFFF00"/>
              </a:solidFill>
              <a:latin typeface="Georgia" pitchFamily="18" charset="0"/>
            </a:rPr>
            <a:t>. Dan </a:t>
          </a:r>
          <a:r>
            <a:rPr lang="en-US" sz="2000" b="1" i="1" kern="1200" dirty="0" err="1" smtClean="0">
              <a:solidFill>
                <a:srgbClr val="FFFF00"/>
              </a:solidFill>
              <a:latin typeface="Georgia" pitchFamily="18" charset="0"/>
            </a:rPr>
            <a:t>baikilah</a:t>
          </a:r>
          <a:r>
            <a:rPr lang="en-US" sz="2000" b="1" i="1" kern="1200" dirty="0" smtClean="0">
              <a:solidFill>
                <a:srgbClr val="FFFF00"/>
              </a:solidFill>
              <a:latin typeface="Georgia" pitchFamily="18" charset="0"/>
            </a:rPr>
            <a:t> (</a:t>
          </a:r>
          <a:r>
            <a:rPr lang="en-US" sz="2000" b="1" i="1" kern="1200" dirty="0" err="1" smtClean="0">
              <a:solidFill>
                <a:srgbClr val="FFFF00"/>
              </a:solidFill>
              <a:latin typeface="Georgia" pitchFamily="18" charset="0"/>
            </a:rPr>
            <a:t>dengan</a:t>
          </a:r>
          <a:r>
            <a:rPr lang="en-US" sz="2000" b="1" i="1" kern="1200" dirty="0" smtClean="0">
              <a:solidFill>
                <a:srgbClr val="FFFF00"/>
              </a:solidFill>
              <a:latin typeface="Georgia" pitchFamily="18" charset="0"/>
            </a:rPr>
            <a:t> </a:t>
          </a:r>
          <a:r>
            <a:rPr lang="en-US" sz="2000" b="1" i="1" kern="1200" dirty="0" err="1" smtClean="0">
              <a:solidFill>
                <a:srgbClr val="FFFF00"/>
              </a:solidFill>
              <a:latin typeface="Georgia" pitchFamily="18" charset="0"/>
            </a:rPr>
            <a:t>sebaik-baiknya</a:t>
          </a:r>
          <a:r>
            <a:rPr lang="en-US" sz="2000" b="1" i="1" kern="1200" dirty="0" smtClean="0">
              <a:solidFill>
                <a:srgbClr val="FFFF00"/>
              </a:solidFill>
              <a:latin typeface="Georgia" pitchFamily="18" charset="0"/>
            </a:rPr>
            <a:t> </a:t>
          </a:r>
          <a:r>
            <a:rPr lang="en-US" sz="2000" b="1" i="1" kern="1200" dirty="0" err="1" smtClean="0">
              <a:solidFill>
                <a:srgbClr val="FFFF00"/>
              </a:solidFill>
              <a:latin typeface="Georgia" pitchFamily="18" charset="0"/>
            </a:rPr>
            <a:t>segala</a:t>
          </a:r>
          <a:r>
            <a:rPr lang="en-US" sz="2000" b="1" i="1" kern="1200" dirty="0" smtClean="0">
              <a:solidFill>
                <a:srgbClr val="FFFF00"/>
              </a:solidFill>
              <a:latin typeface="Georgia" pitchFamily="18" charset="0"/>
            </a:rPr>
            <a:t> </a:t>
          </a:r>
          <a:r>
            <a:rPr lang="en-US" sz="2000" b="1" i="1" kern="1200" dirty="0" err="1" smtClean="0">
              <a:solidFill>
                <a:srgbClr val="FFFF00"/>
              </a:solidFill>
              <a:latin typeface="Georgia" pitchFamily="18" charset="0"/>
            </a:rPr>
            <a:t>usaha</a:t>
          </a:r>
          <a:r>
            <a:rPr lang="en-US" sz="2000" b="1" i="1" kern="1200" dirty="0" smtClean="0">
              <a:solidFill>
                <a:srgbClr val="FFFF00"/>
              </a:solidFill>
              <a:latin typeface="Georgia" pitchFamily="18" charset="0"/>
            </a:rPr>
            <a:t> </a:t>
          </a:r>
          <a:r>
            <a:rPr lang="en-US" sz="2000" b="1" i="1" kern="1200" dirty="0" err="1" smtClean="0">
              <a:solidFill>
                <a:srgbClr val="FFFF00"/>
              </a:solidFill>
              <a:latin typeface="Georgia" pitchFamily="18" charset="0"/>
            </a:rPr>
            <a:t>dan</a:t>
          </a:r>
          <a:r>
            <a:rPr lang="en-US" sz="2000" b="1" i="1" kern="1200" dirty="0" smtClean="0">
              <a:solidFill>
                <a:srgbClr val="FFFF00"/>
              </a:solidFill>
              <a:latin typeface="Georgia" pitchFamily="18" charset="0"/>
            </a:rPr>
            <a:t>) </a:t>
          </a:r>
          <a:r>
            <a:rPr lang="en-US" sz="2000" b="1" i="1" kern="1200" dirty="0" err="1" smtClean="0">
              <a:solidFill>
                <a:srgbClr val="FFFF00"/>
              </a:solidFill>
              <a:latin typeface="Georgia" pitchFamily="18" charset="0"/>
            </a:rPr>
            <a:t>perbuatan</a:t>
          </a:r>
          <a:r>
            <a:rPr lang="en-US" sz="2000" b="1" i="1" kern="1200" dirty="0" smtClean="0">
              <a:solidFill>
                <a:srgbClr val="FFFF00"/>
              </a:solidFill>
              <a:latin typeface="Georgia" pitchFamily="18" charset="0"/>
            </a:rPr>
            <a:t> </a:t>
          </a:r>
          <a:r>
            <a:rPr lang="en-US" sz="2000" b="1" i="1" kern="1200" dirty="0" err="1" smtClean="0">
              <a:solidFill>
                <a:srgbClr val="FFFF00"/>
              </a:solidFill>
              <a:latin typeface="Georgia" pitchFamily="18" charset="0"/>
            </a:rPr>
            <a:t>kamu</a:t>
          </a:r>
          <a:r>
            <a:rPr lang="en-US" sz="2000" b="1" i="1" kern="1200" dirty="0" smtClean="0">
              <a:solidFill>
                <a:srgbClr val="FFFF00"/>
              </a:solidFill>
              <a:latin typeface="Georgia" pitchFamily="18" charset="0"/>
            </a:rPr>
            <a:t> </a:t>
          </a:r>
          <a:r>
            <a:rPr lang="en-US" sz="2000" b="1" i="1" kern="1200" dirty="0" err="1" smtClean="0">
              <a:solidFill>
                <a:srgbClr val="FFFF00"/>
              </a:solidFill>
              <a:latin typeface="Georgia" pitchFamily="18" charset="0"/>
            </a:rPr>
            <a:t>kerana</a:t>
          </a:r>
          <a:r>
            <a:rPr lang="en-US" sz="2000" b="1" i="1" kern="1200" dirty="0" smtClean="0">
              <a:solidFill>
                <a:srgbClr val="FFFF00"/>
              </a:solidFill>
              <a:latin typeface="Georgia" pitchFamily="18" charset="0"/>
            </a:rPr>
            <a:t> </a:t>
          </a:r>
          <a:r>
            <a:rPr lang="en-US" sz="2000" b="1" i="1" kern="1200" dirty="0" err="1" smtClean="0">
              <a:solidFill>
                <a:srgbClr val="FFFF00"/>
              </a:solidFill>
              <a:latin typeface="Georgia" pitchFamily="18" charset="0"/>
            </a:rPr>
            <a:t>sesungguhnya</a:t>
          </a:r>
          <a:r>
            <a:rPr lang="en-US" sz="2000" b="1" i="1" kern="1200" dirty="0" smtClean="0">
              <a:solidFill>
                <a:srgbClr val="FFFF00"/>
              </a:solidFill>
              <a:latin typeface="Georgia" pitchFamily="18" charset="0"/>
            </a:rPr>
            <a:t> Allah </a:t>
          </a:r>
          <a:r>
            <a:rPr lang="en-US" sz="2000" b="1" i="1" kern="1200" dirty="0" err="1" smtClean="0">
              <a:solidFill>
                <a:srgbClr val="FFFF00"/>
              </a:solidFill>
              <a:latin typeface="Georgia" pitchFamily="18" charset="0"/>
            </a:rPr>
            <a:t>mengasihi</a:t>
          </a:r>
          <a:r>
            <a:rPr lang="en-US" sz="2000" b="1" i="1" kern="1200" dirty="0" smtClean="0">
              <a:solidFill>
                <a:srgbClr val="FFFF00"/>
              </a:solidFill>
              <a:latin typeface="Georgia" pitchFamily="18" charset="0"/>
            </a:rPr>
            <a:t> orang-orang yang </a:t>
          </a:r>
          <a:r>
            <a:rPr lang="en-US" sz="2000" b="1" i="1" kern="1200" dirty="0" err="1" smtClean="0">
              <a:solidFill>
                <a:srgbClr val="FFFF00"/>
              </a:solidFill>
              <a:latin typeface="Georgia" pitchFamily="18" charset="0"/>
            </a:rPr>
            <a:t>berusaha</a:t>
          </a:r>
          <a:r>
            <a:rPr lang="en-US" sz="2000" b="1" i="1" kern="1200" dirty="0" smtClean="0">
              <a:solidFill>
                <a:srgbClr val="FFFF00"/>
              </a:solidFill>
              <a:latin typeface="Georgia" pitchFamily="18" charset="0"/>
            </a:rPr>
            <a:t> </a:t>
          </a:r>
          <a:r>
            <a:rPr lang="en-US" sz="2000" b="1" i="1" kern="1200" dirty="0" err="1" smtClean="0">
              <a:solidFill>
                <a:srgbClr val="FFFF00"/>
              </a:solidFill>
              <a:latin typeface="Georgia" pitchFamily="18" charset="0"/>
            </a:rPr>
            <a:t>memperbaiki</a:t>
          </a:r>
          <a:r>
            <a:rPr lang="en-US" sz="2000" b="1" i="1" kern="1200" dirty="0" smtClean="0">
              <a:solidFill>
                <a:srgbClr val="FFFF00"/>
              </a:solidFill>
              <a:latin typeface="Georgia" pitchFamily="18" charset="0"/>
            </a:rPr>
            <a:t> </a:t>
          </a:r>
          <a:r>
            <a:rPr lang="en-US" sz="2000" b="1" i="1" kern="1200" dirty="0" err="1" smtClean="0">
              <a:solidFill>
                <a:srgbClr val="FFFF00"/>
              </a:solidFill>
              <a:latin typeface="Georgia" pitchFamily="18" charset="0"/>
            </a:rPr>
            <a:t>amalannya</a:t>
          </a:r>
          <a:r>
            <a:rPr lang="en-US" sz="2000" b="1" i="1" kern="1200" dirty="0" smtClean="0">
              <a:ln>
                <a:solidFill>
                  <a:srgbClr val="FFFF00"/>
                </a:solidFill>
              </a:ln>
              <a:solidFill>
                <a:srgbClr val="FFFF00"/>
              </a:solidFill>
              <a:effectLst>
                <a:glow rad="101600">
                  <a:schemeClr val="tx1">
                    <a:alpha val="60000"/>
                  </a:schemeClr>
                </a:glow>
              </a:effectLst>
              <a:latin typeface="Georgia" pitchFamily="18" charset="0"/>
            </a:rPr>
            <a:t>”</a:t>
          </a:r>
          <a:r>
            <a:rPr lang="en-US" sz="2000" b="1" kern="1200" dirty="0" smtClean="0">
              <a:ln>
                <a:solidFill>
                  <a:srgbClr val="FFFF00"/>
                </a:solidFill>
              </a:ln>
              <a:solidFill>
                <a:srgbClr val="FFFF00"/>
              </a:solidFill>
              <a:effectLst>
                <a:glow rad="101600">
                  <a:schemeClr val="tx1">
                    <a:alpha val="60000"/>
                  </a:schemeClr>
                </a:glow>
              </a:effectLst>
              <a:latin typeface="Georgia" pitchFamily="18" charset="0"/>
            </a:rPr>
            <a:t>.</a:t>
          </a:r>
          <a:endParaRPr lang="en-US" sz="2000" b="1" kern="1200" dirty="0">
            <a:ln>
              <a:solidFill>
                <a:srgbClr val="FFFF00"/>
              </a:solidFill>
            </a:ln>
            <a:solidFill>
              <a:srgbClr val="FFFF00"/>
            </a:solidFill>
            <a:effectLst>
              <a:glow rad="101600">
                <a:schemeClr val="tx1">
                  <a:alpha val="60000"/>
                </a:schemeClr>
              </a:glow>
            </a:effectLst>
            <a:latin typeface="Georgia" pitchFamily="18" charset="0"/>
          </a:endParaRPr>
        </a:p>
      </dsp:txBody>
      <dsp:txXfrm>
        <a:off x="6480444" y="80162"/>
        <a:ext cx="2576625" cy="54784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A647E-EB5E-457C-AB12-C7AA2C31B29F}">
      <dsp:nvSpPr>
        <dsp:cNvPr id="0" name=""/>
        <dsp:cNvSpPr/>
      </dsp:nvSpPr>
      <dsp:spPr>
        <a:xfrm rot="16200000">
          <a:off x="-1746414" y="1747502"/>
          <a:ext cx="6324600" cy="2829594"/>
        </a:xfrm>
        <a:prstGeom prst="flowChartManualOperation">
          <a:avLst/>
        </a:prstGeom>
        <a:solidFill>
          <a:schemeClr val="l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en-US" sz="2000" kern="1200" dirty="0" err="1" smtClean="0">
              <a:solidFill>
                <a:schemeClr val="tx1"/>
              </a:solidFill>
              <a:latin typeface="Georgia" pitchFamily="18" charset="0"/>
            </a:rPr>
            <a:t>Keengganan</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untuk</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mengambil</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imunisasi</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boleh</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dianggap</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mendekatkan</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diri</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dalam</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bahaya</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penyakit</a:t>
          </a:r>
          <a:r>
            <a:rPr lang="en-US" sz="2000" kern="1200" dirty="0" smtClean="0">
              <a:solidFill>
                <a:schemeClr val="tx1"/>
              </a:solidFill>
              <a:latin typeface="Georgia" pitchFamily="18" charset="0"/>
            </a:rPr>
            <a:t>’ yang </a:t>
          </a:r>
          <a:r>
            <a:rPr lang="en-US" sz="2000" kern="1200" dirty="0" err="1" smtClean="0">
              <a:solidFill>
                <a:schemeClr val="tx1"/>
              </a:solidFill>
              <a:latin typeface="Georgia" pitchFamily="18" charset="0"/>
            </a:rPr>
            <a:t>bukan</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sahaja</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merbahaya</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kepada</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anak-anak</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tetapi</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juga</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boleh</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menjadi</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punca</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merebaknya</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jangkitan</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penyakit-penyakit</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merbahaya</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tertentu</a:t>
          </a:r>
          <a:r>
            <a:rPr lang="en-US" sz="2000" kern="1200" dirty="0" smtClean="0">
              <a:solidFill>
                <a:schemeClr val="tx1"/>
              </a:solidFill>
              <a:latin typeface="Georgia" pitchFamily="18" charset="0"/>
            </a:rPr>
            <a:t>. </a:t>
          </a:r>
          <a:endParaRPr lang="en-US" sz="2000" kern="1200" dirty="0">
            <a:solidFill>
              <a:schemeClr val="tx1"/>
            </a:solidFill>
            <a:latin typeface="Georgia" pitchFamily="18" charset="0"/>
          </a:endParaRPr>
        </a:p>
      </dsp:txBody>
      <dsp:txXfrm rot="5400000">
        <a:off x="1089" y="1264919"/>
        <a:ext cx="2829594" cy="3794760"/>
      </dsp:txXfrm>
    </dsp:sp>
    <dsp:sp modelId="{7E68E412-2C19-41BD-A1E1-F688A50974E6}">
      <dsp:nvSpPr>
        <dsp:cNvPr id="0" name=""/>
        <dsp:cNvSpPr/>
      </dsp:nvSpPr>
      <dsp:spPr>
        <a:xfrm rot="16200000">
          <a:off x="1295400" y="1747502"/>
          <a:ext cx="6324600" cy="2829594"/>
        </a:xfrm>
        <a:prstGeom prst="flowChartManualOperation">
          <a:avLst/>
        </a:prstGeom>
        <a:solidFill>
          <a:schemeClr val="l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en-US" sz="2000" kern="1200" dirty="0" err="1" smtClean="0">
              <a:solidFill>
                <a:schemeClr val="tx1"/>
              </a:solidFill>
              <a:latin typeface="Georgia" pitchFamily="18" charset="0"/>
            </a:rPr>
            <a:t>Untuk</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itu</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berdasarkan</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prinsip</a:t>
          </a:r>
          <a:r>
            <a:rPr lang="en-US" sz="2000" kern="1200" dirty="0" smtClean="0">
              <a:solidFill>
                <a:schemeClr val="tx1"/>
              </a:solidFill>
              <a:latin typeface="Georgia" pitchFamily="18" charset="0"/>
            </a:rPr>
            <a:t> </a:t>
          </a:r>
          <a:r>
            <a:rPr lang="en-US" sz="2000" i="1" kern="1200" dirty="0" err="1" smtClean="0">
              <a:solidFill>
                <a:schemeClr val="tx1"/>
              </a:solidFill>
              <a:latin typeface="Georgia" pitchFamily="18" charset="0"/>
            </a:rPr>
            <a:t>Maqasid</a:t>
          </a:r>
          <a:r>
            <a:rPr lang="en-US" sz="2000" i="1" kern="1200" dirty="0" smtClean="0">
              <a:solidFill>
                <a:schemeClr val="tx1"/>
              </a:solidFill>
              <a:latin typeface="Georgia" pitchFamily="18" charset="0"/>
            </a:rPr>
            <a:t> As-</a:t>
          </a:r>
          <a:r>
            <a:rPr lang="en-US" sz="2000" i="1" kern="1200" dirty="0" err="1" smtClean="0">
              <a:solidFill>
                <a:schemeClr val="tx1"/>
              </a:solidFill>
              <a:latin typeface="Georgia" pitchFamily="18" charset="0"/>
            </a:rPr>
            <a:t>Syariah</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dalam</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menjaga</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keselamatan</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nyawa</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maka</a:t>
          </a:r>
          <a:r>
            <a:rPr lang="en-US" sz="2000" kern="1200" dirty="0" smtClean="0">
              <a:solidFill>
                <a:schemeClr val="tx1"/>
              </a:solidFill>
              <a:latin typeface="Georgia" pitchFamily="18" charset="0"/>
            </a:rPr>
            <a:t> Program </a:t>
          </a:r>
          <a:r>
            <a:rPr lang="en-US" sz="2000" kern="1200" dirty="0" err="1" smtClean="0">
              <a:solidFill>
                <a:schemeClr val="tx1"/>
              </a:solidFill>
              <a:latin typeface="Georgia" pitchFamily="18" charset="0"/>
            </a:rPr>
            <a:t>Imunisasi</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Kanak-Kanak</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Kebangsaan</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telah</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dijalankan</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secara</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percuma</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kepada</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bayi</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dan</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kanak-kanak</a:t>
          </a:r>
          <a:r>
            <a:rPr lang="en-US" sz="2000" kern="1200" dirty="0" smtClean="0">
              <a:solidFill>
                <a:schemeClr val="tx1"/>
              </a:solidFill>
              <a:latin typeface="Georgia" pitchFamily="18" charset="0"/>
            </a:rPr>
            <a:t> di </a:t>
          </a:r>
          <a:r>
            <a:rPr lang="en-US" sz="2000" kern="1200" dirty="0" err="1" smtClean="0">
              <a:solidFill>
                <a:schemeClr val="tx1"/>
              </a:solidFill>
              <a:latin typeface="Georgia" pitchFamily="18" charset="0"/>
            </a:rPr>
            <a:t>klinik</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kerajaan</a:t>
          </a:r>
          <a:r>
            <a:rPr lang="en-US" sz="2000" kern="1200" dirty="0" smtClean="0">
              <a:solidFill>
                <a:schemeClr val="tx1"/>
              </a:solidFill>
              <a:latin typeface="Georgia" pitchFamily="18" charset="0"/>
            </a:rPr>
            <a:t>. </a:t>
          </a:r>
          <a:endParaRPr lang="en-US" sz="2000" kern="1200" dirty="0">
            <a:solidFill>
              <a:schemeClr val="tx1"/>
            </a:solidFill>
            <a:latin typeface="Georgia" pitchFamily="18" charset="0"/>
          </a:endParaRPr>
        </a:p>
      </dsp:txBody>
      <dsp:txXfrm rot="5400000">
        <a:off x="3042903" y="1264919"/>
        <a:ext cx="2829594" cy="3794760"/>
      </dsp:txXfrm>
    </dsp:sp>
    <dsp:sp modelId="{F57D798F-7755-4C05-939F-1603E0617C98}">
      <dsp:nvSpPr>
        <dsp:cNvPr id="0" name=""/>
        <dsp:cNvSpPr/>
      </dsp:nvSpPr>
      <dsp:spPr>
        <a:xfrm rot="16200000">
          <a:off x="4337214" y="1747502"/>
          <a:ext cx="6324600" cy="2829594"/>
        </a:xfrm>
        <a:prstGeom prst="flowChartManualOperation">
          <a:avLst/>
        </a:prstGeom>
        <a:solidFill>
          <a:schemeClr val="l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en-US" sz="2000" kern="1200" dirty="0" err="1" smtClean="0">
              <a:solidFill>
                <a:schemeClr val="tx1"/>
              </a:solidFill>
              <a:latin typeface="Georgia" pitchFamily="18" charset="0"/>
            </a:rPr>
            <a:t>Kesannya</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sebanyak</a:t>
          </a:r>
          <a:r>
            <a:rPr lang="en-US" sz="2000" kern="1200" dirty="0" smtClean="0">
              <a:solidFill>
                <a:schemeClr val="tx1"/>
              </a:solidFill>
              <a:latin typeface="Georgia" pitchFamily="18" charset="0"/>
            </a:rPr>
            <a:t> 85 </a:t>
          </a:r>
          <a:r>
            <a:rPr lang="en-US" sz="2000" kern="1200" dirty="0" err="1" smtClean="0">
              <a:solidFill>
                <a:schemeClr val="tx1"/>
              </a:solidFill>
              <a:latin typeface="Georgia" pitchFamily="18" charset="0"/>
            </a:rPr>
            <a:t>peratus</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kematian</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kanak-kanak</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berjaya</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diturunkan</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bagi</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tempoh</a:t>
          </a:r>
          <a:r>
            <a:rPr lang="en-US" sz="2000" kern="1200" dirty="0" smtClean="0">
              <a:solidFill>
                <a:schemeClr val="tx1"/>
              </a:solidFill>
              <a:latin typeface="Georgia" pitchFamily="18" charset="0"/>
            </a:rPr>
            <a:t> 1970 </a:t>
          </a:r>
          <a:r>
            <a:rPr lang="en-US" sz="2000" kern="1200" dirty="0" err="1" smtClean="0">
              <a:solidFill>
                <a:schemeClr val="tx1"/>
              </a:solidFill>
              <a:latin typeface="Georgia" pitchFamily="18" charset="0"/>
            </a:rPr>
            <a:t>hingga</a:t>
          </a:r>
          <a:r>
            <a:rPr lang="en-US" sz="2000" kern="1200" dirty="0" smtClean="0">
              <a:solidFill>
                <a:schemeClr val="tx1"/>
              </a:solidFill>
              <a:latin typeface="Georgia" pitchFamily="18" charset="0"/>
            </a:rPr>
            <a:t> 2000 </a:t>
          </a:r>
          <a:r>
            <a:rPr lang="en-US" sz="2000" kern="1200" dirty="0" err="1" smtClean="0">
              <a:solidFill>
                <a:schemeClr val="tx1"/>
              </a:solidFill>
              <a:latin typeface="Georgia" pitchFamily="18" charset="0"/>
            </a:rPr>
            <a:t>sekaligus</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membasmi</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cacar</a:t>
          </a:r>
          <a:r>
            <a:rPr lang="en-US" sz="2000" kern="1200" dirty="0" smtClean="0">
              <a:solidFill>
                <a:schemeClr val="tx1"/>
              </a:solidFill>
              <a:latin typeface="Georgia" pitchFamily="18" charset="0"/>
            </a:rPr>
            <a:t> </a:t>
          </a:r>
          <a:r>
            <a:rPr lang="en-US" sz="2000" i="1" kern="1200" dirty="0" smtClean="0">
              <a:solidFill>
                <a:schemeClr val="tx1"/>
              </a:solidFill>
              <a:latin typeface="Georgia" pitchFamily="18" charset="0"/>
            </a:rPr>
            <a:t>(smallpox)</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dan</a:t>
          </a:r>
          <a:r>
            <a:rPr lang="en-US" sz="2000" kern="1200" dirty="0" smtClean="0">
              <a:solidFill>
                <a:schemeClr val="tx1"/>
              </a:solidFill>
              <a:latin typeface="Georgia" pitchFamily="18" charset="0"/>
            </a:rPr>
            <a:t> </a:t>
          </a:r>
          <a:r>
            <a:rPr lang="en-US" sz="2000" i="1" kern="1200" dirty="0" smtClean="0">
              <a:solidFill>
                <a:schemeClr val="tx1"/>
              </a:solidFill>
              <a:latin typeface="Georgia" pitchFamily="18" charset="0"/>
            </a:rPr>
            <a:t>polio</a:t>
          </a:r>
          <a:r>
            <a:rPr lang="en-US" sz="2000" kern="1200" dirty="0" smtClean="0">
              <a:solidFill>
                <a:schemeClr val="tx1"/>
              </a:solidFill>
              <a:latin typeface="Georgia" pitchFamily="18" charset="0"/>
            </a:rPr>
            <a:t> di </a:t>
          </a:r>
          <a:r>
            <a:rPr lang="en-US" sz="2000" kern="1200" dirty="0" err="1" smtClean="0">
              <a:solidFill>
                <a:schemeClr val="tx1"/>
              </a:solidFill>
              <a:latin typeface="Georgia" pitchFamily="18" charset="0"/>
            </a:rPr>
            <a:t>samping</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melindungi</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dan</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menghalang</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penyebaran</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penyakit</a:t>
          </a:r>
          <a:r>
            <a:rPr lang="en-US" sz="2000" kern="1200" dirty="0" smtClean="0">
              <a:solidFill>
                <a:schemeClr val="tx1"/>
              </a:solidFill>
              <a:latin typeface="Georgia" pitchFamily="18" charset="0"/>
            </a:rPr>
            <a:t> </a:t>
          </a:r>
          <a:r>
            <a:rPr lang="en-US" sz="2000" kern="1200" dirty="0" err="1" smtClean="0">
              <a:solidFill>
                <a:schemeClr val="tx1"/>
              </a:solidFill>
              <a:latin typeface="Georgia" pitchFamily="18" charset="0"/>
            </a:rPr>
            <a:t>tersebut</a:t>
          </a:r>
          <a:r>
            <a:rPr lang="en-US" sz="2000" kern="1200" dirty="0" smtClean="0">
              <a:solidFill>
                <a:schemeClr val="tx1"/>
              </a:solidFill>
              <a:latin typeface="Georgia" pitchFamily="18" charset="0"/>
            </a:rPr>
            <a:t>.</a:t>
          </a:r>
          <a:endParaRPr lang="en-US" sz="2000" kern="1200" dirty="0">
            <a:solidFill>
              <a:schemeClr val="tx1"/>
            </a:solidFill>
            <a:latin typeface="Georgia" pitchFamily="18" charset="0"/>
          </a:endParaRPr>
        </a:p>
      </dsp:txBody>
      <dsp:txXfrm rot="5400000">
        <a:off x="6084717" y="1264919"/>
        <a:ext cx="2829594" cy="379476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76AD8E3-405B-4740-B726-E237A06C77A0}" type="datetimeFigureOut">
              <a:rPr lang="en-US" smtClean="0"/>
              <a:pPr/>
              <a:t>7/1/2016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CE05F37-F9F4-4A2F-BDFE-A956187170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6AD8E3-405B-4740-B726-E237A06C77A0}" type="datetimeFigureOut">
              <a:rPr lang="en-US" smtClean="0"/>
              <a:pPr/>
              <a:t>7/1/2016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CE05F37-F9F4-4A2F-BDFE-A956187170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6AD8E3-405B-4740-B726-E237A06C77A0}" type="datetimeFigureOut">
              <a:rPr lang="en-US" smtClean="0"/>
              <a:pPr/>
              <a:t>7/1/2016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CE05F37-F9F4-4A2F-BDFE-A956187170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6AD8E3-405B-4740-B726-E237A06C77A0}" type="datetimeFigureOut">
              <a:rPr lang="en-US" smtClean="0"/>
              <a:pPr/>
              <a:t>7/1/2016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CE05F37-F9F4-4A2F-BDFE-A9561871705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76AD8E3-405B-4740-B726-E237A06C77A0}" type="datetimeFigureOut">
              <a:rPr lang="en-US" smtClean="0"/>
              <a:pPr/>
              <a:t>7/1/2016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CE05F37-F9F4-4A2F-BDFE-A9561871705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6AD8E3-405B-4740-B726-E237A06C77A0}" type="datetimeFigureOut">
              <a:rPr lang="en-US" smtClean="0"/>
              <a:pPr/>
              <a:t>7/1/2016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CE05F37-F9F4-4A2F-BDFE-A95618717054}"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76AD8E3-405B-4740-B726-E237A06C77A0}" type="datetimeFigureOut">
              <a:rPr lang="en-US" smtClean="0"/>
              <a:pPr/>
              <a:t>7/1/2016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CE05F37-F9F4-4A2F-BDFE-A9561871705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76AD8E3-405B-4740-B726-E237A06C77A0}" type="datetimeFigureOut">
              <a:rPr lang="en-US" smtClean="0"/>
              <a:pPr/>
              <a:t>7/1/2016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CE05F37-F9F4-4A2F-BDFE-A9561871705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76AD8E3-405B-4740-B726-E237A06C77A0}" type="datetimeFigureOut">
              <a:rPr lang="en-US" smtClean="0"/>
              <a:pPr/>
              <a:t>7/1/2016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CE05F37-F9F4-4A2F-BDFE-A956187170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76AD8E3-405B-4740-B726-E237A06C77A0}" type="datetimeFigureOut">
              <a:rPr lang="en-US" smtClean="0"/>
              <a:pPr/>
              <a:t>7/1/2016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CE05F37-F9F4-4A2F-BDFE-A9561871705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76AD8E3-405B-4740-B726-E237A06C77A0}" type="datetimeFigureOut">
              <a:rPr lang="en-US" smtClean="0"/>
              <a:pPr/>
              <a:t>7/1/2016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CE05F37-F9F4-4A2F-BDFE-A9561871705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76AD8E3-405B-4740-B726-E237A06C77A0}" type="datetimeFigureOut">
              <a:rPr lang="en-US" smtClean="0"/>
              <a:pPr/>
              <a:t>7/1/2016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CE05F37-F9F4-4A2F-BDFE-A956187170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ocument 6"/>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dirty="0" smtClean="0">
                <a:solidFill>
                  <a:srgbClr val="FFC000"/>
                </a:solidFill>
                <a:effectLst>
                  <a:glow rad="101600">
                    <a:schemeClr val="tx1">
                      <a:alpha val="60000"/>
                    </a:schemeClr>
                  </a:glow>
                </a:effectLst>
                <a:latin typeface="Bernard MT Condensed" pitchFamily="18" charset="0"/>
              </a:rPr>
              <a:t>KHUTBAH JUMAAT</a:t>
            </a:r>
            <a:endParaRPr lang="en-US" sz="3600" dirty="0">
              <a:solidFill>
                <a:srgbClr val="FFC000"/>
              </a:solidFill>
              <a:effectLst>
                <a:glow rad="101600">
                  <a:schemeClr val="tx1">
                    <a:alpha val="60000"/>
                  </a:schemeClr>
                </a:glow>
              </a:effectLst>
              <a:latin typeface="Bernard MT Condensed" pitchFamily="18" charset="0"/>
            </a:endParaRPr>
          </a:p>
        </p:txBody>
      </p:sp>
      <p:sp>
        <p:nvSpPr>
          <p:cNvPr id="10" name="Rectangle 9"/>
          <p:cNvSpPr/>
          <p:nvPr/>
        </p:nvSpPr>
        <p:spPr>
          <a:xfrm>
            <a:off x="210373" y="2209800"/>
            <a:ext cx="8458199" cy="2800767"/>
          </a:xfrm>
          <a:prstGeom prst="rect">
            <a:avLst/>
          </a:prstGeom>
        </p:spPr>
        <p:txBody>
          <a:bodyPr wrap="square">
            <a:spAutoFit/>
          </a:bodyPr>
          <a:lstStyle/>
          <a:p>
            <a:pPr algn="ctr"/>
            <a:r>
              <a:rPr lang="en-US" sz="7200" dirty="0" smtClean="0">
                <a:ln w="18415" cmpd="sng">
                  <a:solidFill>
                    <a:srgbClr val="6600CC"/>
                  </a:solidFill>
                  <a:prstDash val="solid"/>
                </a:ln>
                <a:solidFill>
                  <a:srgbClr val="6600CC"/>
                </a:solidFill>
                <a:effectLst>
                  <a:glow rad="101600">
                    <a:schemeClr val="bg1">
                      <a:alpha val="60000"/>
                    </a:schemeClr>
                  </a:glow>
                  <a:outerShdw blurRad="63500" dir="3600000" algn="tl" rotWithShape="0">
                    <a:srgbClr val="000000">
                      <a:alpha val="70000"/>
                    </a:srgbClr>
                  </a:outerShdw>
                </a:effectLst>
                <a:latin typeface="Freestyle Script" pitchFamily="66" charset="0"/>
              </a:rPr>
              <a:t>SAYANGI DIRI JASMANI DAN ROHANI</a:t>
            </a:r>
            <a:endParaRPr lang="en-US" sz="3200" b="1" dirty="0" smtClean="0">
              <a:ln w="18415" cmpd="sng">
                <a:solidFill>
                  <a:srgbClr val="6600CC"/>
                </a:solidFill>
                <a:prstDash val="solid"/>
              </a:ln>
              <a:solidFill>
                <a:srgbClr val="6600CC"/>
              </a:solidFill>
              <a:effectLst>
                <a:glow rad="101600">
                  <a:schemeClr val="bg1">
                    <a:alpha val="60000"/>
                  </a:schemeClr>
                </a:glow>
                <a:outerShdw blurRad="63500" dir="3600000" algn="tl" rotWithShape="0">
                  <a:srgbClr val="000000">
                    <a:alpha val="70000"/>
                  </a:srgbClr>
                </a:outerShdw>
              </a:effectLst>
              <a:latin typeface="Berlin Sans FB Demi" pitchFamily="34" charset="0"/>
            </a:endParaRPr>
          </a:p>
          <a:p>
            <a:endParaRPr lang="en-US" sz="3200" b="1" dirty="0">
              <a:ln>
                <a:solidFill>
                  <a:srgbClr val="FF0000"/>
                </a:solidFill>
              </a:ln>
              <a:solidFill>
                <a:srgbClr val="FF0000"/>
              </a:solidFill>
              <a:effectLst>
                <a:glow rad="101600">
                  <a:schemeClr val="tx1">
                    <a:alpha val="60000"/>
                  </a:schemeClr>
                </a:glow>
              </a:effectLst>
              <a:latin typeface="Berlin Sans FB Demi" pitchFamily="34" charset="0"/>
            </a:endParaRPr>
          </a:p>
        </p:txBody>
      </p:sp>
      <p:pic>
        <p:nvPicPr>
          <p:cNvPr id="1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1600"/>
            <a:ext cx="1219200" cy="119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Users\asari\AppData\Local\Temp\Rar$DRa0.764\LOGO JAKIM EDITED.png"/>
          <p:cNvPicPr>
            <a:picLocks noChangeAspect="1" noChangeArrowheads="1"/>
          </p:cNvPicPr>
          <p:nvPr/>
        </p:nvPicPr>
        <p:blipFill>
          <a:blip r:embed="rId3" cstate="print"/>
          <a:srcRect/>
          <a:stretch>
            <a:fillRect/>
          </a:stretch>
        </p:blipFill>
        <p:spPr bwMode="auto">
          <a:xfrm>
            <a:off x="8305800" y="-19050"/>
            <a:ext cx="838200" cy="900545"/>
          </a:xfrm>
          <a:prstGeom prst="rect">
            <a:avLst/>
          </a:prstGeom>
          <a:noFill/>
          <a:effectLst>
            <a:outerShdw blurRad="50800" dist="38100" dir="2700000" algn="tl" rotWithShape="0">
              <a:prstClr val="black">
                <a:alpha val="40000"/>
              </a:prstClr>
            </a:outerShdw>
          </a:effectLst>
          <a:extLst/>
        </p:spPr>
      </p:pic>
      <p:sp>
        <p:nvSpPr>
          <p:cNvPr id="9" name="Rectangle 8"/>
          <p:cNvSpPr/>
          <p:nvPr/>
        </p:nvSpPr>
        <p:spPr>
          <a:xfrm>
            <a:off x="1772" y="5968340"/>
            <a:ext cx="9144000" cy="523220"/>
          </a:xfrm>
          <a:prstGeom prst="rect">
            <a:avLst/>
          </a:prstGeom>
        </p:spPr>
        <p:txBody>
          <a:bodyPr wrap="square">
            <a:spAutoFit/>
          </a:bodyPr>
          <a:lstStyle/>
          <a:p>
            <a:pPr algn="ctr"/>
            <a:r>
              <a:rPr lang="en-US" sz="2800" b="1" dirty="0" smtClean="0">
                <a:solidFill>
                  <a:srgbClr val="FFC000"/>
                </a:solidFill>
                <a:effectLst>
                  <a:glow rad="101600">
                    <a:schemeClr val="tx1">
                      <a:alpha val="60000"/>
                    </a:schemeClr>
                  </a:glow>
                </a:effectLst>
                <a:latin typeface="Georgia" pitchFamily="18" charset="0"/>
              </a:rPr>
              <a:t>1 JULAI 2016/26 RAMADAN 1437</a:t>
            </a:r>
            <a:endParaRPr lang="en-US" sz="2800" dirty="0">
              <a:solidFill>
                <a:srgbClr val="FFC000"/>
              </a:solidFill>
              <a:effectLst>
                <a:glow rad="101600">
                  <a:schemeClr val="tx1">
                    <a:alpha val="60000"/>
                  </a:schemeClr>
                </a:glow>
              </a:effectLst>
              <a:latin typeface="Georgia" pitchFamily="18" charset="0"/>
            </a:endParaRPr>
          </a:p>
        </p:txBody>
      </p:sp>
    </p:spTree>
    <p:extLst>
      <p:ext uri="{BB962C8B-B14F-4D97-AF65-F5344CB8AC3E}">
        <p14:creationId xmlns:p14="http://schemas.microsoft.com/office/powerpoint/2010/main" val="2028354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22770181"/>
              </p:ext>
            </p:extLst>
          </p:nvPr>
        </p:nvGraphicFramePr>
        <p:xfrm>
          <a:off x="0" y="1143000"/>
          <a:ext cx="9144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owchart: Document 2"/>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spTree>
    <p:extLst>
      <p:ext uri="{BB962C8B-B14F-4D97-AF65-F5344CB8AC3E}">
        <p14:creationId xmlns:p14="http://schemas.microsoft.com/office/powerpoint/2010/main" val="2518940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08346131"/>
              </p:ext>
            </p:extLst>
          </p:nvPr>
        </p:nvGraphicFramePr>
        <p:xfrm>
          <a:off x="152400" y="1143000"/>
          <a:ext cx="8839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Document 3"/>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spTree>
    <p:extLst>
      <p:ext uri="{BB962C8B-B14F-4D97-AF65-F5344CB8AC3E}">
        <p14:creationId xmlns:p14="http://schemas.microsoft.com/office/powerpoint/2010/main" val="3992871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163444748"/>
              </p:ext>
            </p:extLst>
          </p:nvPr>
        </p:nvGraphicFramePr>
        <p:xfrm>
          <a:off x="0" y="762000"/>
          <a:ext cx="9144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Document 3"/>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spTree>
    <p:extLst>
      <p:ext uri="{BB962C8B-B14F-4D97-AF65-F5344CB8AC3E}">
        <p14:creationId xmlns:p14="http://schemas.microsoft.com/office/powerpoint/2010/main" val="2519987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79626273"/>
              </p:ext>
            </p:extLst>
          </p:nvPr>
        </p:nvGraphicFramePr>
        <p:xfrm>
          <a:off x="0" y="914400"/>
          <a:ext cx="9144000" cy="5791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Document 3"/>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spTree>
    <p:extLst>
      <p:ext uri="{BB962C8B-B14F-4D97-AF65-F5344CB8AC3E}">
        <p14:creationId xmlns:p14="http://schemas.microsoft.com/office/powerpoint/2010/main" val="687568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23910267"/>
              </p:ext>
            </p:extLst>
          </p:nvPr>
        </p:nvGraphicFramePr>
        <p:xfrm>
          <a:off x="0" y="1143000"/>
          <a:ext cx="9144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Document 3"/>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spTree>
    <p:extLst>
      <p:ext uri="{BB962C8B-B14F-4D97-AF65-F5344CB8AC3E}">
        <p14:creationId xmlns:p14="http://schemas.microsoft.com/office/powerpoint/2010/main" val="2874718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graphicFrame>
        <p:nvGraphicFramePr>
          <p:cNvPr id="3" name="Diagram 2"/>
          <p:cNvGraphicFramePr/>
          <p:nvPr>
            <p:extLst>
              <p:ext uri="{D42A27DB-BD31-4B8C-83A1-F6EECF244321}">
                <p14:modId xmlns:p14="http://schemas.microsoft.com/office/powerpoint/2010/main" val="2077506485"/>
              </p:ext>
            </p:extLst>
          </p:nvPr>
        </p:nvGraphicFramePr>
        <p:xfrm>
          <a:off x="76200" y="381000"/>
          <a:ext cx="89154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0069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639458561"/>
              </p:ext>
            </p:extLst>
          </p:nvPr>
        </p:nvGraphicFramePr>
        <p:xfrm>
          <a:off x="0" y="381000"/>
          <a:ext cx="9144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Document 3"/>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sp>
        <p:nvSpPr>
          <p:cNvPr id="5" name="Rectangle 4"/>
          <p:cNvSpPr/>
          <p:nvPr/>
        </p:nvSpPr>
        <p:spPr>
          <a:xfrm>
            <a:off x="152400" y="1295400"/>
            <a:ext cx="1524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667000"/>
            <a:ext cx="1524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4343400"/>
            <a:ext cx="1524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81000" y="1295400"/>
            <a:ext cx="4648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381000" y="2667000"/>
            <a:ext cx="4648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381000" y="4343400"/>
            <a:ext cx="46482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42528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graphicFrame>
        <p:nvGraphicFramePr>
          <p:cNvPr id="4" name="Diagram 3"/>
          <p:cNvGraphicFramePr/>
          <p:nvPr>
            <p:extLst>
              <p:ext uri="{D42A27DB-BD31-4B8C-83A1-F6EECF244321}">
                <p14:modId xmlns:p14="http://schemas.microsoft.com/office/powerpoint/2010/main" val="2835899992"/>
              </p:ext>
            </p:extLst>
          </p:nvPr>
        </p:nvGraphicFramePr>
        <p:xfrm>
          <a:off x="0" y="533400"/>
          <a:ext cx="8991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9226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graphicFrame>
        <p:nvGraphicFramePr>
          <p:cNvPr id="3" name="Diagram 2"/>
          <p:cNvGraphicFramePr/>
          <p:nvPr>
            <p:extLst>
              <p:ext uri="{D42A27DB-BD31-4B8C-83A1-F6EECF244321}">
                <p14:modId xmlns:p14="http://schemas.microsoft.com/office/powerpoint/2010/main" val="1966062878"/>
              </p:ext>
            </p:extLst>
          </p:nvPr>
        </p:nvGraphicFramePr>
        <p:xfrm>
          <a:off x="76200" y="381000"/>
          <a:ext cx="89916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3596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44544988"/>
              </p:ext>
            </p:extLst>
          </p:nvPr>
        </p:nvGraphicFramePr>
        <p:xfrm>
          <a:off x="28699" y="381000"/>
          <a:ext cx="9144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Document 3"/>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sp>
        <p:nvSpPr>
          <p:cNvPr id="5" name="Pentagon 4"/>
          <p:cNvSpPr/>
          <p:nvPr/>
        </p:nvSpPr>
        <p:spPr>
          <a:xfrm>
            <a:off x="685800" y="2590800"/>
            <a:ext cx="7543800" cy="381000"/>
          </a:xfrm>
          <a:prstGeom prst="homePlate">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a:off x="685800" y="4038600"/>
            <a:ext cx="7543800" cy="381000"/>
          </a:xfrm>
          <a:prstGeom prst="homePlate">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65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143000"/>
            <a:ext cx="2712602" cy="830997"/>
          </a:xfrm>
          <a:prstGeom prst="rect">
            <a:avLst/>
          </a:prstGeom>
        </p:spPr>
        <p:txBody>
          <a:bodyPr wrap="none">
            <a:spAutoFit/>
          </a:bodyPr>
          <a:lstStyle/>
          <a:p>
            <a:r>
              <a:rPr lang="ar-SA" sz="48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cs typeface="Traditional Arabic" pitchFamily="2" charset="-78"/>
              </a:rPr>
              <a:t>الحَمدُ ِللهِ القَآئِلِ</a:t>
            </a:r>
            <a:endParaRPr lang="en-US" sz="48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cs typeface="Traditional Arabic" pitchFamily="2" charset="-78"/>
            </a:endParaRPr>
          </a:p>
        </p:txBody>
      </p:sp>
      <p:sp>
        <p:nvSpPr>
          <p:cNvPr id="3" name="Flowchart: Document 2"/>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sp>
        <p:nvSpPr>
          <p:cNvPr id="4" name="Rectangle 3"/>
          <p:cNvSpPr/>
          <p:nvPr/>
        </p:nvSpPr>
        <p:spPr>
          <a:xfrm>
            <a:off x="762000" y="2416076"/>
            <a:ext cx="7848600" cy="2308324"/>
          </a:xfrm>
          <a:prstGeom prst="rect">
            <a:avLst/>
          </a:prstGeom>
        </p:spPr>
        <p:txBody>
          <a:bodyPr wrap="square">
            <a:spAutoFit/>
          </a:bodyPr>
          <a:lstStyle/>
          <a:p>
            <a:pPr marL="285750" indent="-285750" algn="ctr" rtl="1">
              <a:buFont typeface="QCF_P125"/>
              <a:buChar char="ﭫ"/>
            </a:pPr>
            <a:r>
              <a:rPr lang="ar-SA" sz="4800" dirty="0" smtClean="0">
                <a:ln>
                  <a:solidFill>
                    <a:sysClr val="windowText" lastClr="000000"/>
                  </a:solidFill>
                </a:ln>
                <a:solidFill>
                  <a:sysClr val="windowText" lastClr="000000"/>
                </a:solidFill>
                <a:latin typeface="QCF_P125" pitchFamily="2" charset="2"/>
                <a:cs typeface="QCF_P125" pitchFamily="2" charset="2"/>
              </a:rPr>
              <a:t>ﭬ </a:t>
            </a:r>
            <a:r>
              <a:rPr lang="ar-SA" sz="4800" dirty="0">
                <a:ln>
                  <a:solidFill>
                    <a:sysClr val="windowText" lastClr="000000"/>
                  </a:solidFill>
                </a:ln>
                <a:solidFill>
                  <a:sysClr val="windowText" lastClr="000000"/>
                </a:solidFill>
                <a:latin typeface="QCF_P125" pitchFamily="2" charset="2"/>
                <a:cs typeface="QCF_P125" pitchFamily="2" charset="2"/>
              </a:rPr>
              <a:t>ﭭ ﭮ ﭯ ﭰ ﭱ ﭲ ﭳ ﭴ ﭵ ﭶ ﭷ ﭸ ﭹ ﭺ ﭻ ﭼ ﭽ ﭾ </a:t>
            </a:r>
            <a:r>
              <a:rPr lang="ar-SA" sz="4800" dirty="0" smtClean="0">
                <a:ln>
                  <a:solidFill>
                    <a:sysClr val="windowText" lastClr="000000"/>
                  </a:solidFill>
                </a:ln>
                <a:solidFill>
                  <a:sysClr val="windowText" lastClr="000000"/>
                </a:solidFill>
                <a:latin typeface="QCF_P125" pitchFamily="2" charset="2"/>
                <a:cs typeface="QCF_P125" pitchFamily="2" charset="2"/>
              </a:rPr>
              <a:t>ﭿ</a:t>
            </a:r>
            <a:endParaRPr lang="en-US" sz="4800" dirty="0" smtClean="0">
              <a:ln>
                <a:solidFill>
                  <a:sysClr val="windowText" lastClr="000000"/>
                </a:solidFill>
              </a:ln>
              <a:solidFill>
                <a:sysClr val="windowText" lastClr="000000"/>
              </a:solidFill>
              <a:latin typeface="QCF_P125" pitchFamily="2" charset="2"/>
              <a:cs typeface="QCF_P125" pitchFamily="2" charset="2"/>
            </a:endParaRPr>
          </a:p>
        </p:txBody>
      </p:sp>
      <p:sp>
        <p:nvSpPr>
          <p:cNvPr id="5" name="Rectangle 4"/>
          <p:cNvSpPr/>
          <p:nvPr/>
        </p:nvSpPr>
        <p:spPr>
          <a:xfrm>
            <a:off x="3050593" y="4800600"/>
            <a:ext cx="3042820"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Surah</a:t>
            </a:r>
            <a:r>
              <a:rPr lang="en-US"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Al-Ma’idah:105</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1076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graphicFrame>
        <p:nvGraphicFramePr>
          <p:cNvPr id="3" name="Diagram 2"/>
          <p:cNvGraphicFramePr/>
          <p:nvPr>
            <p:extLst>
              <p:ext uri="{D42A27DB-BD31-4B8C-83A1-F6EECF244321}">
                <p14:modId xmlns:p14="http://schemas.microsoft.com/office/powerpoint/2010/main" val="3113502128"/>
              </p:ext>
            </p:extLst>
          </p:nvPr>
        </p:nvGraphicFramePr>
        <p:xfrm>
          <a:off x="0" y="838200"/>
          <a:ext cx="9144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4752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graphicFrame>
        <p:nvGraphicFramePr>
          <p:cNvPr id="3" name="Diagram 2"/>
          <p:cNvGraphicFramePr/>
          <p:nvPr>
            <p:extLst>
              <p:ext uri="{D42A27DB-BD31-4B8C-83A1-F6EECF244321}">
                <p14:modId xmlns:p14="http://schemas.microsoft.com/office/powerpoint/2010/main" val="2636189992"/>
              </p:ext>
            </p:extLst>
          </p:nvPr>
        </p:nvGraphicFramePr>
        <p:xfrm>
          <a:off x="0" y="762000"/>
          <a:ext cx="8915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0650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graphicFrame>
        <p:nvGraphicFramePr>
          <p:cNvPr id="3" name="Diagram 2"/>
          <p:cNvGraphicFramePr/>
          <p:nvPr>
            <p:extLst>
              <p:ext uri="{D42A27DB-BD31-4B8C-83A1-F6EECF244321}">
                <p14:modId xmlns:p14="http://schemas.microsoft.com/office/powerpoint/2010/main" val="1615983144"/>
              </p:ext>
            </p:extLst>
          </p:nvPr>
        </p:nvGraphicFramePr>
        <p:xfrm>
          <a:off x="0" y="304800"/>
          <a:ext cx="9144000" cy="6248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6612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24744411"/>
              </p:ext>
            </p:extLst>
          </p:nvPr>
        </p:nvGraphicFramePr>
        <p:xfrm>
          <a:off x="152400" y="1371600"/>
          <a:ext cx="8915400" cy="4736402"/>
        </p:xfrm>
        <a:graphic>
          <a:graphicData uri="http://schemas.openxmlformats.org/drawingml/2006/table">
            <a:tbl>
              <a:tblPr firstRow="1" firstCol="1" bandRow="1">
                <a:tableStyleId>{C083E6E3-FA7D-4D7B-A595-EF9225AFEA82}</a:tableStyleId>
              </a:tblPr>
              <a:tblGrid>
                <a:gridCol w="1423467"/>
                <a:gridCol w="7491933"/>
              </a:tblGrid>
              <a:tr h="1718882">
                <a:tc>
                  <a:txBody>
                    <a:bodyPr/>
                    <a:lstStyle/>
                    <a:p>
                      <a:pPr marL="0" marR="0" algn="ctr">
                        <a:lnSpc>
                          <a:spcPct val="150000"/>
                        </a:lnSpc>
                        <a:spcBef>
                          <a:spcPts val="0"/>
                        </a:spcBef>
                        <a:spcAft>
                          <a:spcPts val="0"/>
                        </a:spcAft>
                      </a:pPr>
                      <a:r>
                        <a:rPr lang="en-US" sz="2200" b="0" cap="none" spc="0" dirty="0" err="1">
                          <a:ln>
                            <a:noFill/>
                          </a:ln>
                          <a:solidFill>
                            <a:schemeClr val="tx1"/>
                          </a:solidFill>
                          <a:effectLst>
                            <a:glow rad="63500">
                              <a:schemeClr val="accent6">
                                <a:satMod val="175000"/>
                                <a:alpha val="40000"/>
                              </a:schemeClr>
                            </a:glow>
                          </a:effectLst>
                          <a:latin typeface="Georgia" pitchFamily="18" charset="0"/>
                        </a:rPr>
                        <a:t>Pertama</a:t>
                      </a:r>
                      <a:r>
                        <a:rPr lang="en-US" sz="2200" b="0" cap="none" spc="0" dirty="0">
                          <a:ln>
                            <a:noFill/>
                          </a:ln>
                          <a:solidFill>
                            <a:schemeClr val="tx1"/>
                          </a:solidFill>
                          <a:effectLst>
                            <a:glow rad="63500">
                              <a:schemeClr val="accent6">
                                <a:satMod val="175000"/>
                                <a:alpha val="40000"/>
                              </a:schemeClr>
                            </a:glow>
                          </a:effectLst>
                          <a:latin typeface="Georgia" pitchFamily="18" charset="0"/>
                        </a:rPr>
                        <a:t>:</a:t>
                      </a:r>
                      <a:endParaRPr lang="en-US" sz="2200" b="0" cap="none" spc="0" dirty="0">
                        <a:ln>
                          <a:noFill/>
                        </a:ln>
                        <a:solidFill>
                          <a:schemeClr val="tx1"/>
                        </a:solidFill>
                        <a:effectLst>
                          <a:glow rad="63500">
                            <a:schemeClr val="accent6">
                              <a:satMod val="175000"/>
                              <a:alpha val="40000"/>
                            </a:schemeClr>
                          </a:glow>
                        </a:effectLst>
                        <a:latin typeface="Georgia" pitchFamily="18" charset="0"/>
                        <a:ea typeface="Calibri"/>
                        <a:cs typeface="Arial"/>
                      </a:endParaRPr>
                    </a:p>
                  </a:txBody>
                  <a:tcPr marL="68580" marR="68580" marT="0" marB="0" anchor="ctr">
                    <a:solidFill>
                      <a:srgbClr val="FFC000"/>
                    </a:solidFill>
                  </a:tcPr>
                </a:tc>
                <a:tc>
                  <a:txBody>
                    <a:bodyPr/>
                    <a:lstStyle/>
                    <a:p>
                      <a:pPr marL="0" marR="0" algn="just">
                        <a:lnSpc>
                          <a:spcPct val="150000"/>
                        </a:lnSpc>
                        <a:spcBef>
                          <a:spcPts val="0"/>
                        </a:spcBef>
                        <a:spcAft>
                          <a:spcPts val="0"/>
                        </a:spcAft>
                      </a:pPr>
                      <a:r>
                        <a:rPr lang="en-US" sz="2200" b="0" cap="none" spc="0" dirty="0">
                          <a:ln>
                            <a:noFill/>
                          </a:ln>
                          <a:solidFill>
                            <a:schemeClr val="tx1"/>
                          </a:solidFill>
                          <a:effectLst>
                            <a:glow rad="63500">
                              <a:schemeClr val="accent6">
                                <a:satMod val="175000"/>
                                <a:alpha val="40000"/>
                              </a:schemeClr>
                            </a:glow>
                          </a:effectLst>
                          <a:latin typeface="Georgia" pitchFamily="18" charset="0"/>
                        </a:rPr>
                        <a:t>Islam </a:t>
                      </a:r>
                      <a:r>
                        <a:rPr lang="en-US" sz="2200" b="0" cap="none" spc="0" dirty="0" err="1">
                          <a:ln>
                            <a:noFill/>
                          </a:ln>
                          <a:solidFill>
                            <a:schemeClr val="tx1"/>
                          </a:solidFill>
                          <a:effectLst>
                            <a:glow rad="63500">
                              <a:schemeClr val="accent6">
                                <a:satMod val="175000"/>
                                <a:alpha val="40000"/>
                              </a:schemeClr>
                            </a:glow>
                          </a:effectLst>
                          <a:latin typeface="Georgia" pitchFamily="18" charset="0"/>
                        </a:rPr>
                        <a:t>membolehkan</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umatnya</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mengambil</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suntikan</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vaksin</a:t>
                      </a:r>
                      <a:r>
                        <a:rPr lang="en-US" sz="2200" b="0" cap="none" spc="0" dirty="0">
                          <a:ln>
                            <a:noFill/>
                          </a:ln>
                          <a:solidFill>
                            <a:schemeClr val="tx1"/>
                          </a:solidFill>
                          <a:effectLst>
                            <a:glow rad="63500">
                              <a:schemeClr val="accent6">
                                <a:satMod val="175000"/>
                                <a:alpha val="40000"/>
                              </a:schemeClr>
                            </a:glow>
                          </a:effectLst>
                          <a:latin typeface="Georgia" pitchFamily="18" charset="0"/>
                        </a:rPr>
                        <a:t> yang </a:t>
                      </a:r>
                      <a:r>
                        <a:rPr lang="en-US" sz="2200" b="0" cap="none" spc="0" dirty="0" err="1">
                          <a:ln>
                            <a:noFill/>
                          </a:ln>
                          <a:solidFill>
                            <a:schemeClr val="tx1"/>
                          </a:solidFill>
                          <a:effectLst>
                            <a:glow rad="63500">
                              <a:schemeClr val="accent6">
                                <a:satMod val="175000"/>
                                <a:alpha val="40000"/>
                              </a:schemeClr>
                            </a:glow>
                          </a:effectLst>
                          <a:latin typeface="Georgia" pitchFamily="18" charset="0"/>
                        </a:rPr>
                        <a:t>menggunakan</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bahan</a:t>
                      </a:r>
                      <a:r>
                        <a:rPr lang="en-US" sz="2200" b="0" cap="none" spc="0" dirty="0">
                          <a:ln>
                            <a:noFill/>
                          </a:ln>
                          <a:solidFill>
                            <a:schemeClr val="tx1"/>
                          </a:solidFill>
                          <a:effectLst>
                            <a:glow rad="63500">
                              <a:schemeClr val="accent6">
                                <a:satMod val="175000"/>
                                <a:alpha val="40000"/>
                              </a:schemeClr>
                            </a:glow>
                          </a:effectLst>
                          <a:latin typeface="Georgia" pitchFamily="18" charset="0"/>
                        </a:rPr>
                        <a:t> yang </a:t>
                      </a:r>
                      <a:r>
                        <a:rPr lang="en-US" sz="2200" b="0" cap="none" spc="0" dirty="0" err="1">
                          <a:ln>
                            <a:noFill/>
                          </a:ln>
                          <a:solidFill>
                            <a:schemeClr val="tx1"/>
                          </a:solidFill>
                          <a:effectLst>
                            <a:glow rad="63500">
                              <a:schemeClr val="accent6">
                                <a:satMod val="175000"/>
                                <a:alpha val="40000"/>
                              </a:schemeClr>
                            </a:glow>
                          </a:effectLst>
                          <a:latin typeface="Georgia" pitchFamily="18" charset="0"/>
                        </a:rPr>
                        <a:t>diharuskan</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untuk</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menjaga</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maslahah</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ummah</a:t>
                      </a:r>
                      <a:r>
                        <a:rPr lang="en-US" sz="2200" b="0" cap="none" spc="0" dirty="0">
                          <a:ln>
                            <a:noFill/>
                          </a:ln>
                          <a:solidFill>
                            <a:schemeClr val="tx1"/>
                          </a:solidFill>
                          <a:effectLst>
                            <a:glow rad="63500">
                              <a:schemeClr val="accent6">
                                <a:satMod val="175000"/>
                                <a:alpha val="40000"/>
                              </a:schemeClr>
                            </a:glow>
                          </a:effectLst>
                          <a:latin typeface="Georgia" pitchFamily="18" charset="0"/>
                        </a:rPr>
                        <a:t>.</a:t>
                      </a:r>
                      <a:endParaRPr lang="en-US" sz="2200" b="0" cap="none" spc="0" dirty="0">
                        <a:ln>
                          <a:noFill/>
                        </a:ln>
                        <a:solidFill>
                          <a:schemeClr val="tx1"/>
                        </a:solidFill>
                        <a:effectLst>
                          <a:glow rad="63500">
                            <a:schemeClr val="accent6">
                              <a:satMod val="175000"/>
                              <a:alpha val="40000"/>
                            </a:schemeClr>
                          </a:glow>
                        </a:effectLst>
                        <a:latin typeface="Georgia" pitchFamily="18" charset="0"/>
                        <a:ea typeface="Calibri"/>
                        <a:cs typeface="Arial"/>
                      </a:endParaRPr>
                    </a:p>
                  </a:txBody>
                  <a:tcPr marL="68580" marR="68580" marT="0" marB="0"/>
                </a:tc>
              </a:tr>
              <a:tr h="1125475">
                <a:tc>
                  <a:txBody>
                    <a:bodyPr/>
                    <a:lstStyle/>
                    <a:p>
                      <a:pPr marL="0" marR="0" algn="ctr">
                        <a:lnSpc>
                          <a:spcPct val="150000"/>
                        </a:lnSpc>
                        <a:spcBef>
                          <a:spcPts val="0"/>
                        </a:spcBef>
                        <a:spcAft>
                          <a:spcPts val="0"/>
                        </a:spcAft>
                      </a:pPr>
                      <a:r>
                        <a:rPr lang="en-US" sz="2200" b="0" cap="none" spc="0" dirty="0" err="1">
                          <a:ln>
                            <a:noFill/>
                          </a:ln>
                          <a:solidFill>
                            <a:schemeClr val="tx1"/>
                          </a:solidFill>
                          <a:effectLst>
                            <a:glow rad="63500">
                              <a:schemeClr val="accent6">
                                <a:satMod val="175000"/>
                                <a:alpha val="40000"/>
                              </a:schemeClr>
                            </a:glow>
                          </a:effectLst>
                          <a:latin typeface="Georgia" pitchFamily="18" charset="0"/>
                        </a:rPr>
                        <a:t>Kedua</a:t>
                      </a:r>
                      <a:r>
                        <a:rPr lang="en-US" sz="2200" b="0" cap="none" spc="0" dirty="0">
                          <a:ln>
                            <a:noFill/>
                          </a:ln>
                          <a:solidFill>
                            <a:schemeClr val="tx1"/>
                          </a:solidFill>
                          <a:effectLst>
                            <a:glow rad="63500">
                              <a:schemeClr val="accent6">
                                <a:satMod val="175000"/>
                                <a:alpha val="40000"/>
                              </a:schemeClr>
                            </a:glow>
                          </a:effectLst>
                          <a:latin typeface="Georgia" pitchFamily="18" charset="0"/>
                        </a:rPr>
                        <a:t>:</a:t>
                      </a:r>
                      <a:endParaRPr lang="en-US" sz="2200" b="0" cap="none" spc="0" dirty="0">
                        <a:ln>
                          <a:noFill/>
                        </a:ln>
                        <a:solidFill>
                          <a:schemeClr val="tx1"/>
                        </a:solidFill>
                        <a:effectLst>
                          <a:glow rad="63500">
                            <a:schemeClr val="accent6">
                              <a:satMod val="175000"/>
                              <a:alpha val="40000"/>
                            </a:schemeClr>
                          </a:glow>
                        </a:effectLst>
                        <a:latin typeface="Georgia" pitchFamily="18" charset="0"/>
                        <a:ea typeface="Calibri"/>
                        <a:cs typeface="Arial"/>
                      </a:endParaRPr>
                    </a:p>
                  </a:txBody>
                  <a:tcPr marL="68580" marR="68580" marT="0" marB="0" anchor="ctr">
                    <a:solidFill>
                      <a:srgbClr val="FF0000">
                        <a:alpha val="20000"/>
                      </a:srgbClr>
                    </a:solidFill>
                  </a:tcPr>
                </a:tc>
                <a:tc>
                  <a:txBody>
                    <a:bodyPr/>
                    <a:lstStyle/>
                    <a:p>
                      <a:pPr marL="0" marR="0" algn="just">
                        <a:lnSpc>
                          <a:spcPct val="150000"/>
                        </a:lnSpc>
                        <a:spcBef>
                          <a:spcPts val="0"/>
                        </a:spcBef>
                        <a:spcAft>
                          <a:spcPts val="0"/>
                        </a:spcAft>
                      </a:pPr>
                      <a:r>
                        <a:rPr lang="en-US" sz="2200" b="0" cap="none" spc="0" dirty="0" err="1">
                          <a:ln>
                            <a:noFill/>
                          </a:ln>
                          <a:solidFill>
                            <a:schemeClr val="tx1"/>
                          </a:solidFill>
                          <a:effectLst>
                            <a:glow rad="63500">
                              <a:schemeClr val="accent6">
                                <a:satMod val="175000"/>
                                <a:alpha val="40000"/>
                              </a:schemeClr>
                            </a:glow>
                          </a:effectLst>
                          <a:latin typeface="Georgia" pitchFamily="18" charset="0"/>
                        </a:rPr>
                        <a:t>Rebutlah</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peluang</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mencari</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dan</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menghidupkan</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Lailatul</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Qadar</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kerana</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ia</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adalah</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anugerah</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terhebat</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kepada</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hamba-Nya</a:t>
                      </a:r>
                      <a:r>
                        <a:rPr lang="en-US" sz="2200" b="0" cap="none" spc="0" dirty="0">
                          <a:ln>
                            <a:noFill/>
                          </a:ln>
                          <a:solidFill>
                            <a:schemeClr val="tx1"/>
                          </a:solidFill>
                          <a:effectLst>
                            <a:glow rad="63500">
                              <a:schemeClr val="accent6">
                                <a:satMod val="175000"/>
                                <a:alpha val="40000"/>
                              </a:schemeClr>
                            </a:glow>
                          </a:effectLst>
                          <a:latin typeface="Georgia" pitchFamily="18" charset="0"/>
                        </a:rPr>
                        <a:t> yang </a:t>
                      </a:r>
                      <a:r>
                        <a:rPr lang="en-US" sz="2200" b="0" cap="none" spc="0" dirty="0" err="1">
                          <a:ln>
                            <a:noFill/>
                          </a:ln>
                          <a:solidFill>
                            <a:schemeClr val="tx1"/>
                          </a:solidFill>
                          <a:effectLst>
                            <a:glow rad="63500">
                              <a:schemeClr val="accent6">
                                <a:satMod val="175000"/>
                                <a:alpha val="40000"/>
                              </a:schemeClr>
                            </a:glow>
                          </a:effectLst>
                          <a:latin typeface="Georgia" pitchFamily="18" charset="0"/>
                        </a:rPr>
                        <a:t>bertakwa</a:t>
                      </a:r>
                      <a:r>
                        <a:rPr lang="en-US" sz="2200" b="0" cap="none" spc="0" dirty="0">
                          <a:ln>
                            <a:noFill/>
                          </a:ln>
                          <a:solidFill>
                            <a:schemeClr val="tx1"/>
                          </a:solidFill>
                          <a:effectLst>
                            <a:glow rad="63500">
                              <a:schemeClr val="accent6">
                                <a:satMod val="175000"/>
                                <a:alpha val="40000"/>
                              </a:schemeClr>
                            </a:glow>
                          </a:effectLst>
                          <a:latin typeface="Georgia" pitchFamily="18" charset="0"/>
                        </a:rPr>
                        <a:t>.</a:t>
                      </a:r>
                      <a:endParaRPr lang="en-US" sz="2200" b="0" cap="none" spc="0" dirty="0">
                        <a:ln>
                          <a:noFill/>
                        </a:ln>
                        <a:solidFill>
                          <a:schemeClr val="tx1"/>
                        </a:solidFill>
                        <a:effectLst>
                          <a:glow rad="63500">
                            <a:schemeClr val="accent6">
                              <a:satMod val="175000"/>
                              <a:alpha val="40000"/>
                            </a:schemeClr>
                          </a:glow>
                        </a:effectLst>
                        <a:latin typeface="Georgia" pitchFamily="18" charset="0"/>
                        <a:ea typeface="Calibri"/>
                        <a:cs typeface="Arial"/>
                      </a:endParaRPr>
                    </a:p>
                  </a:txBody>
                  <a:tcPr marL="68580" marR="68580" marT="0" marB="0"/>
                </a:tc>
              </a:tr>
              <a:tr h="1125475">
                <a:tc>
                  <a:txBody>
                    <a:bodyPr/>
                    <a:lstStyle/>
                    <a:p>
                      <a:pPr marL="0" marR="0" algn="ctr">
                        <a:lnSpc>
                          <a:spcPct val="150000"/>
                        </a:lnSpc>
                        <a:spcBef>
                          <a:spcPts val="0"/>
                        </a:spcBef>
                        <a:spcAft>
                          <a:spcPts val="0"/>
                        </a:spcAft>
                      </a:pPr>
                      <a:r>
                        <a:rPr lang="en-US" sz="2200" b="0" cap="none" spc="0" dirty="0" err="1">
                          <a:ln>
                            <a:noFill/>
                          </a:ln>
                          <a:solidFill>
                            <a:schemeClr val="tx1"/>
                          </a:solidFill>
                          <a:effectLst>
                            <a:glow rad="63500">
                              <a:schemeClr val="accent6">
                                <a:satMod val="175000"/>
                                <a:alpha val="40000"/>
                              </a:schemeClr>
                            </a:glow>
                          </a:effectLst>
                          <a:latin typeface="Georgia" pitchFamily="18" charset="0"/>
                        </a:rPr>
                        <a:t>Ketiga</a:t>
                      </a:r>
                      <a:r>
                        <a:rPr lang="en-US" sz="2200" b="0" cap="none" spc="0" dirty="0">
                          <a:ln>
                            <a:noFill/>
                          </a:ln>
                          <a:solidFill>
                            <a:schemeClr val="tx1"/>
                          </a:solidFill>
                          <a:effectLst>
                            <a:glow rad="63500">
                              <a:schemeClr val="accent6">
                                <a:satMod val="175000"/>
                                <a:alpha val="40000"/>
                              </a:schemeClr>
                            </a:glow>
                          </a:effectLst>
                          <a:latin typeface="Georgia" pitchFamily="18" charset="0"/>
                        </a:rPr>
                        <a:t>:</a:t>
                      </a:r>
                      <a:endParaRPr lang="en-US" sz="2200" b="0" cap="none" spc="0" dirty="0">
                        <a:ln>
                          <a:noFill/>
                        </a:ln>
                        <a:solidFill>
                          <a:schemeClr val="tx1"/>
                        </a:solidFill>
                        <a:effectLst>
                          <a:glow rad="63500">
                            <a:schemeClr val="accent6">
                              <a:satMod val="175000"/>
                              <a:alpha val="40000"/>
                            </a:schemeClr>
                          </a:glow>
                        </a:effectLst>
                        <a:latin typeface="Georgia" pitchFamily="18" charset="0"/>
                        <a:ea typeface="Calibri"/>
                        <a:cs typeface="Arial"/>
                      </a:endParaRPr>
                    </a:p>
                  </a:txBody>
                  <a:tcPr marL="68580" marR="68580" marT="0" marB="0" anchor="ctr">
                    <a:solidFill>
                      <a:srgbClr val="FFFF00"/>
                    </a:solidFill>
                  </a:tcPr>
                </a:tc>
                <a:tc>
                  <a:txBody>
                    <a:bodyPr/>
                    <a:lstStyle/>
                    <a:p>
                      <a:pPr marL="0" marR="0" algn="just">
                        <a:lnSpc>
                          <a:spcPct val="150000"/>
                        </a:lnSpc>
                        <a:spcBef>
                          <a:spcPts val="0"/>
                        </a:spcBef>
                        <a:spcAft>
                          <a:spcPts val="0"/>
                        </a:spcAft>
                      </a:pPr>
                      <a:r>
                        <a:rPr lang="en-US" sz="2200" b="0" cap="none" spc="0" dirty="0" err="1">
                          <a:ln>
                            <a:noFill/>
                          </a:ln>
                          <a:solidFill>
                            <a:schemeClr val="tx1"/>
                          </a:solidFill>
                          <a:effectLst>
                            <a:glow rad="63500">
                              <a:schemeClr val="accent6">
                                <a:satMod val="175000"/>
                                <a:alpha val="40000"/>
                              </a:schemeClr>
                            </a:glow>
                          </a:effectLst>
                          <a:latin typeface="Georgia" pitchFamily="18" charset="0"/>
                        </a:rPr>
                        <a:t>Patuhi</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peraturan</a:t>
                      </a:r>
                      <a:r>
                        <a:rPr lang="en-US" sz="2200" b="0" cap="none" spc="0" dirty="0">
                          <a:ln>
                            <a:noFill/>
                          </a:ln>
                          <a:solidFill>
                            <a:schemeClr val="tx1"/>
                          </a:solidFill>
                          <a:effectLst>
                            <a:glow rad="63500">
                              <a:schemeClr val="accent6">
                                <a:satMod val="175000"/>
                                <a:alpha val="40000"/>
                              </a:schemeClr>
                            </a:glow>
                          </a:effectLst>
                          <a:latin typeface="Georgia" pitchFamily="18" charset="0"/>
                        </a:rPr>
                        <a:t> di </a:t>
                      </a:r>
                      <a:r>
                        <a:rPr lang="en-US" sz="2200" b="0" cap="none" spc="0" dirty="0" err="1">
                          <a:ln>
                            <a:noFill/>
                          </a:ln>
                          <a:solidFill>
                            <a:schemeClr val="tx1"/>
                          </a:solidFill>
                          <a:effectLst>
                            <a:glow rad="63500">
                              <a:schemeClr val="accent6">
                                <a:satMod val="175000"/>
                                <a:alpha val="40000"/>
                              </a:schemeClr>
                            </a:glow>
                          </a:effectLst>
                          <a:latin typeface="Georgia" pitchFamily="18" charset="0"/>
                        </a:rPr>
                        <a:t>jalanraya</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dan</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berhati-hati</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serta</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elakkan</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daripada</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menjadi</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penyebab</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kecelakaan</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atau</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kemudaratan</a:t>
                      </a:r>
                      <a:r>
                        <a:rPr lang="en-US" sz="2200" b="0" cap="none" spc="0" dirty="0">
                          <a:ln>
                            <a:noFill/>
                          </a:ln>
                          <a:solidFill>
                            <a:schemeClr val="tx1"/>
                          </a:solidFill>
                          <a:effectLst>
                            <a:glow rad="63500">
                              <a:schemeClr val="accent6">
                                <a:satMod val="175000"/>
                                <a:alpha val="40000"/>
                              </a:schemeClr>
                            </a:glow>
                          </a:effectLst>
                          <a:latin typeface="Georgia" pitchFamily="18" charset="0"/>
                        </a:rPr>
                        <a:t> </a:t>
                      </a:r>
                      <a:r>
                        <a:rPr lang="en-US" sz="2200" b="0" cap="none" spc="0" dirty="0" err="1">
                          <a:ln>
                            <a:noFill/>
                          </a:ln>
                          <a:solidFill>
                            <a:schemeClr val="tx1"/>
                          </a:solidFill>
                          <a:effectLst>
                            <a:glow rad="63500">
                              <a:schemeClr val="accent6">
                                <a:satMod val="175000"/>
                                <a:alpha val="40000"/>
                              </a:schemeClr>
                            </a:glow>
                          </a:effectLst>
                          <a:latin typeface="Georgia" pitchFamily="18" charset="0"/>
                        </a:rPr>
                        <a:t>terhadap</a:t>
                      </a:r>
                      <a:r>
                        <a:rPr lang="en-US" sz="2200" b="0" cap="none" spc="0" dirty="0">
                          <a:ln>
                            <a:noFill/>
                          </a:ln>
                          <a:solidFill>
                            <a:schemeClr val="tx1"/>
                          </a:solidFill>
                          <a:effectLst>
                            <a:glow rad="63500">
                              <a:schemeClr val="accent6">
                                <a:satMod val="175000"/>
                                <a:alpha val="40000"/>
                              </a:schemeClr>
                            </a:glow>
                          </a:effectLst>
                          <a:latin typeface="Georgia" pitchFamily="18" charset="0"/>
                        </a:rPr>
                        <a:t> orang lain.</a:t>
                      </a:r>
                      <a:endParaRPr lang="en-US" sz="2200" b="0" cap="none" spc="0" dirty="0">
                        <a:ln>
                          <a:noFill/>
                        </a:ln>
                        <a:solidFill>
                          <a:schemeClr val="tx1"/>
                        </a:solidFill>
                        <a:effectLst>
                          <a:glow rad="63500">
                            <a:schemeClr val="accent6">
                              <a:satMod val="175000"/>
                              <a:alpha val="40000"/>
                            </a:schemeClr>
                          </a:glow>
                        </a:effectLst>
                        <a:latin typeface="Georgia" pitchFamily="18" charset="0"/>
                        <a:ea typeface="Calibri"/>
                        <a:cs typeface="Arial"/>
                      </a:endParaRPr>
                    </a:p>
                  </a:txBody>
                  <a:tcPr marL="68580" marR="68580" marT="0" marB="0"/>
                </a:tc>
              </a:tr>
            </a:tbl>
          </a:graphicData>
        </a:graphic>
      </p:graphicFrame>
      <p:sp>
        <p:nvSpPr>
          <p:cNvPr id="4" name="Flowchart: Document 3"/>
          <p:cNvSpPr/>
          <p:nvPr/>
        </p:nvSpPr>
        <p:spPr>
          <a:xfrm>
            <a:off x="0" y="0"/>
            <a:ext cx="9144000" cy="1222248"/>
          </a:xfrm>
          <a:prstGeom prst="flowChartDocument">
            <a:avLst/>
          </a:prstGeom>
          <a:solidFill>
            <a:srgbClr val="6600CC"/>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ms-MY"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INTIPATI KHUTBAH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p14="http://schemas.microsoft.com/office/powerpoint/2010/main" val="2082012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40215291"/>
              </p:ext>
            </p:extLst>
          </p:nvPr>
        </p:nvGraphicFramePr>
        <p:xfrm>
          <a:off x="0" y="1041737"/>
          <a:ext cx="9144000" cy="5435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Document 3"/>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spTree>
    <p:extLst>
      <p:ext uri="{BB962C8B-B14F-4D97-AF65-F5344CB8AC3E}">
        <p14:creationId xmlns:p14="http://schemas.microsoft.com/office/powerpoint/2010/main" val="1151055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66800"/>
            <a:ext cx="7924800" cy="4832092"/>
          </a:xfrm>
          <a:prstGeom prst="rect">
            <a:avLst/>
          </a:prstGeom>
        </p:spPr>
        <p:txBody>
          <a:bodyPr wrap="square">
            <a:spAutoFit/>
          </a:bodyPr>
          <a:lstStyle/>
          <a:p>
            <a:pPr lvl="0" algn="ctr" rtl="1" fontAlgn="base">
              <a:spcBef>
                <a:spcPct val="0"/>
              </a:spcBef>
              <a:spcAft>
                <a:spcPct val="0"/>
              </a:spcAft>
            </a:pPr>
            <a:r>
              <a:rPr kumimoji="0" lang="ar-SA" sz="4400" b="1"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4400" b="1"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p14="http://schemas.microsoft.com/office/powerpoint/2010/main" val="3012594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9856" y="2286000"/>
            <a:ext cx="5751896" cy="1200329"/>
          </a:xfrm>
          <a:prstGeom prst="rect">
            <a:avLst/>
          </a:prstGeom>
          <a:noFill/>
        </p:spPr>
        <p:txBody>
          <a:bodyPr wrap="none" rtlCol="0">
            <a:spAutoFit/>
          </a:bodyPr>
          <a:lstStyle/>
          <a:p>
            <a:pPr algn="ctr"/>
            <a:r>
              <a:rPr lang="en-US" sz="7200" dirty="0" smtClean="0">
                <a:effectLst>
                  <a:glow rad="101600">
                    <a:schemeClr val="accent1">
                      <a:satMod val="175000"/>
                      <a:alpha val="40000"/>
                    </a:schemeClr>
                  </a:glow>
                </a:effectLst>
                <a:latin typeface="Freestyle Script" pitchFamily="66" charset="0"/>
              </a:rPr>
              <a:t>KHUTBAH KEDUA </a:t>
            </a:r>
            <a:endParaRPr lang="en-US" sz="7200" dirty="0">
              <a:effectLst>
                <a:glow rad="101600">
                  <a:schemeClr val="accent1">
                    <a:satMod val="175000"/>
                    <a:alpha val="40000"/>
                  </a:schemeClr>
                </a:glow>
              </a:effectLst>
              <a:latin typeface="Freestyle Script" pitchFamily="66" charset="0"/>
            </a:endParaRPr>
          </a:p>
        </p:txBody>
      </p:sp>
    </p:spTree>
    <p:extLst>
      <p:ext uri="{BB962C8B-B14F-4D97-AF65-F5344CB8AC3E}">
        <p14:creationId xmlns:p14="http://schemas.microsoft.com/office/powerpoint/2010/main" val="1967308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9214" y="1752600"/>
            <a:ext cx="7620000" cy="2800767"/>
          </a:xfrm>
          <a:prstGeom prst="rect">
            <a:avLst/>
          </a:prstGeom>
        </p:spPr>
        <p:txBody>
          <a:bodyPr wrap="square">
            <a:spAutoFit/>
          </a:bodyPr>
          <a:lstStyle/>
          <a:p>
            <a:pPr lvl="0" algn="ctr" rtl="1" fontAlgn="base">
              <a:spcBef>
                <a:spcPct val="0"/>
              </a:spcBef>
              <a:spcAft>
                <a:spcPct val="0"/>
              </a:spcAft>
            </a:pPr>
            <a:r>
              <a:rPr kumimoji="0" lang="ar-SA" altLang="zh-CN" sz="4400" b="1" i="0" u="none" strike="noStrike" cap="all" normalizeH="0" baseline="0" dirty="0" smtClean="0">
                <a:ln w="9000" cmpd="sng">
                  <a:solidFill>
                    <a:schemeClr val="accent4">
                      <a:shade val="50000"/>
                      <a:satMod val="120000"/>
                    </a:schemeClr>
                  </a:solidFill>
                  <a:prstDash val="solid"/>
                </a:ln>
                <a:solidFill>
                  <a:srgbClr val="660066"/>
                </a:solidFill>
                <a:effectLst>
                  <a:glow rad="101600">
                    <a:schemeClr val="bg1">
                      <a:alpha val="60000"/>
                    </a:schemeClr>
                  </a:glow>
                  <a:reflection blurRad="12700" stA="28000" endPos="45000" dist="1000" dir="5400000" sy="-100000" algn="bl" rotWithShape="0"/>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400" b="1" i="0" u="none" strike="noStrike" cap="all" normalizeH="0" baseline="0" dirty="0" smtClean="0">
              <a:ln w="9000" cmpd="sng">
                <a:solidFill>
                  <a:schemeClr val="accent4">
                    <a:shade val="50000"/>
                    <a:satMod val="120000"/>
                  </a:schemeClr>
                </a:solidFill>
                <a:prstDash val="solid"/>
              </a:ln>
              <a:solidFill>
                <a:srgbClr val="660066"/>
              </a:solidFill>
              <a:effectLst>
                <a:glow rad="101600">
                  <a:schemeClr val="bg1">
                    <a:alpha val="60000"/>
                  </a:schemeClr>
                </a:glow>
                <a:reflection blurRad="12700" stA="28000" endPos="45000" dist="1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3013892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458200" cy="2039020"/>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4400" i="0" u="none" strike="noStrike" normalizeH="0" baseline="0" dirty="0" smtClean="0">
                <a:ln>
                  <a:solidFill>
                    <a:schemeClr val="tx1"/>
                  </a:solidFill>
                </a:ln>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a:t>
            </a:r>
            <a:endParaRPr kumimoji="0" lang="ar-SA" altLang="zh-CN" sz="4400" i="0" u="none" strike="noStrike" normalizeH="0" baseline="0" dirty="0" smtClean="0">
              <a:ln>
                <a:solidFill>
                  <a:schemeClr val="tx1"/>
                </a:solidFill>
              </a:ln>
              <a:latin typeface="Arial" pitchFamily="34" charset="0"/>
              <a:cs typeface="Arial" pitchFamily="34" charset="0"/>
            </a:endParaRPr>
          </a:p>
        </p:txBody>
      </p:sp>
      <p:sp>
        <p:nvSpPr>
          <p:cNvPr id="3" name="Rectangle 2"/>
          <p:cNvSpPr/>
          <p:nvPr/>
        </p:nvSpPr>
        <p:spPr>
          <a:xfrm>
            <a:off x="1082749" y="3200400"/>
            <a:ext cx="7315200" cy="2308324"/>
          </a:xfrm>
          <a:prstGeom prst="rect">
            <a:avLst/>
          </a:prstGeom>
        </p:spPr>
        <p:txBody>
          <a:bodyPr wrap="square">
            <a:spAutoFit/>
          </a:bodyPr>
          <a:lstStyle/>
          <a:p>
            <a:pPr algn="ctr">
              <a:defRPr/>
            </a:pPr>
            <a:r>
              <a:rPr lang="en-US" sz="2400" dirty="0" err="1">
                <a:ln>
                  <a:solidFill>
                    <a:schemeClr val="tx1"/>
                  </a:solidFill>
                </a:ln>
                <a:ea typeface="Arial Unicode MS" pitchFamily="34" charset="-128"/>
                <a:cs typeface="Arial" pitchFamily="34" charset="0"/>
              </a:rPr>
              <a:t>Aku</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bersaksi</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bahawa</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tiada</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tuhan</a:t>
            </a:r>
            <a:r>
              <a:rPr lang="en-US" sz="2400" dirty="0">
                <a:ln>
                  <a:solidFill>
                    <a:schemeClr val="tx1"/>
                  </a:solidFill>
                </a:ln>
                <a:ea typeface="Arial Unicode MS" pitchFamily="34" charset="-128"/>
                <a:cs typeface="Arial" pitchFamily="34" charset="0"/>
              </a:rPr>
              <a:t> yang </a:t>
            </a:r>
            <a:r>
              <a:rPr lang="en-US" sz="2400" dirty="0" err="1">
                <a:ln>
                  <a:solidFill>
                    <a:schemeClr val="tx1"/>
                  </a:solidFill>
                </a:ln>
                <a:ea typeface="Arial Unicode MS" pitchFamily="34" charset="-128"/>
                <a:cs typeface="Arial" pitchFamily="34" charset="0"/>
              </a:rPr>
              <a:t>disembah</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melainkan</a:t>
            </a:r>
            <a:r>
              <a:rPr lang="en-US" sz="2400" dirty="0">
                <a:ln>
                  <a:solidFill>
                    <a:schemeClr val="tx1"/>
                  </a:solidFill>
                </a:ln>
                <a:ea typeface="Arial Unicode MS" pitchFamily="34" charset="-128"/>
                <a:cs typeface="Arial" pitchFamily="34" charset="0"/>
              </a:rPr>
              <a:t> Allah yang </a:t>
            </a:r>
            <a:r>
              <a:rPr lang="en-US" sz="2400" dirty="0" err="1">
                <a:ln>
                  <a:solidFill>
                    <a:schemeClr val="tx1"/>
                  </a:solidFill>
                </a:ln>
                <a:ea typeface="Arial Unicode MS" pitchFamily="34" charset="-128"/>
                <a:cs typeface="Arial" pitchFamily="34" charset="0"/>
              </a:rPr>
              <a:t>Maha</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Esa</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dan</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tiada</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sekutu</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bagi-Nya</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Aku</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juga</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bersaksi</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bahawa</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penghulu</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dan</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Nabi</a:t>
            </a:r>
            <a:r>
              <a:rPr lang="en-US" sz="2400" dirty="0">
                <a:ln>
                  <a:solidFill>
                    <a:schemeClr val="tx1"/>
                  </a:solidFill>
                </a:ln>
                <a:ea typeface="Arial Unicode MS" pitchFamily="34" charset="-128"/>
                <a:cs typeface="Arial" pitchFamily="34" charset="0"/>
              </a:rPr>
              <a:t> kami Muhammad SAW </a:t>
            </a:r>
            <a:r>
              <a:rPr lang="en-US" sz="2400" dirty="0" err="1">
                <a:ln>
                  <a:solidFill>
                    <a:schemeClr val="tx1"/>
                  </a:solidFill>
                </a:ln>
                <a:ea typeface="Arial Unicode MS" pitchFamily="34" charset="-128"/>
                <a:cs typeface="Arial" pitchFamily="34" charset="0"/>
              </a:rPr>
              <a:t>adalah</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hamba</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dan</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rasul-Nya</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penghulu</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segala</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makhluk</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dan</a:t>
            </a:r>
            <a:r>
              <a:rPr lang="en-US" sz="2400" dirty="0">
                <a:ln>
                  <a:solidFill>
                    <a:schemeClr val="tx1"/>
                  </a:solidFill>
                </a:ln>
                <a:ea typeface="Arial Unicode MS" pitchFamily="34" charset="-128"/>
                <a:cs typeface="Arial" pitchFamily="34" charset="0"/>
              </a:rPr>
              <a:t> </a:t>
            </a:r>
            <a:r>
              <a:rPr lang="en-US" sz="2400" dirty="0" err="1">
                <a:ln>
                  <a:solidFill>
                    <a:schemeClr val="tx1"/>
                  </a:solidFill>
                </a:ln>
                <a:ea typeface="Arial Unicode MS" pitchFamily="34" charset="-128"/>
                <a:cs typeface="Arial" pitchFamily="34" charset="0"/>
              </a:rPr>
              <a:t>manusia</a:t>
            </a:r>
            <a:r>
              <a:rPr lang="en-US" sz="2400" dirty="0">
                <a:ln>
                  <a:solidFill>
                    <a:schemeClr val="tx1"/>
                  </a:solidFill>
                </a:ln>
                <a:ea typeface="Arial Unicode MS" pitchFamily="34" charset="-128"/>
                <a:cs typeface="Arial" pitchFamily="34" charset="0"/>
              </a:rPr>
              <a:t>.</a:t>
            </a:r>
          </a:p>
        </p:txBody>
      </p:sp>
    </p:spTree>
    <p:extLst>
      <p:ext uri="{BB962C8B-B14F-4D97-AF65-F5344CB8AC3E}">
        <p14:creationId xmlns:p14="http://schemas.microsoft.com/office/powerpoint/2010/main" val="3695580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484784"/>
            <a:ext cx="8501122" cy="2039020"/>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4400" i="0" u="none" strike="noStrike" normalizeH="0" baseline="0" dirty="0" smtClean="0">
                <a:ln>
                  <a:solidFill>
                    <a:schemeClr val="tx1"/>
                  </a:solidFill>
                </a:ln>
                <a:latin typeface="Times New Roman" pitchFamily="18" charset="0"/>
                <a:ea typeface="SimSun" pitchFamily="2" charset="-122"/>
                <a:cs typeface="Traditional Arabic" pitchFamily="2" charset="-78"/>
              </a:rPr>
              <a:t>اَللّهُمَّ صَلِّ وَسَلِّمْ وَبَارِكْ عَلَى سَيِّدِنَا وَنَبِيِّنَا مُحَمَّدٍ وَعَلَى آلِهِ وَصَحْبِهِ أَجْمَعِيْنَ.</a:t>
            </a:r>
            <a:endParaRPr kumimoji="0" lang="ar-SA" altLang="zh-CN" sz="4400" i="0" u="none" strike="noStrike" normalizeH="0" baseline="0" dirty="0" smtClean="0">
              <a:ln>
                <a:solidFill>
                  <a:schemeClr val="tx1"/>
                </a:solidFill>
              </a:ln>
              <a:latin typeface="Arial" pitchFamily="34" charset="0"/>
              <a:cs typeface="Arial" pitchFamily="34" charset="0"/>
            </a:endParaRPr>
          </a:p>
        </p:txBody>
      </p:sp>
      <p:sp>
        <p:nvSpPr>
          <p:cNvPr id="3" name="Rectangle 2"/>
          <p:cNvSpPr/>
          <p:nvPr/>
        </p:nvSpPr>
        <p:spPr>
          <a:xfrm>
            <a:off x="539552" y="3717032"/>
            <a:ext cx="8280920" cy="1200329"/>
          </a:xfrm>
          <a:prstGeom prst="rect">
            <a:avLst/>
          </a:prstGeom>
        </p:spPr>
        <p:txBody>
          <a:bodyPr wrap="square">
            <a:spAutoFit/>
          </a:bodyPr>
          <a:lstStyle/>
          <a:p>
            <a:pPr algn="just">
              <a:defRPr/>
            </a:pPr>
            <a:r>
              <a:rPr lang="en-US" sz="2400" dirty="0" err="1" smtClean="0">
                <a:ln>
                  <a:solidFill>
                    <a:schemeClr val="tx1"/>
                  </a:solidFill>
                </a:ln>
              </a:rPr>
              <a:t>Ya</a:t>
            </a:r>
            <a:r>
              <a:rPr lang="en-US" sz="2400" dirty="0" smtClean="0">
                <a:ln>
                  <a:solidFill>
                    <a:schemeClr val="tx1"/>
                  </a:solidFill>
                </a:ln>
              </a:rPr>
              <a:t> Allah, </a:t>
            </a:r>
            <a:r>
              <a:rPr lang="en-US" sz="2400" dirty="0" err="1" smtClean="0">
                <a:ln>
                  <a:solidFill>
                    <a:schemeClr val="tx1"/>
                  </a:solidFill>
                </a:ln>
              </a:rPr>
              <a:t>berilah</a:t>
            </a:r>
            <a:r>
              <a:rPr lang="en-US" sz="2400" dirty="0" smtClean="0">
                <a:ln>
                  <a:solidFill>
                    <a:schemeClr val="tx1"/>
                  </a:solidFill>
                </a:ln>
              </a:rPr>
              <a:t> </a:t>
            </a:r>
            <a:r>
              <a:rPr lang="en-US" sz="2400" dirty="0" err="1" smtClean="0">
                <a:ln>
                  <a:solidFill>
                    <a:schemeClr val="tx1"/>
                  </a:solidFill>
                </a:ln>
              </a:rPr>
              <a:t>selawat</a:t>
            </a:r>
            <a:r>
              <a:rPr lang="en-US" sz="2400" dirty="0" smtClean="0">
                <a:ln>
                  <a:solidFill>
                    <a:schemeClr val="tx1"/>
                  </a:solidFill>
                </a:ln>
              </a:rPr>
              <a:t>, </a:t>
            </a:r>
            <a:r>
              <a:rPr lang="en-US" sz="2400" dirty="0" err="1" smtClean="0">
                <a:ln>
                  <a:solidFill>
                    <a:schemeClr val="tx1"/>
                  </a:solidFill>
                </a:ln>
              </a:rPr>
              <a:t>sejahtera</a:t>
            </a:r>
            <a:r>
              <a:rPr lang="en-US" sz="2400" dirty="0" smtClean="0">
                <a:ln>
                  <a:solidFill>
                    <a:schemeClr val="tx1"/>
                  </a:solidFill>
                </a:ln>
              </a:rPr>
              <a:t> </a:t>
            </a:r>
            <a:r>
              <a:rPr lang="en-US" sz="2400" dirty="0" err="1" smtClean="0">
                <a:ln>
                  <a:solidFill>
                    <a:schemeClr val="tx1"/>
                  </a:solidFill>
                </a:ln>
              </a:rPr>
              <a:t>dan</a:t>
            </a:r>
            <a:r>
              <a:rPr lang="en-US" sz="2400" dirty="0" smtClean="0">
                <a:ln>
                  <a:solidFill>
                    <a:schemeClr val="tx1"/>
                  </a:solidFill>
                </a:ln>
              </a:rPr>
              <a:t> </a:t>
            </a:r>
            <a:r>
              <a:rPr lang="en-US" sz="2400" dirty="0" err="1" smtClean="0">
                <a:ln>
                  <a:solidFill>
                    <a:schemeClr val="tx1"/>
                  </a:solidFill>
                </a:ln>
              </a:rPr>
              <a:t>berkat</a:t>
            </a:r>
            <a:r>
              <a:rPr lang="en-US" sz="2400" dirty="0" smtClean="0">
                <a:ln>
                  <a:solidFill>
                    <a:schemeClr val="tx1"/>
                  </a:solidFill>
                </a:ln>
              </a:rPr>
              <a:t> </a:t>
            </a:r>
            <a:r>
              <a:rPr lang="en-US" sz="2400" dirty="0" err="1" smtClean="0">
                <a:ln>
                  <a:solidFill>
                    <a:schemeClr val="tx1"/>
                  </a:solidFill>
                </a:ln>
              </a:rPr>
              <a:t>ke</a:t>
            </a:r>
            <a:r>
              <a:rPr lang="en-US" sz="2400" dirty="0" smtClean="0">
                <a:ln>
                  <a:solidFill>
                    <a:schemeClr val="tx1"/>
                  </a:solidFill>
                </a:ln>
              </a:rPr>
              <a:t> </a:t>
            </a:r>
            <a:r>
              <a:rPr lang="en-US" sz="2400" dirty="0" err="1" smtClean="0">
                <a:ln>
                  <a:solidFill>
                    <a:schemeClr val="tx1"/>
                  </a:solidFill>
                </a:ln>
              </a:rPr>
              <a:t>atas</a:t>
            </a:r>
            <a:r>
              <a:rPr lang="en-US" sz="2400" dirty="0" smtClean="0">
                <a:ln>
                  <a:solidFill>
                    <a:schemeClr val="tx1"/>
                  </a:solidFill>
                </a:ln>
              </a:rPr>
              <a:t> </a:t>
            </a:r>
            <a:r>
              <a:rPr lang="en-US" sz="2400" dirty="0" err="1" smtClean="0">
                <a:ln>
                  <a:solidFill>
                    <a:schemeClr val="tx1"/>
                  </a:solidFill>
                </a:ln>
              </a:rPr>
              <a:t>penghulu</a:t>
            </a:r>
            <a:r>
              <a:rPr lang="en-US" sz="2400" dirty="0" smtClean="0">
                <a:ln>
                  <a:solidFill>
                    <a:schemeClr val="tx1"/>
                  </a:solidFill>
                </a:ln>
              </a:rPr>
              <a:t> </a:t>
            </a:r>
            <a:r>
              <a:rPr lang="en-US" sz="2400" dirty="0" err="1" smtClean="0">
                <a:ln>
                  <a:solidFill>
                    <a:schemeClr val="tx1"/>
                  </a:solidFill>
                </a:ln>
              </a:rPr>
              <a:t>dan</a:t>
            </a:r>
            <a:r>
              <a:rPr lang="en-US" sz="2400" dirty="0" smtClean="0">
                <a:ln>
                  <a:solidFill>
                    <a:schemeClr val="tx1"/>
                  </a:solidFill>
                </a:ln>
              </a:rPr>
              <a:t> </a:t>
            </a:r>
            <a:r>
              <a:rPr lang="en-US" sz="2400" dirty="0" err="1" smtClean="0">
                <a:ln>
                  <a:solidFill>
                    <a:schemeClr val="tx1"/>
                  </a:solidFill>
                </a:ln>
              </a:rPr>
              <a:t>Nabi</a:t>
            </a:r>
            <a:r>
              <a:rPr lang="en-US" sz="2400" dirty="0" smtClean="0">
                <a:ln>
                  <a:solidFill>
                    <a:schemeClr val="tx1"/>
                  </a:solidFill>
                </a:ln>
              </a:rPr>
              <a:t> </a:t>
            </a:r>
            <a:r>
              <a:rPr lang="en-US" sz="2400" dirty="0" err="1" smtClean="0">
                <a:ln>
                  <a:solidFill>
                    <a:schemeClr val="tx1"/>
                  </a:solidFill>
                </a:ln>
              </a:rPr>
              <a:t>kami</a:t>
            </a:r>
            <a:r>
              <a:rPr lang="en-US" sz="2400" dirty="0" smtClean="0">
                <a:ln>
                  <a:solidFill>
                    <a:schemeClr val="tx1"/>
                  </a:solidFill>
                </a:ln>
              </a:rPr>
              <a:t> Muhammad SAW,  </a:t>
            </a:r>
            <a:r>
              <a:rPr lang="en-US" sz="2400" dirty="0" err="1" smtClean="0">
                <a:ln>
                  <a:solidFill>
                    <a:schemeClr val="tx1"/>
                  </a:solidFill>
                </a:ln>
              </a:rPr>
              <a:t>kaum</a:t>
            </a:r>
            <a:r>
              <a:rPr lang="en-US" sz="2400" dirty="0" smtClean="0">
                <a:ln>
                  <a:solidFill>
                    <a:schemeClr val="tx1"/>
                  </a:solidFill>
                </a:ln>
              </a:rPr>
              <a:t> </a:t>
            </a:r>
            <a:r>
              <a:rPr lang="en-US" sz="2400" dirty="0" err="1" smtClean="0">
                <a:ln>
                  <a:solidFill>
                    <a:schemeClr val="tx1"/>
                  </a:solidFill>
                </a:ln>
              </a:rPr>
              <a:t>keluarga</a:t>
            </a:r>
            <a:r>
              <a:rPr lang="en-US" sz="2400" dirty="0" smtClean="0">
                <a:ln>
                  <a:solidFill>
                    <a:schemeClr val="tx1"/>
                  </a:solidFill>
                </a:ln>
              </a:rPr>
              <a:t> </a:t>
            </a:r>
            <a:r>
              <a:rPr lang="en-US" sz="2400" dirty="0" err="1" smtClean="0">
                <a:ln>
                  <a:solidFill>
                    <a:schemeClr val="tx1"/>
                  </a:solidFill>
                </a:ln>
              </a:rPr>
              <a:t>serta</a:t>
            </a:r>
            <a:r>
              <a:rPr lang="en-US" sz="2400" dirty="0" smtClean="0">
                <a:ln>
                  <a:solidFill>
                    <a:schemeClr val="tx1"/>
                  </a:solidFill>
                </a:ln>
              </a:rPr>
              <a:t> </a:t>
            </a:r>
            <a:r>
              <a:rPr lang="en-US" sz="2400" dirty="0" err="1" smtClean="0">
                <a:ln>
                  <a:solidFill>
                    <a:schemeClr val="tx1"/>
                  </a:solidFill>
                </a:ln>
              </a:rPr>
              <a:t>para</a:t>
            </a:r>
            <a:r>
              <a:rPr lang="en-US" sz="2400" dirty="0" smtClean="0">
                <a:ln>
                  <a:solidFill>
                    <a:schemeClr val="tx1"/>
                  </a:solidFill>
                </a:ln>
              </a:rPr>
              <a:t> </a:t>
            </a:r>
            <a:r>
              <a:rPr lang="en-US" sz="2400" dirty="0" err="1" smtClean="0">
                <a:ln>
                  <a:solidFill>
                    <a:schemeClr val="tx1"/>
                  </a:solidFill>
                </a:ln>
              </a:rPr>
              <a:t>sahabat</a:t>
            </a:r>
            <a:r>
              <a:rPr lang="en-US" sz="2400" dirty="0" smtClean="0">
                <a:ln>
                  <a:solidFill>
                    <a:schemeClr val="tx1"/>
                  </a:solidFill>
                </a:ln>
              </a:rPr>
              <a:t> </a:t>
            </a:r>
            <a:r>
              <a:rPr lang="en-US" sz="2400" dirty="0" err="1" smtClean="0">
                <a:ln>
                  <a:solidFill>
                    <a:schemeClr val="tx1"/>
                  </a:solidFill>
                </a:ln>
              </a:rPr>
              <a:t>baginda</a:t>
            </a:r>
            <a:r>
              <a:rPr lang="en-US" sz="2400" dirty="0" smtClean="0">
                <a:ln>
                  <a:solidFill>
                    <a:schemeClr val="tx1"/>
                  </a:solidFill>
                </a:ln>
              </a:rPr>
              <a:t>.</a:t>
            </a:r>
            <a:endParaRPr lang="en-US" sz="2400" dirty="0">
              <a:ln>
                <a:solidFill>
                  <a:schemeClr val="tx1"/>
                </a:solidFill>
              </a:ln>
              <a:ea typeface="Arial Unicode MS" pitchFamily="34" charset="-128"/>
              <a:cs typeface="Arial" pitchFamily="34" charset="0"/>
            </a:endParaRPr>
          </a:p>
        </p:txBody>
      </p:sp>
    </p:spTree>
    <p:extLst>
      <p:ext uri="{BB962C8B-B14F-4D97-AF65-F5344CB8AC3E}">
        <p14:creationId xmlns:p14="http://schemas.microsoft.com/office/powerpoint/2010/main" val="149432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502" y="2240340"/>
            <a:ext cx="8229600" cy="1569660"/>
          </a:xfrm>
          <a:prstGeom prst="rect">
            <a:avLst/>
          </a:prstGeom>
        </p:spPr>
        <p:txBody>
          <a:bodyPr wrap="square">
            <a:spAutoFit/>
          </a:bodyPr>
          <a:lstStyle/>
          <a:p>
            <a:pPr algn="ctr" rtl="1"/>
            <a:r>
              <a:rPr lang="ar-SA" sz="4800" dirty="0">
                <a:ln>
                  <a:solidFill>
                    <a:sysClr val="windowText" lastClr="000000"/>
                  </a:solidFill>
                </a:ln>
                <a:solidFill>
                  <a:sysClr val="windowText" lastClr="000000"/>
                </a:solidFill>
                <a:cs typeface="Traditional Arabic" pitchFamily="2" charset="-78"/>
              </a:rPr>
              <a:t>أَشْهَدُ أَنْ لاَّ إِلـٰهَ إِلاَّ اللهُ وَحْدَهُ لاَ شَرِيْكَ لَهُ، وَأَشْهَدُ أَنَّ مُحَمَّدًا عَبْدُهُ </a:t>
            </a:r>
            <a:r>
              <a:rPr lang="ar-SA" sz="4800" dirty="0" smtClean="0">
                <a:ln>
                  <a:solidFill>
                    <a:sysClr val="windowText" lastClr="000000"/>
                  </a:solidFill>
                </a:ln>
                <a:solidFill>
                  <a:sysClr val="windowText" lastClr="000000"/>
                </a:solidFill>
                <a:cs typeface="Traditional Arabic" pitchFamily="2" charset="-78"/>
              </a:rPr>
              <a:t>وَرَسُوْلُهُ</a:t>
            </a:r>
            <a:endParaRPr lang="en-US" sz="4800" dirty="0">
              <a:ln>
                <a:solidFill>
                  <a:sysClr val="windowText" lastClr="000000"/>
                </a:solidFill>
              </a:ln>
              <a:solidFill>
                <a:sysClr val="windowText" lastClr="000000"/>
              </a:solidFill>
              <a:cs typeface="Traditional Arabic" pitchFamily="2" charset="-78"/>
            </a:endParaRPr>
          </a:p>
        </p:txBody>
      </p:sp>
      <p:sp>
        <p:nvSpPr>
          <p:cNvPr id="3" name="Flowchart: Document 2"/>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spTree>
    <p:extLst>
      <p:ext uri="{BB962C8B-B14F-4D97-AF65-F5344CB8AC3E}">
        <p14:creationId xmlns:p14="http://schemas.microsoft.com/office/powerpoint/2010/main" val="1395166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272624"/>
            <a:ext cx="8429684" cy="1938992"/>
          </a:xfrm>
          <a:prstGeom prst="rect">
            <a:avLst/>
          </a:prstGeom>
        </p:spPr>
        <p:txBody>
          <a:bodyPr wrap="square">
            <a:spAutoFit/>
          </a:bodyPr>
          <a:lstStyle/>
          <a:p>
            <a:pPr algn="just" rtl="1"/>
            <a:r>
              <a:rPr lang="ar-SA" sz="4000" dirty="0" smtClean="0">
                <a:ln>
                  <a:solidFill>
                    <a:schemeClr val="tx1"/>
                  </a:solidFill>
                </a:ln>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a:solidFill>
                    <a:schemeClr val="tx1"/>
                  </a:solidFill>
                </a:ln>
                <a:cs typeface="Traditional Arabic" pitchFamily="2" charset="-78"/>
              </a:rPr>
              <a:t>:</a:t>
            </a:r>
            <a:endParaRPr lang="en-US" sz="4000" dirty="0">
              <a:ln>
                <a:solidFill>
                  <a:schemeClr val="tx1"/>
                </a:solidFill>
              </a:ln>
              <a:cs typeface="Traditional Arabic" pitchFamily="2" charset="-78"/>
            </a:endParaRPr>
          </a:p>
        </p:txBody>
      </p:sp>
      <p:sp>
        <p:nvSpPr>
          <p:cNvPr id="3" name="Rectangle 1"/>
          <p:cNvSpPr>
            <a:spLocks noChangeArrowheads="1"/>
          </p:cNvSpPr>
          <p:nvPr/>
        </p:nvSpPr>
        <p:spPr bwMode="auto">
          <a:xfrm>
            <a:off x="308378" y="2419043"/>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chemeClr val="tx1"/>
                  </a:solidFill>
                </a:ln>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a:solidFill>
                    <a:schemeClr val="tx1"/>
                  </a:solidFill>
                </a:ln>
                <a:latin typeface="QCF_P426" pitchFamily="2" charset="2"/>
                <a:ea typeface="Times New Roman" pitchFamily="18" charset="0"/>
                <a:cs typeface="QCF_P426" pitchFamily="2" charset="2"/>
              </a:rPr>
              <a:t> </a:t>
            </a:r>
            <a:endParaRPr kumimoji="0" lang="en-US" sz="3200" i="0" u="none" strike="noStrike" normalizeH="0" baseline="0" dirty="0" smtClean="0">
              <a:ln>
                <a:solidFill>
                  <a:schemeClr val="tx1"/>
                </a:solidFill>
              </a:ln>
              <a:latin typeface="Arial" pitchFamily="34" charset="0"/>
              <a:cs typeface="Arial" pitchFamily="34" charset="0"/>
            </a:endParaRPr>
          </a:p>
        </p:txBody>
      </p:sp>
      <p:sp>
        <p:nvSpPr>
          <p:cNvPr id="4" name="Rectangle 3"/>
          <p:cNvSpPr/>
          <p:nvPr/>
        </p:nvSpPr>
        <p:spPr>
          <a:xfrm>
            <a:off x="308378" y="4754463"/>
            <a:ext cx="8429684" cy="707886"/>
          </a:xfrm>
          <a:prstGeom prst="rect">
            <a:avLst/>
          </a:prstGeom>
        </p:spPr>
        <p:txBody>
          <a:bodyPr wrap="square">
            <a:spAutoFit/>
          </a:bodyPr>
          <a:lstStyle/>
          <a:p>
            <a:pPr algn="just" rtl="1"/>
            <a:r>
              <a:rPr lang="ar-SA" sz="4000" dirty="0" smtClean="0">
                <a:ln w="18415" cmpd="sng">
                  <a:solidFill>
                    <a:schemeClr val="tx1"/>
                  </a:solidFill>
                  <a:prstDash val="solid"/>
                </a:ln>
                <a:effectLst>
                  <a:glow rad="101600">
                    <a:schemeClr val="bg1">
                      <a:alpha val="60000"/>
                    </a:schemeClr>
                  </a:glow>
                </a:effectLst>
                <a:cs typeface="Traditional Arabic" pitchFamily="2" charset="-78"/>
              </a:rPr>
              <a:t>اللَّهُمَّ صَلِّ وَسَلِّمْ عَلَى سَيِّدِنَا مُحَمَّدٍ وَعَلَى آل سَيِّدِنَا مُحَمَّدٍ</a:t>
            </a:r>
            <a:endParaRPr lang="en-US" sz="4000" dirty="0">
              <a:ln w="18415" cmpd="sng">
                <a:solidFill>
                  <a:schemeClr val="tx1"/>
                </a:solidFill>
                <a:prstDash val="solid"/>
              </a:ln>
              <a:effectLst>
                <a:glow rad="101600">
                  <a:schemeClr val="bg1">
                    <a:alpha val="60000"/>
                  </a:schemeClr>
                </a:glow>
              </a:effectLst>
              <a:cs typeface="Traditional Arabic" pitchFamily="2" charset="-78"/>
            </a:endParaRPr>
          </a:p>
        </p:txBody>
      </p:sp>
    </p:spTree>
    <p:extLst>
      <p:ext uri="{BB962C8B-B14F-4D97-AF65-F5344CB8AC3E}">
        <p14:creationId xmlns:p14="http://schemas.microsoft.com/office/powerpoint/2010/main" val="996908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533400"/>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a:solidFill>
                    <a:schemeClr val="tx1"/>
                  </a:solidFill>
                </a:ln>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a:solidFill>
                  <a:schemeClr val="tx1"/>
                </a:solidFill>
              </a:ln>
              <a:latin typeface="Arial" pitchFamily="34" charset="0"/>
              <a:cs typeface="Arial" pitchFamily="34" charset="0"/>
            </a:endParaRPr>
          </a:p>
        </p:txBody>
      </p:sp>
      <p:sp>
        <p:nvSpPr>
          <p:cNvPr id="3" name="Rectangle 2"/>
          <p:cNvSpPr/>
          <p:nvPr/>
        </p:nvSpPr>
        <p:spPr>
          <a:xfrm>
            <a:off x="467544" y="4114800"/>
            <a:ext cx="8352928" cy="1785104"/>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dirty="0" err="1" smtClean="0">
                <a:ln>
                  <a:solidFill>
                    <a:schemeClr val="tx1"/>
                  </a:solidFill>
                </a:ln>
                <a:ea typeface="Arial Unicode MS" pitchFamily="34" charset="-128"/>
                <a:cs typeface="Arial" charset="0"/>
              </a:rPr>
              <a:t>Ya</a:t>
            </a:r>
            <a:r>
              <a:rPr lang="en-GB" sz="2200" dirty="0" smtClean="0">
                <a:ln>
                  <a:solidFill>
                    <a:schemeClr val="tx1"/>
                  </a:solidFill>
                </a:ln>
                <a:ea typeface="Arial Unicode MS" pitchFamily="34" charset="-128"/>
                <a:cs typeface="Arial" charset="0"/>
              </a:rPr>
              <a:t> Allah, </a:t>
            </a:r>
            <a:r>
              <a:rPr lang="en-GB" sz="2200" dirty="0" err="1" smtClean="0">
                <a:ln>
                  <a:solidFill>
                    <a:schemeClr val="tx1"/>
                  </a:solidFill>
                </a:ln>
                <a:ea typeface="Arial Unicode MS" pitchFamily="34" charset="-128"/>
                <a:cs typeface="Arial" charset="0"/>
              </a:rPr>
              <a:t>kurniakanlah</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keredaan</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kepada</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empat</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orang</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khulafa</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ar-Rasyidin</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Saidina</a:t>
            </a:r>
            <a:r>
              <a:rPr lang="en-GB" sz="2200" dirty="0" smtClean="0">
                <a:ln>
                  <a:solidFill>
                    <a:schemeClr val="tx1"/>
                  </a:solidFill>
                </a:ln>
                <a:ea typeface="Arial Unicode MS" pitchFamily="34" charset="-128"/>
                <a:cs typeface="Arial" charset="0"/>
              </a:rPr>
              <a:t> Abu </a:t>
            </a:r>
            <a:r>
              <a:rPr lang="en-GB" sz="2200" dirty="0" err="1" smtClean="0">
                <a:ln>
                  <a:solidFill>
                    <a:schemeClr val="tx1"/>
                  </a:solidFill>
                </a:ln>
                <a:ea typeface="Arial Unicode MS" pitchFamily="34" charset="-128"/>
                <a:cs typeface="Arial" charset="0"/>
              </a:rPr>
              <a:t>Bakar</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Umar</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Usman</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dan</a:t>
            </a:r>
            <a:r>
              <a:rPr lang="en-GB" sz="2200" dirty="0" smtClean="0">
                <a:ln>
                  <a:solidFill>
                    <a:schemeClr val="tx1"/>
                  </a:solidFill>
                </a:ln>
                <a:ea typeface="Arial Unicode MS" pitchFamily="34" charset="-128"/>
                <a:cs typeface="Arial" charset="0"/>
              </a:rPr>
              <a:t> Ali bin </a:t>
            </a:r>
            <a:r>
              <a:rPr lang="en-GB" sz="2200" dirty="0" err="1" smtClean="0">
                <a:ln>
                  <a:solidFill>
                    <a:schemeClr val="tx1"/>
                  </a:solidFill>
                </a:ln>
                <a:ea typeface="Arial Unicode MS" pitchFamily="34" charset="-128"/>
                <a:cs typeface="Arial" charset="0"/>
              </a:rPr>
              <a:t>Abi</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Talib</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Isteri-isteri</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Nabi</a:t>
            </a:r>
            <a:r>
              <a:rPr lang="en-GB" sz="2200" dirty="0" smtClean="0">
                <a:ln>
                  <a:solidFill>
                    <a:schemeClr val="tx1"/>
                  </a:solidFill>
                </a:ln>
                <a:ea typeface="Arial Unicode MS" pitchFamily="34" charset="-128"/>
                <a:cs typeface="Arial" charset="0"/>
              </a:rPr>
              <a:t> yang </a:t>
            </a:r>
            <a:r>
              <a:rPr lang="en-GB" sz="2200" dirty="0" err="1" smtClean="0">
                <a:ln>
                  <a:solidFill>
                    <a:schemeClr val="tx1"/>
                  </a:solidFill>
                </a:ln>
                <a:ea typeface="Arial Unicode MS" pitchFamily="34" charset="-128"/>
                <a:cs typeface="Arial" charset="0"/>
              </a:rPr>
              <a:t>suci</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ahli</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keluarga</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seluruh</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sahabat</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serta</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para</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tabiin</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Juga</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redailah</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kami</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sekalian</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wahai</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Tuhan</a:t>
            </a:r>
            <a:r>
              <a:rPr lang="en-GB" sz="2200" dirty="0" smtClean="0">
                <a:ln>
                  <a:solidFill>
                    <a:schemeClr val="tx1"/>
                  </a:solidFill>
                </a:ln>
                <a:ea typeface="Arial Unicode MS" pitchFamily="34" charset="-128"/>
                <a:cs typeface="Arial" charset="0"/>
              </a:rPr>
              <a:t> Yang </a:t>
            </a:r>
            <a:r>
              <a:rPr lang="en-GB" sz="2200" dirty="0" err="1" smtClean="0">
                <a:ln>
                  <a:solidFill>
                    <a:schemeClr val="tx1"/>
                  </a:solidFill>
                </a:ln>
                <a:ea typeface="Arial Unicode MS" pitchFamily="34" charset="-128"/>
                <a:cs typeface="Arial" charset="0"/>
              </a:rPr>
              <a:t>Maha</a:t>
            </a:r>
            <a:r>
              <a:rPr lang="en-GB" sz="2200" dirty="0" smtClean="0">
                <a:ln>
                  <a:solidFill>
                    <a:schemeClr val="tx1"/>
                  </a:solidFill>
                </a:ln>
                <a:ea typeface="Arial Unicode MS" pitchFamily="34" charset="-128"/>
                <a:cs typeface="Arial" charset="0"/>
              </a:rPr>
              <a:t> </a:t>
            </a:r>
            <a:r>
              <a:rPr lang="en-GB" sz="2200" dirty="0" err="1" smtClean="0">
                <a:ln>
                  <a:solidFill>
                    <a:schemeClr val="tx1"/>
                  </a:solidFill>
                </a:ln>
                <a:ea typeface="Arial Unicode MS" pitchFamily="34" charset="-128"/>
                <a:cs typeface="Arial" charset="0"/>
              </a:rPr>
              <a:t>Penyayang</a:t>
            </a:r>
            <a:r>
              <a:rPr lang="en-GB" sz="2200" dirty="0" smtClean="0">
                <a:ln>
                  <a:solidFill>
                    <a:schemeClr val="tx1"/>
                  </a:solidFill>
                </a:ln>
                <a:ea typeface="Arial Unicode MS" pitchFamily="34" charset="-128"/>
                <a:cs typeface="Arial" charset="0"/>
              </a:rPr>
              <a:t>.</a:t>
            </a:r>
            <a:endParaRPr lang="en-GB" sz="2200" dirty="0">
              <a:ln>
                <a:solidFill>
                  <a:schemeClr val="tx1"/>
                </a:solidFill>
              </a:ln>
              <a:ea typeface="Arial Unicode MS" pitchFamily="34" charset="-128"/>
              <a:cs typeface="Arial" charset="0"/>
            </a:endParaRPr>
          </a:p>
        </p:txBody>
      </p:sp>
    </p:spTree>
    <p:extLst>
      <p:ext uri="{BB962C8B-B14F-4D97-AF65-F5344CB8AC3E}">
        <p14:creationId xmlns:p14="http://schemas.microsoft.com/office/powerpoint/2010/main" val="1483788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578" y="988874"/>
            <a:ext cx="8501122" cy="1754326"/>
          </a:xfrm>
          <a:prstGeom prst="rect">
            <a:avLst/>
          </a:prstGeom>
        </p:spPr>
        <p:txBody>
          <a:bodyPr wrap="square">
            <a:spAutoFit/>
          </a:bodyPr>
          <a:lstStyle/>
          <a:p>
            <a:pPr algn="ctr" rtl="1"/>
            <a:r>
              <a:rPr kumimoji="0" lang="ar-SA" altLang="zh-CN" sz="5400" i="0" u="none" strike="noStrike" normalizeH="0" baseline="0" dirty="0" smtClean="0">
                <a:ln>
                  <a:solidFill>
                    <a:schemeClr val="tx1"/>
                  </a:solidFill>
                </a:ln>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5400" dirty="0">
              <a:ln>
                <a:solidFill>
                  <a:schemeClr val="tx1"/>
                </a:solidFill>
              </a:ln>
            </a:endParaRPr>
          </a:p>
        </p:txBody>
      </p:sp>
      <p:sp>
        <p:nvSpPr>
          <p:cNvPr id="3" name="Rectangle 2"/>
          <p:cNvSpPr/>
          <p:nvPr/>
        </p:nvSpPr>
        <p:spPr>
          <a:xfrm>
            <a:off x="611560" y="3276600"/>
            <a:ext cx="7920880" cy="1200329"/>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err="1" smtClean="0">
                <a:ln>
                  <a:solidFill>
                    <a:schemeClr val="tx1"/>
                  </a:solidFill>
                </a:ln>
                <a:latin typeface="Georgia" pitchFamily="18" charset="0"/>
                <a:ea typeface="Arial Unicode MS" pitchFamily="34" charset="-128"/>
                <a:cs typeface="Arial" charset="0"/>
              </a:rPr>
              <a:t>Ya</a:t>
            </a:r>
            <a:r>
              <a:rPr lang="en-GB" sz="2400" dirty="0" smtClean="0">
                <a:ln>
                  <a:solidFill>
                    <a:schemeClr val="tx1"/>
                  </a:solidFill>
                </a:ln>
                <a:latin typeface="Georgia" pitchFamily="18" charset="0"/>
                <a:ea typeface="Arial Unicode MS" pitchFamily="34" charset="-128"/>
                <a:cs typeface="Arial" charset="0"/>
              </a:rPr>
              <a:t> Allah, </a:t>
            </a:r>
            <a:r>
              <a:rPr lang="en-GB" sz="2400" dirty="0" err="1" smtClean="0">
                <a:ln>
                  <a:solidFill>
                    <a:schemeClr val="tx1"/>
                  </a:solidFill>
                </a:ln>
                <a:latin typeface="Georgia" pitchFamily="18" charset="0"/>
                <a:ea typeface="Arial Unicode MS" pitchFamily="34" charset="-128"/>
                <a:cs typeface="Arial" charset="0"/>
              </a:rPr>
              <a:t>ampunkanlah</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dosa</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golongan</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muslimin</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dan</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muslimat</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sama</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ada</a:t>
            </a:r>
            <a:r>
              <a:rPr lang="en-GB" sz="2400" dirty="0" smtClean="0">
                <a:ln>
                  <a:solidFill>
                    <a:schemeClr val="tx1"/>
                  </a:solidFill>
                </a:ln>
                <a:latin typeface="Georgia" pitchFamily="18" charset="0"/>
                <a:ea typeface="Arial Unicode MS" pitchFamily="34" charset="-128"/>
                <a:cs typeface="Arial" charset="0"/>
              </a:rPr>
              <a:t> yang </a:t>
            </a:r>
            <a:r>
              <a:rPr lang="en-GB" sz="2400" dirty="0" err="1" smtClean="0">
                <a:ln>
                  <a:solidFill>
                    <a:schemeClr val="tx1"/>
                  </a:solidFill>
                </a:ln>
                <a:latin typeface="Georgia" pitchFamily="18" charset="0"/>
                <a:ea typeface="Arial Unicode MS" pitchFamily="34" charset="-128"/>
                <a:cs typeface="Arial" charset="0"/>
              </a:rPr>
              <a:t>masih</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hidup</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atau</a:t>
            </a:r>
            <a:r>
              <a:rPr lang="en-GB" sz="2400" dirty="0" smtClean="0">
                <a:ln>
                  <a:solidFill>
                    <a:schemeClr val="tx1"/>
                  </a:solidFill>
                </a:ln>
                <a:latin typeface="Georgia" pitchFamily="18" charset="0"/>
                <a:ea typeface="Arial Unicode MS" pitchFamily="34" charset="-128"/>
                <a:cs typeface="Arial" charset="0"/>
              </a:rPr>
              <a:t> yang </a:t>
            </a:r>
            <a:r>
              <a:rPr lang="en-GB" sz="2400" dirty="0" err="1" smtClean="0">
                <a:ln>
                  <a:solidFill>
                    <a:schemeClr val="tx1"/>
                  </a:solidFill>
                </a:ln>
                <a:latin typeface="Georgia" pitchFamily="18" charset="0"/>
                <a:ea typeface="Arial Unicode MS" pitchFamily="34" charset="-128"/>
                <a:cs typeface="Arial" charset="0"/>
              </a:rPr>
              <a:t>telah</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meninggal</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dunia</a:t>
            </a:r>
            <a:endParaRPr lang="en-GB" sz="2400" dirty="0">
              <a:ln>
                <a:solidFill>
                  <a:schemeClr val="tx1"/>
                </a:solidFill>
              </a:ln>
              <a:latin typeface="Georgia" pitchFamily="18" charset="0"/>
              <a:ea typeface="Arial Unicode MS" pitchFamily="34" charset="-128"/>
              <a:cs typeface="Arial" charset="0"/>
            </a:endParaRPr>
          </a:p>
        </p:txBody>
      </p:sp>
    </p:spTree>
    <p:extLst>
      <p:ext uri="{BB962C8B-B14F-4D97-AF65-F5344CB8AC3E}">
        <p14:creationId xmlns:p14="http://schemas.microsoft.com/office/powerpoint/2010/main" val="3939843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892076"/>
            <a:ext cx="8643998" cy="2308324"/>
          </a:xfrm>
          <a:prstGeom prst="rect">
            <a:avLst/>
          </a:prstGeom>
        </p:spPr>
        <p:txBody>
          <a:bodyPr wrap="square">
            <a:spAutoFit/>
          </a:bodyPr>
          <a:lstStyle/>
          <a:p>
            <a:pPr algn="ctr" rtl="1"/>
            <a:r>
              <a:rPr kumimoji="0" lang="ar-SA" altLang="zh-CN" sz="4800" i="0" u="none" strike="noStrike" normalizeH="0" baseline="0" dirty="0" smtClean="0">
                <a:ln>
                  <a:solidFill>
                    <a:schemeClr val="tx1"/>
                  </a:solidFill>
                </a:ln>
                <a:latin typeface="Arb Naskh" charset="2"/>
                <a:ea typeface="SimSun" pitchFamily="2" charset="-122"/>
                <a:cs typeface="Traditional Arabic" pitchFamily="2" charset="-78"/>
              </a:rPr>
              <a:t>اَللّهُمَّ أَنْزِلِ الرَّحْمَةَ عَلَى السَّلاَطِيْنِ الْكِرَامِ، </a:t>
            </a:r>
            <a:endParaRPr kumimoji="0" lang="en-US" altLang="zh-CN" sz="4800" i="0" u="none" strike="noStrike" normalizeH="0" baseline="0" dirty="0" smtClean="0">
              <a:ln>
                <a:solidFill>
                  <a:schemeClr val="tx1"/>
                </a:solidFill>
              </a:ln>
              <a:latin typeface="Arb Naskh" charset="2"/>
              <a:ea typeface="SimSun" pitchFamily="2" charset="-122"/>
              <a:cs typeface="Traditional Arabic" pitchFamily="2" charset="-78"/>
            </a:endParaRPr>
          </a:p>
          <a:p>
            <a:pPr algn="ctr" rtl="1"/>
            <a:r>
              <a:rPr kumimoji="0" lang="ar-SA" altLang="zh-CN" sz="4800" i="0" u="none" strike="noStrike" normalizeH="0" baseline="0" dirty="0" smtClean="0">
                <a:ln>
                  <a:solidFill>
                    <a:schemeClr val="tx1"/>
                  </a:solidFill>
                </a:ln>
                <a:latin typeface="Arb Naskh" charset="2"/>
                <a:ea typeface="SimSun" pitchFamily="2" charset="-122"/>
                <a:cs typeface="Traditional Arabic" pitchFamily="2" charset="-78"/>
              </a:rPr>
              <a:t>وَجَمِيْعِ الْمُسْلِمِيْنَ الْعِظَامِ، </a:t>
            </a:r>
            <a:endParaRPr kumimoji="0" lang="en-US" altLang="zh-CN" sz="4800" i="0" u="none" strike="noStrike" normalizeH="0" baseline="0" dirty="0" smtClean="0">
              <a:ln>
                <a:solidFill>
                  <a:schemeClr val="tx1"/>
                </a:solidFill>
              </a:ln>
              <a:latin typeface="Arb Naskh" charset="2"/>
              <a:ea typeface="SimSun" pitchFamily="2" charset="-122"/>
              <a:cs typeface="Traditional Arabic" pitchFamily="2" charset="-78"/>
            </a:endParaRPr>
          </a:p>
          <a:p>
            <a:pPr algn="ctr" rtl="1"/>
            <a:r>
              <a:rPr kumimoji="0" lang="ar-SA" altLang="zh-CN" sz="4800" i="0" u="none" strike="noStrike" normalizeH="0" baseline="0" dirty="0" smtClean="0">
                <a:ln>
                  <a:solidFill>
                    <a:schemeClr val="tx1"/>
                  </a:solidFill>
                </a:ln>
                <a:latin typeface="Arb Naskh" charset="2"/>
                <a:ea typeface="SimSun" pitchFamily="2" charset="-122"/>
                <a:cs typeface="Traditional Arabic" pitchFamily="2" charset="-78"/>
              </a:rPr>
              <a:t>الَّذِيْنَ قَضَوْا بِالْحَقِّ وَبِهِ كَانُوْا يَعْدِلُوْنَ.</a:t>
            </a:r>
            <a:endParaRPr lang="en-US" sz="4800" dirty="0">
              <a:ln>
                <a:solidFill>
                  <a:schemeClr val="tx1"/>
                </a:solidFill>
              </a:ln>
            </a:endParaRPr>
          </a:p>
        </p:txBody>
      </p:sp>
      <p:sp>
        <p:nvSpPr>
          <p:cNvPr id="3" name="Rectangle 2"/>
          <p:cNvSpPr/>
          <p:nvPr/>
        </p:nvSpPr>
        <p:spPr>
          <a:xfrm>
            <a:off x="1151856" y="3657600"/>
            <a:ext cx="6696744" cy="1569660"/>
          </a:xfrm>
          <a:prstGeom prst="rect">
            <a:avLst/>
          </a:prstGeom>
        </p:spPr>
        <p:txBody>
          <a:bodyPr wrap="square">
            <a:spAutoFit/>
          </a:bodyPr>
          <a:lstStyle/>
          <a:p>
            <a:pPr algn="ctr">
              <a:defRPr/>
            </a:pPr>
            <a:r>
              <a:rPr lang="en-US" sz="2400" dirty="0" err="1" smtClean="0">
                <a:ln>
                  <a:solidFill>
                    <a:schemeClr val="tx1"/>
                  </a:solidFill>
                </a:ln>
                <a:latin typeface="Georgia" pitchFamily="18" charset="0"/>
                <a:ea typeface="Arial Unicode MS" pitchFamily="34" charset="-128"/>
                <a:cs typeface="Arial" charset="0"/>
              </a:rPr>
              <a:t>Ya</a:t>
            </a:r>
            <a:r>
              <a:rPr lang="en-US" sz="2400" dirty="0" smtClean="0">
                <a:ln>
                  <a:solidFill>
                    <a:schemeClr val="tx1"/>
                  </a:solidFill>
                </a:ln>
                <a:latin typeface="Georgia" pitchFamily="18" charset="0"/>
                <a:ea typeface="Arial Unicode MS" pitchFamily="34" charset="-128"/>
                <a:cs typeface="Arial" charset="0"/>
              </a:rPr>
              <a:t> Allah </a:t>
            </a:r>
            <a:r>
              <a:rPr lang="en-US" sz="2400" dirty="0" err="1" smtClean="0">
                <a:ln>
                  <a:solidFill>
                    <a:schemeClr val="tx1"/>
                  </a:solidFill>
                </a:ln>
                <a:latin typeface="Georgia" pitchFamily="18" charset="0"/>
                <a:ea typeface="Arial Unicode MS" pitchFamily="34" charset="-128"/>
                <a:cs typeface="Arial" charset="0"/>
              </a:rPr>
              <a:t>anugerahkanlah</a:t>
            </a:r>
            <a:r>
              <a:rPr lang="en-US" sz="2400" dirty="0" smtClean="0">
                <a:ln>
                  <a:solidFill>
                    <a:schemeClr val="tx1"/>
                  </a:solidFill>
                </a:ln>
                <a:latin typeface="Georgia" pitchFamily="18" charset="0"/>
                <a:ea typeface="Arial Unicode MS" pitchFamily="34" charset="-128"/>
                <a:cs typeface="Arial" charset="0"/>
              </a:rPr>
              <a:t> </a:t>
            </a:r>
            <a:r>
              <a:rPr lang="en-US" sz="2400" dirty="0" err="1" smtClean="0">
                <a:ln>
                  <a:solidFill>
                    <a:schemeClr val="tx1"/>
                  </a:solidFill>
                </a:ln>
                <a:latin typeface="Georgia" pitchFamily="18" charset="0"/>
                <a:ea typeface="Arial Unicode MS" pitchFamily="34" charset="-128"/>
                <a:cs typeface="Arial" charset="0"/>
              </a:rPr>
              <a:t>rahmat</a:t>
            </a:r>
            <a:r>
              <a:rPr lang="en-US" sz="2400" dirty="0" smtClean="0">
                <a:ln>
                  <a:solidFill>
                    <a:schemeClr val="tx1"/>
                  </a:solidFill>
                </a:ln>
                <a:latin typeface="Georgia" pitchFamily="18" charset="0"/>
                <a:ea typeface="Arial Unicode MS" pitchFamily="34" charset="-128"/>
                <a:cs typeface="Arial" charset="0"/>
              </a:rPr>
              <a:t> </a:t>
            </a:r>
            <a:r>
              <a:rPr lang="en-US" sz="2400" dirty="0" err="1" smtClean="0">
                <a:ln>
                  <a:solidFill>
                    <a:schemeClr val="tx1"/>
                  </a:solidFill>
                </a:ln>
                <a:latin typeface="Georgia" pitchFamily="18" charset="0"/>
                <a:ea typeface="Arial Unicode MS" pitchFamily="34" charset="-128"/>
                <a:cs typeface="Arial" charset="0"/>
              </a:rPr>
              <a:t>ke</a:t>
            </a:r>
            <a:r>
              <a:rPr lang="en-US" sz="2400" dirty="0" smtClean="0">
                <a:ln>
                  <a:solidFill>
                    <a:schemeClr val="tx1"/>
                  </a:solidFill>
                </a:ln>
                <a:latin typeface="Georgia" pitchFamily="18" charset="0"/>
                <a:ea typeface="Arial Unicode MS" pitchFamily="34" charset="-128"/>
                <a:cs typeface="Arial" charset="0"/>
              </a:rPr>
              <a:t> </a:t>
            </a:r>
            <a:r>
              <a:rPr lang="en-US" sz="2400" dirty="0" err="1" smtClean="0">
                <a:ln>
                  <a:solidFill>
                    <a:schemeClr val="tx1"/>
                  </a:solidFill>
                </a:ln>
                <a:latin typeface="Georgia" pitchFamily="18" charset="0"/>
                <a:ea typeface="Arial Unicode MS" pitchFamily="34" charset="-128"/>
                <a:cs typeface="Arial" charset="0"/>
              </a:rPr>
              <a:t>atas</a:t>
            </a:r>
            <a:r>
              <a:rPr lang="en-US" sz="2400" dirty="0" smtClean="0">
                <a:ln>
                  <a:solidFill>
                    <a:schemeClr val="tx1"/>
                  </a:solidFill>
                </a:ln>
                <a:latin typeface="Georgia" pitchFamily="18" charset="0"/>
                <a:ea typeface="Arial Unicode MS" pitchFamily="34" charset="-128"/>
                <a:cs typeface="Arial" charset="0"/>
              </a:rPr>
              <a:t> Raja-raja </a:t>
            </a:r>
            <a:r>
              <a:rPr lang="en-US" sz="2400" dirty="0" err="1" smtClean="0">
                <a:ln>
                  <a:solidFill>
                    <a:schemeClr val="tx1"/>
                  </a:solidFill>
                </a:ln>
                <a:latin typeface="Georgia" pitchFamily="18" charset="0"/>
                <a:ea typeface="Arial Unicode MS" pitchFamily="34" charset="-128"/>
                <a:cs typeface="Arial" charset="0"/>
              </a:rPr>
              <a:t>kami</a:t>
            </a:r>
            <a:r>
              <a:rPr lang="en-US" sz="2400" dirty="0" smtClean="0">
                <a:ln>
                  <a:solidFill>
                    <a:schemeClr val="tx1"/>
                  </a:solidFill>
                </a:ln>
                <a:latin typeface="Georgia" pitchFamily="18" charset="0"/>
                <a:ea typeface="Arial Unicode MS" pitchFamily="34" charset="-128"/>
                <a:cs typeface="Arial" charset="0"/>
              </a:rPr>
              <a:t> </a:t>
            </a:r>
            <a:r>
              <a:rPr lang="en-US" sz="2400" dirty="0" err="1" smtClean="0">
                <a:ln>
                  <a:solidFill>
                    <a:schemeClr val="tx1"/>
                  </a:solidFill>
                </a:ln>
                <a:latin typeface="Georgia" pitchFamily="18" charset="0"/>
                <a:ea typeface="Arial Unicode MS" pitchFamily="34" charset="-128"/>
                <a:cs typeface="Arial" charset="0"/>
              </a:rPr>
              <a:t>dan</a:t>
            </a:r>
            <a:r>
              <a:rPr lang="en-US" sz="2400" dirty="0" smtClean="0">
                <a:ln>
                  <a:solidFill>
                    <a:schemeClr val="tx1"/>
                  </a:solidFill>
                </a:ln>
                <a:latin typeface="Georgia" pitchFamily="18" charset="0"/>
                <a:ea typeface="Arial Unicode MS" pitchFamily="34" charset="-128"/>
                <a:cs typeface="Arial" charset="0"/>
              </a:rPr>
              <a:t> </a:t>
            </a:r>
            <a:r>
              <a:rPr lang="en-US" sz="2400" dirty="0" err="1" smtClean="0">
                <a:ln>
                  <a:solidFill>
                    <a:schemeClr val="tx1"/>
                  </a:solidFill>
                </a:ln>
                <a:latin typeface="Georgia" pitchFamily="18" charset="0"/>
                <a:ea typeface="Arial Unicode MS" pitchFamily="34" charset="-128"/>
                <a:cs typeface="Arial" charset="0"/>
              </a:rPr>
              <a:t>pemimpin-pemimpin</a:t>
            </a:r>
            <a:r>
              <a:rPr lang="en-US" sz="2400" dirty="0" smtClean="0">
                <a:ln>
                  <a:solidFill>
                    <a:schemeClr val="tx1"/>
                  </a:solidFill>
                </a:ln>
                <a:latin typeface="Georgia" pitchFamily="18" charset="0"/>
                <a:ea typeface="Arial Unicode MS" pitchFamily="34" charset="-128"/>
                <a:cs typeface="Arial" charset="0"/>
              </a:rPr>
              <a:t> </a:t>
            </a:r>
            <a:r>
              <a:rPr lang="en-US" sz="2400" dirty="0" err="1" smtClean="0">
                <a:ln>
                  <a:solidFill>
                    <a:schemeClr val="tx1"/>
                  </a:solidFill>
                </a:ln>
                <a:latin typeface="Georgia" pitchFamily="18" charset="0"/>
                <a:ea typeface="Arial Unicode MS" pitchFamily="34" charset="-128"/>
                <a:cs typeface="Arial" charset="0"/>
              </a:rPr>
              <a:t>kami</a:t>
            </a:r>
            <a:r>
              <a:rPr lang="en-US" sz="2400" dirty="0" smtClean="0">
                <a:ln>
                  <a:solidFill>
                    <a:schemeClr val="tx1"/>
                  </a:solidFill>
                </a:ln>
                <a:latin typeface="Georgia" pitchFamily="18" charset="0"/>
                <a:ea typeface="Arial Unicode MS" pitchFamily="34" charset="-128"/>
                <a:cs typeface="Arial" charset="0"/>
              </a:rPr>
              <a:t> yang </a:t>
            </a:r>
            <a:r>
              <a:rPr lang="en-US" sz="2400" dirty="0" err="1" smtClean="0">
                <a:ln>
                  <a:solidFill>
                    <a:schemeClr val="tx1"/>
                  </a:solidFill>
                </a:ln>
                <a:latin typeface="Georgia" pitchFamily="18" charset="0"/>
                <a:ea typeface="Arial Unicode MS" pitchFamily="34" charset="-128"/>
                <a:cs typeface="Arial" charset="0"/>
              </a:rPr>
              <a:t>melaksanakan</a:t>
            </a:r>
            <a:r>
              <a:rPr lang="en-US" sz="2400" dirty="0" smtClean="0">
                <a:ln>
                  <a:solidFill>
                    <a:schemeClr val="tx1"/>
                  </a:solidFill>
                </a:ln>
                <a:latin typeface="Georgia" pitchFamily="18" charset="0"/>
                <a:ea typeface="Arial Unicode MS" pitchFamily="34" charset="-128"/>
                <a:cs typeface="Arial" charset="0"/>
              </a:rPr>
              <a:t> </a:t>
            </a:r>
            <a:r>
              <a:rPr lang="en-US" sz="2400" dirty="0" err="1" smtClean="0">
                <a:ln>
                  <a:solidFill>
                    <a:schemeClr val="tx1"/>
                  </a:solidFill>
                </a:ln>
                <a:latin typeface="Georgia" pitchFamily="18" charset="0"/>
                <a:ea typeface="Arial Unicode MS" pitchFamily="34" charset="-128"/>
                <a:cs typeface="Arial" charset="0"/>
              </a:rPr>
              <a:t>kebenaran</a:t>
            </a:r>
            <a:r>
              <a:rPr lang="en-US" sz="2400" dirty="0" smtClean="0">
                <a:ln>
                  <a:solidFill>
                    <a:schemeClr val="tx1"/>
                  </a:solidFill>
                </a:ln>
                <a:latin typeface="Georgia" pitchFamily="18" charset="0"/>
                <a:ea typeface="Arial Unicode MS" pitchFamily="34" charset="-128"/>
                <a:cs typeface="Arial" charset="0"/>
              </a:rPr>
              <a:t> </a:t>
            </a:r>
            <a:r>
              <a:rPr lang="en-US" sz="2400" dirty="0" err="1" smtClean="0">
                <a:ln>
                  <a:solidFill>
                    <a:schemeClr val="tx1"/>
                  </a:solidFill>
                </a:ln>
                <a:latin typeface="Georgia" pitchFamily="18" charset="0"/>
                <a:ea typeface="Arial Unicode MS" pitchFamily="34" charset="-128"/>
                <a:cs typeface="Arial" charset="0"/>
              </a:rPr>
              <a:t>dan</a:t>
            </a:r>
            <a:r>
              <a:rPr lang="en-US" sz="2400" dirty="0" smtClean="0">
                <a:ln>
                  <a:solidFill>
                    <a:schemeClr val="tx1"/>
                  </a:solidFill>
                </a:ln>
                <a:latin typeface="Georgia" pitchFamily="18" charset="0"/>
                <a:ea typeface="Arial Unicode MS" pitchFamily="34" charset="-128"/>
                <a:cs typeface="Arial" charset="0"/>
              </a:rPr>
              <a:t> </a:t>
            </a:r>
            <a:r>
              <a:rPr lang="en-US" sz="2400" dirty="0" err="1" smtClean="0">
                <a:ln>
                  <a:solidFill>
                    <a:schemeClr val="tx1"/>
                  </a:solidFill>
                </a:ln>
                <a:latin typeface="Georgia" pitchFamily="18" charset="0"/>
                <a:ea typeface="Arial Unicode MS" pitchFamily="34" charset="-128"/>
                <a:cs typeface="Arial" charset="0"/>
              </a:rPr>
              <a:t>menegakkan</a:t>
            </a:r>
            <a:r>
              <a:rPr lang="en-US" sz="2400" dirty="0" smtClean="0">
                <a:ln>
                  <a:solidFill>
                    <a:schemeClr val="tx1"/>
                  </a:solidFill>
                </a:ln>
                <a:latin typeface="Georgia" pitchFamily="18" charset="0"/>
                <a:ea typeface="Arial Unicode MS" pitchFamily="34" charset="-128"/>
                <a:cs typeface="Arial" charset="0"/>
              </a:rPr>
              <a:t> </a:t>
            </a:r>
            <a:r>
              <a:rPr lang="en-US" sz="2400" dirty="0" err="1" smtClean="0">
                <a:ln>
                  <a:solidFill>
                    <a:schemeClr val="tx1"/>
                  </a:solidFill>
                </a:ln>
                <a:latin typeface="Georgia" pitchFamily="18" charset="0"/>
                <a:ea typeface="Arial Unicode MS" pitchFamily="34" charset="-128"/>
                <a:cs typeface="Arial" charset="0"/>
              </a:rPr>
              <a:t>keadilan</a:t>
            </a:r>
            <a:endParaRPr lang="en-US" sz="2400" dirty="0">
              <a:ln>
                <a:solidFill>
                  <a:schemeClr val="tx1"/>
                </a:solidFill>
              </a:ln>
              <a:latin typeface="Georgia" pitchFamily="18" charset="0"/>
              <a:ea typeface="Arial Unicode MS" pitchFamily="34" charset="-128"/>
              <a:cs typeface="Arial" charset="0"/>
            </a:endParaRPr>
          </a:p>
        </p:txBody>
      </p:sp>
    </p:spTree>
    <p:extLst>
      <p:ext uri="{BB962C8B-B14F-4D97-AF65-F5344CB8AC3E}">
        <p14:creationId xmlns:p14="http://schemas.microsoft.com/office/powerpoint/2010/main" val="1291481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4282" y="563701"/>
            <a:ext cx="8643998" cy="3170099"/>
          </a:xfrm>
          <a:prstGeom prst="rect">
            <a:avLst/>
          </a:prstGeom>
        </p:spPr>
        <p:txBody>
          <a:bodyPr wrap="square">
            <a:spAutoFit/>
          </a:bodyPr>
          <a:lstStyle/>
          <a:p>
            <a:pPr algn="just" rtl="1"/>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سري فادوك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بضيندا</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يغ</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دفرتوان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راج فرمايسوري </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اضوغ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a:solidFill>
                    <a:schemeClr val="tx1"/>
                  </a:solidFill>
                </a:ln>
                <a:latin typeface="Arb Naskh" charset="2"/>
                <a:ea typeface="SimSun" pitchFamily="2" charset="-122"/>
                <a:cs typeface="Jawi - Biasa" pitchFamily="2" charset="-78"/>
              </a:rPr>
              <a:t>وَعَلَى كُلِّ بَنَاتِهِ وَقَرَابَتِهِ</a:t>
            </a:r>
            <a:r>
              <a:rPr lang="ar-SA" altLang="zh-CN" sz="4000" dirty="0" smtClean="0">
                <a:ln>
                  <a:solidFill>
                    <a:schemeClr val="tx1"/>
                  </a:solidFill>
                </a:ln>
                <a:latin typeface="Arb Naskh" charset="2"/>
                <a:ea typeface="SimSun" pitchFamily="2" charset="-122"/>
                <a:cs typeface="Traditional Arabic" pitchFamily="2" charset="-78"/>
              </a:rPr>
              <a:t>.</a:t>
            </a:r>
            <a:endParaRPr lang="en-US" sz="4000" dirty="0">
              <a:ln>
                <a:solidFill>
                  <a:schemeClr val="tx1"/>
                </a:solidFill>
              </a:ln>
            </a:endParaRPr>
          </a:p>
        </p:txBody>
      </p:sp>
      <p:sp>
        <p:nvSpPr>
          <p:cNvPr id="3" name="Rectangle 2"/>
          <p:cNvSpPr/>
          <p:nvPr/>
        </p:nvSpPr>
        <p:spPr>
          <a:xfrm>
            <a:off x="323813" y="3886200"/>
            <a:ext cx="8424936" cy="2031325"/>
          </a:xfrm>
          <a:prstGeom prst="rect">
            <a:avLst/>
          </a:prstGeom>
        </p:spPr>
        <p:txBody>
          <a:bodyPr wrap="square">
            <a:spAutoFit/>
          </a:bodyPr>
          <a:lstStyle/>
          <a:p>
            <a:pPr algn="ctr">
              <a:defRPr/>
            </a:pPr>
            <a:r>
              <a:rPr lang="en-US" dirty="0" err="1"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US"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US" dirty="0" err="1"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limpahkanlah</a:t>
            </a:r>
            <a:r>
              <a:rPr lang="en-US"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dirty="0" err="1"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rahmat</a:t>
            </a:r>
            <a:r>
              <a:rPr lang="en-US"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dirty="0" err="1"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ketenangan</a:t>
            </a:r>
            <a:r>
              <a:rPr lang="en-US"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dirty="0" err="1"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keselamatan</a:t>
            </a:r>
            <a:r>
              <a:rPr lang="en-US"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dirty="0" err="1"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dirty="0" err="1"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kesihatan</a:t>
            </a:r>
            <a:r>
              <a:rPr lang="en-US"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dirty="0" err="1"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t>
            </a:r>
            <a:r>
              <a:rPr lang="en-US"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dirty="0" err="1"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atas</a:t>
            </a:r>
            <a:r>
              <a:rPr lang="en-US"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Raja </a:t>
            </a:r>
            <a:r>
              <a:rPr lang="en-US" dirty="0" err="1"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p>
          <a:p>
            <a:pPr algn="ctr">
              <a:defRPr/>
            </a:pP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SERI PADUKA BAGINDA YANG DIPERTUAN AGONG MAULANA AL-MALIK </a:t>
            </a:r>
          </a:p>
          <a:p>
            <a:pPr algn="ctr">
              <a:defRPr/>
            </a:pP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AL-MU’TASIM BILLAHI MUHIBBUDIN TUANKU AL-HAJ ABD AL-HALIM MUADZZAM SHAH IBN AL-MARHUM AS-SULTAN BADLI SHAH,</a:t>
            </a:r>
          </a:p>
          <a:p>
            <a:pPr algn="ctr">
              <a:defRPr/>
            </a:pP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RAJA PERMAISURI AGONG SULTANAH HAJAH HAMINAH DAN </a:t>
            </a:r>
          </a:p>
          <a:p>
            <a:pPr algn="ctr">
              <a:defRPr/>
            </a:pP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PUTERI-PUTERI SERTA KERABAT-KERABAT DI RAJA SEKALIAN.</a:t>
            </a:r>
            <a:endPar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extLst>
      <p:ext uri="{BB962C8B-B14F-4D97-AF65-F5344CB8AC3E}">
        <p14:creationId xmlns:p14="http://schemas.microsoft.com/office/powerpoint/2010/main" val="232008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533400"/>
            <a:ext cx="8501122" cy="2800767"/>
          </a:xfrm>
          <a:prstGeom prst="rect">
            <a:avLst/>
          </a:prstGeom>
        </p:spPr>
        <p:txBody>
          <a:bodyPr wrap="square">
            <a:spAutoFit/>
          </a:bodyPr>
          <a:lstStyle/>
          <a:p>
            <a:pPr lvl="0" algn="ctr" rtl="1" fontAlgn="base">
              <a:spcBef>
                <a:spcPct val="0"/>
              </a:spcBef>
              <a:spcAft>
                <a:spcPct val="0"/>
              </a:spcAft>
            </a:pPr>
            <a:r>
              <a:rPr kumimoji="0" lang="ar-SA" altLang="zh-CN" sz="4400" i="0" u="none" strike="noStrike" normalizeH="0" baseline="0" dirty="0" smtClean="0">
                <a:ln>
                  <a:solidFill>
                    <a:schemeClr val="tx1"/>
                  </a:solidFill>
                </a:ln>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400" dirty="0">
                <a:ln>
                  <a:solidFill>
                    <a:schemeClr val="tx1"/>
                  </a:solidFill>
                </a:ln>
                <a:latin typeface="Arb Naskh" charset="2"/>
                <a:ea typeface="SimSun" pitchFamily="2" charset="-122"/>
                <a:cs typeface="Traditional Arabic" pitchFamily="2" charset="-78"/>
              </a:rPr>
              <a:t> </a:t>
            </a:r>
            <a:r>
              <a:rPr lang="ar-SA" altLang="zh-CN" sz="4400" dirty="0" smtClean="0">
                <a:ln>
                  <a:solidFill>
                    <a:schemeClr val="tx1"/>
                  </a:solidFill>
                </a:ln>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4400" i="0" u="none" strike="noStrike" normalizeH="0" baseline="0" dirty="0" smtClean="0">
              <a:ln>
                <a:solidFill>
                  <a:schemeClr val="tx1"/>
                </a:solidFill>
              </a:ln>
              <a:latin typeface="Arial" pitchFamily="34" charset="0"/>
              <a:cs typeface="Arial" pitchFamily="34" charset="0"/>
            </a:endParaRPr>
          </a:p>
        </p:txBody>
      </p:sp>
      <p:sp>
        <p:nvSpPr>
          <p:cNvPr id="3" name="Rectangle 2"/>
          <p:cNvSpPr/>
          <p:nvPr/>
        </p:nvSpPr>
        <p:spPr>
          <a:xfrm>
            <a:off x="467544" y="3581400"/>
            <a:ext cx="8280920" cy="2677656"/>
          </a:xfrm>
          <a:prstGeom prst="rect">
            <a:avLst/>
          </a:prstGeom>
        </p:spPr>
        <p:txBody>
          <a:bodyPr wrap="square">
            <a:spAutoFit/>
          </a:bodyPr>
          <a:lstStyle/>
          <a:p>
            <a:pPr algn="ctr">
              <a:defRPr/>
            </a:pPr>
            <a:r>
              <a:rPr lang="en-US" sz="2400" dirty="0" err="1" smtClean="0">
                <a:ln>
                  <a:solidFill>
                    <a:schemeClr val="tx1"/>
                  </a:solidFill>
                </a:ln>
                <a:latin typeface="Georgia" pitchFamily="18" charset="0"/>
                <a:ea typeface="Arial Unicode MS" pitchFamily="34" charset="-128"/>
                <a:cs typeface="Arial" pitchFamily="34" charset="0"/>
              </a:rPr>
              <a:t>Ya</a:t>
            </a:r>
            <a:r>
              <a:rPr lang="en-US" sz="2400" dirty="0" smtClean="0">
                <a:ln>
                  <a:solidFill>
                    <a:schemeClr val="tx1"/>
                  </a:solidFill>
                </a:ln>
                <a:latin typeface="Georgia" pitchFamily="18" charset="0"/>
                <a:ea typeface="Arial Unicode MS" pitchFamily="34" charset="-128"/>
                <a:cs typeface="Arial" pitchFamily="34" charset="0"/>
              </a:rPr>
              <a:t> Allah </a:t>
            </a:r>
            <a:r>
              <a:rPr lang="en-US" sz="2400" dirty="0" err="1" smtClean="0">
                <a:ln>
                  <a:solidFill>
                    <a:schemeClr val="tx1"/>
                  </a:solidFill>
                </a:ln>
                <a:latin typeface="Georgia" pitchFamily="18" charset="0"/>
                <a:ea typeface="Arial Unicode MS" pitchFamily="34" charset="-128"/>
                <a:cs typeface="Arial" pitchFamily="34" charset="0"/>
              </a:rPr>
              <a:t>jadikanlah</a:t>
            </a:r>
            <a:r>
              <a:rPr lang="en-US" sz="2400" dirty="0" smtClean="0">
                <a:ln>
                  <a:solidFill>
                    <a:schemeClr val="tx1"/>
                  </a:solidFill>
                </a:ln>
                <a:latin typeface="Georgia" pitchFamily="18" charset="0"/>
                <a:ea typeface="Arial Unicode MS" pitchFamily="34" charset="-128"/>
                <a:cs typeface="Arial" pitchFamily="34" charset="0"/>
              </a:rPr>
              <a:t> Malaysia </a:t>
            </a:r>
            <a:r>
              <a:rPr lang="en-US" sz="2400" dirty="0" err="1" smtClean="0">
                <a:ln>
                  <a:solidFill>
                    <a:schemeClr val="tx1"/>
                  </a:solidFill>
                </a:ln>
                <a:latin typeface="Georgia" pitchFamily="18" charset="0"/>
                <a:ea typeface="Arial Unicode MS" pitchFamily="34" charset="-128"/>
                <a:cs typeface="Arial" pitchFamily="34" charset="0"/>
              </a:rPr>
              <a:t>dan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seluruh</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negara</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umat</a:t>
            </a:r>
            <a:r>
              <a:rPr lang="en-US" sz="2400" dirty="0" smtClean="0">
                <a:ln>
                  <a:solidFill>
                    <a:schemeClr val="tx1"/>
                  </a:solidFill>
                </a:ln>
                <a:latin typeface="Georgia" pitchFamily="18" charset="0"/>
                <a:ea typeface="Arial Unicode MS" pitchFamily="34" charset="-128"/>
                <a:cs typeface="Arial" pitchFamily="34" charset="0"/>
              </a:rPr>
              <a:t> Islam </a:t>
            </a:r>
            <a:r>
              <a:rPr lang="en-US" sz="2400" dirty="0" err="1" smtClean="0">
                <a:ln>
                  <a:solidFill>
                    <a:schemeClr val="tx1"/>
                  </a:solidFill>
                </a:ln>
                <a:latin typeface="Georgia" pitchFamily="18" charset="0"/>
                <a:ea typeface="Arial Unicode MS" pitchFamily="34" charset="-128"/>
                <a:cs typeface="Arial" pitchFamily="34" charset="0"/>
              </a:rPr>
              <a:t>dalam</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keadaan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aman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tenang</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dan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makmur</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Ya</a:t>
            </a:r>
            <a:r>
              <a:rPr lang="en-US" sz="2400" dirty="0" smtClean="0">
                <a:ln>
                  <a:solidFill>
                    <a:schemeClr val="tx1"/>
                  </a:solidFill>
                </a:ln>
                <a:latin typeface="Georgia" pitchFamily="18" charset="0"/>
                <a:ea typeface="Arial Unicode MS" pitchFamily="34" charset="-128"/>
                <a:cs typeface="Arial" pitchFamily="34" charset="0"/>
              </a:rPr>
              <a:t> Allah </a:t>
            </a:r>
            <a:r>
              <a:rPr lang="en-US" sz="2400" dirty="0" err="1" smtClean="0">
                <a:ln>
                  <a:solidFill>
                    <a:schemeClr val="tx1"/>
                  </a:solidFill>
                </a:ln>
                <a:latin typeface="Georgia" pitchFamily="18" charset="0"/>
                <a:ea typeface="Arial Unicode MS" pitchFamily="34" charset="-128"/>
                <a:cs typeface="Arial" pitchFamily="34" charset="0"/>
              </a:rPr>
              <a:t>selamatkan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negara</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kami</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daripada</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golongan</a:t>
            </a:r>
            <a:r>
              <a:rPr lang="en-US" sz="2400" dirty="0" smtClean="0">
                <a:ln>
                  <a:solidFill>
                    <a:schemeClr val="tx1"/>
                  </a:solidFill>
                </a:ln>
                <a:latin typeface="Georgia" pitchFamily="18" charset="0"/>
                <a:ea typeface="Arial Unicode MS" pitchFamily="34" charset="-128"/>
                <a:cs typeface="Arial" pitchFamily="34" charset="0"/>
              </a:rPr>
              <a:t> yang </a:t>
            </a:r>
            <a:r>
              <a:rPr lang="en-US" sz="2400" dirty="0" err="1" smtClean="0">
                <a:ln>
                  <a:solidFill>
                    <a:schemeClr val="tx1"/>
                  </a:solidFill>
                </a:ln>
                <a:latin typeface="Georgia" pitchFamily="18" charset="0"/>
                <a:ea typeface="Arial Unicode MS" pitchFamily="34" charset="-128"/>
                <a:cs typeface="Arial" pitchFamily="34" charset="0"/>
              </a:rPr>
              <a:t>melakukan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kerosakan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dan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bersihkannya</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daripada</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golongan</a:t>
            </a:r>
            <a:r>
              <a:rPr lang="en-US" sz="2400" dirty="0" smtClean="0">
                <a:ln>
                  <a:solidFill>
                    <a:schemeClr val="tx1"/>
                  </a:solidFill>
                </a:ln>
                <a:latin typeface="Georgia" pitchFamily="18" charset="0"/>
                <a:ea typeface="Arial Unicode MS" pitchFamily="34" charset="-128"/>
                <a:cs typeface="Arial" pitchFamily="34" charset="0"/>
              </a:rPr>
              <a:t> yang </a:t>
            </a:r>
            <a:r>
              <a:rPr lang="en-US" sz="2400" dirty="0" err="1" smtClean="0">
                <a:ln>
                  <a:solidFill>
                    <a:schemeClr val="tx1"/>
                  </a:solidFill>
                </a:ln>
                <a:latin typeface="Georgia" pitchFamily="18" charset="0"/>
                <a:ea typeface="Arial Unicode MS" pitchFamily="34" charset="-128"/>
                <a:cs typeface="Arial" pitchFamily="34" charset="0"/>
              </a:rPr>
              <a:t>melampaui</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batasan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dan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perbaiki</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jalan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kami</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dalam</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mentaati</a:t>
            </a:r>
            <a:r>
              <a:rPr lang="en-US" sz="2400" dirty="0" smtClean="0">
                <a:ln>
                  <a:solidFill>
                    <a:schemeClr val="tx1"/>
                  </a:solidFill>
                </a:ln>
                <a:latin typeface="Georgia" pitchFamily="18" charset="0"/>
                <a:ea typeface="Arial Unicode MS" pitchFamily="34" charset="-128"/>
                <a:cs typeface="Arial" pitchFamily="34" charset="0"/>
              </a:rPr>
              <a:t>-Mu, </a:t>
            </a:r>
            <a:r>
              <a:rPr lang="en-US" sz="2400" dirty="0" err="1" smtClean="0">
                <a:ln>
                  <a:solidFill>
                    <a:schemeClr val="tx1"/>
                  </a:solidFill>
                </a:ln>
                <a:latin typeface="Georgia" pitchFamily="18" charset="0"/>
                <a:ea typeface="Arial Unicode MS" pitchFamily="34" charset="-128"/>
                <a:cs typeface="Arial" pitchFamily="34" charset="0"/>
              </a:rPr>
              <a:t>Rasul</a:t>
            </a:r>
            <a:r>
              <a:rPr lang="en-US" sz="2400" dirty="0" smtClean="0">
                <a:ln>
                  <a:solidFill>
                    <a:schemeClr val="tx1"/>
                  </a:solidFill>
                </a:ln>
                <a:latin typeface="Georgia" pitchFamily="18" charset="0"/>
                <a:ea typeface="Arial Unicode MS" pitchFamily="34" charset="-128"/>
                <a:cs typeface="Arial" pitchFamily="34" charset="0"/>
              </a:rPr>
              <a:t>-Mu </a:t>
            </a:r>
            <a:r>
              <a:rPr lang="en-US" sz="2400" dirty="0" err="1" smtClean="0">
                <a:ln>
                  <a:solidFill>
                    <a:schemeClr val="tx1"/>
                  </a:solidFill>
                </a:ln>
                <a:latin typeface="Georgia" pitchFamily="18" charset="0"/>
                <a:ea typeface="Arial Unicode MS" pitchFamily="34" charset="-128"/>
                <a:cs typeface="Arial" pitchFamily="34" charset="0"/>
              </a:rPr>
              <a:t>dan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mereka</a:t>
            </a:r>
            <a:r>
              <a:rPr lang="en-US" sz="2400" dirty="0" smtClean="0">
                <a:ln>
                  <a:solidFill>
                    <a:schemeClr val="tx1"/>
                  </a:solidFill>
                </a:ln>
                <a:latin typeface="Georgia" pitchFamily="18" charset="0"/>
                <a:ea typeface="Arial Unicode MS" pitchFamily="34" charset="-128"/>
                <a:cs typeface="Arial" pitchFamily="34" charset="0"/>
              </a:rPr>
              <a:t> yang </a:t>
            </a:r>
            <a:r>
              <a:rPr lang="en-US" sz="2400" dirty="0" err="1" smtClean="0">
                <a:ln>
                  <a:solidFill>
                    <a:schemeClr val="tx1"/>
                  </a:solidFill>
                </a:ln>
                <a:latin typeface="Georgia" pitchFamily="18" charset="0"/>
                <a:ea typeface="Arial Unicode MS" pitchFamily="34" charset="-128"/>
                <a:cs typeface="Arial" pitchFamily="34" charset="0"/>
              </a:rPr>
              <a:t>engkau</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perintah</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kami</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mentaatinya</a:t>
            </a:r>
            <a:r>
              <a:rPr lang="en-US" sz="2400" dirty="0" smtClean="0">
                <a:ln>
                  <a:solidFill>
                    <a:schemeClr val="tx1"/>
                  </a:solidFill>
                </a:ln>
                <a:latin typeface="Georgia" pitchFamily="18" charset="0"/>
                <a:ea typeface="Arial Unicode MS" pitchFamily="34" charset="-128"/>
                <a:cs typeface="Arial" pitchFamily="34" charset="0"/>
              </a:rPr>
              <a:t>.</a:t>
            </a:r>
            <a:endParaRPr lang="en-US" sz="2400" dirty="0">
              <a:ln>
                <a:solidFill>
                  <a:schemeClr val="tx1"/>
                </a:solidFill>
              </a:ln>
              <a:latin typeface="Georgia" pitchFamily="18" charset="0"/>
              <a:ea typeface="Arial Unicode MS" pitchFamily="34" charset="-128"/>
              <a:cs typeface="Arial" pitchFamily="34" charset="0"/>
            </a:endParaRPr>
          </a:p>
        </p:txBody>
      </p:sp>
    </p:spTree>
    <p:extLst>
      <p:ext uri="{BB962C8B-B14F-4D97-AF65-F5344CB8AC3E}">
        <p14:creationId xmlns:p14="http://schemas.microsoft.com/office/powerpoint/2010/main" val="14366376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057400"/>
            <a:ext cx="8280920" cy="2677656"/>
          </a:xfrm>
          <a:prstGeom prst="rect">
            <a:avLst/>
          </a:prstGeom>
        </p:spPr>
        <p:txBody>
          <a:bodyPr wrap="square">
            <a:spAutoFit/>
          </a:bodyPr>
          <a:lstStyle/>
          <a:p>
            <a:pPr algn="ctr">
              <a:defRPr/>
            </a:pPr>
            <a:r>
              <a:rPr lang="en-US" sz="2400" dirty="0" err="1" smtClean="0">
                <a:ln>
                  <a:solidFill>
                    <a:schemeClr val="tx1"/>
                  </a:solidFill>
                </a:ln>
                <a:latin typeface="Georgia" pitchFamily="18" charset="0"/>
                <a:ea typeface="Arial Unicode MS" pitchFamily="34" charset="-128"/>
                <a:cs typeface="Arial" pitchFamily="34" charset="0"/>
              </a:rPr>
              <a:t>Ya</a:t>
            </a:r>
            <a:r>
              <a:rPr lang="en-US" sz="2400" dirty="0" smtClean="0">
                <a:ln>
                  <a:solidFill>
                    <a:schemeClr val="tx1"/>
                  </a:solidFill>
                </a:ln>
                <a:latin typeface="Georgia" pitchFamily="18" charset="0"/>
                <a:ea typeface="Arial Unicode MS" pitchFamily="34" charset="-128"/>
                <a:cs typeface="Arial" pitchFamily="34" charset="0"/>
              </a:rPr>
              <a:t> Allah </a:t>
            </a:r>
            <a:r>
              <a:rPr lang="en-US" sz="2400" dirty="0" err="1" smtClean="0">
                <a:ln>
                  <a:solidFill>
                    <a:schemeClr val="tx1"/>
                  </a:solidFill>
                </a:ln>
                <a:latin typeface="Georgia" pitchFamily="18" charset="0"/>
                <a:ea typeface="Arial Unicode MS" pitchFamily="34" charset="-128"/>
                <a:cs typeface="Arial" pitchFamily="34" charset="0"/>
              </a:rPr>
              <a:t>ya</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Tuhan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kami</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Kami</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memohon</a:t>
            </a:r>
            <a:r>
              <a:rPr lang="en-US" sz="2400" dirty="0" smtClean="0">
                <a:ln>
                  <a:solidFill>
                    <a:schemeClr val="tx1"/>
                  </a:solidFill>
                </a:ln>
                <a:latin typeface="Georgia" pitchFamily="18" charset="0"/>
                <a:ea typeface="Arial Unicode MS" pitchFamily="34" charset="-128"/>
                <a:cs typeface="Arial" pitchFamily="34" charset="0"/>
              </a:rPr>
              <a:t> agar </a:t>
            </a:r>
            <a:r>
              <a:rPr lang="en-US" sz="2400" dirty="0" err="1" smtClean="0">
                <a:ln>
                  <a:solidFill>
                    <a:schemeClr val="tx1"/>
                  </a:solidFill>
                </a:ln>
                <a:latin typeface="Georgia" pitchFamily="18" charset="0"/>
                <a:ea typeface="Arial Unicode MS" pitchFamily="34" charset="-128"/>
                <a:cs typeface="Arial" pitchFamily="34" charset="0"/>
              </a:rPr>
              <a:t>dengan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rahmat</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dan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perlindungan</a:t>
            </a:r>
            <a:r>
              <a:rPr lang="en-US" sz="2400" dirty="0" smtClean="0">
                <a:ln>
                  <a:solidFill>
                    <a:schemeClr val="tx1"/>
                  </a:solidFill>
                </a:ln>
                <a:latin typeface="Georgia" pitchFamily="18" charset="0"/>
                <a:ea typeface="Arial Unicode MS" pitchFamily="34" charset="-128"/>
                <a:cs typeface="Arial" pitchFamily="34" charset="0"/>
              </a:rPr>
              <a:t>-Mu, </a:t>
            </a:r>
            <a:r>
              <a:rPr lang="en-US" sz="2400" dirty="0" err="1" smtClean="0">
                <a:ln>
                  <a:solidFill>
                    <a:schemeClr val="tx1"/>
                  </a:solidFill>
                </a:ln>
                <a:latin typeface="Georgia" pitchFamily="18" charset="0"/>
                <a:ea typeface="Arial Unicode MS" pitchFamily="34" charset="-128"/>
                <a:cs typeface="Arial" pitchFamily="34" charset="0"/>
              </a:rPr>
              <a:t>negara</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kami</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ini</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dan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seluruh</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rakyatnya</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dikekalkan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dalam</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keamanan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dan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kesejahteraan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Tanamkanlah</a:t>
            </a:r>
            <a:r>
              <a:rPr lang="en-US" sz="2400" dirty="0" smtClean="0">
                <a:ln>
                  <a:solidFill>
                    <a:schemeClr val="tx1"/>
                  </a:solidFill>
                </a:ln>
                <a:latin typeface="Georgia" pitchFamily="18" charset="0"/>
                <a:ea typeface="Arial Unicode MS" pitchFamily="34" charset="-128"/>
                <a:cs typeface="Arial" pitchFamily="34" charset="0"/>
              </a:rPr>
              <a:t> rasa </a:t>
            </a:r>
            <a:r>
              <a:rPr lang="en-US" sz="2400" dirty="0" err="1" smtClean="0">
                <a:ln>
                  <a:solidFill>
                    <a:schemeClr val="tx1"/>
                  </a:solidFill>
                </a:ln>
                <a:latin typeface="Georgia" pitchFamily="18" charset="0"/>
                <a:ea typeface="Arial Unicode MS" pitchFamily="34" charset="-128"/>
                <a:cs typeface="Arial" pitchFamily="34" charset="0"/>
              </a:rPr>
              <a:t>kasih</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sayang</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di</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antara</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kami</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Kekalkanlah</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perpaduan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di</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kalangan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kami</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Semoga</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dengannya</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kami</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sentiasa</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hidup</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aman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damai</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makmur</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dan</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selamat</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sepanjang</a:t>
            </a:r>
            <a:r>
              <a:rPr lang="en-US" sz="2400" dirty="0" smtClean="0">
                <a:ln>
                  <a:solidFill>
                    <a:schemeClr val="tx1"/>
                  </a:solidFill>
                </a:ln>
                <a:latin typeface="Georgia" pitchFamily="18" charset="0"/>
                <a:ea typeface="Arial Unicode MS" pitchFamily="34" charset="-128"/>
                <a:cs typeface="Arial" pitchFamily="34" charset="0"/>
              </a:rPr>
              <a:t> </a:t>
            </a:r>
            <a:r>
              <a:rPr lang="en-US" sz="2400" dirty="0" err="1" smtClean="0">
                <a:ln>
                  <a:solidFill>
                    <a:schemeClr val="tx1"/>
                  </a:solidFill>
                </a:ln>
                <a:latin typeface="Georgia" pitchFamily="18" charset="0"/>
                <a:ea typeface="Arial Unicode MS" pitchFamily="34" charset="-128"/>
                <a:cs typeface="Arial" pitchFamily="34" charset="0"/>
              </a:rPr>
              <a:t>zaman</a:t>
            </a:r>
            <a:r>
              <a:rPr lang="en-US" sz="2400" dirty="0" smtClean="0">
                <a:ln>
                  <a:solidFill>
                    <a:schemeClr val="tx1"/>
                  </a:solidFill>
                </a:ln>
                <a:latin typeface="Georgia" pitchFamily="18" charset="0"/>
                <a:ea typeface="Arial Unicode MS" pitchFamily="34" charset="-128"/>
                <a:cs typeface="Arial" pitchFamily="34" charset="0"/>
              </a:rPr>
              <a:t>.</a:t>
            </a:r>
            <a:endParaRPr lang="en-US" sz="2400" dirty="0">
              <a:ln>
                <a:solidFill>
                  <a:schemeClr val="tx1"/>
                </a:solidFill>
              </a:ln>
              <a:latin typeface="Georgia" pitchFamily="18" charset="0"/>
              <a:ea typeface="Arial Unicode MS" pitchFamily="34" charset="-128"/>
              <a:cs typeface="Arial" pitchFamily="34" charset="0"/>
            </a:endParaRPr>
          </a:p>
        </p:txBody>
      </p:sp>
    </p:spTree>
    <p:extLst>
      <p:ext uri="{BB962C8B-B14F-4D97-AF65-F5344CB8AC3E}">
        <p14:creationId xmlns:p14="http://schemas.microsoft.com/office/powerpoint/2010/main" val="267801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2912" y="1173540"/>
            <a:ext cx="7164288" cy="1569660"/>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4800" i="0" u="none" strike="noStrike" normalizeH="0" baseline="0" dirty="0" smtClean="0">
                <a:ln>
                  <a:solidFill>
                    <a:schemeClr val="tx1"/>
                  </a:solidFill>
                </a:ln>
                <a:latin typeface="QCF_P050" pitchFamily="2" charset="2"/>
                <a:ea typeface="Times New Roman" pitchFamily="18" charset="0"/>
                <a:cs typeface="QCF_P050" pitchFamily="2" charset="2"/>
              </a:rPr>
              <a:t>ﯫ ﯬ ﯭ ﯮ ﯯ ﯰ ﯱ ﯲ ﯳ ﯴ ﯵ ﯶ ﯷ ﯸ ﯹ ﯺ</a:t>
            </a:r>
            <a:r>
              <a:rPr kumimoji="0" lang="en-US" sz="4800" i="0" u="none" strike="noStrike" normalizeH="0" baseline="0" dirty="0" smtClean="0">
                <a:ln>
                  <a:solidFill>
                    <a:schemeClr val="tx1"/>
                  </a:solidFill>
                </a:ln>
                <a:latin typeface="QCF_P050" pitchFamily="2" charset="2"/>
                <a:ea typeface="Times New Roman" pitchFamily="18" charset="0"/>
                <a:cs typeface="QCF_P050" pitchFamily="2" charset="2"/>
              </a:rPr>
              <a:t> </a:t>
            </a:r>
            <a:endParaRPr kumimoji="0" lang="en-US" sz="4800" i="0" u="none" strike="noStrike" normalizeH="0" baseline="0" dirty="0" smtClean="0">
              <a:ln>
                <a:solidFill>
                  <a:schemeClr val="tx1"/>
                </a:solidFill>
              </a:ln>
              <a:latin typeface="Arial" pitchFamily="34" charset="0"/>
              <a:cs typeface="Arial" pitchFamily="34" charset="0"/>
            </a:endParaRPr>
          </a:p>
        </p:txBody>
      </p:sp>
      <p:sp>
        <p:nvSpPr>
          <p:cNvPr id="3" name="Rectangle 2"/>
          <p:cNvSpPr/>
          <p:nvPr/>
        </p:nvSpPr>
        <p:spPr>
          <a:xfrm>
            <a:off x="533400" y="2972851"/>
            <a:ext cx="8153400" cy="1421928"/>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err="1" smtClean="0">
                <a:ln>
                  <a:solidFill>
                    <a:schemeClr val="tx1"/>
                  </a:solidFill>
                </a:ln>
                <a:latin typeface="Georgia" pitchFamily="18" charset="0"/>
                <a:ea typeface="Arial Unicode MS" pitchFamily="34" charset="-128"/>
                <a:cs typeface="Arial" pitchFamily="34" charset="0"/>
              </a:rPr>
              <a:t>Ya</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Tuhan</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kami</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janganlah</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engkau</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mengubah</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hati</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kami</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selepas</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Engkau</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memberi</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hidayah</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kepada</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kami</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dan</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kurniakanlah</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kami</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rahmat</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di</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sisiMu</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sesungguhnya</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Engkaulah</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Maha</a:t>
            </a:r>
            <a:r>
              <a:rPr lang="en-GB" sz="2400" dirty="0" smtClean="0">
                <a:ln>
                  <a:solidFill>
                    <a:schemeClr val="tx1"/>
                  </a:solidFill>
                </a:ln>
                <a:latin typeface="Georgia" pitchFamily="18" charset="0"/>
                <a:ea typeface="Arial Unicode MS" pitchFamily="34" charset="-128"/>
                <a:cs typeface="Arial" pitchFamily="34" charset="0"/>
              </a:rPr>
              <a:t> </a:t>
            </a:r>
            <a:r>
              <a:rPr lang="en-GB" sz="2400" dirty="0" err="1" smtClean="0">
                <a:ln>
                  <a:solidFill>
                    <a:schemeClr val="tx1"/>
                  </a:solidFill>
                </a:ln>
                <a:latin typeface="Georgia" pitchFamily="18" charset="0"/>
                <a:ea typeface="Arial Unicode MS" pitchFamily="34" charset="-128"/>
                <a:cs typeface="Arial" pitchFamily="34" charset="0"/>
              </a:rPr>
              <a:t>Pemberi</a:t>
            </a:r>
            <a:endParaRPr lang="en-GB" sz="2400" dirty="0">
              <a:ln>
                <a:solidFill>
                  <a:schemeClr val="tx1"/>
                </a:solidFill>
              </a:ln>
              <a:latin typeface="Georgia" pitchFamily="18" charset="0"/>
              <a:ea typeface="Arial Unicode MS" pitchFamily="34" charset="-128"/>
              <a:cs typeface="Arial" pitchFamily="34" charset="0"/>
            </a:endParaRPr>
          </a:p>
        </p:txBody>
      </p:sp>
    </p:spTree>
    <p:extLst>
      <p:ext uri="{BB962C8B-B14F-4D97-AF65-F5344CB8AC3E}">
        <p14:creationId xmlns:p14="http://schemas.microsoft.com/office/powerpoint/2010/main" val="32040287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19200" y="1538645"/>
            <a:ext cx="6588224" cy="1569660"/>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4800" i="0" u="none" strike="noStrike" normalizeH="0" baseline="0" dirty="0" smtClean="0">
                <a:ln>
                  <a:solidFill>
                    <a:schemeClr val="tx1"/>
                  </a:solidFill>
                </a:ln>
                <a:latin typeface="QCF_P031" pitchFamily="2" charset="2"/>
                <a:ea typeface="Times New Roman" pitchFamily="18" charset="0"/>
                <a:cs typeface="QCF_P031" pitchFamily="2" charset="2"/>
              </a:rPr>
              <a:t>ﯜ ﯝ ﯞ ﯟ ﯠ ﯡ ﯢ ﯣ ﯤ ﯥ ﯦ</a:t>
            </a:r>
            <a:r>
              <a:rPr kumimoji="0" lang="en-US" sz="4800" i="0" u="none" strike="noStrike" normalizeH="0" baseline="0" dirty="0" smtClean="0">
                <a:ln>
                  <a:solidFill>
                    <a:schemeClr val="tx1"/>
                  </a:solidFill>
                </a:ln>
                <a:latin typeface="QCF_P031" pitchFamily="2" charset="2"/>
                <a:ea typeface="Times New Roman" pitchFamily="18" charset="0"/>
                <a:cs typeface="QCF_P031" pitchFamily="2" charset="2"/>
              </a:rPr>
              <a:t> </a:t>
            </a:r>
            <a:endParaRPr kumimoji="0" lang="en-US" sz="4400" i="0" u="none" strike="noStrike" normalizeH="0" baseline="0" dirty="0" smtClean="0">
              <a:ln>
                <a:solidFill>
                  <a:schemeClr val="tx1"/>
                </a:solidFill>
              </a:ln>
              <a:latin typeface="Arial" pitchFamily="34" charset="0"/>
              <a:cs typeface="Arial" pitchFamily="34" charset="0"/>
            </a:endParaRPr>
          </a:p>
        </p:txBody>
      </p:sp>
      <p:sp>
        <p:nvSpPr>
          <p:cNvPr id="3" name="Rectangle 2"/>
          <p:cNvSpPr/>
          <p:nvPr/>
        </p:nvSpPr>
        <p:spPr>
          <a:xfrm>
            <a:off x="914400" y="3505200"/>
            <a:ext cx="7467600" cy="1089529"/>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err="1" smtClean="0">
                <a:ln>
                  <a:solidFill>
                    <a:schemeClr val="tx1"/>
                  </a:solidFill>
                </a:ln>
                <a:latin typeface="Georgia" pitchFamily="18" charset="0"/>
                <a:ea typeface="Arial Unicode MS" pitchFamily="34" charset="-128"/>
                <a:cs typeface="Arial" charset="0"/>
              </a:rPr>
              <a:t>Ya</a:t>
            </a:r>
            <a:r>
              <a:rPr lang="en-GB" sz="2400" dirty="0" smtClean="0">
                <a:ln>
                  <a:solidFill>
                    <a:schemeClr val="tx1"/>
                  </a:solidFill>
                </a:ln>
                <a:latin typeface="Georgia" pitchFamily="18" charset="0"/>
                <a:ea typeface="Arial Unicode MS" pitchFamily="34" charset="-128"/>
                <a:cs typeface="Arial" charset="0"/>
              </a:rPr>
              <a:t> Allah, </a:t>
            </a:r>
            <a:r>
              <a:rPr lang="en-GB" sz="2400" dirty="0" err="1" smtClean="0">
                <a:ln>
                  <a:solidFill>
                    <a:schemeClr val="tx1"/>
                  </a:solidFill>
                </a:ln>
                <a:latin typeface="Georgia" pitchFamily="18" charset="0"/>
                <a:ea typeface="Arial Unicode MS" pitchFamily="34" charset="-128"/>
                <a:cs typeface="Arial" charset="0"/>
              </a:rPr>
              <a:t>Ya</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Tuhan</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kami</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anugerahkanlah</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kami</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dengan</a:t>
            </a:r>
            <a:r>
              <a:rPr lang="ar-SA" sz="2400" dirty="0" smtClean="0">
                <a:ln>
                  <a:solidFill>
                    <a:schemeClr val="tx1"/>
                  </a:solidFill>
                </a:ln>
                <a:latin typeface="Georgia" pitchFamily="18" charset="0"/>
                <a:ea typeface="Arial Unicode MS" pitchFamily="34" charset="-128"/>
              </a:rPr>
              <a:t> </a:t>
            </a:r>
            <a:r>
              <a:rPr lang="en-GB" sz="2400" dirty="0" err="1" smtClean="0">
                <a:ln>
                  <a:solidFill>
                    <a:schemeClr val="tx1"/>
                  </a:solidFill>
                </a:ln>
                <a:latin typeface="Georgia" pitchFamily="18" charset="0"/>
                <a:ea typeface="Arial Unicode MS" pitchFamily="34" charset="-128"/>
                <a:cs typeface="Arial" charset="0"/>
              </a:rPr>
              <a:t>kebaikan</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di</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dunia</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dan</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di</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akhirat</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serta</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jauhilah</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kami</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daripada</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azab</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api</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neraka</a:t>
            </a:r>
            <a:r>
              <a:rPr lang="en-GB" sz="2400" dirty="0" smtClean="0">
                <a:ln>
                  <a:solidFill>
                    <a:schemeClr val="tx1"/>
                  </a:solidFill>
                </a:ln>
                <a:latin typeface="Georgia" pitchFamily="18" charset="0"/>
                <a:ea typeface="Arial Unicode MS" pitchFamily="34" charset="-128"/>
                <a:cs typeface="Arial" charset="0"/>
              </a:rPr>
              <a:t>.</a:t>
            </a:r>
            <a:endParaRPr lang="en-GB" sz="2400" dirty="0">
              <a:ln>
                <a:solidFill>
                  <a:schemeClr val="tx1"/>
                </a:solidFill>
              </a:ln>
              <a:latin typeface="Georgia" pitchFamily="18" charset="0"/>
              <a:ea typeface="Arial Unicode MS" pitchFamily="34" charset="-128"/>
              <a:cs typeface="Arial" charset="0"/>
            </a:endParaRPr>
          </a:p>
        </p:txBody>
      </p:sp>
    </p:spTree>
    <p:extLst>
      <p:ext uri="{BB962C8B-B14F-4D97-AF65-F5344CB8AC3E}">
        <p14:creationId xmlns:p14="http://schemas.microsoft.com/office/powerpoint/2010/main" val="12833962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3400" y="1293168"/>
            <a:ext cx="8352928" cy="332398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4800" i="0" u="none" strike="noStrike" normalizeH="0" baseline="0" dirty="0" smtClean="0">
                <a:ln>
                  <a:solidFill>
                    <a:schemeClr val="tx1"/>
                  </a:solidFill>
                </a:ln>
                <a:latin typeface="QCF_P277" pitchFamily="2" charset="2"/>
                <a:ea typeface="Times New Roman" pitchFamily="18" charset="0"/>
                <a:cs typeface="QCF_P277" pitchFamily="2" charset="2"/>
              </a:rPr>
              <a:t>ﭻ ﭼ ﭽ ﭾ ﭿ ﮀ ﮁ ﮂ ﮃ ﮄ ﮅ ﮆ ﮇ ﮈ ﮉ ﮊ ﮋ</a:t>
            </a:r>
            <a:r>
              <a:rPr kumimoji="0" lang="en-US" sz="4800" i="0" u="none" strike="noStrike" normalizeH="0" baseline="0" dirty="0" smtClean="0">
                <a:ln>
                  <a:solidFill>
                    <a:schemeClr val="tx1"/>
                  </a:solidFill>
                </a:ln>
                <a:latin typeface="QCF_P277" pitchFamily="2" charset="2"/>
                <a:ea typeface="Times New Roman" pitchFamily="18" charset="0"/>
                <a:cs typeface="QCF_P277" pitchFamily="2" charset="2"/>
              </a:rPr>
              <a:t> </a:t>
            </a:r>
            <a:endParaRPr kumimoji="0" lang="en-US" sz="4000" i="0" u="none" strike="noStrike" normalizeH="0" baseline="0" dirty="0" smtClean="0">
              <a:ln>
                <a:solidFill>
                  <a:schemeClr val="tx1"/>
                </a:solidFill>
              </a:ln>
              <a:latin typeface="Arial" pitchFamily="34" charset="0"/>
              <a:cs typeface="Arial" pitchFamily="34" charset="0"/>
            </a:endParaRPr>
          </a:p>
        </p:txBody>
      </p:sp>
    </p:spTree>
    <p:extLst>
      <p:ext uri="{BB962C8B-B14F-4D97-AF65-F5344CB8AC3E}">
        <p14:creationId xmlns:p14="http://schemas.microsoft.com/office/powerpoint/2010/main" val="643139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164140"/>
            <a:ext cx="7543800" cy="1569660"/>
          </a:xfrm>
          <a:prstGeom prst="rect">
            <a:avLst/>
          </a:prstGeom>
        </p:spPr>
        <p:txBody>
          <a:bodyPr wrap="square">
            <a:spAutoFit/>
          </a:bodyPr>
          <a:lstStyle/>
          <a:p>
            <a:pPr algn="ctr" rtl="1"/>
            <a:r>
              <a:rPr lang="ar-SA" sz="4800" dirty="0" smtClean="0">
                <a:ln>
                  <a:solidFill>
                    <a:sysClr val="windowText" lastClr="000000"/>
                  </a:solidFill>
                </a:ln>
                <a:solidFill>
                  <a:sysClr val="windowText" lastClr="000000"/>
                </a:solidFill>
                <a:cs typeface="Traditional Arabic" pitchFamily="2" charset="-78"/>
              </a:rPr>
              <a:t>اللَّهُمَّ </a:t>
            </a:r>
            <a:r>
              <a:rPr lang="ar-SA" sz="4800" dirty="0">
                <a:ln>
                  <a:solidFill>
                    <a:sysClr val="windowText" lastClr="000000"/>
                  </a:solidFill>
                </a:ln>
                <a:solidFill>
                  <a:sysClr val="windowText" lastClr="000000"/>
                </a:solidFill>
                <a:cs typeface="Traditional Arabic" pitchFamily="2" charset="-78"/>
              </a:rPr>
              <a:t>صَلِّ وَسَلِّمْ عَلَى سَيِّدِنَا مُحَمَّدٍ وَعَلَى آلِهِ وَصَحْبِهِ </a:t>
            </a:r>
            <a:r>
              <a:rPr lang="ar-SA" sz="4800" dirty="0" smtClean="0">
                <a:ln>
                  <a:solidFill>
                    <a:sysClr val="windowText" lastClr="000000"/>
                  </a:solidFill>
                </a:ln>
                <a:solidFill>
                  <a:sysClr val="windowText" lastClr="000000"/>
                </a:solidFill>
                <a:cs typeface="Traditional Arabic" pitchFamily="2" charset="-78"/>
              </a:rPr>
              <a:t>أَجْمَعِينَ</a:t>
            </a:r>
            <a:endParaRPr lang="en-US" sz="4800" dirty="0">
              <a:ln>
                <a:solidFill>
                  <a:sysClr val="windowText" lastClr="000000"/>
                </a:solidFill>
              </a:ln>
              <a:solidFill>
                <a:sysClr val="windowText" lastClr="000000"/>
              </a:solidFill>
              <a:cs typeface="Traditional Arabic" pitchFamily="2" charset="-78"/>
            </a:endParaRPr>
          </a:p>
        </p:txBody>
      </p:sp>
      <p:sp>
        <p:nvSpPr>
          <p:cNvPr id="3" name="Flowchart: Document 2"/>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spTree>
    <p:extLst>
      <p:ext uri="{BB962C8B-B14F-4D97-AF65-F5344CB8AC3E}">
        <p14:creationId xmlns:p14="http://schemas.microsoft.com/office/powerpoint/2010/main" val="20244977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808" y="1752600"/>
            <a:ext cx="8609592" cy="3046988"/>
          </a:xfrm>
          <a:prstGeom prst="rect">
            <a:avLst/>
          </a:prstGeom>
        </p:spPr>
        <p:txBody>
          <a:bodyPr wrap="square">
            <a:spAutoFit/>
          </a:bodyPr>
          <a:lstStyle/>
          <a:p>
            <a:pPr algn="ctr" rtl="1"/>
            <a:r>
              <a:rPr lang="ar-SA" sz="4800" dirty="0" smtClean="0">
                <a:ln>
                  <a:solidFill>
                    <a:schemeClr val="tx1"/>
                  </a:solidFill>
                </a:ln>
                <a:cs typeface="Traditional Arabic" pitchFamily="2" charset="-78"/>
              </a:rPr>
              <a:t>فَاذْكُرُوا اللهَ الْعَظِيْمَ يَذْكُرْكُمْ</a:t>
            </a:r>
          </a:p>
          <a:p>
            <a:pPr algn="ctr" rtl="1"/>
            <a:r>
              <a:rPr lang="ar-SA" sz="4800" dirty="0" smtClean="0">
                <a:ln>
                  <a:solidFill>
                    <a:schemeClr val="tx1"/>
                  </a:solidFill>
                </a:ln>
                <a:cs typeface="Traditional Arabic" pitchFamily="2" charset="-78"/>
              </a:rPr>
              <a:t> وَاشْكُرُوهُ عَلَى نِعَمِهِ يَزِدْكُمْ</a:t>
            </a:r>
          </a:p>
          <a:p>
            <a:pPr algn="ctr" rtl="1"/>
            <a:r>
              <a:rPr lang="ar-SA" sz="4800" dirty="0" smtClean="0">
                <a:ln>
                  <a:solidFill>
                    <a:schemeClr val="tx1"/>
                  </a:solidFill>
                </a:ln>
                <a:cs typeface="Traditional Arabic" pitchFamily="2" charset="-78"/>
              </a:rPr>
              <a:t> وَاسْأَلُوهُ مِنْ فَضْلِهِ يُعْطِكُمْ</a:t>
            </a:r>
          </a:p>
          <a:p>
            <a:pPr algn="ctr" rtl="1"/>
            <a:r>
              <a:rPr lang="ar-SA" sz="4800" dirty="0" smtClean="0">
                <a:ln>
                  <a:solidFill>
                    <a:schemeClr val="tx1"/>
                  </a:solidFill>
                </a:ln>
                <a:cs typeface="Traditional Arabic" pitchFamily="2" charset="-78"/>
              </a:rPr>
              <a:t> وَلَذِكْرُ اللهِ أَكْبَرُ، وَاللهُ يَعْلَمُ مَا تَصْنَعُونَ.</a:t>
            </a:r>
            <a:endParaRPr lang="en-US" sz="4800" dirty="0">
              <a:ln>
                <a:solidFill>
                  <a:schemeClr val="tx1"/>
                </a:solidFill>
              </a:ln>
              <a:cs typeface="Traditional Arabic" pitchFamily="2" charset="-78"/>
            </a:endParaRPr>
          </a:p>
        </p:txBody>
      </p:sp>
    </p:spTree>
    <p:extLst>
      <p:ext uri="{BB962C8B-B14F-4D97-AF65-F5344CB8AC3E}">
        <p14:creationId xmlns:p14="http://schemas.microsoft.com/office/powerpoint/2010/main" val="644832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935540"/>
            <a:ext cx="6858000" cy="2308324"/>
          </a:xfrm>
          <a:prstGeom prst="rect">
            <a:avLst/>
          </a:prstGeom>
        </p:spPr>
        <p:txBody>
          <a:bodyPr wrap="square">
            <a:spAutoFit/>
          </a:bodyPr>
          <a:lstStyle/>
          <a:p>
            <a:pPr algn="ctr" rtl="1">
              <a:lnSpc>
                <a:spcPct val="150000"/>
              </a:lnSpc>
            </a:pPr>
            <a:r>
              <a:rPr lang="ar-SA" sz="4800" dirty="0" smtClean="0">
                <a:ln>
                  <a:solidFill>
                    <a:sysClr val="windowText" lastClr="000000"/>
                  </a:solidFill>
                </a:ln>
                <a:solidFill>
                  <a:sysClr val="windowText" lastClr="000000"/>
                </a:solidFill>
                <a:cs typeface="Traditional Arabic" pitchFamily="2" charset="-78"/>
              </a:rPr>
              <a:t>أَمَّا </a:t>
            </a:r>
            <a:r>
              <a:rPr lang="ar-SA" sz="4800" dirty="0">
                <a:ln>
                  <a:solidFill>
                    <a:sysClr val="windowText" lastClr="000000"/>
                  </a:solidFill>
                </a:ln>
                <a:solidFill>
                  <a:sysClr val="windowText" lastClr="000000"/>
                </a:solidFill>
                <a:cs typeface="Traditional Arabic" pitchFamily="2" charset="-78"/>
              </a:rPr>
              <a:t>بَعْدُ، فَيَا عِبَادَ اللهِ ! اتَّقُواْ اللهَ، أُوْصِيْكُمْ وَإِيَّايَ بِتَقْوَى اللهِ وَطَاعَتِهِ لَعَلَّكُمْ </a:t>
            </a:r>
            <a:r>
              <a:rPr lang="ar-SA" sz="4800" dirty="0" smtClean="0">
                <a:ln>
                  <a:solidFill>
                    <a:sysClr val="windowText" lastClr="000000"/>
                  </a:solidFill>
                </a:ln>
                <a:solidFill>
                  <a:sysClr val="windowText" lastClr="000000"/>
                </a:solidFill>
                <a:cs typeface="Traditional Arabic" pitchFamily="2" charset="-78"/>
              </a:rPr>
              <a:t>تُرْحَمُوْنَ</a:t>
            </a:r>
            <a:endParaRPr lang="en-US" sz="4800" dirty="0">
              <a:ln>
                <a:solidFill>
                  <a:sysClr val="windowText" lastClr="000000"/>
                </a:solidFill>
              </a:ln>
              <a:solidFill>
                <a:sysClr val="windowText" lastClr="000000"/>
              </a:solidFill>
              <a:cs typeface="Traditional Arabic" pitchFamily="2" charset="-78"/>
            </a:endParaRPr>
          </a:p>
        </p:txBody>
      </p:sp>
      <p:sp>
        <p:nvSpPr>
          <p:cNvPr id="3" name="Flowchart: Document 2"/>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spTree>
    <p:extLst>
      <p:ext uri="{BB962C8B-B14F-4D97-AF65-F5344CB8AC3E}">
        <p14:creationId xmlns:p14="http://schemas.microsoft.com/office/powerpoint/2010/main" val="2628336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603633550"/>
              </p:ext>
            </p:extLst>
          </p:nvPr>
        </p:nvGraphicFramePr>
        <p:xfrm>
          <a:off x="0" y="457200"/>
          <a:ext cx="8991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owchart: Document 2"/>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spTree>
    <p:extLst>
      <p:ext uri="{BB962C8B-B14F-4D97-AF65-F5344CB8AC3E}">
        <p14:creationId xmlns:p14="http://schemas.microsoft.com/office/powerpoint/2010/main" val="4129642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307" y="1447800"/>
            <a:ext cx="7010400" cy="3785652"/>
          </a:xfrm>
          <a:prstGeom prst="rect">
            <a:avLst/>
          </a:prstGeom>
        </p:spPr>
        <p:txBody>
          <a:bodyPr wrap="square">
            <a:spAutoFit/>
          </a:bodyPr>
          <a:lstStyle/>
          <a:p>
            <a:pPr algn="ctr"/>
            <a:r>
              <a:rPr lang="ms-MY" sz="8000" b="1" cap="all" dirty="0" smtClean="0">
                <a:ln w="9000" cmpd="sng">
                  <a:solidFill>
                    <a:srgbClr val="003300"/>
                  </a:solidFill>
                  <a:prstDash val="solid"/>
                </a:ln>
                <a:solidFill>
                  <a:srgbClr val="003300"/>
                </a:solidFill>
                <a:effectLst>
                  <a:glow rad="101600">
                    <a:schemeClr val="bg1">
                      <a:alpha val="60000"/>
                    </a:schemeClr>
                  </a:glow>
                  <a:reflection blurRad="12700" stA="28000" endPos="45000" dist="1000" dir="5400000" sy="-100000" algn="bl" rotWithShape="0"/>
                </a:effectLst>
                <a:latin typeface="Freestyle Script" pitchFamily="66" charset="0"/>
              </a:rPr>
              <a:t>Sayangi diri jasmani dan rohani</a:t>
            </a:r>
          </a:p>
        </p:txBody>
      </p:sp>
    </p:spTree>
    <p:extLst>
      <p:ext uri="{BB962C8B-B14F-4D97-AF65-F5344CB8AC3E}">
        <p14:creationId xmlns:p14="http://schemas.microsoft.com/office/powerpoint/2010/main" val="1434736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graphicFrame>
        <p:nvGraphicFramePr>
          <p:cNvPr id="3" name="Diagram 2"/>
          <p:cNvGraphicFramePr/>
          <p:nvPr>
            <p:extLst>
              <p:ext uri="{D42A27DB-BD31-4B8C-83A1-F6EECF244321}">
                <p14:modId xmlns:p14="http://schemas.microsoft.com/office/powerpoint/2010/main" val="2926770328"/>
              </p:ext>
            </p:extLst>
          </p:nvPr>
        </p:nvGraphicFramePr>
        <p:xfrm>
          <a:off x="0" y="0"/>
          <a:ext cx="9144000" cy="693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7113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32294070"/>
              </p:ext>
            </p:extLst>
          </p:nvPr>
        </p:nvGraphicFramePr>
        <p:xfrm>
          <a:off x="76200" y="762000"/>
          <a:ext cx="89916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Document 3"/>
          <p:cNvSpPr/>
          <p:nvPr/>
        </p:nvSpPr>
        <p:spPr>
          <a:xfrm>
            <a:off x="0" y="2"/>
            <a:ext cx="9144000" cy="914398"/>
          </a:xfrm>
          <a:prstGeom prst="flowChartDocumen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600" dirty="0">
              <a:solidFill>
                <a:srgbClr val="FFC000"/>
              </a:solidFill>
              <a:effectLst>
                <a:glow rad="101600">
                  <a:schemeClr val="tx1">
                    <a:alpha val="60000"/>
                  </a:schemeClr>
                </a:glow>
              </a:effectLst>
              <a:latin typeface="Bernard MT Condensed" pitchFamily="18" charset="0"/>
            </a:endParaRPr>
          </a:p>
        </p:txBody>
      </p:sp>
    </p:spTree>
    <p:extLst>
      <p:ext uri="{BB962C8B-B14F-4D97-AF65-F5344CB8AC3E}">
        <p14:creationId xmlns:p14="http://schemas.microsoft.com/office/powerpoint/2010/main" val="404884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529</TotalTime>
  <Words>2064</Words>
  <Application>Microsoft Office PowerPoint</Application>
  <PresentationFormat>On-screen Show (4:3)</PresentationFormat>
  <Paragraphs>102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maizuriah</dc:creator>
  <cp:lastModifiedBy>maizuriah</cp:lastModifiedBy>
  <cp:revision>71</cp:revision>
  <dcterms:created xsi:type="dcterms:W3CDTF">2016-06-28T01:30:21Z</dcterms:created>
  <dcterms:modified xsi:type="dcterms:W3CDTF">2016-07-01T04:35:47Z</dcterms:modified>
</cp:coreProperties>
</file>