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512" r:id="rId1"/>
  </p:sldMasterIdLst>
  <p:notesMasterIdLst>
    <p:notesMasterId r:id="rId42"/>
  </p:notesMasterIdLst>
  <p:sldIdLst>
    <p:sldId id="311" r:id="rId2"/>
    <p:sldId id="421" r:id="rId3"/>
    <p:sldId id="435" r:id="rId4"/>
    <p:sldId id="310" r:id="rId5"/>
    <p:sldId id="315" r:id="rId6"/>
    <p:sldId id="316" r:id="rId7"/>
    <p:sldId id="460" r:id="rId8"/>
    <p:sldId id="442" r:id="rId9"/>
    <p:sldId id="440" r:id="rId10"/>
    <p:sldId id="437" r:id="rId11"/>
    <p:sldId id="464" r:id="rId12"/>
    <p:sldId id="436" r:id="rId13"/>
    <p:sldId id="463" r:id="rId14"/>
    <p:sldId id="424" r:id="rId15"/>
    <p:sldId id="406" r:id="rId16"/>
    <p:sldId id="451" r:id="rId17"/>
    <p:sldId id="462" r:id="rId18"/>
    <p:sldId id="425" r:id="rId19"/>
    <p:sldId id="461" r:id="rId20"/>
    <p:sldId id="438" r:id="rId21"/>
    <p:sldId id="443" r:id="rId22"/>
    <p:sldId id="444" r:id="rId23"/>
    <p:sldId id="445" r:id="rId24"/>
    <p:sldId id="401" r:id="rId25"/>
    <p:sldId id="428" r:id="rId26"/>
    <p:sldId id="330" r:id="rId27"/>
    <p:sldId id="284" r:id="rId28"/>
    <p:sldId id="285" r:id="rId29"/>
    <p:sldId id="286" r:id="rId30"/>
    <p:sldId id="455" r:id="rId31"/>
    <p:sldId id="456" r:id="rId32"/>
    <p:sldId id="457" r:id="rId33"/>
    <p:sldId id="289" r:id="rId34"/>
    <p:sldId id="290" r:id="rId35"/>
    <p:sldId id="340" r:id="rId36"/>
    <p:sldId id="341" r:id="rId37"/>
    <p:sldId id="291" r:id="rId38"/>
    <p:sldId id="296" r:id="rId39"/>
    <p:sldId id="454" r:id="rId40"/>
    <p:sldId id="45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00FF"/>
    <a:srgbClr val="A50021"/>
    <a:srgbClr val="FF0000"/>
    <a:srgbClr val="FF9900"/>
    <a:srgbClr val="CC00CC"/>
    <a:srgbClr val="00FF00"/>
    <a:srgbClr val="CC99FF"/>
    <a:srgbClr val="00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437" autoAdjust="0"/>
    <p:restoredTop sz="93813" autoAdjust="0"/>
  </p:normalViewPr>
  <p:slideViewPr>
    <p:cSldViewPr>
      <p:cViewPr>
        <p:scale>
          <a:sx n="80" d="100"/>
          <a:sy n="80" d="100"/>
        </p:scale>
        <p:origin x="-1638" y="-22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32DA8-0138-4E97-9B3F-A68BAFC440F0}"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B081AC83-00DC-4519-86F5-2DA4510BEF3C}">
      <dgm:prSet custT="1"/>
      <dgm:spPr/>
      <dgm:t>
        <a:bodyPr/>
        <a:lstStyle/>
        <a:p>
          <a:pPr rtl="0"/>
          <a:r>
            <a:rPr lang="ms-MY" sz="2200" b="1" cap="none" spc="0" smtClean="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PESANAN TAQWA</a:t>
          </a:r>
          <a:endParaRPr lang="en-US" sz="2200" b="1" cap="none" spc="0" dirty="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625FA092-BC1D-42F3-8B82-B71D68F2CD5B}" type="parTrans" cxnId="{29D13309-2E62-4ED1-B3C3-9B9C019E8651}">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EB74375A-00B0-4004-8B54-943875376D25}" type="sibTrans" cxnId="{29D13309-2E62-4ED1-B3C3-9B9C019E8651}">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4BE3205C-CAE1-46C1-B41B-5A0B3B3B7BD0}">
      <dgm:prSet custT="1"/>
      <dgm:spPr/>
      <dgm:t>
        <a:bodyPr/>
        <a:lstStyle/>
        <a:p>
          <a:pPr rtl="0"/>
          <a:r>
            <a:rPr lang="ms-MY" sz="2000" b="1"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meningkatkan ketakwaan</a:t>
          </a:r>
          <a:endParaRPr lang="en-US" sz="2000" b="1" cap="none" spc="0"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ED83E34D-AFA4-4C3B-A0BD-ACC72290551F}" type="parTrans" cxnId="{6AE71374-CC20-4748-B88E-9D7083479980}">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D5408256-EFB0-4094-B549-DA2250BC7224}" type="sibTrans" cxnId="{6AE71374-CC20-4748-B88E-9D7083479980}">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3805F8EC-8A2E-48C6-9A5D-EBE0F832581B}">
      <dgm:prSet custT="1"/>
      <dgm:spPr/>
      <dgm:t>
        <a:bodyPr/>
        <a:lstStyle/>
        <a:p>
          <a:pPr rtl="0"/>
          <a:r>
            <a:rPr lang="ms-MY" sz="2200" b="1" cap="none" spc="0" dirty="0" smtClean="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Perbanyakkan amal soleh, berusaha perbaiki diri sebelum ajal menjemput</a:t>
          </a:r>
          <a:endParaRPr lang="en-US" sz="2200" b="1" cap="none" spc="0" dirty="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25DD8670-A4BC-4E37-92CA-449D4FAA6BAA}" type="parTrans" cxnId="{A094FA50-DBAF-4674-90AD-9A4E6CA3BDF6}">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A6C41D21-0306-45E8-8FA1-D07B96C1B018}" type="sibTrans" cxnId="{A094FA50-DBAF-4674-90AD-9A4E6CA3BDF6}">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DB1190A0-B35F-45AA-A6B7-DCD77C041E9D}">
      <dgm:prSet custT="1"/>
      <dgm:spPr/>
      <dgm:t>
        <a:bodyPr/>
        <a:lstStyle/>
        <a:p>
          <a:pPr rtl="0"/>
          <a:r>
            <a:rPr lang="ms-MY" sz="2000" b="1"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meninggalkan segala larangan</a:t>
          </a:r>
          <a:endParaRPr lang="en-US" sz="2000" b="1" cap="none" spc="0"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8E037451-CE8F-4CBA-93C3-F82E2D06C357}" type="parTrans" cxnId="{54B84180-2119-48A6-9461-387CB62AECCE}">
      <dgm:prSet/>
      <dgm:spPr/>
      <dgm:t>
        <a:bodyPr/>
        <a:lstStyle/>
        <a:p>
          <a:endParaRPr lang="en-US"/>
        </a:p>
      </dgm:t>
    </dgm:pt>
    <dgm:pt modelId="{A671E884-95AC-49D6-82B4-3909928B0153}" type="sibTrans" cxnId="{54B84180-2119-48A6-9461-387CB62AECCE}">
      <dgm:prSet/>
      <dgm:spPr/>
      <dgm:t>
        <a:bodyPr/>
        <a:lstStyle/>
        <a:p>
          <a:endParaRPr lang="en-US"/>
        </a:p>
      </dgm:t>
    </dgm:pt>
    <dgm:pt modelId="{F0212B1D-A3B4-4B82-A6D5-C0EB0775FEED}">
      <dgm:prSet custT="1"/>
      <dgm:spPr/>
      <dgm:t>
        <a:bodyPr/>
        <a:lstStyle/>
        <a:p>
          <a:pPr rtl="0"/>
          <a:r>
            <a:rPr lang="ms-MY" sz="2000" b="1"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melaksanakan segala perintah</a:t>
          </a:r>
          <a:endParaRPr lang="en-US" sz="2000" b="1" cap="none" spc="0"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EE2539B0-811A-4F52-A4EC-C880439AFF3C}" type="parTrans" cxnId="{511A4C06-9AAB-40D6-80C4-A20FDB519829}">
      <dgm:prSet/>
      <dgm:spPr/>
      <dgm:t>
        <a:bodyPr/>
        <a:lstStyle/>
        <a:p>
          <a:endParaRPr lang="en-US"/>
        </a:p>
      </dgm:t>
    </dgm:pt>
    <dgm:pt modelId="{82EEE6AE-D884-42C2-B08D-A7B3D998CB52}" type="sibTrans" cxnId="{511A4C06-9AAB-40D6-80C4-A20FDB519829}">
      <dgm:prSet/>
      <dgm:spPr/>
      <dgm:t>
        <a:bodyPr/>
        <a:lstStyle/>
        <a:p>
          <a:endParaRPr lang="en-US"/>
        </a:p>
      </dgm:t>
    </dgm:pt>
    <dgm:pt modelId="{A667B6CE-D8D9-4148-9B59-DEB58A68365F}" type="pres">
      <dgm:prSet presAssocID="{52A32DA8-0138-4E97-9B3F-A68BAFC440F0}" presName="Name0" presStyleCnt="0">
        <dgm:presLayoutVars>
          <dgm:dir/>
          <dgm:animLvl val="lvl"/>
          <dgm:resizeHandles val="exact"/>
        </dgm:presLayoutVars>
      </dgm:prSet>
      <dgm:spPr/>
      <dgm:t>
        <a:bodyPr/>
        <a:lstStyle/>
        <a:p>
          <a:endParaRPr lang="en-US"/>
        </a:p>
      </dgm:t>
    </dgm:pt>
    <dgm:pt modelId="{70A22F48-FA9B-49AD-92C6-B0A86B76FC23}" type="pres">
      <dgm:prSet presAssocID="{3805F8EC-8A2E-48C6-9A5D-EBE0F832581B}" presName="boxAndChildren" presStyleCnt="0"/>
      <dgm:spPr/>
      <dgm:t>
        <a:bodyPr/>
        <a:lstStyle/>
        <a:p>
          <a:endParaRPr lang="en-US"/>
        </a:p>
      </dgm:t>
    </dgm:pt>
    <dgm:pt modelId="{CFC5B8E0-2D6B-427F-99BE-2EFF5B76FE34}" type="pres">
      <dgm:prSet presAssocID="{3805F8EC-8A2E-48C6-9A5D-EBE0F832581B}" presName="parentTextBox" presStyleLbl="node1" presStyleIdx="0" presStyleCnt="2"/>
      <dgm:spPr/>
      <dgm:t>
        <a:bodyPr/>
        <a:lstStyle/>
        <a:p>
          <a:endParaRPr lang="en-US"/>
        </a:p>
      </dgm:t>
    </dgm:pt>
    <dgm:pt modelId="{2E700E9A-6B64-43B7-B090-2EBA7C69A3D8}" type="pres">
      <dgm:prSet presAssocID="{EB74375A-00B0-4004-8B54-943875376D25}" presName="sp" presStyleCnt="0"/>
      <dgm:spPr/>
      <dgm:t>
        <a:bodyPr/>
        <a:lstStyle/>
        <a:p>
          <a:endParaRPr lang="en-US"/>
        </a:p>
      </dgm:t>
    </dgm:pt>
    <dgm:pt modelId="{4A4AC841-93C4-4712-AC4C-DF5DFA07787A}" type="pres">
      <dgm:prSet presAssocID="{B081AC83-00DC-4519-86F5-2DA4510BEF3C}" presName="arrowAndChildren" presStyleCnt="0"/>
      <dgm:spPr/>
      <dgm:t>
        <a:bodyPr/>
        <a:lstStyle/>
        <a:p>
          <a:endParaRPr lang="en-US"/>
        </a:p>
      </dgm:t>
    </dgm:pt>
    <dgm:pt modelId="{7DC5C4FF-02E7-4DFA-842B-0F6AC840E69D}" type="pres">
      <dgm:prSet presAssocID="{B081AC83-00DC-4519-86F5-2DA4510BEF3C}" presName="parentTextArrow" presStyleLbl="node1" presStyleIdx="0" presStyleCnt="2"/>
      <dgm:spPr/>
      <dgm:t>
        <a:bodyPr/>
        <a:lstStyle/>
        <a:p>
          <a:endParaRPr lang="en-US"/>
        </a:p>
      </dgm:t>
    </dgm:pt>
    <dgm:pt modelId="{41F84C86-AE63-43D4-B70F-568DEC71B31C}" type="pres">
      <dgm:prSet presAssocID="{B081AC83-00DC-4519-86F5-2DA4510BEF3C}" presName="arrow" presStyleLbl="node1" presStyleIdx="1" presStyleCnt="2"/>
      <dgm:spPr/>
      <dgm:t>
        <a:bodyPr/>
        <a:lstStyle/>
        <a:p>
          <a:endParaRPr lang="en-US"/>
        </a:p>
      </dgm:t>
    </dgm:pt>
    <dgm:pt modelId="{0974ABEF-65A9-4281-A984-4D92459C8439}" type="pres">
      <dgm:prSet presAssocID="{B081AC83-00DC-4519-86F5-2DA4510BEF3C}" presName="descendantArrow" presStyleCnt="0"/>
      <dgm:spPr/>
      <dgm:t>
        <a:bodyPr/>
        <a:lstStyle/>
        <a:p>
          <a:endParaRPr lang="en-US"/>
        </a:p>
      </dgm:t>
    </dgm:pt>
    <dgm:pt modelId="{8543DBFC-7E65-47A0-A2CA-9ED5A9949483}" type="pres">
      <dgm:prSet presAssocID="{4BE3205C-CAE1-46C1-B41B-5A0B3B3B7BD0}" presName="childTextArrow" presStyleLbl="fgAccFollowNode1" presStyleIdx="0" presStyleCnt="3">
        <dgm:presLayoutVars>
          <dgm:bulletEnabled val="1"/>
        </dgm:presLayoutVars>
      </dgm:prSet>
      <dgm:spPr/>
      <dgm:t>
        <a:bodyPr/>
        <a:lstStyle/>
        <a:p>
          <a:endParaRPr lang="en-US"/>
        </a:p>
      </dgm:t>
    </dgm:pt>
    <dgm:pt modelId="{2F8E07F1-7185-4B42-9543-F2FCD58C9BEF}" type="pres">
      <dgm:prSet presAssocID="{F0212B1D-A3B4-4B82-A6D5-C0EB0775FEED}" presName="childTextArrow" presStyleLbl="fgAccFollowNode1" presStyleIdx="1" presStyleCnt="3">
        <dgm:presLayoutVars>
          <dgm:bulletEnabled val="1"/>
        </dgm:presLayoutVars>
      </dgm:prSet>
      <dgm:spPr/>
      <dgm:t>
        <a:bodyPr/>
        <a:lstStyle/>
        <a:p>
          <a:endParaRPr lang="en-US"/>
        </a:p>
      </dgm:t>
    </dgm:pt>
    <dgm:pt modelId="{EB2D0770-5ADF-4C81-89F8-C94846AF9DFF}" type="pres">
      <dgm:prSet presAssocID="{DB1190A0-B35F-45AA-A6B7-DCD77C041E9D}" presName="childTextArrow" presStyleLbl="fgAccFollowNode1" presStyleIdx="2" presStyleCnt="3">
        <dgm:presLayoutVars>
          <dgm:bulletEnabled val="1"/>
        </dgm:presLayoutVars>
      </dgm:prSet>
      <dgm:spPr/>
      <dgm:t>
        <a:bodyPr/>
        <a:lstStyle/>
        <a:p>
          <a:endParaRPr lang="en-US"/>
        </a:p>
      </dgm:t>
    </dgm:pt>
  </dgm:ptLst>
  <dgm:cxnLst>
    <dgm:cxn modelId="{A094FA50-DBAF-4674-90AD-9A4E6CA3BDF6}" srcId="{52A32DA8-0138-4E97-9B3F-A68BAFC440F0}" destId="{3805F8EC-8A2E-48C6-9A5D-EBE0F832581B}" srcOrd="1" destOrd="0" parTransId="{25DD8670-A4BC-4E37-92CA-449D4FAA6BAA}" sibTransId="{A6C41D21-0306-45E8-8FA1-D07B96C1B018}"/>
    <dgm:cxn modelId="{E59FAAAD-21A9-453A-B896-3911DEC5A565}" type="presOf" srcId="{B081AC83-00DC-4519-86F5-2DA4510BEF3C}" destId="{7DC5C4FF-02E7-4DFA-842B-0F6AC840E69D}" srcOrd="0" destOrd="0" presId="urn:microsoft.com/office/officeart/2005/8/layout/process4"/>
    <dgm:cxn modelId="{E5916939-CAF0-4F6F-B48C-36FC02D4ED86}" type="presOf" srcId="{B081AC83-00DC-4519-86F5-2DA4510BEF3C}" destId="{41F84C86-AE63-43D4-B70F-568DEC71B31C}" srcOrd="1" destOrd="0" presId="urn:microsoft.com/office/officeart/2005/8/layout/process4"/>
    <dgm:cxn modelId="{701EF44D-B403-4EB6-ABBB-1C758BB68843}" type="presOf" srcId="{52A32DA8-0138-4E97-9B3F-A68BAFC440F0}" destId="{A667B6CE-D8D9-4148-9B59-DEB58A68365F}" srcOrd="0" destOrd="0" presId="urn:microsoft.com/office/officeart/2005/8/layout/process4"/>
    <dgm:cxn modelId="{54B84180-2119-48A6-9461-387CB62AECCE}" srcId="{B081AC83-00DC-4519-86F5-2DA4510BEF3C}" destId="{DB1190A0-B35F-45AA-A6B7-DCD77C041E9D}" srcOrd="2" destOrd="0" parTransId="{8E037451-CE8F-4CBA-93C3-F82E2D06C357}" sibTransId="{A671E884-95AC-49D6-82B4-3909928B0153}"/>
    <dgm:cxn modelId="{41FF4ABC-BA45-4824-B2CE-E45D7AD11142}" type="presOf" srcId="{4BE3205C-CAE1-46C1-B41B-5A0B3B3B7BD0}" destId="{8543DBFC-7E65-47A0-A2CA-9ED5A9949483}" srcOrd="0" destOrd="0" presId="urn:microsoft.com/office/officeart/2005/8/layout/process4"/>
    <dgm:cxn modelId="{35C0FB35-3E4E-4D6F-8FB1-8031E8C91F8F}" type="presOf" srcId="{3805F8EC-8A2E-48C6-9A5D-EBE0F832581B}" destId="{CFC5B8E0-2D6B-427F-99BE-2EFF5B76FE34}" srcOrd="0" destOrd="0" presId="urn:microsoft.com/office/officeart/2005/8/layout/process4"/>
    <dgm:cxn modelId="{6AE71374-CC20-4748-B88E-9D7083479980}" srcId="{B081AC83-00DC-4519-86F5-2DA4510BEF3C}" destId="{4BE3205C-CAE1-46C1-B41B-5A0B3B3B7BD0}" srcOrd="0" destOrd="0" parTransId="{ED83E34D-AFA4-4C3B-A0BD-ACC72290551F}" sibTransId="{D5408256-EFB0-4094-B549-DA2250BC7224}"/>
    <dgm:cxn modelId="{29D13309-2E62-4ED1-B3C3-9B9C019E8651}" srcId="{52A32DA8-0138-4E97-9B3F-A68BAFC440F0}" destId="{B081AC83-00DC-4519-86F5-2DA4510BEF3C}" srcOrd="0" destOrd="0" parTransId="{625FA092-BC1D-42F3-8B82-B71D68F2CD5B}" sibTransId="{EB74375A-00B0-4004-8B54-943875376D25}"/>
    <dgm:cxn modelId="{C27E0CF2-D7C7-4616-910A-4A59123822F6}" type="presOf" srcId="{DB1190A0-B35F-45AA-A6B7-DCD77C041E9D}" destId="{EB2D0770-5ADF-4C81-89F8-C94846AF9DFF}" srcOrd="0" destOrd="0" presId="urn:microsoft.com/office/officeart/2005/8/layout/process4"/>
    <dgm:cxn modelId="{F04B79B3-C94E-4F81-92F4-892AD1FEAC67}" type="presOf" srcId="{F0212B1D-A3B4-4B82-A6D5-C0EB0775FEED}" destId="{2F8E07F1-7185-4B42-9543-F2FCD58C9BEF}" srcOrd="0" destOrd="0" presId="urn:microsoft.com/office/officeart/2005/8/layout/process4"/>
    <dgm:cxn modelId="{511A4C06-9AAB-40D6-80C4-A20FDB519829}" srcId="{B081AC83-00DC-4519-86F5-2DA4510BEF3C}" destId="{F0212B1D-A3B4-4B82-A6D5-C0EB0775FEED}" srcOrd="1" destOrd="0" parTransId="{EE2539B0-811A-4F52-A4EC-C880439AFF3C}" sibTransId="{82EEE6AE-D884-42C2-B08D-A7B3D998CB52}"/>
    <dgm:cxn modelId="{870F4B2E-E2DC-4188-8A4F-5F8E04BF8FF8}" type="presParOf" srcId="{A667B6CE-D8D9-4148-9B59-DEB58A68365F}" destId="{70A22F48-FA9B-49AD-92C6-B0A86B76FC23}" srcOrd="0" destOrd="0" presId="urn:microsoft.com/office/officeart/2005/8/layout/process4"/>
    <dgm:cxn modelId="{9145786B-677D-4346-B38A-5E95D7EEAC6C}" type="presParOf" srcId="{70A22F48-FA9B-49AD-92C6-B0A86B76FC23}" destId="{CFC5B8E0-2D6B-427F-99BE-2EFF5B76FE34}" srcOrd="0" destOrd="0" presId="urn:microsoft.com/office/officeart/2005/8/layout/process4"/>
    <dgm:cxn modelId="{C91CCBED-D210-47DA-A0AF-4F95EADA3CA2}" type="presParOf" srcId="{A667B6CE-D8D9-4148-9B59-DEB58A68365F}" destId="{2E700E9A-6B64-43B7-B090-2EBA7C69A3D8}" srcOrd="1" destOrd="0" presId="urn:microsoft.com/office/officeart/2005/8/layout/process4"/>
    <dgm:cxn modelId="{254C348F-D595-478E-9232-1BDBC8C893FD}" type="presParOf" srcId="{A667B6CE-D8D9-4148-9B59-DEB58A68365F}" destId="{4A4AC841-93C4-4712-AC4C-DF5DFA07787A}" srcOrd="2" destOrd="0" presId="urn:microsoft.com/office/officeart/2005/8/layout/process4"/>
    <dgm:cxn modelId="{68B279EA-B628-430C-B86A-6E6864D7E7F3}" type="presParOf" srcId="{4A4AC841-93C4-4712-AC4C-DF5DFA07787A}" destId="{7DC5C4FF-02E7-4DFA-842B-0F6AC840E69D}" srcOrd="0" destOrd="0" presId="urn:microsoft.com/office/officeart/2005/8/layout/process4"/>
    <dgm:cxn modelId="{91986771-8338-4716-A54B-73C469939F0D}" type="presParOf" srcId="{4A4AC841-93C4-4712-AC4C-DF5DFA07787A}" destId="{41F84C86-AE63-43D4-B70F-568DEC71B31C}" srcOrd="1" destOrd="0" presId="urn:microsoft.com/office/officeart/2005/8/layout/process4"/>
    <dgm:cxn modelId="{EFACEA8F-A3BF-4767-BF7D-C61BD5D9A22C}" type="presParOf" srcId="{4A4AC841-93C4-4712-AC4C-DF5DFA07787A}" destId="{0974ABEF-65A9-4281-A984-4D92459C8439}" srcOrd="2" destOrd="0" presId="urn:microsoft.com/office/officeart/2005/8/layout/process4"/>
    <dgm:cxn modelId="{C5901994-51C1-445B-942F-6486FB499A4E}" type="presParOf" srcId="{0974ABEF-65A9-4281-A984-4D92459C8439}" destId="{8543DBFC-7E65-47A0-A2CA-9ED5A9949483}" srcOrd="0" destOrd="0" presId="urn:microsoft.com/office/officeart/2005/8/layout/process4"/>
    <dgm:cxn modelId="{86C86096-C929-4CA0-A698-8D3CDED8EF79}" type="presParOf" srcId="{0974ABEF-65A9-4281-A984-4D92459C8439}" destId="{2F8E07F1-7185-4B42-9543-F2FCD58C9BEF}" srcOrd="1" destOrd="0" presId="urn:microsoft.com/office/officeart/2005/8/layout/process4"/>
    <dgm:cxn modelId="{73351F2E-8156-4A03-AD1F-DF0BE4154544}" type="presParOf" srcId="{0974ABEF-65A9-4281-A984-4D92459C8439}" destId="{EB2D0770-5ADF-4C81-89F8-C94846AF9DFF}" srcOrd="2"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0B7C95-ED69-45FF-A7F3-A7CF42A9A12D}" type="doc">
      <dgm:prSet loTypeId="urn:microsoft.com/office/officeart/2005/8/layout/hList6" loCatId="list" qsTypeId="urn:microsoft.com/office/officeart/2005/8/quickstyle/simple1" qsCatId="simple" csTypeId="urn:microsoft.com/office/officeart/2005/8/colors/colorful3" csCatId="colorful"/>
      <dgm:spPr/>
      <dgm:t>
        <a:bodyPr/>
        <a:lstStyle/>
        <a:p>
          <a:endParaRPr lang="en-US"/>
        </a:p>
      </dgm:t>
    </dgm:pt>
    <dgm:pt modelId="{44119A8D-7F11-4A02-BE2C-1C9984E6D9AA}">
      <dgm:prSet/>
      <dgm:spPr/>
      <dgm:t>
        <a:bodyPr/>
        <a:lstStyle/>
        <a:p>
          <a:pPr rtl="0"/>
          <a:r>
            <a:rPr lang="en-US" b="1" dirty="0" err="1" smtClean="0">
              <a:solidFill>
                <a:schemeClr val="accent6">
                  <a:lumMod val="50000"/>
                </a:schemeClr>
              </a:solidFill>
              <a:latin typeface="Arial Narrow" pitchFamily="34" charset="0"/>
            </a:rPr>
            <a:t>kesungguhan</a:t>
          </a:r>
          <a:r>
            <a:rPr lang="en-US" b="1" dirty="0" smtClean="0">
              <a:solidFill>
                <a:schemeClr val="accent6">
                  <a:lumMod val="50000"/>
                </a:schemeClr>
              </a:solidFill>
              <a:latin typeface="Arial Narrow" pitchFamily="34" charset="0"/>
            </a:rPr>
            <a:t> </a:t>
          </a:r>
          <a:r>
            <a:rPr lang="en-US" b="1" dirty="0" err="1" smtClean="0">
              <a:solidFill>
                <a:schemeClr val="accent6">
                  <a:lumMod val="50000"/>
                </a:schemeClr>
              </a:solidFill>
              <a:latin typeface="Arial Narrow" pitchFamily="34" charset="0"/>
            </a:rPr>
            <a:t>dan</a:t>
          </a:r>
          <a:r>
            <a:rPr lang="en-US" b="1" dirty="0" smtClean="0">
              <a:solidFill>
                <a:schemeClr val="accent6">
                  <a:lumMod val="50000"/>
                </a:schemeClr>
              </a:solidFill>
              <a:latin typeface="Arial Narrow" pitchFamily="34" charset="0"/>
            </a:rPr>
            <a:t> </a:t>
          </a:r>
          <a:r>
            <a:rPr lang="en-US" b="1" dirty="0" err="1" smtClean="0">
              <a:solidFill>
                <a:schemeClr val="accent6">
                  <a:lumMod val="50000"/>
                </a:schemeClr>
              </a:solidFill>
              <a:latin typeface="Arial Narrow" pitchFamily="34" charset="0"/>
            </a:rPr>
            <a:t>pendirian</a:t>
          </a:r>
          <a:r>
            <a:rPr lang="en-US" b="1" dirty="0" smtClean="0">
              <a:solidFill>
                <a:schemeClr val="accent6">
                  <a:lumMod val="50000"/>
                </a:schemeClr>
              </a:solidFill>
              <a:latin typeface="Arial Narrow" pitchFamily="34" charset="0"/>
            </a:rPr>
            <a:t> </a:t>
          </a:r>
          <a:r>
            <a:rPr lang="en-US" b="1" dirty="0" err="1" smtClean="0">
              <a:solidFill>
                <a:schemeClr val="accent6">
                  <a:lumMod val="50000"/>
                </a:schemeClr>
              </a:solidFill>
              <a:latin typeface="Arial Narrow" pitchFamily="34" charset="0"/>
            </a:rPr>
            <a:t>beberapa</a:t>
          </a:r>
          <a:r>
            <a:rPr lang="en-US" b="1" dirty="0" smtClean="0">
              <a:solidFill>
                <a:schemeClr val="accent6">
                  <a:lumMod val="50000"/>
                </a:schemeClr>
              </a:solidFill>
              <a:latin typeface="Arial Narrow" pitchFamily="34" charset="0"/>
            </a:rPr>
            <a:t> </a:t>
          </a:r>
          <a:r>
            <a:rPr lang="en-US" b="1" dirty="0" err="1" smtClean="0">
              <a:solidFill>
                <a:schemeClr val="accent6">
                  <a:lumMod val="50000"/>
                </a:schemeClr>
              </a:solidFill>
              <a:latin typeface="Arial Narrow" pitchFamily="34" charset="0"/>
            </a:rPr>
            <a:t>pemimpin</a:t>
          </a:r>
          <a:r>
            <a:rPr lang="en-US" b="1" dirty="0" smtClean="0">
              <a:solidFill>
                <a:schemeClr val="accent6">
                  <a:lumMod val="50000"/>
                </a:schemeClr>
              </a:solidFill>
              <a:latin typeface="Arial Narrow" pitchFamily="34" charset="0"/>
            </a:rPr>
            <a:t> Islam </a:t>
          </a:r>
          <a:r>
            <a:rPr lang="en-US" b="1" dirty="0" err="1" smtClean="0">
              <a:solidFill>
                <a:schemeClr val="accent6">
                  <a:lumMod val="50000"/>
                </a:schemeClr>
              </a:solidFill>
              <a:latin typeface="Arial Narrow" pitchFamily="34" charset="0"/>
            </a:rPr>
            <a:t>termasuk</a:t>
          </a:r>
          <a:r>
            <a:rPr lang="en-US" b="1" dirty="0" smtClean="0">
              <a:solidFill>
                <a:schemeClr val="accent6">
                  <a:lumMod val="50000"/>
                </a:schemeClr>
              </a:solidFill>
              <a:latin typeface="Arial Narrow" pitchFamily="34" charset="0"/>
            </a:rPr>
            <a:t> Malaysia </a:t>
          </a:r>
          <a:endParaRPr lang="en-US" b="1" dirty="0">
            <a:solidFill>
              <a:schemeClr val="accent6">
                <a:lumMod val="50000"/>
              </a:schemeClr>
            </a:solidFill>
            <a:latin typeface="Arial Narrow" pitchFamily="34" charset="0"/>
          </a:endParaRPr>
        </a:p>
      </dgm:t>
    </dgm:pt>
    <dgm:pt modelId="{040DDEEA-E235-410E-BA9E-AFE4B4E12964}" type="parTrans" cxnId="{F368DCDB-84DC-4797-B16C-8A2D2E93ACC2}">
      <dgm:prSet/>
      <dgm:spPr/>
      <dgm:t>
        <a:bodyPr/>
        <a:lstStyle/>
        <a:p>
          <a:endParaRPr lang="en-US" b="1">
            <a:solidFill>
              <a:schemeClr val="tx1"/>
            </a:solidFill>
            <a:latin typeface="Arial Narrow" pitchFamily="34" charset="0"/>
          </a:endParaRPr>
        </a:p>
      </dgm:t>
    </dgm:pt>
    <dgm:pt modelId="{5B927FA3-5F4C-47B3-9574-DED7EA52A05C}" type="sibTrans" cxnId="{F368DCDB-84DC-4797-B16C-8A2D2E93ACC2}">
      <dgm:prSet/>
      <dgm:spPr/>
      <dgm:t>
        <a:bodyPr/>
        <a:lstStyle/>
        <a:p>
          <a:endParaRPr lang="en-US" b="1">
            <a:solidFill>
              <a:schemeClr val="tx1"/>
            </a:solidFill>
            <a:latin typeface="Arial Narrow" pitchFamily="34" charset="0"/>
          </a:endParaRPr>
        </a:p>
      </dgm:t>
    </dgm:pt>
    <dgm:pt modelId="{6B6CC0A3-4B38-49D1-8924-6FE9213EC7AC}">
      <dgm:prSet/>
      <dgm:spPr/>
      <dgm:t>
        <a:bodyPr/>
        <a:lstStyle/>
        <a:p>
          <a:pPr rtl="0"/>
          <a:r>
            <a:rPr lang="en-US" b="1" smtClean="0">
              <a:solidFill>
                <a:srgbClr val="003366"/>
              </a:solidFill>
              <a:latin typeface="Arial Narrow" pitchFamily="34" charset="0"/>
            </a:rPr>
            <a:t>berterusan memberi sokongan kepada rakyat Palestin mempertahankan kedaulatan Baitulmaqdis </a:t>
          </a:r>
          <a:endParaRPr lang="en-US" b="1">
            <a:solidFill>
              <a:srgbClr val="003366"/>
            </a:solidFill>
            <a:latin typeface="Arial Narrow" pitchFamily="34" charset="0"/>
          </a:endParaRPr>
        </a:p>
      </dgm:t>
    </dgm:pt>
    <dgm:pt modelId="{1650FDB3-FF1C-4347-97B8-319423C9B3B3}" type="parTrans" cxnId="{A092F487-05EF-4370-B03B-E858B93C8FBE}">
      <dgm:prSet/>
      <dgm:spPr/>
      <dgm:t>
        <a:bodyPr/>
        <a:lstStyle/>
        <a:p>
          <a:endParaRPr lang="en-US" b="1">
            <a:solidFill>
              <a:schemeClr val="tx1"/>
            </a:solidFill>
            <a:latin typeface="Arial Narrow" pitchFamily="34" charset="0"/>
          </a:endParaRPr>
        </a:p>
      </dgm:t>
    </dgm:pt>
    <dgm:pt modelId="{6E96C891-215E-4B97-AA87-AB511F505885}" type="sibTrans" cxnId="{A092F487-05EF-4370-B03B-E858B93C8FBE}">
      <dgm:prSet/>
      <dgm:spPr/>
      <dgm:t>
        <a:bodyPr/>
        <a:lstStyle/>
        <a:p>
          <a:endParaRPr lang="en-US" b="1">
            <a:solidFill>
              <a:schemeClr val="tx1"/>
            </a:solidFill>
            <a:latin typeface="Arial Narrow" pitchFamily="34" charset="0"/>
          </a:endParaRPr>
        </a:p>
      </dgm:t>
    </dgm:pt>
    <dgm:pt modelId="{B8CEF1BC-4810-4B5F-BE94-1371A215D334}">
      <dgm:prSet/>
      <dgm:spPr/>
      <dgm:t>
        <a:bodyPr/>
        <a:lstStyle/>
        <a:p>
          <a:pPr rtl="0"/>
          <a:r>
            <a:rPr lang="en-US" b="1" dirty="0" err="1" smtClean="0">
              <a:solidFill>
                <a:srgbClr val="003366"/>
              </a:solidFill>
              <a:latin typeface="Arial Narrow" pitchFamily="34" charset="0"/>
            </a:rPr>
            <a:t>resolusi</a:t>
          </a:r>
          <a:r>
            <a:rPr lang="en-US" b="1" dirty="0" smtClean="0">
              <a:solidFill>
                <a:srgbClr val="003366"/>
              </a:solidFill>
              <a:latin typeface="Arial Narrow" pitchFamily="34" charset="0"/>
            </a:rPr>
            <a:t> </a:t>
          </a:r>
          <a:r>
            <a:rPr lang="en-US" b="1" dirty="0" err="1" smtClean="0">
              <a:solidFill>
                <a:srgbClr val="003366"/>
              </a:solidFill>
              <a:latin typeface="Arial Narrow" pitchFamily="34" charset="0"/>
            </a:rPr>
            <a:t>telah</a:t>
          </a:r>
          <a:r>
            <a:rPr lang="en-US" b="1" dirty="0" smtClean="0">
              <a:solidFill>
                <a:srgbClr val="003366"/>
              </a:solidFill>
              <a:latin typeface="Arial Narrow" pitchFamily="34" charset="0"/>
            </a:rPr>
            <a:t> </a:t>
          </a:r>
          <a:r>
            <a:rPr lang="en-US" b="1" dirty="0" err="1" smtClean="0">
              <a:solidFill>
                <a:srgbClr val="003366"/>
              </a:solidFill>
              <a:latin typeface="Arial Narrow" pitchFamily="34" charset="0"/>
            </a:rPr>
            <a:t>disepakati</a:t>
          </a:r>
          <a:r>
            <a:rPr lang="en-US" b="1" dirty="0" smtClean="0">
              <a:solidFill>
                <a:srgbClr val="003366"/>
              </a:solidFill>
              <a:latin typeface="Arial Narrow" pitchFamily="34" charset="0"/>
            </a:rPr>
            <a:t> yang </a:t>
          </a:r>
          <a:r>
            <a:rPr lang="en-US" b="1" dirty="0" err="1" smtClean="0">
              <a:solidFill>
                <a:srgbClr val="003366"/>
              </a:solidFill>
              <a:latin typeface="Arial Narrow" pitchFamily="34" charset="0"/>
            </a:rPr>
            <a:t>antaranya</a:t>
          </a:r>
          <a:r>
            <a:rPr lang="en-US" b="1" dirty="0" smtClean="0">
              <a:solidFill>
                <a:srgbClr val="003366"/>
              </a:solidFill>
              <a:latin typeface="Arial Narrow" pitchFamily="34" charset="0"/>
            </a:rPr>
            <a:t> </a:t>
          </a:r>
          <a:r>
            <a:rPr lang="en-US" b="1" dirty="0" err="1" smtClean="0">
              <a:solidFill>
                <a:srgbClr val="003366"/>
              </a:solidFill>
              <a:latin typeface="Arial Narrow" pitchFamily="34" charset="0"/>
            </a:rPr>
            <a:t>pengesahan</a:t>
          </a:r>
          <a:r>
            <a:rPr lang="en-US" b="1" dirty="0" smtClean="0">
              <a:solidFill>
                <a:srgbClr val="003366"/>
              </a:solidFill>
              <a:latin typeface="Arial Narrow" pitchFamily="34" charset="0"/>
            </a:rPr>
            <a:t> </a:t>
          </a:r>
          <a:r>
            <a:rPr lang="en-US" b="1" dirty="0" err="1" smtClean="0">
              <a:solidFill>
                <a:srgbClr val="003366"/>
              </a:solidFill>
              <a:latin typeface="Arial Narrow" pitchFamily="34" charset="0"/>
            </a:rPr>
            <a:t>isu</a:t>
          </a:r>
          <a:r>
            <a:rPr lang="en-US" b="1" dirty="0" smtClean="0">
              <a:solidFill>
                <a:srgbClr val="003366"/>
              </a:solidFill>
              <a:latin typeface="Arial Narrow" pitchFamily="34" charset="0"/>
            </a:rPr>
            <a:t> </a:t>
          </a:r>
          <a:r>
            <a:rPr lang="en-US" b="1" dirty="0" err="1" smtClean="0">
              <a:solidFill>
                <a:srgbClr val="003366"/>
              </a:solidFill>
              <a:latin typeface="Arial Narrow" pitchFamily="34" charset="0"/>
            </a:rPr>
            <a:t>Palestin</a:t>
          </a:r>
          <a:r>
            <a:rPr lang="en-US" b="1" dirty="0" smtClean="0">
              <a:solidFill>
                <a:srgbClr val="003366"/>
              </a:solidFill>
              <a:latin typeface="Arial Narrow" pitchFamily="34" charset="0"/>
            </a:rPr>
            <a:t> </a:t>
          </a:r>
          <a:r>
            <a:rPr lang="en-US" b="1" dirty="0" err="1" smtClean="0">
              <a:solidFill>
                <a:srgbClr val="003366"/>
              </a:solidFill>
              <a:latin typeface="Arial Narrow" pitchFamily="34" charset="0"/>
            </a:rPr>
            <a:t>dan</a:t>
          </a:r>
          <a:r>
            <a:rPr lang="en-US" b="1" dirty="0" smtClean="0">
              <a:solidFill>
                <a:srgbClr val="003366"/>
              </a:solidFill>
              <a:latin typeface="Arial Narrow" pitchFamily="34" charset="0"/>
            </a:rPr>
            <a:t> </a:t>
          </a:r>
          <a:r>
            <a:rPr lang="en-US" b="1" dirty="0" err="1" smtClean="0">
              <a:solidFill>
                <a:srgbClr val="003366"/>
              </a:solidFill>
              <a:latin typeface="Arial Narrow" pitchFamily="34" charset="0"/>
            </a:rPr>
            <a:t>Baitulmaqdis</a:t>
          </a:r>
          <a:r>
            <a:rPr lang="en-US" b="1" dirty="0" smtClean="0">
              <a:solidFill>
                <a:srgbClr val="003366"/>
              </a:solidFill>
              <a:latin typeface="Arial Narrow" pitchFamily="34" charset="0"/>
            </a:rPr>
            <a:t> yang </a:t>
          </a:r>
          <a:r>
            <a:rPr lang="en-US" b="1" dirty="0" err="1" smtClean="0">
              <a:solidFill>
                <a:srgbClr val="003366"/>
              </a:solidFill>
              <a:latin typeface="Arial Narrow" pitchFamily="34" charset="0"/>
            </a:rPr>
            <a:t>menjadi</a:t>
          </a:r>
          <a:r>
            <a:rPr lang="en-US" b="1" dirty="0" smtClean="0">
              <a:solidFill>
                <a:srgbClr val="003366"/>
              </a:solidFill>
              <a:latin typeface="Arial Narrow" pitchFamily="34" charset="0"/>
            </a:rPr>
            <a:t> agenda </a:t>
          </a:r>
          <a:r>
            <a:rPr lang="en-US" b="1" dirty="0" err="1" smtClean="0">
              <a:solidFill>
                <a:srgbClr val="003366"/>
              </a:solidFill>
              <a:latin typeface="Arial Narrow" pitchFamily="34" charset="0"/>
            </a:rPr>
            <a:t>penting</a:t>
          </a:r>
          <a:r>
            <a:rPr lang="en-US" b="1" dirty="0" smtClean="0">
              <a:solidFill>
                <a:srgbClr val="003366"/>
              </a:solidFill>
              <a:latin typeface="Arial Narrow" pitchFamily="34" charset="0"/>
            </a:rPr>
            <a:t> </a:t>
          </a:r>
          <a:r>
            <a:rPr lang="en-US" b="1" dirty="0" err="1" smtClean="0">
              <a:solidFill>
                <a:srgbClr val="003366"/>
              </a:solidFill>
              <a:latin typeface="Arial Narrow" pitchFamily="34" charset="0"/>
            </a:rPr>
            <a:t>seluruh</a:t>
          </a:r>
          <a:r>
            <a:rPr lang="en-US" b="1" dirty="0" smtClean="0">
              <a:solidFill>
                <a:srgbClr val="003366"/>
              </a:solidFill>
              <a:latin typeface="Arial Narrow" pitchFamily="34" charset="0"/>
            </a:rPr>
            <a:t> </a:t>
          </a:r>
          <a:r>
            <a:rPr lang="en-US" b="1" dirty="0" err="1" smtClean="0">
              <a:solidFill>
                <a:srgbClr val="003366"/>
              </a:solidFill>
              <a:latin typeface="Arial Narrow" pitchFamily="34" charset="0"/>
            </a:rPr>
            <a:t>umat</a:t>
          </a:r>
          <a:r>
            <a:rPr lang="en-US" b="1" dirty="0" smtClean="0">
              <a:solidFill>
                <a:srgbClr val="003366"/>
              </a:solidFill>
              <a:latin typeface="Arial Narrow" pitchFamily="34" charset="0"/>
            </a:rPr>
            <a:t> Islam. </a:t>
          </a:r>
          <a:endParaRPr lang="en-US" b="1" dirty="0">
            <a:solidFill>
              <a:srgbClr val="003366"/>
            </a:solidFill>
            <a:latin typeface="Arial Narrow" pitchFamily="34" charset="0"/>
          </a:endParaRPr>
        </a:p>
      </dgm:t>
    </dgm:pt>
    <dgm:pt modelId="{92CABBEF-50C1-4ADE-92EF-37704029C1B1}" type="parTrans" cxnId="{75811FCE-9781-4CBA-BA15-A0D6F7A7220C}">
      <dgm:prSet/>
      <dgm:spPr/>
      <dgm:t>
        <a:bodyPr/>
        <a:lstStyle/>
        <a:p>
          <a:endParaRPr lang="en-US" b="1">
            <a:solidFill>
              <a:schemeClr val="tx1"/>
            </a:solidFill>
            <a:latin typeface="Arial Narrow" pitchFamily="34" charset="0"/>
          </a:endParaRPr>
        </a:p>
      </dgm:t>
    </dgm:pt>
    <dgm:pt modelId="{5CC2F9DB-5853-4459-8F03-A8DA93704EFA}" type="sibTrans" cxnId="{75811FCE-9781-4CBA-BA15-A0D6F7A7220C}">
      <dgm:prSet/>
      <dgm:spPr/>
      <dgm:t>
        <a:bodyPr/>
        <a:lstStyle/>
        <a:p>
          <a:endParaRPr lang="en-US" b="1">
            <a:solidFill>
              <a:schemeClr val="tx1"/>
            </a:solidFill>
            <a:latin typeface="Arial Narrow" pitchFamily="34" charset="0"/>
          </a:endParaRPr>
        </a:p>
      </dgm:t>
    </dgm:pt>
    <dgm:pt modelId="{58383643-C776-4C3C-8EEA-FE3B1813EFC9}" type="pres">
      <dgm:prSet presAssocID="{580B7C95-ED69-45FF-A7F3-A7CF42A9A12D}" presName="Name0" presStyleCnt="0">
        <dgm:presLayoutVars>
          <dgm:dir/>
          <dgm:resizeHandles val="exact"/>
        </dgm:presLayoutVars>
      </dgm:prSet>
      <dgm:spPr/>
    </dgm:pt>
    <dgm:pt modelId="{58723059-04C1-446B-9AF5-EB0BA8017C39}" type="pres">
      <dgm:prSet presAssocID="{44119A8D-7F11-4A02-BE2C-1C9984E6D9AA}" presName="node" presStyleLbl="node1" presStyleIdx="0" presStyleCnt="3">
        <dgm:presLayoutVars>
          <dgm:bulletEnabled val="1"/>
        </dgm:presLayoutVars>
      </dgm:prSet>
      <dgm:spPr/>
    </dgm:pt>
    <dgm:pt modelId="{252B9B54-3208-4E83-857E-486FED3E760E}" type="pres">
      <dgm:prSet presAssocID="{5B927FA3-5F4C-47B3-9574-DED7EA52A05C}" presName="sibTrans" presStyleCnt="0"/>
      <dgm:spPr/>
    </dgm:pt>
    <dgm:pt modelId="{FBB5C4BF-75BA-449C-A5BE-458B854F6121}" type="pres">
      <dgm:prSet presAssocID="{6B6CC0A3-4B38-49D1-8924-6FE9213EC7AC}" presName="node" presStyleLbl="node1" presStyleIdx="1" presStyleCnt="3">
        <dgm:presLayoutVars>
          <dgm:bulletEnabled val="1"/>
        </dgm:presLayoutVars>
      </dgm:prSet>
      <dgm:spPr/>
    </dgm:pt>
    <dgm:pt modelId="{D4AD8854-490F-4513-AC82-546177D263BA}" type="pres">
      <dgm:prSet presAssocID="{6E96C891-215E-4B97-AA87-AB511F505885}" presName="sibTrans" presStyleCnt="0"/>
      <dgm:spPr/>
    </dgm:pt>
    <dgm:pt modelId="{EAC51555-3532-4B6E-843E-09B1E4550B00}" type="pres">
      <dgm:prSet presAssocID="{B8CEF1BC-4810-4B5F-BE94-1371A215D334}" presName="node" presStyleLbl="node1" presStyleIdx="2" presStyleCnt="3">
        <dgm:presLayoutVars>
          <dgm:bulletEnabled val="1"/>
        </dgm:presLayoutVars>
      </dgm:prSet>
      <dgm:spPr/>
    </dgm:pt>
  </dgm:ptLst>
  <dgm:cxnLst>
    <dgm:cxn modelId="{6FA96491-C46E-4EE7-816B-A252533FDC5B}" type="presOf" srcId="{B8CEF1BC-4810-4B5F-BE94-1371A215D334}" destId="{EAC51555-3532-4B6E-843E-09B1E4550B00}" srcOrd="0" destOrd="0" presId="urn:microsoft.com/office/officeart/2005/8/layout/hList6"/>
    <dgm:cxn modelId="{7CA89750-D66B-4169-9848-29C93CF5D99D}" type="presOf" srcId="{44119A8D-7F11-4A02-BE2C-1C9984E6D9AA}" destId="{58723059-04C1-446B-9AF5-EB0BA8017C39}" srcOrd="0" destOrd="0" presId="urn:microsoft.com/office/officeart/2005/8/layout/hList6"/>
    <dgm:cxn modelId="{BCD2FE7F-403D-4AB6-985B-09AF9B86BC04}" type="presOf" srcId="{6B6CC0A3-4B38-49D1-8924-6FE9213EC7AC}" destId="{FBB5C4BF-75BA-449C-A5BE-458B854F6121}" srcOrd="0" destOrd="0" presId="urn:microsoft.com/office/officeart/2005/8/layout/hList6"/>
    <dgm:cxn modelId="{9D0844B1-7EB7-44FF-893A-01C1A1CE4943}" type="presOf" srcId="{580B7C95-ED69-45FF-A7F3-A7CF42A9A12D}" destId="{58383643-C776-4C3C-8EEA-FE3B1813EFC9}" srcOrd="0" destOrd="0" presId="urn:microsoft.com/office/officeart/2005/8/layout/hList6"/>
    <dgm:cxn modelId="{75811FCE-9781-4CBA-BA15-A0D6F7A7220C}" srcId="{580B7C95-ED69-45FF-A7F3-A7CF42A9A12D}" destId="{B8CEF1BC-4810-4B5F-BE94-1371A215D334}" srcOrd="2" destOrd="0" parTransId="{92CABBEF-50C1-4ADE-92EF-37704029C1B1}" sibTransId="{5CC2F9DB-5853-4459-8F03-A8DA93704EFA}"/>
    <dgm:cxn modelId="{A092F487-05EF-4370-B03B-E858B93C8FBE}" srcId="{580B7C95-ED69-45FF-A7F3-A7CF42A9A12D}" destId="{6B6CC0A3-4B38-49D1-8924-6FE9213EC7AC}" srcOrd="1" destOrd="0" parTransId="{1650FDB3-FF1C-4347-97B8-319423C9B3B3}" sibTransId="{6E96C891-215E-4B97-AA87-AB511F505885}"/>
    <dgm:cxn modelId="{F368DCDB-84DC-4797-B16C-8A2D2E93ACC2}" srcId="{580B7C95-ED69-45FF-A7F3-A7CF42A9A12D}" destId="{44119A8D-7F11-4A02-BE2C-1C9984E6D9AA}" srcOrd="0" destOrd="0" parTransId="{040DDEEA-E235-410E-BA9E-AFE4B4E12964}" sibTransId="{5B927FA3-5F4C-47B3-9574-DED7EA52A05C}"/>
    <dgm:cxn modelId="{4C1257EC-B521-44C4-B701-5392008E8C88}" type="presParOf" srcId="{58383643-C776-4C3C-8EEA-FE3B1813EFC9}" destId="{58723059-04C1-446B-9AF5-EB0BA8017C39}" srcOrd="0" destOrd="0" presId="urn:microsoft.com/office/officeart/2005/8/layout/hList6"/>
    <dgm:cxn modelId="{77EBEB90-91A5-47E2-A511-A8C863C1BBCD}" type="presParOf" srcId="{58383643-C776-4C3C-8EEA-FE3B1813EFC9}" destId="{252B9B54-3208-4E83-857E-486FED3E760E}" srcOrd="1" destOrd="0" presId="urn:microsoft.com/office/officeart/2005/8/layout/hList6"/>
    <dgm:cxn modelId="{8D94B970-106B-4812-900B-8C15238CD03C}" type="presParOf" srcId="{58383643-C776-4C3C-8EEA-FE3B1813EFC9}" destId="{FBB5C4BF-75BA-449C-A5BE-458B854F6121}" srcOrd="2" destOrd="0" presId="urn:microsoft.com/office/officeart/2005/8/layout/hList6"/>
    <dgm:cxn modelId="{D774B4EE-4882-49F9-AFA0-89281424BF4E}" type="presParOf" srcId="{58383643-C776-4C3C-8EEA-FE3B1813EFC9}" destId="{D4AD8854-490F-4513-AC82-546177D263BA}" srcOrd="3" destOrd="0" presId="urn:microsoft.com/office/officeart/2005/8/layout/hList6"/>
    <dgm:cxn modelId="{E07A24DB-70EF-4521-B37A-BAC4D71C0F61}" type="presParOf" srcId="{58383643-C776-4C3C-8EEA-FE3B1813EFC9}" destId="{EAC51555-3532-4B6E-843E-09B1E4550B00}"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9355B22-5D49-4952-B367-F717FF10E080}" type="doc">
      <dgm:prSet loTypeId="urn:microsoft.com/office/officeart/2005/8/layout/process4" loCatId="list" qsTypeId="urn:microsoft.com/office/officeart/2005/8/quickstyle/simple1" qsCatId="simple" csTypeId="urn:microsoft.com/office/officeart/2005/8/colors/colorful1" csCatId="colorful"/>
      <dgm:spPr/>
      <dgm:t>
        <a:bodyPr/>
        <a:lstStyle/>
        <a:p>
          <a:endParaRPr lang="en-US"/>
        </a:p>
      </dgm:t>
    </dgm:pt>
    <dgm:pt modelId="{5CCFB603-6178-4926-BA02-FCBBED40DEB1}">
      <dgm:prSet/>
      <dgm:spPr/>
      <dgm:t>
        <a:bodyPr/>
        <a:lstStyle/>
        <a:p>
          <a:pPr rtl="0"/>
          <a:r>
            <a:rPr lang="en-US" b="1" smtClean="0">
              <a:solidFill>
                <a:schemeClr val="tx1"/>
              </a:solidFill>
              <a:latin typeface="Arial Narrow" pitchFamily="34" charset="0"/>
            </a:rPr>
            <a:t>rakyat Palestin perlu diberi hak untuk menubuhkan sebuah negara Palestin yang merdeka dan berdaulat berdasarkan persempadanan sebelum 1967 dan Baitulmaqdis adalah ibu negaranya. </a:t>
          </a:r>
          <a:endParaRPr lang="en-US" b="1">
            <a:solidFill>
              <a:schemeClr val="tx1"/>
            </a:solidFill>
            <a:latin typeface="Arial Narrow" pitchFamily="34" charset="0"/>
          </a:endParaRPr>
        </a:p>
      </dgm:t>
    </dgm:pt>
    <dgm:pt modelId="{6D715530-E8E4-4D11-8B79-84DFFA733B67}" type="parTrans" cxnId="{84AA4996-AA7B-4F8C-9214-4396539FABA2}">
      <dgm:prSet/>
      <dgm:spPr/>
      <dgm:t>
        <a:bodyPr/>
        <a:lstStyle/>
        <a:p>
          <a:endParaRPr lang="en-US" b="1">
            <a:solidFill>
              <a:schemeClr val="tx1"/>
            </a:solidFill>
            <a:latin typeface="Arial Narrow" pitchFamily="34" charset="0"/>
          </a:endParaRPr>
        </a:p>
      </dgm:t>
    </dgm:pt>
    <dgm:pt modelId="{9EE1934A-AF9A-42A0-A57D-D06EC7707807}" type="sibTrans" cxnId="{84AA4996-AA7B-4F8C-9214-4396539FABA2}">
      <dgm:prSet/>
      <dgm:spPr/>
      <dgm:t>
        <a:bodyPr/>
        <a:lstStyle/>
        <a:p>
          <a:endParaRPr lang="en-US" b="1">
            <a:solidFill>
              <a:schemeClr val="tx1"/>
            </a:solidFill>
            <a:latin typeface="Arial Narrow" pitchFamily="34" charset="0"/>
          </a:endParaRPr>
        </a:p>
      </dgm:t>
    </dgm:pt>
    <dgm:pt modelId="{57265F7D-A354-4726-B48E-481287614D8E}">
      <dgm:prSet/>
      <dgm:spPr/>
      <dgm:t>
        <a:bodyPr/>
        <a:lstStyle/>
        <a:p>
          <a:pPr rtl="0"/>
          <a:r>
            <a:rPr lang="en-US" b="1" smtClean="0">
              <a:solidFill>
                <a:schemeClr val="tx1"/>
              </a:solidFill>
              <a:latin typeface="Arial Narrow" pitchFamily="34" charset="0"/>
            </a:rPr>
            <a:t>kita menolak pengumuman Amerika Syarikat yang mengiktiraf Baitulmaqdis sebagai ibu negara Israel. </a:t>
          </a:r>
          <a:endParaRPr lang="en-US" b="1">
            <a:solidFill>
              <a:schemeClr val="tx1"/>
            </a:solidFill>
            <a:latin typeface="Arial Narrow" pitchFamily="34" charset="0"/>
          </a:endParaRPr>
        </a:p>
      </dgm:t>
    </dgm:pt>
    <dgm:pt modelId="{F8651C21-4721-476D-BD08-F2F0A0DC86D4}" type="parTrans" cxnId="{FE5DF2B5-F65C-444F-9EE0-C804989A1DE3}">
      <dgm:prSet/>
      <dgm:spPr/>
      <dgm:t>
        <a:bodyPr/>
        <a:lstStyle/>
        <a:p>
          <a:endParaRPr lang="en-US" b="1">
            <a:solidFill>
              <a:schemeClr val="tx1"/>
            </a:solidFill>
            <a:latin typeface="Arial Narrow" pitchFamily="34" charset="0"/>
          </a:endParaRPr>
        </a:p>
      </dgm:t>
    </dgm:pt>
    <dgm:pt modelId="{B70D3896-2DE2-4D67-B153-8A0A850C534C}" type="sibTrans" cxnId="{FE5DF2B5-F65C-444F-9EE0-C804989A1DE3}">
      <dgm:prSet/>
      <dgm:spPr/>
      <dgm:t>
        <a:bodyPr/>
        <a:lstStyle/>
        <a:p>
          <a:endParaRPr lang="en-US" b="1">
            <a:solidFill>
              <a:schemeClr val="tx1"/>
            </a:solidFill>
            <a:latin typeface="Arial Narrow" pitchFamily="34" charset="0"/>
          </a:endParaRPr>
        </a:p>
      </dgm:t>
    </dgm:pt>
    <dgm:pt modelId="{5CE7506F-ED15-4ED7-8510-9CBA51031117}">
      <dgm:prSet/>
      <dgm:spPr/>
      <dgm:t>
        <a:bodyPr/>
        <a:lstStyle/>
        <a:p>
          <a:pPr rtl="0"/>
          <a:r>
            <a:rPr lang="en-US" b="1" smtClean="0">
              <a:solidFill>
                <a:schemeClr val="tx1"/>
              </a:solidFill>
              <a:latin typeface="Arial Narrow" pitchFamily="34" charset="0"/>
            </a:rPr>
            <a:t>Hakikatnya, mereka tidak berhak langsung berbuat demikian keran ia tidak sah dari segi undang-undang antarabangsa. </a:t>
          </a:r>
          <a:endParaRPr lang="en-US" b="1">
            <a:solidFill>
              <a:schemeClr val="tx1"/>
            </a:solidFill>
            <a:latin typeface="Arial Narrow" pitchFamily="34" charset="0"/>
          </a:endParaRPr>
        </a:p>
      </dgm:t>
    </dgm:pt>
    <dgm:pt modelId="{98DB2AF1-E726-49C2-A8FF-B3266A01999E}" type="parTrans" cxnId="{EAEA4058-2DF2-4145-82F8-99FE4D39CDCA}">
      <dgm:prSet/>
      <dgm:spPr/>
      <dgm:t>
        <a:bodyPr/>
        <a:lstStyle/>
        <a:p>
          <a:endParaRPr lang="en-US" b="1">
            <a:solidFill>
              <a:schemeClr val="tx1"/>
            </a:solidFill>
            <a:latin typeface="Arial Narrow" pitchFamily="34" charset="0"/>
          </a:endParaRPr>
        </a:p>
      </dgm:t>
    </dgm:pt>
    <dgm:pt modelId="{BAE8C7F1-FC6A-4C85-96C1-E21D14E2C3F5}" type="sibTrans" cxnId="{EAEA4058-2DF2-4145-82F8-99FE4D39CDCA}">
      <dgm:prSet/>
      <dgm:spPr/>
      <dgm:t>
        <a:bodyPr/>
        <a:lstStyle/>
        <a:p>
          <a:endParaRPr lang="en-US" b="1">
            <a:solidFill>
              <a:schemeClr val="tx1"/>
            </a:solidFill>
            <a:latin typeface="Arial Narrow" pitchFamily="34" charset="0"/>
          </a:endParaRPr>
        </a:p>
      </dgm:t>
    </dgm:pt>
    <dgm:pt modelId="{30EFC912-E391-4BF3-B573-6E04E06DFC8D}">
      <dgm:prSet/>
      <dgm:spPr/>
      <dgm:t>
        <a:bodyPr/>
        <a:lstStyle/>
        <a:p>
          <a:pPr rtl="0"/>
          <a:r>
            <a:rPr lang="en-US" b="1" smtClean="0">
              <a:solidFill>
                <a:schemeClr val="tx1"/>
              </a:solidFill>
              <a:latin typeface="Arial Narrow" pitchFamily="34" charset="0"/>
            </a:rPr>
            <a:t>mengingatkan seluruh umat Islam, dalam kita bersemangat menyatakan sokongan dan solidariti terhadap nasib rakyat Palestin, kita perlu mematuhi tatacara yang direstui </a:t>
          </a:r>
          <a:endParaRPr lang="en-US" b="1">
            <a:solidFill>
              <a:schemeClr val="tx1"/>
            </a:solidFill>
            <a:latin typeface="Arial Narrow" pitchFamily="34" charset="0"/>
          </a:endParaRPr>
        </a:p>
      </dgm:t>
    </dgm:pt>
    <dgm:pt modelId="{26F32BB5-303B-401F-AD24-ED32BC7E9C48}" type="parTrans" cxnId="{24C8BBAF-F67B-4836-8A85-C246ECF5426E}">
      <dgm:prSet/>
      <dgm:spPr/>
      <dgm:t>
        <a:bodyPr/>
        <a:lstStyle/>
        <a:p>
          <a:endParaRPr lang="en-US" b="1">
            <a:solidFill>
              <a:schemeClr val="tx1"/>
            </a:solidFill>
            <a:latin typeface="Arial Narrow" pitchFamily="34" charset="0"/>
          </a:endParaRPr>
        </a:p>
      </dgm:t>
    </dgm:pt>
    <dgm:pt modelId="{B6A4EE29-3185-4224-AD9B-678AB590842F}" type="sibTrans" cxnId="{24C8BBAF-F67B-4836-8A85-C246ECF5426E}">
      <dgm:prSet/>
      <dgm:spPr/>
      <dgm:t>
        <a:bodyPr/>
        <a:lstStyle/>
        <a:p>
          <a:endParaRPr lang="en-US" b="1">
            <a:solidFill>
              <a:schemeClr val="tx1"/>
            </a:solidFill>
            <a:latin typeface="Arial Narrow" pitchFamily="34" charset="0"/>
          </a:endParaRPr>
        </a:p>
      </dgm:t>
    </dgm:pt>
    <dgm:pt modelId="{598FE274-C506-4EB1-AA3F-69F4A3D42A2D}" type="pres">
      <dgm:prSet presAssocID="{89355B22-5D49-4952-B367-F717FF10E080}" presName="Name0" presStyleCnt="0">
        <dgm:presLayoutVars>
          <dgm:dir/>
          <dgm:animLvl val="lvl"/>
          <dgm:resizeHandles val="exact"/>
        </dgm:presLayoutVars>
      </dgm:prSet>
      <dgm:spPr/>
    </dgm:pt>
    <dgm:pt modelId="{5E9BE608-AA7B-4D19-9A39-1DD4E9BAC572}" type="pres">
      <dgm:prSet presAssocID="{30EFC912-E391-4BF3-B573-6E04E06DFC8D}" presName="boxAndChildren" presStyleCnt="0"/>
      <dgm:spPr/>
    </dgm:pt>
    <dgm:pt modelId="{DF54AB05-9C85-406C-B0C4-B47D8630997E}" type="pres">
      <dgm:prSet presAssocID="{30EFC912-E391-4BF3-B573-6E04E06DFC8D}" presName="parentTextBox" presStyleLbl="node1" presStyleIdx="0" presStyleCnt="4"/>
      <dgm:spPr/>
    </dgm:pt>
    <dgm:pt modelId="{6F1932AF-CEF3-4CC2-BB1F-0931E81D5F32}" type="pres">
      <dgm:prSet presAssocID="{BAE8C7F1-FC6A-4C85-96C1-E21D14E2C3F5}" presName="sp" presStyleCnt="0"/>
      <dgm:spPr/>
    </dgm:pt>
    <dgm:pt modelId="{D7367A96-24CF-4B37-A1DD-8EB6D29A9659}" type="pres">
      <dgm:prSet presAssocID="{5CE7506F-ED15-4ED7-8510-9CBA51031117}" presName="arrowAndChildren" presStyleCnt="0"/>
      <dgm:spPr/>
    </dgm:pt>
    <dgm:pt modelId="{2D7B66F2-09B1-410B-8A06-4E1340BE49C0}" type="pres">
      <dgm:prSet presAssocID="{5CE7506F-ED15-4ED7-8510-9CBA51031117}" presName="parentTextArrow" presStyleLbl="node1" presStyleIdx="1" presStyleCnt="4"/>
      <dgm:spPr/>
    </dgm:pt>
    <dgm:pt modelId="{2A5F26CC-8BEE-44C7-BADF-900806D8EC42}" type="pres">
      <dgm:prSet presAssocID="{B70D3896-2DE2-4D67-B153-8A0A850C534C}" presName="sp" presStyleCnt="0"/>
      <dgm:spPr/>
    </dgm:pt>
    <dgm:pt modelId="{51E33D80-8316-4E12-8C1F-34C21424C04C}" type="pres">
      <dgm:prSet presAssocID="{57265F7D-A354-4726-B48E-481287614D8E}" presName="arrowAndChildren" presStyleCnt="0"/>
      <dgm:spPr/>
    </dgm:pt>
    <dgm:pt modelId="{C7AA00D5-EFD8-4126-9AD6-36FF2A3383BF}" type="pres">
      <dgm:prSet presAssocID="{57265F7D-A354-4726-B48E-481287614D8E}" presName="parentTextArrow" presStyleLbl="node1" presStyleIdx="2" presStyleCnt="4"/>
      <dgm:spPr/>
    </dgm:pt>
    <dgm:pt modelId="{D3EF5557-42C8-415B-A213-C5F472EC1EF6}" type="pres">
      <dgm:prSet presAssocID="{9EE1934A-AF9A-42A0-A57D-D06EC7707807}" presName="sp" presStyleCnt="0"/>
      <dgm:spPr/>
    </dgm:pt>
    <dgm:pt modelId="{E009C2DA-A0C7-4A7B-94DE-9CA1FFECCFD8}" type="pres">
      <dgm:prSet presAssocID="{5CCFB603-6178-4926-BA02-FCBBED40DEB1}" presName="arrowAndChildren" presStyleCnt="0"/>
      <dgm:spPr/>
    </dgm:pt>
    <dgm:pt modelId="{6B7E2E4D-BEBA-40B2-9F8B-66E4BF0FC5DF}" type="pres">
      <dgm:prSet presAssocID="{5CCFB603-6178-4926-BA02-FCBBED40DEB1}" presName="parentTextArrow" presStyleLbl="node1" presStyleIdx="3" presStyleCnt="4"/>
      <dgm:spPr/>
    </dgm:pt>
  </dgm:ptLst>
  <dgm:cxnLst>
    <dgm:cxn modelId="{3B52D0AE-9734-4BB1-BC79-A2D47454E60F}" type="presOf" srcId="{57265F7D-A354-4726-B48E-481287614D8E}" destId="{C7AA00D5-EFD8-4126-9AD6-36FF2A3383BF}" srcOrd="0" destOrd="0" presId="urn:microsoft.com/office/officeart/2005/8/layout/process4"/>
    <dgm:cxn modelId="{24C8BBAF-F67B-4836-8A85-C246ECF5426E}" srcId="{89355B22-5D49-4952-B367-F717FF10E080}" destId="{30EFC912-E391-4BF3-B573-6E04E06DFC8D}" srcOrd="3" destOrd="0" parTransId="{26F32BB5-303B-401F-AD24-ED32BC7E9C48}" sibTransId="{B6A4EE29-3185-4224-AD9B-678AB590842F}"/>
    <dgm:cxn modelId="{EAEA4058-2DF2-4145-82F8-99FE4D39CDCA}" srcId="{89355B22-5D49-4952-B367-F717FF10E080}" destId="{5CE7506F-ED15-4ED7-8510-9CBA51031117}" srcOrd="2" destOrd="0" parTransId="{98DB2AF1-E726-49C2-A8FF-B3266A01999E}" sibTransId="{BAE8C7F1-FC6A-4C85-96C1-E21D14E2C3F5}"/>
    <dgm:cxn modelId="{84AA4996-AA7B-4F8C-9214-4396539FABA2}" srcId="{89355B22-5D49-4952-B367-F717FF10E080}" destId="{5CCFB603-6178-4926-BA02-FCBBED40DEB1}" srcOrd="0" destOrd="0" parTransId="{6D715530-E8E4-4D11-8B79-84DFFA733B67}" sibTransId="{9EE1934A-AF9A-42A0-A57D-D06EC7707807}"/>
    <dgm:cxn modelId="{FE5DF2B5-F65C-444F-9EE0-C804989A1DE3}" srcId="{89355B22-5D49-4952-B367-F717FF10E080}" destId="{57265F7D-A354-4726-B48E-481287614D8E}" srcOrd="1" destOrd="0" parTransId="{F8651C21-4721-476D-BD08-F2F0A0DC86D4}" sibTransId="{B70D3896-2DE2-4D67-B153-8A0A850C534C}"/>
    <dgm:cxn modelId="{D48D404B-65F6-438E-A72C-75D55ADE9B5E}" type="presOf" srcId="{30EFC912-E391-4BF3-B573-6E04E06DFC8D}" destId="{DF54AB05-9C85-406C-B0C4-B47D8630997E}" srcOrd="0" destOrd="0" presId="urn:microsoft.com/office/officeart/2005/8/layout/process4"/>
    <dgm:cxn modelId="{0E77A5CB-0411-41D7-ACEE-3C79BB3C3F31}" type="presOf" srcId="{89355B22-5D49-4952-B367-F717FF10E080}" destId="{598FE274-C506-4EB1-AA3F-69F4A3D42A2D}" srcOrd="0" destOrd="0" presId="urn:microsoft.com/office/officeart/2005/8/layout/process4"/>
    <dgm:cxn modelId="{6AE5C488-1FF7-4292-BE64-F81EDCA5931C}" type="presOf" srcId="{5CCFB603-6178-4926-BA02-FCBBED40DEB1}" destId="{6B7E2E4D-BEBA-40B2-9F8B-66E4BF0FC5DF}" srcOrd="0" destOrd="0" presId="urn:microsoft.com/office/officeart/2005/8/layout/process4"/>
    <dgm:cxn modelId="{307D8BBE-6CB0-4318-8EC0-3053C5F3975B}" type="presOf" srcId="{5CE7506F-ED15-4ED7-8510-9CBA51031117}" destId="{2D7B66F2-09B1-410B-8A06-4E1340BE49C0}" srcOrd="0" destOrd="0" presId="urn:microsoft.com/office/officeart/2005/8/layout/process4"/>
    <dgm:cxn modelId="{2BD259AE-599B-4D51-8DEC-4077CF26A5E4}" type="presParOf" srcId="{598FE274-C506-4EB1-AA3F-69F4A3D42A2D}" destId="{5E9BE608-AA7B-4D19-9A39-1DD4E9BAC572}" srcOrd="0" destOrd="0" presId="urn:microsoft.com/office/officeart/2005/8/layout/process4"/>
    <dgm:cxn modelId="{CE3A176C-B2B5-4502-94C2-6CAFCCD42472}" type="presParOf" srcId="{5E9BE608-AA7B-4D19-9A39-1DD4E9BAC572}" destId="{DF54AB05-9C85-406C-B0C4-B47D8630997E}" srcOrd="0" destOrd="0" presId="urn:microsoft.com/office/officeart/2005/8/layout/process4"/>
    <dgm:cxn modelId="{E616CEBC-9455-4F52-9EAF-655F98272725}" type="presParOf" srcId="{598FE274-C506-4EB1-AA3F-69F4A3D42A2D}" destId="{6F1932AF-CEF3-4CC2-BB1F-0931E81D5F32}" srcOrd="1" destOrd="0" presId="urn:microsoft.com/office/officeart/2005/8/layout/process4"/>
    <dgm:cxn modelId="{595A7278-C3C8-4866-83F0-9F4C76D8D7A6}" type="presParOf" srcId="{598FE274-C506-4EB1-AA3F-69F4A3D42A2D}" destId="{D7367A96-24CF-4B37-A1DD-8EB6D29A9659}" srcOrd="2" destOrd="0" presId="urn:microsoft.com/office/officeart/2005/8/layout/process4"/>
    <dgm:cxn modelId="{887B5DE8-7374-4284-AA6E-4359796BF5B0}" type="presParOf" srcId="{D7367A96-24CF-4B37-A1DD-8EB6D29A9659}" destId="{2D7B66F2-09B1-410B-8A06-4E1340BE49C0}" srcOrd="0" destOrd="0" presId="urn:microsoft.com/office/officeart/2005/8/layout/process4"/>
    <dgm:cxn modelId="{0703067C-8DFC-4076-8C64-6CC0D9A2D8B4}" type="presParOf" srcId="{598FE274-C506-4EB1-AA3F-69F4A3D42A2D}" destId="{2A5F26CC-8BEE-44C7-BADF-900806D8EC42}" srcOrd="3" destOrd="0" presId="urn:microsoft.com/office/officeart/2005/8/layout/process4"/>
    <dgm:cxn modelId="{CBCF6107-49C5-4BE1-8D57-B824D7484604}" type="presParOf" srcId="{598FE274-C506-4EB1-AA3F-69F4A3D42A2D}" destId="{51E33D80-8316-4E12-8C1F-34C21424C04C}" srcOrd="4" destOrd="0" presId="urn:microsoft.com/office/officeart/2005/8/layout/process4"/>
    <dgm:cxn modelId="{822CC95A-001D-4DC8-9E0B-502AB281E130}" type="presParOf" srcId="{51E33D80-8316-4E12-8C1F-34C21424C04C}" destId="{C7AA00D5-EFD8-4126-9AD6-36FF2A3383BF}" srcOrd="0" destOrd="0" presId="urn:microsoft.com/office/officeart/2005/8/layout/process4"/>
    <dgm:cxn modelId="{AD8A1000-53AD-4D0A-BC70-662E6FF3707D}" type="presParOf" srcId="{598FE274-C506-4EB1-AA3F-69F4A3D42A2D}" destId="{D3EF5557-42C8-415B-A213-C5F472EC1EF6}" srcOrd="5" destOrd="0" presId="urn:microsoft.com/office/officeart/2005/8/layout/process4"/>
    <dgm:cxn modelId="{AC5DD496-17A8-45BA-8DED-631BB840939E}" type="presParOf" srcId="{598FE274-C506-4EB1-AA3F-69F4A3D42A2D}" destId="{E009C2DA-A0C7-4A7B-94DE-9CA1FFECCFD8}" srcOrd="6" destOrd="0" presId="urn:microsoft.com/office/officeart/2005/8/layout/process4"/>
    <dgm:cxn modelId="{D1AE9984-551F-490B-B9BB-BC883DD505C3}" type="presParOf" srcId="{E009C2DA-A0C7-4A7B-94DE-9CA1FFECCFD8}" destId="{6B7E2E4D-BEBA-40B2-9F8B-66E4BF0FC5DF}"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346A709-BCA0-4489-92AA-9E51CDD3A223}" type="doc">
      <dgm:prSet loTypeId="urn:microsoft.com/office/officeart/2008/layout/VerticalCurvedList" loCatId="list" qsTypeId="urn:microsoft.com/office/officeart/2005/8/quickstyle/simple1" qsCatId="simple" csTypeId="urn:microsoft.com/office/officeart/2005/8/colors/colorful2" csCatId="colorful"/>
      <dgm:spPr/>
      <dgm:t>
        <a:bodyPr/>
        <a:lstStyle/>
        <a:p>
          <a:endParaRPr lang="en-US"/>
        </a:p>
      </dgm:t>
    </dgm:pt>
    <dgm:pt modelId="{9F089849-FF57-496B-B9A9-4C5C01DA8B54}">
      <dgm:prSet/>
      <dgm:spPr/>
      <dgm:t>
        <a:bodyPr/>
        <a:lstStyle/>
        <a:p>
          <a:pPr rtl="0"/>
          <a:r>
            <a:rPr lang="en-US" b="1" smtClean="0">
              <a:solidFill>
                <a:schemeClr val="tx1"/>
              </a:solidFill>
              <a:latin typeface="Arial Narrow" pitchFamily="34" charset="0"/>
            </a:rPr>
            <a:t>tiada alasan buat kita untuk tidak menghiraukan saudara seakidah kita ini dalam mempertahankan Kota Suci Baitulmaqdis. </a:t>
          </a:r>
          <a:endParaRPr lang="en-US" b="1">
            <a:solidFill>
              <a:schemeClr val="tx1"/>
            </a:solidFill>
            <a:latin typeface="Arial Narrow" pitchFamily="34" charset="0"/>
          </a:endParaRPr>
        </a:p>
      </dgm:t>
    </dgm:pt>
    <dgm:pt modelId="{FA2CA050-F534-4EAD-8538-2A030C25E87D}" type="parTrans" cxnId="{C8B59EF5-63D7-4B83-BECE-0AF235761F80}">
      <dgm:prSet/>
      <dgm:spPr/>
      <dgm:t>
        <a:bodyPr/>
        <a:lstStyle/>
        <a:p>
          <a:endParaRPr lang="en-US" b="1">
            <a:solidFill>
              <a:schemeClr val="tx1"/>
            </a:solidFill>
            <a:latin typeface="Arial Narrow" pitchFamily="34" charset="0"/>
          </a:endParaRPr>
        </a:p>
      </dgm:t>
    </dgm:pt>
    <dgm:pt modelId="{84504395-CF43-4F16-AC75-559F2F7ABD5B}" type="sibTrans" cxnId="{C8B59EF5-63D7-4B83-BECE-0AF235761F80}">
      <dgm:prSet/>
      <dgm:spPr/>
      <dgm:t>
        <a:bodyPr/>
        <a:lstStyle/>
        <a:p>
          <a:endParaRPr lang="en-US" b="1">
            <a:solidFill>
              <a:schemeClr val="tx1"/>
            </a:solidFill>
            <a:latin typeface="Arial Narrow" pitchFamily="34" charset="0"/>
          </a:endParaRPr>
        </a:p>
      </dgm:t>
    </dgm:pt>
    <dgm:pt modelId="{794FF439-5CCB-4303-9BC5-192E0B579BA6}">
      <dgm:prSet/>
      <dgm:spPr/>
      <dgm:t>
        <a:bodyPr/>
        <a:lstStyle/>
        <a:p>
          <a:pPr rtl="0"/>
          <a:r>
            <a:rPr lang="en-US" b="1" smtClean="0">
              <a:solidFill>
                <a:schemeClr val="tx1"/>
              </a:solidFill>
              <a:latin typeface="Arial Narrow" pitchFamily="34" charset="0"/>
            </a:rPr>
            <a:t>ketepikan apa jua perbezaan yang mengganggu kesepaduan dan kesatuan sesama kita. </a:t>
          </a:r>
          <a:endParaRPr lang="en-US" b="1">
            <a:solidFill>
              <a:schemeClr val="tx1"/>
            </a:solidFill>
            <a:latin typeface="Arial Narrow" pitchFamily="34" charset="0"/>
          </a:endParaRPr>
        </a:p>
      </dgm:t>
    </dgm:pt>
    <dgm:pt modelId="{E13D776C-1764-447A-B620-544CBCE94839}" type="parTrans" cxnId="{9F0F7424-ADD4-4371-B513-64B9F7ED54A0}">
      <dgm:prSet/>
      <dgm:spPr/>
      <dgm:t>
        <a:bodyPr/>
        <a:lstStyle/>
        <a:p>
          <a:endParaRPr lang="en-US" b="1">
            <a:solidFill>
              <a:schemeClr val="tx1"/>
            </a:solidFill>
            <a:latin typeface="Arial Narrow" pitchFamily="34" charset="0"/>
          </a:endParaRPr>
        </a:p>
      </dgm:t>
    </dgm:pt>
    <dgm:pt modelId="{E50900CE-5063-4136-8E3B-6E7FEEFC1BE7}" type="sibTrans" cxnId="{9F0F7424-ADD4-4371-B513-64B9F7ED54A0}">
      <dgm:prSet/>
      <dgm:spPr/>
      <dgm:t>
        <a:bodyPr/>
        <a:lstStyle/>
        <a:p>
          <a:endParaRPr lang="en-US" b="1">
            <a:solidFill>
              <a:schemeClr val="tx1"/>
            </a:solidFill>
            <a:latin typeface="Arial Narrow" pitchFamily="34" charset="0"/>
          </a:endParaRPr>
        </a:p>
      </dgm:t>
    </dgm:pt>
    <dgm:pt modelId="{DA79DB7C-D7CA-4682-BE22-EF30198E1D86}">
      <dgm:prSet/>
      <dgm:spPr/>
      <dgm:t>
        <a:bodyPr/>
        <a:lstStyle/>
        <a:p>
          <a:pPr rtl="0"/>
          <a:r>
            <a:rPr lang="en-US" b="1" smtClean="0">
              <a:solidFill>
                <a:schemeClr val="tx1"/>
              </a:solidFill>
              <a:latin typeface="Arial Narrow" pitchFamily="34" charset="0"/>
            </a:rPr>
            <a:t>Inilah masanya kita berganding bahu, berdoa dan bermunajat, serta membantu sedaya mungkin setiap umat Islam yang ditindas walau di mana jua. </a:t>
          </a:r>
          <a:endParaRPr lang="en-US" b="1">
            <a:solidFill>
              <a:schemeClr val="tx1"/>
            </a:solidFill>
            <a:latin typeface="Arial Narrow" pitchFamily="34" charset="0"/>
          </a:endParaRPr>
        </a:p>
      </dgm:t>
    </dgm:pt>
    <dgm:pt modelId="{E8C13D78-5E41-44EE-9E3B-00817DEDCDB3}" type="parTrans" cxnId="{3FB94D6C-FD86-47F8-9A8B-9F6149536201}">
      <dgm:prSet/>
      <dgm:spPr/>
      <dgm:t>
        <a:bodyPr/>
        <a:lstStyle/>
        <a:p>
          <a:endParaRPr lang="en-US" b="1">
            <a:solidFill>
              <a:schemeClr val="tx1"/>
            </a:solidFill>
            <a:latin typeface="Arial Narrow" pitchFamily="34" charset="0"/>
          </a:endParaRPr>
        </a:p>
      </dgm:t>
    </dgm:pt>
    <dgm:pt modelId="{2790F09A-E6BA-4B39-8E31-963E8239C18B}" type="sibTrans" cxnId="{3FB94D6C-FD86-47F8-9A8B-9F6149536201}">
      <dgm:prSet/>
      <dgm:spPr/>
      <dgm:t>
        <a:bodyPr/>
        <a:lstStyle/>
        <a:p>
          <a:endParaRPr lang="en-US" b="1">
            <a:solidFill>
              <a:schemeClr val="tx1"/>
            </a:solidFill>
            <a:latin typeface="Arial Narrow" pitchFamily="34" charset="0"/>
          </a:endParaRPr>
        </a:p>
      </dgm:t>
    </dgm:pt>
    <dgm:pt modelId="{A44B6A7F-DB77-4310-A873-59FEF78DD1AD}" type="pres">
      <dgm:prSet presAssocID="{0346A709-BCA0-4489-92AA-9E51CDD3A223}" presName="Name0" presStyleCnt="0">
        <dgm:presLayoutVars>
          <dgm:chMax val="7"/>
          <dgm:chPref val="7"/>
          <dgm:dir/>
        </dgm:presLayoutVars>
      </dgm:prSet>
      <dgm:spPr/>
    </dgm:pt>
    <dgm:pt modelId="{F88BC5FC-DE6A-4235-85B1-4821F2E3532F}" type="pres">
      <dgm:prSet presAssocID="{0346A709-BCA0-4489-92AA-9E51CDD3A223}" presName="Name1" presStyleCnt="0"/>
      <dgm:spPr/>
    </dgm:pt>
    <dgm:pt modelId="{7C136E74-24A8-43BE-9718-5CDCA415D53F}" type="pres">
      <dgm:prSet presAssocID="{0346A709-BCA0-4489-92AA-9E51CDD3A223}" presName="cycle" presStyleCnt="0"/>
      <dgm:spPr/>
    </dgm:pt>
    <dgm:pt modelId="{4A0D2030-8754-4CB4-80F3-A8D19766C887}" type="pres">
      <dgm:prSet presAssocID="{0346A709-BCA0-4489-92AA-9E51CDD3A223}" presName="srcNode" presStyleLbl="node1" presStyleIdx="0" presStyleCnt="3"/>
      <dgm:spPr/>
    </dgm:pt>
    <dgm:pt modelId="{0E5FA593-D693-4603-A567-394C20804AA9}" type="pres">
      <dgm:prSet presAssocID="{0346A709-BCA0-4489-92AA-9E51CDD3A223}" presName="conn" presStyleLbl="parChTrans1D2" presStyleIdx="0" presStyleCnt="1"/>
      <dgm:spPr/>
    </dgm:pt>
    <dgm:pt modelId="{4D0C9A44-98C9-4BB3-A32B-C615F88DC601}" type="pres">
      <dgm:prSet presAssocID="{0346A709-BCA0-4489-92AA-9E51CDD3A223}" presName="extraNode" presStyleLbl="node1" presStyleIdx="0" presStyleCnt="3"/>
      <dgm:spPr/>
    </dgm:pt>
    <dgm:pt modelId="{6E41E9B8-4920-4FCE-B48F-33A94FA700F0}" type="pres">
      <dgm:prSet presAssocID="{0346A709-BCA0-4489-92AA-9E51CDD3A223}" presName="dstNode" presStyleLbl="node1" presStyleIdx="0" presStyleCnt="3"/>
      <dgm:spPr/>
    </dgm:pt>
    <dgm:pt modelId="{568F9531-C907-4E10-9AE8-B0EE5A5D925D}" type="pres">
      <dgm:prSet presAssocID="{9F089849-FF57-496B-B9A9-4C5C01DA8B54}" presName="text_1" presStyleLbl="node1" presStyleIdx="0" presStyleCnt="3">
        <dgm:presLayoutVars>
          <dgm:bulletEnabled val="1"/>
        </dgm:presLayoutVars>
      </dgm:prSet>
      <dgm:spPr/>
    </dgm:pt>
    <dgm:pt modelId="{3981AE47-548D-47C0-BCF3-D44065DDF0F2}" type="pres">
      <dgm:prSet presAssocID="{9F089849-FF57-496B-B9A9-4C5C01DA8B54}" presName="accent_1" presStyleCnt="0"/>
      <dgm:spPr/>
    </dgm:pt>
    <dgm:pt modelId="{979596FD-FC06-4E09-ADA6-E29EF68C3597}" type="pres">
      <dgm:prSet presAssocID="{9F089849-FF57-496B-B9A9-4C5C01DA8B54}" presName="accentRepeatNode" presStyleLbl="solidFgAcc1" presStyleIdx="0" presStyleCnt="3"/>
      <dgm:spPr/>
    </dgm:pt>
    <dgm:pt modelId="{8878ABCB-6009-4B12-9F63-C3903EE87E63}" type="pres">
      <dgm:prSet presAssocID="{794FF439-5CCB-4303-9BC5-192E0B579BA6}" presName="text_2" presStyleLbl="node1" presStyleIdx="1" presStyleCnt="3">
        <dgm:presLayoutVars>
          <dgm:bulletEnabled val="1"/>
        </dgm:presLayoutVars>
      </dgm:prSet>
      <dgm:spPr/>
    </dgm:pt>
    <dgm:pt modelId="{C741EDA7-C859-4D9B-B98F-A2ECB03068E7}" type="pres">
      <dgm:prSet presAssocID="{794FF439-5CCB-4303-9BC5-192E0B579BA6}" presName="accent_2" presStyleCnt="0"/>
      <dgm:spPr/>
    </dgm:pt>
    <dgm:pt modelId="{664C93D9-4F75-413B-90B2-76E8C2EB46CD}" type="pres">
      <dgm:prSet presAssocID="{794FF439-5CCB-4303-9BC5-192E0B579BA6}" presName="accentRepeatNode" presStyleLbl="solidFgAcc1" presStyleIdx="1" presStyleCnt="3"/>
      <dgm:spPr/>
    </dgm:pt>
    <dgm:pt modelId="{AF44E26B-68F3-4077-B152-DA310587BD66}" type="pres">
      <dgm:prSet presAssocID="{DA79DB7C-D7CA-4682-BE22-EF30198E1D86}" presName="text_3" presStyleLbl="node1" presStyleIdx="2" presStyleCnt="3">
        <dgm:presLayoutVars>
          <dgm:bulletEnabled val="1"/>
        </dgm:presLayoutVars>
      </dgm:prSet>
      <dgm:spPr/>
    </dgm:pt>
    <dgm:pt modelId="{F4CD7818-2D3A-4663-85D7-188ACC954C21}" type="pres">
      <dgm:prSet presAssocID="{DA79DB7C-D7CA-4682-BE22-EF30198E1D86}" presName="accent_3" presStyleCnt="0"/>
      <dgm:spPr/>
    </dgm:pt>
    <dgm:pt modelId="{913FF640-6173-434C-A8C6-79DDBC523CC1}" type="pres">
      <dgm:prSet presAssocID="{DA79DB7C-D7CA-4682-BE22-EF30198E1D86}" presName="accentRepeatNode" presStyleLbl="solidFgAcc1" presStyleIdx="2" presStyleCnt="3"/>
      <dgm:spPr/>
    </dgm:pt>
  </dgm:ptLst>
  <dgm:cxnLst>
    <dgm:cxn modelId="{9F0F7424-ADD4-4371-B513-64B9F7ED54A0}" srcId="{0346A709-BCA0-4489-92AA-9E51CDD3A223}" destId="{794FF439-5CCB-4303-9BC5-192E0B579BA6}" srcOrd="1" destOrd="0" parTransId="{E13D776C-1764-447A-B620-544CBCE94839}" sibTransId="{E50900CE-5063-4136-8E3B-6E7FEEFC1BE7}"/>
    <dgm:cxn modelId="{475CC3DB-E883-40CF-8E7E-EDE493037955}" type="presOf" srcId="{DA79DB7C-D7CA-4682-BE22-EF30198E1D86}" destId="{AF44E26B-68F3-4077-B152-DA310587BD66}" srcOrd="0" destOrd="0" presId="urn:microsoft.com/office/officeart/2008/layout/VerticalCurvedList"/>
    <dgm:cxn modelId="{C5E0DE6D-038A-4E44-9CDE-C69647C0858E}" type="presOf" srcId="{0346A709-BCA0-4489-92AA-9E51CDD3A223}" destId="{A44B6A7F-DB77-4310-A873-59FEF78DD1AD}" srcOrd="0" destOrd="0" presId="urn:microsoft.com/office/officeart/2008/layout/VerticalCurvedList"/>
    <dgm:cxn modelId="{3FB94D6C-FD86-47F8-9A8B-9F6149536201}" srcId="{0346A709-BCA0-4489-92AA-9E51CDD3A223}" destId="{DA79DB7C-D7CA-4682-BE22-EF30198E1D86}" srcOrd="2" destOrd="0" parTransId="{E8C13D78-5E41-44EE-9E3B-00817DEDCDB3}" sibTransId="{2790F09A-E6BA-4B39-8E31-963E8239C18B}"/>
    <dgm:cxn modelId="{170EA6DE-4FCE-4854-8168-572E38C7107F}" type="presOf" srcId="{794FF439-5CCB-4303-9BC5-192E0B579BA6}" destId="{8878ABCB-6009-4B12-9F63-C3903EE87E63}" srcOrd="0" destOrd="0" presId="urn:microsoft.com/office/officeart/2008/layout/VerticalCurvedList"/>
    <dgm:cxn modelId="{7342B4B1-F1B1-4751-9FAB-25AEA03426D3}" type="presOf" srcId="{84504395-CF43-4F16-AC75-559F2F7ABD5B}" destId="{0E5FA593-D693-4603-A567-394C20804AA9}" srcOrd="0" destOrd="0" presId="urn:microsoft.com/office/officeart/2008/layout/VerticalCurvedList"/>
    <dgm:cxn modelId="{C44871EF-29D8-42A9-B876-A40417014140}" type="presOf" srcId="{9F089849-FF57-496B-B9A9-4C5C01DA8B54}" destId="{568F9531-C907-4E10-9AE8-B0EE5A5D925D}" srcOrd="0" destOrd="0" presId="urn:microsoft.com/office/officeart/2008/layout/VerticalCurvedList"/>
    <dgm:cxn modelId="{C8B59EF5-63D7-4B83-BECE-0AF235761F80}" srcId="{0346A709-BCA0-4489-92AA-9E51CDD3A223}" destId="{9F089849-FF57-496B-B9A9-4C5C01DA8B54}" srcOrd="0" destOrd="0" parTransId="{FA2CA050-F534-4EAD-8538-2A030C25E87D}" sibTransId="{84504395-CF43-4F16-AC75-559F2F7ABD5B}"/>
    <dgm:cxn modelId="{6153B526-2A68-4BA7-9121-A703856D9F3B}" type="presParOf" srcId="{A44B6A7F-DB77-4310-A873-59FEF78DD1AD}" destId="{F88BC5FC-DE6A-4235-85B1-4821F2E3532F}" srcOrd="0" destOrd="0" presId="urn:microsoft.com/office/officeart/2008/layout/VerticalCurvedList"/>
    <dgm:cxn modelId="{847875D5-282C-4B6C-A069-935C4124EF78}" type="presParOf" srcId="{F88BC5FC-DE6A-4235-85B1-4821F2E3532F}" destId="{7C136E74-24A8-43BE-9718-5CDCA415D53F}" srcOrd="0" destOrd="0" presId="urn:microsoft.com/office/officeart/2008/layout/VerticalCurvedList"/>
    <dgm:cxn modelId="{6724AB5F-4587-4322-8D98-C3E32902ED83}" type="presParOf" srcId="{7C136E74-24A8-43BE-9718-5CDCA415D53F}" destId="{4A0D2030-8754-4CB4-80F3-A8D19766C887}" srcOrd="0" destOrd="0" presId="urn:microsoft.com/office/officeart/2008/layout/VerticalCurvedList"/>
    <dgm:cxn modelId="{6C06B059-BFE0-41F0-A4D3-AB48F407AE90}" type="presParOf" srcId="{7C136E74-24A8-43BE-9718-5CDCA415D53F}" destId="{0E5FA593-D693-4603-A567-394C20804AA9}" srcOrd="1" destOrd="0" presId="urn:microsoft.com/office/officeart/2008/layout/VerticalCurvedList"/>
    <dgm:cxn modelId="{A20F602B-AF7F-4D21-969E-8DB75D081A10}" type="presParOf" srcId="{7C136E74-24A8-43BE-9718-5CDCA415D53F}" destId="{4D0C9A44-98C9-4BB3-A32B-C615F88DC601}" srcOrd="2" destOrd="0" presId="urn:microsoft.com/office/officeart/2008/layout/VerticalCurvedList"/>
    <dgm:cxn modelId="{3955B1F5-831A-4164-9B59-CEF7FCE7E5EB}" type="presParOf" srcId="{7C136E74-24A8-43BE-9718-5CDCA415D53F}" destId="{6E41E9B8-4920-4FCE-B48F-33A94FA700F0}" srcOrd="3" destOrd="0" presId="urn:microsoft.com/office/officeart/2008/layout/VerticalCurvedList"/>
    <dgm:cxn modelId="{912FE7E1-53B9-48B7-BF77-AF75A72736C0}" type="presParOf" srcId="{F88BC5FC-DE6A-4235-85B1-4821F2E3532F}" destId="{568F9531-C907-4E10-9AE8-B0EE5A5D925D}" srcOrd="1" destOrd="0" presId="urn:microsoft.com/office/officeart/2008/layout/VerticalCurvedList"/>
    <dgm:cxn modelId="{41DD61F3-7486-4AAC-A984-22DE5F5CCC27}" type="presParOf" srcId="{F88BC5FC-DE6A-4235-85B1-4821F2E3532F}" destId="{3981AE47-548D-47C0-BCF3-D44065DDF0F2}" srcOrd="2" destOrd="0" presId="urn:microsoft.com/office/officeart/2008/layout/VerticalCurvedList"/>
    <dgm:cxn modelId="{51EAB01A-36D1-440A-8852-32B5B7086FBD}" type="presParOf" srcId="{3981AE47-548D-47C0-BCF3-D44065DDF0F2}" destId="{979596FD-FC06-4E09-ADA6-E29EF68C3597}" srcOrd="0" destOrd="0" presId="urn:microsoft.com/office/officeart/2008/layout/VerticalCurvedList"/>
    <dgm:cxn modelId="{8D352F6C-66B6-420B-9C52-97E68CCAA323}" type="presParOf" srcId="{F88BC5FC-DE6A-4235-85B1-4821F2E3532F}" destId="{8878ABCB-6009-4B12-9F63-C3903EE87E63}" srcOrd="3" destOrd="0" presId="urn:microsoft.com/office/officeart/2008/layout/VerticalCurvedList"/>
    <dgm:cxn modelId="{CF7EBF2F-00F8-4A18-AF69-DEA5CD3B8C5D}" type="presParOf" srcId="{F88BC5FC-DE6A-4235-85B1-4821F2E3532F}" destId="{C741EDA7-C859-4D9B-B98F-A2ECB03068E7}" srcOrd="4" destOrd="0" presId="urn:microsoft.com/office/officeart/2008/layout/VerticalCurvedList"/>
    <dgm:cxn modelId="{CF8D75E7-ADC7-499D-A530-9ABBD13C199B}" type="presParOf" srcId="{C741EDA7-C859-4D9B-B98F-A2ECB03068E7}" destId="{664C93D9-4F75-413B-90B2-76E8C2EB46CD}" srcOrd="0" destOrd="0" presId="urn:microsoft.com/office/officeart/2008/layout/VerticalCurvedList"/>
    <dgm:cxn modelId="{6C4842BF-A42B-405A-BEC4-24684884C141}" type="presParOf" srcId="{F88BC5FC-DE6A-4235-85B1-4821F2E3532F}" destId="{AF44E26B-68F3-4077-B152-DA310587BD66}" srcOrd="5" destOrd="0" presId="urn:microsoft.com/office/officeart/2008/layout/VerticalCurvedList"/>
    <dgm:cxn modelId="{2A9159E1-BEFE-463A-B723-82E7A6A8165D}" type="presParOf" srcId="{F88BC5FC-DE6A-4235-85B1-4821F2E3532F}" destId="{F4CD7818-2D3A-4663-85D7-188ACC954C21}" srcOrd="6" destOrd="0" presId="urn:microsoft.com/office/officeart/2008/layout/VerticalCurvedList"/>
    <dgm:cxn modelId="{003B0AF6-D1DC-4904-BC75-75B1C4455323}" type="presParOf" srcId="{F4CD7818-2D3A-4663-85D7-188ACC954C21}" destId="{913FF640-6173-434C-A8C6-79DDBC523CC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A1396F6-F296-40DD-9FE7-37D8883FBB4A}" type="doc">
      <dgm:prSet loTypeId="urn:microsoft.com/office/officeart/2008/layout/AlternatingPictureBlocks" loCatId="list" qsTypeId="urn:microsoft.com/office/officeart/2005/8/quickstyle/simple1" qsCatId="simple" csTypeId="urn:microsoft.com/office/officeart/2005/8/colors/colorful1" csCatId="colorful"/>
      <dgm:spPr/>
      <dgm:t>
        <a:bodyPr/>
        <a:lstStyle/>
        <a:p>
          <a:endParaRPr lang="en-US"/>
        </a:p>
      </dgm:t>
    </dgm:pt>
    <dgm:pt modelId="{2612DA79-FEC1-4BDC-9ED1-CF0FB09C4177}">
      <dgm:prSet/>
      <dgm:spPr/>
      <dgm:t>
        <a:bodyPr/>
        <a:lstStyle/>
        <a:p>
          <a:pPr rtl="0"/>
          <a:r>
            <a:rPr lang="en-MY" b="1" smtClean="0">
              <a:solidFill>
                <a:schemeClr val="tx1"/>
              </a:solidFill>
              <a:latin typeface="Arial Narrow" pitchFamily="34" charset="0"/>
            </a:rPr>
            <a:t>segala peristiwa yang berlaku pada hari ini menunjukkan betapa dekatnya dengan Hari Kiamat. </a:t>
          </a:r>
          <a:endParaRPr lang="en-US" b="1">
            <a:solidFill>
              <a:schemeClr val="tx1"/>
            </a:solidFill>
            <a:latin typeface="Arial Narrow" pitchFamily="34" charset="0"/>
          </a:endParaRPr>
        </a:p>
      </dgm:t>
    </dgm:pt>
    <dgm:pt modelId="{2499B43C-608E-4AAC-9616-A395918EA2FB}" type="parTrans" cxnId="{0CFC1FF6-8D94-44A5-B454-01416E31414F}">
      <dgm:prSet/>
      <dgm:spPr/>
      <dgm:t>
        <a:bodyPr/>
        <a:lstStyle/>
        <a:p>
          <a:endParaRPr lang="en-US" b="1">
            <a:solidFill>
              <a:schemeClr val="tx1"/>
            </a:solidFill>
            <a:latin typeface="Arial Narrow" pitchFamily="34" charset="0"/>
          </a:endParaRPr>
        </a:p>
      </dgm:t>
    </dgm:pt>
    <dgm:pt modelId="{5CEBEF72-1749-40AD-AC14-2D9097C4B2F2}" type="sibTrans" cxnId="{0CFC1FF6-8D94-44A5-B454-01416E31414F}">
      <dgm:prSet/>
      <dgm:spPr/>
      <dgm:t>
        <a:bodyPr/>
        <a:lstStyle/>
        <a:p>
          <a:endParaRPr lang="en-US" b="1">
            <a:solidFill>
              <a:schemeClr val="tx1"/>
            </a:solidFill>
            <a:latin typeface="Arial Narrow" pitchFamily="34" charset="0"/>
          </a:endParaRPr>
        </a:p>
      </dgm:t>
    </dgm:pt>
    <dgm:pt modelId="{E06136DD-5476-4D24-8AD6-93C9232678D9}">
      <dgm:prSet/>
      <dgm:spPr/>
      <dgm:t>
        <a:bodyPr/>
        <a:lstStyle/>
        <a:p>
          <a:pPr rtl="0"/>
          <a:r>
            <a:rPr lang="en-MY" b="1" smtClean="0">
              <a:solidFill>
                <a:schemeClr val="tx1"/>
              </a:solidFill>
              <a:latin typeface="Arial Narrow" pitchFamily="34" charset="0"/>
            </a:rPr>
            <a:t>peringatan Rasulullah SAW, kini nyata telah berlaku satu persatu. </a:t>
          </a:r>
          <a:endParaRPr lang="en-US" b="1">
            <a:solidFill>
              <a:schemeClr val="tx1"/>
            </a:solidFill>
            <a:latin typeface="Arial Narrow" pitchFamily="34" charset="0"/>
          </a:endParaRPr>
        </a:p>
      </dgm:t>
    </dgm:pt>
    <dgm:pt modelId="{C5B0A9E7-6BFC-4482-BD3C-DC2E5E1078A7}" type="parTrans" cxnId="{3573C298-253A-4F07-A2B4-D6EA6E3335B8}">
      <dgm:prSet/>
      <dgm:spPr/>
      <dgm:t>
        <a:bodyPr/>
        <a:lstStyle/>
        <a:p>
          <a:endParaRPr lang="en-US" b="1">
            <a:solidFill>
              <a:schemeClr val="tx1"/>
            </a:solidFill>
            <a:latin typeface="Arial Narrow" pitchFamily="34" charset="0"/>
          </a:endParaRPr>
        </a:p>
      </dgm:t>
    </dgm:pt>
    <dgm:pt modelId="{A82EDC34-B162-462C-838A-07E4763364F5}" type="sibTrans" cxnId="{3573C298-253A-4F07-A2B4-D6EA6E3335B8}">
      <dgm:prSet/>
      <dgm:spPr/>
      <dgm:t>
        <a:bodyPr/>
        <a:lstStyle/>
        <a:p>
          <a:endParaRPr lang="en-US" b="1">
            <a:solidFill>
              <a:schemeClr val="tx1"/>
            </a:solidFill>
            <a:latin typeface="Arial Narrow" pitchFamily="34" charset="0"/>
          </a:endParaRPr>
        </a:p>
      </dgm:t>
    </dgm:pt>
    <dgm:pt modelId="{44C6EE56-D5A4-4687-B5E0-1B629F6D9FDC}">
      <dgm:prSet/>
      <dgm:spPr/>
      <dgm:t>
        <a:bodyPr/>
        <a:lstStyle/>
        <a:p>
          <a:pPr rtl="0"/>
          <a:r>
            <a:rPr lang="en-MY" b="1" smtClean="0">
              <a:solidFill>
                <a:schemeClr val="tx1"/>
              </a:solidFill>
              <a:latin typeface="Arial Narrow" pitchFamily="34" charset="0"/>
            </a:rPr>
            <a:t>Tiap-tiap makhluk akan hancur binasa apabila sampai masanya. </a:t>
          </a:r>
          <a:endParaRPr lang="en-US" b="1">
            <a:solidFill>
              <a:schemeClr val="tx1"/>
            </a:solidFill>
            <a:latin typeface="Arial Narrow" pitchFamily="34" charset="0"/>
          </a:endParaRPr>
        </a:p>
      </dgm:t>
    </dgm:pt>
    <dgm:pt modelId="{B73B3BE3-F40E-4AF7-9E78-EFC45AF8983F}" type="parTrans" cxnId="{8A92BE90-CD76-4A55-94E0-AB13A9FA1E16}">
      <dgm:prSet/>
      <dgm:spPr/>
      <dgm:t>
        <a:bodyPr/>
        <a:lstStyle/>
        <a:p>
          <a:endParaRPr lang="en-US" b="1">
            <a:solidFill>
              <a:schemeClr val="tx1"/>
            </a:solidFill>
            <a:latin typeface="Arial Narrow" pitchFamily="34" charset="0"/>
          </a:endParaRPr>
        </a:p>
      </dgm:t>
    </dgm:pt>
    <dgm:pt modelId="{D2EA8ABF-4D6D-443A-9613-B9139B5D6552}" type="sibTrans" cxnId="{8A92BE90-CD76-4A55-94E0-AB13A9FA1E16}">
      <dgm:prSet/>
      <dgm:spPr/>
      <dgm:t>
        <a:bodyPr/>
        <a:lstStyle/>
        <a:p>
          <a:endParaRPr lang="en-US" b="1">
            <a:solidFill>
              <a:schemeClr val="tx1"/>
            </a:solidFill>
            <a:latin typeface="Arial Narrow" pitchFamily="34" charset="0"/>
          </a:endParaRPr>
        </a:p>
      </dgm:t>
    </dgm:pt>
    <dgm:pt modelId="{4E1FEE7F-E132-405A-A234-D39D72134B8B}" type="pres">
      <dgm:prSet presAssocID="{CA1396F6-F296-40DD-9FE7-37D8883FBB4A}" presName="linearFlow" presStyleCnt="0">
        <dgm:presLayoutVars>
          <dgm:dir/>
          <dgm:resizeHandles val="exact"/>
        </dgm:presLayoutVars>
      </dgm:prSet>
      <dgm:spPr/>
    </dgm:pt>
    <dgm:pt modelId="{A11D0C08-964A-414D-A112-E5BA16391572}" type="pres">
      <dgm:prSet presAssocID="{2612DA79-FEC1-4BDC-9ED1-CF0FB09C4177}" presName="comp" presStyleCnt="0"/>
      <dgm:spPr/>
    </dgm:pt>
    <dgm:pt modelId="{46CB35C3-BE60-44E0-8CF0-342837C838A8}" type="pres">
      <dgm:prSet presAssocID="{2612DA79-FEC1-4BDC-9ED1-CF0FB09C4177}" presName="rect2" presStyleLbl="node1" presStyleIdx="0" presStyleCnt="3">
        <dgm:presLayoutVars>
          <dgm:bulletEnabled val="1"/>
        </dgm:presLayoutVars>
      </dgm:prSet>
      <dgm:spPr/>
    </dgm:pt>
    <dgm:pt modelId="{167FDD5A-8F22-417B-8C73-64710D5E202C}" type="pres">
      <dgm:prSet presAssocID="{2612DA79-FEC1-4BDC-9ED1-CF0FB09C4177}" presName="rect1" presStyleLbl="lnNode1" presStyleIdx="0" presStyleCnt="3"/>
      <dgm:spPr/>
    </dgm:pt>
    <dgm:pt modelId="{26EA7EA0-DF01-432F-9066-4C63CFCF9492}" type="pres">
      <dgm:prSet presAssocID="{5CEBEF72-1749-40AD-AC14-2D9097C4B2F2}" presName="sibTrans" presStyleCnt="0"/>
      <dgm:spPr/>
    </dgm:pt>
    <dgm:pt modelId="{5B2F2AA9-DF69-4646-800A-E6D0F48C9F5F}" type="pres">
      <dgm:prSet presAssocID="{E06136DD-5476-4D24-8AD6-93C9232678D9}" presName="comp" presStyleCnt="0"/>
      <dgm:spPr/>
    </dgm:pt>
    <dgm:pt modelId="{724ABB29-27BD-4B40-9630-D01EF5B54D7C}" type="pres">
      <dgm:prSet presAssocID="{E06136DD-5476-4D24-8AD6-93C9232678D9}" presName="rect2" presStyleLbl="node1" presStyleIdx="1" presStyleCnt="3">
        <dgm:presLayoutVars>
          <dgm:bulletEnabled val="1"/>
        </dgm:presLayoutVars>
      </dgm:prSet>
      <dgm:spPr/>
    </dgm:pt>
    <dgm:pt modelId="{50B27CF5-BF9F-47CE-A508-7F038AF49706}" type="pres">
      <dgm:prSet presAssocID="{E06136DD-5476-4D24-8AD6-93C9232678D9}" presName="rect1" presStyleLbl="lnNode1" presStyleIdx="1" presStyleCnt="3"/>
      <dgm:spPr/>
    </dgm:pt>
    <dgm:pt modelId="{BBA276AE-6CCB-45A1-82E2-8EFDEE92EF46}" type="pres">
      <dgm:prSet presAssocID="{A82EDC34-B162-462C-838A-07E4763364F5}" presName="sibTrans" presStyleCnt="0"/>
      <dgm:spPr/>
    </dgm:pt>
    <dgm:pt modelId="{6B13DEA8-A080-4EC1-9C48-8817EBA67B35}" type="pres">
      <dgm:prSet presAssocID="{44C6EE56-D5A4-4687-B5E0-1B629F6D9FDC}" presName="comp" presStyleCnt="0"/>
      <dgm:spPr/>
    </dgm:pt>
    <dgm:pt modelId="{53C7B661-C4E4-4AFE-AA4E-B2956E307FE8}" type="pres">
      <dgm:prSet presAssocID="{44C6EE56-D5A4-4687-B5E0-1B629F6D9FDC}" presName="rect2" presStyleLbl="node1" presStyleIdx="2" presStyleCnt="3">
        <dgm:presLayoutVars>
          <dgm:bulletEnabled val="1"/>
        </dgm:presLayoutVars>
      </dgm:prSet>
      <dgm:spPr/>
    </dgm:pt>
    <dgm:pt modelId="{22E82363-3375-4A48-81CE-EBA3A3A9D8B3}" type="pres">
      <dgm:prSet presAssocID="{44C6EE56-D5A4-4687-B5E0-1B629F6D9FDC}" presName="rect1" presStyleLbl="lnNode1" presStyleIdx="2" presStyleCnt="3"/>
      <dgm:spPr/>
    </dgm:pt>
  </dgm:ptLst>
  <dgm:cxnLst>
    <dgm:cxn modelId="{286EDB2C-718C-4E56-B565-F4463B9D212F}" type="presOf" srcId="{44C6EE56-D5A4-4687-B5E0-1B629F6D9FDC}" destId="{53C7B661-C4E4-4AFE-AA4E-B2956E307FE8}" srcOrd="0" destOrd="0" presId="urn:microsoft.com/office/officeart/2008/layout/AlternatingPictureBlocks"/>
    <dgm:cxn modelId="{34B248F1-B3AD-4611-AA78-240049820585}" type="presOf" srcId="{CA1396F6-F296-40DD-9FE7-37D8883FBB4A}" destId="{4E1FEE7F-E132-405A-A234-D39D72134B8B}" srcOrd="0" destOrd="0" presId="urn:microsoft.com/office/officeart/2008/layout/AlternatingPictureBlocks"/>
    <dgm:cxn modelId="{8A92BE90-CD76-4A55-94E0-AB13A9FA1E16}" srcId="{CA1396F6-F296-40DD-9FE7-37D8883FBB4A}" destId="{44C6EE56-D5A4-4687-B5E0-1B629F6D9FDC}" srcOrd="2" destOrd="0" parTransId="{B73B3BE3-F40E-4AF7-9E78-EFC45AF8983F}" sibTransId="{D2EA8ABF-4D6D-443A-9613-B9139B5D6552}"/>
    <dgm:cxn modelId="{3573C298-253A-4F07-A2B4-D6EA6E3335B8}" srcId="{CA1396F6-F296-40DD-9FE7-37D8883FBB4A}" destId="{E06136DD-5476-4D24-8AD6-93C9232678D9}" srcOrd="1" destOrd="0" parTransId="{C5B0A9E7-6BFC-4482-BD3C-DC2E5E1078A7}" sibTransId="{A82EDC34-B162-462C-838A-07E4763364F5}"/>
    <dgm:cxn modelId="{EDB89BED-CB1A-4BAA-8452-566706B992DA}" type="presOf" srcId="{2612DA79-FEC1-4BDC-9ED1-CF0FB09C4177}" destId="{46CB35C3-BE60-44E0-8CF0-342837C838A8}" srcOrd="0" destOrd="0" presId="urn:microsoft.com/office/officeart/2008/layout/AlternatingPictureBlocks"/>
    <dgm:cxn modelId="{0CFC1FF6-8D94-44A5-B454-01416E31414F}" srcId="{CA1396F6-F296-40DD-9FE7-37D8883FBB4A}" destId="{2612DA79-FEC1-4BDC-9ED1-CF0FB09C4177}" srcOrd="0" destOrd="0" parTransId="{2499B43C-608E-4AAC-9616-A395918EA2FB}" sibTransId="{5CEBEF72-1749-40AD-AC14-2D9097C4B2F2}"/>
    <dgm:cxn modelId="{C5C7BF48-EF77-474D-B3AC-EFC42592CED8}" type="presOf" srcId="{E06136DD-5476-4D24-8AD6-93C9232678D9}" destId="{724ABB29-27BD-4B40-9630-D01EF5B54D7C}" srcOrd="0" destOrd="0" presId="urn:microsoft.com/office/officeart/2008/layout/AlternatingPictureBlocks"/>
    <dgm:cxn modelId="{F4B33F3F-5565-4F4E-9074-5881EF907F5A}" type="presParOf" srcId="{4E1FEE7F-E132-405A-A234-D39D72134B8B}" destId="{A11D0C08-964A-414D-A112-E5BA16391572}" srcOrd="0" destOrd="0" presId="urn:microsoft.com/office/officeart/2008/layout/AlternatingPictureBlocks"/>
    <dgm:cxn modelId="{CDFDC2B9-B722-41DB-AC50-C7F9C5853506}" type="presParOf" srcId="{A11D0C08-964A-414D-A112-E5BA16391572}" destId="{46CB35C3-BE60-44E0-8CF0-342837C838A8}" srcOrd="0" destOrd="0" presId="urn:microsoft.com/office/officeart/2008/layout/AlternatingPictureBlocks"/>
    <dgm:cxn modelId="{AFCACA85-FE27-47CC-A0E8-ABD2FBBA0658}" type="presParOf" srcId="{A11D0C08-964A-414D-A112-E5BA16391572}" destId="{167FDD5A-8F22-417B-8C73-64710D5E202C}" srcOrd="1" destOrd="0" presId="urn:microsoft.com/office/officeart/2008/layout/AlternatingPictureBlocks"/>
    <dgm:cxn modelId="{4C19680A-5CB1-4853-8A45-DD1C32762813}" type="presParOf" srcId="{4E1FEE7F-E132-405A-A234-D39D72134B8B}" destId="{26EA7EA0-DF01-432F-9066-4C63CFCF9492}" srcOrd="1" destOrd="0" presId="urn:microsoft.com/office/officeart/2008/layout/AlternatingPictureBlocks"/>
    <dgm:cxn modelId="{6709A415-914F-4EF7-A76A-833C66A7BEFD}" type="presParOf" srcId="{4E1FEE7F-E132-405A-A234-D39D72134B8B}" destId="{5B2F2AA9-DF69-4646-800A-E6D0F48C9F5F}" srcOrd="2" destOrd="0" presId="urn:microsoft.com/office/officeart/2008/layout/AlternatingPictureBlocks"/>
    <dgm:cxn modelId="{8656248D-EA66-4842-BBCF-1DF89A953E7A}" type="presParOf" srcId="{5B2F2AA9-DF69-4646-800A-E6D0F48C9F5F}" destId="{724ABB29-27BD-4B40-9630-D01EF5B54D7C}" srcOrd="0" destOrd="0" presId="urn:microsoft.com/office/officeart/2008/layout/AlternatingPictureBlocks"/>
    <dgm:cxn modelId="{EB868B55-608E-4D6F-83C7-9AA038AF0509}" type="presParOf" srcId="{5B2F2AA9-DF69-4646-800A-E6D0F48C9F5F}" destId="{50B27CF5-BF9F-47CE-A508-7F038AF49706}" srcOrd="1" destOrd="0" presId="urn:microsoft.com/office/officeart/2008/layout/AlternatingPictureBlocks"/>
    <dgm:cxn modelId="{946AE233-65F6-453C-A3F2-85C16F7F8FAA}" type="presParOf" srcId="{4E1FEE7F-E132-405A-A234-D39D72134B8B}" destId="{BBA276AE-6CCB-45A1-82E2-8EFDEE92EF46}" srcOrd="3" destOrd="0" presId="urn:microsoft.com/office/officeart/2008/layout/AlternatingPictureBlocks"/>
    <dgm:cxn modelId="{B71C0DED-A31E-4004-AF00-769525C0765B}" type="presParOf" srcId="{4E1FEE7F-E132-405A-A234-D39D72134B8B}" destId="{6B13DEA8-A080-4EC1-9C48-8817EBA67B35}" srcOrd="4" destOrd="0" presId="urn:microsoft.com/office/officeart/2008/layout/AlternatingPictureBlocks"/>
    <dgm:cxn modelId="{ABA454D4-AB6B-465A-8A6F-2111595F3F67}" type="presParOf" srcId="{6B13DEA8-A080-4EC1-9C48-8817EBA67B35}" destId="{53C7B661-C4E4-4AFE-AA4E-B2956E307FE8}" srcOrd="0" destOrd="0" presId="urn:microsoft.com/office/officeart/2008/layout/AlternatingPictureBlocks"/>
    <dgm:cxn modelId="{6472C963-AC3C-4EED-837B-DC9E72379164}" type="presParOf" srcId="{6B13DEA8-A080-4EC1-9C48-8817EBA67B35}" destId="{22E82363-3375-4A48-81CE-EBA3A3A9D8B3}"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2A32DA8-0138-4E97-9B3F-A68BAFC440F0}"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US"/>
        </a:p>
      </dgm:t>
    </dgm:pt>
    <dgm:pt modelId="{B081AC83-00DC-4519-86F5-2DA4510BEF3C}">
      <dgm:prSet custT="1"/>
      <dgm:spPr/>
      <dgm:t>
        <a:bodyPr/>
        <a:lstStyle/>
        <a:p>
          <a:pPr rtl="0"/>
          <a:r>
            <a:rPr lang="en-US" sz="2200" b="1" cap="none" spc="0" dirty="0" smtClean="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SERUAN</a:t>
          </a:r>
          <a:endParaRPr lang="en-US" sz="2200" b="1" cap="none" spc="0" dirty="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625FA092-BC1D-42F3-8B82-B71D68F2CD5B}" type="parTrans" cxnId="{29D13309-2E62-4ED1-B3C3-9B9C019E8651}">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EB74375A-00B0-4004-8B54-943875376D25}" type="sibTrans" cxnId="{29D13309-2E62-4ED1-B3C3-9B9C019E8651}">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4BE3205C-CAE1-46C1-B41B-5A0B3B3B7BD0}">
      <dgm:prSet custT="1"/>
      <dgm:spPr/>
      <dgm:t>
        <a:bodyPr/>
        <a:lstStyle/>
        <a:p>
          <a:pPr rtl="0"/>
          <a:r>
            <a:rPr lang="ms-MY" sz="2000" b="1" cap="none" spc="0" dirty="0" smtClean="0">
              <a:ln w="6600">
                <a:prstDash val="solid"/>
              </a:ln>
              <a:solidFill>
                <a:srgbClr val="FF99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SOLIDARITI</a:t>
          </a:r>
          <a:endParaRPr lang="en-US" sz="2000" b="1" cap="none" spc="0" dirty="0">
            <a:ln w="6600">
              <a:prstDash val="solid"/>
            </a:ln>
            <a:solidFill>
              <a:srgbClr val="FF99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ED83E34D-AFA4-4C3B-A0BD-ACC72290551F}" type="parTrans" cxnId="{6AE71374-CC20-4748-B88E-9D7083479980}">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D5408256-EFB0-4094-B549-DA2250BC7224}" type="sibTrans" cxnId="{6AE71374-CC20-4748-B88E-9D7083479980}">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3805F8EC-8A2E-48C6-9A5D-EBE0F832581B}">
      <dgm:prSet custT="1"/>
      <dgm:spPr/>
      <dgm:t>
        <a:bodyPr/>
        <a:lstStyle/>
        <a:p>
          <a:pPr rtl="0"/>
          <a:r>
            <a:rPr lang="ms-MY" sz="2200" b="1" cap="none" spc="0" dirty="0" smtClean="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UNTUK RAKYAT PALESTIN</a:t>
          </a:r>
          <a:endParaRPr lang="en-US" sz="2200" b="1" cap="none" spc="0" dirty="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25DD8670-A4BC-4E37-92CA-449D4FAA6BAA}" type="parTrans" cxnId="{A094FA50-DBAF-4674-90AD-9A4E6CA3BDF6}">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A6C41D21-0306-45E8-8FA1-D07B96C1B018}" type="sibTrans" cxnId="{A094FA50-DBAF-4674-90AD-9A4E6CA3BDF6}">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DB1190A0-B35F-45AA-A6B7-DCD77C041E9D}">
      <dgm:prSet custT="1"/>
      <dgm:spPr/>
      <dgm:t>
        <a:bodyPr/>
        <a:lstStyle/>
        <a:p>
          <a:pPr rtl="0"/>
          <a:r>
            <a:rPr lang="ms-MY" sz="2000" b="1" cap="none" spc="0" dirty="0" smtClean="0">
              <a:ln w="6600">
                <a:prstDash val="solid"/>
              </a:ln>
              <a:solidFill>
                <a:srgbClr val="FF99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ZAHIRKAN SEMANGAT</a:t>
          </a:r>
          <a:endParaRPr lang="en-US" sz="2000" b="1" cap="none" spc="0" dirty="0">
            <a:ln w="6600">
              <a:prstDash val="solid"/>
            </a:ln>
            <a:solidFill>
              <a:srgbClr val="FF99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8E037451-CE8F-4CBA-93C3-F82E2D06C357}" type="parTrans" cxnId="{54B84180-2119-48A6-9461-387CB62AECCE}">
      <dgm:prSet/>
      <dgm:spPr/>
      <dgm:t>
        <a:bodyPr/>
        <a:lstStyle/>
        <a:p>
          <a:endParaRPr lang="en-US"/>
        </a:p>
      </dgm:t>
    </dgm:pt>
    <dgm:pt modelId="{A671E884-95AC-49D6-82B4-3909928B0153}" type="sibTrans" cxnId="{54B84180-2119-48A6-9461-387CB62AECCE}">
      <dgm:prSet/>
      <dgm:spPr/>
      <dgm:t>
        <a:bodyPr/>
        <a:lstStyle/>
        <a:p>
          <a:endParaRPr lang="en-US"/>
        </a:p>
      </dgm:t>
    </dgm:pt>
    <dgm:pt modelId="{F0212B1D-A3B4-4B82-A6D5-C0EB0775FEED}">
      <dgm:prSet custT="1"/>
      <dgm:spPr/>
      <dgm:t>
        <a:bodyPr/>
        <a:lstStyle/>
        <a:p>
          <a:pPr rtl="0"/>
          <a:r>
            <a:rPr lang="ms-MY" sz="2000" b="1" cap="none" spc="0" dirty="0" smtClean="0">
              <a:ln w="6600">
                <a:prstDash val="solid"/>
              </a:ln>
              <a:solidFill>
                <a:srgbClr val="FF99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SUARAKAN SOKONGAN</a:t>
          </a:r>
          <a:endParaRPr lang="en-US" sz="2000" b="1" cap="none" spc="0" dirty="0">
            <a:ln w="6600">
              <a:prstDash val="solid"/>
            </a:ln>
            <a:solidFill>
              <a:srgbClr val="FF99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EE2539B0-811A-4F52-A4EC-C880439AFF3C}" type="parTrans" cxnId="{511A4C06-9AAB-40D6-80C4-A20FDB519829}">
      <dgm:prSet/>
      <dgm:spPr/>
      <dgm:t>
        <a:bodyPr/>
        <a:lstStyle/>
        <a:p>
          <a:endParaRPr lang="en-US"/>
        </a:p>
      </dgm:t>
    </dgm:pt>
    <dgm:pt modelId="{82EEE6AE-D884-42C2-B08D-A7B3D998CB52}" type="sibTrans" cxnId="{511A4C06-9AAB-40D6-80C4-A20FDB519829}">
      <dgm:prSet/>
      <dgm:spPr/>
      <dgm:t>
        <a:bodyPr/>
        <a:lstStyle/>
        <a:p>
          <a:endParaRPr lang="en-US"/>
        </a:p>
      </dgm:t>
    </dgm:pt>
    <dgm:pt modelId="{A667B6CE-D8D9-4148-9B59-DEB58A68365F}" type="pres">
      <dgm:prSet presAssocID="{52A32DA8-0138-4E97-9B3F-A68BAFC440F0}" presName="Name0" presStyleCnt="0">
        <dgm:presLayoutVars>
          <dgm:dir/>
          <dgm:animLvl val="lvl"/>
          <dgm:resizeHandles val="exact"/>
        </dgm:presLayoutVars>
      </dgm:prSet>
      <dgm:spPr/>
      <dgm:t>
        <a:bodyPr/>
        <a:lstStyle/>
        <a:p>
          <a:endParaRPr lang="en-US"/>
        </a:p>
      </dgm:t>
    </dgm:pt>
    <dgm:pt modelId="{70A22F48-FA9B-49AD-92C6-B0A86B76FC23}" type="pres">
      <dgm:prSet presAssocID="{3805F8EC-8A2E-48C6-9A5D-EBE0F832581B}" presName="boxAndChildren" presStyleCnt="0"/>
      <dgm:spPr/>
      <dgm:t>
        <a:bodyPr/>
        <a:lstStyle/>
        <a:p>
          <a:endParaRPr lang="en-US"/>
        </a:p>
      </dgm:t>
    </dgm:pt>
    <dgm:pt modelId="{CFC5B8E0-2D6B-427F-99BE-2EFF5B76FE34}" type="pres">
      <dgm:prSet presAssocID="{3805F8EC-8A2E-48C6-9A5D-EBE0F832581B}" presName="parentTextBox" presStyleLbl="node1" presStyleIdx="0" presStyleCnt="2"/>
      <dgm:spPr/>
      <dgm:t>
        <a:bodyPr/>
        <a:lstStyle/>
        <a:p>
          <a:endParaRPr lang="en-US"/>
        </a:p>
      </dgm:t>
    </dgm:pt>
    <dgm:pt modelId="{2E700E9A-6B64-43B7-B090-2EBA7C69A3D8}" type="pres">
      <dgm:prSet presAssocID="{EB74375A-00B0-4004-8B54-943875376D25}" presName="sp" presStyleCnt="0"/>
      <dgm:spPr/>
      <dgm:t>
        <a:bodyPr/>
        <a:lstStyle/>
        <a:p>
          <a:endParaRPr lang="en-US"/>
        </a:p>
      </dgm:t>
    </dgm:pt>
    <dgm:pt modelId="{4A4AC841-93C4-4712-AC4C-DF5DFA07787A}" type="pres">
      <dgm:prSet presAssocID="{B081AC83-00DC-4519-86F5-2DA4510BEF3C}" presName="arrowAndChildren" presStyleCnt="0"/>
      <dgm:spPr/>
      <dgm:t>
        <a:bodyPr/>
        <a:lstStyle/>
        <a:p>
          <a:endParaRPr lang="en-US"/>
        </a:p>
      </dgm:t>
    </dgm:pt>
    <dgm:pt modelId="{7DC5C4FF-02E7-4DFA-842B-0F6AC840E69D}" type="pres">
      <dgm:prSet presAssocID="{B081AC83-00DC-4519-86F5-2DA4510BEF3C}" presName="parentTextArrow" presStyleLbl="node1" presStyleIdx="0" presStyleCnt="2"/>
      <dgm:spPr/>
      <dgm:t>
        <a:bodyPr/>
        <a:lstStyle/>
        <a:p>
          <a:endParaRPr lang="en-US"/>
        </a:p>
      </dgm:t>
    </dgm:pt>
    <dgm:pt modelId="{41F84C86-AE63-43D4-B70F-568DEC71B31C}" type="pres">
      <dgm:prSet presAssocID="{B081AC83-00DC-4519-86F5-2DA4510BEF3C}" presName="arrow" presStyleLbl="node1" presStyleIdx="1" presStyleCnt="2"/>
      <dgm:spPr/>
      <dgm:t>
        <a:bodyPr/>
        <a:lstStyle/>
        <a:p>
          <a:endParaRPr lang="en-US"/>
        </a:p>
      </dgm:t>
    </dgm:pt>
    <dgm:pt modelId="{0974ABEF-65A9-4281-A984-4D92459C8439}" type="pres">
      <dgm:prSet presAssocID="{B081AC83-00DC-4519-86F5-2DA4510BEF3C}" presName="descendantArrow" presStyleCnt="0"/>
      <dgm:spPr/>
      <dgm:t>
        <a:bodyPr/>
        <a:lstStyle/>
        <a:p>
          <a:endParaRPr lang="en-US"/>
        </a:p>
      </dgm:t>
    </dgm:pt>
    <dgm:pt modelId="{8543DBFC-7E65-47A0-A2CA-9ED5A9949483}" type="pres">
      <dgm:prSet presAssocID="{4BE3205C-CAE1-46C1-B41B-5A0B3B3B7BD0}" presName="childTextArrow" presStyleLbl="fgAccFollowNode1" presStyleIdx="0" presStyleCnt="3">
        <dgm:presLayoutVars>
          <dgm:bulletEnabled val="1"/>
        </dgm:presLayoutVars>
      </dgm:prSet>
      <dgm:spPr/>
      <dgm:t>
        <a:bodyPr/>
        <a:lstStyle/>
        <a:p>
          <a:endParaRPr lang="en-US"/>
        </a:p>
      </dgm:t>
    </dgm:pt>
    <dgm:pt modelId="{2F8E07F1-7185-4B42-9543-F2FCD58C9BEF}" type="pres">
      <dgm:prSet presAssocID="{F0212B1D-A3B4-4B82-A6D5-C0EB0775FEED}" presName="childTextArrow" presStyleLbl="fgAccFollowNode1" presStyleIdx="1" presStyleCnt="3">
        <dgm:presLayoutVars>
          <dgm:bulletEnabled val="1"/>
        </dgm:presLayoutVars>
      </dgm:prSet>
      <dgm:spPr/>
      <dgm:t>
        <a:bodyPr/>
        <a:lstStyle/>
        <a:p>
          <a:endParaRPr lang="en-US"/>
        </a:p>
      </dgm:t>
    </dgm:pt>
    <dgm:pt modelId="{EB2D0770-5ADF-4C81-89F8-C94846AF9DFF}" type="pres">
      <dgm:prSet presAssocID="{DB1190A0-B35F-45AA-A6B7-DCD77C041E9D}" presName="childTextArrow" presStyleLbl="fgAccFollowNode1" presStyleIdx="2" presStyleCnt="3">
        <dgm:presLayoutVars>
          <dgm:bulletEnabled val="1"/>
        </dgm:presLayoutVars>
      </dgm:prSet>
      <dgm:spPr/>
      <dgm:t>
        <a:bodyPr/>
        <a:lstStyle/>
        <a:p>
          <a:endParaRPr lang="en-US"/>
        </a:p>
      </dgm:t>
    </dgm:pt>
  </dgm:ptLst>
  <dgm:cxnLst>
    <dgm:cxn modelId="{41AF32E5-C17E-4ADB-8A17-4DC59F252304}" type="presOf" srcId="{4BE3205C-CAE1-46C1-B41B-5A0B3B3B7BD0}" destId="{8543DBFC-7E65-47A0-A2CA-9ED5A9949483}" srcOrd="0" destOrd="0" presId="urn:microsoft.com/office/officeart/2005/8/layout/process4"/>
    <dgm:cxn modelId="{9C4B9A68-B555-4021-AFDA-08CF739952B3}" type="presOf" srcId="{B081AC83-00DC-4519-86F5-2DA4510BEF3C}" destId="{41F84C86-AE63-43D4-B70F-568DEC71B31C}" srcOrd="1" destOrd="0" presId="urn:microsoft.com/office/officeart/2005/8/layout/process4"/>
    <dgm:cxn modelId="{A094FA50-DBAF-4674-90AD-9A4E6CA3BDF6}" srcId="{52A32DA8-0138-4E97-9B3F-A68BAFC440F0}" destId="{3805F8EC-8A2E-48C6-9A5D-EBE0F832581B}" srcOrd="1" destOrd="0" parTransId="{25DD8670-A4BC-4E37-92CA-449D4FAA6BAA}" sibTransId="{A6C41D21-0306-45E8-8FA1-D07B96C1B018}"/>
    <dgm:cxn modelId="{D9343814-59F0-44F8-97E2-F054D0E874A0}" type="presOf" srcId="{DB1190A0-B35F-45AA-A6B7-DCD77C041E9D}" destId="{EB2D0770-5ADF-4C81-89F8-C94846AF9DFF}" srcOrd="0" destOrd="0" presId="urn:microsoft.com/office/officeart/2005/8/layout/process4"/>
    <dgm:cxn modelId="{54B84180-2119-48A6-9461-387CB62AECCE}" srcId="{B081AC83-00DC-4519-86F5-2DA4510BEF3C}" destId="{DB1190A0-B35F-45AA-A6B7-DCD77C041E9D}" srcOrd="2" destOrd="0" parTransId="{8E037451-CE8F-4CBA-93C3-F82E2D06C357}" sibTransId="{A671E884-95AC-49D6-82B4-3909928B0153}"/>
    <dgm:cxn modelId="{E03ED869-EC6A-4681-AE13-FDECC1C24D03}" type="presOf" srcId="{52A32DA8-0138-4E97-9B3F-A68BAFC440F0}" destId="{A667B6CE-D8D9-4148-9B59-DEB58A68365F}" srcOrd="0" destOrd="0" presId="urn:microsoft.com/office/officeart/2005/8/layout/process4"/>
    <dgm:cxn modelId="{E9D8549E-B968-4490-8F0C-579165914E88}" type="presOf" srcId="{F0212B1D-A3B4-4B82-A6D5-C0EB0775FEED}" destId="{2F8E07F1-7185-4B42-9543-F2FCD58C9BEF}" srcOrd="0" destOrd="0" presId="urn:microsoft.com/office/officeart/2005/8/layout/process4"/>
    <dgm:cxn modelId="{5F29B855-87B7-4DEB-BA12-71DD4DDAF5F8}" type="presOf" srcId="{3805F8EC-8A2E-48C6-9A5D-EBE0F832581B}" destId="{CFC5B8E0-2D6B-427F-99BE-2EFF5B76FE34}" srcOrd="0" destOrd="0" presId="urn:microsoft.com/office/officeart/2005/8/layout/process4"/>
    <dgm:cxn modelId="{6AE71374-CC20-4748-B88E-9D7083479980}" srcId="{B081AC83-00DC-4519-86F5-2DA4510BEF3C}" destId="{4BE3205C-CAE1-46C1-B41B-5A0B3B3B7BD0}" srcOrd="0" destOrd="0" parTransId="{ED83E34D-AFA4-4C3B-A0BD-ACC72290551F}" sibTransId="{D5408256-EFB0-4094-B549-DA2250BC7224}"/>
    <dgm:cxn modelId="{29D13309-2E62-4ED1-B3C3-9B9C019E8651}" srcId="{52A32DA8-0138-4E97-9B3F-A68BAFC440F0}" destId="{B081AC83-00DC-4519-86F5-2DA4510BEF3C}" srcOrd="0" destOrd="0" parTransId="{625FA092-BC1D-42F3-8B82-B71D68F2CD5B}" sibTransId="{EB74375A-00B0-4004-8B54-943875376D25}"/>
    <dgm:cxn modelId="{4E75DC9E-562B-407E-9493-EFEDB992925F}" type="presOf" srcId="{B081AC83-00DC-4519-86F5-2DA4510BEF3C}" destId="{7DC5C4FF-02E7-4DFA-842B-0F6AC840E69D}" srcOrd="0" destOrd="0" presId="urn:microsoft.com/office/officeart/2005/8/layout/process4"/>
    <dgm:cxn modelId="{511A4C06-9AAB-40D6-80C4-A20FDB519829}" srcId="{B081AC83-00DC-4519-86F5-2DA4510BEF3C}" destId="{F0212B1D-A3B4-4B82-A6D5-C0EB0775FEED}" srcOrd="1" destOrd="0" parTransId="{EE2539B0-811A-4F52-A4EC-C880439AFF3C}" sibTransId="{82EEE6AE-D884-42C2-B08D-A7B3D998CB52}"/>
    <dgm:cxn modelId="{0B430454-0D0C-4291-BBBF-B45849AA2521}" type="presParOf" srcId="{A667B6CE-D8D9-4148-9B59-DEB58A68365F}" destId="{70A22F48-FA9B-49AD-92C6-B0A86B76FC23}" srcOrd="0" destOrd="0" presId="urn:microsoft.com/office/officeart/2005/8/layout/process4"/>
    <dgm:cxn modelId="{7A97ADCB-4A45-4826-9A73-7935C6F25961}" type="presParOf" srcId="{70A22F48-FA9B-49AD-92C6-B0A86B76FC23}" destId="{CFC5B8E0-2D6B-427F-99BE-2EFF5B76FE34}" srcOrd="0" destOrd="0" presId="urn:microsoft.com/office/officeart/2005/8/layout/process4"/>
    <dgm:cxn modelId="{42D9D5B3-EF75-4458-9489-3BB06AB3FD1F}" type="presParOf" srcId="{A667B6CE-D8D9-4148-9B59-DEB58A68365F}" destId="{2E700E9A-6B64-43B7-B090-2EBA7C69A3D8}" srcOrd="1" destOrd="0" presId="urn:microsoft.com/office/officeart/2005/8/layout/process4"/>
    <dgm:cxn modelId="{2B13E1DB-38C7-4FBC-8433-61968D90ACA3}" type="presParOf" srcId="{A667B6CE-D8D9-4148-9B59-DEB58A68365F}" destId="{4A4AC841-93C4-4712-AC4C-DF5DFA07787A}" srcOrd="2" destOrd="0" presId="urn:microsoft.com/office/officeart/2005/8/layout/process4"/>
    <dgm:cxn modelId="{1A6282C8-B0F4-46AB-B51E-DED6F375D4D5}" type="presParOf" srcId="{4A4AC841-93C4-4712-AC4C-DF5DFA07787A}" destId="{7DC5C4FF-02E7-4DFA-842B-0F6AC840E69D}" srcOrd="0" destOrd="0" presId="urn:microsoft.com/office/officeart/2005/8/layout/process4"/>
    <dgm:cxn modelId="{0CD5B84E-FDAA-4662-94CA-01ED67EAC435}" type="presParOf" srcId="{4A4AC841-93C4-4712-AC4C-DF5DFA07787A}" destId="{41F84C86-AE63-43D4-B70F-568DEC71B31C}" srcOrd="1" destOrd="0" presId="urn:microsoft.com/office/officeart/2005/8/layout/process4"/>
    <dgm:cxn modelId="{64B4165F-DCD7-45BE-8439-079BE8C9BF2B}" type="presParOf" srcId="{4A4AC841-93C4-4712-AC4C-DF5DFA07787A}" destId="{0974ABEF-65A9-4281-A984-4D92459C8439}" srcOrd="2" destOrd="0" presId="urn:microsoft.com/office/officeart/2005/8/layout/process4"/>
    <dgm:cxn modelId="{5D397D4F-E5CF-4ACD-9DD3-96F12D985FBE}" type="presParOf" srcId="{0974ABEF-65A9-4281-A984-4D92459C8439}" destId="{8543DBFC-7E65-47A0-A2CA-9ED5A9949483}" srcOrd="0" destOrd="0" presId="urn:microsoft.com/office/officeart/2005/8/layout/process4"/>
    <dgm:cxn modelId="{F2B83EBE-E99E-49B5-B878-0A6F70923B20}" type="presParOf" srcId="{0974ABEF-65A9-4281-A984-4D92459C8439}" destId="{2F8E07F1-7185-4B42-9543-F2FCD58C9BEF}" srcOrd="1" destOrd="0" presId="urn:microsoft.com/office/officeart/2005/8/layout/process4"/>
    <dgm:cxn modelId="{306384E5-2A73-42C7-9A24-CD24FBFF5588}" type="presParOf" srcId="{0974ABEF-65A9-4281-A984-4D92459C8439}" destId="{EB2D0770-5ADF-4C81-89F8-C94846AF9DFF}" srcOrd="2"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A32DA8-0138-4E97-9B3F-A68BAFC440F0}"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n-US"/>
        </a:p>
      </dgm:t>
    </dgm:pt>
    <dgm:pt modelId="{B081AC83-00DC-4519-86F5-2DA4510BEF3C}">
      <dgm:prSet custT="1"/>
      <dgm:spPr/>
      <dgm:t>
        <a:bodyPr/>
        <a:lstStyle/>
        <a:p>
          <a:pPr rtl="0"/>
          <a:r>
            <a:rPr lang="ms-MY" sz="2200" b="1" cap="none" spc="0" dirty="0" smtClean="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Maksud Israel</a:t>
          </a:r>
          <a:endParaRPr lang="en-US" sz="2200" b="1" cap="none" spc="0" dirty="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625FA092-BC1D-42F3-8B82-B71D68F2CD5B}" type="parTrans" cxnId="{29D13309-2E62-4ED1-B3C3-9B9C019E8651}">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EB74375A-00B0-4004-8B54-943875376D25}" type="sibTrans" cxnId="{29D13309-2E62-4ED1-B3C3-9B9C019E8651}">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4BE3205C-CAE1-46C1-B41B-5A0B3B3B7BD0}">
      <dgm:prSet custT="1"/>
      <dgm:spPr/>
      <dgm:t>
        <a:bodyPr/>
        <a:lstStyle/>
        <a:p>
          <a:pPr rtl="0"/>
          <a:r>
            <a:rPr lang="ms-MY" sz="2000" b="1" cap="none" spc="0" dirty="0" smtClean="0">
              <a:ln w="6600">
                <a:prstDash val="solid"/>
              </a:ln>
              <a:solidFill>
                <a:srgbClr val="FFC0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“Bani Israel”</a:t>
          </a:r>
        </a:p>
        <a:p>
          <a:pPr rtl="0"/>
          <a:r>
            <a:rPr lang="ms-MY" sz="2000" b="1" cap="none" spc="0" dirty="0" smtClean="0">
              <a:ln w="6600">
                <a:prstDash val="solid"/>
              </a:ln>
              <a:solidFill>
                <a:srgbClr val="FFC0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Ibrani/Yahudi</a:t>
          </a:r>
          <a:endParaRPr lang="en-US" sz="2000" b="1" cap="none" spc="0" dirty="0">
            <a:ln w="6600">
              <a:prstDash val="solid"/>
            </a:ln>
            <a:solidFill>
              <a:srgbClr val="FFC0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ED83E34D-AFA4-4C3B-A0BD-ACC72290551F}" type="parTrans" cxnId="{6AE71374-CC20-4748-B88E-9D7083479980}">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D5408256-EFB0-4094-B549-DA2250BC7224}" type="sibTrans" cxnId="{6AE71374-CC20-4748-B88E-9D7083479980}">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3805F8EC-8A2E-48C6-9A5D-EBE0F832581B}">
      <dgm:prSet custT="1"/>
      <dgm:spPr/>
      <dgm:t>
        <a:bodyPr/>
        <a:lstStyle/>
        <a:p>
          <a:pPr rtl="0"/>
          <a:r>
            <a:rPr lang="ms-MY" sz="2200" b="1" cap="none" spc="0" dirty="0" smtClean="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Gabungan kedua perkataan memberi maksud hamba Tuhan</a:t>
          </a:r>
          <a:endParaRPr lang="en-US" sz="2200" b="1" cap="none" spc="0" dirty="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25DD8670-A4BC-4E37-92CA-449D4FAA6BAA}" type="parTrans" cxnId="{A094FA50-DBAF-4674-90AD-9A4E6CA3BDF6}">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A6C41D21-0306-45E8-8FA1-D07B96C1B018}" type="sibTrans" cxnId="{A094FA50-DBAF-4674-90AD-9A4E6CA3BDF6}">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DB1190A0-B35F-45AA-A6B7-DCD77C041E9D}">
      <dgm:prSet custT="1"/>
      <dgm:spPr/>
      <dgm:t>
        <a:bodyPr/>
        <a:lstStyle/>
        <a:p>
          <a:pPr rtl="0"/>
          <a:r>
            <a:rPr lang="ms-MY" sz="2000" b="1" cap="none" spc="0" dirty="0" smtClean="0">
              <a:ln w="6600">
                <a:prstDash val="solid"/>
              </a:ln>
              <a:solidFill>
                <a:srgbClr val="FFC0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“el”</a:t>
          </a:r>
        </a:p>
        <a:p>
          <a:pPr rtl="0"/>
          <a:r>
            <a:rPr lang="ms-MY" sz="2000" b="1" cap="none" spc="0" dirty="0" smtClean="0">
              <a:ln w="6600">
                <a:prstDash val="solid"/>
              </a:ln>
              <a:solidFill>
                <a:srgbClr val="FFC0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Tuhan</a:t>
          </a:r>
          <a:endParaRPr lang="en-US" sz="2000" b="1" cap="none" spc="0" dirty="0">
            <a:ln w="6600">
              <a:prstDash val="solid"/>
            </a:ln>
            <a:solidFill>
              <a:srgbClr val="FFC0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8E037451-CE8F-4CBA-93C3-F82E2D06C357}" type="parTrans" cxnId="{54B84180-2119-48A6-9461-387CB62AECCE}">
      <dgm:prSet/>
      <dgm:spPr/>
      <dgm:t>
        <a:bodyPr/>
        <a:lstStyle/>
        <a:p>
          <a:endParaRPr lang="en-US"/>
        </a:p>
      </dgm:t>
    </dgm:pt>
    <dgm:pt modelId="{A671E884-95AC-49D6-82B4-3909928B0153}" type="sibTrans" cxnId="{54B84180-2119-48A6-9461-387CB62AECCE}">
      <dgm:prSet/>
      <dgm:spPr/>
      <dgm:t>
        <a:bodyPr/>
        <a:lstStyle/>
        <a:p>
          <a:endParaRPr lang="en-US"/>
        </a:p>
      </dgm:t>
    </dgm:pt>
    <dgm:pt modelId="{F0212B1D-A3B4-4B82-A6D5-C0EB0775FEED}">
      <dgm:prSet custT="1"/>
      <dgm:spPr/>
      <dgm:t>
        <a:bodyPr/>
        <a:lstStyle/>
        <a:p>
          <a:pPr rtl="0"/>
          <a:r>
            <a:rPr lang="ms-MY" sz="2000" b="1" cap="none" spc="0" smtClean="0">
              <a:ln w="6600">
                <a:prstDash val="solid"/>
              </a:ln>
              <a:solidFill>
                <a:srgbClr val="FFC0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“Isra” </a:t>
          </a:r>
        </a:p>
        <a:p>
          <a:pPr rtl="0"/>
          <a:r>
            <a:rPr lang="ms-MY" sz="2000" b="1" cap="none" spc="0" smtClean="0">
              <a:ln w="6600">
                <a:prstDash val="solid"/>
              </a:ln>
              <a:solidFill>
                <a:srgbClr val="FFC0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hamba</a:t>
          </a:r>
          <a:endParaRPr lang="en-US" sz="2000" b="1" cap="none" spc="0" dirty="0">
            <a:ln w="6600">
              <a:prstDash val="solid"/>
            </a:ln>
            <a:solidFill>
              <a:srgbClr val="FFC0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EE2539B0-811A-4F52-A4EC-C880439AFF3C}" type="parTrans" cxnId="{511A4C06-9AAB-40D6-80C4-A20FDB519829}">
      <dgm:prSet/>
      <dgm:spPr/>
      <dgm:t>
        <a:bodyPr/>
        <a:lstStyle/>
        <a:p>
          <a:endParaRPr lang="en-US"/>
        </a:p>
      </dgm:t>
    </dgm:pt>
    <dgm:pt modelId="{82EEE6AE-D884-42C2-B08D-A7B3D998CB52}" type="sibTrans" cxnId="{511A4C06-9AAB-40D6-80C4-A20FDB519829}">
      <dgm:prSet/>
      <dgm:spPr/>
      <dgm:t>
        <a:bodyPr/>
        <a:lstStyle/>
        <a:p>
          <a:endParaRPr lang="en-US"/>
        </a:p>
      </dgm:t>
    </dgm:pt>
    <dgm:pt modelId="{A667B6CE-D8D9-4148-9B59-DEB58A68365F}" type="pres">
      <dgm:prSet presAssocID="{52A32DA8-0138-4E97-9B3F-A68BAFC440F0}" presName="Name0" presStyleCnt="0">
        <dgm:presLayoutVars>
          <dgm:dir/>
          <dgm:animLvl val="lvl"/>
          <dgm:resizeHandles val="exact"/>
        </dgm:presLayoutVars>
      </dgm:prSet>
      <dgm:spPr/>
      <dgm:t>
        <a:bodyPr/>
        <a:lstStyle/>
        <a:p>
          <a:endParaRPr lang="en-US"/>
        </a:p>
      </dgm:t>
    </dgm:pt>
    <dgm:pt modelId="{70A22F48-FA9B-49AD-92C6-B0A86B76FC23}" type="pres">
      <dgm:prSet presAssocID="{3805F8EC-8A2E-48C6-9A5D-EBE0F832581B}" presName="boxAndChildren" presStyleCnt="0"/>
      <dgm:spPr/>
      <dgm:t>
        <a:bodyPr/>
        <a:lstStyle/>
        <a:p>
          <a:endParaRPr lang="en-US"/>
        </a:p>
      </dgm:t>
    </dgm:pt>
    <dgm:pt modelId="{CFC5B8E0-2D6B-427F-99BE-2EFF5B76FE34}" type="pres">
      <dgm:prSet presAssocID="{3805F8EC-8A2E-48C6-9A5D-EBE0F832581B}" presName="parentTextBox" presStyleLbl="node1" presStyleIdx="0" presStyleCnt="2"/>
      <dgm:spPr/>
      <dgm:t>
        <a:bodyPr/>
        <a:lstStyle/>
        <a:p>
          <a:endParaRPr lang="en-US"/>
        </a:p>
      </dgm:t>
    </dgm:pt>
    <dgm:pt modelId="{2E700E9A-6B64-43B7-B090-2EBA7C69A3D8}" type="pres">
      <dgm:prSet presAssocID="{EB74375A-00B0-4004-8B54-943875376D25}" presName="sp" presStyleCnt="0"/>
      <dgm:spPr/>
      <dgm:t>
        <a:bodyPr/>
        <a:lstStyle/>
        <a:p>
          <a:endParaRPr lang="en-US"/>
        </a:p>
      </dgm:t>
    </dgm:pt>
    <dgm:pt modelId="{4A4AC841-93C4-4712-AC4C-DF5DFA07787A}" type="pres">
      <dgm:prSet presAssocID="{B081AC83-00DC-4519-86F5-2DA4510BEF3C}" presName="arrowAndChildren" presStyleCnt="0"/>
      <dgm:spPr/>
      <dgm:t>
        <a:bodyPr/>
        <a:lstStyle/>
        <a:p>
          <a:endParaRPr lang="en-US"/>
        </a:p>
      </dgm:t>
    </dgm:pt>
    <dgm:pt modelId="{7DC5C4FF-02E7-4DFA-842B-0F6AC840E69D}" type="pres">
      <dgm:prSet presAssocID="{B081AC83-00DC-4519-86F5-2DA4510BEF3C}" presName="parentTextArrow" presStyleLbl="node1" presStyleIdx="0" presStyleCnt="2"/>
      <dgm:spPr/>
      <dgm:t>
        <a:bodyPr/>
        <a:lstStyle/>
        <a:p>
          <a:endParaRPr lang="en-US"/>
        </a:p>
      </dgm:t>
    </dgm:pt>
    <dgm:pt modelId="{41F84C86-AE63-43D4-B70F-568DEC71B31C}" type="pres">
      <dgm:prSet presAssocID="{B081AC83-00DC-4519-86F5-2DA4510BEF3C}" presName="arrow" presStyleLbl="node1" presStyleIdx="1" presStyleCnt="2"/>
      <dgm:spPr/>
      <dgm:t>
        <a:bodyPr/>
        <a:lstStyle/>
        <a:p>
          <a:endParaRPr lang="en-US"/>
        </a:p>
      </dgm:t>
    </dgm:pt>
    <dgm:pt modelId="{0974ABEF-65A9-4281-A984-4D92459C8439}" type="pres">
      <dgm:prSet presAssocID="{B081AC83-00DC-4519-86F5-2DA4510BEF3C}" presName="descendantArrow" presStyleCnt="0"/>
      <dgm:spPr/>
      <dgm:t>
        <a:bodyPr/>
        <a:lstStyle/>
        <a:p>
          <a:endParaRPr lang="en-US"/>
        </a:p>
      </dgm:t>
    </dgm:pt>
    <dgm:pt modelId="{8543DBFC-7E65-47A0-A2CA-9ED5A9949483}" type="pres">
      <dgm:prSet presAssocID="{4BE3205C-CAE1-46C1-B41B-5A0B3B3B7BD0}" presName="childTextArrow" presStyleLbl="fgAccFollowNode1" presStyleIdx="0" presStyleCnt="3">
        <dgm:presLayoutVars>
          <dgm:bulletEnabled val="1"/>
        </dgm:presLayoutVars>
      </dgm:prSet>
      <dgm:spPr/>
      <dgm:t>
        <a:bodyPr/>
        <a:lstStyle/>
        <a:p>
          <a:endParaRPr lang="en-US"/>
        </a:p>
      </dgm:t>
    </dgm:pt>
    <dgm:pt modelId="{2F8E07F1-7185-4B42-9543-F2FCD58C9BEF}" type="pres">
      <dgm:prSet presAssocID="{F0212B1D-A3B4-4B82-A6D5-C0EB0775FEED}" presName="childTextArrow" presStyleLbl="fgAccFollowNode1" presStyleIdx="1" presStyleCnt="3">
        <dgm:presLayoutVars>
          <dgm:bulletEnabled val="1"/>
        </dgm:presLayoutVars>
      </dgm:prSet>
      <dgm:spPr/>
      <dgm:t>
        <a:bodyPr/>
        <a:lstStyle/>
        <a:p>
          <a:endParaRPr lang="en-US"/>
        </a:p>
      </dgm:t>
    </dgm:pt>
    <dgm:pt modelId="{EB2D0770-5ADF-4C81-89F8-C94846AF9DFF}" type="pres">
      <dgm:prSet presAssocID="{DB1190A0-B35F-45AA-A6B7-DCD77C041E9D}" presName="childTextArrow" presStyleLbl="fgAccFollowNode1" presStyleIdx="2" presStyleCnt="3">
        <dgm:presLayoutVars>
          <dgm:bulletEnabled val="1"/>
        </dgm:presLayoutVars>
      </dgm:prSet>
      <dgm:spPr/>
      <dgm:t>
        <a:bodyPr/>
        <a:lstStyle/>
        <a:p>
          <a:endParaRPr lang="en-US"/>
        </a:p>
      </dgm:t>
    </dgm:pt>
  </dgm:ptLst>
  <dgm:cxnLst>
    <dgm:cxn modelId="{A094FA50-DBAF-4674-90AD-9A4E6CA3BDF6}" srcId="{52A32DA8-0138-4E97-9B3F-A68BAFC440F0}" destId="{3805F8EC-8A2E-48C6-9A5D-EBE0F832581B}" srcOrd="1" destOrd="0" parTransId="{25DD8670-A4BC-4E37-92CA-449D4FAA6BAA}" sibTransId="{A6C41D21-0306-45E8-8FA1-D07B96C1B018}"/>
    <dgm:cxn modelId="{21170641-5F65-4E1D-B91F-4C26E1245F07}" type="presOf" srcId="{B081AC83-00DC-4519-86F5-2DA4510BEF3C}" destId="{41F84C86-AE63-43D4-B70F-568DEC71B31C}" srcOrd="1" destOrd="0" presId="urn:microsoft.com/office/officeart/2005/8/layout/process4"/>
    <dgm:cxn modelId="{86E3089B-163C-4FE3-835C-67D33466853C}" type="presOf" srcId="{F0212B1D-A3B4-4B82-A6D5-C0EB0775FEED}" destId="{2F8E07F1-7185-4B42-9543-F2FCD58C9BEF}" srcOrd="0" destOrd="0" presId="urn:microsoft.com/office/officeart/2005/8/layout/process4"/>
    <dgm:cxn modelId="{54B84180-2119-48A6-9461-387CB62AECCE}" srcId="{B081AC83-00DC-4519-86F5-2DA4510BEF3C}" destId="{DB1190A0-B35F-45AA-A6B7-DCD77C041E9D}" srcOrd="2" destOrd="0" parTransId="{8E037451-CE8F-4CBA-93C3-F82E2D06C357}" sibTransId="{A671E884-95AC-49D6-82B4-3909928B0153}"/>
    <dgm:cxn modelId="{4B71F6BD-4683-4723-9CD8-A7BD4D57751F}" type="presOf" srcId="{3805F8EC-8A2E-48C6-9A5D-EBE0F832581B}" destId="{CFC5B8E0-2D6B-427F-99BE-2EFF5B76FE34}" srcOrd="0" destOrd="0" presId="urn:microsoft.com/office/officeart/2005/8/layout/process4"/>
    <dgm:cxn modelId="{749019A7-2DEC-4814-8DBF-27D650BD1115}" type="presOf" srcId="{B081AC83-00DC-4519-86F5-2DA4510BEF3C}" destId="{7DC5C4FF-02E7-4DFA-842B-0F6AC840E69D}" srcOrd="0" destOrd="0" presId="urn:microsoft.com/office/officeart/2005/8/layout/process4"/>
    <dgm:cxn modelId="{6AE71374-CC20-4748-B88E-9D7083479980}" srcId="{B081AC83-00DC-4519-86F5-2DA4510BEF3C}" destId="{4BE3205C-CAE1-46C1-B41B-5A0B3B3B7BD0}" srcOrd="0" destOrd="0" parTransId="{ED83E34D-AFA4-4C3B-A0BD-ACC72290551F}" sibTransId="{D5408256-EFB0-4094-B549-DA2250BC7224}"/>
    <dgm:cxn modelId="{F7884EEF-FE20-4BEE-A4D4-7CA7BB7C59E9}" type="presOf" srcId="{4BE3205C-CAE1-46C1-B41B-5A0B3B3B7BD0}" destId="{8543DBFC-7E65-47A0-A2CA-9ED5A9949483}" srcOrd="0" destOrd="0" presId="urn:microsoft.com/office/officeart/2005/8/layout/process4"/>
    <dgm:cxn modelId="{29D13309-2E62-4ED1-B3C3-9B9C019E8651}" srcId="{52A32DA8-0138-4E97-9B3F-A68BAFC440F0}" destId="{B081AC83-00DC-4519-86F5-2DA4510BEF3C}" srcOrd="0" destOrd="0" parTransId="{625FA092-BC1D-42F3-8B82-B71D68F2CD5B}" sibTransId="{EB74375A-00B0-4004-8B54-943875376D25}"/>
    <dgm:cxn modelId="{B628ACA9-03F2-4BAA-B1C6-EA915ABACA14}" type="presOf" srcId="{DB1190A0-B35F-45AA-A6B7-DCD77C041E9D}" destId="{EB2D0770-5ADF-4C81-89F8-C94846AF9DFF}" srcOrd="0" destOrd="0" presId="urn:microsoft.com/office/officeart/2005/8/layout/process4"/>
    <dgm:cxn modelId="{8A299F2D-6C75-4FE1-B8BE-BAA1D5763BE3}" type="presOf" srcId="{52A32DA8-0138-4E97-9B3F-A68BAFC440F0}" destId="{A667B6CE-D8D9-4148-9B59-DEB58A68365F}" srcOrd="0" destOrd="0" presId="urn:microsoft.com/office/officeart/2005/8/layout/process4"/>
    <dgm:cxn modelId="{511A4C06-9AAB-40D6-80C4-A20FDB519829}" srcId="{B081AC83-00DC-4519-86F5-2DA4510BEF3C}" destId="{F0212B1D-A3B4-4B82-A6D5-C0EB0775FEED}" srcOrd="1" destOrd="0" parTransId="{EE2539B0-811A-4F52-A4EC-C880439AFF3C}" sibTransId="{82EEE6AE-D884-42C2-B08D-A7B3D998CB52}"/>
    <dgm:cxn modelId="{011CC177-6A9D-45B2-9D4A-1F80CAB1260B}" type="presParOf" srcId="{A667B6CE-D8D9-4148-9B59-DEB58A68365F}" destId="{70A22F48-FA9B-49AD-92C6-B0A86B76FC23}" srcOrd="0" destOrd="0" presId="urn:microsoft.com/office/officeart/2005/8/layout/process4"/>
    <dgm:cxn modelId="{09CE63CB-337B-4C15-BABB-FA1502CC9800}" type="presParOf" srcId="{70A22F48-FA9B-49AD-92C6-B0A86B76FC23}" destId="{CFC5B8E0-2D6B-427F-99BE-2EFF5B76FE34}" srcOrd="0" destOrd="0" presId="urn:microsoft.com/office/officeart/2005/8/layout/process4"/>
    <dgm:cxn modelId="{0C62577F-03A5-42A5-99D7-3376A4B72F0C}" type="presParOf" srcId="{A667B6CE-D8D9-4148-9B59-DEB58A68365F}" destId="{2E700E9A-6B64-43B7-B090-2EBA7C69A3D8}" srcOrd="1" destOrd="0" presId="urn:microsoft.com/office/officeart/2005/8/layout/process4"/>
    <dgm:cxn modelId="{BC515E90-1607-43E3-B904-E37ED5FC91D2}" type="presParOf" srcId="{A667B6CE-D8D9-4148-9B59-DEB58A68365F}" destId="{4A4AC841-93C4-4712-AC4C-DF5DFA07787A}" srcOrd="2" destOrd="0" presId="urn:microsoft.com/office/officeart/2005/8/layout/process4"/>
    <dgm:cxn modelId="{3AFDFB13-B5C4-46C1-810B-4764EF211402}" type="presParOf" srcId="{4A4AC841-93C4-4712-AC4C-DF5DFA07787A}" destId="{7DC5C4FF-02E7-4DFA-842B-0F6AC840E69D}" srcOrd="0" destOrd="0" presId="urn:microsoft.com/office/officeart/2005/8/layout/process4"/>
    <dgm:cxn modelId="{1E6B4B4B-4D48-472F-A14C-8492387EBAED}" type="presParOf" srcId="{4A4AC841-93C4-4712-AC4C-DF5DFA07787A}" destId="{41F84C86-AE63-43D4-B70F-568DEC71B31C}" srcOrd="1" destOrd="0" presId="urn:microsoft.com/office/officeart/2005/8/layout/process4"/>
    <dgm:cxn modelId="{D12D87A3-F0AD-4F02-8968-C39B3EFC8019}" type="presParOf" srcId="{4A4AC841-93C4-4712-AC4C-DF5DFA07787A}" destId="{0974ABEF-65A9-4281-A984-4D92459C8439}" srcOrd="2" destOrd="0" presId="urn:microsoft.com/office/officeart/2005/8/layout/process4"/>
    <dgm:cxn modelId="{9F20CFE8-3578-430A-A746-5C1FA8AC1515}" type="presParOf" srcId="{0974ABEF-65A9-4281-A984-4D92459C8439}" destId="{8543DBFC-7E65-47A0-A2CA-9ED5A9949483}" srcOrd="0" destOrd="0" presId="urn:microsoft.com/office/officeart/2005/8/layout/process4"/>
    <dgm:cxn modelId="{A5F09233-E540-4CDD-9242-71F14175E0B2}" type="presParOf" srcId="{0974ABEF-65A9-4281-A984-4D92459C8439}" destId="{2F8E07F1-7185-4B42-9543-F2FCD58C9BEF}" srcOrd="1" destOrd="0" presId="urn:microsoft.com/office/officeart/2005/8/layout/process4"/>
    <dgm:cxn modelId="{EC4F7BCD-C35F-440B-98C8-9DAFADDFA3ED}" type="presParOf" srcId="{0974ABEF-65A9-4281-A984-4D92459C8439}" destId="{EB2D0770-5ADF-4C81-89F8-C94846AF9DFF}" srcOrd="2"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392F92-54D4-4C6B-9C6F-543E77BA26B3}"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E917D050-E747-4C11-88F6-1395A6E68A90}">
      <dgm:prSet custT="1"/>
      <dgm:spPr/>
      <dgm:t>
        <a:bodyPr/>
        <a:lstStyle/>
        <a:p>
          <a:pPr rtl="0"/>
          <a:r>
            <a:rPr lang="en-US" sz="2000" smtClean="0">
              <a:solidFill>
                <a:schemeClr val="tx1"/>
              </a:solidFill>
              <a:latin typeface="Bodoni MT Black" pitchFamily="18" charset="0"/>
            </a:rPr>
            <a:t>Israel atau Bani Israel (</a:t>
          </a:r>
          <a:r>
            <a:rPr lang="en-US" sz="2000" i="1" smtClean="0">
              <a:solidFill>
                <a:schemeClr val="tx1"/>
              </a:solidFill>
              <a:latin typeface="Bodoni MT Black" pitchFamily="18" charset="0"/>
            </a:rPr>
            <a:t>Israiliyyin</a:t>
          </a:r>
          <a:r>
            <a:rPr lang="en-US" sz="2000" smtClean="0">
              <a:solidFill>
                <a:schemeClr val="tx1"/>
              </a:solidFill>
              <a:latin typeface="Bodoni MT Black" pitchFamily="18" charset="0"/>
            </a:rPr>
            <a:t>) dinisbahkan kepada nama Nabi Ya’qub bin Ishaq bin Ibrahim AS. </a:t>
          </a:r>
          <a:endParaRPr lang="en-US" sz="2000">
            <a:solidFill>
              <a:schemeClr val="tx1"/>
            </a:solidFill>
            <a:latin typeface="Bodoni MT Black" pitchFamily="18" charset="0"/>
          </a:endParaRPr>
        </a:p>
      </dgm:t>
    </dgm:pt>
    <dgm:pt modelId="{312A839A-66FB-4657-B234-21F8D3FEA1D2}" type="parTrans" cxnId="{9202BBDE-BE6A-441F-8789-3C0CB4DF8642}">
      <dgm:prSet/>
      <dgm:spPr/>
      <dgm:t>
        <a:bodyPr/>
        <a:lstStyle/>
        <a:p>
          <a:endParaRPr lang="en-US" sz="2000">
            <a:solidFill>
              <a:schemeClr val="tx1"/>
            </a:solidFill>
            <a:latin typeface="Bodoni MT Black" pitchFamily="18" charset="0"/>
          </a:endParaRPr>
        </a:p>
      </dgm:t>
    </dgm:pt>
    <dgm:pt modelId="{1B29BE99-6B84-46B9-B07A-12973791149C}" type="sibTrans" cxnId="{9202BBDE-BE6A-441F-8789-3C0CB4DF8642}">
      <dgm:prSet/>
      <dgm:spPr/>
      <dgm:t>
        <a:bodyPr/>
        <a:lstStyle/>
        <a:p>
          <a:endParaRPr lang="en-US" sz="2000">
            <a:solidFill>
              <a:schemeClr val="tx1"/>
            </a:solidFill>
            <a:latin typeface="Bodoni MT Black" pitchFamily="18" charset="0"/>
          </a:endParaRPr>
        </a:p>
      </dgm:t>
    </dgm:pt>
    <dgm:pt modelId="{97EFF0CF-983C-43B5-B8AA-CD2F5E8490D8}">
      <dgm:prSet custT="1"/>
      <dgm:spPr/>
      <dgm:t>
        <a:bodyPr/>
        <a:lstStyle/>
        <a:p>
          <a:pPr rtl="0"/>
          <a:r>
            <a:rPr lang="en-US" sz="2000" i="1" dirty="0" err="1" smtClean="0">
              <a:solidFill>
                <a:schemeClr val="tx1"/>
              </a:solidFill>
              <a:latin typeface="Bodoni MT Black" pitchFamily="18" charset="0"/>
            </a:rPr>
            <a:t>Ibrani</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dinisbahkan</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kepada</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Nabi</a:t>
          </a:r>
          <a:r>
            <a:rPr lang="en-US" sz="2000" dirty="0" smtClean="0">
              <a:solidFill>
                <a:schemeClr val="tx1"/>
              </a:solidFill>
              <a:latin typeface="Bodoni MT Black" pitchFamily="18" charset="0"/>
            </a:rPr>
            <a:t> Ibrahim AS. </a:t>
          </a:r>
          <a:endParaRPr lang="en-US" sz="2000" dirty="0">
            <a:solidFill>
              <a:schemeClr val="tx1"/>
            </a:solidFill>
            <a:latin typeface="Bodoni MT Black" pitchFamily="18" charset="0"/>
          </a:endParaRPr>
        </a:p>
      </dgm:t>
    </dgm:pt>
    <dgm:pt modelId="{77130EE7-C106-492E-9964-88481BF5AAA3}" type="parTrans" cxnId="{C008EC1B-C49A-4F2D-ABDD-053977B2691E}">
      <dgm:prSet/>
      <dgm:spPr/>
      <dgm:t>
        <a:bodyPr/>
        <a:lstStyle/>
        <a:p>
          <a:endParaRPr lang="en-US" sz="2000">
            <a:solidFill>
              <a:schemeClr val="tx1"/>
            </a:solidFill>
            <a:latin typeface="Bodoni MT Black" pitchFamily="18" charset="0"/>
          </a:endParaRPr>
        </a:p>
      </dgm:t>
    </dgm:pt>
    <dgm:pt modelId="{26773FFE-8B33-46A4-8936-BF34A2BCA6C8}" type="sibTrans" cxnId="{C008EC1B-C49A-4F2D-ABDD-053977B2691E}">
      <dgm:prSet/>
      <dgm:spPr/>
      <dgm:t>
        <a:bodyPr/>
        <a:lstStyle/>
        <a:p>
          <a:endParaRPr lang="en-US" sz="2000">
            <a:solidFill>
              <a:schemeClr val="tx1"/>
            </a:solidFill>
            <a:latin typeface="Bodoni MT Black" pitchFamily="18" charset="0"/>
          </a:endParaRPr>
        </a:p>
      </dgm:t>
    </dgm:pt>
    <dgm:pt modelId="{944F08C8-946E-4A98-8D99-E9FDEC233650}">
      <dgm:prSet custT="1"/>
      <dgm:spPr/>
      <dgm:t>
        <a:bodyPr/>
        <a:lstStyle/>
        <a:p>
          <a:pPr rtl="0"/>
          <a:r>
            <a:rPr lang="en-US" sz="2000" dirty="0" err="1" smtClean="0">
              <a:solidFill>
                <a:schemeClr val="tx1"/>
              </a:solidFill>
              <a:latin typeface="Bodoni MT Black" pitchFamily="18" charset="0"/>
            </a:rPr>
            <a:t>sebutan</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Yahudi</a:t>
          </a:r>
          <a:r>
            <a:rPr lang="en-US" sz="2000" dirty="0" smtClean="0">
              <a:solidFill>
                <a:schemeClr val="tx1"/>
              </a:solidFill>
              <a:latin typeface="Bodoni MT Black" pitchFamily="18" charset="0"/>
            </a:rPr>
            <a:t> </a:t>
          </a:r>
        </a:p>
        <a:p>
          <a:pPr rtl="0"/>
          <a:r>
            <a:rPr lang="en-US" sz="2000" dirty="0" err="1" smtClean="0">
              <a:solidFill>
                <a:schemeClr val="tx1"/>
              </a:solidFill>
              <a:latin typeface="Bodoni MT Black" pitchFamily="18" charset="0"/>
            </a:rPr>
            <a:t>muncul</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ketika</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mereka</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bertaubat</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dari</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menyembah</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anak</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lembu</a:t>
          </a:r>
          <a:r>
            <a:rPr lang="en-US" sz="2000" dirty="0" smtClean="0">
              <a:solidFill>
                <a:schemeClr val="tx1"/>
              </a:solidFill>
              <a:latin typeface="Bodoni MT Black" pitchFamily="18" charset="0"/>
            </a:rPr>
            <a:t>. </a:t>
          </a:r>
          <a:endParaRPr lang="en-US" sz="2000" dirty="0">
            <a:solidFill>
              <a:schemeClr val="tx1"/>
            </a:solidFill>
            <a:latin typeface="Bodoni MT Black" pitchFamily="18" charset="0"/>
          </a:endParaRPr>
        </a:p>
      </dgm:t>
    </dgm:pt>
    <dgm:pt modelId="{A52A0553-1AAF-45F0-A373-D973005152AE}" type="parTrans" cxnId="{DA893960-B428-49EC-9E89-D5B2E78FBCD6}">
      <dgm:prSet/>
      <dgm:spPr/>
      <dgm:t>
        <a:bodyPr/>
        <a:lstStyle/>
        <a:p>
          <a:endParaRPr lang="en-US" sz="2000">
            <a:solidFill>
              <a:schemeClr val="tx1"/>
            </a:solidFill>
            <a:latin typeface="Bodoni MT Black" pitchFamily="18" charset="0"/>
          </a:endParaRPr>
        </a:p>
      </dgm:t>
    </dgm:pt>
    <dgm:pt modelId="{2107B8CE-6F22-4113-99C0-A6BD57CEC394}" type="sibTrans" cxnId="{DA893960-B428-49EC-9E89-D5B2E78FBCD6}">
      <dgm:prSet/>
      <dgm:spPr/>
      <dgm:t>
        <a:bodyPr/>
        <a:lstStyle/>
        <a:p>
          <a:endParaRPr lang="en-US" sz="2000">
            <a:solidFill>
              <a:schemeClr val="tx1"/>
            </a:solidFill>
            <a:latin typeface="Bodoni MT Black" pitchFamily="18" charset="0"/>
          </a:endParaRPr>
        </a:p>
      </dgm:t>
    </dgm:pt>
    <dgm:pt modelId="{A51D875C-762C-4018-94F4-E4F3B9BF08BF}">
      <dgm:prSet custT="1"/>
      <dgm:spPr/>
      <dgm:t>
        <a:bodyPr/>
        <a:lstStyle/>
        <a:p>
          <a:pPr rtl="0"/>
          <a:r>
            <a:rPr lang="en-US" sz="2000" dirty="0" err="1" smtClean="0">
              <a:solidFill>
                <a:schemeClr val="tx1"/>
              </a:solidFill>
              <a:latin typeface="Bodoni MT Black" pitchFamily="18" charset="0"/>
            </a:rPr>
            <a:t>tercetus</a:t>
          </a:r>
          <a:r>
            <a:rPr lang="en-US" sz="2000" dirty="0" smtClean="0">
              <a:solidFill>
                <a:schemeClr val="tx1"/>
              </a:solidFill>
              <a:latin typeface="Bodoni MT Black" pitchFamily="18" charset="0"/>
            </a:rPr>
            <a:t> rasa </a:t>
          </a:r>
          <a:r>
            <a:rPr lang="en-US" sz="2000" dirty="0" err="1" smtClean="0">
              <a:solidFill>
                <a:schemeClr val="tx1"/>
              </a:solidFill>
              <a:latin typeface="Bodoni MT Black" pitchFamily="18" charset="0"/>
            </a:rPr>
            <a:t>sombong</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dan</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angkuh</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dalam</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diri</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mereka</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terhadap</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kemuliaan</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Bani</a:t>
          </a:r>
          <a:r>
            <a:rPr lang="en-US" sz="2000" dirty="0" smtClean="0">
              <a:solidFill>
                <a:schemeClr val="tx1"/>
              </a:solidFill>
              <a:latin typeface="Bodoni MT Black" pitchFamily="18" charset="0"/>
            </a:rPr>
            <a:t> Israel </a:t>
          </a:r>
          <a:r>
            <a:rPr lang="en-US" sz="2000" dirty="0" err="1" smtClean="0">
              <a:solidFill>
                <a:schemeClr val="tx1"/>
              </a:solidFill>
              <a:latin typeface="Bodoni MT Black" pitchFamily="18" charset="0"/>
            </a:rPr>
            <a:t>mengatasi</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bangsa-bangsa</a:t>
          </a:r>
          <a:r>
            <a:rPr lang="en-US" sz="2000" dirty="0" smtClean="0">
              <a:solidFill>
                <a:schemeClr val="tx1"/>
              </a:solidFill>
              <a:latin typeface="Bodoni MT Black" pitchFamily="18" charset="0"/>
            </a:rPr>
            <a:t> lain di </a:t>
          </a:r>
          <a:r>
            <a:rPr lang="en-US" sz="2000" dirty="0" err="1" smtClean="0">
              <a:solidFill>
                <a:schemeClr val="tx1"/>
              </a:solidFill>
              <a:latin typeface="Bodoni MT Black" pitchFamily="18" charset="0"/>
            </a:rPr>
            <a:t>atas</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muka</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bumi</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Walhal</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mereka</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lupa</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bahawa</a:t>
          </a:r>
          <a:r>
            <a:rPr lang="en-US" sz="2000" dirty="0" smtClean="0">
              <a:solidFill>
                <a:schemeClr val="tx1"/>
              </a:solidFill>
              <a:latin typeface="Bodoni MT Black" pitchFamily="18" charset="0"/>
            </a:rPr>
            <a:t> Allah SWT </a:t>
          </a:r>
          <a:r>
            <a:rPr lang="en-US" sz="2000" dirty="0" err="1" smtClean="0">
              <a:solidFill>
                <a:schemeClr val="tx1"/>
              </a:solidFill>
              <a:latin typeface="Bodoni MT Black" pitchFamily="18" charset="0"/>
            </a:rPr>
            <a:t>sangat</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murka</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terhadap</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sikap</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buruk</a:t>
          </a:r>
          <a:r>
            <a:rPr lang="en-US" sz="2000" dirty="0" smtClean="0">
              <a:solidFill>
                <a:schemeClr val="tx1"/>
              </a:solidFill>
              <a:latin typeface="Bodoni MT Black" pitchFamily="18" charset="0"/>
            </a:rPr>
            <a:t> </a:t>
          </a:r>
          <a:r>
            <a:rPr lang="en-US" sz="2000" dirty="0" err="1" smtClean="0">
              <a:solidFill>
                <a:schemeClr val="tx1"/>
              </a:solidFill>
              <a:latin typeface="Bodoni MT Black" pitchFamily="18" charset="0"/>
            </a:rPr>
            <a:t>mereka</a:t>
          </a:r>
          <a:endParaRPr lang="en-US" sz="2000" dirty="0">
            <a:solidFill>
              <a:schemeClr val="tx1"/>
            </a:solidFill>
            <a:latin typeface="Bodoni MT Black" pitchFamily="18" charset="0"/>
          </a:endParaRPr>
        </a:p>
      </dgm:t>
    </dgm:pt>
    <dgm:pt modelId="{39782E88-30D9-47A1-B15F-A2C2470BFF52}" type="parTrans" cxnId="{633E72A9-57E4-42E5-950E-435B02DFAD19}">
      <dgm:prSet/>
      <dgm:spPr/>
      <dgm:t>
        <a:bodyPr/>
        <a:lstStyle/>
        <a:p>
          <a:endParaRPr lang="en-US" sz="2000">
            <a:solidFill>
              <a:schemeClr val="tx1"/>
            </a:solidFill>
            <a:latin typeface="Bodoni MT Black" pitchFamily="18" charset="0"/>
          </a:endParaRPr>
        </a:p>
      </dgm:t>
    </dgm:pt>
    <dgm:pt modelId="{4DD311EA-09FE-4044-BCB1-CB1D17C293C2}" type="sibTrans" cxnId="{633E72A9-57E4-42E5-950E-435B02DFAD19}">
      <dgm:prSet/>
      <dgm:spPr/>
      <dgm:t>
        <a:bodyPr/>
        <a:lstStyle/>
        <a:p>
          <a:endParaRPr lang="en-US" sz="2000">
            <a:solidFill>
              <a:schemeClr val="tx1"/>
            </a:solidFill>
            <a:latin typeface="Bodoni MT Black" pitchFamily="18" charset="0"/>
          </a:endParaRPr>
        </a:p>
      </dgm:t>
    </dgm:pt>
    <dgm:pt modelId="{4D70265E-F0E3-4BC6-944B-3DDAA67D4303}" type="pres">
      <dgm:prSet presAssocID="{A9392F92-54D4-4C6B-9C6F-543E77BA26B3}" presName="Name0" presStyleCnt="0">
        <dgm:presLayoutVars>
          <dgm:dir/>
          <dgm:animLvl val="lvl"/>
          <dgm:resizeHandles val="exact"/>
        </dgm:presLayoutVars>
      </dgm:prSet>
      <dgm:spPr/>
      <dgm:t>
        <a:bodyPr/>
        <a:lstStyle/>
        <a:p>
          <a:endParaRPr lang="en-US"/>
        </a:p>
      </dgm:t>
    </dgm:pt>
    <dgm:pt modelId="{EE0A44A3-CB01-400C-9B1A-6FEE2691036F}" type="pres">
      <dgm:prSet presAssocID="{A51D875C-762C-4018-94F4-E4F3B9BF08BF}" presName="boxAndChildren" presStyleCnt="0"/>
      <dgm:spPr/>
    </dgm:pt>
    <dgm:pt modelId="{02606D92-32F1-40EC-BFAF-F7C9D0890390}" type="pres">
      <dgm:prSet presAssocID="{A51D875C-762C-4018-94F4-E4F3B9BF08BF}" presName="parentTextBox" presStyleLbl="node1" presStyleIdx="0" presStyleCnt="4"/>
      <dgm:spPr/>
      <dgm:t>
        <a:bodyPr/>
        <a:lstStyle/>
        <a:p>
          <a:endParaRPr lang="en-US"/>
        </a:p>
      </dgm:t>
    </dgm:pt>
    <dgm:pt modelId="{0D84139C-DE81-4C75-92AD-C6A02B90B3EC}" type="pres">
      <dgm:prSet presAssocID="{2107B8CE-6F22-4113-99C0-A6BD57CEC394}" presName="sp" presStyleCnt="0"/>
      <dgm:spPr/>
    </dgm:pt>
    <dgm:pt modelId="{4A7A07E8-7CB8-4EE9-BBD6-F90009115DE1}" type="pres">
      <dgm:prSet presAssocID="{944F08C8-946E-4A98-8D99-E9FDEC233650}" presName="arrowAndChildren" presStyleCnt="0"/>
      <dgm:spPr/>
    </dgm:pt>
    <dgm:pt modelId="{6F09E326-EEC1-49B9-ABB5-F2EB8DA11848}" type="pres">
      <dgm:prSet presAssocID="{944F08C8-946E-4A98-8D99-E9FDEC233650}" presName="parentTextArrow" presStyleLbl="node1" presStyleIdx="1" presStyleCnt="4"/>
      <dgm:spPr/>
      <dgm:t>
        <a:bodyPr/>
        <a:lstStyle/>
        <a:p>
          <a:endParaRPr lang="en-US"/>
        </a:p>
      </dgm:t>
    </dgm:pt>
    <dgm:pt modelId="{32046B74-211E-4AD4-BBC6-D61415AD0A7E}" type="pres">
      <dgm:prSet presAssocID="{26773FFE-8B33-46A4-8936-BF34A2BCA6C8}" presName="sp" presStyleCnt="0"/>
      <dgm:spPr/>
    </dgm:pt>
    <dgm:pt modelId="{7D03998B-EA3A-42C9-A130-91202D6DD3BC}" type="pres">
      <dgm:prSet presAssocID="{97EFF0CF-983C-43B5-B8AA-CD2F5E8490D8}" presName="arrowAndChildren" presStyleCnt="0"/>
      <dgm:spPr/>
    </dgm:pt>
    <dgm:pt modelId="{333ECD18-7DDE-4A29-ADE0-02F86B53CE19}" type="pres">
      <dgm:prSet presAssocID="{97EFF0CF-983C-43B5-B8AA-CD2F5E8490D8}" presName="parentTextArrow" presStyleLbl="node1" presStyleIdx="2" presStyleCnt="4"/>
      <dgm:spPr/>
      <dgm:t>
        <a:bodyPr/>
        <a:lstStyle/>
        <a:p>
          <a:endParaRPr lang="en-US"/>
        </a:p>
      </dgm:t>
    </dgm:pt>
    <dgm:pt modelId="{0CFE34E3-EDD6-4ACE-802A-37797B5588CF}" type="pres">
      <dgm:prSet presAssocID="{1B29BE99-6B84-46B9-B07A-12973791149C}" presName="sp" presStyleCnt="0"/>
      <dgm:spPr/>
    </dgm:pt>
    <dgm:pt modelId="{0D13D858-1BD0-4E86-BF9B-6080C302F6DD}" type="pres">
      <dgm:prSet presAssocID="{E917D050-E747-4C11-88F6-1395A6E68A90}" presName="arrowAndChildren" presStyleCnt="0"/>
      <dgm:spPr/>
    </dgm:pt>
    <dgm:pt modelId="{784300D9-F271-4654-AF59-30E11AE52AA0}" type="pres">
      <dgm:prSet presAssocID="{E917D050-E747-4C11-88F6-1395A6E68A90}" presName="parentTextArrow" presStyleLbl="node1" presStyleIdx="3" presStyleCnt="4"/>
      <dgm:spPr/>
      <dgm:t>
        <a:bodyPr/>
        <a:lstStyle/>
        <a:p>
          <a:endParaRPr lang="en-US"/>
        </a:p>
      </dgm:t>
    </dgm:pt>
  </dgm:ptLst>
  <dgm:cxnLst>
    <dgm:cxn modelId="{2329B4AF-9A3A-4E17-913F-DB324B4FA610}" type="presOf" srcId="{97EFF0CF-983C-43B5-B8AA-CD2F5E8490D8}" destId="{333ECD18-7DDE-4A29-ADE0-02F86B53CE19}" srcOrd="0" destOrd="0" presId="urn:microsoft.com/office/officeart/2005/8/layout/process4"/>
    <dgm:cxn modelId="{DAD04B8B-4816-473E-9E0D-5D4489403E86}" type="presOf" srcId="{A9392F92-54D4-4C6B-9C6F-543E77BA26B3}" destId="{4D70265E-F0E3-4BC6-944B-3DDAA67D4303}" srcOrd="0" destOrd="0" presId="urn:microsoft.com/office/officeart/2005/8/layout/process4"/>
    <dgm:cxn modelId="{C008EC1B-C49A-4F2D-ABDD-053977B2691E}" srcId="{A9392F92-54D4-4C6B-9C6F-543E77BA26B3}" destId="{97EFF0CF-983C-43B5-B8AA-CD2F5E8490D8}" srcOrd="1" destOrd="0" parTransId="{77130EE7-C106-492E-9964-88481BF5AAA3}" sibTransId="{26773FFE-8B33-46A4-8936-BF34A2BCA6C8}"/>
    <dgm:cxn modelId="{9202BBDE-BE6A-441F-8789-3C0CB4DF8642}" srcId="{A9392F92-54D4-4C6B-9C6F-543E77BA26B3}" destId="{E917D050-E747-4C11-88F6-1395A6E68A90}" srcOrd="0" destOrd="0" parTransId="{312A839A-66FB-4657-B234-21F8D3FEA1D2}" sibTransId="{1B29BE99-6B84-46B9-B07A-12973791149C}"/>
    <dgm:cxn modelId="{43931584-90CE-429D-8EEE-E0DEE9309067}" type="presOf" srcId="{944F08C8-946E-4A98-8D99-E9FDEC233650}" destId="{6F09E326-EEC1-49B9-ABB5-F2EB8DA11848}" srcOrd="0" destOrd="0" presId="urn:microsoft.com/office/officeart/2005/8/layout/process4"/>
    <dgm:cxn modelId="{633E72A9-57E4-42E5-950E-435B02DFAD19}" srcId="{A9392F92-54D4-4C6B-9C6F-543E77BA26B3}" destId="{A51D875C-762C-4018-94F4-E4F3B9BF08BF}" srcOrd="3" destOrd="0" parTransId="{39782E88-30D9-47A1-B15F-A2C2470BFF52}" sibTransId="{4DD311EA-09FE-4044-BCB1-CB1D17C293C2}"/>
    <dgm:cxn modelId="{FDF51260-0FA8-4359-9FF7-6E44602CC74E}" type="presOf" srcId="{E917D050-E747-4C11-88F6-1395A6E68A90}" destId="{784300D9-F271-4654-AF59-30E11AE52AA0}" srcOrd="0" destOrd="0" presId="urn:microsoft.com/office/officeart/2005/8/layout/process4"/>
    <dgm:cxn modelId="{3D31F94A-B11C-4013-BB93-F444036311DC}" type="presOf" srcId="{A51D875C-762C-4018-94F4-E4F3B9BF08BF}" destId="{02606D92-32F1-40EC-BFAF-F7C9D0890390}" srcOrd="0" destOrd="0" presId="urn:microsoft.com/office/officeart/2005/8/layout/process4"/>
    <dgm:cxn modelId="{DA893960-B428-49EC-9E89-D5B2E78FBCD6}" srcId="{A9392F92-54D4-4C6B-9C6F-543E77BA26B3}" destId="{944F08C8-946E-4A98-8D99-E9FDEC233650}" srcOrd="2" destOrd="0" parTransId="{A52A0553-1AAF-45F0-A373-D973005152AE}" sibTransId="{2107B8CE-6F22-4113-99C0-A6BD57CEC394}"/>
    <dgm:cxn modelId="{FFAD832B-97E9-4560-B2F1-1D2C8A389B15}" type="presParOf" srcId="{4D70265E-F0E3-4BC6-944B-3DDAA67D4303}" destId="{EE0A44A3-CB01-400C-9B1A-6FEE2691036F}" srcOrd="0" destOrd="0" presId="urn:microsoft.com/office/officeart/2005/8/layout/process4"/>
    <dgm:cxn modelId="{055564F2-E442-4181-ACB6-856A6B46C462}" type="presParOf" srcId="{EE0A44A3-CB01-400C-9B1A-6FEE2691036F}" destId="{02606D92-32F1-40EC-BFAF-F7C9D0890390}" srcOrd="0" destOrd="0" presId="urn:microsoft.com/office/officeart/2005/8/layout/process4"/>
    <dgm:cxn modelId="{C206BF3A-602C-4062-829E-891B128F278D}" type="presParOf" srcId="{4D70265E-F0E3-4BC6-944B-3DDAA67D4303}" destId="{0D84139C-DE81-4C75-92AD-C6A02B90B3EC}" srcOrd="1" destOrd="0" presId="urn:microsoft.com/office/officeart/2005/8/layout/process4"/>
    <dgm:cxn modelId="{079A44EA-94A7-40C6-8D76-00AFE6618310}" type="presParOf" srcId="{4D70265E-F0E3-4BC6-944B-3DDAA67D4303}" destId="{4A7A07E8-7CB8-4EE9-BBD6-F90009115DE1}" srcOrd="2" destOrd="0" presId="urn:microsoft.com/office/officeart/2005/8/layout/process4"/>
    <dgm:cxn modelId="{8D3A747B-BF01-4852-9EED-3EAB1CEA99D6}" type="presParOf" srcId="{4A7A07E8-7CB8-4EE9-BBD6-F90009115DE1}" destId="{6F09E326-EEC1-49B9-ABB5-F2EB8DA11848}" srcOrd="0" destOrd="0" presId="urn:microsoft.com/office/officeart/2005/8/layout/process4"/>
    <dgm:cxn modelId="{53638F29-0F7C-4291-8429-675C7E90467C}" type="presParOf" srcId="{4D70265E-F0E3-4BC6-944B-3DDAA67D4303}" destId="{32046B74-211E-4AD4-BBC6-D61415AD0A7E}" srcOrd="3" destOrd="0" presId="urn:microsoft.com/office/officeart/2005/8/layout/process4"/>
    <dgm:cxn modelId="{454C1603-2099-486A-9B00-DC816470786C}" type="presParOf" srcId="{4D70265E-F0E3-4BC6-944B-3DDAA67D4303}" destId="{7D03998B-EA3A-42C9-A130-91202D6DD3BC}" srcOrd="4" destOrd="0" presId="urn:microsoft.com/office/officeart/2005/8/layout/process4"/>
    <dgm:cxn modelId="{547656F5-E987-4578-A0BA-B6C24BE9DBF0}" type="presParOf" srcId="{7D03998B-EA3A-42C9-A130-91202D6DD3BC}" destId="{333ECD18-7DDE-4A29-ADE0-02F86B53CE19}" srcOrd="0" destOrd="0" presId="urn:microsoft.com/office/officeart/2005/8/layout/process4"/>
    <dgm:cxn modelId="{BCA24713-12BF-446D-9FCD-53F6192ED8D4}" type="presParOf" srcId="{4D70265E-F0E3-4BC6-944B-3DDAA67D4303}" destId="{0CFE34E3-EDD6-4ACE-802A-37797B5588CF}" srcOrd="5" destOrd="0" presId="urn:microsoft.com/office/officeart/2005/8/layout/process4"/>
    <dgm:cxn modelId="{5D79E4B7-6C8F-4042-8D4B-BCF2434AA589}" type="presParOf" srcId="{4D70265E-F0E3-4BC6-944B-3DDAA67D4303}" destId="{0D13D858-1BD0-4E86-BF9B-6080C302F6DD}" srcOrd="6" destOrd="0" presId="urn:microsoft.com/office/officeart/2005/8/layout/process4"/>
    <dgm:cxn modelId="{86CDC87C-FB1E-4DEA-93EA-4DA1ABCA9E1B}" type="presParOf" srcId="{0D13D858-1BD0-4E86-BF9B-6080C302F6DD}" destId="{784300D9-F271-4654-AF59-30E11AE52AA0}"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AB1445-B6C5-42A4-A617-B49C190057C6}"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C25C71BD-576C-4353-BD90-3DA8FCD7F02B}">
      <dgm:prSet/>
      <dgm:spPr/>
      <dgm:t>
        <a:bodyPr/>
        <a:lstStyle/>
        <a:p>
          <a:pPr rtl="0"/>
          <a:r>
            <a:rPr lang="en-US" smtClean="0">
              <a:solidFill>
                <a:srgbClr val="003366"/>
              </a:solidFill>
              <a:latin typeface="Bernard MT Condensed" pitchFamily="18" charset="0"/>
            </a:rPr>
            <a:t>Konflik di Palestin antara bangsa Arab dan Israel merupakan sejarah panjang yang telah berlarutan lebih tujuh dekad lamanya. </a:t>
          </a:r>
          <a:endParaRPr lang="en-US">
            <a:solidFill>
              <a:srgbClr val="003366"/>
            </a:solidFill>
            <a:latin typeface="Bernard MT Condensed" pitchFamily="18" charset="0"/>
          </a:endParaRPr>
        </a:p>
      </dgm:t>
    </dgm:pt>
    <dgm:pt modelId="{26955090-3FC3-49FD-B48F-EE078FAC28B0}" type="parTrans" cxnId="{B8EC0899-FCFA-4A80-A3D5-9E7A8E07B795}">
      <dgm:prSet/>
      <dgm:spPr/>
      <dgm:t>
        <a:bodyPr/>
        <a:lstStyle/>
        <a:p>
          <a:endParaRPr lang="en-US">
            <a:solidFill>
              <a:srgbClr val="003366"/>
            </a:solidFill>
            <a:latin typeface="Bernard MT Condensed" pitchFamily="18" charset="0"/>
          </a:endParaRPr>
        </a:p>
      </dgm:t>
    </dgm:pt>
    <dgm:pt modelId="{4CDA0899-D8B2-4EE9-BE3E-AD39BC475341}" type="sibTrans" cxnId="{B8EC0899-FCFA-4A80-A3D5-9E7A8E07B795}">
      <dgm:prSet/>
      <dgm:spPr/>
      <dgm:t>
        <a:bodyPr/>
        <a:lstStyle/>
        <a:p>
          <a:endParaRPr lang="en-US">
            <a:solidFill>
              <a:srgbClr val="003366"/>
            </a:solidFill>
            <a:latin typeface="Bernard MT Condensed" pitchFamily="18" charset="0"/>
          </a:endParaRPr>
        </a:p>
      </dgm:t>
    </dgm:pt>
    <dgm:pt modelId="{1CABD1A8-4D38-4875-80E7-747F822DB08E}">
      <dgm:prSet/>
      <dgm:spPr/>
      <dgm:t>
        <a:bodyPr/>
        <a:lstStyle/>
        <a:p>
          <a:pPr rtl="0"/>
          <a:r>
            <a:rPr lang="en-US" smtClean="0">
              <a:solidFill>
                <a:srgbClr val="003366"/>
              </a:solidFill>
              <a:latin typeface="Bernard MT Condensed" pitchFamily="18" charset="0"/>
            </a:rPr>
            <a:t>Pertubuhan Zionis Dunia (</a:t>
          </a:r>
          <a:r>
            <a:rPr lang="en-US" i="1" smtClean="0">
              <a:solidFill>
                <a:srgbClr val="003366"/>
              </a:solidFill>
              <a:latin typeface="Bernard MT Condensed" pitchFamily="18" charset="0"/>
            </a:rPr>
            <a:t>World Zionist Organization</a:t>
          </a:r>
          <a:r>
            <a:rPr lang="en-US" smtClean="0">
              <a:solidFill>
                <a:srgbClr val="003366"/>
              </a:solidFill>
              <a:latin typeface="Bernard MT Condensed" pitchFamily="18" charset="0"/>
            </a:rPr>
            <a:t>) pada tahun 1897 dan tertubuhnya negara haram Israel pada 15 Mei 1948</a:t>
          </a:r>
          <a:endParaRPr lang="en-US">
            <a:solidFill>
              <a:srgbClr val="003366"/>
            </a:solidFill>
            <a:latin typeface="Bernard MT Condensed" pitchFamily="18" charset="0"/>
          </a:endParaRPr>
        </a:p>
      </dgm:t>
    </dgm:pt>
    <dgm:pt modelId="{EB8C87ED-FBBD-422F-9CF9-D69A2C9F8D79}" type="parTrans" cxnId="{93385E38-FDE2-4B3C-9752-0067C2B489BB}">
      <dgm:prSet/>
      <dgm:spPr/>
      <dgm:t>
        <a:bodyPr/>
        <a:lstStyle/>
        <a:p>
          <a:endParaRPr lang="en-US">
            <a:solidFill>
              <a:srgbClr val="003366"/>
            </a:solidFill>
            <a:latin typeface="Bernard MT Condensed" pitchFamily="18" charset="0"/>
          </a:endParaRPr>
        </a:p>
      </dgm:t>
    </dgm:pt>
    <dgm:pt modelId="{206E3B95-4448-47BD-9202-43576A268E4F}" type="sibTrans" cxnId="{93385E38-FDE2-4B3C-9752-0067C2B489BB}">
      <dgm:prSet/>
      <dgm:spPr/>
      <dgm:t>
        <a:bodyPr/>
        <a:lstStyle/>
        <a:p>
          <a:endParaRPr lang="en-US">
            <a:solidFill>
              <a:srgbClr val="003366"/>
            </a:solidFill>
            <a:latin typeface="Bernard MT Condensed" pitchFamily="18" charset="0"/>
          </a:endParaRPr>
        </a:p>
      </dgm:t>
    </dgm:pt>
    <dgm:pt modelId="{C9913FA9-BC3C-4EDC-ACCC-9C93968ABD89}">
      <dgm:prSet/>
      <dgm:spPr/>
      <dgm:t>
        <a:bodyPr/>
        <a:lstStyle/>
        <a:p>
          <a:pPr rtl="0"/>
          <a:r>
            <a:rPr lang="en-US" smtClean="0">
              <a:solidFill>
                <a:srgbClr val="003366"/>
              </a:solidFill>
              <a:latin typeface="Bernard MT Condensed" pitchFamily="18" charset="0"/>
            </a:rPr>
            <a:t>terlalu banyak episod duka yang meragut ketenangan dan menyukarkan urusan kehidupan mereka seharian. </a:t>
          </a:r>
          <a:endParaRPr lang="en-US">
            <a:solidFill>
              <a:srgbClr val="003366"/>
            </a:solidFill>
            <a:latin typeface="Bernard MT Condensed" pitchFamily="18" charset="0"/>
          </a:endParaRPr>
        </a:p>
      </dgm:t>
    </dgm:pt>
    <dgm:pt modelId="{8F36E734-B00D-4FDE-8C51-50EEB39527D0}" type="parTrans" cxnId="{1EA1EB70-D279-429E-8B68-89D50D72E6CE}">
      <dgm:prSet/>
      <dgm:spPr/>
      <dgm:t>
        <a:bodyPr/>
        <a:lstStyle/>
        <a:p>
          <a:endParaRPr lang="en-US">
            <a:solidFill>
              <a:srgbClr val="003366"/>
            </a:solidFill>
            <a:latin typeface="Bernard MT Condensed" pitchFamily="18" charset="0"/>
          </a:endParaRPr>
        </a:p>
      </dgm:t>
    </dgm:pt>
    <dgm:pt modelId="{53577532-2BE0-46F8-9B7D-0F4AE8B775E2}" type="sibTrans" cxnId="{1EA1EB70-D279-429E-8B68-89D50D72E6CE}">
      <dgm:prSet/>
      <dgm:spPr/>
      <dgm:t>
        <a:bodyPr/>
        <a:lstStyle/>
        <a:p>
          <a:endParaRPr lang="en-US">
            <a:solidFill>
              <a:srgbClr val="003366"/>
            </a:solidFill>
            <a:latin typeface="Bernard MT Condensed" pitchFamily="18" charset="0"/>
          </a:endParaRPr>
        </a:p>
      </dgm:t>
    </dgm:pt>
    <dgm:pt modelId="{D04EAF49-EF9A-43E9-B466-702F28F69516}">
      <dgm:prSet/>
      <dgm:spPr/>
      <dgm:t>
        <a:bodyPr/>
        <a:lstStyle/>
        <a:p>
          <a:pPr rtl="0"/>
          <a:r>
            <a:rPr lang="en-US" smtClean="0">
              <a:solidFill>
                <a:srgbClr val="003366"/>
              </a:solidFill>
              <a:latin typeface="Bernard MT Condensed" pitchFamily="18" charset="0"/>
            </a:rPr>
            <a:t>Kehidupan mereka terumbang-ambing dan hilang nikmat kemerdekaan. </a:t>
          </a:r>
          <a:endParaRPr lang="en-US">
            <a:solidFill>
              <a:srgbClr val="003366"/>
            </a:solidFill>
            <a:latin typeface="Bernard MT Condensed" pitchFamily="18" charset="0"/>
          </a:endParaRPr>
        </a:p>
      </dgm:t>
    </dgm:pt>
    <dgm:pt modelId="{FC074811-EA19-4071-B565-58AD04195CFD}" type="parTrans" cxnId="{6F75CB8D-B5AA-48E2-9D45-02E61C71A6E3}">
      <dgm:prSet/>
      <dgm:spPr/>
      <dgm:t>
        <a:bodyPr/>
        <a:lstStyle/>
        <a:p>
          <a:endParaRPr lang="en-US">
            <a:solidFill>
              <a:srgbClr val="003366"/>
            </a:solidFill>
            <a:latin typeface="Bernard MT Condensed" pitchFamily="18" charset="0"/>
          </a:endParaRPr>
        </a:p>
      </dgm:t>
    </dgm:pt>
    <dgm:pt modelId="{74B52688-CFD7-4F44-A236-3E91DEEAEEE3}" type="sibTrans" cxnId="{6F75CB8D-B5AA-48E2-9D45-02E61C71A6E3}">
      <dgm:prSet/>
      <dgm:spPr/>
      <dgm:t>
        <a:bodyPr/>
        <a:lstStyle/>
        <a:p>
          <a:endParaRPr lang="en-US">
            <a:solidFill>
              <a:srgbClr val="003366"/>
            </a:solidFill>
            <a:latin typeface="Bernard MT Condensed" pitchFamily="18" charset="0"/>
          </a:endParaRPr>
        </a:p>
      </dgm:t>
    </dgm:pt>
    <dgm:pt modelId="{F1A6B488-8AF0-4F18-B82D-D58BAA3959AA}" type="pres">
      <dgm:prSet presAssocID="{2FAB1445-B6C5-42A4-A617-B49C190057C6}" presName="outerComposite" presStyleCnt="0">
        <dgm:presLayoutVars>
          <dgm:chMax val="5"/>
          <dgm:dir/>
          <dgm:resizeHandles val="exact"/>
        </dgm:presLayoutVars>
      </dgm:prSet>
      <dgm:spPr/>
    </dgm:pt>
    <dgm:pt modelId="{9C380F8B-4440-4FFE-9BC8-BDDA153BEA06}" type="pres">
      <dgm:prSet presAssocID="{2FAB1445-B6C5-42A4-A617-B49C190057C6}" presName="dummyMaxCanvas" presStyleCnt="0">
        <dgm:presLayoutVars/>
      </dgm:prSet>
      <dgm:spPr/>
    </dgm:pt>
    <dgm:pt modelId="{E08C1ABC-5A41-4C09-ACF0-B0E80E704514}" type="pres">
      <dgm:prSet presAssocID="{2FAB1445-B6C5-42A4-A617-B49C190057C6}" presName="FourNodes_1" presStyleLbl="node1" presStyleIdx="0" presStyleCnt="4">
        <dgm:presLayoutVars>
          <dgm:bulletEnabled val="1"/>
        </dgm:presLayoutVars>
      </dgm:prSet>
      <dgm:spPr/>
    </dgm:pt>
    <dgm:pt modelId="{722A3B0F-D4AF-4759-AEA4-C36A2FECEE0D}" type="pres">
      <dgm:prSet presAssocID="{2FAB1445-B6C5-42A4-A617-B49C190057C6}" presName="FourNodes_2" presStyleLbl="node1" presStyleIdx="1" presStyleCnt="4">
        <dgm:presLayoutVars>
          <dgm:bulletEnabled val="1"/>
        </dgm:presLayoutVars>
      </dgm:prSet>
      <dgm:spPr/>
    </dgm:pt>
    <dgm:pt modelId="{BF8E00CA-E7EA-4561-A458-A3E418F6614D}" type="pres">
      <dgm:prSet presAssocID="{2FAB1445-B6C5-42A4-A617-B49C190057C6}" presName="FourNodes_3" presStyleLbl="node1" presStyleIdx="2" presStyleCnt="4">
        <dgm:presLayoutVars>
          <dgm:bulletEnabled val="1"/>
        </dgm:presLayoutVars>
      </dgm:prSet>
      <dgm:spPr/>
    </dgm:pt>
    <dgm:pt modelId="{64182B43-6078-4317-B81F-A204ECBA17AC}" type="pres">
      <dgm:prSet presAssocID="{2FAB1445-B6C5-42A4-A617-B49C190057C6}" presName="FourNodes_4" presStyleLbl="node1" presStyleIdx="3" presStyleCnt="4">
        <dgm:presLayoutVars>
          <dgm:bulletEnabled val="1"/>
        </dgm:presLayoutVars>
      </dgm:prSet>
      <dgm:spPr/>
    </dgm:pt>
    <dgm:pt modelId="{0EB05265-2862-401E-BF49-538FA8C58708}" type="pres">
      <dgm:prSet presAssocID="{2FAB1445-B6C5-42A4-A617-B49C190057C6}" presName="FourConn_1-2" presStyleLbl="fgAccFollowNode1" presStyleIdx="0" presStyleCnt="3">
        <dgm:presLayoutVars>
          <dgm:bulletEnabled val="1"/>
        </dgm:presLayoutVars>
      </dgm:prSet>
      <dgm:spPr/>
    </dgm:pt>
    <dgm:pt modelId="{EA15182E-F3B1-42CA-B578-BF33B39D141B}" type="pres">
      <dgm:prSet presAssocID="{2FAB1445-B6C5-42A4-A617-B49C190057C6}" presName="FourConn_2-3" presStyleLbl="fgAccFollowNode1" presStyleIdx="1" presStyleCnt="3">
        <dgm:presLayoutVars>
          <dgm:bulletEnabled val="1"/>
        </dgm:presLayoutVars>
      </dgm:prSet>
      <dgm:spPr/>
    </dgm:pt>
    <dgm:pt modelId="{A9515F5F-2350-4349-B270-36021A32BA6E}" type="pres">
      <dgm:prSet presAssocID="{2FAB1445-B6C5-42A4-A617-B49C190057C6}" presName="FourConn_3-4" presStyleLbl="fgAccFollowNode1" presStyleIdx="2" presStyleCnt="3">
        <dgm:presLayoutVars>
          <dgm:bulletEnabled val="1"/>
        </dgm:presLayoutVars>
      </dgm:prSet>
      <dgm:spPr/>
    </dgm:pt>
    <dgm:pt modelId="{A54843E0-CD82-49E3-A577-7D1E23616C3B}" type="pres">
      <dgm:prSet presAssocID="{2FAB1445-B6C5-42A4-A617-B49C190057C6}" presName="FourNodes_1_text" presStyleLbl="node1" presStyleIdx="3" presStyleCnt="4">
        <dgm:presLayoutVars>
          <dgm:bulletEnabled val="1"/>
        </dgm:presLayoutVars>
      </dgm:prSet>
      <dgm:spPr/>
    </dgm:pt>
    <dgm:pt modelId="{9F2C2746-3EF9-4001-81F1-268394DC0164}" type="pres">
      <dgm:prSet presAssocID="{2FAB1445-B6C5-42A4-A617-B49C190057C6}" presName="FourNodes_2_text" presStyleLbl="node1" presStyleIdx="3" presStyleCnt="4">
        <dgm:presLayoutVars>
          <dgm:bulletEnabled val="1"/>
        </dgm:presLayoutVars>
      </dgm:prSet>
      <dgm:spPr/>
    </dgm:pt>
    <dgm:pt modelId="{576D6442-24C2-4DD9-8A53-E825CB769A56}" type="pres">
      <dgm:prSet presAssocID="{2FAB1445-B6C5-42A4-A617-B49C190057C6}" presName="FourNodes_3_text" presStyleLbl="node1" presStyleIdx="3" presStyleCnt="4">
        <dgm:presLayoutVars>
          <dgm:bulletEnabled val="1"/>
        </dgm:presLayoutVars>
      </dgm:prSet>
      <dgm:spPr/>
    </dgm:pt>
    <dgm:pt modelId="{674B1AFC-DEFA-49CF-8740-60EB4AD4BC3E}" type="pres">
      <dgm:prSet presAssocID="{2FAB1445-B6C5-42A4-A617-B49C190057C6}" presName="FourNodes_4_text" presStyleLbl="node1" presStyleIdx="3" presStyleCnt="4">
        <dgm:presLayoutVars>
          <dgm:bulletEnabled val="1"/>
        </dgm:presLayoutVars>
      </dgm:prSet>
      <dgm:spPr/>
    </dgm:pt>
  </dgm:ptLst>
  <dgm:cxnLst>
    <dgm:cxn modelId="{8BB0406A-FFDE-4527-BFD5-621E88F7ACE8}" type="presOf" srcId="{C9913FA9-BC3C-4EDC-ACCC-9C93968ABD89}" destId="{BF8E00CA-E7EA-4561-A458-A3E418F6614D}" srcOrd="0" destOrd="0" presId="urn:microsoft.com/office/officeart/2005/8/layout/vProcess5"/>
    <dgm:cxn modelId="{6F75CB8D-B5AA-48E2-9D45-02E61C71A6E3}" srcId="{2FAB1445-B6C5-42A4-A617-B49C190057C6}" destId="{D04EAF49-EF9A-43E9-B466-702F28F69516}" srcOrd="3" destOrd="0" parTransId="{FC074811-EA19-4071-B565-58AD04195CFD}" sibTransId="{74B52688-CFD7-4F44-A236-3E91DEEAEEE3}"/>
    <dgm:cxn modelId="{1EA1EB70-D279-429E-8B68-89D50D72E6CE}" srcId="{2FAB1445-B6C5-42A4-A617-B49C190057C6}" destId="{C9913FA9-BC3C-4EDC-ACCC-9C93968ABD89}" srcOrd="2" destOrd="0" parTransId="{8F36E734-B00D-4FDE-8C51-50EEB39527D0}" sibTransId="{53577532-2BE0-46F8-9B7D-0F4AE8B775E2}"/>
    <dgm:cxn modelId="{A7744725-3800-4E3D-BB97-11BEDCE22750}" type="presOf" srcId="{53577532-2BE0-46F8-9B7D-0F4AE8B775E2}" destId="{A9515F5F-2350-4349-B270-36021A32BA6E}" srcOrd="0" destOrd="0" presId="urn:microsoft.com/office/officeart/2005/8/layout/vProcess5"/>
    <dgm:cxn modelId="{0F895690-9782-41A4-BE05-D485A4955F53}" type="presOf" srcId="{D04EAF49-EF9A-43E9-B466-702F28F69516}" destId="{64182B43-6078-4317-B81F-A204ECBA17AC}" srcOrd="0" destOrd="0" presId="urn:microsoft.com/office/officeart/2005/8/layout/vProcess5"/>
    <dgm:cxn modelId="{B5653E6A-823D-46B4-915F-550BED9F2B37}" type="presOf" srcId="{C25C71BD-576C-4353-BD90-3DA8FCD7F02B}" destId="{A54843E0-CD82-49E3-A577-7D1E23616C3B}" srcOrd="1" destOrd="0" presId="urn:microsoft.com/office/officeart/2005/8/layout/vProcess5"/>
    <dgm:cxn modelId="{B704BEAB-26B3-4B90-8846-55C60EA1214C}" type="presOf" srcId="{1CABD1A8-4D38-4875-80E7-747F822DB08E}" destId="{9F2C2746-3EF9-4001-81F1-268394DC0164}" srcOrd="1" destOrd="0" presId="urn:microsoft.com/office/officeart/2005/8/layout/vProcess5"/>
    <dgm:cxn modelId="{86BDB35C-35F1-4F46-A61E-601A7C8083FB}" type="presOf" srcId="{206E3B95-4448-47BD-9202-43576A268E4F}" destId="{EA15182E-F3B1-42CA-B578-BF33B39D141B}" srcOrd="0" destOrd="0" presId="urn:microsoft.com/office/officeart/2005/8/layout/vProcess5"/>
    <dgm:cxn modelId="{4047A469-DA63-4C25-B362-1B242CD708A1}" type="presOf" srcId="{C9913FA9-BC3C-4EDC-ACCC-9C93968ABD89}" destId="{576D6442-24C2-4DD9-8A53-E825CB769A56}" srcOrd="1" destOrd="0" presId="urn:microsoft.com/office/officeart/2005/8/layout/vProcess5"/>
    <dgm:cxn modelId="{55B3FD6B-EB8C-497A-AFCA-7C2571EC8DDE}" type="presOf" srcId="{1CABD1A8-4D38-4875-80E7-747F822DB08E}" destId="{722A3B0F-D4AF-4759-AEA4-C36A2FECEE0D}" srcOrd="0" destOrd="0" presId="urn:microsoft.com/office/officeart/2005/8/layout/vProcess5"/>
    <dgm:cxn modelId="{6E8F8A61-C6E9-4A58-A16C-53332CC61A4A}" type="presOf" srcId="{C25C71BD-576C-4353-BD90-3DA8FCD7F02B}" destId="{E08C1ABC-5A41-4C09-ACF0-B0E80E704514}" srcOrd="0" destOrd="0" presId="urn:microsoft.com/office/officeart/2005/8/layout/vProcess5"/>
    <dgm:cxn modelId="{59BECDB2-E9A4-4095-AA7B-D86FCBF357D8}" type="presOf" srcId="{4CDA0899-D8B2-4EE9-BE3E-AD39BC475341}" destId="{0EB05265-2862-401E-BF49-538FA8C58708}" srcOrd="0" destOrd="0" presId="urn:microsoft.com/office/officeart/2005/8/layout/vProcess5"/>
    <dgm:cxn modelId="{93385E38-FDE2-4B3C-9752-0067C2B489BB}" srcId="{2FAB1445-B6C5-42A4-A617-B49C190057C6}" destId="{1CABD1A8-4D38-4875-80E7-747F822DB08E}" srcOrd="1" destOrd="0" parTransId="{EB8C87ED-FBBD-422F-9CF9-D69A2C9F8D79}" sibTransId="{206E3B95-4448-47BD-9202-43576A268E4F}"/>
    <dgm:cxn modelId="{BBD32270-8EA4-4056-9B20-735C7B1F9C34}" type="presOf" srcId="{2FAB1445-B6C5-42A4-A617-B49C190057C6}" destId="{F1A6B488-8AF0-4F18-B82D-D58BAA3959AA}" srcOrd="0" destOrd="0" presId="urn:microsoft.com/office/officeart/2005/8/layout/vProcess5"/>
    <dgm:cxn modelId="{B8EC0899-FCFA-4A80-A3D5-9E7A8E07B795}" srcId="{2FAB1445-B6C5-42A4-A617-B49C190057C6}" destId="{C25C71BD-576C-4353-BD90-3DA8FCD7F02B}" srcOrd="0" destOrd="0" parTransId="{26955090-3FC3-49FD-B48F-EE078FAC28B0}" sibTransId="{4CDA0899-D8B2-4EE9-BE3E-AD39BC475341}"/>
    <dgm:cxn modelId="{2103D8A7-DF42-4460-A217-C893401F907C}" type="presOf" srcId="{D04EAF49-EF9A-43E9-B466-702F28F69516}" destId="{674B1AFC-DEFA-49CF-8740-60EB4AD4BC3E}" srcOrd="1" destOrd="0" presId="urn:microsoft.com/office/officeart/2005/8/layout/vProcess5"/>
    <dgm:cxn modelId="{63C63641-37EC-4347-9C7F-F9C29D6CB0CF}" type="presParOf" srcId="{F1A6B488-8AF0-4F18-B82D-D58BAA3959AA}" destId="{9C380F8B-4440-4FFE-9BC8-BDDA153BEA06}" srcOrd="0" destOrd="0" presId="urn:microsoft.com/office/officeart/2005/8/layout/vProcess5"/>
    <dgm:cxn modelId="{8990C015-190E-4ACB-8635-41096A52B836}" type="presParOf" srcId="{F1A6B488-8AF0-4F18-B82D-D58BAA3959AA}" destId="{E08C1ABC-5A41-4C09-ACF0-B0E80E704514}" srcOrd="1" destOrd="0" presId="urn:microsoft.com/office/officeart/2005/8/layout/vProcess5"/>
    <dgm:cxn modelId="{4913D863-3196-471F-A3A6-28A7789B36E0}" type="presParOf" srcId="{F1A6B488-8AF0-4F18-B82D-D58BAA3959AA}" destId="{722A3B0F-D4AF-4759-AEA4-C36A2FECEE0D}" srcOrd="2" destOrd="0" presId="urn:microsoft.com/office/officeart/2005/8/layout/vProcess5"/>
    <dgm:cxn modelId="{48F5E56C-838F-4318-8C07-7C5EAA7A49C6}" type="presParOf" srcId="{F1A6B488-8AF0-4F18-B82D-D58BAA3959AA}" destId="{BF8E00CA-E7EA-4561-A458-A3E418F6614D}" srcOrd="3" destOrd="0" presId="urn:microsoft.com/office/officeart/2005/8/layout/vProcess5"/>
    <dgm:cxn modelId="{737C592D-2595-4A31-B101-525C4B9B43ED}" type="presParOf" srcId="{F1A6B488-8AF0-4F18-B82D-D58BAA3959AA}" destId="{64182B43-6078-4317-B81F-A204ECBA17AC}" srcOrd="4" destOrd="0" presId="urn:microsoft.com/office/officeart/2005/8/layout/vProcess5"/>
    <dgm:cxn modelId="{A440F8DF-2EA3-4BD4-AC57-73DA51E55B62}" type="presParOf" srcId="{F1A6B488-8AF0-4F18-B82D-D58BAA3959AA}" destId="{0EB05265-2862-401E-BF49-538FA8C58708}" srcOrd="5" destOrd="0" presId="urn:microsoft.com/office/officeart/2005/8/layout/vProcess5"/>
    <dgm:cxn modelId="{D4F69692-230E-459E-AF6D-1E34686BCF32}" type="presParOf" srcId="{F1A6B488-8AF0-4F18-B82D-D58BAA3959AA}" destId="{EA15182E-F3B1-42CA-B578-BF33B39D141B}" srcOrd="6" destOrd="0" presId="urn:microsoft.com/office/officeart/2005/8/layout/vProcess5"/>
    <dgm:cxn modelId="{F833EC78-8778-4835-8475-8C5D35D48B87}" type="presParOf" srcId="{F1A6B488-8AF0-4F18-B82D-D58BAA3959AA}" destId="{A9515F5F-2350-4349-B270-36021A32BA6E}" srcOrd="7" destOrd="0" presId="urn:microsoft.com/office/officeart/2005/8/layout/vProcess5"/>
    <dgm:cxn modelId="{6FCEEAFD-472F-4B9A-B6EA-DF87FAEDD56C}" type="presParOf" srcId="{F1A6B488-8AF0-4F18-B82D-D58BAA3959AA}" destId="{A54843E0-CD82-49E3-A577-7D1E23616C3B}" srcOrd="8" destOrd="0" presId="urn:microsoft.com/office/officeart/2005/8/layout/vProcess5"/>
    <dgm:cxn modelId="{18460870-74D3-459E-BCAA-A49C8DF7020D}" type="presParOf" srcId="{F1A6B488-8AF0-4F18-B82D-D58BAA3959AA}" destId="{9F2C2746-3EF9-4001-81F1-268394DC0164}" srcOrd="9" destOrd="0" presId="urn:microsoft.com/office/officeart/2005/8/layout/vProcess5"/>
    <dgm:cxn modelId="{4748945C-A0E4-4D5B-8D0C-36973F8B376E}" type="presParOf" srcId="{F1A6B488-8AF0-4F18-B82D-D58BAA3959AA}" destId="{576D6442-24C2-4DD9-8A53-E825CB769A56}" srcOrd="10" destOrd="0" presId="urn:microsoft.com/office/officeart/2005/8/layout/vProcess5"/>
    <dgm:cxn modelId="{943F59A8-DD79-4ABC-B8CA-852913261474}" type="presParOf" srcId="{F1A6B488-8AF0-4F18-B82D-D58BAA3959AA}" destId="{674B1AFC-DEFA-49CF-8740-60EB4AD4BC3E}"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9FFFF4-D67C-4591-89D0-20F6C3C03286}" type="doc">
      <dgm:prSet loTypeId="urn:microsoft.com/office/officeart/2005/8/layout/target2" loCatId="relationship" qsTypeId="urn:microsoft.com/office/officeart/2005/8/quickstyle/simple1" qsCatId="simple" csTypeId="urn:microsoft.com/office/officeart/2005/8/colors/colorful2" csCatId="colorful" phldr="1"/>
      <dgm:spPr/>
      <dgm:t>
        <a:bodyPr/>
        <a:lstStyle/>
        <a:p>
          <a:endParaRPr lang="en-US"/>
        </a:p>
      </dgm:t>
    </dgm:pt>
    <dgm:pt modelId="{3EF0141D-F568-4297-8F63-0A9DA97B6186}">
      <dgm:prSet/>
      <dgm:spPr/>
      <dgm:t>
        <a:bodyPr/>
        <a:lstStyle/>
        <a:p>
          <a:pPr algn="ctr" rtl="0"/>
          <a:r>
            <a:rPr lang="en-US" dirty="0" smtClean="0">
              <a:solidFill>
                <a:schemeClr val="tx1"/>
              </a:solidFill>
              <a:latin typeface="Bernard MT Condensed" pitchFamily="18" charset="0"/>
            </a:rPr>
            <a:t>rasa </a:t>
          </a:r>
          <a:r>
            <a:rPr lang="en-US" dirty="0" err="1" smtClean="0">
              <a:solidFill>
                <a:schemeClr val="tx1"/>
              </a:solidFill>
              <a:latin typeface="Bernard MT Condensed" pitchFamily="18" charset="0"/>
            </a:rPr>
            <a:t>merdeka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itu</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sudah</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terlalu</a:t>
          </a:r>
          <a:r>
            <a:rPr lang="en-US" dirty="0" smtClean="0">
              <a:solidFill>
                <a:schemeClr val="tx1"/>
              </a:solidFill>
              <a:latin typeface="Bernard MT Condensed" pitchFamily="18" charset="0"/>
            </a:rPr>
            <a:t> lama </a:t>
          </a:r>
          <a:r>
            <a:rPr lang="en-US" dirty="0" err="1" smtClean="0">
              <a:solidFill>
                <a:schemeClr val="tx1"/>
              </a:solidFill>
              <a:latin typeface="Bernard MT Condensed" pitchFamily="18" charset="0"/>
            </a:rPr>
            <a:t>diimpikan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oleh</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mereka</a:t>
          </a:r>
          <a:r>
            <a:rPr lang="en-US" dirty="0" smtClean="0">
              <a:solidFill>
                <a:schemeClr val="tx1"/>
              </a:solidFill>
              <a:latin typeface="Bernard MT Condensed" pitchFamily="18" charset="0"/>
            </a:rPr>
            <a:t>. </a:t>
          </a:r>
          <a:endParaRPr lang="en-US" dirty="0">
            <a:solidFill>
              <a:schemeClr val="tx1"/>
            </a:solidFill>
            <a:latin typeface="Bernard MT Condensed" pitchFamily="18" charset="0"/>
          </a:endParaRPr>
        </a:p>
      </dgm:t>
    </dgm:pt>
    <dgm:pt modelId="{AF7A3EEC-000A-4EE8-8BF0-6FDF3DE33AF1}" type="parTrans" cxnId="{A03CDC40-CFA7-4B8C-8600-3E7A221B5385}">
      <dgm:prSet/>
      <dgm:spPr/>
      <dgm:t>
        <a:bodyPr/>
        <a:lstStyle/>
        <a:p>
          <a:pPr algn="ctr"/>
          <a:endParaRPr lang="en-US">
            <a:solidFill>
              <a:schemeClr val="tx1"/>
            </a:solidFill>
            <a:latin typeface="Bernard MT Condensed" pitchFamily="18" charset="0"/>
          </a:endParaRPr>
        </a:p>
      </dgm:t>
    </dgm:pt>
    <dgm:pt modelId="{F991A599-B82D-4785-BEC9-4BED7B9F36B2}" type="sibTrans" cxnId="{A03CDC40-CFA7-4B8C-8600-3E7A221B5385}">
      <dgm:prSet/>
      <dgm:spPr/>
      <dgm:t>
        <a:bodyPr/>
        <a:lstStyle/>
        <a:p>
          <a:pPr algn="ctr"/>
          <a:endParaRPr lang="en-US">
            <a:solidFill>
              <a:schemeClr val="tx1"/>
            </a:solidFill>
            <a:latin typeface="Bernard MT Condensed" pitchFamily="18" charset="0"/>
          </a:endParaRPr>
        </a:p>
      </dgm:t>
    </dgm:pt>
    <dgm:pt modelId="{25D278EF-5406-4DBA-86EE-837602AF50D0}">
      <dgm:prSet/>
      <dgm:spPr/>
      <dgm:t>
        <a:bodyPr/>
        <a:lstStyle/>
        <a:p>
          <a:pPr algn="ctr" rtl="0"/>
          <a:r>
            <a:rPr lang="en-US" dirty="0" err="1" smtClean="0">
              <a:solidFill>
                <a:schemeClr val="tx1"/>
              </a:solidFill>
              <a:latin typeface="Bernard MT Condensed" pitchFamily="18" charset="0"/>
            </a:rPr>
            <a:t>tidak</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hairan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mengapa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umat</a:t>
          </a:r>
          <a:r>
            <a:rPr lang="en-US" dirty="0" smtClean="0">
              <a:solidFill>
                <a:schemeClr val="tx1"/>
              </a:solidFill>
              <a:latin typeface="Bernard MT Condensed" pitchFamily="18" charset="0"/>
            </a:rPr>
            <a:t> Islam </a:t>
          </a:r>
          <a:r>
            <a:rPr lang="en-US" dirty="0" err="1" smtClean="0">
              <a:solidFill>
                <a:schemeClr val="tx1"/>
              </a:solidFill>
              <a:latin typeface="Bernard MT Condensed" pitchFamily="18" charset="0"/>
            </a:rPr>
            <a:t>Palestin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tidak</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pernah</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duduk</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diam</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memperjuang</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mencari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keadilan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dalam</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membebaskan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negara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mereka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dari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cengkaman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Yahudi</a:t>
          </a:r>
          <a:r>
            <a:rPr lang="en-US" dirty="0" smtClean="0">
              <a:solidFill>
                <a:schemeClr val="tx1"/>
              </a:solidFill>
              <a:latin typeface="Bernard MT Condensed" pitchFamily="18" charset="0"/>
            </a:rPr>
            <a:t>. </a:t>
          </a:r>
          <a:endParaRPr lang="en-US" dirty="0">
            <a:solidFill>
              <a:schemeClr val="tx1"/>
            </a:solidFill>
            <a:latin typeface="Bernard MT Condensed" pitchFamily="18" charset="0"/>
          </a:endParaRPr>
        </a:p>
      </dgm:t>
    </dgm:pt>
    <dgm:pt modelId="{1D5E7929-8AF7-4BAC-B883-D009FD3A2D44}" type="parTrans" cxnId="{D69AE927-406F-40FE-A4AA-59392A06EDF9}">
      <dgm:prSet/>
      <dgm:spPr/>
      <dgm:t>
        <a:bodyPr/>
        <a:lstStyle/>
        <a:p>
          <a:pPr algn="ctr"/>
          <a:endParaRPr lang="en-US">
            <a:solidFill>
              <a:schemeClr val="tx1"/>
            </a:solidFill>
            <a:latin typeface="Bernard MT Condensed" pitchFamily="18" charset="0"/>
          </a:endParaRPr>
        </a:p>
      </dgm:t>
    </dgm:pt>
    <dgm:pt modelId="{EF5B3BE8-7FF5-477F-B589-FF5E83FEB710}" type="sibTrans" cxnId="{D69AE927-406F-40FE-A4AA-59392A06EDF9}">
      <dgm:prSet/>
      <dgm:spPr/>
      <dgm:t>
        <a:bodyPr/>
        <a:lstStyle/>
        <a:p>
          <a:pPr algn="ctr"/>
          <a:endParaRPr lang="en-US">
            <a:solidFill>
              <a:schemeClr val="tx1"/>
            </a:solidFill>
            <a:latin typeface="Bernard MT Condensed" pitchFamily="18" charset="0"/>
          </a:endParaRPr>
        </a:p>
      </dgm:t>
    </dgm:pt>
    <dgm:pt modelId="{51C31014-5994-4B35-BCD4-3C06DCD4ABE3}">
      <dgm:prSet custT="1"/>
      <dgm:spPr/>
      <dgm:t>
        <a:bodyPr/>
        <a:lstStyle/>
        <a:p>
          <a:pPr algn="ctr" rtl="0"/>
          <a:endParaRPr lang="en-US" sz="1000" dirty="0" smtClean="0">
            <a:solidFill>
              <a:schemeClr val="tx1"/>
            </a:solidFill>
            <a:latin typeface="Bernard MT Condensed" pitchFamily="18" charset="0"/>
          </a:endParaRPr>
        </a:p>
        <a:p>
          <a:pPr algn="ctr" rtl="0"/>
          <a:r>
            <a:rPr lang="en-US" sz="2800" dirty="0" err="1" smtClean="0">
              <a:solidFill>
                <a:schemeClr val="tx1"/>
              </a:solidFill>
              <a:latin typeface="Bernard MT Condensed" pitchFamily="18" charset="0"/>
            </a:rPr>
            <a:t>rakyat</a:t>
          </a:r>
          <a:r>
            <a:rPr lang="en-US" sz="2800" dirty="0" smtClean="0">
              <a:solidFill>
                <a:schemeClr val="tx1"/>
              </a:solidFill>
              <a:latin typeface="Bernard MT Condensed" pitchFamily="18" charset="0"/>
            </a:rPr>
            <a:t> </a:t>
          </a:r>
          <a:r>
            <a:rPr lang="en-US" sz="2800" dirty="0" err="1" smtClean="0">
              <a:solidFill>
                <a:schemeClr val="tx1"/>
              </a:solidFill>
              <a:latin typeface="Bernard MT Condensed" pitchFamily="18" charset="0"/>
            </a:rPr>
            <a:t>Palestin</a:t>
          </a:r>
          <a:r>
            <a:rPr lang="en-US" sz="2800" dirty="0" smtClean="0">
              <a:solidFill>
                <a:schemeClr val="tx1"/>
              </a:solidFill>
              <a:latin typeface="Bernard MT Condensed" pitchFamily="18" charset="0"/>
            </a:rPr>
            <a:t> </a:t>
          </a:r>
          <a:r>
            <a:rPr lang="en-US" sz="2800" dirty="0" err="1" smtClean="0">
              <a:solidFill>
                <a:schemeClr val="tx1"/>
              </a:solidFill>
              <a:latin typeface="Bernard MT Condensed" pitchFamily="18" charset="0"/>
            </a:rPr>
            <a:t>telah</a:t>
          </a:r>
          <a:r>
            <a:rPr lang="en-US" sz="2800" dirty="0" smtClean="0">
              <a:solidFill>
                <a:schemeClr val="tx1"/>
              </a:solidFill>
              <a:latin typeface="Bernard MT Condensed" pitchFamily="18" charset="0"/>
            </a:rPr>
            <a:t> </a:t>
          </a:r>
          <a:r>
            <a:rPr lang="en-US" sz="2800" dirty="0" err="1" smtClean="0">
              <a:solidFill>
                <a:schemeClr val="tx1"/>
              </a:solidFill>
              <a:latin typeface="Bernard MT Condensed" pitchFamily="18" charset="0"/>
            </a:rPr>
            <a:t>melakukan</a:t>
          </a:r>
          <a:r>
            <a:rPr lang="en-US" sz="2800" dirty="0" smtClean="0">
              <a:solidFill>
                <a:schemeClr val="tx1"/>
              </a:solidFill>
              <a:latin typeface="Bernard MT Condensed" pitchFamily="18" charset="0"/>
            </a:rPr>
            <a:t> </a:t>
          </a:r>
          <a:r>
            <a:rPr lang="en-US" sz="2800" i="1" dirty="0" err="1" smtClean="0">
              <a:solidFill>
                <a:schemeClr val="tx1"/>
              </a:solidFill>
              <a:latin typeface="Bernard MT Condensed" pitchFamily="18" charset="0"/>
            </a:rPr>
            <a:t>intifadah</a:t>
          </a:r>
          <a:r>
            <a:rPr lang="en-US" sz="2800" dirty="0" smtClean="0">
              <a:solidFill>
                <a:schemeClr val="tx1"/>
              </a:solidFill>
              <a:latin typeface="Bernard MT Condensed" pitchFamily="18" charset="0"/>
            </a:rPr>
            <a:t> </a:t>
          </a:r>
          <a:r>
            <a:rPr lang="en-US" sz="2800" dirty="0" err="1" smtClean="0">
              <a:solidFill>
                <a:schemeClr val="tx1"/>
              </a:solidFill>
              <a:latin typeface="Bernard MT Condensed" pitchFamily="18" charset="0"/>
            </a:rPr>
            <a:t>iaitu</a:t>
          </a:r>
          <a:r>
            <a:rPr lang="en-US" sz="2800" dirty="0" smtClean="0">
              <a:solidFill>
                <a:schemeClr val="tx1"/>
              </a:solidFill>
              <a:latin typeface="Bernard MT Condensed" pitchFamily="18" charset="0"/>
            </a:rPr>
            <a:t> </a:t>
          </a:r>
          <a:r>
            <a:rPr lang="en-US" sz="2800" dirty="0" err="1" smtClean="0">
              <a:solidFill>
                <a:schemeClr val="tx1"/>
              </a:solidFill>
              <a:latin typeface="Bernard MT Condensed" pitchFamily="18" charset="0"/>
            </a:rPr>
            <a:t>kebangkitan</a:t>
          </a:r>
          <a:r>
            <a:rPr lang="en-US" sz="2800" dirty="0" smtClean="0">
              <a:solidFill>
                <a:schemeClr val="tx1"/>
              </a:solidFill>
              <a:latin typeface="Bernard MT Condensed" pitchFamily="18" charset="0"/>
            </a:rPr>
            <a:t> </a:t>
          </a:r>
          <a:r>
            <a:rPr lang="en-US" sz="2800" dirty="0" err="1" smtClean="0">
              <a:solidFill>
                <a:schemeClr val="tx1"/>
              </a:solidFill>
              <a:latin typeface="Bernard MT Condensed" pitchFamily="18" charset="0"/>
            </a:rPr>
            <a:t>rakyat</a:t>
          </a:r>
          <a:r>
            <a:rPr lang="en-US" sz="2800" dirty="0" smtClean="0">
              <a:solidFill>
                <a:schemeClr val="tx1"/>
              </a:solidFill>
              <a:latin typeface="Bernard MT Condensed" pitchFamily="18" charset="0"/>
            </a:rPr>
            <a:t> </a:t>
          </a:r>
          <a:r>
            <a:rPr lang="en-US" sz="2800" dirty="0" err="1" smtClean="0">
              <a:solidFill>
                <a:schemeClr val="tx1"/>
              </a:solidFill>
              <a:latin typeface="Bernard MT Condensed" pitchFamily="18" charset="0"/>
            </a:rPr>
            <a:t>Palestin</a:t>
          </a:r>
          <a:r>
            <a:rPr lang="en-US" sz="2800" dirty="0" smtClean="0">
              <a:solidFill>
                <a:schemeClr val="tx1"/>
              </a:solidFill>
              <a:latin typeface="Bernard MT Condensed" pitchFamily="18" charset="0"/>
            </a:rPr>
            <a:t> </a:t>
          </a:r>
          <a:r>
            <a:rPr lang="en-US" sz="2800" dirty="0" err="1" smtClean="0">
              <a:solidFill>
                <a:schemeClr val="tx1"/>
              </a:solidFill>
              <a:latin typeface="Bernard MT Condensed" pitchFamily="18" charset="0"/>
            </a:rPr>
            <a:t>dan</a:t>
          </a:r>
          <a:r>
            <a:rPr lang="en-US" sz="2800" dirty="0" smtClean="0">
              <a:solidFill>
                <a:schemeClr val="tx1"/>
              </a:solidFill>
              <a:latin typeface="Bernard MT Condensed" pitchFamily="18" charset="0"/>
            </a:rPr>
            <a:t> </a:t>
          </a:r>
          <a:r>
            <a:rPr lang="en-US" sz="2800" dirty="0" err="1" smtClean="0">
              <a:solidFill>
                <a:schemeClr val="tx1"/>
              </a:solidFill>
              <a:latin typeface="Bernard MT Condensed" pitchFamily="18" charset="0"/>
            </a:rPr>
            <a:t>cetusan</a:t>
          </a:r>
          <a:r>
            <a:rPr lang="en-US" sz="2800" dirty="0" smtClean="0">
              <a:solidFill>
                <a:schemeClr val="tx1"/>
              </a:solidFill>
              <a:latin typeface="Bernard MT Condensed" pitchFamily="18" charset="0"/>
            </a:rPr>
            <a:t> </a:t>
          </a:r>
          <a:r>
            <a:rPr lang="en-US" sz="2800" dirty="0" err="1" smtClean="0">
              <a:solidFill>
                <a:schemeClr val="tx1"/>
              </a:solidFill>
              <a:latin typeface="Bernard MT Condensed" pitchFamily="18" charset="0"/>
            </a:rPr>
            <a:t>perasaan</a:t>
          </a:r>
          <a:r>
            <a:rPr lang="en-US" sz="2800" dirty="0" smtClean="0">
              <a:solidFill>
                <a:schemeClr val="tx1"/>
              </a:solidFill>
              <a:latin typeface="Bernard MT Condensed" pitchFamily="18" charset="0"/>
            </a:rPr>
            <a:t> </a:t>
          </a:r>
          <a:r>
            <a:rPr lang="en-US" sz="2800" dirty="0" err="1" smtClean="0">
              <a:solidFill>
                <a:schemeClr val="tx1"/>
              </a:solidFill>
              <a:latin typeface="Bernard MT Condensed" pitchFamily="18" charset="0"/>
            </a:rPr>
            <a:t>mereka</a:t>
          </a:r>
          <a:r>
            <a:rPr lang="en-US" sz="2800" dirty="0" smtClean="0">
              <a:solidFill>
                <a:schemeClr val="tx1"/>
              </a:solidFill>
              <a:latin typeface="Bernard MT Condensed" pitchFamily="18" charset="0"/>
            </a:rPr>
            <a:t> yang </a:t>
          </a:r>
          <a:r>
            <a:rPr lang="en-US" sz="2800" dirty="0" err="1" smtClean="0">
              <a:solidFill>
                <a:schemeClr val="tx1"/>
              </a:solidFill>
              <a:latin typeface="Bernard MT Condensed" pitchFamily="18" charset="0"/>
            </a:rPr>
            <a:t>tertekan</a:t>
          </a:r>
          <a:r>
            <a:rPr lang="en-US" sz="2800" dirty="0" smtClean="0">
              <a:solidFill>
                <a:schemeClr val="tx1"/>
              </a:solidFill>
              <a:latin typeface="Bernard MT Condensed" pitchFamily="18" charset="0"/>
            </a:rPr>
            <a:t> </a:t>
          </a:r>
          <a:r>
            <a:rPr lang="en-US" sz="2800" dirty="0" err="1" smtClean="0">
              <a:solidFill>
                <a:schemeClr val="tx1"/>
              </a:solidFill>
              <a:latin typeface="Bernard MT Condensed" pitchFamily="18" charset="0"/>
            </a:rPr>
            <a:t>akibat</a:t>
          </a:r>
          <a:r>
            <a:rPr lang="en-US" sz="2800" dirty="0" smtClean="0">
              <a:solidFill>
                <a:schemeClr val="tx1"/>
              </a:solidFill>
              <a:latin typeface="Bernard MT Condensed" pitchFamily="18" charset="0"/>
            </a:rPr>
            <a:t> </a:t>
          </a:r>
          <a:r>
            <a:rPr lang="en-US" sz="2800" dirty="0" err="1" smtClean="0">
              <a:solidFill>
                <a:schemeClr val="tx1"/>
              </a:solidFill>
              <a:latin typeface="Bernard MT Condensed" pitchFamily="18" charset="0"/>
            </a:rPr>
            <a:t>kezaliman</a:t>
          </a:r>
          <a:r>
            <a:rPr lang="en-US" sz="2800" dirty="0" smtClean="0">
              <a:solidFill>
                <a:schemeClr val="tx1"/>
              </a:solidFill>
              <a:latin typeface="Bernard MT Condensed" pitchFamily="18" charset="0"/>
            </a:rPr>
            <a:t> </a:t>
          </a:r>
          <a:r>
            <a:rPr lang="en-US" sz="2800" dirty="0" err="1" smtClean="0">
              <a:solidFill>
                <a:schemeClr val="tx1"/>
              </a:solidFill>
              <a:latin typeface="Bernard MT Condensed" pitchFamily="18" charset="0"/>
            </a:rPr>
            <a:t>dan</a:t>
          </a:r>
          <a:r>
            <a:rPr lang="en-US" sz="2800" dirty="0" smtClean="0">
              <a:solidFill>
                <a:schemeClr val="tx1"/>
              </a:solidFill>
              <a:latin typeface="Bernard MT Condensed" pitchFamily="18" charset="0"/>
            </a:rPr>
            <a:t> </a:t>
          </a:r>
          <a:r>
            <a:rPr lang="en-US" sz="2800" dirty="0" err="1" smtClean="0">
              <a:solidFill>
                <a:schemeClr val="tx1"/>
              </a:solidFill>
              <a:latin typeface="Bernard MT Condensed" pitchFamily="18" charset="0"/>
            </a:rPr>
            <a:t>penganiayaan</a:t>
          </a:r>
          <a:r>
            <a:rPr lang="en-US" sz="2800" dirty="0" smtClean="0">
              <a:solidFill>
                <a:schemeClr val="tx1"/>
              </a:solidFill>
              <a:latin typeface="Bernard MT Condensed" pitchFamily="18" charset="0"/>
            </a:rPr>
            <a:t> yang </a:t>
          </a:r>
          <a:r>
            <a:rPr lang="en-US" sz="2800" dirty="0" err="1" smtClean="0">
              <a:solidFill>
                <a:schemeClr val="tx1"/>
              </a:solidFill>
              <a:latin typeface="Bernard MT Condensed" pitchFamily="18" charset="0"/>
            </a:rPr>
            <a:t>dilakukan</a:t>
          </a:r>
          <a:r>
            <a:rPr lang="en-US" sz="2800" dirty="0" smtClean="0">
              <a:solidFill>
                <a:schemeClr val="tx1"/>
              </a:solidFill>
              <a:latin typeface="Bernard MT Condensed" pitchFamily="18" charset="0"/>
            </a:rPr>
            <a:t> </a:t>
          </a:r>
          <a:r>
            <a:rPr lang="en-US" sz="2800" dirty="0" err="1" smtClean="0">
              <a:solidFill>
                <a:schemeClr val="tx1"/>
              </a:solidFill>
              <a:latin typeface="Bernard MT Condensed" pitchFamily="18" charset="0"/>
            </a:rPr>
            <a:t>oleh</a:t>
          </a:r>
          <a:r>
            <a:rPr lang="en-US" sz="2800" dirty="0" smtClean="0">
              <a:solidFill>
                <a:schemeClr val="tx1"/>
              </a:solidFill>
              <a:latin typeface="Bernard MT Condensed" pitchFamily="18" charset="0"/>
            </a:rPr>
            <a:t> </a:t>
          </a:r>
          <a:r>
            <a:rPr lang="en-US" sz="2800" dirty="0" err="1" smtClean="0">
              <a:solidFill>
                <a:schemeClr val="tx1"/>
              </a:solidFill>
              <a:latin typeface="Bernard MT Condensed" pitchFamily="18" charset="0"/>
            </a:rPr>
            <a:t>tentera</a:t>
          </a:r>
          <a:r>
            <a:rPr lang="en-US" sz="2800" dirty="0" smtClean="0">
              <a:solidFill>
                <a:schemeClr val="tx1"/>
              </a:solidFill>
              <a:latin typeface="Bernard MT Condensed" pitchFamily="18" charset="0"/>
            </a:rPr>
            <a:t> Israel. </a:t>
          </a:r>
          <a:endParaRPr lang="en-US" sz="2800" dirty="0">
            <a:solidFill>
              <a:schemeClr val="tx1"/>
            </a:solidFill>
            <a:latin typeface="Bernard MT Condensed" pitchFamily="18" charset="0"/>
          </a:endParaRPr>
        </a:p>
      </dgm:t>
    </dgm:pt>
    <dgm:pt modelId="{A30AE478-D75B-49FF-92FB-336A987426FD}" type="parTrans" cxnId="{88274D54-4F8B-45E3-81E6-3F70E74C52C8}">
      <dgm:prSet/>
      <dgm:spPr/>
      <dgm:t>
        <a:bodyPr/>
        <a:lstStyle/>
        <a:p>
          <a:pPr algn="ctr"/>
          <a:endParaRPr lang="en-US">
            <a:solidFill>
              <a:schemeClr val="tx1"/>
            </a:solidFill>
            <a:latin typeface="Bernard MT Condensed" pitchFamily="18" charset="0"/>
          </a:endParaRPr>
        </a:p>
      </dgm:t>
    </dgm:pt>
    <dgm:pt modelId="{575C55EE-CD47-4125-A9EE-910355A24848}" type="sibTrans" cxnId="{88274D54-4F8B-45E3-81E6-3F70E74C52C8}">
      <dgm:prSet/>
      <dgm:spPr/>
      <dgm:t>
        <a:bodyPr/>
        <a:lstStyle/>
        <a:p>
          <a:pPr algn="ctr"/>
          <a:endParaRPr lang="en-US">
            <a:solidFill>
              <a:schemeClr val="tx1"/>
            </a:solidFill>
            <a:latin typeface="Bernard MT Condensed" pitchFamily="18" charset="0"/>
          </a:endParaRPr>
        </a:p>
      </dgm:t>
    </dgm:pt>
    <dgm:pt modelId="{FA7C5E1F-527C-494E-8BEC-E3F2B493A59A}" type="pres">
      <dgm:prSet presAssocID="{DA9FFFF4-D67C-4591-89D0-20F6C3C03286}" presName="Name0" presStyleCnt="0">
        <dgm:presLayoutVars>
          <dgm:chMax val="3"/>
          <dgm:chPref val="1"/>
          <dgm:dir/>
          <dgm:animLvl val="lvl"/>
          <dgm:resizeHandles/>
        </dgm:presLayoutVars>
      </dgm:prSet>
      <dgm:spPr/>
    </dgm:pt>
    <dgm:pt modelId="{E5B4B588-046C-4BF0-9643-48A978927CB5}" type="pres">
      <dgm:prSet presAssocID="{DA9FFFF4-D67C-4591-89D0-20F6C3C03286}" presName="outerBox" presStyleCnt="0"/>
      <dgm:spPr/>
    </dgm:pt>
    <dgm:pt modelId="{09A155E8-FF92-49D9-AE91-C65DB5C59FC9}" type="pres">
      <dgm:prSet presAssocID="{DA9FFFF4-D67C-4591-89D0-20F6C3C03286}" presName="outerBoxParent" presStyleLbl="node1" presStyleIdx="0" presStyleCnt="3"/>
      <dgm:spPr/>
      <dgm:t>
        <a:bodyPr/>
        <a:lstStyle/>
        <a:p>
          <a:endParaRPr lang="en-US"/>
        </a:p>
      </dgm:t>
    </dgm:pt>
    <dgm:pt modelId="{8149475F-6F89-4882-89EF-AB17E7A83036}" type="pres">
      <dgm:prSet presAssocID="{DA9FFFF4-D67C-4591-89D0-20F6C3C03286}" presName="outerBoxChildren" presStyleCnt="0"/>
      <dgm:spPr/>
    </dgm:pt>
    <dgm:pt modelId="{792FD5B8-F484-4D14-9A89-02746DDD4F9F}" type="pres">
      <dgm:prSet presAssocID="{DA9FFFF4-D67C-4591-89D0-20F6C3C03286}" presName="middleBox" presStyleCnt="0"/>
      <dgm:spPr/>
    </dgm:pt>
    <dgm:pt modelId="{A50582BE-5E88-4419-84E3-CE8A782DC6D8}" type="pres">
      <dgm:prSet presAssocID="{DA9FFFF4-D67C-4591-89D0-20F6C3C03286}" presName="middleBoxParent" presStyleLbl="node1" presStyleIdx="1" presStyleCnt="3"/>
      <dgm:spPr/>
    </dgm:pt>
    <dgm:pt modelId="{EBDE1769-D15D-4DE1-B7C4-B7B89C14012E}" type="pres">
      <dgm:prSet presAssocID="{DA9FFFF4-D67C-4591-89D0-20F6C3C03286}" presName="middleBoxChildren" presStyleCnt="0"/>
      <dgm:spPr/>
    </dgm:pt>
    <dgm:pt modelId="{F3DF2EF9-96E6-4B0B-A10B-6F0B0B9822EC}" type="pres">
      <dgm:prSet presAssocID="{DA9FFFF4-D67C-4591-89D0-20F6C3C03286}" presName="centerBox" presStyleCnt="0"/>
      <dgm:spPr/>
    </dgm:pt>
    <dgm:pt modelId="{04B25BDB-9B4B-4D02-9E32-28CC1457D133}" type="pres">
      <dgm:prSet presAssocID="{DA9FFFF4-D67C-4591-89D0-20F6C3C03286}" presName="centerBoxParent" presStyleLbl="node1" presStyleIdx="2" presStyleCnt="3"/>
      <dgm:spPr/>
      <dgm:t>
        <a:bodyPr/>
        <a:lstStyle/>
        <a:p>
          <a:endParaRPr lang="en-US"/>
        </a:p>
      </dgm:t>
    </dgm:pt>
  </dgm:ptLst>
  <dgm:cxnLst>
    <dgm:cxn modelId="{88274D54-4F8B-45E3-81E6-3F70E74C52C8}" srcId="{DA9FFFF4-D67C-4591-89D0-20F6C3C03286}" destId="{51C31014-5994-4B35-BCD4-3C06DCD4ABE3}" srcOrd="2" destOrd="0" parTransId="{A30AE478-D75B-49FF-92FB-336A987426FD}" sibTransId="{575C55EE-CD47-4125-A9EE-910355A24848}"/>
    <dgm:cxn modelId="{6CB5EA78-95B6-43A2-9D17-562065F676F5}" type="presOf" srcId="{51C31014-5994-4B35-BCD4-3C06DCD4ABE3}" destId="{04B25BDB-9B4B-4D02-9E32-28CC1457D133}" srcOrd="0" destOrd="0" presId="urn:microsoft.com/office/officeart/2005/8/layout/target2"/>
    <dgm:cxn modelId="{A03CDC40-CFA7-4B8C-8600-3E7A221B5385}" srcId="{DA9FFFF4-D67C-4591-89D0-20F6C3C03286}" destId="{3EF0141D-F568-4297-8F63-0A9DA97B6186}" srcOrd="0" destOrd="0" parTransId="{AF7A3EEC-000A-4EE8-8BF0-6FDF3DE33AF1}" sibTransId="{F991A599-B82D-4785-BEC9-4BED7B9F36B2}"/>
    <dgm:cxn modelId="{9B006709-34FA-4EEC-A322-20D6BB14ED7D}" type="presOf" srcId="{DA9FFFF4-D67C-4591-89D0-20F6C3C03286}" destId="{FA7C5E1F-527C-494E-8BEC-E3F2B493A59A}" srcOrd="0" destOrd="0" presId="urn:microsoft.com/office/officeart/2005/8/layout/target2"/>
    <dgm:cxn modelId="{D69AE927-406F-40FE-A4AA-59392A06EDF9}" srcId="{DA9FFFF4-D67C-4591-89D0-20F6C3C03286}" destId="{25D278EF-5406-4DBA-86EE-837602AF50D0}" srcOrd="1" destOrd="0" parTransId="{1D5E7929-8AF7-4BAC-B883-D009FD3A2D44}" sibTransId="{EF5B3BE8-7FF5-477F-B589-FF5E83FEB710}"/>
    <dgm:cxn modelId="{0B2730A4-E31E-4121-91C9-B82D68DF4181}" type="presOf" srcId="{3EF0141D-F568-4297-8F63-0A9DA97B6186}" destId="{09A155E8-FF92-49D9-AE91-C65DB5C59FC9}" srcOrd="0" destOrd="0" presId="urn:microsoft.com/office/officeart/2005/8/layout/target2"/>
    <dgm:cxn modelId="{385E86EF-25C8-4ABA-A113-102B4EE01B1B}" type="presOf" srcId="{25D278EF-5406-4DBA-86EE-837602AF50D0}" destId="{A50582BE-5E88-4419-84E3-CE8A782DC6D8}" srcOrd="0" destOrd="0" presId="urn:microsoft.com/office/officeart/2005/8/layout/target2"/>
    <dgm:cxn modelId="{736DEC60-4578-4E29-8A1A-4215F48D7460}" type="presParOf" srcId="{FA7C5E1F-527C-494E-8BEC-E3F2B493A59A}" destId="{E5B4B588-046C-4BF0-9643-48A978927CB5}" srcOrd="0" destOrd="0" presId="urn:microsoft.com/office/officeart/2005/8/layout/target2"/>
    <dgm:cxn modelId="{88573681-2E72-4B5B-ABB0-784FB7E109F7}" type="presParOf" srcId="{E5B4B588-046C-4BF0-9643-48A978927CB5}" destId="{09A155E8-FF92-49D9-AE91-C65DB5C59FC9}" srcOrd="0" destOrd="0" presId="urn:microsoft.com/office/officeart/2005/8/layout/target2"/>
    <dgm:cxn modelId="{10933F46-A67B-4884-9EE4-BF1F0C60F931}" type="presParOf" srcId="{E5B4B588-046C-4BF0-9643-48A978927CB5}" destId="{8149475F-6F89-4882-89EF-AB17E7A83036}" srcOrd="1" destOrd="0" presId="urn:microsoft.com/office/officeart/2005/8/layout/target2"/>
    <dgm:cxn modelId="{93DC05C5-5478-436E-AFEF-531D3E8B1BA4}" type="presParOf" srcId="{FA7C5E1F-527C-494E-8BEC-E3F2B493A59A}" destId="{792FD5B8-F484-4D14-9A89-02746DDD4F9F}" srcOrd="1" destOrd="0" presId="urn:microsoft.com/office/officeart/2005/8/layout/target2"/>
    <dgm:cxn modelId="{017EA6A9-BA7A-4A0A-8519-F6D58D983EFA}" type="presParOf" srcId="{792FD5B8-F484-4D14-9A89-02746DDD4F9F}" destId="{A50582BE-5E88-4419-84E3-CE8A782DC6D8}" srcOrd="0" destOrd="0" presId="urn:microsoft.com/office/officeart/2005/8/layout/target2"/>
    <dgm:cxn modelId="{168D82B5-A5B4-427D-AD31-F1CAC295FB54}" type="presParOf" srcId="{792FD5B8-F484-4D14-9A89-02746DDD4F9F}" destId="{EBDE1769-D15D-4DE1-B7C4-B7B89C14012E}" srcOrd="1" destOrd="0" presId="urn:microsoft.com/office/officeart/2005/8/layout/target2"/>
    <dgm:cxn modelId="{3DCB3A4D-DA19-4993-B05B-BD05F75DD5CF}" type="presParOf" srcId="{FA7C5E1F-527C-494E-8BEC-E3F2B493A59A}" destId="{F3DF2EF9-96E6-4B0B-A10B-6F0B0B9822EC}" srcOrd="2" destOrd="0" presId="urn:microsoft.com/office/officeart/2005/8/layout/target2"/>
    <dgm:cxn modelId="{9084C588-6217-4D8E-8C51-D2E383677AF1}" type="presParOf" srcId="{F3DF2EF9-96E6-4B0B-A10B-6F0B0B9822EC}" destId="{04B25BDB-9B4B-4D02-9E32-28CC1457D133}" srcOrd="0"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700003-900D-4F56-9339-A3DFEF83F7E8}"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n-US"/>
        </a:p>
      </dgm:t>
    </dgm:pt>
    <dgm:pt modelId="{EE8676C3-E8F4-42EC-B5CD-882B204D808D}">
      <dgm:prSet/>
      <dgm:spPr/>
      <dgm:t>
        <a:bodyPr/>
        <a:lstStyle/>
        <a:p>
          <a:pPr rtl="0"/>
          <a:r>
            <a:rPr lang="en-US" b="1" i="1" smtClean="0">
              <a:solidFill>
                <a:srgbClr val="0070C0"/>
              </a:solidFill>
              <a:latin typeface="Arial Narrow" pitchFamily="34" charset="0"/>
            </a:rPr>
            <a:t>Intifadah</a:t>
          </a:r>
          <a:r>
            <a:rPr lang="en-US" b="1" smtClean="0">
              <a:solidFill>
                <a:srgbClr val="0070C0"/>
              </a:solidFill>
              <a:latin typeface="Arial Narrow" pitchFamily="34" charset="0"/>
            </a:rPr>
            <a:t> pertama bermula pada tahun 1987 sehingga tahun 1993 tetapi kembali reda apabila Perjanjian Oslo ditandatangani antara PLO yang mewakili Palestin dengan tentera Israel. </a:t>
          </a:r>
          <a:endParaRPr lang="en-US" b="1">
            <a:solidFill>
              <a:srgbClr val="0070C0"/>
            </a:solidFill>
            <a:latin typeface="Arial Narrow" pitchFamily="34" charset="0"/>
          </a:endParaRPr>
        </a:p>
      </dgm:t>
    </dgm:pt>
    <dgm:pt modelId="{2C7B6458-BC3B-462F-8032-C6BC81A43E5E}" type="parTrans" cxnId="{77C1E631-DCB5-4F60-8CFC-92D18CBD5AA7}">
      <dgm:prSet/>
      <dgm:spPr/>
      <dgm:t>
        <a:bodyPr/>
        <a:lstStyle/>
        <a:p>
          <a:endParaRPr lang="en-US" b="1">
            <a:latin typeface="Arial Narrow" pitchFamily="34" charset="0"/>
          </a:endParaRPr>
        </a:p>
      </dgm:t>
    </dgm:pt>
    <dgm:pt modelId="{AEECEC4A-B146-4EB5-AB99-CCBE6C59078B}" type="sibTrans" cxnId="{77C1E631-DCB5-4F60-8CFC-92D18CBD5AA7}">
      <dgm:prSet/>
      <dgm:spPr/>
      <dgm:t>
        <a:bodyPr/>
        <a:lstStyle/>
        <a:p>
          <a:endParaRPr lang="en-US" b="1">
            <a:latin typeface="Arial Narrow" pitchFamily="34" charset="0"/>
          </a:endParaRPr>
        </a:p>
      </dgm:t>
    </dgm:pt>
    <dgm:pt modelId="{6259E319-F811-45FA-9C8E-5A1A81CE9927}">
      <dgm:prSet/>
      <dgm:spPr>
        <a:solidFill>
          <a:srgbClr val="FFFF00"/>
        </a:solidFill>
      </dgm:spPr>
      <dgm:t>
        <a:bodyPr/>
        <a:lstStyle/>
        <a:p>
          <a:pPr rtl="0"/>
          <a:r>
            <a:rPr lang="en-US" b="1" smtClean="0">
              <a:solidFill>
                <a:srgbClr val="0000FF"/>
              </a:solidFill>
              <a:latin typeface="Arial Narrow" pitchFamily="34" charset="0"/>
            </a:rPr>
            <a:t>Perjanjian itu bertujuan untuk mengadakan perdamaian dan meredakan kemarahan rakyat Palestin yang mahukan kehidupan mereka berfungsi seperti sediakala. </a:t>
          </a:r>
          <a:endParaRPr lang="en-US" b="1">
            <a:solidFill>
              <a:srgbClr val="0000FF"/>
            </a:solidFill>
            <a:latin typeface="Arial Narrow" pitchFamily="34" charset="0"/>
          </a:endParaRPr>
        </a:p>
      </dgm:t>
    </dgm:pt>
    <dgm:pt modelId="{849B9C27-69B5-4F4A-A94C-52F7A296926C}" type="parTrans" cxnId="{1CC300BC-6B16-495B-9600-10BB6A35BBF7}">
      <dgm:prSet/>
      <dgm:spPr/>
      <dgm:t>
        <a:bodyPr/>
        <a:lstStyle/>
        <a:p>
          <a:endParaRPr lang="en-US" b="1">
            <a:latin typeface="Arial Narrow" pitchFamily="34" charset="0"/>
          </a:endParaRPr>
        </a:p>
      </dgm:t>
    </dgm:pt>
    <dgm:pt modelId="{22A2184B-4D5D-439F-80F4-06EA1CD08DB8}" type="sibTrans" cxnId="{1CC300BC-6B16-495B-9600-10BB6A35BBF7}">
      <dgm:prSet/>
      <dgm:spPr/>
      <dgm:t>
        <a:bodyPr/>
        <a:lstStyle/>
        <a:p>
          <a:endParaRPr lang="en-US" b="1">
            <a:latin typeface="Arial Narrow" pitchFamily="34" charset="0"/>
          </a:endParaRPr>
        </a:p>
      </dgm:t>
    </dgm:pt>
    <dgm:pt modelId="{71D36D14-A3C4-4809-B88C-14B440C1F073}">
      <dgm:prSet/>
      <dgm:spPr>
        <a:solidFill>
          <a:schemeClr val="accent6">
            <a:lumMod val="60000"/>
            <a:lumOff val="40000"/>
          </a:schemeClr>
        </a:solidFill>
      </dgm:spPr>
      <dgm:t>
        <a:bodyPr/>
        <a:lstStyle/>
        <a:p>
          <a:pPr rtl="0"/>
          <a:r>
            <a:rPr lang="en-US" b="1" smtClean="0">
              <a:solidFill>
                <a:srgbClr val="7030A0"/>
              </a:solidFill>
              <a:latin typeface="Arial Narrow" pitchFamily="34" charset="0"/>
            </a:rPr>
            <a:t>29 September 2000 laungan </a:t>
          </a:r>
          <a:r>
            <a:rPr lang="en-US" b="1" i="1" smtClean="0">
              <a:solidFill>
                <a:srgbClr val="7030A0"/>
              </a:solidFill>
              <a:latin typeface="Arial Narrow" pitchFamily="34" charset="0"/>
            </a:rPr>
            <a:t>intifadah</a:t>
          </a:r>
          <a:r>
            <a:rPr lang="en-US" b="1" smtClean="0">
              <a:solidFill>
                <a:srgbClr val="7030A0"/>
              </a:solidFill>
              <a:latin typeface="Arial Narrow" pitchFamily="34" charset="0"/>
            </a:rPr>
            <a:t> bangkit semula selepas Ariel Sharon Perdana Menteri Israel ketika itu bersama 1,000 orang tenteranya pada 28 September 2000 mencemar kesucian Masjidil Aqsa. </a:t>
          </a:r>
          <a:endParaRPr lang="en-US" b="1">
            <a:solidFill>
              <a:srgbClr val="7030A0"/>
            </a:solidFill>
            <a:latin typeface="Arial Narrow" pitchFamily="34" charset="0"/>
          </a:endParaRPr>
        </a:p>
      </dgm:t>
    </dgm:pt>
    <dgm:pt modelId="{6B44DD70-F0E3-47C9-8BC1-5459117072A0}" type="parTrans" cxnId="{4B92A861-B810-431E-B68B-576A283C7393}">
      <dgm:prSet/>
      <dgm:spPr/>
      <dgm:t>
        <a:bodyPr/>
        <a:lstStyle/>
        <a:p>
          <a:endParaRPr lang="en-US" b="1">
            <a:latin typeface="Arial Narrow" pitchFamily="34" charset="0"/>
          </a:endParaRPr>
        </a:p>
      </dgm:t>
    </dgm:pt>
    <dgm:pt modelId="{DF40441C-C798-471A-943F-CD1F5B72F16C}" type="sibTrans" cxnId="{4B92A861-B810-431E-B68B-576A283C7393}">
      <dgm:prSet/>
      <dgm:spPr/>
      <dgm:t>
        <a:bodyPr/>
        <a:lstStyle/>
        <a:p>
          <a:endParaRPr lang="en-US" b="1">
            <a:latin typeface="Arial Narrow" pitchFamily="34" charset="0"/>
          </a:endParaRPr>
        </a:p>
      </dgm:t>
    </dgm:pt>
    <dgm:pt modelId="{CA44B4E8-DC0D-4E22-8CD3-B658778C1541}" type="pres">
      <dgm:prSet presAssocID="{9D700003-900D-4F56-9339-A3DFEF83F7E8}" presName="Name0" presStyleCnt="0">
        <dgm:presLayoutVars>
          <dgm:chMax val="7"/>
          <dgm:chPref val="7"/>
          <dgm:dir/>
        </dgm:presLayoutVars>
      </dgm:prSet>
      <dgm:spPr/>
    </dgm:pt>
    <dgm:pt modelId="{501AA810-1070-4BBF-BABB-05584BD0FE19}" type="pres">
      <dgm:prSet presAssocID="{9D700003-900D-4F56-9339-A3DFEF83F7E8}" presName="Name1" presStyleCnt="0"/>
      <dgm:spPr/>
    </dgm:pt>
    <dgm:pt modelId="{8959068B-6E83-4C97-B209-03BB85885FC9}" type="pres">
      <dgm:prSet presAssocID="{9D700003-900D-4F56-9339-A3DFEF83F7E8}" presName="cycle" presStyleCnt="0"/>
      <dgm:spPr/>
    </dgm:pt>
    <dgm:pt modelId="{74050164-E7FC-4A97-9004-7480BFF76A42}" type="pres">
      <dgm:prSet presAssocID="{9D700003-900D-4F56-9339-A3DFEF83F7E8}" presName="srcNode" presStyleLbl="node1" presStyleIdx="0" presStyleCnt="3"/>
      <dgm:spPr/>
    </dgm:pt>
    <dgm:pt modelId="{F2657132-B725-4323-A161-5D65AA7D307E}" type="pres">
      <dgm:prSet presAssocID="{9D700003-900D-4F56-9339-A3DFEF83F7E8}" presName="conn" presStyleLbl="parChTrans1D2" presStyleIdx="0" presStyleCnt="1"/>
      <dgm:spPr/>
    </dgm:pt>
    <dgm:pt modelId="{3F3446CA-85A4-4DEA-8D31-81C8C961B90F}" type="pres">
      <dgm:prSet presAssocID="{9D700003-900D-4F56-9339-A3DFEF83F7E8}" presName="extraNode" presStyleLbl="node1" presStyleIdx="0" presStyleCnt="3"/>
      <dgm:spPr/>
    </dgm:pt>
    <dgm:pt modelId="{C19D355A-8214-4E9A-A0B8-7A09393B2981}" type="pres">
      <dgm:prSet presAssocID="{9D700003-900D-4F56-9339-A3DFEF83F7E8}" presName="dstNode" presStyleLbl="node1" presStyleIdx="0" presStyleCnt="3"/>
      <dgm:spPr/>
    </dgm:pt>
    <dgm:pt modelId="{AC18FFA3-3ABA-41A1-8720-0C3DCA317910}" type="pres">
      <dgm:prSet presAssocID="{EE8676C3-E8F4-42EC-B5CD-882B204D808D}" presName="text_1" presStyleLbl="node1" presStyleIdx="0" presStyleCnt="3">
        <dgm:presLayoutVars>
          <dgm:bulletEnabled val="1"/>
        </dgm:presLayoutVars>
      </dgm:prSet>
      <dgm:spPr/>
    </dgm:pt>
    <dgm:pt modelId="{A7BE8732-2CF8-4E4B-84B4-DFDEDAA01E96}" type="pres">
      <dgm:prSet presAssocID="{EE8676C3-E8F4-42EC-B5CD-882B204D808D}" presName="accent_1" presStyleCnt="0"/>
      <dgm:spPr/>
    </dgm:pt>
    <dgm:pt modelId="{DC746A20-4605-40F8-93E0-A383E3EE25AE}" type="pres">
      <dgm:prSet presAssocID="{EE8676C3-E8F4-42EC-B5CD-882B204D808D}" presName="accentRepeatNode" presStyleLbl="solidFgAcc1" presStyleIdx="0" presStyleCnt="3"/>
      <dgm:spPr/>
    </dgm:pt>
    <dgm:pt modelId="{A54D388F-518A-4071-9A82-E67E4E24D1D3}" type="pres">
      <dgm:prSet presAssocID="{6259E319-F811-45FA-9C8E-5A1A81CE9927}" presName="text_2" presStyleLbl="node1" presStyleIdx="1" presStyleCnt="3">
        <dgm:presLayoutVars>
          <dgm:bulletEnabled val="1"/>
        </dgm:presLayoutVars>
      </dgm:prSet>
      <dgm:spPr/>
    </dgm:pt>
    <dgm:pt modelId="{6BB0E25F-BA88-4B21-84D2-87EBEE61AD86}" type="pres">
      <dgm:prSet presAssocID="{6259E319-F811-45FA-9C8E-5A1A81CE9927}" presName="accent_2" presStyleCnt="0"/>
      <dgm:spPr/>
    </dgm:pt>
    <dgm:pt modelId="{B292A462-54FE-4E52-A8CF-791EAF94CD0C}" type="pres">
      <dgm:prSet presAssocID="{6259E319-F811-45FA-9C8E-5A1A81CE9927}" presName="accentRepeatNode" presStyleLbl="solidFgAcc1" presStyleIdx="1" presStyleCnt="3"/>
      <dgm:spPr/>
    </dgm:pt>
    <dgm:pt modelId="{94351328-25E3-4A0C-8F5C-C1095D91E685}" type="pres">
      <dgm:prSet presAssocID="{71D36D14-A3C4-4809-B88C-14B440C1F073}" presName="text_3" presStyleLbl="node1" presStyleIdx="2" presStyleCnt="3">
        <dgm:presLayoutVars>
          <dgm:bulletEnabled val="1"/>
        </dgm:presLayoutVars>
      </dgm:prSet>
      <dgm:spPr/>
    </dgm:pt>
    <dgm:pt modelId="{B8F99EE5-DB2A-4D5E-AA27-4A26D13C6C71}" type="pres">
      <dgm:prSet presAssocID="{71D36D14-A3C4-4809-B88C-14B440C1F073}" presName="accent_3" presStyleCnt="0"/>
      <dgm:spPr/>
    </dgm:pt>
    <dgm:pt modelId="{9AE3474E-2939-487A-87BE-2A55D0A2DA27}" type="pres">
      <dgm:prSet presAssocID="{71D36D14-A3C4-4809-B88C-14B440C1F073}" presName="accentRepeatNode" presStyleLbl="solidFgAcc1" presStyleIdx="2" presStyleCnt="3"/>
      <dgm:spPr/>
    </dgm:pt>
  </dgm:ptLst>
  <dgm:cxnLst>
    <dgm:cxn modelId="{77C1E631-DCB5-4F60-8CFC-92D18CBD5AA7}" srcId="{9D700003-900D-4F56-9339-A3DFEF83F7E8}" destId="{EE8676C3-E8F4-42EC-B5CD-882B204D808D}" srcOrd="0" destOrd="0" parTransId="{2C7B6458-BC3B-462F-8032-C6BC81A43E5E}" sibTransId="{AEECEC4A-B146-4EB5-AB99-CCBE6C59078B}"/>
    <dgm:cxn modelId="{4FC6CEA1-BA85-4478-811F-C7D14DFBF112}" type="presOf" srcId="{71D36D14-A3C4-4809-B88C-14B440C1F073}" destId="{94351328-25E3-4A0C-8F5C-C1095D91E685}" srcOrd="0" destOrd="0" presId="urn:microsoft.com/office/officeart/2008/layout/VerticalCurvedList"/>
    <dgm:cxn modelId="{D40733DA-F6FB-4CB1-9EE6-75981059AAF8}" type="presOf" srcId="{AEECEC4A-B146-4EB5-AB99-CCBE6C59078B}" destId="{F2657132-B725-4323-A161-5D65AA7D307E}" srcOrd="0" destOrd="0" presId="urn:microsoft.com/office/officeart/2008/layout/VerticalCurvedList"/>
    <dgm:cxn modelId="{1CC300BC-6B16-495B-9600-10BB6A35BBF7}" srcId="{9D700003-900D-4F56-9339-A3DFEF83F7E8}" destId="{6259E319-F811-45FA-9C8E-5A1A81CE9927}" srcOrd="1" destOrd="0" parTransId="{849B9C27-69B5-4F4A-A94C-52F7A296926C}" sibTransId="{22A2184B-4D5D-439F-80F4-06EA1CD08DB8}"/>
    <dgm:cxn modelId="{98DA66F6-3D89-40DC-B5A5-49B8689ED6F3}" type="presOf" srcId="{EE8676C3-E8F4-42EC-B5CD-882B204D808D}" destId="{AC18FFA3-3ABA-41A1-8720-0C3DCA317910}" srcOrd="0" destOrd="0" presId="urn:microsoft.com/office/officeart/2008/layout/VerticalCurvedList"/>
    <dgm:cxn modelId="{1A8D8E01-C6EE-4FAD-8075-749DE347272E}" type="presOf" srcId="{9D700003-900D-4F56-9339-A3DFEF83F7E8}" destId="{CA44B4E8-DC0D-4E22-8CD3-B658778C1541}" srcOrd="0" destOrd="0" presId="urn:microsoft.com/office/officeart/2008/layout/VerticalCurvedList"/>
    <dgm:cxn modelId="{4B92A861-B810-431E-B68B-576A283C7393}" srcId="{9D700003-900D-4F56-9339-A3DFEF83F7E8}" destId="{71D36D14-A3C4-4809-B88C-14B440C1F073}" srcOrd="2" destOrd="0" parTransId="{6B44DD70-F0E3-47C9-8BC1-5459117072A0}" sibTransId="{DF40441C-C798-471A-943F-CD1F5B72F16C}"/>
    <dgm:cxn modelId="{AC98F0AA-F5B5-40D4-AC7F-C65F0A5AB11F}" type="presOf" srcId="{6259E319-F811-45FA-9C8E-5A1A81CE9927}" destId="{A54D388F-518A-4071-9A82-E67E4E24D1D3}" srcOrd="0" destOrd="0" presId="urn:microsoft.com/office/officeart/2008/layout/VerticalCurvedList"/>
    <dgm:cxn modelId="{18EFB8D5-3D7F-496F-B067-C50FEC359B02}" type="presParOf" srcId="{CA44B4E8-DC0D-4E22-8CD3-B658778C1541}" destId="{501AA810-1070-4BBF-BABB-05584BD0FE19}" srcOrd="0" destOrd="0" presId="urn:microsoft.com/office/officeart/2008/layout/VerticalCurvedList"/>
    <dgm:cxn modelId="{E85C881D-E30D-4861-BC64-CB814E1FF572}" type="presParOf" srcId="{501AA810-1070-4BBF-BABB-05584BD0FE19}" destId="{8959068B-6E83-4C97-B209-03BB85885FC9}" srcOrd="0" destOrd="0" presId="urn:microsoft.com/office/officeart/2008/layout/VerticalCurvedList"/>
    <dgm:cxn modelId="{D535AA88-6D74-4531-A502-97761D04901D}" type="presParOf" srcId="{8959068B-6E83-4C97-B209-03BB85885FC9}" destId="{74050164-E7FC-4A97-9004-7480BFF76A42}" srcOrd="0" destOrd="0" presId="urn:microsoft.com/office/officeart/2008/layout/VerticalCurvedList"/>
    <dgm:cxn modelId="{C2255014-F018-4803-A1CA-9FED6361C5CA}" type="presParOf" srcId="{8959068B-6E83-4C97-B209-03BB85885FC9}" destId="{F2657132-B725-4323-A161-5D65AA7D307E}" srcOrd="1" destOrd="0" presId="urn:microsoft.com/office/officeart/2008/layout/VerticalCurvedList"/>
    <dgm:cxn modelId="{7C1BE907-69E5-4F56-BF7E-E5A7A3DFAF20}" type="presParOf" srcId="{8959068B-6E83-4C97-B209-03BB85885FC9}" destId="{3F3446CA-85A4-4DEA-8D31-81C8C961B90F}" srcOrd="2" destOrd="0" presId="urn:microsoft.com/office/officeart/2008/layout/VerticalCurvedList"/>
    <dgm:cxn modelId="{F438EC3E-3D09-41D2-95C7-93B191EF43E4}" type="presParOf" srcId="{8959068B-6E83-4C97-B209-03BB85885FC9}" destId="{C19D355A-8214-4E9A-A0B8-7A09393B2981}" srcOrd="3" destOrd="0" presId="urn:microsoft.com/office/officeart/2008/layout/VerticalCurvedList"/>
    <dgm:cxn modelId="{848284F0-E59D-4BAA-A91E-3BC0A976EC1D}" type="presParOf" srcId="{501AA810-1070-4BBF-BABB-05584BD0FE19}" destId="{AC18FFA3-3ABA-41A1-8720-0C3DCA317910}" srcOrd="1" destOrd="0" presId="urn:microsoft.com/office/officeart/2008/layout/VerticalCurvedList"/>
    <dgm:cxn modelId="{212B7A88-D2FE-4B1A-86F4-1CB3D8E1B5EA}" type="presParOf" srcId="{501AA810-1070-4BBF-BABB-05584BD0FE19}" destId="{A7BE8732-2CF8-4E4B-84B4-DFDEDAA01E96}" srcOrd="2" destOrd="0" presId="urn:microsoft.com/office/officeart/2008/layout/VerticalCurvedList"/>
    <dgm:cxn modelId="{161E9441-0B21-45CD-9D86-A1945F2FC307}" type="presParOf" srcId="{A7BE8732-2CF8-4E4B-84B4-DFDEDAA01E96}" destId="{DC746A20-4605-40F8-93E0-A383E3EE25AE}" srcOrd="0" destOrd="0" presId="urn:microsoft.com/office/officeart/2008/layout/VerticalCurvedList"/>
    <dgm:cxn modelId="{6668111F-99A0-4F1B-8159-EF63ADB9B4E3}" type="presParOf" srcId="{501AA810-1070-4BBF-BABB-05584BD0FE19}" destId="{A54D388F-518A-4071-9A82-E67E4E24D1D3}" srcOrd="3" destOrd="0" presId="urn:microsoft.com/office/officeart/2008/layout/VerticalCurvedList"/>
    <dgm:cxn modelId="{B8E2B1F7-62EF-47E0-AE42-0484F7397B16}" type="presParOf" srcId="{501AA810-1070-4BBF-BABB-05584BD0FE19}" destId="{6BB0E25F-BA88-4B21-84D2-87EBEE61AD86}" srcOrd="4" destOrd="0" presId="urn:microsoft.com/office/officeart/2008/layout/VerticalCurvedList"/>
    <dgm:cxn modelId="{1E51E175-726E-44A0-BADA-8995704C4FD0}" type="presParOf" srcId="{6BB0E25F-BA88-4B21-84D2-87EBEE61AD86}" destId="{B292A462-54FE-4E52-A8CF-791EAF94CD0C}" srcOrd="0" destOrd="0" presId="urn:microsoft.com/office/officeart/2008/layout/VerticalCurvedList"/>
    <dgm:cxn modelId="{E31ADA27-E7FF-4847-AA8C-81062C6BADAC}" type="presParOf" srcId="{501AA810-1070-4BBF-BABB-05584BD0FE19}" destId="{94351328-25E3-4A0C-8F5C-C1095D91E685}" srcOrd="5" destOrd="0" presId="urn:microsoft.com/office/officeart/2008/layout/VerticalCurvedList"/>
    <dgm:cxn modelId="{ADEBA6B6-FBD3-42CC-8F73-46F13418015C}" type="presParOf" srcId="{501AA810-1070-4BBF-BABB-05584BD0FE19}" destId="{B8F99EE5-DB2A-4D5E-AA27-4A26D13C6C71}" srcOrd="6" destOrd="0" presId="urn:microsoft.com/office/officeart/2008/layout/VerticalCurvedList"/>
    <dgm:cxn modelId="{69006F00-B006-49AB-A2FE-1D0E43A15E31}" type="presParOf" srcId="{B8F99EE5-DB2A-4D5E-AA27-4A26D13C6C71}" destId="{9AE3474E-2939-487A-87BE-2A55D0A2DA2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B1D0FB-2F84-4C9B-AE0C-26505E5FC9CC}"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6B56344C-3BFC-4F0F-80C6-33257A1FD301}">
      <dgm:prSet custT="1"/>
      <dgm:spPr/>
      <dgm:t>
        <a:bodyPr/>
        <a:lstStyle/>
        <a:p>
          <a:pPr rtl="0"/>
          <a:r>
            <a:rPr lang="en-US" sz="2000" dirty="0" err="1" smtClean="0">
              <a:solidFill>
                <a:srgbClr val="002060"/>
              </a:solidFill>
              <a:latin typeface="Bernard MT Condensed" pitchFamily="18" charset="0"/>
            </a:rPr>
            <a:t>Kebangkitan</a:t>
          </a:r>
          <a:r>
            <a:rPr lang="en-US" sz="2000" dirty="0" smtClean="0">
              <a:solidFill>
                <a:srgbClr val="002060"/>
              </a:solidFill>
              <a:latin typeface="Bernard MT Condensed" pitchFamily="18" charset="0"/>
            </a:rPr>
            <a:t> kali </a:t>
          </a:r>
          <a:r>
            <a:rPr lang="en-US" sz="2000" dirty="0" err="1" smtClean="0">
              <a:solidFill>
                <a:srgbClr val="002060"/>
              </a:solidFill>
              <a:latin typeface="Bernard MT Condensed" pitchFamily="18" charset="0"/>
            </a:rPr>
            <a:t>ini</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berlangsung</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dan</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menghasilkan</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beberapa</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siri</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perjanjian</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usaha</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damai</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untuk</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meredakan</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keadaan</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antara</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kedua-dua</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pihak</a:t>
          </a:r>
          <a:r>
            <a:rPr lang="en-US" sz="2000" dirty="0" smtClean="0">
              <a:solidFill>
                <a:srgbClr val="002060"/>
              </a:solidFill>
              <a:latin typeface="Bernard MT Condensed" pitchFamily="18" charset="0"/>
            </a:rPr>
            <a:t>. Israel </a:t>
          </a:r>
          <a:r>
            <a:rPr lang="en-US" sz="2000" dirty="0" err="1" smtClean="0">
              <a:solidFill>
                <a:srgbClr val="002060"/>
              </a:solidFill>
              <a:latin typeface="Bernard MT Condensed" pitchFamily="18" charset="0"/>
            </a:rPr>
            <a:t>mengkhianati</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perjanjian</a:t>
          </a:r>
          <a:r>
            <a:rPr lang="en-US" sz="2000" dirty="0" smtClean="0">
              <a:solidFill>
                <a:srgbClr val="002060"/>
              </a:solidFill>
              <a:latin typeface="Bernard MT Condensed" pitchFamily="18" charset="0"/>
            </a:rPr>
            <a:t> yang </a:t>
          </a:r>
          <a:r>
            <a:rPr lang="en-US" sz="2000" dirty="0" err="1" smtClean="0">
              <a:solidFill>
                <a:srgbClr val="002060"/>
              </a:solidFill>
              <a:latin typeface="Bernard MT Condensed" pitchFamily="18" charset="0"/>
            </a:rPr>
            <a:t>dibuat</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dan</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meneruskan</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keganasan</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mereka</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dengan</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menyerang</a:t>
          </a:r>
          <a:r>
            <a:rPr lang="en-US" sz="2000" dirty="0" smtClean="0">
              <a:solidFill>
                <a:srgbClr val="002060"/>
              </a:solidFill>
              <a:latin typeface="Bernard MT Condensed" pitchFamily="18" charset="0"/>
            </a:rPr>
            <a:t> Gaza </a:t>
          </a:r>
          <a:r>
            <a:rPr lang="en-US" sz="2000" dirty="0" err="1" smtClean="0">
              <a:solidFill>
                <a:srgbClr val="002060"/>
              </a:solidFill>
              <a:latin typeface="Bernard MT Condensed" pitchFamily="18" charset="0"/>
            </a:rPr>
            <a:t>pada</a:t>
          </a:r>
          <a:r>
            <a:rPr lang="en-US" sz="2000" dirty="0" smtClean="0">
              <a:solidFill>
                <a:srgbClr val="002060"/>
              </a:solidFill>
              <a:latin typeface="Bernard MT Condensed" pitchFamily="18" charset="0"/>
            </a:rPr>
            <a:t> </a:t>
          </a:r>
          <a:r>
            <a:rPr lang="en-US" sz="2000" dirty="0" err="1" smtClean="0">
              <a:solidFill>
                <a:srgbClr val="002060"/>
              </a:solidFill>
              <a:latin typeface="Bernard MT Condensed" pitchFamily="18" charset="0"/>
            </a:rPr>
            <a:t>akhir</a:t>
          </a:r>
          <a:r>
            <a:rPr lang="en-US" sz="2000" dirty="0" smtClean="0">
              <a:solidFill>
                <a:srgbClr val="002060"/>
              </a:solidFill>
              <a:latin typeface="Bernard MT Condensed" pitchFamily="18" charset="0"/>
            </a:rPr>
            <a:t> 2008 </a:t>
          </a:r>
          <a:r>
            <a:rPr lang="en-US" sz="2000" dirty="0" err="1" smtClean="0">
              <a:solidFill>
                <a:srgbClr val="002060"/>
              </a:solidFill>
              <a:latin typeface="Bernard MT Condensed" pitchFamily="18" charset="0"/>
            </a:rPr>
            <a:t>hingga</a:t>
          </a:r>
          <a:r>
            <a:rPr lang="en-US" sz="2000" dirty="0" smtClean="0">
              <a:solidFill>
                <a:srgbClr val="002060"/>
              </a:solidFill>
              <a:latin typeface="Bernard MT Condensed" pitchFamily="18" charset="0"/>
            </a:rPr>
            <a:t> 22 </a:t>
          </a:r>
          <a:r>
            <a:rPr lang="en-US" sz="2000" dirty="0" err="1" smtClean="0">
              <a:solidFill>
                <a:srgbClr val="002060"/>
              </a:solidFill>
              <a:latin typeface="Bernard MT Condensed" pitchFamily="18" charset="0"/>
            </a:rPr>
            <a:t>Januari</a:t>
          </a:r>
          <a:r>
            <a:rPr lang="en-US" sz="2000" dirty="0" smtClean="0">
              <a:solidFill>
                <a:srgbClr val="002060"/>
              </a:solidFill>
              <a:latin typeface="Bernard MT Condensed" pitchFamily="18" charset="0"/>
            </a:rPr>
            <a:t> 2009. </a:t>
          </a:r>
          <a:endParaRPr lang="en-US" sz="2000" dirty="0">
            <a:solidFill>
              <a:srgbClr val="002060"/>
            </a:solidFill>
            <a:latin typeface="Bernard MT Condensed" pitchFamily="18" charset="0"/>
          </a:endParaRPr>
        </a:p>
      </dgm:t>
    </dgm:pt>
    <dgm:pt modelId="{3313AF2D-F500-411A-AD15-19873677F717}" type="parTrans" cxnId="{50C76453-4205-43A2-B43D-D60659B2B82E}">
      <dgm:prSet/>
      <dgm:spPr/>
      <dgm:t>
        <a:bodyPr/>
        <a:lstStyle/>
        <a:p>
          <a:endParaRPr lang="en-US" sz="2000">
            <a:solidFill>
              <a:srgbClr val="002060"/>
            </a:solidFill>
            <a:latin typeface="Bernard MT Condensed" pitchFamily="18" charset="0"/>
          </a:endParaRPr>
        </a:p>
      </dgm:t>
    </dgm:pt>
    <dgm:pt modelId="{DB215A95-F67F-406A-9D6C-E6B366F4401B}" type="sibTrans" cxnId="{50C76453-4205-43A2-B43D-D60659B2B82E}">
      <dgm:prSet/>
      <dgm:spPr/>
      <dgm:t>
        <a:bodyPr/>
        <a:lstStyle/>
        <a:p>
          <a:endParaRPr lang="en-US" sz="2000">
            <a:solidFill>
              <a:srgbClr val="002060"/>
            </a:solidFill>
            <a:latin typeface="Bernard MT Condensed" pitchFamily="18" charset="0"/>
          </a:endParaRPr>
        </a:p>
      </dgm:t>
    </dgm:pt>
    <dgm:pt modelId="{CCC55CB4-2F54-4CC7-B266-E991A4A177D6}">
      <dgm:prSet custT="1"/>
      <dgm:spPr/>
      <dgm:t>
        <a:bodyPr/>
        <a:lstStyle/>
        <a:p>
          <a:pPr rtl="0"/>
          <a:r>
            <a:rPr lang="en-US" sz="2000" smtClean="0">
              <a:solidFill>
                <a:srgbClr val="002060"/>
              </a:solidFill>
              <a:latin typeface="Bernard MT Condensed" pitchFamily="18" charset="0"/>
            </a:rPr>
            <a:t>Apa yang menyayatkan hati, serangan ini telah meranapkan sebuah daerah kecil dengan begitu dahsyat sekali. </a:t>
          </a:r>
          <a:endParaRPr lang="en-US" sz="2000">
            <a:solidFill>
              <a:srgbClr val="002060"/>
            </a:solidFill>
            <a:latin typeface="Bernard MT Condensed" pitchFamily="18" charset="0"/>
          </a:endParaRPr>
        </a:p>
      </dgm:t>
    </dgm:pt>
    <dgm:pt modelId="{583F2871-2ED7-48C1-A8F5-B003F657F021}" type="parTrans" cxnId="{7DE15C46-2DED-4E89-94E6-F50FBE988E90}">
      <dgm:prSet/>
      <dgm:spPr/>
      <dgm:t>
        <a:bodyPr/>
        <a:lstStyle/>
        <a:p>
          <a:endParaRPr lang="en-US" sz="2000">
            <a:solidFill>
              <a:srgbClr val="002060"/>
            </a:solidFill>
            <a:latin typeface="Bernard MT Condensed" pitchFamily="18" charset="0"/>
          </a:endParaRPr>
        </a:p>
      </dgm:t>
    </dgm:pt>
    <dgm:pt modelId="{FDDBB594-EF74-4B62-AFA4-D93B49BF6B36}" type="sibTrans" cxnId="{7DE15C46-2DED-4E89-94E6-F50FBE988E90}">
      <dgm:prSet/>
      <dgm:spPr/>
      <dgm:t>
        <a:bodyPr/>
        <a:lstStyle/>
        <a:p>
          <a:endParaRPr lang="en-US" sz="2000">
            <a:solidFill>
              <a:srgbClr val="002060"/>
            </a:solidFill>
            <a:latin typeface="Bernard MT Condensed" pitchFamily="18" charset="0"/>
          </a:endParaRPr>
        </a:p>
      </dgm:t>
    </dgm:pt>
    <dgm:pt modelId="{60C0ED59-F213-41C6-8815-422C825102DF}">
      <dgm:prSet custT="1"/>
      <dgm:spPr/>
      <dgm:t>
        <a:bodyPr/>
        <a:lstStyle/>
        <a:p>
          <a:pPr rtl="0"/>
          <a:r>
            <a:rPr lang="en-US" sz="2000" smtClean="0">
              <a:solidFill>
                <a:srgbClr val="002060"/>
              </a:solidFill>
              <a:latin typeface="Bernard MT Condensed" pitchFamily="18" charset="0"/>
            </a:rPr>
            <a:t>Israel menutup kesalahan itu dengan alasan untuk mengekang keganasan yang diterajui oleh Hamas dan menganggap Hamas adalah pengganas yang perlu diperangi. </a:t>
          </a:r>
          <a:endParaRPr lang="en-US" sz="2000">
            <a:solidFill>
              <a:srgbClr val="002060"/>
            </a:solidFill>
            <a:latin typeface="Bernard MT Condensed" pitchFamily="18" charset="0"/>
          </a:endParaRPr>
        </a:p>
      </dgm:t>
    </dgm:pt>
    <dgm:pt modelId="{0DF6F2F3-DFDD-465C-9D15-75C32E68E251}" type="parTrans" cxnId="{ADE8788B-8C50-489D-B7C4-29B86982D4E9}">
      <dgm:prSet/>
      <dgm:spPr/>
      <dgm:t>
        <a:bodyPr/>
        <a:lstStyle/>
        <a:p>
          <a:endParaRPr lang="en-US" sz="2000">
            <a:solidFill>
              <a:srgbClr val="002060"/>
            </a:solidFill>
            <a:latin typeface="Bernard MT Condensed" pitchFamily="18" charset="0"/>
          </a:endParaRPr>
        </a:p>
      </dgm:t>
    </dgm:pt>
    <dgm:pt modelId="{8B7BCD49-3796-4BEA-88A6-2385F7BB518E}" type="sibTrans" cxnId="{ADE8788B-8C50-489D-B7C4-29B86982D4E9}">
      <dgm:prSet/>
      <dgm:spPr/>
      <dgm:t>
        <a:bodyPr/>
        <a:lstStyle/>
        <a:p>
          <a:endParaRPr lang="en-US" sz="2000">
            <a:solidFill>
              <a:srgbClr val="002060"/>
            </a:solidFill>
            <a:latin typeface="Bernard MT Condensed" pitchFamily="18" charset="0"/>
          </a:endParaRPr>
        </a:p>
      </dgm:t>
    </dgm:pt>
    <dgm:pt modelId="{10E0B96D-C25A-47BE-B3A7-7AA846B917FF}">
      <dgm:prSet custT="1"/>
      <dgm:spPr/>
      <dgm:t>
        <a:bodyPr/>
        <a:lstStyle/>
        <a:p>
          <a:pPr rtl="0"/>
          <a:r>
            <a:rPr lang="en-US" sz="2000" smtClean="0">
              <a:solidFill>
                <a:srgbClr val="002060"/>
              </a:solidFill>
              <a:latin typeface="Bernard MT Condensed" pitchFamily="18" charset="0"/>
            </a:rPr>
            <a:t>Kekejaman Israel ini sama sekali tidak dapat mematahkan semangat juang rakyat Palestin bahkan menyuburkan rasa keimanan mereka sekalipun </a:t>
          </a:r>
          <a:r>
            <a:rPr lang="en-MY" sz="2000" smtClean="0">
              <a:solidFill>
                <a:srgbClr val="002060"/>
              </a:solidFill>
              <a:latin typeface="Bernard MT Condensed" pitchFamily="18" charset="0"/>
            </a:rPr>
            <a:t>hanya bersenjatakan batu dan kayu</a:t>
          </a:r>
          <a:r>
            <a:rPr lang="en-US" sz="2000" smtClean="0">
              <a:solidFill>
                <a:srgbClr val="002060"/>
              </a:solidFill>
              <a:latin typeface="Bernard MT Condensed" pitchFamily="18" charset="0"/>
            </a:rPr>
            <a:t>. </a:t>
          </a:r>
          <a:endParaRPr lang="en-US" sz="2000">
            <a:solidFill>
              <a:srgbClr val="002060"/>
            </a:solidFill>
            <a:latin typeface="Bernard MT Condensed" pitchFamily="18" charset="0"/>
          </a:endParaRPr>
        </a:p>
      </dgm:t>
    </dgm:pt>
    <dgm:pt modelId="{33748824-7D44-4289-87D5-6F005FE1DFFE}" type="parTrans" cxnId="{AF3EF0F8-02D6-4E65-B622-32F6EB1C9EBA}">
      <dgm:prSet/>
      <dgm:spPr/>
      <dgm:t>
        <a:bodyPr/>
        <a:lstStyle/>
        <a:p>
          <a:endParaRPr lang="en-US" sz="2000">
            <a:solidFill>
              <a:srgbClr val="002060"/>
            </a:solidFill>
            <a:latin typeface="Bernard MT Condensed" pitchFamily="18" charset="0"/>
          </a:endParaRPr>
        </a:p>
      </dgm:t>
    </dgm:pt>
    <dgm:pt modelId="{BB3AC01C-03FC-4391-80F9-6C19190819B5}" type="sibTrans" cxnId="{AF3EF0F8-02D6-4E65-B622-32F6EB1C9EBA}">
      <dgm:prSet/>
      <dgm:spPr/>
      <dgm:t>
        <a:bodyPr/>
        <a:lstStyle/>
        <a:p>
          <a:endParaRPr lang="en-US" sz="2000">
            <a:solidFill>
              <a:srgbClr val="002060"/>
            </a:solidFill>
            <a:latin typeface="Bernard MT Condensed" pitchFamily="18" charset="0"/>
          </a:endParaRPr>
        </a:p>
      </dgm:t>
    </dgm:pt>
    <dgm:pt modelId="{1FB64569-0973-4E76-8BD5-0D94951AC5D6}" type="pres">
      <dgm:prSet presAssocID="{B0B1D0FB-2F84-4C9B-AE0C-26505E5FC9CC}" presName="Name0" presStyleCnt="0">
        <dgm:presLayoutVars>
          <dgm:dir/>
          <dgm:animLvl val="lvl"/>
          <dgm:resizeHandles val="exact"/>
        </dgm:presLayoutVars>
      </dgm:prSet>
      <dgm:spPr/>
    </dgm:pt>
    <dgm:pt modelId="{080B1BE6-8769-476F-BD9C-D56668875326}" type="pres">
      <dgm:prSet presAssocID="{10E0B96D-C25A-47BE-B3A7-7AA846B917FF}" presName="boxAndChildren" presStyleCnt="0"/>
      <dgm:spPr/>
    </dgm:pt>
    <dgm:pt modelId="{5D1BAA90-71A1-446A-A263-163AD01D4121}" type="pres">
      <dgm:prSet presAssocID="{10E0B96D-C25A-47BE-B3A7-7AA846B917FF}" presName="parentTextBox" presStyleLbl="node1" presStyleIdx="0" presStyleCnt="4"/>
      <dgm:spPr/>
    </dgm:pt>
    <dgm:pt modelId="{5D7D721C-F637-4B0B-8E7D-84CA23EE3ED4}" type="pres">
      <dgm:prSet presAssocID="{8B7BCD49-3796-4BEA-88A6-2385F7BB518E}" presName="sp" presStyleCnt="0"/>
      <dgm:spPr/>
    </dgm:pt>
    <dgm:pt modelId="{2C47B2EB-C055-4C1F-83E4-66C2F4EE6BD7}" type="pres">
      <dgm:prSet presAssocID="{60C0ED59-F213-41C6-8815-422C825102DF}" presName="arrowAndChildren" presStyleCnt="0"/>
      <dgm:spPr/>
    </dgm:pt>
    <dgm:pt modelId="{BE2C7801-F173-4203-8ACE-A5789B31A0C0}" type="pres">
      <dgm:prSet presAssocID="{60C0ED59-F213-41C6-8815-422C825102DF}" presName="parentTextArrow" presStyleLbl="node1" presStyleIdx="1" presStyleCnt="4"/>
      <dgm:spPr/>
    </dgm:pt>
    <dgm:pt modelId="{EE1F9C46-2275-47AB-B4CA-AB0DCD30B5C6}" type="pres">
      <dgm:prSet presAssocID="{FDDBB594-EF74-4B62-AFA4-D93B49BF6B36}" presName="sp" presStyleCnt="0"/>
      <dgm:spPr/>
    </dgm:pt>
    <dgm:pt modelId="{0D93FD5C-A742-46D1-A8C4-D3A10A1C4878}" type="pres">
      <dgm:prSet presAssocID="{CCC55CB4-2F54-4CC7-B266-E991A4A177D6}" presName="arrowAndChildren" presStyleCnt="0"/>
      <dgm:spPr/>
    </dgm:pt>
    <dgm:pt modelId="{7D5AAD87-E18A-4C09-AEFF-D874989286A4}" type="pres">
      <dgm:prSet presAssocID="{CCC55CB4-2F54-4CC7-B266-E991A4A177D6}" presName="parentTextArrow" presStyleLbl="node1" presStyleIdx="2" presStyleCnt="4"/>
      <dgm:spPr/>
    </dgm:pt>
    <dgm:pt modelId="{3EC2CEB2-6C64-4048-88DA-E6A7494B430D}" type="pres">
      <dgm:prSet presAssocID="{DB215A95-F67F-406A-9D6C-E6B366F4401B}" presName="sp" presStyleCnt="0"/>
      <dgm:spPr/>
    </dgm:pt>
    <dgm:pt modelId="{E3ED1DDC-90DA-4CCA-B8BE-F1BA52DACA65}" type="pres">
      <dgm:prSet presAssocID="{6B56344C-3BFC-4F0F-80C6-33257A1FD301}" presName="arrowAndChildren" presStyleCnt="0"/>
      <dgm:spPr/>
    </dgm:pt>
    <dgm:pt modelId="{A02E3599-58FC-4D7C-B6A5-E16BC78BA918}" type="pres">
      <dgm:prSet presAssocID="{6B56344C-3BFC-4F0F-80C6-33257A1FD301}" presName="parentTextArrow" presStyleLbl="node1" presStyleIdx="3" presStyleCnt="4"/>
      <dgm:spPr/>
      <dgm:t>
        <a:bodyPr/>
        <a:lstStyle/>
        <a:p>
          <a:endParaRPr lang="en-US"/>
        </a:p>
      </dgm:t>
    </dgm:pt>
  </dgm:ptLst>
  <dgm:cxnLst>
    <dgm:cxn modelId="{7DE15C46-2DED-4E89-94E6-F50FBE988E90}" srcId="{B0B1D0FB-2F84-4C9B-AE0C-26505E5FC9CC}" destId="{CCC55CB4-2F54-4CC7-B266-E991A4A177D6}" srcOrd="1" destOrd="0" parTransId="{583F2871-2ED7-48C1-A8F5-B003F657F021}" sibTransId="{FDDBB594-EF74-4B62-AFA4-D93B49BF6B36}"/>
    <dgm:cxn modelId="{ADE8788B-8C50-489D-B7C4-29B86982D4E9}" srcId="{B0B1D0FB-2F84-4C9B-AE0C-26505E5FC9CC}" destId="{60C0ED59-F213-41C6-8815-422C825102DF}" srcOrd="2" destOrd="0" parTransId="{0DF6F2F3-DFDD-465C-9D15-75C32E68E251}" sibTransId="{8B7BCD49-3796-4BEA-88A6-2385F7BB518E}"/>
    <dgm:cxn modelId="{0D2F8690-B5BF-4AFA-86A8-0DDE804F241E}" type="presOf" srcId="{60C0ED59-F213-41C6-8815-422C825102DF}" destId="{BE2C7801-F173-4203-8ACE-A5789B31A0C0}" srcOrd="0" destOrd="0" presId="urn:microsoft.com/office/officeart/2005/8/layout/process4"/>
    <dgm:cxn modelId="{F262D2FF-7374-4F09-A198-608AA45F2DEB}" type="presOf" srcId="{10E0B96D-C25A-47BE-B3A7-7AA846B917FF}" destId="{5D1BAA90-71A1-446A-A263-163AD01D4121}" srcOrd="0" destOrd="0" presId="urn:microsoft.com/office/officeart/2005/8/layout/process4"/>
    <dgm:cxn modelId="{CCA22D62-96D2-43A5-8C9F-F51AF7DE18C4}" type="presOf" srcId="{CCC55CB4-2F54-4CC7-B266-E991A4A177D6}" destId="{7D5AAD87-E18A-4C09-AEFF-D874989286A4}" srcOrd="0" destOrd="0" presId="urn:microsoft.com/office/officeart/2005/8/layout/process4"/>
    <dgm:cxn modelId="{4A779A16-B6B6-4612-BE03-80A53E7FCDE2}" type="presOf" srcId="{6B56344C-3BFC-4F0F-80C6-33257A1FD301}" destId="{A02E3599-58FC-4D7C-B6A5-E16BC78BA918}" srcOrd="0" destOrd="0" presId="urn:microsoft.com/office/officeart/2005/8/layout/process4"/>
    <dgm:cxn modelId="{AF3EF0F8-02D6-4E65-B622-32F6EB1C9EBA}" srcId="{B0B1D0FB-2F84-4C9B-AE0C-26505E5FC9CC}" destId="{10E0B96D-C25A-47BE-B3A7-7AA846B917FF}" srcOrd="3" destOrd="0" parTransId="{33748824-7D44-4289-87D5-6F005FE1DFFE}" sibTransId="{BB3AC01C-03FC-4391-80F9-6C19190819B5}"/>
    <dgm:cxn modelId="{50C76453-4205-43A2-B43D-D60659B2B82E}" srcId="{B0B1D0FB-2F84-4C9B-AE0C-26505E5FC9CC}" destId="{6B56344C-3BFC-4F0F-80C6-33257A1FD301}" srcOrd="0" destOrd="0" parTransId="{3313AF2D-F500-411A-AD15-19873677F717}" sibTransId="{DB215A95-F67F-406A-9D6C-E6B366F4401B}"/>
    <dgm:cxn modelId="{5550B9A8-EAC7-419C-BAEC-95D1F7FB63F1}" type="presOf" srcId="{B0B1D0FB-2F84-4C9B-AE0C-26505E5FC9CC}" destId="{1FB64569-0973-4E76-8BD5-0D94951AC5D6}" srcOrd="0" destOrd="0" presId="urn:microsoft.com/office/officeart/2005/8/layout/process4"/>
    <dgm:cxn modelId="{444252BA-773D-421A-BEE0-605E4AC51521}" type="presParOf" srcId="{1FB64569-0973-4E76-8BD5-0D94951AC5D6}" destId="{080B1BE6-8769-476F-BD9C-D56668875326}" srcOrd="0" destOrd="0" presId="urn:microsoft.com/office/officeart/2005/8/layout/process4"/>
    <dgm:cxn modelId="{18A8E8AB-7CB9-463A-97F4-AFCF9945A57A}" type="presParOf" srcId="{080B1BE6-8769-476F-BD9C-D56668875326}" destId="{5D1BAA90-71A1-446A-A263-163AD01D4121}" srcOrd="0" destOrd="0" presId="urn:microsoft.com/office/officeart/2005/8/layout/process4"/>
    <dgm:cxn modelId="{112A08F5-C403-4856-8611-BF8778FE346F}" type="presParOf" srcId="{1FB64569-0973-4E76-8BD5-0D94951AC5D6}" destId="{5D7D721C-F637-4B0B-8E7D-84CA23EE3ED4}" srcOrd="1" destOrd="0" presId="urn:microsoft.com/office/officeart/2005/8/layout/process4"/>
    <dgm:cxn modelId="{B548E83B-8B16-4236-9067-2678E9AD969A}" type="presParOf" srcId="{1FB64569-0973-4E76-8BD5-0D94951AC5D6}" destId="{2C47B2EB-C055-4C1F-83E4-66C2F4EE6BD7}" srcOrd="2" destOrd="0" presId="urn:microsoft.com/office/officeart/2005/8/layout/process4"/>
    <dgm:cxn modelId="{15438541-D38A-4B2D-B885-8DD82E897948}" type="presParOf" srcId="{2C47B2EB-C055-4C1F-83E4-66C2F4EE6BD7}" destId="{BE2C7801-F173-4203-8ACE-A5789B31A0C0}" srcOrd="0" destOrd="0" presId="urn:microsoft.com/office/officeart/2005/8/layout/process4"/>
    <dgm:cxn modelId="{8EFD396F-91DC-42BC-AAD1-D295E4EB2099}" type="presParOf" srcId="{1FB64569-0973-4E76-8BD5-0D94951AC5D6}" destId="{EE1F9C46-2275-47AB-B4CA-AB0DCD30B5C6}" srcOrd="3" destOrd="0" presId="urn:microsoft.com/office/officeart/2005/8/layout/process4"/>
    <dgm:cxn modelId="{FE25947A-ECDC-40CE-906F-E7CD24FADCE1}" type="presParOf" srcId="{1FB64569-0973-4E76-8BD5-0D94951AC5D6}" destId="{0D93FD5C-A742-46D1-A8C4-D3A10A1C4878}" srcOrd="4" destOrd="0" presId="urn:microsoft.com/office/officeart/2005/8/layout/process4"/>
    <dgm:cxn modelId="{72CA1E61-8AC4-4F2C-A520-5D400409776A}" type="presParOf" srcId="{0D93FD5C-A742-46D1-A8C4-D3A10A1C4878}" destId="{7D5AAD87-E18A-4C09-AEFF-D874989286A4}" srcOrd="0" destOrd="0" presId="urn:microsoft.com/office/officeart/2005/8/layout/process4"/>
    <dgm:cxn modelId="{E647293F-DA33-4867-8B29-004AC64FB85A}" type="presParOf" srcId="{1FB64569-0973-4E76-8BD5-0D94951AC5D6}" destId="{3EC2CEB2-6C64-4048-88DA-E6A7494B430D}" srcOrd="5" destOrd="0" presId="urn:microsoft.com/office/officeart/2005/8/layout/process4"/>
    <dgm:cxn modelId="{E7B558EE-50CB-488D-B040-5F6679014E3B}" type="presParOf" srcId="{1FB64569-0973-4E76-8BD5-0D94951AC5D6}" destId="{E3ED1DDC-90DA-4CCA-B8BE-F1BA52DACA65}" srcOrd="6" destOrd="0" presId="urn:microsoft.com/office/officeart/2005/8/layout/process4"/>
    <dgm:cxn modelId="{118D569C-667D-4047-B43B-08D6BE3C7C3B}" type="presParOf" srcId="{E3ED1DDC-90DA-4CCA-B8BE-F1BA52DACA65}" destId="{A02E3599-58FC-4D7C-B6A5-E16BC78BA918}"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875588-44FE-4AA6-B4B5-4E89585379EE}"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9244085F-8935-430F-94ED-751A807ACBE1}">
      <dgm:prSet/>
      <dgm:spPr/>
      <dgm:t>
        <a:bodyPr/>
        <a:lstStyle/>
        <a:p>
          <a:pPr algn="ctr" rtl="0"/>
          <a:r>
            <a:rPr lang="en-MY" smtClean="0">
              <a:solidFill>
                <a:schemeClr val="tx1"/>
              </a:solidFill>
              <a:latin typeface="Bernard MT Condensed" pitchFamily="18" charset="0"/>
            </a:rPr>
            <a:t>Palestin adalah bumi anbiya’ yang dimuliakan Allah SWT</a:t>
          </a:r>
          <a:endParaRPr lang="en-US">
            <a:solidFill>
              <a:schemeClr val="tx1"/>
            </a:solidFill>
            <a:latin typeface="Bernard MT Condensed" pitchFamily="18" charset="0"/>
          </a:endParaRPr>
        </a:p>
      </dgm:t>
    </dgm:pt>
    <dgm:pt modelId="{888E31EB-113A-4FF2-BAD5-FF5054B15C99}" type="parTrans" cxnId="{AF6DC504-E5A6-4080-841C-A20BE14A8550}">
      <dgm:prSet/>
      <dgm:spPr/>
      <dgm:t>
        <a:bodyPr/>
        <a:lstStyle/>
        <a:p>
          <a:pPr algn="ctr"/>
          <a:endParaRPr lang="en-US">
            <a:solidFill>
              <a:schemeClr val="tx1"/>
            </a:solidFill>
            <a:latin typeface="Bernard MT Condensed" pitchFamily="18" charset="0"/>
          </a:endParaRPr>
        </a:p>
      </dgm:t>
    </dgm:pt>
    <dgm:pt modelId="{B39D552F-F2B4-4340-B6C6-0B1F6FDDD2A5}" type="sibTrans" cxnId="{AF6DC504-E5A6-4080-841C-A20BE14A8550}">
      <dgm:prSet/>
      <dgm:spPr/>
      <dgm:t>
        <a:bodyPr/>
        <a:lstStyle/>
        <a:p>
          <a:pPr algn="ctr"/>
          <a:endParaRPr lang="en-US">
            <a:solidFill>
              <a:schemeClr val="tx1"/>
            </a:solidFill>
            <a:latin typeface="Bernard MT Condensed" pitchFamily="18" charset="0"/>
          </a:endParaRPr>
        </a:p>
      </dgm:t>
    </dgm:pt>
    <dgm:pt modelId="{8727E733-80FC-4052-9DF3-4274EEA3583A}">
      <dgm:prSet/>
      <dgm:spPr/>
      <dgm:t>
        <a:bodyPr/>
        <a:lstStyle/>
        <a:p>
          <a:pPr algn="ctr" rtl="0"/>
          <a:r>
            <a:rPr lang="en-MY" dirty="0" err="1" smtClean="0">
              <a:solidFill>
                <a:schemeClr val="tx1"/>
              </a:solidFill>
              <a:latin typeface="Bernard MT Condensed" pitchFamily="18" charset="0"/>
            </a:rPr>
            <a:t>Baitulmaqdis</a:t>
          </a:r>
          <a:r>
            <a:rPr lang="en-MY" dirty="0" smtClean="0">
              <a:solidFill>
                <a:schemeClr val="tx1"/>
              </a:solidFill>
              <a:latin typeface="Bernard MT Condensed" pitchFamily="18" charset="0"/>
            </a:rPr>
            <a:t> </a:t>
          </a:r>
        </a:p>
        <a:p>
          <a:pPr algn="ctr" rtl="0"/>
          <a:r>
            <a:rPr lang="en-MY" dirty="0" smtClean="0">
              <a:solidFill>
                <a:schemeClr val="tx1"/>
              </a:solidFill>
              <a:latin typeface="Bernard MT Condensed" pitchFamily="18" charset="0"/>
            </a:rPr>
            <a:t> </a:t>
          </a:r>
          <a:r>
            <a:rPr lang="en-MY" dirty="0" err="1" smtClean="0">
              <a:solidFill>
                <a:schemeClr val="tx1"/>
              </a:solidFill>
              <a:latin typeface="Bernard MT Condensed" pitchFamily="18" charset="0"/>
            </a:rPr>
            <a:t>menjadi</a:t>
          </a:r>
          <a:r>
            <a:rPr lang="en-MY" dirty="0" smtClean="0">
              <a:solidFill>
                <a:schemeClr val="tx1"/>
              </a:solidFill>
              <a:latin typeface="Bernard MT Condensed" pitchFamily="18" charset="0"/>
            </a:rPr>
            <a:t> </a:t>
          </a:r>
          <a:r>
            <a:rPr lang="en-MY" dirty="0" err="1" smtClean="0">
              <a:solidFill>
                <a:schemeClr val="tx1"/>
              </a:solidFill>
              <a:latin typeface="Bernard MT Condensed" pitchFamily="18" charset="0"/>
            </a:rPr>
            <a:t>pintu</a:t>
          </a:r>
          <a:r>
            <a:rPr lang="en-MY" dirty="0" smtClean="0">
              <a:solidFill>
                <a:schemeClr val="tx1"/>
              </a:solidFill>
              <a:latin typeface="Bernard MT Condensed" pitchFamily="18" charset="0"/>
            </a:rPr>
            <a:t> </a:t>
          </a:r>
          <a:r>
            <a:rPr lang="en-MY" dirty="0" err="1" smtClean="0">
              <a:solidFill>
                <a:schemeClr val="tx1"/>
              </a:solidFill>
              <a:latin typeface="Bernard MT Condensed" pitchFamily="18" charset="0"/>
            </a:rPr>
            <a:t>laluan</a:t>
          </a:r>
          <a:r>
            <a:rPr lang="en-MY" dirty="0" smtClean="0">
              <a:solidFill>
                <a:schemeClr val="tx1"/>
              </a:solidFill>
              <a:latin typeface="Bernard MT Condensed" pitchFamily="18" charset="0"/>
            </a:rPr>
            <a:t> </a:t>
          </a:r>
          <a:r>
            <a:rPr lang="en-MY" dirty="0" err="1" smtClean="0">
              <a:solidFill>
                <a:schemeClr val="tx1"/>
              </a:solidFill>
              <a:latin typeface="Bernard MT Condensed" pitchFamily="18" charset="0"/>
            </a:rPr>
            <a:t>untuk</a:t>
          </a:r>
          <a:r>
            <a:rPr lang="en-MY" dirty="0" smtClean="0">
              <a:solidFill>
                <a:schemeClr val="tx1"/>
              </a:solidFill>
              <a:latin typeface="Bernard MT Condensed" pitchFamily="18" charset="0"/>
            </a:rPr>
            <a:t> </a:t>
          </a:r>
          <a:r>
            <a:rPr lang="en-MY" dirty="0" err="1" smtClean="0">
              <a:solidFill>
                <a:schemeClr val="tx1"/>
              </a:solidFill>
              <a:latin typeface="Bernard MT Condensed" pitchFamily="18" charset="0"/>
            </a:rPr>
            <a:t>ke</a:t>
          </a:r>
          <a:r>
            <a:rPr lang="en-MY" dirty="0" smtClean="0">
              <a:solidFill>
                <a:schemeClr val="tx1"/>
              </a:solidFill>
              <a:latin typeface="Bernard MT Condensed" pitchFamily="18" charset="0"/>
            </a:rPr>
            <a:t> </a:t>
          </a:r>
          <a:r>
            <a:rPr lang="en-MY" dirty="0" err="1" smtClean="0">
              <a:solidFill>
                <a:schemeClr val="tx1"/>
              </a:solidFill>
              <a:latin typeface="Bernard MT Condensed" pitchFamily="18" charset="0"/>
            </a:rPr>
            <a:t>langit</a:t>
          </a:r>
          <a:r>
            <a:rPr lang="en-MY" dirty="0" smtClean="0">
              <a:solidFill>
                <a:schemeClr val="tx1"/>
              </a:solidFill>
              <a:latin typeface="Bernard MT Condensed" pitchFamily="18" charset="0"/>
            </a:rPr>
            <a:t> </a:t>
          </a:r>
          <a:r>
            <a:rPr lang="en-MY" dirty="0" err="1" smtClean="0">
              <a:solidFill>
                <a:schemeClr val="tx1"/>
              </a:solidFill>
              <a:latin typeface="Bernard MT Condensed" pitchFamily="18" charset="0"/>
            </a:rPr>
            <a:t>semasa</a:t>
          </a:r>
          <a:r>
            <a:rPr lang="en-MY" dirty="0" smtClean="0">
              <a:solidFill>
                <a:schemeClr val="tx1"/>
              </a:solidFill>
              <a:latin typeface="Bernard MT Condensed" pitchFamily="18" charset="0"/>
            </a:rPr>
            <a:t> </a:t>
          </a:r>
          <a:r>
            <a:rPr lang="en-MY" dirty="0" err="1" smtClean="0">
              <a:solidFill>
                <a:schemeClr val="tx1"/>
              </a:solidFill>
              <a:latin typeface="Bernard MT Condensed" pitchFamily="18" charset="0"/>
            </a:rPr>
            <a:t>Mikraj</a:t>
          </a:r>
          <a:r>
            <a:rPr lang="en-MY" dirty="0" smtClean="0">
              <a:solidFill>
                <a:schemeClr val="tx1"/>
              </a:solidFill>
              <a:latin typeface="Bernard MT Condensed" pitchFamily="18" charset="0"/>
            </a:rPr>
            <a:t> </a:t>
          </a:r>
          <a:r>
            <a:rPr lang="en-MY" dirty="0" err="1" smtClean="0">
              <a:solidFill>
                <a:schemeClr val="tx1"/>
              </a:solidFill>
              <a:latin typeface="Bernard MT Condensed" pitchFamily="18" charset="0"/>
            </a:rPr>
            <a:t>Rasulullah</a:t>
          </a:r>
          <a:r>
            <a:rPr lang="en-MY" dirty="0" smtClean="0">
              <a:solidFill>
                <a:schemeClr val="tx1"/>
              </a:solidFill>
              <a:latin typeface="Bernard MT Condensed" pitchFamily="18" charset="0"/>
            </a:rPr>
            <a:t> SAW </a:t>
          </a:r>
          <a:r>
            <a:rPr lang="en-MY" dirty="0" err="1" smtClean="0">
              <a:solidFill>
                <a:schemeClr val="tx1"/>
              </a:solidFill>
              <a:latin typeface="Bernard MT Condensed" pitchFamily="18" charset="0"/>
            </a:rPr>
            <a:t>ke</a:t>
          </a:r>
          <a:r>
            <a:rPr lang="en-MY" dirty="0" smtClean="0">
              <a:solidFill>
                <a:schemeClr val="tx1"/>
              </a:solidFill>
              <a:latin typeface="Bernard MT Condensed" pitchFamily="18" charset="0"/>
            </a:rPr>
            <a:t> </a:t>
          </a:r>
          <a:r>
            <a:rPr lang="en-MY" dirty="0" err="1" smtClean="0">
              <a:solidFill>
                <a:schemeClr val="tx1"/>
              </a:solidFill>
              <a:latin typeface="Bernard MT Condensed" pitchFamily="18" charset="0"/>
            </a:rPr>
            <a:t>tempat</a:t>
          </a:r>
          <a:r>
            <a:rPr lang="en-MY" dirty="0" smtClean="0">
              <a:solidFill>
                <a:schemeClr val="tx1"/>
              </a:solidFill>
              <a:latin typeface="Bernard MT Condensed" pitchFamily="18" charset="0"/>
            </a:rPr>
            <a:t> yang </a:t>
          </a:r>
          <a:r>
            <a:rPr lang="en-MY" dirty="0" err="1" smtClean="0">
              <a:solidFill>
                <a:schemeClr val="tx1"/>
              </a:solidFill>
              <a:latin typeface="Bernard MT Condensed" pitchFamily="18" charset="0"/>
            </a:rPr>
            <a:t>mulia</a:t>
          </a:r>
          <a:r>
            <a:rPr lang="en-MY" dirty="0" smtClean="0">
              <a:solidFill>
                <a:schemeClr val="tx1"/>
              </a:solidFill>
              <a:latin typeface="Bernard MT Condensed" pitchFamily="18" charset="0"/>
            </a:rPr>
            <a:t> di </a:t>
          </a:r>
          <a:r>
            <a:rPr lang="en-MY" dirty="0" err="1" smtClean="0">
              <a:solidFill>
                <a:schemeClr val="tx1"/>
              </a:solidFill>
              <a:latin typeface="Bernard MT Condensed" pitchFamily="18" charset="0"/>
            </a:rPr>
            <a:t>sisi</a:t>
          </a:r>
          <a:r>
            <a:rPr lang="en-MY" dirty="0" smtClean="0">
              <a:solidFill>
                <a:schemeClr val="tx1"/>
              </a:solidFill>
              <a:latin typeface="Bernard MT Condensed" pitchFamily="18" charset="0"/>
            </a:rPr>
            <a:t> Allah. </a:t>
          </a:r>
          <a:endParaRPr lang="en-US" dirty="0">
            <a:solidFill>
              <a:schemeClr val="tx1"/>
            </a:solidFill>
            <a:latin typeface="Bernard MT Condensed" pitchFamily="18" charset="0"/>
          </a:endParaRPr>
        </a:p>
      </dgm:t>
    </dgm:pt>
    <dgm:pt modelId="{650A3B68-1802-41FD-990D-F90719235CFE}" type="parTrans" cxnId="{D5C4440D-5D64-455A-B0D8-2A4B7D4A473E}">
      <dgm:prSet/>
      <dgm:spPr/>
      <dgm:t>
        <a:bodyPr/>
        <a:lstStyle/>
        <a:p>
          <a:pPr algn="ctr"/>
          <a:endParaRPr lang="en-US">
            <a:solidFill>
              <a:schemeClr val="tx1"/>
            </a:solidFill>
            <a:latin typeface="Bernard MT Condensed" pitchFamily="18" charset="0"/>
          </a:endParaRPr>
        </a:p>
      </dgm:t>
    </dgm:pt>
    <dgm:pt modelId="{178BFFDA-C8CF-434E-9667-4A2622C40139}" type="sibTrans" cxnId="{D5C4440D-5D64-455A-B0D8-2A4B7D4A473E}">
      <dgm:prSet/>
      <dgm:spPr/>
      <dgm:t>
        <a:bodyPr/>
        <a:lstStyle/>
        <a:p>
          <a:pPr algn="ctr"/>
          <a:endParaRPr lang="en-US">
            <a:solidFill>
              <a:schemeClr val="tx1"/>
            </a:solidFill>
            <a:latin typeface="Bernard MT Condensed" pitchFamily="18" charset="0"/>
          </a:endParaRPr>
        </a:p>
      </dgm:t>
    </dgm:pt>
    <dgm:pt modelId="{5E0B4486-EBB0-4968-8102-7E3611D4F779}">
      <dgm:prSet/>
      <dgm:spPr/>
      <dgm:t>
        <a:bodyPr/>
        <a:lstStyle/>
        <a:p>
          <a:pPr algn="ctr" rtl="0"/>
          <a:r>
            <a:rPr lang="en-MY" smtClean="0">
              <a:solidFill>
                <a:schemeClr val="tx1"/>
              </a:solidFill>
              <a:latin typeface="Bernard MT Condensed" pitchFamily="18" charset="0"/>
            </a:rPr>
            <a:t>Kenyataan ini menuntut kita untuk terus kekal bersatu dan mempertahankan kemuliaannya sebagaimana Baitullah di Mekah dan Masjid Nabawi di Madinah. </a:t>
          </a:r>
          <a:endParaRPr lang="en-US">
            <a:solidFill>
              <a:schemeClr val="tx1"/>
            </a:solidFill>
            <a:latin typeface="Bernard MT Condensed" pitchFamily="18" charset="0"/>
          </a:endParaRPr>
        </a:p>
      </dgm:t>
    </dgm:pt>
    <dgm:pt modelId="{6D5888E8-0F23-4F57-B033-44AB078448E4}" type="parTrans" cxnId="{D723C164-3FFE-4471-A9C0-9142908439A6}">
      <dgm:prSet/>
      <dgm:spPr/>
      <dgm:t>
        <a:bodyPr/>
        <a:lstStyle/>
        <a:p>
          <a:pPr algn="ctr"/>
          <a:endParaRPr lang="en-US">
            <a:solidFill>
              <a:schemeClr val="tx1"/>
            </a:solidFill>
            <a:latin typeface="Bernard MT Condensed" pitchFamily="18" charset="0"/>
          </a:endParaRPr>
        </a:p>
      </dgm:t>
    </dgm:pt>
    <dgm:pt modelId="{A2662FFE-DE20-45DE-928D-5BE716F1BCE3}" type="sibTrans" cxnId="{D723C164-3FFE-4471-A9C0-9142908439A6}">
      <dgm:prSet/>
      <dgm:spPr/>
      <dgm:t>
        <a:bodyPr/>
        <a:lstStyle/>
        <a:p>
          <a:pPr algn="ctr"/>
          <a:endParaRPr lang="en-US">
            <a:solidFill>
              <a:schemeClr val="tx1"/>
            </a:solidFill>
            <a:latin typeface="Bernard MT Condensed" pitchFamily="18" charset="0"/>
          </a:endParaRPr>
        </a:p>
      </dgm:t>
    </dgm:pt>
    <dgm:pt modelId="{64182CA2-08D7-4B97-A9A1-90730BDB7C48}" type="pres">
      <dgm:prSet presAssocID="{33875588-44FE-4AA6-B4B5-4E89585379EE}" presName="outerComposite" presStyleCnt="0">
        <dgm:presLayoutVars>
          <dgm:chMax val="5"/>
          <dgm:dir/>
          <dgm:resizeHandles val="exact"/>
        </dgm:presLayoutVars>
      </dgm:prSet>
      <dgm:spPr/>
    </dgm:pt>
    <dgm:pt modelId="{6ACDE24D-40FC-4478-AEED-9B4B6028DFF3}" type="pres">
      <dgm:prSet presAssocID="{33875588-44FE-4AA6-B4B5-4E89585379EE}" presName="dummyMaxCanvas" presStyleCnt="0">
        <dgm:presLayoutVars/>
      </dgm:prSet>
      <dgm:spPr/>
    </dgm:pt>
    <dgm:pt modelId="{9C07F90D-3EDF-4170-B557-689FD8CED0AD}" type="pres">
      <dgm:prSet presAssocID="{33875588-44FE-4AA6-B4B5-4E89585379EE}" presName="ThreeNodes_1" presStyleLbl="node1" presStyleIdx="0" presStyleCnt="3">
        <dgm:presLayoutVars>
          <dgm:bulletEnabled val="1"/>
        </dgm:presLayoutVars>
      </dgm:prSet>
      <dgm:spPr/>
    </dgm:pt>
    <dgm:pt modelId="{4FD542F2-44E0-416A-A27D-71E67C9A7CA5}" type="pres">
      <dgm:prSet presAssocID="{33875588-44FE-4AA6-B4B5-4E89585379EE}" presName="ThreeNodes_2" presStyleLbl="node1" presStyleIdx="1" presStyleCnt="3">
        <dgm:presLayoutVars>
          <dgm:bulletEnabled val="1"/>
        </dgm:presLayoutVars>
      </dgm:prSet>
      <dgm:spPr/>
    </dgm:pt>
    <dgm:pt modelId="{E8CBA90D-FBF8-4E60-A264-95B71A35FD69}" type="pres">
      <dgm:prSet presAssocID="{33875588-44FE-4AA6-B4B5-4E89585379EE}" presName="ThreeNodes_3" presStyleLbl="node1" presStyleIdx="2" presStyleCnt="3">
        <dgm:presLayoutVars>
          <dgm:bulletEnabled val="1"/>
        </dgm:presLayoutVars>
      </dgm:prSet>
      <dgm:spPr/>
    </dgm:pt>
    <dgm:pt modelId="{D23CEF68-6868-4C0F-BF5B-AB7870DE8ABA}" type="pres">
      <dgm:prSet presAssocID="{33875588-44FE-4AA6-B4B5-4E89585379EE}" presName="ThreeConn_1-2" presStyleLbl="fgAccFollowNode1" presStyleIdx="0" presStyleCnt="2">
        <dgm:presLayoutVars>
          <dgm:bulletEnabled val="1"/>
        </dgm:presLayoutVars>
      </dgm:prSet>
      <dgm:spPr/>
    </dgm:pt>
    <dgm:pt modelId="{C60502EB-D52C-46FB-B2CF-97603896DFDC}" type="pres">
      <dgm:prSet presAssocID="{33875588-44FE-4AA6-B4B5-4E89585379EE}" presName="ThreeConn_2-3" presStyleLbl="fgAccFollowNode1" presStyleIdx="1" presStyleCnt="2">
        <dgm:presLayoutVars>
          <dgm:bulletEnabled val="1"/>
        </dgm:presLayoutVars>
      </dgm:prSet>
      <dgm:spPr/>
    </dgm:pt>
    <dgm:pt modelId="{CF0B2A75-A676-4E59-AA88-0EAA78A6EE7D}" type="pres">
      <dgm:prSet presAssocID="{33875588-44FE-4AA6-B4B5-4E89585379EE}" presName="ThreeNodes_1_text" presStyleLbl="node1" presStyleIdx="2" presStyleCnt="3">
        <dgm:presLayoutVars>
          <dgm:bulletEnabled val="1"/>
        </dgm:presLayoutVars>
      </dgm:prSet>
      <dgm:spPr/>
    </dgm:pt>
    <dgm:pt modelId="{713F83A8-DAC4-40F4-9894-D53A823BBC85}" type="pres">
      <dgm:prSet presAssocID="{33875588-44FE-4AA6-B4B5-4E89585379EE}" presName="ThreeNodes_2_text" presStyleLbl="node1" presStyleIdx="2" presStyleCnt="3">
        <dgm:presLayoutVars>
          <dgm:bulletEnabled val="1"/>
        </dgm:presLayoutVars>
      </dgm:prSet>
      <dgm:spPr/>
    </dgm:pt>
    <dgm:pt modelId="{557AD149-7B98-443B-A4AA-D072F67E3D13}" type="pres">
      <dgm:prSet presAssocID="{33875588-44FE-4AA6-B4B5-4E89585379EE}" presName="ThreeNodes_3_text" presStyleLbl="node1" presStyleIdx="2" presStyleCnt="3">
        <dgm:presLayoutVars>
          <dgm:bulletEnabled val="1"/>
        </dgm:presLayoutVars>
      </dgm:prSet>
      <dgm:spPr/>
    </dgm:pt>
  </dgm:ptLst>
  <dgm:cxnLst>
    <dgm:cxn modelId="{A461D496-2B65-434A-95D5-A542DBC9A703}" type="presOf" srcId="{5E0B4486-EBB0-4968-8102-7E3611D4F779}" destId="{557AD149-7B98-443B-A4AA-D072F67E3D13}" srcOrd="1" destOrd="0" presId="urn:microsoft.com/office/officeart/2005/8/layout/vProcess5"/>
    <dgm:cxn modelId="{F5A326BE-0E24-43B7-A95B-D43C7ED164CB}" type="presOf" srcId="{9244085F-8935-430F-94ED-751A807ACBE1}" destId="{9C07F90D-3EDF-4170-B557-689FD8CED0AD}" srcOrd="0" destOrd="0" presId="urn:microsoft.com/office/officeart/2005/8/layout/vProcess5"/>
    <dgm:cxn modelId="{C777003F-2843-4D83-8717-80F3100E2F1D}" type="presOf" srcId="{5E0B4486-EBB0-4968-8102-7E3611D4F779}" destId="{E8CBA90D-FBF8-4E60-A264-95B71A35FD69}" srcOrd="0" destOrd="0" presId="urn:microsoft.com/office/officeart/2005/8/layout/vProcess5"/>
    <dgm:cxn modelId="{AF6DC504-E5A6-4080-841C-A20BE14A8550}" srcId="{33875588-44FE-4AA6-B4B5-4E89585379EE}" destId="{9244085F-8935-430F-94ED-751A807ACBE1}" srcOrd="0" destOrd="0" parTransId="{888E31EB-113A-4FF2-BAD5-FF5054B15C99}" sibTransId="{B39D552F-F2B4-4340-B6C6-0B1F6FDDD2A5}"/>
    <dgm:cxn modelId="{F1BF6A42-27E4-4A8B-B97E-0434154F7BCA}" type="presOf" srcId="{8727E733-80FC-4052-9DF3-4274EEA3583A}" destId="{4FD542F2-44E0-416A-A27D-71E67C9A7CA5}" srcOrd="0" destOrd="0" presId="urn:microsoft.com/office/officeart/2005/8/layout/vProcess5"/>
    <dgm:cxn modelId="{B507660E-EACB-4F10-AF27-C7C473585295}" type="presOf" srcId="{9244085F-8935-430F-94ED-751A807ACBE1}" destId="{CF0B2A75-A676-4E59-AA88-0EAA78A6EE7D}" srcOrd="1" destOrd="0" presId="urn:microsoft.com/office/officeart/2005/8/layout/vProcess5"/>
    <dgm:cxn modelId="{8FA19128-B28A-453C-A0C3-C66B7BECCA7C}" type="presOf" srcId="{33875588-44FE-4AA6-B4B5-4E89585379EE}" destId="{64182CA2-08D7-4B97-A9A1-90730BDB7C48}" srcOrd="0" destOrd="0" presId="urn:microsoft.com/office/officeart/2005/8/layout/vProcess5"/>
    <dgm:cxn modelId="{D723C164-3FFE-4471-A9C0-9142908439A6}" srcId="{33875588-44FE-4AA6-B4B5-4E89585379EE}" destId="{5E0B4486-EBB0-4968-8102-7E3611D4F779}" srcOrd="2" destOrd="0" parTransId="{6D5888E8-0F23-4F57-B033-44AB078448E4}" sibTransId="{A2662FFE-DE20-45DE-928D-5BE716F1BCE3}"/>
    <dgm:cxn modelId="{FC5BBC25-C6A5-4325-9AB6-3AE695C06300}" type="presOf" srcId="{B39D552F-F2B4-4340-B6C6-0B1F6FDDD2A5}" destId="{D23CEF68-6868-4C0F-BF5B-AB7870DE8ABA}" srcOrd="0" destOrd="0" presId="urn:microsoft.com/office/officeart/2005/8/layout/vProcess5"/>
    <dgm:cxn modelId="{D5C4440D-5D64-455A-B0D8-2A4B7D4A473E}" srcId="{33875588-44FE-4AA6-B4B5-4E89585379EE}" destId="{8727E733-80FC-4052-9DF3-4274EEA3583A}" srcOrd="1" destOrd="0" parTransId="{650A3B68-1802-41FD-990D-F90719235CFE}" sibTransId="{178BFFDA-C8CF-434E-9667-4A2622C40139}"/>
    <dgm:cxn modelId="{7FF1BD24-1FEC-4028-BA28-4267C6A31763}" type="presOf" srcId="{178BFFDA-C8CF-434E-9667-4A2622C40139}" destId="{C60502EB-D52C-46FB-B2CF-97603896DFDC}" srcOrd="0" destOrd="0" presId="urn:microsoft.com/office/officeart/2005/8/layout/vProcess5"/>
    <dgm:cxn modelId="{FD9F05E9-E60F-481E-8372-2BB211F5C299}" type="presOf" srcId="{8727E733-80FC-4052-9DF3-4274EEA3583A}" destId="{713F83A8-DAC4-40F4-9894-D53A823BBC85}" srcOrd="1" destOrd="0" presId="urn:microsoft.com/office/officeart/2005/8/layout/vProcess5"/>
    <dgm:cxn modelId="{797FE734-ED00-42BB-991B-2907501CCAB9}" type="presParOf" srcId="{64182CA2-08D7-4B97-A9A1-90730BDB7C48}" destId="{6ACDE24D-40FC-4478-AEED-9B4B6028DFF3}" srcOrd="0" destOrd="0" presId="urn:microsoft.com/office/officeart/2005/8/layout/vProcess5"/>
    <dgm:cxn modelId="{3B5EF4BC-8AF2-4F2A-9556-F82E8F85E5C2}" type="presParOf" srcId="{64182CA2-08D7-4B97-A9A1-90730BDB7C48}" destId="{9C07F90D-3EDF-4170-B557-689FD8CED0AD}" srcOrd="1" destOrd="0" presId="urn:microsoft.com/office/officeart/2005/8/layout/vProcess5"/>
    <dgm:cxn modelId="{94714FFC-84F2-4A2B-BFA6-F8F75D05143E}" type="presParOf" srcId="{64182CA2-08D7-4B97-A9A1-90730BDB7C48}" destId="{4FD542F2-44E0-416A-A27D-71E67C9A7CA5}" srcOrd="2" destOrd="0" presId="urn:microsoft.com/office/officeart/2005/8/layout/vProcess5"/>
    <dgm:cxn modelId="{77DBEAA9-E403-4202-924B-989900D03D71}" type="presParOf" srcId="{64182CA2-08D7-4B97-A9A1-90730BDB7C48}" destId="{E8CBA90D-FBF8-4E60-A264-95B71A35FD69}" srcOrd="3" destOrd="0" presId="urn:microsoft.com/office/officeart/2005/8/layout/vProcess5"/>
    <dgm:cxn modelId="{7171CEE4-8F22-4D08-8DC0-EF2DE4397C0B}" type="presParOf" srcId="{64182CA2-08D7-4B97-A9A1-90730BDB7C48}" destId="{D23CEF68-6868-4C0F-BF5B-AB7870DE8ABA}" srcOrd="4" destOrd="0" presId="urn:microsoft.com/office/officeart/2005/8/layout/vProcess5"/>
    <dgm:cxn modelId="{51F9DE53-F1BE-4DC8-A289-E0FB3C36538B}" type="presParOf" srcId="{64182CA2-08D7-4B97-A9A1-90730BDB7C48}" destId="{C60502EB-D52C-46FB-B2CF-97603896DFDC}" srcOrd="5" destOrd="0" presId="urn:microsoft.com/office/officeart/2005/8/layout/vProcess5"/>
    <dgm:cxn modelId="{8C581CE5-37E9-4F80-B547-62A7302F3621}" type="presParOf" srcId="{64182CA2-08D7-4B97-A9A1-90730BDB7C48}" destId="{CF0B2A75-A676-4E59-AA88-0EAA78A6EE7D}" srcOrd="6" destOrd="0" presId="urn:microsoft.com/office/officeart/2005/8/layout/vProcess5"/>
    <dgm:cxn modelId="{DCE97D53-FA10-4372-8BEC-255B633C1163}" type="presParOf" srcId="{64182CA2-08D7-4B97-A9A1-90730BDB7C48}" destId="{713F83A8-DAC4-40F4-9894-D53A823BBC85}" srcOrd="7" destOrd="0" presId="urn:microsoft.com/office/officeart/2005/8/layout/vProcess5"/>
    <dgm:cxn modelId="{7D21CBBC-F290-4D89-B11D-21FB3EC2BCBE}" type="presParOf" srcId="{64182CA2-08D7-4B97-A9A1-90730BDB7C48}" destId="{557AD149-7B98-443B-A4AA-D072F67E3D13}"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28E482-F9D7-462B-9B0A-4DF85A6EBFF5}" type="doc">
      <dgm:prSet loTypeId="urn:microsoft.com/office/officeart/2005/8/layout/hProcess10" loCatId="process" qsTypeId="urn:microsoft.com/office/officeart/2005/8/quickstyle/simple1" qsCatId="simple" csTypeId="urn:microsoft.com/office/officeart/2005/8/colors/colorful4" csCatId="colorful"/>
      <dgm:spPr/>
      <dgm:t>
        <a:bodyPr/>
        <a:lstStyle/>
        <a:p>
          <a:endParaRPr lang="en-US"/>
        </a:p>
      </dgm:t>
    </dgm:pt>
    <dgm:pt modelId="{E9105E45-277F-4E50-9461-776645990129}">
      <dgm:prSet/>
      <dgm:spPr/>
      <dgm:t>
        <a:bodyPr/>
        <a:lstStyle/>
        <a:p>
          <a:pPr rtl="0"/>
          <a:r>
            <a:rPr lang="en-MY" dirty="0" err="1" smtClean="0">
              <a:solidFill>
                <a:srgbClr val="FFC000"/>
              </a:solidFill>
              <a:latin typeface="Bernard MT Condensed" pitchFamily="18" charset="0"/>
            </a:rPr>
            <a:t>langkah</a:t>
          </a:r>
          <a:r>
            <a:rPr lang="en-MY" dirty="0" smtClean="0">
              <a:solidFill>
                <a:srgbClr val="FFC000"/>
              </a:solidFill>
              <a:latin typeface="Bernard MT Condensed" pitchFamily="18" charset="0"/>
            </a:rPr>
            <a:t> </a:t>
          </a:r>
          <a:r>
            <a:rPr lang="en-MY" dirty="0" err="1" smtClean="0">
              <a:solidFill>
                <a:srgbClr val="FFC000"/>
              </a:solidFill>
              <a:latin typeface="Bernard MT Condensed" pitchFamily="18" charset="0"/>
            </a:rPr>
            <a:t>mengiktiraf</a:t>
          </a:r>
          <a:r>
            <a:rPr lang="en-MY" dirty="0" smtClean="0">
              <a:solidFill>
                <a:srgbClr val="FFC000"/>
              </a:solidFill>
              <a:latin typeface="Bernard MT Condensed" pitchFamily="18" charset="0"/>
            </a:rPr>
            <a:t> </a:t>
          </a:r>
          <a:r>
            <a:rPr lang="en-MY" dirty="0" err="1" smtClean="0">
              <a:solidFill>
                <a:srgbClr val="FFC000"/>
              </a:solidFill>
              <a:latin typeface="Bernard MT Condensed" pitchFamily="18" charset="0"/>
            </a:rPr>
            <a:t>negara</a:t>
          </a:r>
          <a:r>
            <a:rPr lang="en-MY" dirty="0" smtClean="0">
              <a:solidFill>
                <a:srgbClr val="FFC000"/>
              </a:solidFill>
              <a:latin typeface="Bernard MT Condensed" pitchFamily="18" charset="0"/>
            </a:rPr>
            <a:t> Israel </a:t>
          </a:r>
          <a:r>
            <a:rPr lang="en-MY" dirty="0" err="1" smtClean="0">
              <a:solidFill>
                <a:srgbClr val="FFC000"/>
              </a:solidFill>
              <a:latin typeface="Bernard MT Condensed" pitchFamily="18" charset="0"/>
            </a:rPr>
            <a:t>atau</a:t>
          </a:r>
          <a:r>
            <a:rPr lang="en-MY" dirty="0" smtClean="0">
              <a:solidFill>
                <a:srgbClr val="FFC000"/>
              </a:solidFill>
              <a:latin typeface="Bernard MT Condensed" pitchFamily="18" charset="0"/>
            </a:rPr>
            <a:t> </a:t>
          </a:r>
          <a:r>
            <a:rPr lang="en-MY" dirty="0" err="1" smtClean="0">
              <a:solidFill>
                <a:srgbClr val="FFC000"/>
              </a:solidFill>
              <a:latin typeface="Bernard MT Condensed" pitchFamily="18" charset="0"/>
            </a:rPr>
            <a:t>mengadakan</a:t>
          </a:r>
          <a:r>
            <a:rPr lang="en-MY" dirty="0" smtClean="0">
              <a:solidFill>
                <a:srgbClr val="FFC000"/>
              </a:solidFill>
              <a:latin typeface="Bernard MT Condensed" pitchFamily="18" charset="0"/>
            </a:rPr>
            <a:t> </a:t>
          </a:r>
          <a:r>
            <a:rPr lang="en-MY" dirty="0" err="1" smtClean="0">
              <a:solidFill>
                <a:srgbClr val="FFC000"/>
              </a:solidFill>
              <a:latin typeface="Bernard MT Condensed" pitchFamily="18" charset="0"/>
            </a:rPr>
            <a:t>hubungan</a:t>
          </a:r>
          <a:r>
            <a:rPr lang="en-MY" dirty="0" smtClean="0">
              <a:solidFill>
                <a:srgbClr val="FFC000"/>
              </a:solidFill>
              <a:latin typeface="Bernard MT Condensed" pitchFamily="18" charset="0"/>
            </a:rPr>
            <a:t> </a:t>
          </a:r>
          <a:r>
            <a:rPr lang="en-MY" dirty="0" err="1" smtClean="0">
              <a:solidFill>
                <a:srgbClr val="FFC000"/>
              </a:solidFill>
              <a:latin typeface="Bernard MT Condensed" pitchFamily="18" charset="0"/>
            </a:rPr>
            <a:t>untuk</a:t>
          </a:r>
          <a:r>
            <a:rPr lang="en-MY" dirty="0" smtClean="0">
              <a:solidFill>
                <a:srgbClr val="FFC000"/>
              </a:solidFill>
              <a:latin typeface="Bernard MT Condensed" pitchFamily="18" charset="0"/>
            </a:rPr>
            <a:t> </a:t>
          </a:r>
          <a:r>
            <a:rPr lang="en-MY" dirty="0" err="1" smtClean="0">
              <a:solidFill>
                <a:srgbClr val="FFC000"/>
              </a:solidFill>
              <a:latin typeface="Bernard MT Condensed" pitchFamily="18" charset="0"/>
            </a:rPr>
            <a:t>mengiktiraf</a:t>
          </a:r>
          <a:r>
            <a:rPr lang="en-MY" dirty="0" smtClean="0">
              <a:solidFill>
                <a:srgbClr val="FFC000"/>
              </a:solidFill>
              <a:latin typeface="Bernard MT Condensed" pitchFamily="18" charset="0"/>
            </a:rPr>
            <a:t> </a:t>
          </a:r>
          <a:r>
            <a:rPr lang="en-MY" dirty="0" err="1" smtClean="0">
              <a:solidFill>
                <a:srgbClr val="FFC000"/>
              </a:solidFill>
              <a:latin typeface="Bernard MT Condensed" pitchFamily="18" charset="0"/>
            </a:rPr>
            <a:t>negara</a:t>
          </a:r>
          <a:r>
            <a:rPr lang="en-MY" dirty="0" smtClean="0">
              <a:solidFill>
                <a:srgbClr val="FFC000"/>
              </a:solidFill>
              <a:latin typeface="Bernard MT Condensed" pitchFamily="18" charset="0"/>
            </a:rPr>
            <a:t> </a:t>
          </a:r>
          <a:r>
            <a:rPr lang="en-MY" dirty="0" err="1" smtClean="0">
              <a:solidFill>
                <a:srgbClr val="FFC000"/>
              </a:solidFill>
              <a:latin typeface="Bernard MT Condensed" pitchFamily="18" charset="0"/>
            </a:rPr>
            <a:t>itu</a:t>
          </a:r>
          <a:r>
            <a:rPr lang="en-MY" dirty="0" smtClean="0">
              <a:solidFill>
                <a:srgbClr val="FFC000"/>
              </a:solidFill>
              <a:latin typeface="Bernard MT Condensed" pitchFamily="18" charset="0"/>
            </a:rPr>
            <a:t> </a:t>
          </a:r>
          <a:r>
            <a:rPr lang="en-MY" dirty="0" err="1" smtClean="0">
              <a:solidFill>
                <a:srgbClr val="FFC000"/>
              </a:solidFill>
              <a:latin typeface="Bernard MT Condensed" pitchFamily="18" charset="0"/>
            </a:rPr>
            <a:t>merupakan</a:t>
          </a:r>
          <a:r>
            <a:rPr lang="en-MY" dirty="0" smtClean="0">
              <a:solidFill>
                <a:srgbClr val="FFC000"/>
              </a:solidFill>
              <a:latin typeface="Bernard MT Condensed" pitchFamily="18" charset="0"/>
            </a:rPr>
            <a:t> </a:t>
          </a:r>
          <a:r>
            <a:rPr lang="en-MY" dirty="0" err="1" smtClean="0">
              <a:solidFill>
                <a:srgbClr val="FFC000"/>
              </a:solidFill>
              <a:latin typeface="Bernard MT Condensed" pitchFamily="18" charset="0"/>
            </a:rPr>
            <a:t>satu</a:t>
          </a:r>
          <a:r>
            <a:rPr lang="en-MY" dirty="0" smtClean="0">
              <a:solidFill>
                <a:srgbClr val="FFC000"/>
              </a:solidFill>
              <a:latin typeface="Bernard MT Condensed" pitchFamily="18" charset="0"/>
            </a:rPr>
            <a:t> </a:t>
          </a:r>
          <a:r>
            <a:rPr lang="en-MY" dirty="0" err="1" smtClean="0">
              <a:solidFill>
                <a:srgbClr val="FFC000"/>
              </a:solidFill>
              <a:latin typeface="Bernard MT Condensed" pitchFamily="18" charset="0"/>
            </a:rPr>
            <a:t>langkah</a:t>
          </a:r>
          <a:r>
            <a:rPr lang="en-MY" dirty="0" smtClean="0">
              <a:solidFill>
                <a:srgbClr val="FFC000"/>
              </a:solidFill>
              <a:latin typeface="Bernard MT Condensed" pitchFamily="18" charset="0"/>
            </a:rPr>
            <a:t> yang </a:t>
          </a:r>
          <a:r>
            <a:rPr lang="en-MY" dirty="0" err="1" smtClean="0">
              <a:solidFill>
                <a:srgbClr val="FFC000"/>
              </a:solidFill>
              <a:latin typeface="Bernard MT Condensed" pitchFamily="18" charset="0"/>
            </a:rPr>
            <a:t>tidak</a:t>
          </a:r>
          <a:r>
            <a:rPr lang="en-MY" dirty="0" smtClean="0">
              <a:solidFill>
                <a:srgbClr val="FFC000"/>
              </a:solidFill>
              <a:latin typeface="Bernard MT Condensed" pitchFamily="18" charset="0"/>
            </a:rPr>
            <a:t> </a:t>
          </a:r>
          <a:r>
            <a:rPr lang="en-MY" dirty="0" err="1" smtClean="0">
              <a:solidFill>
                <a:srgbClr val="FFC000"/>
              </a:solidFill>
              <a:latin typeface="Bernard MT Condensed" pitchFamily="18" charset="0"/>
            </a:rPr>
            <a:t>boleh</a:t>
          </a:r>
          <a:r>
            <a:rPr lang="en-MY" dirty="0" smtClean="0">
              <a:solidFill>
                <a:srgbClr val="FFC000"/>
              </a:solidFill>
              <a:latin typeface="Bernard MT Condensed" pitchFamily="18" charset="0"/>
            </a:rPr>
            <a:t> </a:t>
          </a:r>
          <a:r>
            <a:rPr lang="en-MY" dirty="0" err="1" smtClean="0">
              <a:solidFill>
                <a:srgbClr val="FFC000"/>
              </a:solidFill>
              <a:latin typeface="Bernard MT Condensed" pitchFamily="18" charset="0"/>
            </a:rPr>
            <a:t>diterima</a:t>
          </a:r>
          <a:r>
            <a:rPr lang="en-MY" dirty="0" smtClean="0">
              <a:solidFill>
                <a:srgbClr val="FFC000"/>
              </a:solidFill>
              <a:latin typeface="Bernard MT Condensed" pitchFamily="18" charset="0"/>
            </a:rPr>
            <a:t> </a:t>
          </a:r>
          <a:r>
            <a:rPr lang="en-MY" dirty="0" err="1" smtClean="0">
              <a:solidFill>
                <a:srgbClr val="FFC000"/>
              </a:solidFill>
              <a:latin typeface="Bernard MT Condensed" pitchFamily="18" charset="0"/>
            </a:rPr>
            <a:t>oleh</a:t>
          </a:r>
          <a:r>
            <a:rPr lang="en-MY" dirty="0" smtClean="0">
              <a:solidFill>
                <a:srgbClr val="FFC000"/>
              </a:solidFill>
              <a:latin typeface="Bernard MT Condensed" pitchFamily="18" charset="0"/>
            </a:rPr>
            <a:t> </a:t>
          </a:r>
          <a:r>
            <a:rPr lang="en-MY" dirty="0" err="1" smtClean="0">
              <a:solidFill>
                <a:srgbClr val="FFC000"/>
              </a:solidFill>
              <a:latin typeface="Bernard MT Condensed" pitchFamily="18" charset="0"/>
            </a:rPr>
            <a:t>mana-mana</a:t>
          </a:r>
          <a:r>
            <a:rPr lang="en-MY" dirty="0" smtClean="0">
              <a:solidFill>
                <a:srgbClr val="FFC000"/>
              </a:solidFill>
              <a:latin typeface="Bernard MT Condensed" pitchFamily="18" charset="0"/>
            </a:rPr>
            <a:t> </a:t>
          </a:r>
          <a:r>
            <a:rPr lang="en-MY" dirty="0" err="1" smtClean="0">
              <a:solidFill>
                <a:srgbClr val="FFC000"/>
              </a:solidFill>
              <a:latin typeface="Bernard MT Condensed" pitchFamily="18" charset="0"/>
            </a:rPr>
            <a:t>umat</a:t>
          </a:r>
          <a:r>
            <a:rPr lang="en-MY" dirty="0" smtClean="0">
              <a:solidFill>
                <a:srgbClr val="FFC000"/>
              </a:solidFill>
              <a:latin typeface="Bernard MT Condensed" pitchFamily="18" charset="0"/>
            </a:rPr>
            <a:t> yang </a:t>
          </a:r>
          <a:r>
            <a:rPr lang="en-MY" dirty="0" err="1" smtClean="0">
              <a:solidFill>
                <a:srgbClr val="FFC000"/>
              </a:solidFill>
              <a:latin typeface="Bernard MT Condensed" pitchFamily="18" charset="0"/>
            </a:rPr>
            <a:t>bertamadun</a:t>
          </a:r>
          <a:r>
            <a:rPr lang="en-MY" dirty="0" smtClean="0">
              <a:solidFill>
                <a:srgbClr val="FFC000"/>
              </a:solidFill>
              <a:latin typeface="Bernard MT Condensed" pitchFamily="18" charset="0"/>
            </a:rPr>
            <a:t>. </a:t>
          </a:r>
          <a:endParaRPr lang="en-US" dirty="0">
            <a:solidFill>
              <a:srgbClr val="FFC000"/>
            </a:solidFill>
            <a:latin typeface="Bernard MT Condensed" pitchFamily="18" charset="0"/>
          </a:endParaRPr>
        </a:p>
      </dgm:t>
    </dgm:pt>
    <dgm:pt modelId="{77B1531C-5452-46AF-98F1-9B9388264E05}" type="parTrans" cxnId="{A95E3996-3AE6-405E-AB81-02F512C9FBA5}">
      <dgm:prSet/>
      <dgm:spPr/>
      <dgm:t>
        <a:bodyPr/>
        <a:lstStyle/>
        <a:p>
          <a:endParaRPr lang="en-US">
            <a:solidFill>
              <a:schemeClr val="tx1"/>
            </a:solidFill>
            <a:latin typeface="Bernard MT Condensed" pitchFamily="18" charset="0"/>
          </a:endParaRPr>
        </a:p>
      </dgm:t>
    </dgm:pt>
    <dgm:pt modelId="{6A84740B-8BC6-4F28-83CB-E09809A192E7}" type="sibTrans" cxnId="{A95E3996-3AE6-405E-AB81-02F512C9FBA5}">
      <dgm:prSet/>
      <dgm:spPr/>
      <dgm:t>
        <a:bodyPr/>
        <a:lstStyle/>
        <a:p>
          <a:endParaRPr lang="en-US">
            <a:solidFill>
              <a:schemeClr val="tx1"/>
            </a:solidFill>
            <a:latin typeface="Bernard MT Condensed" pitchFamily="18" charset="0"/>
          </a:endParaRPr>
        </a:p>
      </dgm:t>
    </dgm:pt>
    <dgm:pt modelId="{38BE9CC1-0221-452B-ADD1-8B29532F5433}">
      <dgm:prSet/>
      <dgm:spPr/>
      <dgm:t>
        <a:bodyPr/>
        <a:lstStyle/>
        <a:p>
          <a:pPr rtl="0"/>
          <a:r>
            <a:rPr lang="en-MY" smtClean="0">
              <a:solidFill>
                <a:srgbClr val="A50021"/>
              </a:solidFill>
              <a:latin typeface="Bernard MT Condensed" pitchFamily="18" charset="0"/>
            </a:rPr>
            <a:t>u</a:t>
          </a:r>
          <a:r>
            <a:rPr lang="en-US" smtClean="0">
              <a:solidFill>
                <a:srgbClr val="A50021"/>
              </a:solidFill>
              <a:latin typeface="Bernard MT Condensed" pitchFamily="18" charset="0"/>
            </a:rPr>
            <a:t>saha demi usaha perlu dilakukan bagi mengembalikan hak rakyat Palestin kepada kehidupan yang aman dan adil. Apa yang penting kini adalah membebaskan Palestin daripada cengkaman zionis-yahudi. </a:t>
          </a:r>
          <a:endParaRPr lang="en-US">
            <a:solidFill>
              <a:srgbClr val="A50021"/>
            </a:solidFill>
            <a:latin typeface="Bernard MT Condensed" pitchFamily="18" charset="0"/>
          </a:endParaRPr>
        </a:p>
      </dgm:t>
    </dgm:pt>
    <dgm:pt modelId="{FBDBD1F6-9F97-42BF-B9FA-076B0D0A708B}" type="parTrans" cxnId="{44FECFC1-D676-431C-B1F4-28DFFB680D88}">
      <dgm:prSet/>
      <dgm:spPr/>
      <dgm:t>
        <a:bodyPr/>
        <a:lstStyle/>
        <a:p>
          <a:endParaRPr lang="en-US">
            <a:solidFill>
              <a:schemeClr val="tx1"/>
            </a:solidFill>
            <a:latin typeface="Bernard MT Condensed" pitchFamily="18" charset="0"/>
          </a:endParaRPr>
        </a:p>
      </dgm:t>
    </dgm:pt>
    <dgm:pt modelId="{DA33ADE3-CBA1-454F-AE26-D40962380224}" type="sibTrans" cxnId="{44FECFC1-D676-431C-B1F4-28DFFB680D88}">
      <dgm:prSet/>
      <dgm:spPr/>
      <dgm:t>
        <a:bodyPr/>
        <a:lstStyle/>
        <a:p>
          <a:endParaRPr lang="en-US">
            <a:solidFill>
              <a:schemeClr val="tx1"/>
            </a:solidFill>
            <a:latin typeface="Bernard MT Condensed" pitchFamily="18" charset="0"/>
          </a:endParaRPr>
        </a:p>
      </dgm:t>
    </dgm:pt>
    <dgm:pt modelId="{8A00CF17-64A6-465F-829E-9A0F28F42F3B}" type="pres">
      <dgm:prSet presAssocID="{0428E482-F9D7-462B-9B0A-4DF85A6EBFF5}" presName="Name0" presStyleCnt="0">
        <dgm:presLayoutVars>
          <dgm:dir/>
          <dgm:resizeHandles val="exact"/>
        </dgm:presLayoutVars>
      </dgm:prSet>
      <dgm:spPr/>
    </dgm:pt>
    <dgm:pt modelId="{169AF622-0758-4243-81AF-BB411CBE5E28}" type="pres">
      <dgm:prSet presAssocID="{E9105E45-277F-4E50-9461-776645990129}" presName="composite" presStyleCnt="0"/>
      <dgm:spPr/>
    </dgm:pt>
    <dgm:pt modelId="{745EBE03-3A12-48F0-BB7D-8BF39B7D5F8C}" type="pres">
      <dgm:prSet presAssocID="{E9105E45-277F-4E50-9461-776645990129}" presName="imagSh" presStyleLbl="bgImgPlace1" presStyleIdx="0" presStyleCnt="2"/>
      <dgm:spPr/>
    </dgm:pt>
    <dgm:pt modelId="{E530DF19-6418-4A4F-A6EB-6FC9F2C7E5FD}" type="pres">
      <dgm:prSet presAssocID="{E9105E45-277F-4E50-9461-776645990129}" presName="txNode" presStyleLbl="node1" presStyleIdx="0" presStyleCnt="2">
        <dgm:presLayoutVars>
          <dgm:bulletEnabled val="1"/>
        </dgm:presLayoutVars>
      </dgm:prSet>
      <dgm:spPr/>
    </dgm:pt>
    <dgm:pt modelId="{C935B1AD-ACFF-45A6-8613-CA4BD07D7DBE}" type="pres">
      <dgm:prSet presAssocID="{6A84740B-8BC6-4F28-83CB-E09809A192E7}" presName="sibTrans" presStyleLbl="sibTrans2D1" presStyleIdx="0" presStyleCnt="1"/>
      <dgm:spPr/>
    </dgm:pt>
    <dgm:pt modelId="{93D28AC6-1858-4065-B85D-2D22B3479F51}" type="pres">
      <dgm:prSet presAssocID="{6A84740B-8BC6-4F28-83CB-E09809A192E7}" presName="connTx" presStyleLbl="sibTrans2D1" presStyleIdx="0" presStyleCnt="1"/>
      <dgm:spPr/>
    </dgm:pt>
    <dgm:pt modelId="{7DDC8B4E-EB0A-4FC3-981E-46FBA8CDA4DB}" type="pres">
      <dgm:prSet presAssocID="{38BE9CC1-0221-452B-ADD1-8B29532F5433}" presName="composite" presStyleCnt="0"/>
      <dgm:spPr/>
    </dgm:pt>
    <dgm:pt modelId="{82FFD3FF-62ED-4E6C-A89B-40008A1652F5}" type="pres">
      <dgm:prSet presAssocID="{38BE9CC1-0221-452B-ADD1-8B29532F5433}" presName="imagSh" presStyleLbl="bgImgPlace1" presStyleIdx="1" presStyleCnt="2"/>
      <dgm:spPr/>
    </dgm:pt>
    <dgm:pt modelId="{68A070C7-8A44-4658-B5C1-3B57B8B6ABE4}" type="pres">
      <dgm:prSet presAssocID="{38BE9CC1-0221-452B-ADD1-8B29532F5433}" presName="txNode" presStyleLbl="node1" presStyleIdx="1" presStyleCnt="2">
        <dgm:presLayoutVars>
          <dgm:bulletEnabled val="1"/>
        </dgm:presLayoutVars>
      </dgm:prSet>
      <dgm:spPr/>
    </dgm:pt>
  </dgm:ptLst>
  <dgm:cxnLst>
    <dgm:cxn modelId="{87732F8E-89CA-49FF-87DA-4E9407225A7C}" type="presOf" srcId="{6A84740B-8BC6-4F28-83CB-E09809A192E7}" destId="{93D28AC6-1858-4065-B85D-2D22B3479F51}" srcOrd="1" destOrd="0" presId="urn:microsoft.com/office/officeart/2005/8/layout/hProcess10"/>
    <dgm:cxn modelId="{52B5244F-3892-4584-8FCE-7D2BDB6155B7}" type="presOf" srcId="{6A84740B-8BC6-4F28-83CB-E09809A192E7}" destId="{C935B1AD-ACFF-45A6-8613-CA4BD07D7DBE}" srcOrd="0" destOrd="0" presId="urn:microsoft.com/office/officeart/2005/8/layout/hProcess10"/>
    <dgm:cxn modelId="{D8275910-4A3C-4A13-A7AB-864F340B6C1D}" type="presOf" srcId="{E9105E45-277F-4E50-9461-776645990129}" destId="{E530DF19-6418-4A4F-A6EB-6FC9F2C7E5FD}" srcOrd="0" destOrd="0" presId="urn:microsoft.com/office/officeart/2005/8/layout/hProcess10"/>
    <dgm:cxn modelId="{44FECFC1-D676-431C-B1F4-28DFFB680D88}" srcId="{0428E482-F9D7-462B-9B0A-4DF85A6EBFF5}" destId="{38BE9CC1-0221-452B-ADD1-8B29532F5433}" srcOrd="1" destOrd="0" parTransId="{FBDBD1F6-9F97-42BF-B9FA-076B0D0A708B}" sibTransId="{DA33ADE3-CBA1-454F-AE26-D40962380224}"/>
    <dgm:cxn modelId="{23A44597-1643-4530-BF66-C8EB7755969C}" type="presOf" srcId="{0428E482-F9D7-462B-9B0A-4DF85A6EBFF5}" destId="{8A00CF17-64A6-465F-829E-9A0F28F42F3B}" srcOrd="0" destOrd="0" presId="urn:microsoft.com/office/officeart/2005/8/layout/hProcess10"/>
    <dgm:cxn modelId="{2F08D1FA-72DF-45EE-BE8F-21CABFC789ED}" type="presOf" srcId="{38BE9CC1-0221-452B-ADD1-8B29532F5433}" destId="{68A070C7-8A44-4658-B5C1-3B57B8B6ABE4}" srcOrd="0" destOrd="0" presId="urn:microsoft.com/office/officeart/2005/8/layout/hProcess10"/>
    <dgm:cxn modelId="{A95E3996-3AE6-405E-AB81-02F512C9FBA5}" srcId="{0428E482-F9D7-462B-9B0A-4DF85A6EBFF5}" destId="{E9105E45-277F-4E50-9461-776645990129}" srcOrd="0" destOrd="0" parTransId="{77B1531C-5452-46AF-98F1-9B9388264E05}" sibTransId="{6A84740B-8BC6-4F28-83CB-E09809A192E7}"/>
    <dgm:cxn modelId="{82A54B1D-5E51-442B-B182-BD672214B3BA}" type="presParOf" srcId="{8A00CF17-64A6-465F-829E-9A0F28F42F3B}" destId="{169AF622-0758-4243-81AF-BB411CBE5E28}" srcOrd="0" destOrd="0" presId="urn:microsoft.com/office/officeart/2005/8/layout/hProcess10"/>
    <dgm:cxn modelId="{80887D6A-B88B-4477-BA14-9F979423199C}" type="presParOf" srcId="{169AF622-0758-4243-81AF-BB411CBE5E28}" destId="{745EBE03-3A12-48F0-BB7D-8BF39B7D5F8C}" srcOrd="0" destOrd="0" presId="urn:microsoft.com/office/officeart/2005/8/layout/hProcess10"/>
    <dgm:cxn modelId="{14327A35-A1C4-49AC-8CB6-3C11F1853373}" type="presParOf" srcId="{169AF622-0758-4243-81AF-BB411CBE5E28}" destId="{E530DF19-6418-4A4F-A6EB-6FC9F2C7E5FD}" srcOrd="1" destOrd="0" presId="urn:microsoft.com/office/officeart/2005/8/layout/hProcess10"/>
    <dgm:cxn modelId="{BA7E9E66-6BA3-47FD-B151-770CD626F46B}" type="presParOf" srcId="{8A00CF17-64A6-465F-829E-9A0F28F42F3B}" destId="{C935B1AD-ACFF-45A6-8613-CA4BD07D7DBE}" srcOrd="1" destOrd="0" presId="urn:microsoft.com/office/officeart/2005/8/layout/hProcess10"/>
    <dgm:cxn modelId="{35F69AE4-90C7-4C29-B1F3-2073761261A8}" type="presParOf" srcId="{C935B1AD-ACFF-45A6-8613-CA4BD07D7DBE}" destId="{93D28AC6-1858-4065-B85D-2D22B3479F51}" srcOrd="0" destOrd="0" presId="urn:microsoft.com/office/officeart/2005/8/layout/hProcess10"/>
    <dgm:cxn modelId="{96B577DE-42CC-41A6-ABEF-ADD8DC895601}" type="presParOf" srcId="{8A00CF17-64A6-465F-829E-9A0F28F42F3B}" destId="{7DDC8B4E-EB0A-4FC3-981E-46FBA8CDA4DB}" srcOrd="2" destOrd="0" presId="urn:microsoft.com/office/officeart/2005/8/layout/hProcess10"/>
    <dgm:cxn modelId="{7B23FDD8-77C2-4C68-9912-825C04734AA5}" type="presParOf" srcId="{7DDC8B4E-EB0A-4FC3-981E-46FBA8CDA4DB}" destId="{82FFD3FF-62ED-4E6C-A89B-40008A1652F5}" srcOrd="0" destOrd="0" presId="urn:microsoft.com/office/officeart/2005/8/layout/hProcess10"/>
    <dgm:cxn modelId="{CCAAE822-829B-4057-9082-F3950699A00D}" type="presParOf" srcId="{7DDC8B4E-EB0A-4FC3-981E-46FBA8CDA4DB}" destId="{68A070C7-8A44-4658-B5C1-3B57B8B6ABE4}" srcOrd="1" destOrd="0" presId="urn:microsoft.com/office/officeart/2005/8/layout/hProcess10"/>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5B8E0-2D6B-427F-99BE-2EFF5B76FE34}">
      <dsp:nvSpPr>
        <dsp:cNvPr id="0" name=""/>
        <dsp:cNvSpPr/>
      </dsp:nvSpPr>
      <dsp:spPr>
        <a:xfrm>
          <a:off x="0" y="2897416"/>
          <a:ext cx="7239000" cy="19010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b="1" kern="1200" cap="none" spc="0" dirty="0" smtClean="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Perbanyakkan amal soleh, berusaha perbaiki diri sebelum ajal menjemput</a:t>
          </a:r>
          <a:endParaRPr lang="en-US" sz="2200" b="1" kern="1200" cap="none" spc="0" dirty="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a:off x="0" y="2897416"/>
        <a:ext cx="7239000" cy="1901018"/>
      </dsp:txXfrm>
    </dsp:sp>
    <dsp:sp modelId="{41F84C86-AE63-43D4-B70F-568DEC71B31C}">
      <dsp:nvSpPr>
        <dsp:cNvPr id="0" name=""/>
        <dsp:cNvSpPr/>
      </dsp:nvSpPr>
      <dsp:spPr>
        <a:xfrm rot="10800000">
          <a:off x="0" y="2164"/>
          <a:ext cx="7239000" cy="2923766"/>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b="1" kern="1200" cap="none" spc="0" smtClean="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PESANAN TAQWA</a:t>
          </a:r>
          <a:endParaRPr lang="en-US" sz="2200" b="1" kern="1200" cap="none" spc="0" dirty="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rot="-10800000">
        <a:off x="0" y="2164"/>
        <a:ext cx="7239000" cy="1026242"/>
      </dsp:txXfrm>
    </dsp:sp>
    <dsp:sp modelId="{8543DBFC-7E65-47A0-A2CA-9ED5A9949483}">
      <dsp:nvSpPr>
        <dsp:cNvPr id="0" name=""/>
        <dsp:cNvSpPr/>
      </dsp:nvSpPr>
      <dsp:spPr>
        <a:xfrm>
          <a:off x="3534" y="1028406"/>
          <a:ext cx="2410643" cy="874206"/>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ms-MY" sz="2000" b="1" kern="1200"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meningkatkan ketakwaan</a:t>
          </a:r>
          <a:endParaRPr lang="en-US" sz="2000" b="1" kern="1200" cap="none" spc="0"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a:off x="3534" y="1028406"/>
        <a:ext cx="2410643" cy="874206"/>
      </dsp:txXfrm>
    </dsp:sp>
    <dsp:sp modelId="{2F8E07F1-7185-4B42-9543-F2FCD58C9BEF}">
      <dsp:nvSpPr>
        <dsp:cNvPr id="0" name=""/>
        <dsp:cNvSpPr/>
      </dsp:nvSpPr>
      <dsp:spPr>
        <a:xfrm>
          <a:off x="2414178" y="1028406"/>
          <a:ext cx="2410643" cy="874206"/>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ms-MY" sz="2000" b="1" kern="1200"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melaksanakan segala perintah</a:t>
          </a:r>
          <a:endParaRPr lang="en-US" sz="2000" b="1" kern="1200" cap="none" spc="0"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a:off x="2414178" y="1028406"/>
        <a:ext cx="2410643" cy="874206"/>
      </dsp:txXfrm>
    </dsp:sp>
    <dsp:sp modelId="{EB2D0770-5ADF-4C81-89F8-C94846AF9DFF}">
      <dsp:nvSpPr>
        <dsp:cNvPr id="0" name=""/>
        <dsp:cNvSpPr/>
      </dsp:nvSpPr>
      <dsp:spPr>
        <a:xfrm>
          <a:off x="4824821" y="1028406"/>
          <a:ext cx="2410643" cy="874206"/>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ms-MY" sz="2000" b="1" kern="1200"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meninggalkan segala larangan</a:t>
          </a:r>
          <a:endParaRPr lang="en-US" sz="2000" b="1" kern="1200" cap="none" spc="0"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a:off x="4824821" y="1028406"/>
        <a:ext cx="2410643" cy="874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23059-04C1-446B-9AF5-EB0BA8017C39}">
      <dsp:nvSpPr>
        <dsp:cNvPr id="0" name=""/>
        <dsp:cNvSpPr/>
      </dsp:nvSpPr>
      <dsp:spPr>
        <a:xfrm rot="16200000">
          <a:off x="-1690827" y="1691840"/>
          <a:ext cx="6019800" cy="2636118"/>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7018" bIns="0" numCol="1" spcCol="1270" anchor="ctr" anchorCtr="0">
          <a:noAutofit/>
        </a:bodyPr>
        <a:lstStyle/>
        <a:p>
          <a:pPr lvl="0" algn="ctr" defTabSz="1155700" rtl="0">
            <a:lnSpc>
              <a:spcPct val="90000"/>
            </a:lnSpc>
            <a:spcBef>
              <a:spcPct val="0"/>
            </a:spcBef>
            <a:spcAft>
              <a:spcPct val="35000"/>
            </a:spcAft>
          </a:pPr>
          <a:r>
            <a:rPr lang="en-US" sz="2600" b="1" kern="1200" dirty="0" err="1" smtClean="0">
              <a:solidFill>
                <a:schemeClr val="accent6">
                  <a:lumMod val="50000"/>
                </a:schemeClr>
              </a:solidFill>
              <a:latin typeface="Arial Narrow" pitchFamily="34" charset="0"/>
            </a:rPr>
            <a:t>kesungguhan</a:t>
          </a:r>
          <a:r>
            <a:rPr lang="en-US" sz="2600" b="1" kern="1200" dirty="0" smtClean="0">
              <a:solidFill>
                <a:schemeClr val="accent6">
                  <a:lumMod val="50000"/>
                </a:schemeClr>
              </a:solidFill>
              <a:latin typeface="Arial Narrow" pitchFamily="34" charset="0"/>
            </a:rPr>
            <a:t> </a:t>
          </a:r>
          <a:r>
            <a:rPr lang="en-US" sz="2600" b="1" kern="1200" dirty="0" err="1" smtClean="0">
              <a:solidFill>
                <a:schemeClr val="accent6">
                  <a:lumMod val="50000"/>
                </a:schemeClr>
              </a:solidFill>
              <a:latin typeface="Arial Narrow" pitchFamily="34" charset="0"/>
            </a:rPr>
            <a:t>dan</a:t>
          </a:r>
          <a:r>
            <a:rPr lang="en-US" sz="2600" b="1" kern="1200" dirty="0" smtClean="0">
              <a:solidFill>
                <a:schemeClr val="accent6">
                  <a:lumMod val="50000"/>
                </a:schemeClr>
              </a:solidFill>
              <a:latin typeface="Arial Narrow" pitchFamily="34" charset="0"/>
            </a:rPr>
            <a:t> </a:t>
          </a:r>
          <a:r>
            <a:rPr lang="en-US" sz="2600" b="1" kern="1200" dirty="0" err="1" smtClean="0">
              <a:solidFill>
                <a:schemeClr val="accent6">
                  <a:lumMod val="50000"/>
                </a:schemeClr>
              </a:solidFill>
              <a:latin typeface="Arial Narrow" pitchFamily="34" charset="0"/>
            </a:rPr>
            <a:t>pendirian</a:t>
          </a:r>
          <a:r>
            <a:rPr lang="en-US" sz="2600" b="1" kern="1200" dirty="0" smtClean="0">
              <a:solidFill>
                <a:schemeClr val="accent6">
                  <a:lumMod val="50000"/>
                </a:schemeClr>
              </a:solidFill>
              <a:latin typeface="Arial Narrow" pitchFamily="34" charset="0"/>
            </a:rPr>
            <a:t> </a:t>
          </a:r>
          <a:r>
            <a:rPr lang="en-US" sz="2600" b="1" kern="1200" dirty="0" err="1" smtClean="0">
              <a:solidFill>
                <a:schemeClr val="accent6">
                  <a:lumMod val="50000"/>
                </a:schemeClr>
              </a:solidFill>
              <a:latin typeface="Arial Narrow" pitchFamily="34" charset="0"/>
            </a:rPr>
            <a:t>beberapa</a:t>
          </a:r>
          <a:r>
            <a:rPr lang="en-US" sz="2600" b="1" kern="1200" dirty="0" smtClean="0">
              <a:solidFill>
                <a:schemeClr val="accent6">
                  <a:lumMod val="50000"/>
                </a:schemeClr>
              </a:solidFill>
              <a:latin typeface="Arial Narrow" pitchFamily="34" charset="0"/>
            </a:rPr>
            <a:t> </a:t>
          </a:r>
          <a:r>
            <a:rPr lang="en-US" sz="2600" b="1" kern="1200" dirty="0" err="1" smtClean="0">
              <a:solidFill>
                <a:schemeClr val="accent6">
                  <a:lumMod val="50000"/>
                </a:schemeClr>
              </a:solidFill>
              <a:latin typeface="Arial Narrow" pitchFamily="34" charset="0"/>
            </a:rPr>
            <a:t>pemimpin</a:t>
          </a:r>
          <a:r>
            <a:rPr lang="en-US" sz="2600" b="1" kern="1200" dirty="0" smtClean="0">
              <a:solidFill>
                <a:schemeClr val="accent6">
                  <a:lumMod val="50000"/>
                </a:schemeClr>
              </a:solidFill>
              <a:latin typeface="Arial Narrow" pitchFamily="34" charset="0"/>
            </a:rPr>
            <a:t> Islam </a:t>
          </a:r>
          <a:r>
            <a:rPr lang="en-US" sz="2600" b="1" kern="1200" dirty="0" err="1" smtClean="0">
              <a:solidFill>
                <a:schemeClr val="accent6">
                  <a:lumMod val="50000"/>
                </a:schemeClr>
              </a:solidFill>
              <a:latin typeface="Arial Narrow" pitchFamily="34" charset="0"/>
            </a:rPr>
            <a:t>termasuk</a:t>
          </a:r>
          <a:r>
            <a:rPr lang="en-US" sz="2600" b="1" kern="1200" dirty="0" smtClean="0">
              <a:solidFill>
                <a:schemeClr val="accent6">
                  <a:lumMod val="50000"/>
                </a:schemeClr>
              </a:solidFill>
              <a:latin typeface="Arial Narrow" pitchFamily="34" charset="0"/>
            </a:rPr>
            <a:t> Malaysia </a:t>
          </a:r>
          <a:endParaRPr lang="en-US" sz="2600" b="1" kern="1200" dirty="0">
            <a:solidFill>
              <a:schemeClr val="accent6">
                <a:lumMod val="50000"/>
              </a:schemeClr>
            </a:solidFill>
            <a:latin typeface="Arial Narrow" pitchFamily="34" charset="0"/>
          </a:endParaRPr>
        </a:p>
      </dsp:txBody>
      <dsp:txXfrm rot="5400000">
        <a:off x="1014" y="1203959"/>
        <a:ext cx="2636118" cy="3611880"/>
      </dsp:txXfrm>
    </dsp:sp>
    <dsp:sp modelId="{FBB5C4BF-75BA-449C-A5BE-458B854F6121}">
      <dsp:nvSpPr>
        <dsp:cNvPr id="0" name=""/>
        <dsp:cNvSpPr/>
      </dsp:nvSpPr>
      <dsp:spPr>
        <a:xfrm rot="16200000">
          <a:off x="1143000" y="1691840"/>
          <a:ext cx="6019800" cy="2636118"/>
        </a:xfrm>
        <a:prstGeom prst="flowChartManualOperati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7018" bIns="0" numCol="1" spcCol="1270" anchor="ctr" anchorCtr="0">
          <a:noAutofit/>
        </a:bodyPr>
        <a:lstStyle/>
        <a:p>
          <a:pPr lvl="0" algn="ctr" defTabSz="1155700" rtl="0">
            <a:lnSpc>
              <a:spcPct val="90000"/>
            </a:lnSpc>
            <a:spcBef>
              <a:spcPct val="0"/>
            </a:spcBef>
            <a:spcAft>
              <a:spcPct val="35000"/>
            </a:spcAft>
          </a:pPr>
          <a:r>
            <a:rPr lang="en-US" sz="2600" b="1" kern="1200" smtClean="0">
              <a:solidFill>
                <a:srgbClr val="003366"/>
              </a:solidFill>
              <a:latin typeface="Arial Narrow" pitchFamily="34" charset="0"/>
            </a:rPr>
            <a:t>berterusan memberi sokongan kepada rakyat Palestin mempertahankan kedaulatan Baitulmaqdis </a:t>
          </a:r>
          <a:endParaRPr lang="en-US" sz="2600" b="1" kern="1200">
            <a:solidFill>
              <a:srgbClr val="003366"/>
            </a:solidFill>
            <a:latin typeface="Arial Narrow" pitchFamily="34" charset="0"/>
          </a:endParaRPr>
        </a:p>
      </dsp:txBody>
      <dsp:txXfrm rot="5400000">
        <a:off x="2834841" y="1203959"/>
        <a:ext cx="2636118" cy="3611880"/>
      </dsp:txXfrm>
    </dsp:sp>
    <dsp:sp modelId="{EAC51555-3532-4B6E-843E-09B1E4550B00}">
      <dsp:nvSpPr>
        <dsp:cNvPr id="0" name=""/>
        <dsp:cNvSpPr/>
      </dsp:nvSpPr>
      <dsp:spPr>
        <a:xfrm rot="16200000">
          <a:off x="3976827" y="1691840"/>
          <a:ext cx="6019800" cy="2636118"/>
        </a:xfrm>
        <a:prstGeom prst="flowChartManualOperati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7018" bIns="0" numCol="1" spcCol="1270" anchor="ctr" anchorCtr="0">
          <a:noAutofit/>
        </a:bodyPr>
        <a:lstStyle/>
        <a:p>
          <a:pPr lvl="0" algn="ctr" defTabSz="1155700" rtl="0">
            <a:lnSpc>
              <a:spcPct val="90000"/>
            </a:lnSpc>
            <a:spcBef>
              <a:spcPct val="0"/>
            </a:spcBef>
            <a:spcAft>
              <a:spcPct val="35000"/>
            </a:spcAft>
          </a:pPr>
          <a:r>
            <a:rPr lang="en-US" sz="2600" b="1" kern="1200" dirty="0" err="1" smtClean="0">
              <a:solidFill>
                <a:srgbClr val="003366"/>
              </a:solidFill>
              <a:latin typeface="Arial Narrow" pitchFamily="34" charset="0"/>
            </a:rPr>
            <a:t>resolusi</a:t>
          </a:r>
          <a:r>
            <a:rPr lang="en-US" sz="2600" b="1" kern="1200" dirty="0" smtClean="0">
              <a:solidFill>
                <a:srgbClr val="003366"/>
              </a:solidFill>
              <a:latin typeface="Arial Narrow" pitchFamily="34" charset="0"/>
            </a:rPr>
            <a:t> </a:t>
          </a:r>
          <a:r>
            <a:rPr lang="en-US" sz="2600" b="1" kern="1200" dirty="0" err="1" smtClean="0">
              <a:solidFill>
                <a:srgbClr val="003366"/>
              </a:solidFill>
              <a:latin typeface="Arial Narrow" pitchFamily="34" charset="0"/>
            </a:rPr>
            <a:t>telah</a:t>
          </a:r>
          <a:r>
            <a:rPr lang="en-US" sz="2600" b="1" kern="1200" dirty="0" smtClean="0">
              <a:solidFill>
                <a:srgbClr val="003366"/>
              </a:solidFill>
              <a:latin typeface="Arial Narrow" pitchFamily="34" charset="0"/>
            </a:rPr>
            <a:t> </a:t>
          </a:r>
          <a:r>
            <a:rPr lang="en-US" sz="2600" b="1" kern="1200" dirty="0" err="1" smtClean="0">
              <a:solidFill>
                <a:srgbClr val="003366"/>
              </a:solidFill>
              <a:latin typeface="Arial Narrow" pitchFamily="34" charset="0"/>
            </a:rPr>
            <a:t>disepakati</a:t>
          </a:r>
          <a:r>
            <a:rPr lang="en-US" sz="2600" b="1" kern="1200" dirty="0" smtClean="0">
              <a:solidFill>
                <a:srgbClr val="003366"/>
              </a:solidFill>
              <a:latin typeface="Arial Narrow" pitchFamily="34" charset="0"/>
            </a:rPr>
            <a:t> yang </a:t>
          </a:r>
          <a:r>
            <a:rPr lang="en-US" sz="2600" b="1" kern="1200" dirty="0" err="1" smtClean="0">
              <a:solidFill>
                <a:srgbClr val="003366"/>
              </a:solidFill>
              <a:latin typeface="Arial Narrow" pitchFamily="34" charset="0"/>
            </a:rPr>
            <a:t>antaranya</a:t>
          </a:r>
          <a:r>
            <a:rPr lang="en-US" sz="2600" b="1" kern="1200" dirty="0" smtClean="0">
              <a:solidFill>
                <a:srgbClr val="003366"/>
              </a:solidFill>
              <a:latin typeface="Arial Narrow" pitchFamily="34" charset="0"/>
            </a:rPr>
            <a:t> </a:t>
          </a:r>
          <a:r>
            <a:rPr lang="en-US" sz="2600" b="1" kern="1200" dirty="0" err="1" smtClean="0">
              <a:solidFill>
                <a:srgbClr val="003366"/>
              </a:solidFill>
              <a:latin typeface="Arial Narrow" pitchFamily="34" charset="0"/>
            </a:rPr>
            <a:t>pengesahan</a:t>
          </a:r>
          <a:r>
            <a:rPr lang="en-US" sz="2600" b="1" kern="1200" dirty="0" smtClean="0">
              <a:solidFill>
                <a:srgbClr val="003366"/>
              </a:solidFill>
              <a:latin typeface="Arial Narrow" pitchFamily="34" charset="0"/>
            </a:rPr>
            <a:t> </a:t>
          </a:r>
          <a:r>
            <a:rPr lang="en-US" sz="2600" b="1" kern="1200" dirty="0" err="1" smtClean="0">
              <a:solidFill>
                <a:srgbClr val="003366"/>
              </a:solidFill>
              <a:latin typeface="Arial Narrow" pitchFamily="34" charset="0"/>
            </a:rPr>
            <a:t>isu</a:t>
          </a:r>
          <a:r>
            <a:rPr lang="en-US" sz="2600" b="1" kern="1200" dirty="0" smtClean="0">
              <a:solidFill>
                <a:srgbClr val="003366"/>
              </a:solidFill>
              <a:latin typeface="Arial Narrow" pitchFamily="34" charset="0"/>
            </a:rPr>
            <a:t> </a:t>
          </a:r>
          <a:r>
            <a:rPr lang="en-US" sz="2600" b="1" kern="1200" dirty="0" err="1" smtClean="0">
              <a:solidFill>
                <a:srgbClr val="003366"/>
              </a:solidFill>
              <a:latin typeface="Arial Narrow" pitchFamily="34" charset="0"/>
            </a:rPr>
            <a:t>Palestin</a:t>
          </a:r>
          <a:r>
            <a:rPr lang="en-US" sz="2600" b="1" kern="1200" dirty="0" smtClean="0">
              <a:solidFill>
                <a:srgbClr val="003366"/>
              </a:solidFill>
              <a:latin typeface="Arial Narrow" pitchFamily="34" charset="0"/>
            </a:rPr>
            <a:t> </a:t>
          </a:r>
          <a:r>
            <a:rPr lang="en-US" sz="2600" b="1" kern="1200" dirty="0" err="1" smtClean="0">
              <a:solidFill>
                <a:srgbClr val="003366"/>
              </a:solidFill>
              <a:latin typeface="Arial Narrow" pitchFamily="34" charset="0"/>
            </a:rPr>
            <a:t>dan</a:t>
          </a:r>
          <a:r>
            <a:rPr lang="en-US" sz="2600" b="1" kern="1200" dirty="0" smtClean="0">
              <a:solidFill>
                <a:srgbClr val="003366"/>
              </a:solidFill>
              <a:latin typeface="Arial Narrow" pitchFamily="34" charset="0"/>
            </a:rPr>
            <a:t> </a:t>
          </a:r>
          <a:r>
            <a:rPr lang="en-US" sz="2600" b="1" kern="1200" dirty="0" err="1" smtClean="0">
              <a:solidFill>
                <a:srgbClr val="003366"/>
              </a:solidFill>
              <a:latin typeface="Arial Narrow" pitchFamily="34" charset="0"/>
            </a:rPr>
            <a:t>Baitulmaqdis</a:t>
          </a:r>
          <a:r>
            <a:rPr lang="en-US" sz="2600" b="1" kern="1200" dirty="0" smtClean="0">
              <a:solidFill>
                <a:srgbClr val="003366"/>
              </a:solidFill>
              <a:latin typeface="Arial Narrow" pitchFamily="34" charset="0"/>
            </a:rPr>
            <a:t> yang </a:t>
          </a:r>
          <a:r>
            <a:rPr lang="en-US" sz="2600" b="1" kern="1200" dirty="0" err="1" smtClean="0">
              <a:solidFill>
                <a:srgbClr val="003366"/>
              </a:solidFill>
              <a:latin typeface="Arial Narrow" pitchFamily="34" charset="0"/>
            </a:rPr>
            <a:t>menjadi</a:t>
          </a:r>
          <a:r>
            <a:rPr lang="en-US" sz="2600" b="1" kern="1200" dirty="0" smtClean="0">
              <a:solidFill>
                <a:srgbClr val="003366"/>
              </a:solidFill>
              <a:latin typeface="Arial Narrow" pitchFamily="34" charset="0"/>
            </a:rPr>
            <a:t> agenda </a:t>
          </a:r>
          <a:r>
            <a:rPr lang="en-US" sz="2600" b="1" kern="1200" dirty="0" err="1" smtClean="0">
              <a:solidFill>
                <a:srgbClr val="003366"/>
              </a:solidFill>
              <a:latin typeface="Arial Narrow" pitchFamily="34" charset="0"/>
            </a:rPr>
            <a:t>penting</a:t>
          </a:r>
          <a:r>
            <a:rPr lang="en-US" sz="2600" b="1" kern="1200" dirty="0" smtClean="0">
              <a:solidFill>
                <a:srgbClr val="003366"/>
              </a:solidFill>
              <a:latin typeface="Arial Narrow" pitchFamily="34" charset="0"/>
            </a:rPr>
            <a:t> </a:t>
          </a:r>
          <a:r>
            <a:rPr lang="en-US" sz="2600" b="1" kern="1200" dirty="0" err="1" smtClean="0">
              <a:solidFill>
                <a:srgbClr val="003366"/>
              </a:solidFill>
              <a:latin typeface="Arial Narrow" pitchFamily="34" charset="0"/>
            </a:rPr>
            <a:t>seluruh</a:t>
          </a:r>
          <a:r>
            <a:rPr lang="en-US" sz="2600" b="1" kern="1200" dirty="0" smtClean="0">
              <a:solidFill>
                <a:srgbClr val="003366"/>
              </a:solidFill>
              <a:latin typeface="Arial Narrow" pitchFamily="34" charset="0"/>
            </a:rPr>
            <a:t> </a:t>
          </a:r>
          <a:r>
            <a:rPr lang="en-US" sz="2600" b="1" kern="1200" dirty="0" err="1" smtClean="0">
              <a:solidFill>
                <a:srgbClr val="003366"/>
              </a:solidFill>
              <a:latin typeface="Arial Narrow" pitchFamily="34" charset="0"/>
            </a:rPr>
            <a:t>umat</a:t>
          </a:r>
          <a:r>
            <a:rPr lang="en-US" sz="2600" b="1" kern="1200" dirty="0" smtClean="0">
              <a:solidFill>
                <a:srgbClr val="003366"/>
              </a:solidFill>
              <a:latin typeface="Arial Narrow" pitchFamily="34" charset="0"/>
            </a:rPr>
            <a:t> Islam. </a:t>
          </a:r>
          <a:endParaRPr lang="en-US" sz="2600" b="1" kern="1200" dirty="0">
            <a:solidFill>
              <a:srgbClr val="003366"/>
            </a:solidFill>
            <a:latin typeface="Arial Narrow" pitchFamily="34" charset="0"/>
          </a:endParaRPr>
        </a:p>
      </dsp:txBody>
      <dsp:txXfrm rot="5400000">
        <a:off x="5668668" y="1203959"/>
        <a:ext cx="2636118" cy="36118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4AB05-9C85-406C-B0C4-B47D8630997E}">
      <dsp:nvSpPr>
        <dsp:cNvPr id="0" name=""/>
        <dsp:cNvSpPr/>
      </dsp:nvSpPr>
      <dsp:spPr>
        <a:xfrm>
          <a:off x="0" y="5437544"/>
          <a:ext cx="8839200" cy="118960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b="1" kern="1200" smtClean="0">
              <a:solidFill>
                <a:schemeClr val="tx1"/>
              </a:solidFill>
              <a:latin typeface="Arial Narrow" pitchFamily="34" charset="0"/>
            </a:rPr>
            <a:t>mengingatkan seluruh umat Islam, dalam kita bersemangat menyatakan sokongan dan solidariti terhadap nasib rakyat Palestin, kita perlu mematuhi tatacara yang direstui </a:t>
          </a:r>
          <a:endParaRPr lang="en-US" sz="2200" b="1" kern="1200">
            <a:solidFill>
              <a:schemeClr val="tx1"/>
            </a:solidFill>
            <a:latin typeface="Arial Narrow" pitchFamily="34" charset="0"/>
          </a:endParaRPr>
        </a:p>
      </dsp:txBody>
      <dsp:txXfrm>
        <a:off x="0" y="5437544"/>
        <a:ext cx="8839200" cy="1189601"/>
      </dsp:txXfrm>
    </dsp:sp>
    <dsp:sp modelId="{2D7B66F2-09B1-410B-8A06-4E1340BE49C0}">
      <dsp:nvSpPr>
        <dsp:cNvPr id="0" name=""/>
        <dsp:cNvSpPr/>
      </dsp:nvSpPr>
      <dsp:spPr>
        <a:xfrm rot="10800000">
          <a:off x="0" y="3625780"/>
          <a:ext cx="8839200" cy="1829607"/>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b="1" kern="1200" smtClean="0">
              <a:solidFill>
                <a:schemeClr val="tx1"/>
              </a:solidFill>
              <a:latin typeface="Arial Narrow" pitchFamily="34" charset="0"/>
            </a:rPr>
            <a:t>Hakikatnya, mereka tidak berhak langsung berbuat demikian keran ia tidak sah dari segi undang-undang antarabangsa. </a:t>
          </a:r>
          <a:endParaRPr lang="en-US" sz="2200" b="1" kern="1200">
            <a:solidFill>
              <a:schemeClr val="tx1"/>
            </a:solidFill>
            <a:latin typeface="Arial Narrow" pitchFamily="34" charset="0"/>
          </a:endParaRPr>
        </a:p>
      </dsp:txBody>
      <dsp:txXfrm rot="10800000">
        <a:off x="0" y="3625780"/>
        <a:ext cx="8839200" cy="1188824"/>
      </dsp:txXfrm>
    </dsp:sp>
    <dsp:sp modelId="{C7AA00D5-EFD8-4126-9AD6-36FF2A3383BF}">
      <dsp:nvSpPr>
        <dsp:cNvPr id="0" name=""/>
        <dsp:cNvSpPr/>
      </dsp:nvSpPr>
      <dsp:spPr>
        <a:xfrm rot="10800000">
          <a:off x="0" y="1814017"/>
          <a:ext cx="8839200" cy="1829607"/>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b="1" kern="1200" smtClean="0">
              <a:solidFill>
                <a:schemeClr val="tx1"/>
              </a:solidFill>
              <a:latin typeface="Arial Narrow" pitchFamily="34" charset="0"/>
            </a:rPr>
            <a:t>kita menolak pengumuman Amerika Syarikat yang mengiktiraf Baitulmaqdis sebagai ibu negara Israel. </a:t>
          </a:r>
          <a:endParaRPr lang="en-US" sz="2200" b="1" kern="1200">
            <a:solidFill>
              <a:schemeClr val="tx1"/>
            </a:solidFill>
            <a:latin typeface="Arial Narrow" pitchFamily="34" charset="0"/>
          </a:endParaRPr>
        </a:p>
      </dsp:txBody>
      <dsp:txXfrm rot="10800000">
        <a:off x="0" y="1814017"/>
        <a:ext cx="8839200" cy="1188824"/>
      </dsp:txXfrm>
    </dsp:sp>
    <dsp:sp modelId="{6B7E2E4D-BEBA-40B2-9F8B-66E4BF0FC5DF}">
      <dsp:nvSpPr>
        <dsp:cNvPr id="0" name=""/>
        <dsp:cNvSpPr/>
      </dsp:nvSpPr>
      <dsp:spPr>
        <a:xfrm rot="10800000">
          <a:off x="0" y="2253"/>
          <a:ext cx="8839200" cy="1829607"/>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b="1" kern="1200" smtClean="0">
              <a:solidFill>
                <a:schemeClr val="tx1"/>
              </a:solidFill>
              <a:latin typeface="Arial Narrow" pitchFamily="34" charset="0"/>
            </a:rPr>
            <a:t>rakyat Palestin perlu diberi hak untuk menubuhkan sebuah negara Palestin yang merdeka dan berdaulat berdasarkan persempadanan sebelum 1967 dan Baitulmaqdis adalah ibu negaranya. </a:t>
          </a:r>
          <a:endParaRPr lang="en-US" sz="2200" b="1" kern="1200">
            <a:solidFill>
              <a:schemeClr val="tx1"/>
            </a:solidFill>
            <a:latin typeface="Arial Narrow" pitchFamily="34" charset="0"/>
          </a:endParaRPr>
        </a:p>
      </dsp:txBody>
      <dsp:txXfrm rot="10800000">
        <a:off x="0" y="2253"/>
        <a:ext cx="8839200" cy="11888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FA593-D693-4603-A567-394C20804AA9}">
      <dsp:nvSpPr>
        <dsp:cNvPr id="0" name=""/>
        <dsp:cNvSpPr/>
      </dsp:nvSpPr>
      <dsp:spPr>
        <a:xfrm>
          <a:off x="-6459851" y="-988380"/>
          <a:ext cx="7691760" cy="7691760"/>
        </a:xfrm>
        <a:prstGeom prst="blockArc">
          <a:avLst>
            <a:gd name="adj1" fmla="val 18900000"/>
            <a:gd name="adj2" fmla="val 2700000"/>
            <a:gd name="adj3" fmla="val 281"/>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8F9531-C907-4E10-9AE8-B0EE5A5D925D}">
      <dsp:nvSpPr>
        <dsp:cNvPr id="0" name=""/>
        <dsp:cNvSpPr/>
      </dsp:nvSpPr>
      <dsp:spPr>
        <a:xfrm>
          <a:off x="793242" y="571500"/>
          <a:ext cx="7738491" cy="11430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7256" tIns="63500" rIns="63500" bIns="63500" numCol="1" spcCol="1270" anchor="ctr" anchorCtr="0">
          <a:noAutofit/>
        </a:bodyPr>
        <a:lstStyle/>
        <a:p>
          <a:pPr lvl="0" algn="l" defTabSz="1111250" rtl="0">
            <a:lnSpc>
              <a:spcPct val="90000"/>
            </a:lnSpc>
            <a:spcBef>
              <a:spcPct val="0"/>
            </a:spcBef>
            <a:spcAft>
              <a:spcPct val="35000"/>
            </a:spcAft>
          </a:pPr>
          <a:r>
            <a:rPr lang="en-US" sz="2500" b="1" kern="1200" smtClean="0">
              <a:solidFill>
                <a:schemeClr val="tx1"/>
              </a:solidFill>
              <a:latin typeface="Arial Narrow" pitchFamily="34" charset="0"/>
            </a:rPr>
            <a:t>tiada alasan buat kita untuk tidak menghiraukan saudara seakidah kita ini dalam mempertahankan Kota Suci Baitulmaqdis. </a:t>
          </a:r>
          <a:endParaRPr lang="en-US" sz="2500" b="1" kern="1200">
            <a:solidFill>
              <a:schemeClr val="tx1"/>
            </a:solidFill>
            <a:latin typeface="Arial Narrow" pitchFamily="34" charset="0"/>
          </a:endParaRPr>
        </a:p>
      </dsp:txBody>
      <dsp:txXfrm>
        <a:off x="793242" y="571500"/>
        <a:ext cx="7738491" cy="1143000"/>
      </dsp:txXfrm>
    </dsp:sp>
    <dsp:sp modelId="{979596FD-FC06-4E09-ADA6-E29EF68C3597}">
      <dsp:nvSpPr>
        <dsp:cNvPr id="0" name=""/>
        <dsp:cNvSpPr/>
      </dsp:nvSpPr>
      <dsp:spPr>
        <a:xfrm>
          <a:off x="78867" y="428625"/>
          <a:ext cx="1428750" cy="142875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78ABCB-6009-4B12-9F63-C3903EE87E63}">
      <dsp:nvSpPr>
        <dsp:cNvPr id="0" name=""/>
        <dsp:cNvSpPr/>
      </dsp:nvSpPr>
      <dsp:spPr>
        <a:xfrm>
          <a:off x="1208722" y="2286000"/>
          <a:ext cx="7323010" cy="1143000"/>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7256" tIns="63500" rIns="63500" bIns="63500" numCol="1" spcCol="1270" anchor="ctr" anchorCtr="0">
          <a:noAutofit/>
        </a:bodyPr>
        <a:lstStyle/>
        <a:p>
          <a:pPr lvl="0" algn="l" defTabSz="1111250" rtl="0">
            <a:lnSpc>
              <a:spcPct val="90000"/>
            </a:lnSpc>
            <a:spcBef>
              <a:spcPct val="0"/>
            </a:spcBef>
            <a:spcAft>
              <a:spcPct val="35000"/>
            </a:spcAft>
          </a:pPr>
          <a:r>
            <a:rPr lang="en-US" sz="2500" b="1" kern="1200" smtClean="0">
              <a:solidFill>
                <a:schemeClr val="tx1"/>
              </a:solidFill>
              <a:latin typeface="Arial Narrow" pitchFamily="34" charset="0"/>
            </a:rPr>
            <a:t>ketepikan apa jua perbezaan yang mengganggu kesepaduan dan kesatuan sesama kita. </a:t>
          </a:r>
          <a:endParaRPr lang="en-US" sz="2500" b="1" kern="1200">
            <a:solidFill>
              <a:schemeClr val="tx1"/>
            </a:solidFill>
            <a:latin typeface="Arial Narrow" pitchFamily="34" charset="0"/>
          </a:endParaRPr>
        </a:p>
      </dsp:txBody>
      <dsp:txXfrm>
        <a:off x="1208722" y="2286000"/>
        <a:ext cx="7323010" cy="1143000"/>
      </dsp:txXfrm>
    </dsp:sp>
    <dsp:sp modelId="{664C93D9-4F75-413B-90B2-76E8C2EB46CD}">
      <dsp:nvSpPr>
        <dsp:cNvPr id="0" name=""/>
        <dsp:cNvSpPr/>
      </dsp:nvSpPr>
      <dsp:spPr>
        <a:xfrm>
          <a:off x="494347" y="2143125"/>
          <a:ext cx="1428750" cy="1428750"/>
        </a:xfrm>
        <a:prstGeom prst="ellipse">
          <a:avLst/>
        </a:prstGeom>
        <a:solidFill>
          <a:schemeClr val="lt1">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AF44E26B-68F3-4077-B152-DA310587BD66}">
      <dsp:nvSpPr>
        <dsp:cNvPr id="0" name=""/>
        <dsp:cNvSpPr/>
      </dsp:nvSpPr>
      <dsp:spPr>
        <a:xfrm>
          <a:off x="793242" y="4000500"/>
          <a:ext cx="7738491" cy="1143000"/>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7256" tIns="63500" rIns="63500" bIns="63500" numCol="1" spcCol="1270" anchor="ctr" anchorCtr="0">
          <a:noAutofit/>
        </a:bodyPr>
        <a:lstStyle/>
        <a:p>
          <a:pPr lvl="0" algn="l" defTabSz="1111250" rtl="0">
            <a:lnSpc>
              <a:spcPct val="90000"/>
            </a:lnSpc>
            <a:spcBef>
              <a:spcPct val="0"/>
            </a:spcBef>
            <a:spcAft>
              <a:spcPct val="35000"/>
            </a:spcAft>
          </a:pPr>
          <a:r>
            <a:rPr lang="en-US" sz="2500" b="1" kern="1200" smtClean="0">
              <a:solidFill>
                <a:schemeClr val="tx1"/>
              </a:solidFill>
              <a:latin typeface="Arial Narrow" pitchFamily="34" charset="0"/>
            </a:rPr>
            <a:t>Inilah masanya kita berganding bahu, berdoa dan bermunajat, serta membantu sedaya mungkin setiap umat Islam yang ditindas walau di mana jua. </a:t>
          </a:r>
          <a:endParaRPr lang="en-US" sz="2500" b="1" kern="1200">
            <a:solidFill>
              <a:schemeClr val="tx1"/>
            </a:solidFill>
            <a:latin typeface="Arial Narrow" pitchFamily="34" charset="0"/>
          </a:endParaRPr>
        </a:p>
      </dsp:txBody>
      <dsp:txXfrm>
        <a:off x="793242" y="4000500"/>
        <a:ext cx="7738491" cy="1143000"/>
      </dsp:txXfrm>
    </dsp:sp>
    <dsp:sp modelId="{913FF640-6173-434C-A8C6-79DDBC523CC1}">
      <dsp:nvSpPr>
        <dsp:cNvPr id="0" name=""/>
        <dsp:cNvSpPr/>
      </dsp:nvSpPr>
      <dsp:spPr>
        <a:xfrm>
          <a:off x="78867" y="3857625"/>
          <a:ext cx="1428750" cy="1428750"/>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B35C3-BE60-44E0-8CF0-342837C838A8}">
      <dsp:nvSpPr>
        <dsp:cNvPr id="0" name=""/>
        <dsp:cNvSpPr/>
      </dsp:nvSpPr>
      <dsp:spPr>
        <a:xfrm>
          <a:off x="3100804" y="1671"/>
          <a:ext cx="4146492" cy="18753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MY" sz="2600" b="1" kern="1200" smtClean="0">
              <a:solidFill>
                <a:schemeClr val="tx1"/>
              </a:solidFill>
              <a:latin typeface="Arial Narrow" pitchFamily="34" charset="0"/>
            </a:rPr>
            <a:t>segala peristiwa yang berlaku pada hari ini menunjukkan betapa dekatnya dengan Hari Kiamat. </a:t>
          </a:r>
          <a:endParaRPr lang="en-US" sz="2600" b="1" kern="1200">
            <a:solidFill>
              <a:schemeClr val="tx1"/>
            </a:solidFill>
            <a:latin typeface="Arial Narrow" pitchFamily="34" charset="0"/>
          </a:endParaRPr>
        </a:p>
      </dsp:txBody>
      <dsp:txXfrm>
        <a:off x="3100804" y="1671"/>
        <a:ext cx="4146492" cy="1875392"/>
      </dsp:txXfrm>
    </dsp:sp>
    <dsp:sp modelId="{167FDD5A-8F22-417B-8C73-64710D5E202C}">
      <dsp:nvSpPr>
        <dsp:cNvPr id="0" name=""/>
        <dsp:cNvSpPr/>
      </dsp:nvSpPr>
      <dsp:spPr>
        <a:xfrm>
          <a:off x="1058502" y="1671"/>
          <a:ext cx="1856638" cy="18753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BB29-27BD-4B40-9630-D01EF5B54D7C}">
      <dsp:nvSpPr>
        <dsp:cNvPr id="0" name=""/>
        <dsp:cNvSpPr/>
      </dsp:nvSpPr>
      <dsp:spPr>
        <a:xfrm>
          <a:off x="1058502" y="2186503"/>
          <a:ext cx="4146492" cy="18753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MY" sz="2600" b="1" kern="1200" smtClean="0">
              <a:solidFill>
                <a:schemeClr val="tx1"/>
              </a:solidFill>
              <a:latin typeface="Arial Narrow" pitchFamily="34" charset="0"/>
            </a:rPr>
            <a:t>peringatan Rasulullah SAW, kini nyata telah berlaku satu persatu. </a:t>
          </a:r>
          <a:endParaRPr lang="en-US" sz="2600" b="1" kern="1200">
            <a:solidFill>
              <a:schemeClr val="tx1"/>
            </a:solidFill>
            <a:latin typeface="Arial Narrow" pitchFamily="34" charset="0"/>
          </a:endParaRPr>
        </a:p>
      </dsp:txBody>
      <dsp:txXfrm>
        <a:off x="1058502" y="2186503"/>
        <a:ext cx="4146492" cy="1875392"/>
      </dsp:txXfrm>
    </dsp:sp>
    <dsp:sp modelId="{50B27CF5-BF9F-47CE-A508-7F038AF49706}">
      <dsp:nvSpPr>
        <dsp:cNvPr id="0" name=""/>
        <dsp:cNvSpPr/>
      </dsp:nvSpPr>
      <dsp:spPr>
        <a:xfrm>
          <a:off x="5390658" y="2186503"/>
          <a:ext cx="1856638" cy="18753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C7B661-C4E4-4AFE-AA4E-B2956E307FE8}">
      <dsp:nvSpPr>
        <dsp:cNvPr id="0" name=""/>
        <dsp:cNvSpPr/>
      </dsp:nvSpPr>
      <dsp:spPr>
        <a:xfrm>
          <a:off x="3100804" y="4371335"/>
          <a:ext cx="4146492" cy="18753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MY" sz="2600" b="1" kern="1200" smtClean="0">
              <a:solidFill>
                <a:schemeClr val="tx1"/>
              </a:solidFill>
              <a:latin typeface="Arial Narrow" pitchFamily="34" charset="0"/>
            </a:rPr>
            <a:t>Tiap-tiap makhluk akan hancur binasa apabila sampai masanya. </a:t>
          </a:r>
          <a:endParaRPr lang="en-US" sz="2600" b="1" kern="1200">
            <a:solidFill>
              <a:schemeClr val="tx1"/>
            </a:solidFill>
            <a:latin typeface="Arial Narrow" pitchFamily="34" charset="0"/>
          </a:endParaRPr>
        </a:p>
      </dsp:txBody>
      <dsp:txXfrm>
        <a:off x="3100804" y="4371335"/>
        <a:ext cx="4146492" cy="1875392"/>
      </dsp:txXfrm>
    </dsp:sp>
    <dsp:sp modelId="{22E82363-3375-4A48-81CE-EBA3A3A9D8B3}">
      <dsp:nvSpPr>
        <dsp:cNvPr id="0" name=""/>
        <dsp:cNvSpPr/>
      </dsp:nvSpPr>
      <dsp:spPr>
        <a:xfrm>
          <a:off x="1058502" y="4371335"/>
          <a:ext cx="1856638" cy="18753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5B8E0-2D6B-427F-99BE-2EFF5B76FE34}">
      <dsp:nvSpPr>
        <dsp:cNvPr id="0" name=""/>
        <dsp:cNvSpPr/>
      </dsp:nvSpPr>
      <dsp:spPr>
        <a:xfrm>
          <a:off x="0" y="2897416"/>
          <a:ext cx="7239000" cy="19010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b="1" kern="1200" cap="none" spc="0" dirty="0" smtClean="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UNTUK RAKYAT PALESTIN</a:t>
          </a:r>
          <a:endParaRPr lang="en-US" sz="2200" b="1" kern="1200" cap="none" spc="0" dirty="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a:off x="0" y="2897416"/>
        <a:ext cx="7239000" cy="1901018"/>
      </dsp:txXfrm>
    </dsp:sp>
    <dsp:sp modelId="{41F84C86-AE63-43D4-B70F-568DEC71B31C}">
      <dsp:nvSpPr>
        <dsp:cNvPr id="0" name=""/>
        <dsp:cNvSpPr/>
      </dsp:nvSpPr>
      <dsp:spPr>
        <a:xfrm rot="10800000">
          <a:off x="0" y="2164"/>
          <a:ext cx="7239000" cy="2923766"/>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b="1" kern="1200" cap="none" spc="0" dirty="0" smtClean="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SERUAN</a:t>
          </a:r>
          <a:endParaRPr lang="en-US" sz="2200" b="1" kern="1200" cap="none" spc="0" dirty="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rot="-10800000">
        <a:off x="0" y="2164"/>
        <a:ext cx="7239000" cy="1026242"/>
      </dsp:txXfrm>
    </dsp:sp>
    <dsp:sp modelId="{8543DBFC-7E65-47A0-A2CA-9ED5A9949483}">
      <dsp:nvSpPr>
        <dsp:cNvPr id="0" name=""/>
        <dsp:cNvSpPr/>
      </dsp:nvSpPr>
      <dsp:spPr>
        <a:xfrm>
          <a:off x="3534" y="1028406"/>
          <a:ext cx="2410643" cy="874206"/>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ms-MY" sz="2000" b="1" kern="1200" cap="none" spc="0" dirty="0" smtClean="0">
              <a:ln w="6600">
                <a:prstDash val="solid"/>
              </a:ln>
              <a:solidFill>
                <a:srgbClr val="FF99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SOLIDARITI</a:t>
          </a:r>
          <a:endParaRPr lang="en-US" sz="2000" b="1" kern="1200" cap="none" spc="0" dirty="0">
            <a:ln w="6600">
              <a:prstDash val="solid"/>
            </a:ln>
            <a:solidFill>
              <a:srgbClr val="FF99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a:off x="3534" y="1028406"/>
        <a:ext cx="2410643" cy="874206"/>
      </dsp:txXfrm>
    </dsp:sp>
    <dsp:sp modelId="{2F8E07F1-7185-4B42-9543-F2FCD58C9BEF}">
      <dsp:nvSpPr>
        <dsp:cNvPr id="0" name=""/>
        <dsp:cNvSpPr/>
      </dsp:nvSpPr>
      <dsp:spPr>
        <a:xfrm>
          <a:off x="2414178" y="1028406"/>
          <a:ext cx="2410643" cy="874206"/>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ms-MY" sz="2000" b="1" kern="1200" cap="none" spc="0" dirty="0" smtClean="0">
              <a:ln w="6600">
                <a:prstDash val="solid"/>
              </a:ln>
              <a:solidFill>
                <a:srgbClr val="FF99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SUARAKAN SOKONGAN</a:t>
          </a:r>
          <a:endParaRPr lang="en-US" sz="2000" b="1" kern="1200" cap="none" spc="0" dirty="0">
            <a:ln w="6600">
              <a:prstDash val="solid"/>
            </a:ln>
            <a:solidFill>
              <a:srgbClr val="FF99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a:off x="2414178" y="1028406"/>
        <a:ext cx="2410643" cy="874206"/>
      </dsp:txXfrm>
    </dsp:sp>
    <dsp:sp modelId="{EB2D0770-5ADF-4C81-89F8-C94846AF9DFF}">
      <dsp:nvSpPr>
        <dsp:cNvPr id="0" name=""/>
        <dsp:cNvSpPr/>
      </dsp:nvSpPr>
      <dsp:spPr>
        <a:xfrm>
          <a:off x="4824821" y="1028406"/>
          <a:ext cx="2410643" cy="874206"/>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ms-MY" sz="2000" b="1" kern="1200" cap="none" spc="0" dirty="0" smtClean="0">
              <a:ln w="6600">
                <a:prstDash val="solid"/>
              </a:ln>
              <a:solidFill>
                <a:srgbClr val="FF99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ZAHIRKAN SEMANGAT</a:t>
          </a:r>
          <a:endParaRPr lang="en-US" sz="2000" b="1" kern="1200" cap="none" spc="0" dirty="0">
            <a:ln w="6600">
              <a:prstDash val="solid"/>
            </a:ln>
            <a:solidFill>
              <a:srgbClr val="FF99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a:off x="4824821" y="1028406"/>
        <a:ext cx="2410643" cy="874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5B8E0-2D6B-427F-99BE-2EFF5B76FE34}">
      <dsp:nvSpPr>
        <dsp:cNvPr id="0" name=""/>
        <dsp:cNvSpPr/>
      </dsp:nvSpPr>
      <dsp:spPr>
        <a:xfrm>
          <a:off x="0" y="2897416"/>
          <a:ext cx="7239000" cy="19010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b="1" kern="1200" cap="none" spc="0" dirty="0" smtClean="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Gabungan kedua perkataan memberi maksud hamba Tuhan</a:t>
          </a:r>
          <a:endParaRPr lang="en-US" sz="2200" b="1" kern="1200" cap="none" spc="0" dirty="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a:off x="0" y="2897416"/>
        <a:ext cx="7239000" cy="1901018"/>
      </dsp:txXfrm>
    </dsp:sp>
    <dsp:sp modelId="{41F84C86-AE63-43D4-B70F-568DEC71B31C}">
      <dsp:nvSpPr>
        <dsp:cNvPr id="0" name=""/>
        <dsp:cNvSpPr/>
      </dsp:nvSpPr>
      <dsp:spPr>
        <a:xfrm rot="10800000">
          <a:off x="0" y="2164"/>
          <a:ext cx="7239000" cy="2923766"/>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b="1" kern="1200" cap="none" spc="0" dirty="0" smtClean="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Maksud Israel</a:t>
          </a:r>
          <a:endParaRPr lang="en-US" sz="2200" b="1" kern="1200" cap="none" spc="0" dirty="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rot="-10800000">
        <a:off x="0" y="2164"/>
        <a:ext cx="7239000" cy="1026242"/>
      </dsp:txXfrm>
    </dsp:sp>
    <dsp:sp modelId="{8543DBFC-7E65-47A0-A2CA-9ED5A9949483}">
      <dsp:nvSpPr>
        <dsp:cNvPr id="0" name=""/>
        <dsp:cNvSpPr/>
      </dsp:nvSpPr>
      <dsp:spPr>
        <a:xfrm>
          <a:off x="3534" y="1028406"/>
          <a:ext cx="2410643" cy="874206"/>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ms-MY" sz="2000" b="1" kern="1200" cap="none" spc="0" dirty="0" smtClean="0">
              <a:ln w="6600">
                <a:prstDash val="solid"/>
              </a:ln>
              <a:solidFill>
                <a:srgbClr val="FFC0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“Bani Israel”</a:t>
          </a:r>
        </a:p>
        <a:p>
          <a:pPr lvl="0" algn="ctr" defTabSz="889000" rtl="0">
            <a:lnSpc>
              <a:spcPct val="90000"/>
            </a:lnSpc>
            <a:spcBef>
              <a:spcPct val="0"/>
            </a:spcBef>
            <a:spcAft>
              <a:spcPct val="35000"/>
            </a:spcAft>
          </a:pPr>
          <a:r>
            <a:rPr lang="ms-MY" sz="2000" b="1" kern="1200" cap="none" spc="0" dirty="0" smtClean="0">
              <a:ln w="6600">
                <a:prstDash val="solid"/>
              </a:ln>
              <a:solidFill>
                <a:srgbClr val="FFC0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Ibrani/Yahudi</a:t>
          </a:r>
          <a:endParaRPr lang="en-US" sz="2000" b="1" kern="1200" cap="none" spc="0" dirty="0">
            <a:ln w="6600">
              <a:prstDash val="solid"/>
            </a:ln>
            <a:solidFill>
              <a:srgbClr val="FFC0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a:off x="3534" y="1028406"/>
        <a:ext cx="2410643" cy="874206"/>
      </dsp:txXfrm>
    </dsp:sp>
    <dsp:sp modelId="{2F8E07F1-7185-4B42-9543-F2FCD58C9BEF}">
      <dsp:nvSpPr>
        <dsp:cNvPr id="0" name=""/>
        <dsp:cNvSpPr/>
      </dsp:nvSpPr>
      <dsp:spPr>
        <a:xfrm>
          <a:off x="2414178" y="1028406"/>
          <a:ext cx="2410643" cy="874206"/>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ms-MY" sz="2000" b="1" kern="1200" cap="none" spc="0" smtClean="0">
              <a:ln w="6600">
                <a:prstDash val="solid"/>
              </a:ln>
              <a:solidFill>
                <a:srgbClr val="FFC0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“Isra” </a:t>
          </a:r>
        </a:p>
        <a:p>
          <a:pPr lvl="0" algn="ctr" defTabSz="889000" rtl="0">
            <a:lnSpc>
              <a:spcPct val="90000"/>
            </a:lnSpc>
            <a:spcBef>
              <a:spcPct val="0"/>
            </a:spcBef>
            <a:spcAft>
              <a:spcPct val="35000"/>
            </a:spcAft>
          </a:pPr>
          <a:r>
            <a:rPr lang="ms-MY" sz="2000" b="1" kern="1200" cap="none" spc="0" smtClean="0">
              <a:ln w="6600">
                <a:prstDash val="solid"/>
              </a:ln>
              <a:solidFill>
                <a:srgbClr val="FFC0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hamba</a:t>
          </a:r>
          <a:endParaRPr lang="en-US" sz="2000" b="1" kern="1200" cap="none" spc="0" dirty="0">
            <a:ln w="6600">
              <a:prstDash val="solid"/>
            </a:ln>
            <a:solidFill>
              <a:srgbClr val="FFC0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a:off x="2414178" y="1028406"/>
        <a:ext cx="2410643" cy="874206"/>
      </dsp:txXfrm>
    </dsp:sp>
    <dsp:sp modelId="{EB2D0770-5ADF-4C81-89F8-C94846AF9DFF}">
      <dsp:nvSpPr>
        <dsp:cNvPr id="0" name=""/>
        <dsp:cNvSpPr/>
      </dsp:nvSpPr>
      <dsp:spPr>
        <a:xfrm>
          <a:off x="4824821" y="1028406"/>
          <a:ext cx="2410643" cy="874206"/>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ms-MY" sz="2000" b="1" kern="1200" cap="none" spc="0" dirty="0" smtClean="0">
              <a:ln w="6600">
                <a:prstDash val="solid"/>
              </a:ln>
              <a:solidFill>
                <a:srgbClr val="FFC0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“el”</a:t>
          </a:r>
        </a:p>
        <a:p>
          <a:pPr lvl="0" algn="ctr" defTabSz="889000" rtl="0">
            <a:lnSpc>
              <a:spcPct val="90000"/>
            </a:lnSpc>
            <a:spcBef>
              <a:spcPct val="0"/>
            </a:spcBef>
            <a:spcAft>
              <a:spcPct val="35000"/>
            </a:spcAft>
          </a:pPr>
          <a:r>
            <a:rPr lang="ms-MY" sz="2000" b="1" kern="1200" cap="none" spc="0" dirty="0" smtClean="0">
              <a:ln w="6600">
                <a:prstDash val="solid"/>
              </a:ln>
              <a:solidFill>
                <a:srgbClr val="FFC0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Tuhan</a:t>
          </a:r>
          <a:endParaRPr lang="en-US" sz="2000" b="1" kern="1200" cap="none" spc="0" dirty="0">
            <a:ln w="6600">
              <a:prstDash val="solid"/>
            </a:ln>
            <a:solidFill>
              <a:srgbClr val="FFC0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a:off x="4824821" y="1028406"/>
        <a:ext cx="2410643" cy="874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06D92-32F1-40EC-BFAF-F7C9D0890390}">
      <dsp:nvSpPr>
        <dsp:cNvPr id="0" name=""/>
        <dsp:cNvSpPr/>
      </dsp:nvSpPr>
      <dsp:spPr>
        <a:xfrm>
          <a:off x="0" y="5375043"/>
          <a:ext cx="8763000" cy="117592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err="1" smtClean="0">
              <a:solidFill>
                <a:schemeClr val="tx1"/>
              </a:solidFill>
              <a:latin typeface="Bodoni MT Black" pitchFamily="18" charset="0"/>
            </a:rPr>
            <a:t>tercetus</a:t>
          </a:r>
          <a:r>
            <a:rPr lang="en-US" sz="2000" kern="1200" dirty="0" smtClean="0">
              <a:solidFill>
                <a:schemeClr val="tx1"/>
              </a:solidFill>
              <a:latin typeface="Bodoni MT Black" pitchFamily="18" charset="0"/>
            </a:rPr>
            <a:t> rasa </a:t>
          </a:r>
          <a:r>
            <a:rPr lang="en-US" sz="2000" kern="1200" dirty="0" err="1" smtClean="0">
              <a:solidFill>
                <a:schemeClr val="tx1"/>
              </a:solidFill>
              <a:latin typeface="Bodoni MT Black" pitchFamily="18" charset="0"/>
            </a:rPr>
            <a:t>sombong</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dan</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angkuh</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dalam</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diri</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mereka</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terhadap</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kemuliaan</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Bani</a:t>
          </a:r>
          <a:r>
            <a:rPr lang="en-US" sz="2000" kern="1200" dirty="0" smtClean="0">
              <a:solidFill>
                <a:schemeClr val="tx1"/>
              </a:solidFill>
              <a:latin typeface="Bodoni MT Black" pitchFamily="18" charset="0"/>
            </a:rPr>
            <a:t> Israel </a:t>
          </a:r>
          <a:r>
            <a:rPr lang="en-US" sz="2000" kern="1200" dirty="0" err="1" smtClean="0">
              <a:solidFill>
                <a:schemeClr val="tx1"/>
              </a:solidFill>
              <a:latin typeface="Bodoni MT Black" pitchFamily="18" charset="0"/>
            </a:rPr>
            <a:t>mengatasi</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bangsa-bangsa</a:t>
          </a:r>
          <a:r>
            <a:rPr lang="en-US" sz="2000" kern="1200" dirty="0" smtClean="0">
              <a:solidFill>
                <a:schemeClr val="tx1"/>
              </a:solidFill>
              <a:latin typeface="Bodoni MT Black" pitchFamily="18" charset="0"/>
            </a:rPr>
            <a:t> lain di </a:t>
          </a:r>
          <a:r>
            <a:rPr lang="en-US" sz="2000" kern="1200" dirty="0" err="1" smtClean="0">
              <a:solidFill>
                <a:schemeClr val="tx1"/>
              </a:solidFill>
              <a:latin typeface="Bodoni MT Black" pitchFamily="18" charset="0"/>
            </a:rPr>
            <a:t>atas</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muka</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bumi</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Walhal</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mereka</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lupa</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bahawa</a:t>
          </a:r>
          <a:r>
            <a:rPr lang="en-US" sz="2000" kern="1200" dirty="0" smtClean="0">
              <a:solidFill>
                <a:schemeClr val="tx1"/>
              </a:solidFill>
              <a:latin typeface="Bodoni MT Black" pitchFamily="18" charset="0"/>
            </a:rPr>
            <a:t> Allah SWT </a:t>
          </a:r>
          <a:r>
            <a:rPr lang="en-US" sz="2000" kern="1200" dirty="0" err="1" smtClean="0">
              <a:solidFill>
                <a:schemeClr val="tx1"/>
              </a:solidFill>
              <a:latin typeface="Bodoni MT Black" pitchFamily="18" charset="0"/>
            </a:rPr>
            <a:t>sangat</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murka</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terhadap</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sikap</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buruk</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mereka</a:t>
          </a:r>
          <a:endParaRPr lang="en-US" sz="2000" kern="1200" dirty="0">
            <a:solidFill>
              <a:schemeClr val="tx1"/>
            </a:solidFill>
            <a:latin typeface="Bodoni MT Black" pitchFamily="18" charset="0"/>
          </a:endParaRPr>
        </a:p>
      </dsp:txBody>
      <dsp:txXfrm>
        <a:off x="0" y="5375043"/>
        <a:ext cx="8763000" cy="1175928"/>
      </dsp:txXfrm>
    </dsp:sp>
    <dsp:sp modelId="{6F09E326-EEC1-49B9-ABB5-F2EB8DA11848}">
      <dsp:nvSpPr>
        <dsp:cNvPr id="0" name=""/>
        <dsp:cNvSpPr/>
      </dsp:nvSpPr>
      <dsp:spPr>
        <a:xfrm rot="10800000">
          <a:off x="0" y="3584105"/>
          <a:ext cx="8763000" cy="1808577"/>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err="1" smtClean="0">
              <a:solidFill>
                <a:schemeClr val="tx1"/>
              </a:solidFill>
              <a:latin typeface="Bodoni MT Black" pitchFamily="18" charset="0"/>
            </a:rPr>
            <a:t>sebutan</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Yahudi</a:t>
          </a:r>
          <a:r>
            <a:rPr lang="en-US" sz="2000" kern="1200" dirty="0" smtClean="0">
              <a:solidFill>
                <a:schemeClr val="tx1"/>
              </a:solidFill>
              <a:latin typeface="Bodoni MT Black" pitchFamily="18" charset="0"/>
            </a:rPr>
            <a:t> </a:t>
          </a:r>
        </a:p>
        <a:p>
          <a:pPr lvl="0" algn="ctr" defTabSz="889000" rtl="0">
            <a:lnSpc>
              <a:spcPct val="90000"/>
            </a:lnSpc>
            <a:spcBef>
              <a:spcPct val="0"/>
            </a:spcBef>
            <a:spcAft>
              <a:spcPct val="35000"/>
            </a:spcAft>
          </a:pPr>
          <a:r>
            <a:rPr lang="en-US" sz="2000" kern="1200" dirty="0" err="1" smtClean="0">
              <a:solidFill>
                <a:schemeClr val="tx1"/>
              </a:solidFill>
              <a:latin typeface="Bodoni MT Black" pitchFamily="18" charset="0"/>
            </a:rPr>
            <a:t>muncul</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ketika</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mereka</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bertaubat</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dari</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menyembah</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anak</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lembu</a:t>
          </a:r>
          <a:r>
            <a:rPr lang="en-US" sz="2000" kern="1200" dirty="0" smtClean="0">
              <a:solidFill>
                <a:schemeClr val="tx1"/>
              </a:solidFill>
              <a:latin typeface="Bodoni MT Black" pitchFamily="18" charset="0"/>
            </a:rPr>
            <a:t>. </a:t>
          </a:r>
          <a:endParaRPr lang="en-US" sz="2000" kern="1200" dirty="0">
            <a:solidFill>
              <a:schemeClr val="tx1"/>
            </a:solidFill>
            <a:latin typeface="Bodoni MT Black" pitchFamily="18" charset="0"/>
          </a:endParaRPr>
        </a:p>
      </dsp:txBody>
      <dsp:txXfrm rot="10800000">
        <a:off x="0" y="3584105"/>
        <a:ext cx="8763000" cy="1175159"/>
      </dsp:txXfrm>
    </dsp:sp>
    <dsp:sp modelId="{333ECD18-7DDE-4A29-ADE0-02F86B53CE19}">
      <dsp:nvSpPr>
        <dsp:cNvPr id="0" name=""/>
        <dsp:cNvSpPr/>
      </dsp:nvSpPr>
      <dsp:spPr>
        <a:xfrm rot="10800000">
          <a:off x="0" y="1793166"/>
          <a:ext cx="8763000" cy="1808577"/>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i="1" kern="1200" dirty="0" err="1" smtClean="0">
              <a:solidFill>
                <a:schemeClr val="tx1"/>
              </a:solidFill>
              <a:latin typeface="Bodoni MT Black" pitchFamily="18" charset="0"/>
            </a:rPr>
            <a:t>Ibrani</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dinisbahkan</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kepada</a:t>
          </a:r>
          <a:r>
            <a:rPr lang="en-US" sz="2000" kern="1200" dirty="0" smtClean="0">
              <a:solidFill>
                <a:schemeClr val="tx1"/>
              </a:solidFill>
              <a:latin typeface="Bodoni MT Black" pitchFamily="18" charset="0"/>
            </a:rPr>
            <a:t> </a:t>
          </a:r>
          <a:r>
            <a:rPr lang="en-US" sz="2000" kern="1200" dirty="0" err="1" smtClean="0">
              <a:solidFill>
                <a:schemeClr val="tx1"/>
              </a:solidFill>
              <a:latin typeface="Bodoni MT Black" pitchFamily="18" charset="0"/>
            </a:rPr>
            <a:t>Nabi</a:t>
          </a:r>
          <a:r>
            <a:rPr lang="en-US" sz="2000" kern="1200" dirty="0" smtClean="0">
              <a:solidFill>
                <a:schemeClr val="tx1"/>
              </a:solidFill>
              <a:latin typeface="Bodoni MT Black" pitchFamily="18" charset="0"/>
            </a:rPr>
            <a:t> Ibrahim AS. </a:t>
          </a:r>
          <a:endParaRPr lang="en-US" sz="2000" kern="1200" dirty="0">
            <a:solidFill>
              <a:schemeClr val="tx1"/>
            </a:solidFill>
            <a:latin typeface="Bodoni MT Black" pitchFamily="18" charset="0"/>
          </a:endParaRPr>
        </a:p>
      </dsp:txBody>
      <dsp:txXfrm rot="10800000">
        <a:off x="0" y="1793166"/>
        <a:ext cx="8763000" cy="1175159"/>
      </dsp:txXfrm>
    </dsp:sp>
    <dsp:sp modelId="{784300D9-F271-4654-AF59-30E11AE52AA0}">
      <dsp:nvSpPr>
        <dsp:cNvPr id="0" name=""/>
        <dsp:cNvSpPr/>
      </dsp:nvSpPr>
      <dsp:spPr>
        <a:xfrm rot="10800000">
          <a:off x="0" y="2227"/>
          <a:ext cx="8763000" cy="1808577"/>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odoni MT Black" pitchFamily="18" charset="0"/>
            </a:rPr>
            <a:t>Israel atau Bani Israel (</a:t>
          </a:r>
          <a:r>
            <a:rPr lang="en-US" sz="2000" i="1" kern="1200" smtClean="0">
              <a:solidFill>
                <a:schemeClr val="tx1"/>
              </a:solidFill>
              <a:latin typeface="Bodoni MT Black" pitchFamily="18" charset="0"/>
            </a:rPr>
            <a:t>Israiliyyin</a:t>
          </a:r>
          <a:r>
            <a:rPr lang="en-US" sz="2000" kern="1200" smtClean="0">
              <a:solidFill>
                <a:schemeClr val="tx1"/>
              </a:solidFill>
              <a:latin typeface="Bodoni MT Black" pitchFamily="18" charset="0"/>
            </a:rPr>
            <a:t>) dinisbahkan kepada nama Nabi Ya’qub bin Ishaq bin Ibrahim AS. </a:t>
          </a:r>
          <a:endParaRPr lang="en-US" sz="2000" kern="1200">
            <a:solidFill>
              <a:schemeClr val="tx1"/>
            </a:solidFill>
            <a:latin typeface="Bodoni MT Black" pitchFamily="18" charset="0"/>
          </a:endParaRPr>
        </a:p>
      </dsp:txBody>
      <dsp:txXfrm rot="10800000">
        <a:off x="0" y="2227"/>
        <a:ext cx="8763000" cy="1175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C1ABC-5A41-4C09-ACF0-B0E80E704514}">
      <dsp:nvSpPr>
        <dsp:cNvPr id="0" name=""/>
        <dsp:cNvSpPr/>
      </dsp:nvSpPr>
      <dsp:spPr>
        <a:xfrm>
          <a:off x="0" y="0"/>
          <a:ext cx="7071360" cy="14417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solidFill>
                <a:srgbClr val="003366"/>
              </a:solidFill>
              <a:latin typeface="Bernard MT Condensed" pitchFamily="18" charset="0"/>
            </a:rPr>
            <a:t>Konflik di Palestin antara bangsa Arab dan Israel merupakan sejarah panjang yang telah berlarutan lebih tujuh dekad lamanya. </a:t>
          </a:r>
          <a:endParaRPr lang="en-US" sz="2200" kern="1200">
            <a:solidFill>
              <a:srgbClr val="003366"/>
            </a:solidFill>
            <a:latin typeface="Bernard MT Condensed" pitchFamily="18" charset="0"/>
          </a:endParaRPr>
        </a:p>
      </dsp:txBody>
      <dsp:txXfrm>
        <a:off x="42226" y="42226"/>
        <a:ext cx="5393825" cy="1357252"/>
      </dsp:txXfrm>
    </dsp:sp>
    <dsp:sp modelId="{722A3B0F-D4AF-4759-AEA4-C36A2FECEE0D}">
      <dsp:nvSpPr>
        <dsp:cNvPr id="0" name=""/>
        <dsp:cNvSpPr/>
      </dsp:nvSpPr>
      <dsp:spPr>
        <a:xfrm>
          <a:off x="592226" y="1703832"/>
          <a:ext cx="7071360" cy="144170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solidFill>
                <a:srgbClr val="003366"/>
              </a:solidFill>
              <a:latin typeface="Bernard MT Condensed" pitchFamily="18" charset="0"/>
            </a:rPr>
            <a:t>Pertubuhan Zionis Dunia (</a:t>
          </a:r>
          <a:r>
            <a:rPr lang="en-US" sz="2200" i="1" kern="1200" smtClean="0">
              <a:solidFill>
                <a:srgbClr val="003366"/>
              </a:solidFill>
              <a:latin typeface="Bernard MT Condensed" pitchFamily="18" charset="0"/>
            </a:rPr>
            <a:t>World Zionist Organization</a:t>
          </a:r>
          <a:r>
            <a:rPr lang="en-US" sz="2200" kern="1200" smtClean="0">
              <a:solidFill>
                <a:srgbClr val="003366"/>
              </a:solidFill>
              <a:latin typeface="Bernard MT Condensed" pitchFamily="18" charset="0"/>
            </a:rPr>
            <a:t>) pada tahun 1897 dan tertubuhnya negara haram Israel pada 15 Mei 1948</a:t>
          </a:r>
          <a:endParaRPr lang="en-US" sz="2200" kern="1200">
            <a:solidFill>
              <a:srgbClr val="003366"/>
            </a:solidFill>
            <a:latin typeface="Bernard MT Condensed" pitchFamily="18" charset="0"/>
          </a:endParaRPr>
        </a:p>
      </dsp:txBody>
      <dsp:txXfrm>
        <a:off x="634452" y="1746058"/>
        <a:ext cx="5457573" cy="1357252"/>
      </dsp:txXfrm>
    </dsp:sp>
    <dsp:sp modelId="{BF8E00CA-E7EA-4561-A458-A3E418F6614D}">
      <dsp:nvSpPr>
        <dsp:cNvPr id="0" name=""/>
        <dsp:cNvSpPr/>
      </dsp:nvSpPr>
      <dsp:spPr>
        <a:xfrm>
          <a:off x="1175613" y="3407664"/>
          <a:ext cx="7071360" cy="14417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solidFill>
                <a:srgbClr val="003366"/>
              </a:solidFill>
              <a:latin typeface="Bernard MT Condensed" pitchFamily="18" charset="0"/>
            </a:rPr>
            <a:t>terlalu banyak episod duka yang meragut ketenangan dan menyukarkan urusan kehidupan mereka seharian. </a:t>
          </a:r>
          <a:endParaRPr lang="en-US" sz="2200" kern="1200">
            <a:solidFill>
              <a:srgbClr val="003366"/>
            </a:solidFill>
            <a:latin typeface="Bernard MT Condensed" pitchFamily="18" charset="0"/>
          </a:endParaRPr>
        </a:p>
      </dsp:txBody>
      <dsp:txXfrm>
        <a:off x="1217839" y="3449890"/>
        <a:ext cx="5466413" cy="1357252"/>
      </dsp:txXfrm>
    </dsp:sp>
    <dsp:sp modelId="{64182B43-6078-4317-B81F-A204ECBA17AC}">
      <dsp:nvSpPr>
        <dsp:cNvPr id="0" name=""/>
        <dsp:cNvSpPr/>
      </dsp:nvSpPr>
      <dsp:spPr>
        <a:xfrm>
          <a:off x="1767839" y="5111496"/>
          <a:ext cx="7071360" cy="14417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solidFill>
                <a:srgbClr val="003366"/>
              </a:solidFill>
              <a:latin typeface="Bernard MT Condensed" pitchFamily="18" charset="0"/>
            </a:rPr>
            <a:t>Kehidupan mereka terumbang-ambing dan hilang nikmat kemerdekaan. </a:t>
          </a:r>
          <a:endParaRPr lang="en-US" sz="2200" kern="1200">
            <a:solidFill>
              <a:srgbClr val="003366"/>
            </a:solidFill>
            <a:latin typeface="Bernard MT Condensed" pitchFamily="18" charset="0"/>
          </a:endParaRPr>
        </a:p>
      </dsp:txBody>
      <dsp:txXfrm>
        <a:off x="1810065" y="5153722"/>
        <a:ext cx="5457574" cy="1357252"/>
      </dsp:txXfrm>
    </dsp:sp>
    <dsp:sp modelId="{0EB05265-2862-401E-BF49-538FA8C58708}">
      <dsp:nvSpPr>
        <dsp:cNvPr id="0" name=""/>
        <dsp:cNvSpPr/>
      </dsp:nvSpPr>
      <dsp:spPr>
        <a:xfrm>
          <a:off x="6134252" y="1104214"/>
          <a:ext cx="937107" cy="937107"/>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rgbClr val="003366"/>
            </a:solidFill>
            <a:latin typeface="Bernard MT Condensed" pitchFamily="18" charset="0"/>
          </a:endParaRPr>
        </a:p>
      </dsp:txBody>
      <dsp:txXfrm>
        <a:off x="6345101" y="1104214"/>
        <a:ext cx="515409" cy="705173"/>
      </dsp:txXfrm>
    </dsp:sp>
    <dsp:sp modelId="{EA15182E-F3B1-42CA-B578-BF33B39D141B}">
      <dsp:nvSpPr>
        <dsp:cNvPr id="0" name=""/>
        <dsp:cNvSpPr/>
      </dsp:nvSpPr>
      <dsp:spPr>
        <a:xfrm>
          <a:off x="6726478" y="2808046"/>
          <a:ext cx="937107" cy="937107"/>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rgbClr val="003366"/>
            </a:solidFill>
            <a:latin typeface="Bernard MT Condensed" pitchFamily="18" charset="0"/>
          </a:endParaRPr>
        </a:p>
      </dsp:txBody>
      <dsp:txXfrm>
        <a:off x="6937327" y="2808046"/>
        <a:ext cx="515409" cy="705173"/>
      </dsp:txXfrm>
    </dsp:sp>
    <dsp:sp modelId="{A9515F5F-2350-4349-B270-36021A32BA6E}">
      <dsp:nvSpPr>
        <dsp:cNvPr id="0" name=""/>
        <dsp:cNvSpPr/>
      </dsp:nvSpPr>
      <dsp:spPr>
        <a:xfrm>
          <a:off x="7309866" y="4511878"/>
          <a:ext cx="937107" cy="937107"/>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rgbClr val="003366"/>
            </a:solidFill>
            <a:latin typeface="Bernard MT Condensed" pitchFamily="18" charset="0"/>
          </a:endParaRPr>
        </a:p>
      </dsp:txBody>
      <dsp:txXfrm>
        <a:off x="7520715" y="4511878"/>
        <a:ext cx="515409" cy="7051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155E8-FF92-49D9-AE91-C65DB5C59FC9}">
      <dsp:nvSpPr>
        <dsp:cNvPr id="0" name=""/>
        <dsp:cNvSpPr/>
      </dsp:nvSpPr>
      <dsp:spPr>
        <a:xfrm>
          <a:off x="0" y="0"/>
          <a:ext cx="8839200" cy="6476999"/>
        </a:xfrm>
        <a:prstGeom prst="roundRect">
          <a:avLst>
            <a:gd name="adj" fmla="val 8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026871" numCol="1" spcCol="1270" anchor="t" anchorCtr="0">
          <a:noAutofit/>
        </a:bodyPr>
        <a:lstStyle/>
        <a:p>
          <a:pPr lvl="0" algn="ctr" defTabSz="1244600" rtl="0">
            <a:lnSpc>
              <a:spcPct val="90000"/>
            </a:lnSpc>
            <a:spcBef>
              <a:spcPct val="0"/>
            </a:spcBef>
            <a:spcAft>
              <a:spcPct val="35000"/>
            </a:spcAft>
          </a:pPr>
          <a:r>
            <a:rPr lang="en-US" sz="2800" kern="1200" dirty="0" smtClean="0">
              <a:solidFill>
                <a:schemeClr val="tx1"/>
              </a:solidFill>
              <a:latin typeface="Bernard MT Condensed" pitchFamily="18" charset="0"/>
            </a:rPr>
            <a:t>rasa </a:t>
          </a:r>
          <a:r>
            <a:rPr lang="en-US" sz="2800" kern="1200" dirty="0" err="1" smtClean="0">
              <a:solidFill>
                <a:schemeClr val="tx1"/>
              </a:solidFill>
              <a:latin typeface="Bernard MT Condensed" pitchFamily="18" charset="0"/>
            </a:rPr>
            <a:t>merdeka</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itu</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sudah</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terlalu</a:t>
          </a:r>
          <a:r>
            <a:rPr lang="en-US" sz="2800" kern="1200" dirty="0" smtClean="0">
              <a:solidFill>
                <a:schemeClr val="tx1"/>
              </a:solidFill>
              <a:latin typeface="Bernard MT Condensed" pitchFamily="18" charset="0"/>
            </a:rPr>
            <a:t> lama </a:t>
          </a:r>
          <a:r>
            <a:rPr lang="en-US" sz="2800" kern="1200" dirty="0" err="1" smtClean="0">
              <a:solidFill>
                <a:schemeClr val="tx1"/>
              </a:solidFill>
              <a:latin typeface="Bernard MT Condensed" pitchFamily="18" charset="0"/>
            </a:rPr>
            <a:t>diimpikan</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oleh</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mereka</a:t>
          </a:r>
          <a:r>
            <a:rPr lang="en-US" sz="2800" kern="1200" dirty="0" smtClean="0">
              <a:solidFill>
                <a:schemeClr val="tx1"/>
              </a:solidFill>
              <a:latin typeface="Bernard MT Condensed" pitchFamily="18" charset="0"/>
            </a:rPr>
            <a:t>. </a:t>
          </a:r>
          <a:endParaRPr lang="en-US" sz="2800" kern="1200" dirty="0">
            <a:solidFill>
              <a:schemeClr val="tx1"/>
            </a:solidFill>
            <a:latin typeface="Bernard MT Condensed" pitchFamily="18" charset="0"/>
          </a:endParaRPr>
        </a:p>
      </dsp:txBody>
      <dsp:txXfrm>
        <a:off x="161249" y="161249"/>
        <a:ext cx="8516702" cy="6154501"/>
      </dsp:txXfrm>
    </dsp:sp>
    <dsp:sp modelId="{A50582BE-5E88-4419-84E3-CE8A782DC6D8}">
      <dsp:nvSpPr>
        <dsp:cNvPr id="0" name=""/>
        <dsp:cNvSpPr/>
      </dsp:nvSpPr>
      <dsp:spPr>
        <a:xfrm>
          <a:off x="220980" y="1619249"/>
          <a:ext cx="8397240" cy="4533899"/>
        </a:xfrm>
        <a:prstGeom prst="roundRect">
          <a:avLst>
            <a:gd name="adj" fmla="val 105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879026" numCol="1" spcCol="1270" anchor="t" anchorCtr="0">
          <a:noAutofit/>
        </a:bodyPr>
        <a:lstStyle/>
        <a:p>
          <a:pPr lvl="0" algn="ctr" defTabSz="1244600" rtl="0">
            <a:lnSpc>
              <a:spcPct val="90000"/>
            </a:lnSpc>
            <a:spcBef>
              <a:spcPct val="0"/>
            </a:spcBef>
            <a:spcAft>
              <a:spcPct val="35000"/>
            </a:spcAft>
          </a:pPr>
          <a:r>
            <a:rPr lang="en-US" sz="2800" kern="1200" dirty="0" err="1" smtClean="0">
              <a:solidFill>
                <a:schemeClr val="tx1"/>
              </a:solidFill>
              <a:latin typeface="Bernard MT Condensed" pitchFamily="18" charset="0"/>
            </a:rPr>
            <a:t>tidak</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hairan</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mengapa</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umat</a:t>
          </a:r>
          <a:r>
            <a:rPr lang="en-US" sz="2800" kern="1200" dirty="0" smtClean="0">
              <a:solidFill>
                <a:schemeClr val="tx1"/>
              </a:solidFill>
              <a:latin typeface="Bernard MT Condensed" pitchFamily="18" charset="0"/>
            </a:rPr>
            <a:t> Islam </a:t>
          </a:r>
          <a:r>
            <a:rPr lang="en-US" sz="2800" kern="1200" dirty="0" err="1" smtClean="0">
              <a:solidFill>
                <a:schemeClr val="tx1"/>
              </a:solidFill>
              <a:latin typeface="Bernard MT Condensed" pitchFamily="18" charset="0"/>
            </a:rPr>
            <a:t>Palestin</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tidak</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pernah</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duduk</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diam</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memperjuang</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dan</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mencari</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keadilan</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dalam</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membebaskan</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negara</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mereka</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dari</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cengkaman</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Yahudi</a:t>
          </a:r>
          <a:r>
            <a:rPr lang="en-US" sz="2800" kern="1200" dirty="0" smtClean="0">
              <a:solidFill>
                <a:schemeClr val="tx1"/>
              </a:solidFill>
              <a:latin typeface="Bernard MT Condensed" pitchFamily="18" charset="0"/>
            </a:rPr>
            <a:t>. </a:t>
          </a:r>
          <a:endParaRPr lang="en-US" sz="2800" kern="1200" dirty="0">
            <a:solidFill>
              <a:schemeClr val="tx1"/>
            </a:solidFill>
            <a:latin typeface="Bernard MT Condensed" pitchFamily="18" charset="0"/>
          </a:endParaRPr>
        </a:p>
      </dsp:txBody>
      <dsp:txXfrm>
        <a:off x="360413" y="1758682"/>
        <a:ext cx="8118374" cy="4255033"/>
      </dsp:txXfrm>
    </dsp:sp>
    <dsp:sp modelId="{04B25BDB-9B4B-4D02-9E32-28CC1457D133}">
      <dsp:nvSpPr>
        <dsp:cNvPr id="0" name=""/>
        <dsp:cNvSpPr/>
      </dsp:nvSpPr>
      <dsp:spPr>
        <a:xfrm>
          <a:off x="441960" y="3238499"/>
          <a:ext cx="7955280" cy="2590799"/>
        </a:xfrm>
        <a:prstGeom prst="roundRect">
          <a:avLst>
            <a:gd name="adj" fmla="val 105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71120" numCol="1" spcCol="1270" anchor="t" anchorCtr="0">
          <a:noAutofit/>
        </a:bodyPr>
        <a:lstStyle/>
        <a:p>
          <a:pPr lvl="0" algn="ctr" defTabSz="444500" rtl="0">
            <a:lnSpc>
              <a:spcPct val="90000"/>
            </a:lnSpc>
            <a:spcBef>
              <a:spcPct val="0"/>
            </a:spcBef>
            <a:spcAft>
              <a:spcPct val="35000"/>
            </a:spcAft>
          </a:pPr>
          <a:endParaRPr lang="en-US" sz="1000" kern="1200" dirty="0" smtClean="0">
            <a:solidFill>
              <a:schemeClr val="tx1"/>
            </a:solidFill>
            <a:latin typeface="Bernard MT Condensed" pitchFamily="18" charset="0"/>
          </a:endParaRPr>
        </a:p>
        <a:p>
          <a:pPr lvl="0" algn="ctr" defTabSz="444500" rtl="0">
            <a:lnSpc>
              <a:spcPct val="90000"/>
            </a:lnSpc>
            <a:spcBef>
              <a:spcPct val="0"/>
            </a:spcBef>
            <a:spcAft>
              <a:spcPct val="35000"/>
            </a:spcAft>
          </a:pPr>
          <a:r>
            <a:rPr lang="en-US" sz="2800" kern="1200" dirty="0" err="1" smtClean="0">
              <a:solidFill>
                <a:schemeClr val="tx1"/>
              </a:solidFill>
              <a:latin typeface="Bernard MT Condensed" pitchFamily="18" charset="0"/>
            </a:rPr>
            <a:t>rakyat</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Palestin</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telah</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melakukan</a:t>
          </a:r>
          <a:r>
            <a:rPr lang="en-US" sz="2800" kern="1200" dirty="0" smtClean="0">
              <a:solidFill>
                <a:schemeClr val="tx1"/>
              </a:solidFill>
              <a:latin typeface="Bernard MT Condensed" pitchFamily="18" charset="0"/>
            </a:rPr>
            <a:t> </a:t>
          </a:r>
          <a:r>
            <a:rPr lang="en-US" sz="2800" i="1" kern="1200" dirty="0" err="1" smtClean="0">
              <a:solidFill>
                <a:schemeClr val="tx1"/>
              </a:solidFill>
              <a:latin typeface="Bernard MT Condensed" pitchFamily="18" charset="0"/>
            </a:rPr>
            <a:t>intifadah</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iaitu</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kebangkitan</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rakyat</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Palestin</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dan</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cetusan</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perasaan</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mereka</a:t>
          </a:r>
          <a:r>
            <a:rPr lang="en-US" sz="2800" kern="1200" dirty="0" smtClean="0">
              <a:solidFill>
                <a:schemeClr val="tx1"/>
              </a:solidFill>
              <a:latin typeface="Bernard MT Condensed" pitchFamily="18" charset="0"/>
            </a:rPr>
            <a:t> yang </a:t>
          </a:r>
          <a:r>
            <a:rPr lang="en-US" sz="2800" kern="1200" dirty="0" err="1" smtClean="0">
              <a:solidFill>
                <a:schemeClr val="tx1"/>
              </a:solidFill>
              <a:latin typeface="Bernard MT Condensed" pitchFamily="18" charset="0"/>
            </a:rPr>
            <a:t>tertekan</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akibat</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kezaliman</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dan</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penganiayaan</a:t>
          </a:r>
          <a:r>
            <a:rPr lang="en-US" sz="2800" kern="1200" dirty="0" smtClean="0">
              <a:solidFill>
                <a:schemeClr val="tx1"/>
              </a:solidFill>
              <a:latin typeface="Bernard MT Condensed" pitchFamily="18" charset="0"/>
            </a:rPr>
            <a:t> yang </a:t>
          </a:r>
          <a:r>
            <a:rPr lang="en-US" sz="2800" kern="1200" dirty="0" err="1" smtClean="0">
              <a:solidFill>
                <a:schemeClr val="tx1"/>
              </a:solidFill>
              <a:latin typeface="Bernard MT Condensed" pitchFamily="18" charset="0"/>
            </a:rPr>
            <a:t>dilakukan</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oleh</a:t>
          </a:r>
          <a:r>
            <a:rPr lang="en-US" sz="2800" kern="1200" dirty="0" smtClean="0">
              <a:solidFill>
                <a:schemeClr val="tx1"/>
              </a:solidFill>
              <a:latin typeface="Bernard MT Condensed" pitchFamily="18" charset="0"/>
            </a:rPr>
            <a:t> </a:t>
          </a:r>
          <a:r>
            <a:rPr lang="en-US" sz="2800" kern="1200" dirty="0" err="1" smtClean="0">
              <a:solidFill>
                <a:schemeClr val="tx1"/>
              </a:solidFill>
              <a:latin typeface="Bernard MT Condensed" pitchFamily="18" charset="0"/>
            </a:rPr>
            <a:t>tentera</a:t>
          </a:r>
          <a:r>
            <a:rPr lang="en-US" sz="2800" kern="1200" dirty="0" smtClean="0">
              <a:solidFill>
                <a:schemeClr val="tx1"/>
              </a:solidFill>
              <a:latin typeface="Bernard MT Condensed" pitchFamily="18" charset="0"/>
            </a:rPr>
            <a:t> Israel. </a:t>
          </a:r>
          <a:endParaRPr lang="en-US" sz="2800" kern="1200" dirty="0">
            <a:solidFill>
              <a:schemeClr val="tx1"/>
            </a:solidFill>
            <a:latin typeface="Bernard MT Condensed" pitchFamily="18" charset="0"/>
          </a:endParaRPr>
        </a:p>
      </dsp:txBody>
      <dsp:txXfrm>
        <a:off x="521636" y="3318175"/>
        <a:ext cx="7795928" cy="24314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57132-B725-4323-A161-5D65AA7D307E}">
      <dsp:nvSpPr>
        <dsp:cNvPr id="0" name=""/>
        <dsp:cNvSpPr/>
      </dsp:nvSpPr>
      <dsp:spPr>
        <a:xfrm>
          <a:off x="-7406504" y="-1132550"/>
          <a:ext cx="8818300" cy="8818300"/>
        </a:xfrm>
        <a:prstGeom prst="blockArc">
          <a:avLst>
            <a:gd name="adj1" fmla="val 18900000"/>
            <a:gd name="adj2" fmla="val 2700000"/>
            <a:gd name="adj3" fmla="val 24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18FFA3-3ABA-41A1-8720-0C3DCA317910}">
      <dsp:nvSpPr>
        <dsp:cNvPr id="0" name=""/>
        <dsp:cNvSpPr/>
      </dsp:nvSpPr>
      <dsp:spPr>
        <a:xfrm>
          <a:off x="909584" y="655320"/>
          <a:ext cx="7915381" cy="131064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321" tIns="55880" rIns="55880" bIns="55880" numCol="1" spcCol="1270" anchor="ctr" anchorCtr="0">
          <a:noAutofit/>
        </a:bodyPr>
        <a:lstStyle/>
        <a:p>
          <a:pPr lvl="0" algn="l" defTabSz="977900" rtl="0">
            <a:lnSpc>
              <a:spcPct val="90000"/>
            </a:lnSpc>
            <a:spcBef>
              <a:spcPct val="0"/>
            </a:spcBef>
            <a:spcAft>
              <a:spcPct val="35000"/>
            </a:spcAft>
          </a:pPr>
          <a:r>
            <a:rPr lang="en-US" sz="2200" b="1" i="1" kern="1200" smtClean="0">
              <a:solidFill>
                <a:srgbClr val="0070C0"/>
              </a:solidFill>
              <a:latin typeface="Arial Narrow" pitchFamily="34" charset="0"/>
            </a:rPr>
            <a:t>Intifadah</a:t>
          </a:r>
          <a:r>
            <a:rPr lang="en-US" sz="2200" b="1" kern="1200" smtClean="0">
              <a:solidFill>
                <a:srgbClr val="0070C0"/>
              </a:solidFill>
              <a:latin typeface="Arial Narrow" pitchFamily="34" charset="0"/>
            </a:rPr>
            <a:t> pertama bermula pada tahun 1987 sehingga tahun 1993 tetapi kembali reda apabila Perjanjian Oslo ditandatangani antara PLO yang mewakili Palestin dengan tentera Israel. </a:t>
          </a:r>
          <a:endParaRPr lang="en-US" sz="2200" b="1" kern="1200">
            <a:solidFill>
              <a:srgbClr val="0070C0"/>
            </a:solidFill>
            <a:latin typeface="Arial Narrow" pitchFamily="34" charset="0"/>
          </a:endParaRPr>
        </a:p>
      </dsp:txBody>
      <dsp:txXfrm>
        <a:off x="909584" y="655320"/>
        <a:ext cx="7915381" cy="1310640"/>
      </dsp:txXfrm>
    </dsp:sp>
    <dsp:sp modelId="{DC746A20-4605-40F8-93E0-A383E3EE25AE}">
      <dsp:nvSpPr>
        <dsp:cNvPr id="0" name=""/>
        <dsp:cNvSpPr/>
      </dsp:nvSpPr>
      <dsp:spPr>
        <a:xfrm>
          <a:off x="90434" y="491490"/>
          <a:ext cx="1638300" cy="16383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4D388F-518A-4071-9A82-E67E4E24D1D3}">
      <dsp:nvSpPr>
        <dsp:cNvPr id="0" name=""/>
        <dsp:cNvSpPr/>
      </dsp:nvSpPr>
      <dsp:spPr>
        <a:xfrm>
          <a:off x="1386001" y="2621280"/>
          <a:ext cx="7438964" cy="1310640"/>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321" tIns="55880" rIns="55880" bIns="55880" numCol="1" spcCol="1270" anchor="ctr" anchorCtr="0">
          <a:noAutofit/>
        </a:bodyPr>
        <a:lstStyle/>
        <a:p>
          <a:pPr lvl="0" algn="l" defTabSz="977900" rtl="0">
            <a:lnSpc>
              <a:spcPct val="90000"/>
            </a:lnSpc>
            <a:spcBef>
              <a:spcPct val="0"/>
            </a:spcBef>
            <a:spcAft>
              <a:spcPct val="35000"/>
            </a:spcAft>
          </a:pPr>
          <a:r>
            <a:rPr lang="en-US" sz="2200" b="1" kern="1200" smtClean="0">
              <a:solidFill>
                <a:srgbClr val="0000FF"/>
              </a:solidFill>
              <a:latin typeface="Arial Narrow" pitchFamily="34" charset="0"/>
            </a:rPr>
            <a:t>Perjanjian itu bertujuan untuk mengadakan perdamaian dan meredakan kemarahan rakyat Palestin yang mahukan kehidupan mereka berfungsi seperti sediakala. </a:t>
          </a:r>
          <a:endParaRPr lang="en-US" sz="2200" b="1" kern="1200">
            <a:solidFill>
              <a:srgbClr val="0000FF"/>
            </a:solidFill>
            <a:latin typeface="Arial Narrow" pitchFamily="34" charset="0"/>
          </a:endParaRPr>
        </a:p>
      </dsp:txBody>
      <dsp:txXfrm>
        <a:off x="1386001" y="2621280"/>
        <a:ext cx="7438964" cy="1310640"/>
      </dsp:txXfrm>
    </dsp:sp>
    <dsp:sp modelId="{B292A462-54FE-4E52-A8CF-791EAF94CD0C}">
      <dsp:nvSpPr>
        <dsp:cNvPr id="0" name=""/>
        <dsp:cNvSpPr/>
      </dsp:nvSpPr>
      <dsp:spPr>
        <a:xfrm>
          <a:off x="566851" y="2457450"/>
          <a:ext cx="1638300" cy="16383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351328-25E3-4A0C-8F5C-C1095D91E685}">
      <dsp:nvSpPr>
        <dsp:cNvPr id="0" name=""/>
        <dsp:cNvSpPr/>
      </dsp:nvSpPr>
      <dsp:spPr>
        <a:xfrm>
          <a:off x="909584" y="4587240"/>
          <a:ext cx="7915381" cy="1310640"/>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321" tIns="55880" rIns="55880" bIns="55880" numCol="1" spcCol="1270" anchor="ctr" anchorCtr="0">
          <a:noAutofit/>
        </a:bodyPr>
        <a:lstStyle/>
        <a:p>
          <a:pPr lvl="0" algn="l" defTabSz="977900" rtl="0">
            <a:lnSpc>
              <a:spcPct val="90000"/>
            </a:lnSpc>
            <a:spcBef>
              <a:spcPct val="0"/>
            </a:spcBef>
            <a:spcAft>
              <a:spcPct val="35000"/>
            </a:spcAft>
          </a:pPr>
          <a:r>
            <a:rPr lang="en-US" sz="2200" b="1" kern="1200" smtClean="0">
              <a:solidFill>
                <a:srgbClr val="7030A0"/>
              </a:solidFill>
              <a:latin typeface="Arial Narrow" pitchFamily="34" charset="0"/>
            </a:rPr>
            <a:t>29 September 2000 laungan </a:t>
          </a:r>
          <a:r>
            <a:rPr lang="en-US" sz="2200" b="1" i="1" kern="1200" smtClean="0">
              <a:solidFill>
                <a:srgbClr val="7030A0"/>
              </a:solidFill>
              <a:latin typeface="Arial Narrow" pitchFamily="34" charset="0"/>
            </a:rPr>
            <a:t>intifadah</a:t>
          </a:r>
          <a:r>
            <a:rPr lang="en-US" sz="2200" b="1" kern="1200" smtClean="0">
              <a:solidFill>
                <a:srgbClr val="7030A0"/>
              </a:solidFill>
              <a:latin typeface="Arial Narrow" pitchFamily="34" charset="0"/>
            </a:rPr>
            <a:t> bangkit semula selepas Ariel Sharon Perdana Menteri Israel ketika itu bersama 1,000 orang tenteranya pada 28 September 2000 mencemar kesucian Masjidil Aqsa. </a:t>
          </a:r>
          <a:endParaRPr lang="en-US" sz="2200" b="1" kern="1200">
            <a:solidFill>
              <a:srgbClr val="7030A0"/>
            </a:solidFill>
            <a:latin typeface="Arial Narrow" pitchFamily="34" charset="0"/>
          </a:endParaRPr>
        </a:p>
      </dsp:txBody>
      <dsp:txXfrm>
        <a:off x="909584" y="4587240"/>
        <a:ext cx="7915381" cy="1310640"/>
      </dsp:txXfrm>
    </dsp:sp>
    <dsp:sp modelId="{9AE3474E-2939-487A-87BE-2A55D0A2DA27}">
      <dsp:nvSpPr>
        <dsp:cNvPr id="0" name=""/>
        <dsp:cNvSpPr/>
      </dsp:nvSpPr>
      <dsp:spPr>
        <a:xfrm>
          <a:off x="90434" y="4423410"/>
          <a:ext cx="1638300" cy="16383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BAA90-71A1-446A-A263-163AD01D4121}">
      <dsp:nvSpPr>
        <dsp:cNvPr id="0" name=""/>
        <dsp:cNvSpPr/>
      </dsp:nvSpPr>
      <dsp:spPr>
        <a:xfrm>
          <a:off x="0" y="5625045"/>
          <a:ext cx="9144000" cy="123062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rgbClr val="002060"/>
              </a:solidFill>
              <a:latin typeface="Bernard MT Condensed" pitchFamily="18" charset="0"/>
            </a:rPr>
            <a:t>Kekejaman Israel ini sama sekali tidak dapat mematahkan semangat juang rakyat Palestin bahkan menyuburkan rasa keimanan mereka sekalipun </a:t>
          </a:r>
          <a:r>
            <a:rPr lang="en-MY" sz="2000" kern="1200" smtClean="0">
              <a:solidFill>
                <a:srgbClr val="002060"/>
              </a:solidFill>
              <a:latin typeface="Bernard MT Condensed" pitchFamily="18" charset="0"/>
            </a:rPr>
            <a:t>hanya bersenjatakan batu dan kayu</a:t>
          </a:r>
          <a:r>
            <a:rPr lang="en-US" sz="2000" kern="1200" smtClean="0">
              <a:solidFill>
                <a:srgbClr val="002060"/>
              </a:solidFill>
              <a:latin typeface="Bernard MT Condensed" pitchFamily="18" charset="0"/>
            </a:rPr>
            <a:t>. </a:t>
          </a:r>
          <a:endParaRPr lang="en-US" sz="2000" kern="1200">
            <a:solidFill>
              <a:srgbClr val="002060"/>
            </a:solidFill>
            <a:latin typeface="Bernard MT Condensed" pitchFamily="18" charset="0"/>
          </a:endParaRPr>
        </a:p>
      </dsp:txBody>
      <dsp:txXfrm>
        <a:off x="0" y="5625045"/>
        <a:ext cx="9144000" cy="1230622"/>
      </dsp:txXfrm>
    </dsp:sp>
    <dsp:sp modelId="{BE2C7801-F173-4203-8ACE-A5789B31A0C0}">
      <dsp:nvSpPr>
        <dsp:cNvPr id="0" name=""/>
        <dsp:cNvSpPr/>
      </dsp:nvSpPr>
      <dsp:spPr>
        <a:xfrm rot="10800000">
          <a:off x="0" y="3750807"/>
          <a:ext cx="9144000" cy="1892697"/>
        </a:xfrm>
        <a:prstGeom prst="upArrowCallou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rgbClr val="002060"/>
              </a:solidFill>
              <a:latin typeface="Bernard MT Condensed" pitchFamily="18" charset="0"/>
            </a:rPr>
            <a:t>Israel menutup kesalahan itu dengan alasan untuk mengekang keganasan yang diterajui oleh Hamas dan menganggap Hamas adalah pengganas yang perlu diperangi. </a:t>
          </a:r>
          <a:endParaRPr lang="en-US" sz="2000" kern="1200">
            <a:solidFill>
              <a:srgbClr val="002060"/>
            </a:solidFill>
            <a:latin typeface="Bernard MT Condensed" pitchFamily="18" charset="0"/>
          </a:endParaRPr>
        </a:p>
      </dsp:txBody>
      <dsp:txXfrm rot="10800000">
        <a:off x="0" y="3750807"/>
        <a:ext cx="9144000" cy="1229818"/>
      </dsp:txXfrm>
    </dsp:sp>
    <dsp:sp modelId="{7D5AAD87-E18A-4C09-AEFF-D874989286A4}">
      <dsp:nvSpPr>
        <dsp:cNvPr id="0" name=""/>
        <dsp:cNvSpPr/>
      </dsp:nvSpPr>
      <dsp:spPr>
        <a:xfrm rot="10800000">
          <a:off x="0" y="1876569"/>
          <a:ext cx="9144000" cy="1892697"/>
        </a:xfrm>
        <a:prstGeom prst="upArrowCallou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rgbClr val="002060"/>
              </a:solidFill>
              <a:latin typeface="Bernard MT Condensed" pitchFamily="18" charset="0"/>
            </a:rPr>
            <a:t>Apa yang menyayatkan hati, serangan ini telah meranapkan sebuah daerah kecil dengan begitu dahsyat sekali. </a:t>
          </a:r>
          <a:endParaRPr lang="en-US" sz="2000" kern="1200">
            <a:solidFill>
              <a:srgbClr val="002060"/>
            </a:solidFill>
            <a:latin typeface="Bernard MT Condensed" pitchFamily="18" charset="0"/>
          </a:endParaRPr>
        </a:p>
      </dsp:txBody>
      <dsp:txXfrm rot="10800000">
        <a:off x="0" y="1876569"/>
        <a:ext cx="9144000" cy="1229818"/>
      </dsp:txXfrm>
    </dsp:sp>
    <dsp:sp modelId="{A02E3599-58FC-4D7C-B6A5-E16BC78BA918}">
      <dsp:nvSpPr>
        <dsp:cNvPr id="0" name=""/>
        <dsp:cNvSpPr/>
      </dsp:nvSpPr>
      <dsp:spPr>
        <a:xfrm rot="10800000">
          <a:off x="0" y="2331"/>
          <a:ext cx="9144000" cy="1892697"/>
        </a:xfrm>
        <a:prstGeom prst="upArrowCallou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err="1" smtClean="0">
              <a:solidFill>
                <a:srgbClr val="002060"/>
              </a:solidFill>
              <a:latin typeface="Bernard MT Condensed" pitchFamily="18" charset="0"/>
            </a:rPr>
            <a:t>Kebangkitan</a:t>
          </a:r>
          <a:r>
            <a:rPr lang="en-US" sz="2000" kern="1200" dirty="0" smtClean="0">
              <a:solidFill>
                <a:srgbClr val="002060"/>
              </a:solidFill>
              <a:latin typeface="Bernard MT Condensed" pitchFamily="18" charset="0"/>
            </a:rPr>
            <a:t> kali </a:t>
          </a:r>
          <a:r>
            <a:rPr lang="en-US" sz="2000" kern="1200" dirty="0" err="1" smtClean="0">
              <a:solidFill>
                <a:srgbClr val="002060"/>
              </a:solidFill>
              <a:latin typeface="Bernard MT Condensed" pitchFamily="18" charset="0"/>
            </a:rPr>
            <a:t>ini</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berlangsung</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dan</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menghasilkan</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beberapa</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siri</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perjanjian</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usaha</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damai</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untuk</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meredakan</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keadaan</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antara</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kedua-dua</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pihak</a:t>
          </a:r>
          <a:r>
            <a:rPr lang="en-US" sz="2000" kern="1200" dirty="0" smtClean="0">
              <a:solidFill>
                <a:srgbClr val="002060"/>
              </a:solidFill>
              <a:latin typeface="Bernard MT Condensed" pitchFamily="18" charset="0"/>
            </a:rPr>
            <a:t>. Israel </a:t>
          </a:r>
          <a:r>
            <a:rPr lang="en-US" sz="2000" kern="1200" dirty="0" err="1" smtClean="0">
              <a:solidFill>
                <a:srgbClr val="002060"/>
              </a:solidFill>
              <a:latin typeface="Bernard MT Condensed" pitchFamily="18" charset="0"/>
            </a:rPr>
            <a:t>mengkhianati</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perjanjian</a:t>
          </a:r>
          <a:r>
            <a:rPr lang="en-US" sz="2000" kern="1200" dirty="0" smtClean="0">
              <a:solidFill>
                <a:srgbClr val="002060"/>
              </a:solidFill>
              <a:latin typeface="Bernard MT Condensed" pitchFamily="18" charset="0"/>
            </a:rPr>
            <a:t> yang </a:t>
          </a:r>
          <a:r>
            <a:rPr lang="en-US" sz="2000" kern="1200" dirty="0" err="1" smtClean="0">
              <a:solidFill>
                <a:srgbClr val="002060"/>
              </a:solidFill>
              <a:latin typeface="Bernard MT Condensed" pitchFamily="18" charset="0"/>
            </a:rPr>
            <a:t>dibuat</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dan</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meneruskan</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keganasan</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mereka</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dengan</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menyerang</a:t>
          </a:r>
          <a:r>
            <a:rPr lang="en-US" sz="2000" kern="1200" dirty="0" smtClean="0">
              <a:solidFill>
                <a:srgbClr val="002060"/>
              </a:solidFill>
              <a:latin typeface="Bernard MT Condensed" pitchFamily="18" charset="0"/>
            </a:rPr>
            <a:t> Gaza </a:t>
          </a:r>
          <a:r>
            <a:rPr lang="en-US" sz="2000" kern="1200" dirty="0" err="1" smtClean="0">
              <a:solidFill>
                <a:srgbClr val="002060"/>
              </a:solidFill>
              <a:latin typeface="Bernard MT Condensed" pitchFamily="18" charset="0"/>
            </a:rPr>
            <a:t>pada</a:t>
          </a:r>
          <a:r>
            <a:rPr lang="en-US" sz="2000" kern="1200" dirty="0" smtClean="0">
              <a:solidFill>
                <a:srgbClr val="002060"/>
              </a:solidFill>
              <a:latin typeface="Bernard MT Condensed" pitchFamily="18" charset="0"/>
            </a:rPr>
            <a:t> </a:t>
          </a:r>
          <a:r>
            <a:rPr lang="en-US" sz="2000" kern="1200" dirty="0" err="1" smtClean="0">
              <a:solidFill>
                <a:srgbClr val="002060"/>
              </a:solidFill>
              <a:latin typeface="Bernard MT Condensed" pitchFamily="18" charset="0"/>
            </a:rPr>
            <a:t>akhir</a:t>
          </a:r>
          <a:r>
            <a:rPr lang="en-US" sz="2000" kern="1200" dirty="0" smtClean="0">
              <a:solidFill>
                <a:srgbClr val="002060"/>
              </a:solidFill>
              <a:latin typeface="Bernard MT Condensed" pitchFamily="18" charset="0"/>
            </a:rPr>
            <a:t> 2008 </a:t>
          </a:r>
          <a:r>
            <a:rPr lang="en-US" sz="2000" kern="1200" dirty="0" err="1" smtClean="0">
              <a:solidFill>
                <a:srgbClr val="002060"/>
              </a:solidFill>
              <a:latin typeface="Bernard MT Condensed" pitchFamily="18" charset="0"/>
            </a:rPr>
            <a:t>hingga</a:t>
          </a:r>
          <a:r>
            <a:rPr lang="en-US" sz="2000" kern="1200" dirty="0" smtClean="0">
              <a:solidFill>
                <a:srgbClr val="002060"/>
              </a:solidFill>
              <a:latin typeface="Bernard MT Condensed" pitchFamily="18" charset="0"/>
            </a:rPr>
            <a:t> 22 </a:t>
          </a:r>
          <a:r>
            <a:rPr lang="en-US" sz="2000" kern="1200" dirty="0" err="1" smtClean="0">
              <a:solidFill>
                <a:srgbClr val="002060"/>
              </a:solidFill>
              <a:latin typeface="Bernard MT Condensed" pitchFamily="18" charset="0"/>
            </a:rPr>
            <a:t>Januari</a:t>
          </a:r>
          <a:r>
            <a:rPr lang="en-US" sz="2000" kern="1200" dirty="0" smtClean="0">
              <a:solidFill>
                <a:srgbClr val="002060"/>
              </a:solidFill>
              <a:latin typeface="Bernard MT Condensed" pitchFamily="18" charset="0"/>
            </a:rPr>
            <a:t> 2009. </a:t>
          </a:r>
          <a:endParaRPr lang="en-US" sz="2000" kern="1200" dirty="0">
            <a:solidFill>
              <a:srgbClr val="002060"/>
            </a:solidFill>
            <a:latin typeface="Bernard MT Condensed" pitchFamily="18" charset="0"/>
          </a:endParaRPr>
        </a:p>
      </dsp:txBody>
      <dsp:txXfrm rot="10800000">
        <a:off x="0" y="2331"/>
        <a:ext cx="9144000" cy="12298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7F90D-3EDF-4170-B557-689FD8CED0AD}">
      <dsp:nvSpPr>
        <dsp:cNvPr id="0" name=""/>
        <dsp:cNvSpPr/>
      </dsp:nvSpPr>
      <dsp:spPr>
        <a:xfrm>
          <a:off x="0" y="0"/>
          <a:ext cx="7578090" cy="196596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MY" sz="2600" kern="1200" smtClean="0">
              <a:solidFill>
                <a:schemeClr val="tx1"/>
              </a:solidFill>
              <a:latin typeface="Bernard MT Condensed" pitchFamily="18" charset="0"/>
            </a:rPr>
            <a:t>Palestin adalah bumi anbiya’ yang dimuliakan Allah SWT</a:t>
          </a:r>
          <a:endParaRPr lang="en-US" sz="2600" kern="1200">
            <a:solidFill>
              <a:schemeClr val="tx1"/>
            </a:solidFill>
            <a:latin typeface="Bernard MT Condensed" pitchFamily="18" charset="0"/>
          </a:endParaRPr>
        </a:p>
      </dsp:txBody>
      <dsp:txXfrm>
        <a:off x="57581" y="57581"/>
        <a:ext cx="5456665" cy="1850798"/>
      </dsp:txXfrm>
    </dsp:sp>
    <dsp:sp modelId="{4FD542F2-44E0-416A-A27D-71E67C9A7CA5}">
      <dsp:nvSpPr>
        <dsp:cNvPr id="0" name=""/>
        <dsp:cNvSpPr/>
      </dsp:nvSpPr>
      <dsp:spPr>
        <a:xfrm>
          <a:off x="668654" y="2293619"/>
          <a:ext cx="7578090" cy="1965960"/>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MY" sz="2600" kern="1200" dirty="0" err="1" smtClean="0">
              <a:solidFill>
                <a:schemeClr val="tx1"/>
              </a:solidFill>
              <a:latin typeface="Bernard MT Condensed" pitchFamily="18" charset="0"/>
            </a:rPr>
            <a:t>Baitulmaqdis</a:t>
          </a:r>
          <a:r>
            <a:rPr lang="en-MY" sz="2600" kern="1200" dirty="0" smtClean="0">
              <a:solidFill>
                <a:schemeClr val="tx1"/>
              </a:solidFill>
              <a:latin typeface="Bernard MT Condensed" pitchFamily="18" charset="0"/>
            </a:rPr>
            <a:t> </a:t>
          </a:r>
        </a:p>
        <a:p>
          <a:pPr lvl="0" algn="ctr" defTabSz="1155700" rtl="0">
            <a:lnSpc>
              <a:spcPct val="90000"/>
            </a:lnSpc>
            <a:spcBef>
              <a:spcPct val="0"/>
            </a:spcBef>
            <a:spcAft>
              <a:spcPct val="35000"/>
            </a:spcAft>
          </a:pPr>
          <a:r>
            <a:rPr lang="en-MY" sz="2600" kern="1200" dirty="0" smtClean="0">
              <a:solidFill>
                <a:schemeClr val="tx1"/>
              </a:solidFill>
              <a:latin typeface="Bernard MT Condensed" pitchFamily="18" charset="0"/>
            </a:rPr>
            <a:t> </a:t>
          </a:r>
          <a:r>
            <a:rPr lang="en-MY" sz="2600" kern="1200" dirty="0" err="1" smtClean="0">
              <a:solidFill>
                <a:schemeClr val="tx1"/>
              </a:solidFill>
              <a:latin typeface="Bernard MT Condensed" pitchFamily="18" charset="0"/>
            </a:rPr>
            <a:t>menjadi</a:t>
          </a:r>
          <a:r>
            <a:rPr lang="en-MY" sz="2600" kern="1200" dirty="0" smtClean="0">
              <a:solidFill>
                <a:schemeClr val="tx1"/>
              </a:solidFill>
              <a:latin typeface="Bernard MT Condensed" pitchFamily="18" charset="0"/>
            </a:rPr>
            <a:t> </a:t>
          </a:r>
          <a:r>
            <a:rPr lang="en-MY" sz="2600" kern="1200" dirty="0" err="1" smtClean="0">
              <a:solidFill>
                <a:schemeClr val="tx1"/>
              </a:solidFill>
              <a:latin typeface="Bernard MT Condensed" pitchFamily="18" charset="0"/>
            </a:rPr>
            <a:t>pintu</a:t>
          </a:r>
          <a:r>
            <a:rPr lang="en-MY" sz="2600" kern="1200" dirty="0" smtClean="0">
              <a:solidFill>
                <a:schemeClr val="tx1"/>
              </a:solidFill>
              <a:latin typeface="Bernard MT Condensed" pitchFamily="18" charset="0"/>
            </a:rPr>
            <a:t> </a:t>
          </a:r>
          <a:r>
            <a:rPr lang="en-MY" sz="2600" kern="1200" dirty="0" err="1" smtClean="0">
              <a:solidFill>
                <a:schemeClr val="tx1"/>
              </a:solidFill>
              <a:latin typeface="Bernard MT Condensed" pitchFamily="18" charset="0"/>
            </a:rPr>
            <a:t>laluan</a:t>
          </a:r>
          <a:r>
            <a:rPr lang="en-MY" sz="2600" kern="1200" dirty="0" smtClean="0">
              <a:solidFill>
                <a:schemeClr val="tx1"/>
              </a:solidFill>
              <a:latin typeface="Bernard MT Condensed" pitchFamily="18" charset="0"/>
            </a:rPr>
            <a:t> </a:t>
          </a:r>
          <a:r>
            <a:rPr lang="en-MY" sz="2600" kern="1200" dirty="0" err="1" smtClean="0">
              <a:solidFill>
                <a:schemeClr val="tx1"/>
              </a:solidFill>
              <a:latin typeface="Bernard MT Condensed" pitchFamily="18" charset="0"/>
            </a:rPr>
            <a:t>untuk</a:t>
          </a:r>
          <a:r>
            <a:rPr lang="en-MY" sz="2600" kern="1200" dirty="0" smtClean="0">
              <a:solidFill>
                <a:schemeClr val="tx1"/>
              </a:solidFill>
              <a:latin typeface="Bernard MT Condensed" pitchFamily="18" charset="0"/>
            </a:rPr>
            <a:t> </a:t>
          </a:r>
          <a:r>
            <a:rPr lang="en-MY" sz="2600" kern="1200" dirty="0" err="1" smtClean="0">
              <a:solidFill>
                <a:schemeClr val="tx1"/>
              </a:solidFill>
              <a:latin typeface="Bernard MT Condensed" pitchFamily="18" charset="0"/>
            </a:rPr>
            <a:t>ke</a:t>
          </a:r>
          <a:r>
            <a:rPr lang="en-MY" sz="2600" kern="1200" dirty="0" smtClean="0">
              <a:solidFill>
                <a:schemeClr val="tx1"/>
              </a:solidFill>
              <a:latin typeface="Bernard MT Condensed" pitchFamily="18" charset="0"/>
            </a:rPr>
            <a:t> </a:t>
          </a:r>
          <a:r>
            <a:rPr lang="en-MY" sz="2600" kern="1200" dirty="0" err="1" smtClean="0">
              <a:solidFill>
                <a:schemeClr val="tx1"/>
              </a:solidFill>
              <a:latin typeface="Bernard MT Condensed" pitchFamily="18" charset="0"/>
            </a:rPr>
            <a:t>langit</a:t>
          </a:r>
          <a:r>
            <a:rPr lang="en-MY" sz="2600" kern="1200" dirty="0" smtClean="0">
              <a:solidFill>
                <a:schemeClr val="tx1"/>
              </a:solidFill>
              <a:latin typeface="Bernard MT Condensed" pitchFamily="18" charset="0"/>
            </a:rPr>
            <a:t> </a:t>
          </a:r>
          <a:r>
            <a:rPr lang="en-MY" sz="2600" kern="1200" dirty="0" err="1" smtClean="0">
              <a:solidFill>
                <a:schemeClr val="tx1"/>
              </a:solidFill>
              <a:latin typeface="Bernard MT Condensed" pitchFamily="18" charset="0"/>
            </a:rPr>
            <a:t>semasa</a:t>
          </a:r>
          <a:r>
            <a:rPr lang="en-MY" sz="2600" kern="1200" dirty="0" smtClean="0">
              <a:solidFill>
                <a:schemeClr val="tx1"/>
              </a:solidFill>
              <a:latin typeface="Bernard MT Condensed" pitchFamily="18" charset="0"/>
            </a:rPr>
            <a:t> </a:t>
          </a:r>
          <a:r>
            <a:rPr lang="en-MY" sz="2600" kern="1200" dirty="0" err="1" smtClean="0">
              <a:solidFill>
                <a:schemeClr val="tx1"/>
              </a:solidFill>
              <a:latin typeface="Bernard MT Condensed" pitchFamily="18" charset="0"/>
            </a:rPr>
            <a:t>Mikraj</a:t>
          </a:r>
          <a:r>
            <a:rPr lang="en-MY" sz="2600" kern="1200" dirty="0" smtClean="0">
              <a:solidFill>
                <a:schemeClr val="tx1"/>
              </a:solidFill>
              <a:latin typeface="Bernard MT Condensed" pitchFamily="18" charset="0"/>
            </a:rPr>
            <a:t> </a:t>
          </a:r>
          <a:r>
            <a:rPr lang="en-MY" sz="2600" kern="1200" dirty="0" err="1" smtClean="0">
              <a:solidFill>
                <a:schemeClr val="tx1"/>
              </a:solidFill>
              <a:latin typeface="Bernard MT Condensed" pitchFamily="18" charset="0"/>
            </a:rPr>
            <a:t>Rasulullah</a:t>
          </a:r>
          <a:r>
            <a:rPr lang="en-MY" sz="2600" kern="1200" dirty="0" smtClean="0">
              <a:solidFill>
                <a:schemeClr val="tx1"/>
              </a:solidFill>
              <a:latin typeface="Bernard MT Condensed" pitchFamily="18" charset="0"/>
            </a:rPr>
            <a:t> SAW </a:t>
          </a:r>
          <a:r>
            <a:rPr lang="en-MY" sz="2600" kern="1200" dirty="0" err="1" smtClean="0">
              <a:solidFill>
                <a:schemeClr val="tx1"/>
              </a:solidFill>
              <a:latin typeface="Bernard MT Condensed" pitchFamily="18" charset="0"/>
            </a:rPr>
            <a:t>ke</a:t>
          </a:r>
          <a:r>
            <a:rPr lang="en-MY" sz="2600" kern="1200" dirty="0" smtClean="0">
              <a:solidFill>
                <a:schemeClr val="tx1"/>
              </a:solidFill>
              <a:latin typeface="Bernard MT Condensed" pitchFamily="18" charset="0"/>
            </a:rPr>
            <a:t> </a:t>
          </a:r>
          <a:r>
            <a:rPr lang="en-MY" sz="2600" kern="1200" dirty="0" err="1" smtClean="0">
              <a:solidFill>
                <a:schemeClr val="tx1"/>
              </a:solidFill>
              <a:latin typeface="Bernard MT Condensed" pitchFamily="18" charset="0"/>
            </a:rPr>
            <a:t>tempat</a:t>
          </a:r>
          <a:r>
            <a:rPr lang="en-MY" sz="2600" kern="1200" dirty="0" smtClean="0">
              <a:solidFill>
                <a:schemeClr val="tx1"/>
              </a:solidFill>
              <a:latin typeface="Bernard MT Condensed" pitchFamily="18" charset="0"/>
            </a:rPr>
            <a:t> yang </a:t>
          </a:r>
          <a:r>
            <a:rPr lang="en-MY" sz="2600" kern="1200" dirty="0" err="1" smtClean="0">
              <a:solidFill>
                <a:schemeClr val="tx1"/>
              </a:solidFill>
              <a:latin typeface="Bernard MT Condensed" pitchFamily="18" charset="0"/>
            </a:rPr>
            <a:t>mulia</a:t>
          </a:r>
          <a:r>
            <a:rPr lang="en-MY" sz="2600" kern="1200" dirty="0" smtClean="0">
              <a:solidFill>
                <a:schemeClr val="tx1"/>
              </a:solidFill>
              <a:latin typeface="Bernard MT Condensed" pitchFamily="18" charset="0"/>
            </a:rPr>
            <a:t> di </a:t>
          </a:r>
          <a:r>
            <a:rPr lang="en-MY" sz="2600" kern="1200" dirty="0" err="1" smtClean="0">
              <a:solidFill>
                <a:schemeClr val="tx1"/>
              </a:solidFill>
              <a:latin typeface="Bernard MT Condensed" pitchFamily="18" charset="0"/>
            </a:rPr>
            <a:t>sisi</a:t>
          </a:r>
          <a:r>
            <a:rPr lang="en-MY" sz="2600" kern="1200" dirty="0" smtClean="0">
              <a:solidFill>
                <a:schemeClr val="tx1"/>
              </a:solidFill>
              <a:latin typeface="Bernard MT Condensed" pitchFamily="18" charset="0"/>
            </a:rPr>
            <a:t> Allah. </a:t>
          </a:r>
          <a:endParaRPr lang="en-US" sz="2600" kern="1200" dirty="0">
            <a:solidFill>
              <a:schemeClr val="tx1"/>
            </a:solidFill>
            <a:latin typeface="Bernard MT Condensed" pitchFamily="18" charset="0"/>
          </a:endParaRPr>
        </a:p>
      </dsp:txBody>
      <dsp:txXfrm>
        <a:off x="726235" y="2351200"/>
        <a:ext cx="5516399" cy="1850798"/>
      </dsp:txXfrm>
    </dsp:sp>
    <dsp:sp modelId="{E8CBA90D-FBF8-4E60-A264-95B71A35FD69}">
      <dsp:nvSpPr>
        <dsp:cNvPr id="0" name=""/>
        <dsp:cNvSpPr/>
      </dsp:nvSpPr>
      <dsp:spPr>
        <a:xfrm>
          <a:off x="1337309" y="4587239"/>
          <a:ext cx="7578090" cy="196596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MY" sz="2600" kern="1200" smtClean="0">
              <a:solidFill>
                <a:schemeClr val="tx1"/>
              </a:solidFill>
              <a:latin typeface="Bernard MT Condensed" pitchFamily="18" charset="0"/>
            </a:rPr>
            <a:t>Kenyataan ini menuntut kita untuk terus kekal bersatu dan mempertahankan kemuliaannya sebagaimana Baitullah di Mekah dan Masjid Nabawi di Madinah. </a:t>
          </a:r>
          <a:endParaRPr lang="en-US" sz="2600" kern="1200">
            <a:solidFill>
              <a:schemeClr val="tx1"/>
            </a:solidFill>
            <a:latin typeface="Bernard MT Condensed" pitchFamily="18" charset="0"/>
          </a:endParaRPr>
        </a:p>
      </dsp:txBody>
      <dsp:txXfrm>
        <a:off x="1394890" y="4644820"/>
        <a:ext cx="5516399" cy="1850798"/>
      </dsp:txXfrm>
    </dsp:sp>
    <dsp:sp modelId="{D23CEF68-6868-4C0F-BF5B-AB7870DE8ABA}">
      <dsp:nvSpPr>
        <dsp:cNvPr id="0" name=""/>
        <dsp:cNvSpPr/>
      </dsp:nvSpPr>
      <dsp:spPr>
        <a:xfrm>
          <a:off x="6300216" y="1490853"/>
          <a:ext cx="1277874" cy="1277874"/>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ernard MT Condensed" pitchFamily="18" charset="0"/>
          </a:endParaRPr>
        </a:p>
      </dsp:txBody>
      <dsp:txXfrm>
        <a:off x="6587738" y="1490853"/>
        <a:ext cx="702830" cy="961600"/>
      </dsp:txXfrm>
    </dsp:sp>
    <dsp:sp modelId="{C60502EB-D52C-46FB-B2CF-97603896DFDC}">
      <dsp:nvSpPr>
        <dsp:cNvPr id="0" name=""/>
        <dsp:cNvSpPr/>
      </dsp:nvSpPr>
      <dsp:spPr>
        <a:xfrm>
          <a:off x="6968871" y="3771366"/>
          <a:ext cx="1277874" cy="1277874"/>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ernard MT Condensed" pitchFamily="18" charset="0"/>
          </a:endParaRPr>
        </a:p>
      </dsp:txBody>
      <dsp:txXfrm>
        <a:off x="7256393" y="3771366"/>
        <a:ext cx="702830" cy="961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EBE03-3A12-48F0-BB7D-8BF39B7D5F8C}">
      <dsp:nvSpPr>
        <dsp:cNvPr id="0" name=""/>
        <dsp:cNvSpPr/>
      </dsp:nvSpPr>
      <dsp:spPr>
        <a:xfrm>
          <a:off x="3659" y="672419"/>
          <a:ext cx="3255225" cy="3255225"/>
        </a:xfrm>
        <a:prstGeom prst="roundRect">
          <a:avLst>
            <a:gd name="adj" fmla="val 1000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30DF19-6418-4A4F-A6EB-6FC9F2C7E5FD}">
      <dsp:nvSpPr>
        <dsp:cNvPr id="0" name=""/>
        <dsp:cNvSpPr/>
      </dsp:nvSpPr>
      <dsp:spPr>
        <a:xfrm>
          <a:off x="533580" y="2625554"/>
          <a:ext cx="3255225" cy="325522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MY" sz="2100" kern="1200" dirty="0" err="1" smtClean="0">
              <a:solidFill>
                <a:srgbClr val="FFC000"/>
              </a:solidFill>
              <a:latin typeface="Bernard MT Condensed" pitchFamily="18" charset="0"/>
            </a:rPr>
            <a:t>langkah</a:t>
          </a:r>
          <a:r>
            <a:rPr lang="en-MY" sz="2100" kern="1200" dirty="0" smtClean="0">
              <a:solidFill>
                <a:srgbClr val="FFC000"/>
              </a:solidFill>
              <a:latin typeface="Bernard MT Condensed" pitchFamily="18" charset="0"/>
            </a:rPr>
            <a:t> </a:t>
          </a:r>
          <a:r>
            <a:rPr lang="en-MY" sz="2100" kern="1200" dirty="0" err="1" smtClean="0">
              <a:solidFill>
                <a:srgbClr val="FFC000"/>
              </a:solidFill>
              <a:latin typeface="Bernard MT Condensed" pitchFamily="18" charset="0"/>
            </a:rPr>
            <a:t>mengiktiraf</a:t>
          </a:r>
          <a:r>
            <a:rPr lang="en-MY" sz="2100" kern="1200" dirty="0" smtClean="0">
              <a:solidFill>
                <a:srgbClr val="FFC000"/>
              </a:solidFill>
              <a:latin typeface="Bernard MT Condensed" pitchFamily="18" charset="0"/>
            </a:rPr>
            <a:t> </a:t>
          </a:r>
          <a:r>
            <a:rPr lang="en-MY" sz="2100" kern="1200" dirty="0" err="1" smtClean="0">
              <a:solidFill>
                <a:srgbClr val="FFC000"/>
              </a:solidFill>
              <a:latin typeface="Bernard MT Condensed" pitchFamily="18" charset="0"/>
            </a:rPr>
            <a:t>negara</a:t>
          </a:r>
          <a:r>
            <a:rPr lang="en-MY" sz="2100" kern="1200" dirty="0" smtClean="0">
              <a:solidFill>
                <a:srgbClr val="FFC000"/>
              </a:solidFill>
              <a:latin typeface="Bernard MT Condensed" pitchFamily="18" charset="0"/>
            </a:rPr>
            <a:t> Israel </a:t>
          </a:r>
          <a:r>
            <a:rPr lang="en-MY" sz="2100" kern="1200" dirty="0" err="1" smtClean="0">
              <a:solidFill>
                <a:srgbClr val="FFC000"/>
              </a:solidFill>
              <a:latin typeface="Bernard MT Condensed" pitchFamily="18" charset="0"/>
            </a:rPr>
            <a:t>atau</a:t>
          </a:r>
          <a:r>
            <a:rPr lang="en-MY" sz="2100" kern="1200" dirty="0" smtClean="0">
              <a:solidFill>
                <a:srgbClr val="FFC000"/>
              </a:solidFill>
              <a:latin typeface="Bernard MT Condensed" pitchFamily="18" charset="0"/>
            </a:rPr>
            <a:t> </a:t>
          </a:r>
          <a:r>
            <a:rPr lang="en-MY" sz="2100" kern="1200" dirty="0" err="1" smtClean="0">
              <a:solidFill>
                <a:srgbClr val="FFC000"/>
              </a:solidFill>
              <a:latin typeface="Bernard MT Condensed" pitchFamily="18" charset="0"/>
            </a:rPr>
            <a:t>mengadakan</a:t>
          </a:r>
          <a:r>
            <a:rPr lang="en-MY" sz="2100" kern="1200" dirty="0" smtClean="0">
              <a:solidFill>
                <a:srgbClr val="FFC000"/>
              </a:solidFill>
              <a:latin typeface="Bernard MT Condensed" pitchFamily="18" charset="0"/>
            </a:rPr>
            <a:t> </a:t>
          </a:r>
          <a:r>
            <a:rPr lang="en-MY" sz="2100" kern="1200" dirty="0" err="1" smtClean="0">
              <a:solidFill>
                <a:srgbClr val="FFC000"/>
              </a:solidFill>
              <a:latin typeface="Bernard MT Condensed" pitchFamily="18" charset="0"/>
            </a:rPr>
            <a:t>hubungan</a:t>
          </a:r>
          <a:r>
            <a:rPr lang="en-MY" sz="2100" kern="1200" dirty="0" smtClean="0">
              <a:solidFill>
                <a:srgbClr val="FFC000"/>
              </a:solidFill>
              <a:latin typeface="Bernard MT Condensed" pitchFamily="18" charset="0"/>
            </a:rPr>
            <a:t> </a:t>
          </a:r>
          <a:r>
            <a:rPr lang="en-MY" sz="2100" kern="1200" dirty="0" err="1" smtClean="0">
              <a:solidFill>
                <a:srgbClr val="FFC000"/>
              </a:solidFill>
              <a:latin typeface="Bernard MT Condensed" pitchFamily="18" charset="0"/>
            </a:rPr>
            <a:t>untuk</a:t>
          </a:r>
          <a:r>
            <a:rPr lang="en-MY" sz="2100" kern="1200" dirty="0" smtClean="0">
              <a:solidFill>
                <a:srgbClr val="FFC000"/>
              </a:solidFill>
              <a:latin typeface="Bernard MT Condensed" pitchFamily="18" charset="0"/>
            </a:rPr>
            <a:t> </a:t>
          </a:r>
          <a:r>
            <a:rPr lang="en-MY" sz="2100" kern="1200" dirty="0" err="1" smtClean="0">
              <a:solidFill>
                <a:srgbClr val="FFC000"/>
              </a:solidFill>
              <a:latin typeface="Bernard MT Condensed" pitchFamily="18" charset="0"/>
            </a:rPr>
            <a:t>mengiktiraf</a:t>
          </a:r>
          <a:r>
            <a:rPr lang="en-MY" sz="2100" kern="1200" dirty="0" smtClean="0">
              <a:solidFill>
                <a:srgbClr val="FFC000"/>
              </a:solidFill>
              <a:latin typeface="Bernard MT Condensed" pitchFamily="18" charset="0"/>
            </a:rPr>
            <a:t> </a:t>
          </a:r>
          <a:r>
            <a:rPr lang="en-MY" sz="2100" kern="1200" dirty="0" err="1" smtClean="0">
              <a:solidFill>
                <a:srgbClr val="FFC000"/>
              </a:solidFill>
              <a:latin typeface="Bernard MT Condensed" pitchFamily="18" charset="0"/>
            </a:rPr>
            <a:t>negara</a:t>
          </a:r>
          <a:r>
            <a:rPr lang="en-MY" sz="2100" kern="1200" dirty="0" smtClean="0">
              <a:solidFill>
                <a:srgbClr val="FFC000"/>
              </a:solidFill>
              <a:latin typeface="Bernard MT Condensed" pitchFamily="18" charset="0"/>
            </a:rPr>
            <a:t> </a:t>
          </a:r>
          <a:r>
            <a:rPr lang="en-MY" sz="2100" kern="1200" dirty="0" err="1" smtClean="0">
              <a:solidFill>
                <a:srgbClr val="FFC000"/>
              </a:solidFill>
              <a:latin typeface="Bernard MT Condensed" pitchFamily="18" charset="0"/>
            </a:rPr>
            <a:t>itu</a:t>
          </a:r>
          <a:r>
            <a:rPr lang="en-MY" sz="2100" kern="1200" dirty="0" smtClean="0">
              <a:solidFill>
                <a:srgbClr val="FFC000"/>
              </a:solidFill>
              <a:latin typeface="Bernard MT Condensed" pitchFamily="18" charset="0"/>
            </a:rPr>
            <a:t> </a:t>
          </a:r>
          <a:r>
            <a:rPr lang="en-MY" sz="2100" kern="1200" dirty="0" err="1" smtClean="0">
              <a:solidFill>
                <a:srgbClr val="FFC000"/>
              </a:solidFill>
              <a:latin typeface="Bernard MT Condensed" pitchFamily="18" charset="0"/>
            </a:rPr>
            <a:t>merupakan</a:t>
          </a:r>
          <a:r>
            <a:rPr lang="en-MY" sz="2100" kern="1200" dirty="0" smtClean="0">
              <a:solidFill>
                <a:srgbClr val="FFC000"/>
              </a:solidFill>
              <a:latin typeface="Bernard MT Condensed" pitchFamily="18" charset="0"/>
            </a:rPr>
            <a:t> </a:t>
          </a:r>
          <a:r>
            <a:rPr lang="en-MY" sz="2100" kern="1200" dirty="0" err="1" smtClean="0">
              <a:solidFill>
                <a:srgbClr val="FFC000"/>
              </a:solidFill>
              <a:latin typeface="Bernard MT Condensed" pitchFamily="18" charset="0"/>
            </a:rPr>
            <a:t>satu</a:t>
          </a:r>
          <a:r>
            <a:rPr lang="en-MY" sz="2100" kern="1200" dirty="0" smtClean="0">
              <a:solidFill>
                <a:srgbClr val="FFC000"/>
              </a:solidFill>
              <a:latin typeface="Bernard MT Condensed" pitchFamily="18" charset="0"/>
            </a:rPr>
            <a:t> </a:t>
          </a:r>
          <a:r>
            <a:rPr lang="en-MY" sz="2100" kern="1200" dirty="0" err="1" smtClean="0">
              <a:solidFill>
                <a:srgbClr val="FFC000"/>
              </a:solidFill>
              <a:latin typeface="Bernard MT Condensed" pitchFamily="18" charset="0"/>
            </a:rPr>
            <a:t>langkah</a:t>
          </a:r>
          <a:r>
            <a:rPr lang="en-MY" sz="2100" kern="1200" dirty="0" smtClean="0">
              <a:solidFill>
                <a:srgbClr val="FFC000"/>
              </a:solidFill>
              <a:latin typeface="Bernard MT Condensed" pitchFamily="18" charset="0"/>
            </a:rPr>
            <a:t> yang </a:t>
          </a:r>
          <a:r>
            <a:rPr lang="en-MY" sz="2100" kern="1200" dirty="0" err="1" smtClean="0">
              <a:solidFill>
                <a:srgbClr val="FFC000"/>
              </a:solidFill>
              <a:latin typeface="Bernard MT Condensed" pitchFamily="18" charset="0"/>
            </a:rPr>
            <a:t>tidak</a:t>
          </a:r>
          <a:r>
            <a:rPr lang="en-MY" sz="2100" kern="1200" dirty="0" smtClean="0">
              <a:solidFill>
                <a:srgbClr val="FFC000"/>
              </a:solidFill>
              <a:latin typeface="Bernard MT Condensed" pitchFamily="18" charset="0"/>
            </a:rPr>
            <a:t> </a:t>
          </a:r>
          <a:r>
            <a:rPr lang="en-MY" sz="2100" kern="1200" dirty="0" err="1" smtClean="0">
              <a:solidFill>
                <a:srgbClr val="FFC000"/>
              </a:solidFill>
              <a:latin typeface="Bernard MT Condensed" pitchFamily="18" charset="0"/>
            </a:rPr>
            <a:t>boleh</a:t>
          </a:r>
          <a:r>
            <a:rPr lang="en-MY" sz="2100" kern="1200" dirty="0" smtClean="0">
              <a:solidFill>
                <a:srgbClr val="FFC000"/>
              </a:solidFill>
              <a:latin typeface="Bernard MT Condensed" pitchFamily="18" charset="0"/>
            </a:rPr>
            <a:t> </a:t>
          </a:r>
          <a:r>
            <a:rPr lang="en-MY" sz="2100" kern="1200" dirty="0" err="1" smtClean="0">
              <a:solidFill>
                <a:srgbClr val="FFC000"/>
              </a:solidFill>
              <a:latin typeface="Bernard MT Condensed" pitchFamily="18" charset="0"/>
            </a:rPr>
            <a:t>diterima</a:t>
          </a:r>
          <a:r>
            <a:rPr lang="en-MY" sz="2100" kern="1200" dirty="0" smtClean="0">
              <a:solidFill>
                <a:srgbClr val="FFC000"/>
              </a:solidFill>
              <a:latin typeface="Bernard MT Condensed" pitchFamily="18" charset="0"/>
            </a:rPr>
            <a:t> </a:t>
          </a:r>
          <a:r>
            <a:rPr lang="en-MY" sz="2100" kern="1200" dirty="0" err="1" smtClean="0">
              <a:solidFill>
                <a:srgbClr val="FFC000"/>
              </a:solidFill>
              <a:latin typeface="Bernard MT Condensed" pitchFamily="18" charset="0"/>
            </a:rPr>
            <a:t>oleh</a:t>
          </a:r>
          <a:r>
            <a:rPr lang="en-MY" sz="2100" kern="1200" dirty="0" smtClean="0">
              <a:solidFill>
                <a:srgbClr val="FFC000"/>
              </a:solidFill>
              <a:latin typeface="Bernard MT Condensed" pitchFamily="18" charset="0"/>
            </a:rPr>
            <a:t> </a:t>
          </a:r>
          <a:r>
            <a:rPr lang="en-MY" sz="2100" kern="1200" dirty="0" err="1" smtClean="0">
              <a:solidFill>
                <a:srgbClr val="FFC000"/>
              </a:solidFill>
              <a:latin typeface="Bernard MT Condensed" pitchFamily="18" charset="0"/>
            </a:rPr>
            <a:t>mana-mana</a:t>
          </a:r>
          <a:r>
            <a:rPr lang="en-MY" sz="2100" kern="1200" dirty="0" smtClean="0">
              <a:solidFill>
                <a:srgbClr val="FFC000"/>
              </a:solidFill>
              <a:latin typeface="Bernard MT Condensed" pitchFamily="18" charset="0"/>
            </a:rPr>
            <a:t> </a:t>
          </a:r>
          <a:r>
            <a:rPr lang="en-MY" sz="2100" kern="1200" dirty="0" err="1" smtClean="0">
              <a:solidFill>
                <a:srgbClr val="FFC000"/>
              </a:solidFill>
              <a:latin typeface="Bernard MT Condensed" pitchFamily="18" charset="0"/>
            </a:rPr>
            <a:t>umat</a:t>
          </a:r>
          <a:r>
            <a:rPr lang="en-MY" sz="2100" kern="1200" dirty="0" smtClean="0">
              <a:solidFill>
                <a:srgbClr val="FFC000"/>
              </a:solidFill>
              <a:latin typeface="Bernard MT Condensed" pitchFamily="18" charset="0"/>
            </a:rPr>
            <a:t> yang </a:t>
          </a:r>
          <a:r>
            <a:rPr lang="en-MY" sz="2100" kern="1200" dirty="0" err="1" smtClean="0">
              <a:solidFill>
                <a:srgbClr val="FFC000"/>
              </a:solidFill>
              <a:latin typeface="Bernard MT Condensed" pitchFamily="18" charset="0"/>
            </a:rPr>
            <a:t>bertamadun</a:t>
          </a:r>
          <a:r>
            <a:rPr lang="en-MY" sz="2100" kern="1200" dirty="0" smtClean="0">
              <a:solidFill>
                <a:srgbClr val="FFC000"/>
              </a:solidFill>
              <a:latin typeface="Bernard MT Condensed" pitchFamily="18" charset="0"/>
            </a:rPr>
            <a:t>. </a:t>
          </a:r>
          <a:endParaRPr lang="en-US" sz="2100" kern="1200" dirty="0">
            <a:solidFill>
              <a:srgbClr val="FFC000"/>
            </a:solidFill>
            <a:latin typeface="Bernard MT Condensed" pitchFamily="18" charset="0"/>
          </a:endParaRPr>
        </a:p>
      </dsp:txBody>
      <dsp:txXfrm>
        <a:off x="628922" y="2720896"/>
        <a:ext cx="3064541" cy="3064541"/>
      </dsp:txXfrm>
    </dsp:sp>
    <dsp:sp modelId="{C935B1AD-ACFF-45A6-8613-CA4BD07D7DBE}">
      <dsp:nvSpPr>
        <dsp:cNvPr id="0" name=""/>
        <dsp:cNvSpPr/>
      </dsp:nvSpPr>
      <dsp:spPr>
        <a:xfrm>
          <a:off x="3885913" y="1908939"/>
          <a:ext cx="627028" cy="78218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chemeClr val="tx1"/>
            </a:solidFill>
            <a:latin typeface="Bernard MT Condensed" pitchFamily="18" charset="0"/>
          </a:endParaRPr>
        </a:p>
      </dsp:txBody>
      <dsp:txXfrm>
        <a:off x="3885913" y="2065376"/>
        <a:ext cx="438920" cy="469311"/>
      </dsp:txXfrm>
    </dsp:sp>
    <dsp:sp modelId="{82FFD3FF-62ED-4E6C-A89B-40008A1652F5}">
      <dsp:nvSpPr>
        <dsp:cNvPr id="0" name=""/>
        <dsp:cNvSpPr/>
      </dsp:nvSpPr>
      <dsp:spPr>
        <a:xfrm>
          <a:off x="5050394" y="672419"/>
          <a:ext cx="3255225" cy="3255225"/>
        </a:xfrm>
        <a:prstGeom prst="roundRect">
          <a:avLst>
            <a:gd name="adj" fmla="val 10000"/>
          </a:avLst>
        </a:prstGeom>
        <a:solidFill>
          <a:schemeClr val="accent4">
            <a:tint val="50000"/>
            <a:hueOff val="-3925394"/>
            <a:satOff val="19763"/>
            <a:lumOff val="127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A070C7-8A44-4658-B5C1-3B57B8B6ABE4}">
      <dsp:nvSpPr>
        <dsp:cNvPr id="0" name=""/>
        <dsp:cNvSpPr/>
      </dsp:nvSpPr>
      <dsp:spPr>
        <a:xfrm>
          <a:off x="5580314" y="2625554"/>
          <a:ext cx="3255225" cy="3255225"/>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MY" sz="2100" kern="1200" smtClean="0">
              <a:solidFill>
                <a:srgbClr val="A50021"/>
              </a:solidFill>
              <a:latin typeface="Bernard MT Condensed" pitchFamily="18" charset="0"/>
            </a:rPr>
            <a:t>u</a:t>
          </a:r>
          <a:r>
            <a:rPr lang="en-US" sz="2100" kern="1200" smtClean="0">
              <a:solidFill>
                <a:srgbClr val="A50021"/>
              </a:solidFill>
              <a:latin typeface="Bernard MT Condensed" pitchFamily="18" charset="0"/>
            </a:rPr>
            <a:t>saha demi usaha perlu dilakukan bagi mengembalikan hak rakyat Palestin kepada kehidupan yang aman dan adil. Apa yang penting kini adalah membebaskan Palestin daripada cengkaman zionis-yahudi. </a:t>
          </a:r>
          <a:endParaRPr lang="en-US" sz="2100" kern="1200">
            <a:solidFill>
              <a:srgbClr val="A50021"/>
            </a:solidFill>
            <a:latin typeface="Bernard MT Condensed" pitchFamily="18" charset="0"/>
          </a:endParaRPr>
        </a:p>
      </dsp:txBody>
      <dsp:txXfrm>
        <a:off x="5675656" y="2720896"/>
        <a:ext cx="3064541" cy="30645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22/12/2017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22/12/2017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9425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22/12/2017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26074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22/12/2017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58607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22/12/2017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1321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22/12/2017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12225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22/12/2017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152297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22/12/2017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3920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22/12/2017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16753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22/12/2017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9762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22/12/2017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25286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22/12/2017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5758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22/12/2017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558794014"/>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1.wdp"/><Relationship Id="rId7" Type="http://schemas.openxmlformats.org/officeDocument/2006/relationships/diagramColors" Target="../diagrams/colors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1.wdp"/><Relationship Id="rId7" Type="http://schemas.openxmlformats.org/officeDocument/2006/relationships/diagramColors" Target="../diagrams/colors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1.wdp"/><Relationship Id="rId7" Type="http://schemas.openxmlformats.org/officeDocument/2006/relationships/diagramColors" Target="../diagrams/colors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07/relationships/hdphoto" Target="../media/hdphoto1.wdp"/><Relationship Id="rId7" Type="http://schemas.openxmlformats.org/officeDocument/2006/relationships/diagramColors" Target="../diagrams/colors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microsoft.com/office/2007/relationships/hdphoto" Target="../media/hdphoto1.wdp"/><Relationship Id="rId7" Type="http://schemas.openxmlformats.org/officeDocument/2006/relationships/diagramColors" Target="../diagrams/colors1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8" Type="http://schemas.microsoft.com/office/2007/relationships/diagramDrawing" Target="../diagrams/drawing11.xml"/><Relationship Id="rId3" Type="http://schemas.microsoft.com/office/2007/relationships/hdphoto" Target="../media/hdphoto1.wdp"/><Relationship Id="rId7" Type="http://schemas.openxmlformats.org/officeDocument/2006/relationships/diagramColors" Target="../diagrams/colors1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diagramDrawing" Target="../diagrams/drawing12.xml"/><Relationship Id="rId3" Type="http://schemas.microsoft.com/office/2007/relationships/hdphoto" Target="../media/hdphoto1.wdp"/><Relationship Id="rId7" Type="http://schemas.openxmlformats.org/officeDocument/2006/relationships/diagramColors" Target="../diagrams/colors1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microsoft.com/office/2007/relationships/diagramDrawing" Target="../diagrams/drawing13.xml"/><Relationship Id="rId3" Type="http://schemas.microsoft.com/office/2007/relationships/hdphoto" Target="../media/hdphoto1.wdp"/><Relationship Id="rId7" Type="http://schemas.openxmlformats.org/officeDocument/2006/relationships/diagramColors" Target="../diagrams/colors1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microsoft.com/office/2007/relationships/diagramDrawing" Target="../diagrams/drawing14.xml"/><Relationship Id="rId3" Type="http://schemas.microsoft.com/office/2007/relationships/hdphoto" Target="../media/hdphoto1.wdp"/><Relationship Id="rId7" Type="http://schemas.openxmlformats.org/officeDocument/2006/relationships/diagramColors" Target="../diagrams/colors1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intStrokes/>
                    </a14:imgEffect>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886" y="6009461"/>
            <a:ext cx="9144000" cy="830997"/>
          </a:xfrm>
          <a:prstGeom prst="rect">
            <a:avLst/>
          </a:prstGeom>
          <a:effectLst>
            <a:softEdge rad="127000"/>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4800" b="1" dirty="0" smtClean="0">
                <a:ln w="1905">
                  <a:solidFill>
                    <a:schemeClr val="tx1"/>
                  </a:solidFill>
                </a:ln>
                <a:solidFill>
                  <a:srgbClr val="00FF00"/>
                </a:solidFill>
                <a:effectLst>
                  <a:innerShdw blurRad="69850" dist="43180" dir="5400000">
                    <a:srgbClr val="000000">
                      <a:alpha val="65000"/>
                    </a:srgbClr>
                  </a:innerShdw>
                </a:effectLst>
                <a:latin typeface="Brush Script MT" pitchFamily="66" charset="0"/>
              </a:rPr>
              <a:t>22 </a:t>
            </a:r>
            <a:r>
              <a:rPr lang="en-US" sz="4800" b="1" dirty="0" err="1" smtClean="0">
                <a:ln w="1905">
                  <a:solidFill>
                    <a:schemeClr val="tx1"/>
                  </a:solidFill>
                </a:ln>
                <a:solidFill>
                  <a:srgbClr val="00FF00"/>
                </a:solidFill>
                <a:effectLst>
                  <a:innerShdw blurRad="69850" dist="43180" dir="5400000">
                    <a:srgbClr val="000000">
                      <a:alpha val="65000"/>
                    </a:srgbClr>
                  </a:innerShdw>
                </a:effectLst>
                <a:latin typeface="Brush Script MT" pitchFamily="66" charset="0"/>
              </a:rPr>
              <a:t>Disember</a:t>
            </a:r>
            <a:r>
              <a:rPr lang="en-US" sz="4800" b="1" dirty="0" smtClean="0">
                <a:ln w="1905">
                  <a:solidFill>
                    <a:schemeClr val="tx1"/>
                  </a:solidFill>
                </a:ln>
                <a:solidFill>
                  <a:srgbClr val="00FF00"/>
                </a:solidFill>
                <a:effectLst>
                  <a:innerShdw blurRad="69850" dist="43180" dir="5400000">
                    <a:srgbClr val="000000">
                      <a:alpha val="65000"/>
                    </a:srgbClr>
                  </a:innerShdw>
                </a:effectLst>
                <a:latin typeface="Brush Script MT" pitchFamily="66" charset="0"/>
              </a:rPr>
              <a:t> 2017 </a:t>
            </a:r>
            <a:r>
              <a:rPr lang="en-US" sz="4800" b="1" dirty="0">
                <a:ln w="1905">
                  <a:solidFill>
                    <a:schemeClr val="tx1"/>
                  </a:solidFill>
                </a:ln>
                <a:solidFill>
                  <a:srgbClr val="00FF00"/>
                </a:solidFill>
                <a:effectLst>
                  <a:innerShdw blurRad="69850" dist="43180" dir="5400000">
                    <a:srgbClr val="000000">
                      <a:alpha val="65000"/>
                    </a:srgbClr>
                  </a:innerShdw>
                </a:effectLst>
                <a:latin typeface="Brush Script MT" pitchFamily="66" charset="0"/>
              </a:rPr>
              <a:t>/ </a:t>
            </a:r>
            <a:r>
              <a:rPr lang="en-US" sz="4800" b="1" dirty="0" smtClean="0">
                <a:ln w="1905">
                  <a:solidFill>
                    <a:schemeClr val="tx1"/>
                  </a:solidFill>
                </a:ln>
                <a:solidFill>
                  <a:srgbClr val="00FF00"/>
                </a:solidFill>
                <a:effectLst>
                  <a:innerShdw blurRad="69850" dist="43180" dir="5400000">
                    <a:srgbClr val="000000">
                      <a:alpha val="65000"/>
                    </a:srgbClr>
                  </a:innerShdw>
                </a:effectLst>
                <a:latin typeface="Brush Script MT" pitchFamily="66" charset="0"/>
              </a:rPr>
              <a:t>03 </a:t>
            </a:r>
            <a:r>
              <a:rPr lang="en-US" sz="4800" b="1" dirty="0" err="1" smtClean="0">
                <a:ln w="1905">
                  <a:solidFill>
                    <a:schemeClr val="tx1"/>
                  </a:solidFill>
                </a:ln>
                <a:solidFill>
                  <a:srgbClr val="00FF00"/>
                </a:solidFill>
                <a:effectLst>
                  <a:innerShdw blurRad="69850" dist="43180" dir="5400000">
                    <a:srgbClr val="000000">
                      <a:alpha val="65000"/>
                    </a:srgbClr>
                  </a:innerShdw>
                </a:effectLst>
                <a:latin typeface="Brush Script MT" pitchFamily="66" charset="0"/>
              </a:rPr>
              <a:t>Rabiulakhir</a:t>
            </a:r>
            <a:r>
              <a:rPr lang="en-US" sz="4800" b="1" dirty="0" smtClean="0">
                <a:ln w="1905">
                  <a:solidFill>
                    <a:schemeClr val="tx1"/>
                  </a:solidFill>
                </a:ln>
                <a:solidFill>
                  <a:srgbClr val="00FF00"/>
                </a:solidFill>
                <a:effectLst>
                  <a:innerShdw blurRad="69850" dist="43180" dir="5400000">
                    <a:srgbClr val="000000">
                      <a:alpha val="65000"/>
                    </a:srgbClr>
                  </a:innerShdw>
                </a:effectLst>
                <a:latin typeface="Brush Script MT" pitchFamily="66" charset="0"/>
              </a:rPr>
              <a:t> 1439</a:t>
            </a:r>
            <a:endParaRPr lang="en-US" sz="4800" b="1" dirty="0">
              <a:ln w="1905">
                <a:solidFill>
                  <a:schemeClr val="tx1"/>
                </a:solidFill>
              </a:ln>
              <a:solidFill>
                <a:srgbClr val="00FF00"/>
              </a:solidFill>
              <a:effectLst>
                <a:innerShdw blurRad="69850" dist="43180" dir="5400000">
                  <a:srgbClr val="000000">
                    <a:alpha val="65000"/>
                  </a:srgbClr>
                </a:innerShdw>
              </a:effectLst>
              <a:latin typeface="Brush Script MT" pitchFamily="66" charset="0"/>
            </a:endParaRPr>
          </a:p>
        </p:txBody>
      </p:sp>
      <p:sp>
        <p:nvSpPr>
          <p:cNvPr id="3" name="Rectangle 2"/>
          <p:cNvSpPr/>
          <p:nvPr/>
        </p:nvSpPr>
        <p:spPr>
          <a:xfrm>
            <a:off x="2363675" y="1600200"/>
            <a:ext cx="4666341" cy="1200329"/>
          </a:xfrm>
          <a:prstGeom prst="rect">
            <a:avLst/>
          </a:prstGeom>
          <a:noFill/>
        </p:spPr>
        <p:txBody>
          <a:bodyPr wrap="none" lIns="91440" tIns="45720" rIns="91440" bIns="45720">
            <a:spAutoFit/>
          </a:bodyPr>
          <a:lstStyle/>
          <a:p>
            <a:pPr algn="ctr"/>
            <a:r>
              <a:rPr lang="en-US" sz="7200" b="1" cap="none" spc="0" dirty="0" smtClean="0">
                <a:ln w="1905">
                  <a:solidFill>
                    <a:schemeClr val="tx1"/>
                  </a:solidFill>
                </a:ln>
                <a:solidFill>
                  <a:srgbClr val="FF0000"/>
                </a:solidFill>
                <a:effectLst>
                  <a:innerShdw blurRad="69850" dist="43180" dir="5400000">
                    <a:srgbClr val="000000">
                      <a:alpha val="65000"/>
                    </a:srgbClr>
                  </a:innerShdw>
                </a:effectLst>
                <a:latin typeface="Bernard MT Condensed" pitchFamily="18" charset="0"/>
              </a:rPr>
              <a:t>SELAMATKAN </a:t>
            </a:r>
          </a:p>
        </p:txBody>
      </p:sp>
      <p:sp>
        <p:nvSpPr>
          <p:cNvPr id="5" name="Rectangle 4"/>
          <p:cNvSpPr/>
          <p:nvPr/>
        </p:nvSpPr>
        <p:spPr>
          <a:xfrm>
            <a:off x="1784829" y="2015699"/>
            <a:ext cx="5824031" cy="1569660"/>
          </a:xfrm>
          <a:prstGeom prst="rect">
            <a:avLst/>
          </a:prstGeom>
          <a:noFill/>
        </p:spPr>
        <p:txBody>
          <a:bodyPr wrap="none" lIns="91440" tIns="45720" rIns="91440" bIns="45720">
            <a:spAutoFit/>
          </a:bodyPr>
          <a:lstStyle/>
          <a:p>
            <a:pPr algn="ctr"/>
            <a:r>
              <a:rPr lang="en-US" sz="9600" b="1" cap="none" spc="0" dirty="0" err="1" smtClean="0">
                <a:ln w="1905">
                  <a:solidFill>
                    <a:schemeClr val="tx1"/>
                  </a:solidFill>
                </a:ln>
                <a:solidFill>
                  <a:schemeClr val="bg1"/>
                </a:solidFill>
                <a:effectLst>
                  <a:innerShdw blurRad="69850" dist="43180" dir="5400000">
                    <a:srgbClr val="000000">
                      <a:alpha val="65000"/>
                    </a:srgbClr>
                  </a:innerShdw>
                </a:effectLst>
                <a:latin typeface="Edwardian Script ITC" pitchFamily="66" charset="0"/>
              </a:rPr>
              <a:t>Baitul</a:t>
            </a:r>
            <a:r>
              <a:rPr lang="en-US" sz="9600" b="1" cap="none" spc="0" dirty="0" smtClean="0">
                <a:ln w="1905">
                  <a:solidFill>
                    <a:schemeClr val="tx1"/>
                  </a:solidFill>
                </a:ln>
                <a:solidFill>
                  <a:schemeClr val="bg1"/>
                </a:solidFill>
                <a:effectLst>
                  <a:innerShdw blurRad="69850" dist="43180" dir="5400000">
                    <a:srgbClr val="000000">
                      <a:alpha val="65000"/>
                    </a:srgbClr>
                  </a:innerShdw>
                </a:effectLst>
                <a:latin typeface="Edwardian Script ITC" pitchFamily="66" charset="0"/>
              </a:rPr>
              <a:t> </a:t>
            </a:r>
            <a:r>
              <a:rPr lang="en-US" sz="9600" b="1" cap="none" spc="0" dirty="0" err="1" smtClean="0">
                <a:ln w="1905">
                  <a:solidFill>
                    <a:schemeClr val="tx1"/>
                  </a:solidFill>
                </a:ln>
                <a:solidFill>
                  <a:schemeClr val="bg1"/>
                </a:solidFill>
                <a:effectLst>
                  <a:innerShdw blurRad="69850" dist="43180" dir="5400000">
                    <a:srgbClr val="000000">
                      <a:alpha val="65000"/>
                    </a:srgbClr>
                  </a:innerShdw>
                </a:effectLst>
                <a:latin typeface="Edwardian Script ITC" pitchFamily="66" charset="0"/>
              </a:rPr>
              <a:t>Maqdis</a:t>
            </a:r>
            <a:endParaRPr lang="en-US" sz="9600" b="1" cap="none" spc="0" dirty="0">
              <a:ln w="1905">
                <a:solidFill>
                  <a:schemeClr val="tx1"/>
                </a:solidFill>
              </a:ln>
              <a:solidFill>
                <a:schemeClr val="bg1"/>
              </a:solidFill>
              <a:effectLst>
                <a:innerShdw blurRad="69850" dist="43180" dir="5400000">
                  <a:srgbClr val="000000">
                    <a:alpha val="65000"/>
                  </a:srgbClr>
                </a:innerShdw>
              </a:effectLst>
              <a:latin typeface="Edwardian Script ITC" pitchFamily="66"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Diagram 7"/>
          <p:cNvGraphicFramePr/>
          <p:nvPr>
            <p:extLst>
              <p:ext uri="{D42A27DB-BD31-4B8C-83A1-F6EECF244321}">
                <p14:modId xmlns:p14="http://schemas.microsoft.com/office/powerpoint/2010/main" val="3123172254"/>
              </p:ext>
            </p:extLst>
          </p:nvPr>
        </p:nvGraphicFramePr>
        <p:xfrm>
          <a:off x="152400" y="152400"/>
          <a:ext cx="8839200" cy="655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8759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11</a:t>
            </a:fld>
            <a:endParaRPr lang="en-MY"/>
          </a:p>
        </p:txBody>
      </p:sp>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2519807504"/>
              </p:ext>
            </p:extLst>
          </p:nvPr>
        </p:nvGraphicFramePr>
        <p:xfrm>
          <a:off x="152400" y="228600"/>
          <a:ext cx="8839200" cy="6476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1447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774655447"/>
              </p:ext>
            </p:extLst>
          </p:nvPr>
        </p:nvGraphicFramePr>
        <p:xfrm>
          <a:off x="76200" y="76200"/>
          <a:ext cx="8915400" cy="655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5888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13</a:t>
            </a:fld>
            <a:endParaRPr lang="en-MY"/>
          </a:p>
        </p:txBody>
      </p:sp>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144350738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1373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71500" y="1678379"/>
            <a:ext cx="8000999" cy="2308324"/>
          </a:xfrm>
          <a:prstGeom prst="rect">
            <a:avLst/>
          </a:prstGeom>
        </p:spPr>
        <p:txBody>
          <a:bodyPr wrap="square">
            <a:spAutoFit/>
          </a:bodyPr>
          <a:lstStyle/>
          <a:p>
            <a:pPr algn="ctr"/>
            <a:r>
              <a:rPr lang="ar-SA" sz="4800" b="1" dirty="0" smtClean="0">
                <a:ln>
                  <a:solidFill>
                    <a:schemeClr val="tx1"/>
                  </a:solidFill>
                </a:ln>
                <a:solidFill>
                  <a:srgbClr val="FF9900"/>
                </a:solidFill>
                <a:cs typeface="Traditional Arabic" pitchFamily="2" charset="-78"/>
              </a:rPr>
              <a:t>عَنْ</a:t>
            </a:r>
            <a:r>
              <a:rPr lang="ar-SA" sz="4800" b="1" dirty="0">
                <a:ln>
                  <a:solidFill>
                    <a:schemeClr val="tx1"/>
                  </a:solidFill>
                </a:ln>
                <a:solidFill>
                  <a:srgbClr val="FF9900"/>
                </a:solidFill>
                <a:cs typeface="Traditional Arabic" pitchFamily="2" charset="-78"/>
              </a:rPr>
              <a:t> ثَوْبَانَ قَالَ: قَالَ رَسُولُ اللَّهِ ﷺ لاَ تَزَالُ طَائِفَةٌ مِنْ أُمَّتِي عَلَى الْحَقِّ ظَاهِرِينَ لاَ يَضُرُّهُمْ مَنْ يَخْذُلُهُمْ حَتَّى يَأْتِيَ أَمْرُ اللَّهِ </a:t>
            </a:r>
            <a:endParaRPr lang="en-US" sz="4800" dirty="0">
              <a:ln>
                <a:solidFill>
                  <a:schemeClr val="tx1"/>
                </a:solidFill>
              </a:ln>
              <a:solidFill>
                <a:srgbClr val="FF9900"/>
              </a:solidFill>
              <a:cs typeface="Traditional Arabic" pitchFamily="2" charset="-78"/>
            </a:endParaRPr>
          </a:p>
        </p:txBody>
      </p:sp>
      <p:sp>
        <p:nvSpPr>
          <p:cNvPr id="2" name="Flowchart: Punched Tape 1"/>
          <p:cNvSpPr/>
          <p:nvPr/>
        </p:nvSpPr>
        <p:spPr>
          <a:xfrm>
            <a:off x="0" y="0"/>
            <a:ext cx="9144000" cy="1447800"/>
          </a:xfrm>
          <a:prstGeom prst="flowChartPunchedTap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81792" y="308401"/>
            <a:ext cx="7772400" cy="830997"/>
          </a:xfrm>
          <a:prstGeom prst="rect">
            <a:avLst/>
          </a:prstGeom>
        </p:spPr>
        <p:txBody>
          <a:bodyPr wrap="square">
            <a:spAutoFit/>
          </a:bodyPr>
          <a:lstStyle/>
          <a:p>
            <a:pPr algn="ctr"/>
            <a:r>
              <a:rPr lang="en-US" sz="4800" dirty="0" err="1">
                <a:latin typeface="Bernard MT Condensed" pitchFamily="18" charset="0"/>
              </a:rPr>
              <a:t>Rasulullah</a:t>
            </a:r>
            <a:r>
              <a:rPr lang="en-US" sz="4800" dirty="0">
                <a:latin typeface="Bernard MT Condensed" pitchFamily="18" charset="0"/>
              </a:rPr>
              <a:t> SAW </a:t>
            </a:r>
            <a:r>
              <a:rPr lang="en-US" sz="4800" dirty="0" err="1" smtClean="0">
                <a:latin typeface="Bernard MT Condensed" pitchFamily="18" charset="0"/>
              </a:rPr>
              <a:t>bersabda</a:t>
            </a:r>
            <a:endParaRPr lang="en-US" sz="4800" dirty="0">
              <a:latin typeface="Bernard MT Condensed" pitchFamily="18" charset="0"/>
            </a:endParaRPr>
          </a:p>
        </p:txBody>
      </p:sp>
    </p:spTree>
    <p:extLst>
      <p:ext uri="{BB962C8B-B14F-4D97-AF65-F5344CB8AC3E}">
        <p14:creationId xmlns:p14="http://schemas.microsoft.com/office/powerpoint/2010/main" val="1863319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19100" y="1447800"/>
            <a:ext cx="8305800" cy="3108543"/>
          </a:xfrm>
          <a:prstGeom prst="rect">
            <a:avLst/>
          </a:prstGeom>
          <a:effectLst>
            <a:softEdge rad="635000"/>
          </a:effec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MY" sz="2800" b="1"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Arial Narrow" pitchFamily="34" charset="0"/>
              </a:rPr>
              <a:t>Mafhumnya</a:t>
            </a:r>
            <a:r>
              <a:rPr lang="en-MY" sz="2800" b="1" dirty="0">
                <a:ln w="18415" cmpd="sng">
                  <a:solidFill>
                    <a:schemeClr val="tx1"/>
                  </a:solidFill>
                  <a:prstDash val="solid"/>
                </a:ln>
                <a:solidFill>
                  <a:srgbClr val="FFC000"/>
                </a:solidFill>
                <a:effectLst>
                  <a:outerShdw blurRad="63500" dir="3600000" algn="tl" rotWithShape="0">
                    <a:srgbClr val="000000">
                      <a:alpha val="70000"/>
                    </a:srgbClr>
                  </a:outerShdw>
                </a:effectLst>
                <a:latin typeface="Arial Narrow" pitchFamily="34" charset="0"/>
              </a:rPr>
              <a:t>: </a:t>
            </a:r>
            <a:endParaRPr lang="en-MY" sz="28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latin typeface="Arial Narrow" pitchFamily="34" charset="0"/>
            </a:endParaRPr>
          </a:p>
          <a:p>
            <a:pPr algn="ctr"/>
            <a:r>
              <a:rPr lang="en-MY" sz="2800" b="1" dirty="0" smtClean="0">
                <a:ln>
                  <a:solidFill>
                    <a:schemeClr val="tx1"/>
                  </a:solidFill>
                </a:ln>
                <a:solidFill>
                  <a:srgbClr val="A50021"/>
                </a:solidFill>
                <a:latin typeface="Arial Narrow" pitchFamily="34" charset="0"/>
              </a:rPr>
              <a:t>“</a:t>
            </a:r>
            <a:r>
              <a:rPr lang="en-MY" sz="2800" b="1" dirty="0" err="1">
                <a:ln>
                  <a:solidFill>
                    <a:schemeClr val="tx1"/>
                  </a:solidFill>
                </a:ln>
                <a:solidFill>
                  <a:srgbClr val="A50021"/>
                </a:solidFill>
                <a:latin typeface="Arial Narrow" pitchFamily="34" charset="0"/>
              </a:rPr>
              <a:t>Daripada</a:t>
            </a:r>
            <a:r>
              <a:rPr lang="en-MY" sz="2800" b="1" dirty="0">
                <a:ln>
                  <a:solidFill>
                    <a:schemeClr val="tx1"/>
                  </a:solidFill>
                </a:ln>
                <a:solidFill>
                  <a:srgbClr val="A50021"/>
                </a:solidFill>
                <a:latin typeface="Arial Narrow" pitchFamily="34" charset="0"/>
              </a:rPr>
              <a:t> </a:t>
            </a:r>
            <a:r>
              <a:rPr lang="en-MY" sz="2800" b="1" dirty="0" err="1">
                <a:ln>
                  <a:solidFill>
                    <a:schemeClr val="tx1"/>
                  </a:solidFill>
                </a:ln>
                <a:solidFill>
                  <a:srgbClr val="A50021"/>
                </a:solidFill>
                <a:latin typeface="Arial Narrow" pitchFamily="34" charset="0"/>
              </a:rPr>
              <a:t>Thauban</a:t>
            </a:r>
            <a:r>
              <a:rPr lang="en-MY" sz="2800" b="1" dirty="0">
                <a:ln>
                  <a:solidFill>
                    <a:schemeClr val="tx1"/>
                  </a:solidFill>
                </a:ln>
                <a:solidFill>
                  <a:srgbClr val="A50021"/>
                </a:solidFill>
                <a:latin typeface="Arial Narrow" pitchFamily="34" charset="0"/>
              </a:rPr>
              <a:t> RA </a:t>
            </a:r>
            <a:r>
              <a:rPr lang="en-MY" sz="2800" b="1" dirty="0" err="1">
                <a:ln>
                  <a:solidFill>
                    <a:schemeClr val="tx1"/>
                  </a:solidFill>
                </a:ln>
                <a:solidFill>
                  <a:srgbClr val="A50021"/>
                </a:solidFill>
                <a:latin typeface="Arial Narrow" pitchFamily="34" charset="0"/>
              </a:rPr>
              <a:t>bahawa</a:t>
            </a:r>
            <a:r>
              <a:rPr lang="en-MY" sz="2800" b="1" dirty="0">
                <a:ln>
                  <a:solidFill>
                    <a:schemeClr val="tx1"/>
                  </a:solidFill>
                </a:ln>
                <a:solidFill>
                  <a:srgbClr val="A50021"/>
                </a:solidFill>
                <a:latin typeface="Arial Narrow" pitchFamily="34" charset="0"/>
              </a:rPr>
              <a:t> </a:t>
            </a:r>
            <a:r>
              <a:rPr lang="en-MY" sz="2800" b="1" dirty="0" err="1">
                <a:ln>
                  <a:solidFill>
                    <a:schemeClr val="tx1"/>
                  </a:solidFill>
                </a:ln>
                <a:solidFill>
                  <a:srgbClr val="A50021"/>
                </a:solidFill>
                <a:latin typeface="Arial Narrow" pitchFamily="34" charset="0"/>
              </a:rPr>
              <a:t>Rasulullah</a:t>
            </a:r>
            <a:r>
              <a:rPr lang="en-MY" sz="2800" b="1" dirty="0">
                <a:ln>
                  <a:solidFill>
                    <a:schemeClr val="tx1"/>
                  </a:solidFill>
                </a:ln>
                <a:solidFill>
                  <a:srgbClr val="A50021"/>
                </a:solidFill>
                <a:latin typeface="Arial Narrow" pitchFamily="34" charset="0"/>
              </a:rPr>
              <a:t> SAW </a:t>
            </a:r>
            <a:r>
              <a:rPr lang="en-MY" sz="2800" b="1" dirty="0" err="1">
                <a:ln>
                  <a:solidFill>
                    <a:schemeClr val="tx1"/>
                  </a:solidFill>
                </a:ln>
                <a:solidFill>
                  <a:srgbClr val="A50021"/>
                </a:solidFill>
                <a:latin typeface="Arial Narrow" pitchFamily="34" charset="0"/>
              </a:rPr>
              <a:t>bersabda</a:t>
            </a:r>
            <a:r>
              <a:rPr lang="en-MY" sz="2800" b="1" dirty="0">
                <a:ln>
                  <a:solidFill>
                    <a:schemeClr val="tx1"/>
                  </a:solidFill>
                </a:ln>
                <a:solidFill>
                  <a:srgbClr val="A50021"/>
                </a:solidFill>
                <a:latin typeface="Arial Narrow" pitchFamily="34" charset="0"/>
              </a:rPr>
              <a:t>: Akan </a:t>
            </a:r>
            <a:r>
              <a:rPr lang="en-MY" sz="2800" b="1" dirty="0" err="1">
                <a:ln>
                  <a:solidFill>
                    <a:schemeClr val="tx1"/>
                  </a:solidFill>
                </a:ln>
                <a:solidFill>
                  <a:srgbClr val="A50021"/>
                </a:solidFill>
                <a:latin typeface="Arial Narrow" pitchFamily="34" charset="0"/>
              </a:rPr>
              <a:t>tetap</a:t>
            </a:r>
            <a:r>
              <a:rPr lang="en-MY" sz="2800" b="1" dirty="0">
                <a:ln>
                  <a:solidFill>
                    <a:schemeClr val="tx1"/>
                  </a:solidFill>
                </a:ln>
                <a:solidFill>
                  <a:srgbClr val="A50021"/>
                </a:solidFill>
                <a:latin typeface="Arial Narrow" pitchFamily="34" charset="0"/>
              </a:rPr>
              <a:t> </a:t>
            </a:r>
            <a:r>
              <a:rPr lang="en-MY" sz="2800" b="1" dirty="0" err="1">
                <a:ln>
                  <a:solidFill>
                    <a:schemeClr val="tx1"/>
                  </a:solidFill>
                </a:ln>
                <a:solidFill>
                  <a:srgbClr val="A50021"/>
                </a:solidFill>
                <a:latin typeface="Arial Narrow" pitchFamily="34" charset="0"/>
              </a:rPr>
              <a:t>ada</a:t>
            </a:r>
            <a:r>
              <a:rPr lang="en-MY" sz="2800" b="1" dirty="0">
                <a:ln>
                  <a:solidFill>
                    <a:schemeClr val="tx1"/>
                  </a:solidFill>
                </a:ln>
                <a:solidFill>
                  <a:srgbClr val="A50021"/>
                </a:solidFill>
                <a:latin typeface="Arial Narrow" pitchFamily="34" charset="0"/>
              </a:rPr>
              <a:t> </a:t>
            </a:r>
            <a:r>
              <a:rPr lang="en-MY" sz="2800" b="1" dirty="0" err="1">
                <a:ln>
                  <a:solidFill>
                    <a:schemeClr val="tx1"/>
                  </a:solidFill>
                </a:ln>
                <a:solidFill>
                  <a:srgbClr val="A50021"/>
                </a:solidFill>
                <a:latin typeface="Arial Narrow" pitchFamily="34" charset="0"/>
              </a:rPr>
              <a:t>dari</a:t>
            </a:r>
            <a:r>
              <a:rPr lang="en-MY" sz="2800" b="1" dirty="0">
                <a:ln>
                  <a:solidFill>
                    <a:schemeClr val="tx1"/>
                  </a:solidFill>
                </a:ln>
                <a:solidFill>
                  <a:srgbClr val="A50021"/>
                </a:solidFill>
                <a:latin typeface="Arial Narrow" pitchFamily="34" charset="0"/>
              </a:rPr>
              <a:t> </a:t>
            </a:r>
            <a:r>
              <a:rPr lang="en-MY" sz="2800" b="1" dirty="0" err="1">
                <a:ln>
                  <a:solidFill>
                    <a:schemeClr val="tx1"/>
                  </a:solidFill>
                </a:ln>
                <a:solidFill>
                  <a:srgbClr val="A50021"/>
                </a:solidFill>
                <a:latin typeface="Arial Narrow" pitchFamily="34" charset="0"/>
              </a:rPr>
              <a:t>kalangan</a:t>
            </a:r>
            <a:r>
              <a:rPr lang="en-MY" sz="2800" b="1" dirty="0">
                <a:ln>
                  <a:solidFill>
                    <a:schemeClr val="tx1"/>
                  </a:solidFill>
                </a:ln>
                <a:solidFill>
                  <a:srgbClr val="A50021"/>
                </a:solidFill>
                <a:latin typeface="Arial Narrow" pitchFamily="34" charset="0"/>
              </a:rPr>
              <a:t> </a:t>
            </a:r>
            <a:r>
              <a:rPr lang="en-MY" sz="2800" b="1" dirty="0" err="1">
                <a:ln>
                  <a:solidFill>
                    <a:schemeClr val="tx1"/>
                  </a:solidFill>
                </a:ln>
                <a:solidFill>
                  <a:srgbClr val="A50021"/>
                </a:solidFill>
                <a:latin typeface="Arial Narrow" pitchFamily="34" charset="0"/>
              </a:rPr>
              <a:t>umatku</a:t>
            </a:r>
            <a:r>
              <a:rPr lang="en-MY" sz="2800" b="1" dirty="0">
                <a:ln>
                  <a:solidFill>
                    <a:schemeClr val="tx1"/>
                  </a:solidFill>
                </a:ln>
                <a:solidFill>
                  <a:srgbClr val="A50021"/>
                </a:solidFill>
                <a:latin typeface="Arial Narrow" pitchFamily="34" charset="0"/>
              </a:rPr>
              <a:t> </a:t>
            </a:r>
            <a:r>
              <a:rPr lang="en-MY" sz="2800" b="1" dirty="0" err="1">
                <a:ln>
                  <a:solidFill>
                    <a:schemeClr val="tx1"/>
                  </a:solidFill>
                </a:ln>
                <a:solidFill>
                  <a:srgbClr val="A50021"/>
                </a:solidFill>
                <a:latin typeface="Arial Narrow" pitchFamily="34" charset="0"/>
              </a:rPr>
              <a:t>kumpulan</a:t>
            </a:r>
            <a:r>
              <a:rPr lang="en-MY" sz="2800" b="1" dirty="0">
                <a:ln>
                  <a:solidFill>
                    <a:schemeClr val="tx1"/>
                  </a:solidFill>
                </a:ln>
                <a:solidFill>
                  <a:srgbClr val="A50021"/>
                </a:solidFill>
                <a:latin typeface="Arial Narrow" pitchFamily="34" charset="0"/>
              </a:rPr>
              <a:t> yang </a:t>
            </a:r>
            <a:r>
              <a:rPr lang="en-MY" sz="2800" b="1" dirty="0" err="1">
                <a:ln>
                  <a:solidFill>
                    <a:schemeClr val="tx1"/>
                  </a:solidFill>
                </a:ln>
                <a:solidFill>
                  <a:srgbClr val="A50021"/>
                </a:solidFill>
                <a:latin typeface="Arial Narrow" pitchFamily="34" charset="0"/>
              </a:rPr>
              <a:t>bangun</a:t>
            </a:r>
            <a:r>
              <a:rPr lang="en-MY" sz="2800" b="1" dirty="0">
                <a:ln>
                  <a:solidFill>
                    <a:schemeClr val="tx1"/>
                  </a:solidFill>
                </a:ln>
                <a:solidFill>
                  <a:srgbClr val="A50021"/>
                </a:solidFill>
                <a:latin typeface="Arial Narrow" pitchFamily="34" charset="0"/>
              </a:rPr>
              <a:t> </a:t>
            </a:r>
            <a:r>
              <a:rPr lang="en-MY" sz="2800" b="1" dirty="0" err="1">
                <a:ln>
                  <a:solidFill>
                    <a:schemeClr val="tx1"/>
                  </a:solidFill>
                </a:ln>
                <a:solidFill>
                  <a:srgbClr val="A50021"/>
                </a:solidFill>
                <a:latin typeface="Arial Narrow" pitchFamily="34" charset="0"/>
              </a:rPr>
              <a:t>menyatakan</a:t>
            </a:r>
            <a:r>
              <a:rPr lang="en-MY" sz="2800" b="1" dirty="0">
                <a:ln>
                  <a:solidFill>
                    <a:schemeClr val="tx1"/>
                  </a:solidFill>
                </a:ln>
                <a:solidFill>
                  <a:srgbClr val="A50021"/>
                </a:solidFill>
                <a:latin typeface="Arial Narrow" pitchFamily="34" charset="0"/>
              </a:rPr>
              <a:t> </a:t>
            </a:r>
            <a:r>
              <a:rPr lang="en-MY" sz="2800" b="1" dirty="0" err="1">
                <a:ln>
                  <a:solidFill>
                    <a:schemeClr val="tx1"/>
                  </a:solidFill>
                </a:ln>
                <a:solidFill>
                  <a:srgbClr val="A50021"/>
                </a:solidFill>
                <a:latin typeface="Arial Narrow" pitchFamily="34" charset="0"/>
              </a:rPr>
              <a:t>kebenaran</a:t>
            </a:r>
            <a:r>
              <a:rPr lang="en-MY" sz="2800" b="1" dirty="0">
                <a:ln>
                  <a:solidFill>
                    <a:schemeClr val="tx1"/>
                  </a:solidFill>
                </a:ln>
                <a:solidFill>
                  <a:srgbClr val="A50021"/>
                </a:solidFill>
                <a:latin typeface="Arial Narrow" pitchFamily="34" charset="0"/>
              </a:rPr>
              <a:t>, </a:t>
            </a:r>
            <a:r>
              <a:rPr lang="en-MY" sz="2800" b="1" dirty="0" err="1">
                <a:ln>
                  <a:solidFill>
                    <a:schemeClr val="tx1"/>
                  </a:solidFill>
                </a:ln>
                <a:solidFill>
                  <a:srgbClr val="A50021"/>
                </a:solidFill>
                <a:latin typeface="Arial Narrow" pitchFamily="34" charset="0"/>
              </a:rPr>
              <a:t>mereka</a:t>
            </a:r>
            <a:r>
              <a:rPr lang="en-MY" sz="2800" b="1" dirty="0">
                <a:ln>
                  <a:solidFill>
                    <a:schemeClr val="tx1"/>
                  </a:solidFill>
                </a:ln>
                <a:solidFill>
                  <a:srgbClr val="A50021"/>
                </a:solidFill>
                <a:latin typeface="Arial Narrow" pitchFamily="34" charset="0"/>
              </a:rPr>
              <a:t> </a:t>
            </a:r>
            <a:r>
              <a:rPr lang="en-MY" sz="2800" b="1" dirty="0" err="1">
                <a:ln>
                  <a:solidFill>
                    <a:schemeClr val="tx1"/>
                  </a:solidFill>
                </a:ln>
                <a:solidFill>
                  <a:srgbClr val="A50021"/>
                </a:solidFill>
                <a:latin typeface="Arial Narrow" pitchFamily="34" charset="0"/>
              </a:rPr>
              <a:t>tidak</a:t>
            </a:r>
            <a:r>
              <a:rPr lang="en-MY" sz="2800" b="1" dirty="0">
                <a:ln>
                  <a:solidFill>
                    <a:schemeClr val="tx1"/>
                  </a:solidFill>
                </a:ln>
                <a:solidFill>
                  <a:srgbClr val="A50021"/>
                </a:solidFill>
                <a:latin typeface="Arial Narrow" pitchFamily="34" charset="0"/>
              </a:rPr>
              <a:t> </a:t>
            </a:r>
            <a:r>
              <a:rPr lang="en-MY" sz="2800" b="1" dirty="0" err="1">
                <a:ln>
                  <a:solidFill>
                    <a:schemeClr val="tx1"/>
                  </a:solidFill>
                </a:ln>
                <a:solidFill>
                  <a:srgbClr val="A50021"/>
                </a:solidFill>
                <a:latin typeface="Arial Narrow" pitchFamily="34" charset="0"/>
              </a:rPr>
              <a:t>boleh</a:t>
            </a:r>
            <a:r>
              <a:rPr lang="en-MY" sz="2800" b="1" dirty="0">
                <a:ln>
                  <a:solidFill>
                    <a:schemeClr val="tx1"/>
                  </a:solidFill>
                </a:ln>
                <a:solidFill>
                  <a:srgbClr val="A50021"/>
                </a:solidFill>
                <a:latin typeface="Arial Narrow" pitchFamily="34" charset="0"/>
              </a:rPr>
              <a:t> </a:t>
            </a:r>
            <a:r>
              <a:rPr lang="en-MY" sz="2800" b="1" dirty="0" err="1">
                <a:ln>
                  <a:solidFill>
                    <a:schemeClr val="tx1"/>
                  </a:solidFill>
                </a:ln>
                <a:solidFill>
                  <a:srgbClr val="A50021"/>
                </a:solidFill>
                <a:latin typeface="Arial Narrow" pitchFamily="34" charset="0"/>
              </a:rPr>
              <a:t>dimudharatkan</a:t>
            </a:r>
            <a:r>
              <a:rPr lang="en-MY" sz="2800" b="1" dirty="0">
                <a:ln>
                  <a:solidFill>
                    <a:schemeClr val="tx1"/>
                  </a:solidFill>
                </a:ln>
                <a:solidFill>
                  <a:srgbClr val="A50021"/>
                </a:solidFill>
                <a:latin typeface="Arial Narrow" pitchFamily="34" charset="0"/>
              </a:rPr>
              <a:t> </a:t>
            </a:r>
            <a:r>
              <a:rPr lang="en-MY" sz="2800" b="1" dirty="0" err="1">
                <a:ln>
                  <a:solidFill>
                    <a:schemeClr val="tx1"/>
                  </a:solidFill>
                </a:ln>
                <a:solidFill>
                  <a:srgbClr val="A50021"/>
                </a:solidFill>
                <a:latin typeface="Arial Narrow" pitchFamily="34" charset="0"/>
              </a:rPr>
              <a:t>oleh</a:t>
            </a:r>
            <a:r>
              <a:rPr lang="en-MY" sz="2800" b="1" dirty="0">
                <a:ln>
                  <a:solidFill>
                    <a:schemeClr val="tx1"/>
                  </a:solidFill>
                </a:ln>
                <a:solidFill>
                  <a:srgbClr val="A50021"/>
                </a:solidFill>
                <a:latin typeface="Arial Narrow" pitchFamily="34" charset="0"/>
              </a:rPr>
              <a:t> orang-orang yang </a:t>
            </a:r>
            <a:r>
              <a:rPr lang="en-MY" sz="2800" b="1" dirty="0" err="1">
                <a:ln>
                  <a:solidFill>
                    <a:schemeClr val="tx1"/>
                  </a:solidFill>
                </a:ln>
                <a:solidFill>
                  <a:srgbClr val="A50021"/>
                </a:solidFill>
                <a:latin typeface="Arial Narrow" pitchFamily="34" charset="0"/>
              </a:rPr>
              <a:t>mengecewakan</a:t>
            </a:r>
            <a:r>
              <a:rPr lang="en-MY" sz="2800" b="1" dirty="0">
                <a:ln>
                  <a:solidFill>
                    <a:schemeClr val="tx1"/>
                  </a:solidFill>
                </a:ln>
                <a:solidFill>
                  <a:srgbClr val="A50021"/>
                </a:solidFill>
                <a:latin typeface="Arial Narrow" pitchFamily="34" charset="0"/>
              </a:rPr>
              <a:t> </a:t>
            </a:r>
            <a:r>
              <a:rPr lang="en-MY" sz="2800" b="1" dirty="0" err="1">
                <a:ln>
                  <a:solidFill>
                    <a:schemeClr val="tx1"/>
                  </a:solidFill>
                </a:ln>
                <a:solidFill>
                  <a:srgbClr val="A50021"/>
                </a:solidFill>
                <a:latin typeface="Arial Narrow" pitchFamily="34" charset="0"/>
              </a:rPr>
              <a:t>mereka</a:t>
            </a:r>
            <a:r>
              <a:rPr lang="en-MY" sz="2800" b="1" dirty="0">
                <a:ln>
                  <a:solidFill>
                    <a:schemeClr val="tx1"/>
                  </a:solidFill>
                </a:ln>
                <a:solidFill>
                  <a:srgbClr val="A50021"/>
                </a:solidFill>
                <a:latin typeface="Arial Narrow" pitchFamily="34" charset="0"/>
              </a:rPr>
              <a:t> </a:t>
            </a:r>
            <a:r>
              <a:rPr lang="en-MY" sz="2800" b="1" dirty="0" err="1">
                <a:ln>
                  <a:solidFill>
                    <a:schemeClr val="tx1"/>
                  </a:solidFill>
                </a:ln>
                <a:solidFill>
                  <a:srgbClr val="A50021"/>
                </a:solidFill>
                <a:latin typeface="Arial Narrow" pitchFamily="34" charset="0"/>
              </a:rPr>
              <a:t>sehingga</a:t>
            </a:r>
            <a:r>
              <a:rPr lang="en-MY" sz="2800" b="1" dirty="0">
                <a:ln>
                  <a:solidFill>
                    <a:schemeClr val="tx1"/>
                  </a:solidFill>
                </a:ln>
                <a:solidFill>
                  <a:srgbClr val="A50021"/>
                </a:solidFill>
                <a:latin typeface="Arial Narrow" pitchFamily="34" charset="0"/>
              </a:rPr>
              <a:t> </a:t>
            </a:r>
            <a:r>
              <a:rPr lang="en-MY" sz="2800" b="1" dirty="0" err="1">
                <a:ln>
                  <a:solidFill>
                    <a:schemeClr val="tx1"/>
                  </a:solidFill>
                </a:ln>
                <a:solidFill>
                  <a:srgbClr val="A50021"/>
                </a:solidFill>
                <a:latin typeface="Arial Narrow" pitchFamily="34" charset="0"/>
              </a:rPr>
              <a:t>datangnya</a:t>
            </a:r>
            <a:r>
              <a:rPr lang="en-MY" sz="2800" b="1" dirty="0">
                <a:ln>
                  <a:solidFill>
                    <a:schemeClr val="tx1"/>
                  </a:solidFill>
                </a:ln>
                <a:solidFill>
                  <a:srgbClr val="A50021"/>
                </a:solidFill>
                <a:latin typeface="Arial Narrow" pitchFamily="34" charset="0"/>
              </a:rPr>
              <a:t> </a:t>
            </a:r>
            <a:r>
              <a:rPr lang="en-MY" sz="2800" b="1" dirty="0" err="1">
                <a:ln>
                  <a:solidFill>
                    <a:schemeClr val="tx1"/>
                  </a:solidFill>
                </a:ln>
                <a:solidFill>
                  <a:srgbClr val="A50021"/>
                </a:solidFill>
                <a:latin typeface="Arial Narrow" pitchFamily="34" charset="0"/>
              </a:rPr>
              <a:t>urusan</a:t>
            </a:r>
            <a:r>
              <a:rPr lang="en-MY" sz="2800" b="1" dirty="0">
                <a:ln>
                  <a:solidFill>
                    <a:schemeClr val="tx1"/>
                  </a:solidFill>
                </a:ln>
                <a:solidFill>
                  <a:srgbClr val="A50021"/>
                </a:solidFill>
                <a:latin typeface="Arial Narrow" pitchFamily="34" charset="0"/>
              </a:rPr>
              <a:t> Allah.” </a:t>
            </a:r>
            <a:endParaRPr lang="ar-SA" sz="2800" b="1" dirty="0" smtClean="0">
              <a:ln>
                <a:solidFill>
                  <a:schemeClr val="tx1"/>
                </a:solidFill>
              </a:ln>
              <a:solidFill>
                <a:srgbClr val="A50021"/>
              </a:solidFill>
              <a:latin typeface="Arial Narrow" pitchFamily="34" charset="0"/>
            </a:endParaRPr>
          </a:p>
          <a:p>
            <a:pPr algn="ctr"/>
            <a:r>
              <a:rPr lang="en-MY" sz="28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latin typeface="Arial Narrow" pitchFamily="34" charset="0"/>
              </a:rPr>
              <a:t>(</a:t>
            </a:r>
            <a:r>
              <a:rPr lang="en-MY" sz="2800" b="1"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Arial Narrow" pitchFamily="34" charset="0"/>
              </a:rPr>
              <a:t>Riwayat</a:t>
            </a:r>
            <a:r>
              <a:rPr lang="en-MY" sz="2800" b="1" dirty="0">
                <a:ln w="18415" cmpd="sng">
                  <a:solidFill>
                    <a:schemeClr val="tx1"/>
                  </a:solidFill>
                  <a:prstDash val="solid"/>
                </a:ln>
                <a:solidFill>
                  <a:srgbClr val="FFC000"/>
                </a:solidFill>
                <a:effectLst>
                  <a:outerShdw blurRad="63500" dir="3600000" algn="tl" rotWithShape="0">
                    <a:srgbClr val="000000">
                      <a:alpha val="70000"/>
                    </a:srgbClr>
                  </a:outerShdw>
                </a:effectLst>
                <a:latin typeface="Arial Narrow" pitchFamily="34" charset="0"/>
              </a:rPr>
              <a:t> </a:t>
            </a:r>
            <a:r>
              <a:rPr lang="en-MY" sz="2800" b="1"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Arial Narrow" pitchFamily="34" charset="0"/>
              </a:rPr>
              <a:t>Tirmizi</a:t>
            </a:r>
            <a:r>
              <a:rPr lang="en-MY" sz="2800" b="1" dirty="0">
                <a:ln w="18415" cmpd="sng">
                  <a:solidFill>
                    <a:schemeClr val="tx1"/>
                  </a:solidFill>
                  <a:prstDash val="solid"/>
                </a:ln>
                <a:solidFill>
                  <a:srgbClr val="FFC000"/>
                </a:solidFill>
                <a:effectLst>
                  <a:outerShdw blurRad="63500" dir="3600000" algn="tl" rotWithShape="0">
                    <a:srgbClr val="000000">
                      <a:alpha val="70000"/>
                    </a:srgbClr>
                  </a:outerShdw>
                </a:effectLst>
                <a:latin typeface="Arial Narrow" pitchFamily="34" charset="0"/>
              </a:rPr>
              <a:t>)</a:t>
            </a:r>
            <a:endParaRPr lang="en-US" sz="2800" b="1" dirty="0">
              <a:ln w="18415" cmpd="sng">
                <a:solidFill>
                  <a:schemeClr val="tx1"/>
                </a:solidFill>
                <a:prstDash val="solid"/>
              </a:ln>
              <a:solidFill>
                <a:srgbClr val="FFC000"/>
              </a:solidFill>
              <a:effectLst>
                <a:outerShdw blurRad="63500" dir="3600000" algn="tl" rotWithShape="0">
                  <a:srgbClr val="000000">
                    <a:alpha val="70000"/>
                  </a:srgbClr>
                </a:outerShdw>
              </a:effectLst>
              <a:latin typeface="Arial Narrow" pitchFamily="34" charset="0"/>
            </a:endParaRPr>
          </a:p>
        </p:txBody>
      </p:sp>
    </p:spTree>
    <p:extLst>
      <p:ext uri="{BB962C8B-B14F-4D97-AF65-F5344CB8AC3E}">
        <p14:creationId xmlns:p14="http://schemas.microsoft.com/office/powerpoint/2010/main" val="1168296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16</a:t>
            </a:fld>
            <a:endParaRPr lang="en-MY"/>
          </a:p>
        </p:txBody>
      </p:sp>
      <p:pic>
        <p:nvPicPr>
          <p:cNvPr id="4"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3983286945"/>
              </p:ext>
            </p:extLst>
          </p:nvPr>
        </p:nvGraphicFramePr>
        <p:xfrm>
          <a:off x="76200" y="76200"/>
          <a:ext cx="8915400" cy="655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71245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17</a:t>
            </a:fld>
            <a:endParaRPr lang="en-MY"/>
          </a:p>
        </p:txBody>
      </p:sp>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1185495546"/>
              </p:ext>
            </p:extLst>
          </p:nvPr>
        </p:nvGraphicFramePr>
        <p:xfrm>
          <a:off x="152400" y="152400"/>
          <a:ext cx="8839200" cy="655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5384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339256056"/>
              </p:ext>
            </p:extLst>
          </p:nvPr>
        </p:nvGraphicFramePr>
        <p:xfrm>
          <a:off x="533400" y="381000"/>
          <a:ext cx="8305800" cy="601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5986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19</a:t>
            </a:fld>
            <a:endParaRPr lang="en-MY"/>
          </a:p>
        </p:txBody>
      </p:sp>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576558549"/>
              </p:ext>
            </p:extLst>
          </p:nvPr>
        </p:nvGraphicFramePr>
        <p:xfrm>
          <a:off x="152400" y="76200"/>
          <a:ext cx="8839200" cy="6629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92137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artisticPhotocopy/>
                    </a14:imgEffect>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24140" y="353943"/>
            <a:ext cx="3095720" cy="830997"/>
          </a:xfrm>
          <a:prstGeom prst="rect">
            <a:avLst/>
          </a:prstGeom>
        </p:spPr>
        <p:txBody>
          <a:bodyPr wrap="none">
            <a:spAutoFit/>
          </a:bodyPr>
          <a:lstStyle/>
          <a:p>
            <a:pPr algn="ctr" rtl="1"/>
            <a:r>
              <a:rPr lang="ar-EG" sz="4800" b="1" dirty="0">
                <a:ln>
                  <a:solidFill>
                    <a:schemeClr val="tx1"/>
                  </a:solidFill>
                </a:ln>
                <a:solidFill>
                  <a:srgbClr val="00FF00"/>
                </a:solidFill>
                <a:cs typeface="Traditional Arabic" pitchFamily="2" charset="-78"/>
              </a:rPr>
              <a:t>اَلْحَمْدُ لِلَّهِ الْقَائِل:</a:t>
            </a:r>
            <a:endParaRPr lang="en-US" sz="4800" dirty="0">
              <a:ln>
                <a:solidFill>
                  <a:schemeClr val="tx1"/>
                </a:solidFill>
              </a:ln>
              <a:solidFill>
                <a:srgbClr val="00FF00"/>
              </a:solidFill>
              <a:cs typeface="Traditional Arabic" pitchFamily="2" charset="-78"/>
            </a:endParaRPr>
          </a:p>
        </p:txBody>
      </p:sp>
      <p:sp>
        <p:nvSpPr>
          <p:cNvPr id="2" name="Rectangle 1"/>
          <p:cNvSpPr/>
          <p:nvPr/>
        </p:nvSpPr>
        <p:spPr>
          <a:xfrm>
            <a:off x="396834" y="1371600"/>
            <a:ext cx="8382000" cy="3416320"/>
          </a:xfrm>
          <a:prstGeom prst="rect">
            <a:avLst/>
          </a:prstGeom>
          <a:effectLst>
            <a:softEdge rad="635000"/>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ar-SA" sz="7200" dirty="0">
                <a:ln w="18415" cmpd="sng">
                  <a:solidFill>
                    <a:schemeClr val="tx1"/>
                  </a:solidFill>
                  <a:prstDash val="solid"/>
                </a:ln>
                <a:solidFill>
                  <a:srgbClr val="00B0F0"/>
                </a:solidFill>
                <a:effectLst>
                  <a:outerShdw blurRad="38100" dist="38100" dir="2700000" algn="tl">
                    <a:srgbClr val="000000">
                      <a:alpha val="43137"/>
                    </a:srgbClr>
                  </a:outerShdw>
                </a:effectLst>
                <a:latin typeface="QCF_P282" pitchFamily="2" charset="2"/>
                <a:cs typeface="QCF_P282" pitchFamily="2" charset="2"/>
              </a:rPr>
              <a:t>ﮀ ﮁ ﮂ ﮃ ﮄ ﮅ ﮆ ﮇ ﮈ ﮉ ﮊ ﮋ ﮌ</a:t>
            </a:r>
            <a:r>
              <a:rPr lang="ar-SA" sz="7200" dirty="0">
                <a:ln w="18415" cmpd="sng">
                  <a:solidFill>
                    <a:schemeClr val="tx1"/>
                  </a:solidFill>
                  <a:prstDash val="solid"/>
                </a:ln>
                <a:solidFill>
                  <a:srgbClr val="00B0F0"/>
                </a:solidFill>
                <a:effectLst>
                  <a:outerShdw blurRad="38100" dist="38100" dir="2700000" algn="tl">
                    <a:srgbClr val="000000">
                      <a:alpha val="43137"/>
                    </a:srgbClr>
                  </a:outerShdw>
                </a:effectLst>
              </a:rPr>
              <a:t> </a:t>
            </a:r>
            <a:endParaRPr lang="en-US" sz="7200" dirty="0">
              <a:ln w="18415" cmpd="sng">
                <a:solidFill>
                  <a:schemeClr val="tx1"/>
                </a:solidFill>
                <a:prstDash val="solid"/>
              </a:ln>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8205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lowchart: Document 4"/>
          <p:cNvSpPr/>
          <p:nvPr/>
        </p:nvSpPr>
        <p:spPr>
          <a:xfrm>
            <a:off x="0" y="268184"/>
            <a:ext cx="9144000" cy="2438400"/>
          </a:xfrm>
          <a:prstGeom prst="flowChartDocumen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0000"/>
                </a:solidFill>
                <a:latin typeface="Arial Narrow" pitchFamily="34" charset="0"/>
              </a:rPr>
              <a:t>Peringatan</a:t>
            </a:r>
            <a:r>
              <a:rPr lang="en-US" sz="3600" b="1" dirty="0" smtClean="0">
                <a:solidFill>
                  <a:srgbClr val="FF0000"/>
                </a:solidFill>
                <a:latin typeface="Arial Narrow" pitchFamily="34" charset="0"/>
              </a:rPr>
              <a:t> Allah </a:t>
            </a:r>
            <a:r>
              <a:rPr lang="en-US" sz="3600" b="1" dirty="0" err="1" smtClean="0">
                <a:latin typeface="Arial Narrow" pitchFamily="34" charset="0"/>
              </a:rPr>
              <a:t>mengenai</a:t>
            </a:r>
            <a:r>
              <a:rPr lang="en-US" sz="3600" b="1" dirty="0" smtClean="0">
                <a:latin typeface="Arial Narrow" pitchFamily="34" charset="0"/>
              </a:rPr>
              <a:t> </a:t>
            </a:r>
            <a:r>
              <a:rPr lang="en-US" sz="3600" b="1" dirty="0" err="1" smtClean="0">
                <a:latin typeface="Arial Narrow" pitchFamily="34" charset="0"/>
              </a:rPr>
              <a:t>sikap</a:t>
            </a:r>
            <a:r>
              <a:rPr lang="en-US" sz="3600" b="1" dirty="0" smtClean="0">
                <a:latin typeface="Arial Narrow" pitchFamily="34" charset="0"/>
              </a:rPr>
              <a:t> </a:t>
            </a:r>
            <a:r>
              <a:rPr lang="en-US" sz="3600" b="1" dirty="0" err="1" smtClean="0">
                <a:latin typeface="Arial Narrow" pitchFamily="34" charset="0"/>
              </a:rPr>
              <a:t>dan</a:t>
            </a:r>
            <a:r>
              <a:rPr lang="en-US" sz="3600" b="1" dirty="0" smtClean="0">
                <a:latin typeface="Arial Narrow" pitchFamily="34" charset="0"/>
              </a:rPr>
              <a:t> </a:t>
            </a:r>
            <a:r>
              <a:rPr lang="en-US" sz="3600" b="1" dirty="0" err="1" smtClean="0">
                <a:latin typeface="Arial Narrow" pitchFamily="34" charset="0"/>
              </a:rPr>
              <a:t>watak</a:t>
            </a:r>
            <a:r>
              <a:rPr lang="en-US" sz="3600" b="1" dirty="0" smtClean="0">
                <a:latin typeface="Arial Narrow" pitchFamily="34" charset="0"/>
              </a:rPr>
              <a:t> </a:t>
            </a:r>
            <a:r>
              <a:rPr lang="en-US" sz="3600" b="1" dirty="0" err="1" smtClean="0">
                <a:latin typeface="Arial Narrow" pitchFamily="34" charset="0"/>
              </a:rPr>
              <a:t>kaum</a:t>
            </a:r>
            <a:r>
              <a:rPr lang="en-US" sz="3600" b="1" dirty="0" smtClean="0">
                <a:latin typeface="Arial Narrow" pitchFamily="34" charset="0"/>
              </a:rPr>
              <a:t> </a:t>
            </a:r>
            <a:r>
              <a:rPr lang="en-US" sz="3600" b="1" dirty="0" err="1" smtClean="0">
                <a:latin typeface="Arial Narrow" pitchFamily="34" charset="0"/>
              </a:rPr>
              <a:t>Yahudi</a:t>
            </a:r>
            <a:r>
              <a:rPr lang="en-US" sz="3600" b="1" dirty="0" smtClean="0">
                <a:latin typeface="Arial Narrow" pitchFamily="34" charset="0"/>
              </a:rPr>
              <a:t> </a:t>
            </a:r>
            <a:r>
              <a:rPr lang="en-US" sz="3600" b="1" dirty="0" err="1" smtClean="0">
                <a:latin typeface="Arial Narrow" pitchFamily="34" charset="0"/>
              </a:rPr>
              <a:t>melalui</a:t>
            </a:r>
            <a:r>
              <a:rPr lang="en-US" sz="3600" b="1" dirty="0" smtClean="0">
                <a:latin typeface="Arial Narrow" pitchFamily="34" charset="0"/>
              </a:rPr>
              <a:t> </a:t>
            </a:r>
            <a:r>
              <a:rPr lang="en-US" sz="3600" b="1" dirty="0" smtClean="0">
                <a:solidFill>
                  <a:srgbClr val="CC00CC"/>
                </a:solidFill>
                <a:latin typeface="Arial Narrow" pitchFamily="34" charset="0"/>
              </a:rPr>
              <a:t>surah al-</a:t>
            </a:r>
            <a:r>
              <a:rPr lang="en-US" sz="3600" b="1" dirty="0" err="1" smtClean="0">
                <a:solidFill>
                  <a:srgbClr val="CC00CC"/>
                </a:solidFill>
                <a:latin typeface="Arial Narrow" pitchFamily="34" charset="0"/>
              </a:rPr>
              <a:t>Isra</a:t>
            </a:r>
            <a:r>
              <a:rPr lang="en-US" sz="3600" b="1" dirty="0" smtClean="0">
                <a:solidFill>
                  <a:srgbClr val="CC00CC"/>
                </a:solidFill>
                <a:latin typeface="Arial Narrow" pitchFamily="34" charset="0"/>
              </a:rPr>
              <a:t>’ </a:t>
            </a:r>
            <a:r>
              <a:rPr lang="en-US" sz="3600" b="1" dirty="0" err="1" smtClean="0">
                <a:solidFill>
                  <a:srgbClr val="CC00CC"/>
                </a:solidFill>
                <a:latin typeface="Arial Narrow" pitchFamily="34" charset="0"/>
              </a:rPr>
              <a:t>ayat</a:t>
            </a:r>
            <a:r>
              <a:rPr lang="en-US" sz="3600" b="1" dirty="0" smtClean="0">
                <a:solidFill>
                  <a:srgbClr val="CC00CC"/>
                </a:solidFill>
                <a:latin typeface="Arial Narrow" pitchFamily="34" charset="0"/>
              </a:rPr>
              <a:t> 4</a:t>
            </a:r>
            <a:r>
              <a:rPr lang="en-US" sz="3600" b="1" dirty="0" smtClean="0">
                <a:latin typeface="Arial Narrow" pitchFamily="34" charset="0"/>
              </a:rPr>
              <a:t>:</a:t>
            </a:r>
            <a:endParaRPr lang="en-US" sz="3600" b="1" dirty="0">
              <a:latin typeface="Arial Narrow" pitchFamily="34" charset="0"/>
            </a:endParaRPr>
          </a:p>
        </p:txBody>
      </p:sp>
      <p:sp>
        <p:nvSpPr>
          <p:cNvPr id="6" name="Flowchart: Manual Input 5"/>
          <p:cNvSpPr/>
          <p:nvPr/>
        </p:nvSpPr>
        <p:spPr>
          <a:xfrm>
            <a:off x="0" y="2209800"/>
            <a:ext cx="9144000" cy="4648200"/>
          </a:xfrm>
          <a:prstGeom prst="flowChartManualInpu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9550" y="3428999"/>
            <a:ext cx="8724900" cy="2862322"/>
          </a:xfrm>
          <a:prstGeom prst="rect">
            <a:avLst/>
          </a:prstGeom>
        </p:spPr>
        <p:txBody>
          <a:bodyPr wrap="square">
            <a:spAutoFit/>
          </a:bodyPr>
          <a:lstStyle/>
          <a:p>
            <a:pPr algn="ctr"/>
            <a:r>
              <a:rPr lang="en-US" sz="3600" dirty="0" smtClean="0">
                <a:ln w="18415" cmpd="sng">
                  <a:solidFill>
                    <a:srgbClr val="FF9900"/>
                  </a:solidFill>
                  <a:prstDash val="solid"/>
                </a:ln>
                <a:solidFill>
                  <a:srgbClr val="FF9900"/>
                </a:solidFill>
                <a:effectLst>
                  <a:outerShdw blurRad="63500" dir="3600000" algn="tl" rotWithShape="0">
                    <a:srgbClr val="000000">
                      <a:alpha val="70000"/>
                    </a:srgbClr>
                  </a:outerShdw>
                </a:effectLst>
              </a:rPr>
              <a:t>“</a:t>
            </a:r>
            <a:r>
              <a:rPr lang="en-US" sz="3600" i="1" dirty="0" smtClean="0">
                <a:ln w="18415" cmpd="sng">
                  <a:solidFill>
                    <a:srgbClr val="FF9900"/>
                  </a:solidFill>
                  <a:prstDash val="solid"/>
                </a:ln>
                <a:solidFill>
                  <a:srgbClr val="FF9900"/>
                </a:solidFill>
                <a:effectLst>
                  <a:outerShdw blurRad="63500" dir="3600000" algn="tl" rotWithShape="0">
                    <a:srgbClr val="000000">
                      <a:alpha val="70000"/>
                    </a:srgbClr>
                  </a:outerShdw>
                </a:effectLst>
              </a:rPr>
              <a:t>Dan </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Kami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katakan</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kepada</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Bani</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Israil</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dalam</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Kitab</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itu</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Sesungguhnya</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kamu</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akan</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melakukan</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kerosakan</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di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bumi</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dua</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kali,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dan</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sesungguhnya</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kamu</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akan</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berlaku</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sombong</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angkuh</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dengan</a:t>
            </a:r>
            <a:r>
              <a:rPr lang="en-US" sz="3600" i="1" dirty="0">
                <a:ln w="18415" cmpd="sng">
                  <a:solidFill>
                    <a:srgbClr val="FF9900"/>
                  </a:solidFill>
                  <a:prstDash val="solid"/>
                </a:ln>
                <a:solidFill>
                  <a:srgbClr val="FF9900"/>
                </a:solidFill>
                <a:effectLst>
                  <a:outerShdw blurRad="63500" dir="3600000" algn="tl" rotWithShape="0">
                    <a:srgbClr val="000000">
                      <a:alpha val="70000"/>
                    </a:srgbClr>
                  </a:outerShdw>
                </a:effectLst>
              </a:rPr>
              <a:t> </a:t>
            </a:r>
            <a:r>
              <a:rPr lang="en-US" sz="3600" i="1" dirty="0" err="1">
                <a:ln w="18415" cmpd="sng">
                  <a:solidFill>
                    <a:srgbClr val="FF9900"/>
                  </a:solidFill>
                  <a:prstDash val="solid"/>
                </a:ln>
                <a:solidFill>
                  <a:srgbClr val="FF9900"/>
                </a:solidFill>
                <a:effectLst>
                  <a:outerShdw blurRad="63500" dir="3600000" algn="tl" rotWithShape="0">
                    <a:srgbClr val="000000">
                      <a:alpha val="70000"/>
                    </a:srgbClr>
                  </a:outerShdw>
                </a:effectLst>
              </a:rPr>
              <a:t>melampau-lampau</a:t>
            </a:r>
            <a:r>
              <a:rPr lang="en-US" sz="3600" i="1" dirty="0" smtClean="0">
                <a:ln w="18415" cmpd="sng">
                  <a:solidFill>
                    <a:srgbClr val="FF9900"/>
                  </a:solidFill>
                  <a:prstDash val="solid"/>
                </a:ln>
                <a:solidFill>
                  <a:srgbClr val="FF9900"/>
                </a:solidFill>
                <a:effectLst>
                  <a:outerShdw blurRad="63500" dir="3600000" algn="tl" rotWithShape="0">
                    <a:srgbClr val="000000">
                      <a:alpha val="70000"/>
                    </a:srgbClr>
                  </a:outerShdw>
                </a:effectLst>
              </a:rPr>
              <a:t>.</a:t>
            </a:r>
            <a:r>
              <a:rPr lang="en-US" sz="3600" dirty="0" smtClean="0">
                <a:ln w="18415" cmpd="sng">
                  <a:solidFill>
                    <a:srgbClr val="FF9900"/>
                  </a:solidFill>
                  <a:prstDash val="solid"/>
                </a:ln>
                <a:solidFill>
                  <a:srgbClr val="FF9900"/>
                </a:solidFill>
                <a:effectLst>
                  <a:outerShdw blurRad="63500" dir="3600000" algn="tl" rotWithShape="0">
                    <a:srgbClr val="000000">
                      <a:alpha val="70000"/>
                    </a:srgbClr>
                  </a:outerShdw>
                </a:effectLst>
              </a:rPr>
              <a:t>”</a:t>
            </a:r>
            <a:endParaRPr lang="en-US" sz="3600" dirty="0">
              <a:ln w="18415" cmpd="sng">
                <a:solidFill>
                  <a:srgbClr val="FF9900"/>
                </a:solidFill>
                <a:prstDash val="solid"/>
              </a:ln>
              <a:solidFill>
                <a:srgbClr val="FF99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00384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21</a:t>
            </a:fld>
            <a:endParaRPr lang="en-MY"/>
          </a:p>
        </p:txBody>
      </p:sp>
      <p:pic>
        <p:nvPicPr>
          <p:cNvPr id="4"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09600" y="1219200"/>
            <a:ext cx="8153400" cy="3477875"/>
          </a:xfrm>
          <a:prstGeom prst="rect">
            <a:avLst/>
          </a:prstGeom>
          <a:effectLst>
            <a:softEdge rad="635000"/>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ar-SA" sz="4400" b="1" dirty="0">
                <a:ln>
                  <a:solidFill>
                    <a:schemeClr val="tx1"/>
                  </a:solidFill>
                </a:ln>
                <a:solidFill>
                  <a:srgbClr val="0000FF"/>
                </a:solidFill>
                <a:latin typeface="QCF_P012" pitchFamily="2" charset="2"/>
                <a:cs typeface="QCF_P012" pitchFamily="2" charset="2"/>
              </a:rPr>
              <a:t>ﯗ ﯘ ﯙ ﯚ ﯛ ﯜ ﯝ ﯞ ﯟ ﯠ ﯡ ﯢ ﯣ ﯤ ﯥ ﯦ ﯧ ﯨ ﯩ ﯪ ﯫ ﯬ ﯭ ﯮ ﯯ ﯰ ﯱ ﯲ ﯳ </a:t>
            </a:r>
            <a:endParaRPr lang="en-US" sz="4400" dirty="0">
              <a:ln>
                <a:solidFill>
                  <a:schemeClr val="tx1"/>
                </a:solidFill>
              </a:ln>
              <a:solidFill>
                <a:srgbClr val="0000FF"/>
              </a:solidFill>
              <a:latin typeface="QCF_P012" pitchFamily="2" charset="2"/>
              <a:cs typeface="QCF_P012" pitchFamily="2" charset="2"/>
            </a:endParaRPr>
          </a:p>
        </p:txBody>
      </p:sp>
      <p:sp>
        <p:nvSpPr>
          <p:cNvPr id="3" name="Rectangle 2"/>
          <p:cNvSpPr/>
          <p:nvPr/>
        </p:nvSpPr>
        <p:spPr>
          <a:xfrm>
            <a:off x="139535" y="5943600"/>
            <a:ext cx="4990469" cy="769441"/>
          </a:xfrm>
          <a:prstGeom prst="rect">
            <a:avLst/>
          </a:prstGeom>
          <a:effectLst>
            <a:softEdge rad="127000"/>
          </a:effectLst>
        </p:spPr>
        <p:style>
          <a:lnRef idx="2">
            <a:schemeClr val="accent6"/>
          </a:lnRef>
          <a:fillRef idx="1">
            <a:schemeClr val="lt1"/>
          </a:fillRef>
          <a:effectRef idx="0">
            <a:schemeClr val="accent6"/>
          </a:effectRef>
          <a:fontRef idx="minor">
            <a:schemeClr val="dk1"/>
          </a:fontRef>
        </p:style>
        <p:txBody>
          <a:bodyPr wrap="none">
            <a:spAutoFit/>
          </a:bodyPr>
          <a:lstStyle/>
          <a:p>
            <a:r>
              <a:rPr lang="en-US" sz="4400" dirty="0">
                <a:ln>
                  <a:solidFill>
                    <a:schemeClr val="tx1"/>
                  </a:solidFill>
                </a:ln>
                <a:solidFill>
                  <a:srgbClr val="00B0F0"/>
                </a:solidFill>
                <a:latin typeface="Bernard MT Condensed" pitchFamily="18" charset="0"/>
              </a:rPr>
              <a:t>Surah al-</a:t>
            </a:r>
            <a:r>
              <a:rPr lang="en-US" sz="4400" dirty="0" err="1">
                <a:ln>
                  <a:solidFill>
                    <a:schemeClr val="tx1"/>
                  </a:solidFill>
                </a:ln>
                <a:solidFill>
                  <a:srgbClr val="00B0F0"/>
                </a:solidFill>
                <a:latin typeface="Bernard MT Condensed" pitchFamily="18" charset="0"/>
              </a:rPr>
              <a:t>Baqarah</a:t>
            </a:r>
            <a:r>
              <a:rPr lang="en-US" sz="4400" dirty="0">
                <a:ln>
                  <a:solidFill>
                    <a:schemeClr val="tx1"/>
                  </a:solidFill>
                </a:ln>
                <a:solidFill>
                  <a:srgbClr val="00B0F0"/>
                </a:solidFill>
                <a:latin typeface="Bernard MT Condensed" pitchFamily="18" charset="0"/>
              </a:rPr>
              <a:t> </a:t>
            </a:r>
            <a:r>
              <a:rPr lang="en-US" sz="4400" dirty="0" smtClean="0">
                <a:ln>
                  <a:solidFill>
                    <a:schemeClr val="tx1"/>
                  </a:solidFill>
                </a:ln>
                <a:solidFill>
                  <a:srgbClr val="00B0F0"/>
                </a:solidFill>
                <a:latin typeface="Bernard MT Condensed" pitchFamily="18" charset="0"/>
              </a:rPr>
              <a:t>: </a:t>
            </a:r>
            <a:r>
              <a:rPr lang="en-US" sz="4400" dirty="0">
                <a:ln>
                  <a:solidFill>
                    <a:schemeClr val="tx1"/>
                  </a:solidFill>
                </a:ln>
                <a:solidFill>
                  <a:srgbClr val="00B0F0"/>
                </a:solidFill>
                <a:latin typeface="Bernard MT Condensed" pitchFamily="18" charset="0"/>
              </a:rPr>
              <a:t>83</a:t>
            </a:r>
            <a:endParaRPr lang="en-US" sz="4400" dirty="0">
              <a:ln>
                <a:solidFill>
                  <a:schemeClr val="tx1"/>
                </a:solidFill>
              </a:ln>
              <a:solidFill>
                <a:srgbClr val="00B0F0"/>
              </a:solidFill>
              <a:latin typeface="Bernard MT Condensed" pitchFamily="18" charset="0"/>
            </a:endParaRPr>
          </a:p>
        </p:txBody>
      </p:sp>
    </p:spTree>
    <p:extLst>
      <p:ext uri="{BB962C8B-B14F-4D97-AF65-F5344CB8AC3E}">
        <p14:creationId xmlns:p14="http://schemas.microsoft.com/office/powerpoint/2010/main" val="1406067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22</a:t>
            </a:fld>
            <a:endParaRPr lang="en-MY"/>
          </a:p>
        </p:txBody>
      </p:sp>
      <p:pic>
        <p:nvPicPr>
          <p:cNvPr id="4"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85800" y="1143000"/>
            <a:ext cx="8001000" cy="3785652"/>
          </a:xfrm>
          <a:prstGeom prst="rect">
            <a:avLst/>
          </a:prstGeom>
        </p:spPr>
        <p:txBody>
          <a:bodyPr wrap="square">
            <a:spAutoFit/>
          </a:bodyPr>
          <a:lstStyle/>
          <a:p>
            <a:pPr algn="ctr"/>
            <a:r>
              <a:rPr lang="en-US" sz="2400" dirty="0" err="1">
                <a:ln w="18415" cmpd="sng">
                  <a:solidFill>
                    <a:srgbClr val="0000FF"/>
                  </a:solidFill>
                  <a:prstDash val="solid"/>
                </a:ln>
                <a:solidFill>
                  <a:srgbClr val="0000FF"/>
                </a:solidFill>
                <a:effectLst>
                  <a:glow rad="101600">
                    <a:schemeClr val="tx1">
                      <a:alpha val="60000"/>
                    </a:schemeClr>
                  </a:glow>
                  <a:outerShdw blurRad="63500" dir="3600000" algn="tl" rotWithShape="0">
                    <a:srgbClr val="000000">
                      <a:alpha val="70000"/>
                    </a:srgbClr>
                  </a:outerShdw>
                </a:effectLst>
              </a:rPr>
              <a:t>Maksudnya</a:t>
            </a:r>
            <a:r>
              <a:rPr lang="en-US" sz="2400" dirty="0">
                <a:ln w="18415" cmpd="sng">
                  <a:solidFill>
                    <a:srgbClr val="0000FF"/>
                  </a:solidFill>
                  <a:prstDash val="solid"/>
                </a:ln>
                <a:solidFill>
                  <a:srgbClr val="0000FF"/>
                </a:solidFill>
                <a:effectLst>
                  <a:glow rad="101600">
                    <a:schemeClr val="tx1">
                      <a:alpha val="60000"/>
                    </a:schemeClr>
                  </a:glow>
                  <a:outerShdw blurRad="63500" dir="3600000" algn="tl" rotWithShape="0">
                    <a:srgbClr val="000000">
                      <a:alpha val="70000"/>
                    </a:srgbClr>
                  </a:outerShdw>
                </a:effectLst>
              </a:rPr>
              <a:t>: </a:t>
            </a:r>
            <a:endParaRPr lang="en-US" sz="2400" dirty="0" smtClean="0">
              <a:ln w="18415" cmpd="sng">
                <a:solidFill>
                  <a:srgbClr val="0000FF"/>
                </a:solidFill>
                <a:prstDash val="solid"/>
              </a:ln>
              <a:solidFill>
                <a:srgbClr val="0000FF"/>
              </a:solidFill>
              <a:effectLst>
                <a:glow rad="101600">
                  <a:schemeClr val="tx1">
                    <a:alpha val="60000"/>
                  </a:schemeClr>
                </a:glow>
                <a:outerShdw blurRad="63500" dir="3600000" algn="tl" rotWithShape="0">
                  <a:srgbClr val="000000">
                    <a:alpha val="70000"/>
                  </a:srgbClr>
                </a:outerShdw>
              </a:effectLst>
            </a:endParaRPr>
          </a:p>
          <a:p>
            <a:pPr algn="ctr"/>
            <a:r>
              <a:rPr lang="en-US" sz="2400" i="1"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Dan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ingatlah</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ketika</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Kami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mengikat</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perjanjian</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setia</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dengan</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Bani</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Israil</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dengan</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berfirman</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Janganlah</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kamu</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menyembah</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melainkan</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Allah,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dan</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berbuat</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baiklah</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kepada</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kedua</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ibu-bapa</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dan</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kaum</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kerabat</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dan</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anak-anak</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yatim</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serta</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orang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miskin</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dan</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katakanlah</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kepada</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sesama</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perkataan</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yang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baik</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dan</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dirikanlah</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sembahyang</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serta</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berilah</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zakat.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Kemudian</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kamu</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berpaling</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perjanjian</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setia</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kamu</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itu</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kecuali</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sebahagian</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kecil</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dari</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kamu</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dan</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sememangnya</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kamu</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orang yang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tidak</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menghiraukan</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perjanjian</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 </a:t>
            </a:r>
            <a:r>
              <a:rPr lang="en-US" sz="2400" i="1" dirty="0" err="1">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setianya</a:t>
            </a:r>
            <a:r>
              <a:rPr lang="en-US" sz="2400" i="1"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rPr>
              <a:t>.”</a:t>
            </a:r>
            <a:endParaRPr lang="en-US" sz="24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5190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3588449718"/>
              </p:ext>
            </p:extLst>
          </p:nvPr>
        </p:nvGraphicFramePr>
        <p:xfrm>
          <a:off x="304800" y="533400"/>
          <a:ext cx="8610600" cy="571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0698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33860" y="152400"/>
            <a:ext cx="4676280" cy="923330"/>
          </a:xfrm>
          <a:prstGeom prst="rect">
            <a:avLst/>
          </a:prstGeom>
        </p:spPr>
        <p:txBody>
          <a:bodyPr wrap="none">
            <a:spAutoFit/>
          </a:bodyPr>
          <a:lstStyle/>
          <a:p>
            <a:pPr algn="ctr"/>
            <a:r>
              <a:rPr lang="ar-SA"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rPr>
              <a:t>ﭷ ﭸ ﭹ ﭺ ﭻ </a:t>
            </a:r>
            <a:endParaRPr lang="en-US"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endParaRPr>
          </a:p>
        </p:txBody>
      </p:sp>
      <p:sp>
        <p:nvSpPr>
          <p:cNvPr id="2" name="Rectangle 1"/>
          <p:cNvSpPr/>
          <p:nvPr/>
        </p:nvSpPr>
        <p:spPr>
          <a:xfrm>
            <a:off x="728353" y="2057400"/>
            <a:ext cx="7772400" cy="2585323"/>
          </a:xfrm>
          <a:prstGeom prst="rect">
            <a:avLst/>
          </a:prstGeom>
        </p:spPr>
        <p:txBody>
          <a:bodyPr wrap="square">
            <a:spAutoFit/>
          </a:bodyPr>
          <a:lstStyle/>
          <a:p>
            <a:pPr algn="ctr" rtl="1"/>
            <a:r>
              <a:rPr lang="ar-SA" sz="5400" dirty="0">
                <a:ln w="18415" cmpd="sng">
                  <a:solidFill>
                    <a:schemeClr val="tx1"/>
                  </a:solidFill>
                  <a:prstDash val="solid"/>
                </a:ln>
                <a:solidFill>
                  <a:srgbClr val="FF9900"/>
                </a:solidFill>
                <a:effectLst>
                  <a:outerShdw blurRad="63500" dir="3600000" algn="tl" rotWithShape="0">
                    <a:srgbClr val="000000">
                      <a:alpha val="70000"/>
                    </a:srgbClr>
                  </a:outerShdw>
                </a:effectLst>
                <a:latin typeface="QCF_P071" pitchFamily="2" charset="2"/>
                <a:cs typeface="QCF_P071" pitchFamily="2" charset="2"/>
              </a:rPr>
              <a:t>ﭼ ﭽ ﭾ ﭿ ﮀ ﮁ ﮂ ﮃ ﮄ ﮅ ﮆ ﮇ ﮈ ﮉ ﮊ ﮋ ﮌ ﮍ ﮎ ﮏ </a:t>
            </a:r>
            <a:endParaRPr lang="en-US" sz="5400" dirty="0">
              <a:ln w="18415" cmpd="sng">
                <a:solidFill>
                  <a:schemeClr val="tx1"/>
                </a:solidFill>
                <a:prstDash val="solid"/>
              </a:ln>
              <a:solidFill>
                <a:srgbClr val="FF9900"/>
              </a:solidFill>
              <a:effectLst>
                <a:outerShdw blurRad="63500" dir="3600000" algn="tl" rotWithShape="0">
                  <a:srgbClr val="000000">
                    <a:alpha val="70000"/>
                  </a:srgbClr>
                </a:outerShdw>
              </a:effectLst>
              <a:latin typeface="QCF_P071" pitchFamily="2" charset="2"/>
              <a:cs typeface="QCF_P071" pitchFamily="2" charset="2"/>
            </a:endParaRPr>
          </a:p>
        </p:txBody>
      </p:sp>
    </p:spTree>
    <p:extLst>
      <p:ext uri="{BB962C8B-B14F-4D97-AF65-F5344CB8AC3E}">
        <p14:creationId xmlns:p14="http://schemas.microsoft.com/office/powerpoint/2010/main" val="1307989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7200" y="762000"/>
            <a:ext cx="8305800" cy="4524315"/>
          </a:xfrm>
          <a:prstGeom prst="rect">
            <a:avLst/>
          </a:prstGeom>
        </p:spPr>
        <p:txBody>
          <a:bodyPr wrap="square">
            <a:spAutoFit/>
          </a:bodyPr>
          <a:lstStyle/>
          <a:p>
            <a:pPr algn="ctr"/>
            <a:r>
              <a:rPr lang="en-US" sz="3200" b="1" dirty="0" err="1">
                <a:ln>
                  <a:solidFill>
                    <a:srgbClr val="FFFF00"/>
                  </a:solidFill>
                </a:ln>
                <a:solidFill>
                  <a:srgbClr val="FFFF00"/>
                </a:solidFill>
                <a:effectLst>
                  <a:glow rad="101600">
                    <a:schemeClr val="tx1">
                      <a:alpha val="60000"/>
                    </a:schemeClr>
                  </a:glow>
                </a:effectLst>
              </a:rPr>
              <a:t>Maksudnya</a:t>
            </a:r>
            <a:r>
              <a:rPr lang="en-US" sz="3200" b="1" dirty="0">
                <a:ln>
                  <a:solidFill>
                    <a:srgbClr val="FFFF00"/>
                  </a:solidFill>
                </a:ln>
                <a:solidFill>
                  <a:srgbClr val="FFFF00"/>
                </a:solidFill>
                <a:effectLst>
                  <a:glow rad="101600">
                    <a:schemeClr val="tx1">
                      <a:alpha val="60000"/>
                    </a:schemeClr>
                  </a:glow>
                </a:effectLst>
              </a:rPr>
              <a:t>:</a:t>
            </a:r>
            <a:r>
              <a:rPr lang="en-US" sz="3200" dirty="0">
                <a:ln>
                  <a:solidFill>
                    <a:srgbClr val="FFFF00"/>
                  </a:solidFill>
                </a:ln>
                <a:solidFill>
                  <a:srgbClr val="FFFF00"/>
                </a:solidFill>
                <a:effectLst>
                  <a:glow rad="101600">
                    <a:schemeClr val="tx1">
                      <a:alpha val="60000"/>
                    </a:schemeClr>
                  </a:glow>
                </a:effectLst>
              </a:rPr>
              <a:t> </a:t>
            </a:r>
            <a:endParaRPr lang="en-US" sz="3200" dirty="0" smtClean="0">
              <a:ln>
                <a:solidFill>
                  <a:srgbClr val="FFFF00"/>
                </a:solidFill>
              </a:ln>
              <a:solidFill>
                <a:srgbClr val="FFFF00"/>
              </a:solidFill>
              <a:effectLst>
                <a:glow rad="101600">
                  <a:schemeClr val="tx1">
                    <a:alpha val="60000"/>
                  </a:schemeClr>
                </a:glow>
              </a:effectLst>
            </a:endParaRPr>
          </a:p>
          <a:p>
            <a:pPr algn="ctr"/>
            <a:r>
              <a:rPr lang="en-US" sz="3200" dirty="0" smtClean="0">
                <a:ln>
                  <a:solidFill>
                    <a:srgbClr val="00FF00"/>
                  </a:solidFill>
                </a:ln>
                <a:solidFill>
                  <a:srgbClr val="00FF00"/>
                </a:solidFill>
                <a:effectLst>
                  <a:glow rad="101600">
                    <a:schemeClr val="tx1">
                      <a:alpha val="60000"/>
                    </a:schemeClr>
                  </a:glow>
                </a:effectLst>
              </a:rPr>
              <a:t>“</a:t>
            </a:r>
            <a:r>
              <a:rPr lang="en-US" sz="3200" i="1" dirty="0" err="1" smtClean="0">
                <a:ln>
                  <a:solidFill>
                    <a:srgbClr val="00FF00"/>
                  </a:solidFill>
                </a:ln>
                <a:solidFill>
                  <a:srgbClr val="00FF00"/>
                </a:solidFill>
                <a:effectLst>
                  <a:glow rad="101600">
                    <a:schemeClr val="tx1">
                      <a:alpha val="60000"/>
                    </a:schemeClr>
                  </a:glow>
                </a:effectLst>
              </a:rPr>
              <a:t>Jika</a:t>
            </a:r>
            <a:r>
              <a:rPr lang="en-US" sz="3200" i="1" dirty="0" smtClean="0">
                <a:ln>
                  <a:solidFill>
                    <a:srgbClr val="00FF00"/>
                  </a:solidFill>
                </a:ln>
                <a:solidFill>
                  <a:srgbClr val="00FF00"/>
                </a:solidFill>
                <a:effectLst>
                  <a:glow rad="101600">
                    <a:schemeClr val="tx1">
                      <a:alpha val="60000"/>
                    </a:schemeClr>
                  </a:glow>
                </a:effectLst>
              </a:rPr>
              <a:t> </a:t>
            </a:r>
            <a:r>
              <a:rPr lang="en-US" sz="3200" i="1" dirty="0">
                <a:ln>
                  <a:solidFill>
                    <a:srgbClr val="00FF00"/>
                  </a:solidFill>
                </a:ln>
                <a:solidFill>
                  <a:srgbClr val="00FF00"/>
                </a:solidFill>
                <a:effectLst>
                  <a:glow rad="101600">
                    <a:schemeClr val="tx1">
                      <a:alpha val="60000"/>
                    </a:schemeClr>
                  </a:glow>
                </a:effectLst>
              </a:rPr>
              <a:t>Allah </a:t>
            </a:r>
            <a:r>
              <a:rPr lang="en-US" sz="3200" i="1" dirty="0" err="1">
                <a:ln>
                  <a:solidFill>
                    <a:srgbClr val="00FF00"/>
                  </a:solidFill>
                </a:ln>
                <a:solidFill>
                  <a:srgbClr val="00FF00"/>
                </a:solidFill>
                <a:effectLst>
                  <a:glow rad="101600">
                    <a:schemeClr val="tx1">
                      <a:alpha val="60000"/>
                    </a:schemeClr>
                  </a:glow>
                </a:effectLst>
              </a:rPr>
              <a:t>menolong</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kamu</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maka</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tidak</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ada</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sesiapa</a:t>
            </a:r>
            <a:r>
              <a:rPr lang="en-US" sz="3200" i="1" dirty="0">
                <a:ln>
                  <a:solidFill>
                    <a:srgbClr val="00FF00"/>
                  </a:solidFill>
                </a:ln>
                <a:solidFill>
                  <a:srgbClr val="00FF00"/>
                </a:solidFill>
                <a:effectLst>
                  <a:glow rad="101600">
                    <a:schemeClr val="tx1">
                      <a:alpha val="60000"/>
                    </a:schemeClr>
                  </a:glow>
                </a:effectLst>
              </a:rPr>
              <a:t> pun yang </a:t>
            </a:r>
            <a:r>
              <a:rPr lang="en-US" sz="3200" i="1" dirty="0" err="1">
                <a:ln>
                  <a:solidFill>
                    <a:srgbClr val="00FF00"/>
                  </a:solidFill>
                </a:ln>
                <a:solidFill>
                  <a:srgbClr val="00FF00"/>
                </a:solidFill>
                <a:effectLst>
                  <a:glow rad="101600">
                    <a:schemeClr val="tx1">
                      <a:alpha val="60000"/>
                    </a:schemeClr>
                  </a:glow>
                </a:effectLst>
              </a:rPr>
              <a:t>akan</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dapat</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mengalahkan</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kamu</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dan</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jika</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ia</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mengecewakan</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kamu</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maka</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siapakah</a:t>
            </a:r>
            <a:r>
              <a:rPr lang="en-US" sz="3200" i="1" dirty="0">
                <a:ln>
                  <a:solidFill>
                    <a:srgbClr val="00FF00"/>
                  </a:solidFill>
                </a:ln>
                <a:solidFill>
                  <a:srgbClr val="00FF00"/>
                </a:solidFill>
                <a:effectLst>
                  <a:glow rad="101600">
                    <a:schemeClr val="tx1">
                      <a:alpha val="60000"/>
                    </a:schemeClr>
                  </a:glow>
                </a:effectLst>
              </a:rPr>
              <a:t> yang </a:t>
            </a:r>
            <a:r>
              <a:rPr lang="en-US" sz="3200" i="1" dirty="0" err="1">
                <a:ln>
                  <a:solidFill>
                    <a:srgbClr val="00FF00"/>
                  </a:solidFill>
                </a:ln>
                <a:solidFill>
                  <a:srgbClr val="00FF00"/>
                </a:solidFill>
                <a:effectLst>
                  <a:glow rad="101600">
                    <a:schemeClr val="tx1">
                      <a:alpha val="60000"/>
                    </a:schemeClr>
                  </a:glow>
                </a:effectLst>
              </a:rPr>
              <a:t>akan</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dapat</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menolong</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kamu</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sesudah</a:t>
            </a:r>
            <a:r>
              <a:rPr lang="en-US" sz="3200" i="1" dirty="0">
                <a:ln>
                  <a:solidFill>
                    <a:srgbClr val="00FF00"/>
                  </a:solidFill>
                </a:ln>
                <a:solidFill>
                  <a:srgbClr val="00FF00"/>
                </a:solidFill>
                <a:effectLst>
                  <a:glow rad="101600">
                    <a:schemeClr val="tx1">
                      <a:alpha val="60000"/>
                    </a:schemeClr>
                  </a:glow>
                </a:effectLst>
              </a:rPr>
              <a:t> Allah (</a:t>
            </a:r>
            <a:r>
              <a:rPr lang="en-US" sz="3200" i="1" dirty="0" err="1">
                <a:ln>
                  <a:solidFill>
                    <a:srgbClr val="00FF00"/>
                  </a:solidFill>
                </a:ln>
                <a:solidFill>
                  <a:srgbClr val="00FF00"/>
                </a:solidFill>
                <a:effectLst>
                  <a:glow rad="101600">
                    <a:schemeClr val="tx1">
                      <a:alpha val="60000"/>
                    </a:schemeClr>
                  </a:glow>
                </a:effectLst>
              </a:rPr>
              <a:t>menetapkan</a:t>
            </a:r>
            <a:r>
              <a:rPr lang="en-US" sz="3200" i="1" dirty="0">
                <a:ln>
                  <a:solidFill>
                    <a:srgbClr val="00FF00"/>
                  </a:solidFill>
                </a:ln>
                <a:solidFill>
                  <a:srgbClr val="00FF00"/>
                </a:solidFill>
                <a:effectLst>
                  <a:glow rad="101600">
                    <a:schemeClr val="tx1">
                      <a:alpha val="60000"/>
                    </a:schemeClr>
                  </a:glow>
                </a:effectLst>
              </a:rPr>
              <a:t> yang </a:t>
            </a:r>
            <a:r>
              <a:rPr lang="en-US" sz="3200" i="1" dirty="0" err="1">
                <a:ln>
                  <a:solidFill>
                    <a:srgbClr val="00FF00"/>
                  </a:solidFill>
                </a:ln>
                <a:solidFill>
                  <a:srgbClr val="00FF00"/>
                </a:solidFill>
                <a:effectLst>
                  <a:glow rad="101600">
                    <a:schemeClr val="tx1">
                      <a:alpha val="60000"/>
                    </a:schemeClr>
                  </a:glow>
                </a:effectLst>
              </a:rPr>
              <a:t>demikian</a:t>
            </a:r>
            <a:r>
              <a:rPr lang="en-US" sz="3200" i="1" dirty="0">
                <a:ln>
                  <a:solidFill>
                    <a:srgbClr val="00FF00"/>
                  </a:solidFill>
                </a:ln>
                <a:solidFill>
                  <a:srgbClr val="00FF00"/>
                </a:solidFill>
                <a:effectLst>
                  <a:glow rad="101600">
                    <a:schemeClr val="tx1">
                      <a:alpha val="60000"/>
                    </a:schemeClr>
                  </a:glow>
                </a:effectLst>
              </a:rPr>
              <a:t>)? Dan (</a:t>
            </a:r>
            <a:r>
              <a:rPr lang="en-US" sz="3200" i="1" dirty="0" err="1">
                <a:ln>
                  <a:solidFill>
                    <a:srgbClr val="00FF00"/>
                  </a:solidFill>
                </a:ln>
                <a:solidFill>
                  <a:srgbClr val="00FF00"/>
                </a:solidFill>
                <a:effectLst>
                  <a:glow rad="101600">
                    <a:schemeClr val="tx1">
                      <a:alpha val="60000"/>
                    </a:schemeClr>
                  </a:glow>
                </a:effectLst>
              </a:rPr>
              <a:t>ingatlah</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kepada</a:t>
            </a:r>
            <a:r>
              <a:rPr lang="en-US" sz="3200" i="1" dirty="0">
                <a:ln>
                  <a:solidFill>
                    <a:srgbClr val="00FF00"/>
                  </a:solidFill>
                </a:ln>
                <a:solidFill>
                  <a:srgbClr val="00FF00"/>
                </a:solidFill>
                <a:effectLst>
                  <a:glow rad="101600">
                    <a:schemeClr val="tx1">
                      <a:alpha val="60000"/>
                    </a:schemeClr>
                  </a:glow>
                </a:effectLst>
              </a:rPr>
              <a:t> Allah </a:t>
            </a:r>
            <a:r>
              <a:rPr lang="en-US" sz="3200" i="1" dirty="0" err="1">
                <a:ln>
                  <a:solidFill>
                    <a:srgbClr val="00FF00"/>
                  </a:solidFill>
                </a:ln>
                <a:solidFill>
                  <a:srgbClr val="00FF00"/>
                </a:solidFill>
                <a:effectLst>
                  <a:glow rad="101600">
                    <a:schemeClr val="tx1">
                      <a:alpha val="60000"/>
                    </a:schemeClr>
                  </a:glow>
                </a:effectLst>
              </a:rPr>
              <a:t>jualah</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hendaknya</a:t>
            </a:r>
            <a:r>
              <a:rPr lang="en-US" sz="3200" i="1" dirty="0">
                <a:ln>
                  <a:solidFill>
                    <a:srgbClr val="00FF00"/>
                  </a:solidFill>
                </a:ln>
                <a:solidFill>
                  <a:srgbClr val="00FF00"/>
                </a:solidFill>
                <a:effectLst>
                  <a:glow rad="101600">
                    <a:schemeClr val="tx1">
                      <a:alpha val="60000"/>
                    </a:schemeClr>
                  </a:glow>
                </a:effectLst>
              </a:rPr>
              <a:t> orang yang </a:t>
            </a:r>
            <a:r>
              <a:rPr lang="en-US" sz="3200" i="1" dirty="0" err="1">
                <a:ln>
                  <a:solidFill>
                    <a:srgbClr val="00FF00"/>
                  </a:solidFill>
                </a:ln>
                <a:solidFill>
                  <a:srgbClr val="00FF00"/>
                </a:solidFill>
                <a:effectLst>
                  <a:glow rad="101600">
                    <a:schemeClr val="tx1">
                      <a:alpha val="60000"/>
                    </a:schemeClr>
                  </a:glow>
                </a:effectLst>
              </a:rPr>
              <a:t>beriman</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itu</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berserah</a:t>
            </a:r>
            <a:r>
              <a:rPr lang="en-US" sz="3200" i="1" dirty="0">
                <a:ln>
                  <a:solidFill>
                    <a:srgbClr val="00FF00"/>
                  </a:solidFill>
                </a:ln>
                <a:solidFill>
                  <a:srgbClr val="00FF00"/>
                </a:solidFill>
                <a:effectLst>
                  <a:glow rad="101600">
                    <a:schemeClr val="tx1">
                      <a:alpha val="60000"/>
                    </a:schemeClr>
                  </a:glow>
                </a:effectLst>
              </a:rPr>
              <a:t> </a:t>
            </a:r>
            <a:r>
              <a:rPr lang="en-US" sz="3200" i="1" dirty="0" err="1">
                <a:ln>
                  <a:solidFill>
                    <a:srgbClr val="00FF00"/>
                  </a:solidFill>
                </a:ln>
                <a:solidFill>
                  <a:srgbClr val="00FF00"/>
                </a:solidFill>
                <a:effectLst>
                  <a:glow rad="101600">
                    <a:schemeClr val="tx1">
                      <a:alpha val="60000"/>
                    </a:schemeClr>
                  </a:glow>
                </a:effectLst>
              </a:rPr>
              <a:t>diri</a:t>
            </a:r>
            <a:r>
              <a:rPr lang="en-US" sz="3200" i="1" dirty="0">
                <a:ln>
                  <a:solidFill>
                    <a:srgbClr val="00FF00"/>
                  </a:solidFill>
                </a:ln>
                <a:solidFill>
                  <a:srgbClr val="00FF00"/>
                </a:solidFill>
                <a:effectLst>
                  <a:glow rad="101600">
                    <a:schemeClr val="tx1">
                      <a:alpha val="60000"/>
                    </a:schemeClr>
                  </a:glow>
                </a:effectLst>
              </a:rPr>
              <a:t>.”</a:t>
            </a:r>
            <a:r>
              <a:rPr lang="en-US" sz="3200" dirty="0">
                <a:ln>
                  <a:solidFill>
                    <a:srgbClr val="00FF00"/>
                  </a:solidFill>
                </a:ln>
                <a:solidFill>
                  <a:srgbClr val="00FF00"/>
                </a:solidFill>
                <a:effectLst>
                  <a:glow rad="101600">
                    <a:schemeClr val="tx1">
                      <a:alpha val="60000"/>
                    </a:schemeClr>
                  </a:glow>
                </a:effectLst>
              </a:rPr>
              <a:t> </a:t>
            </a:r>
            <a:endParaRPr lang="en-US" sz="3200" dirty="0" smtClean="0">
              <a:ln>
                <a:solidFill>
                  <a:srgbClr val="00FF00"/>
                </a:solidFill>
              </a:ln>
              <a:solidFill>
                <a:srgbClr val="00FF00"/>
              </a:solidFill>
              <a:effectLst>
                <a:glow rad="101600">
                  <a:schemeClr val="tx1">
                    <a:alpha val="60000"/>
                  </a:schemeClr>
                </a:glow>
              </a:effectLst>
            </a:endParaRPr>
          </a:p>
          <a:p>
            <a:pPr algn="ctr"/>
            <a:r>
              <a:rPr lang="en-US" sz="3200" dirty="0" smtClean="0">
                <a:ln>
                  <a:solidFill>
                    <a:srgbClr val="FFFF00"/>
                  </a:solidFill>
                </a:ln>
                <a:solidFill>
                  <a:srgbClr val="FFFF00"/>
                </a:solidFill>
                <a:effectLst>
                  <a:glow rad="101600">
                    <a:schemeClr val="tx1">
                      <a:alpha val="60000"/>
                    </a:schemeClr>
                  </a:glow>
                </a:effectLst>
              </a:rPr>
              <a:t>(</a:t>
            </a:r>
            <a:r>
              <a:rPr lang="en-US" sz="3200" dirty="0">
                <a:ln>
                  <a:solidFill>
                    <a:srgbClr val="FFFF00"/>
                  </a:solidFill>
                </a:ln>
                <a:solidFill>
                  <a:srgbClr val="FFFF00"/>
                </a:solidFill>
                <a:effectLst>
                  <a:glow rad="101600">
                    <a:schemeClr val="tx1">
                      <a:alpha val="60000"/>
                    </a:schemeClr>
                  </a:glow>
                </a:effectLst>
              </a:rPr>
              <a:t>Surah Ali Imran: 160)</a:t>
            </a:r>
          </a:p>
        </p:txBody>
      </p:sp>
    </p:spTree>
    <p:extLst>
      <p:ext uri="{BB962C8B-B14F-4D97-AF65-F5344CB8AC3E}">
        <p14:creationId xmlns:p14="http://schemas.microsoft.com/office/powerpoint/2010/main" val="931536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33400" y="838200"/>
            <a:ext cx="8286328" cy="5262979"/>
          </a:xfrm>
          <a:prstGeom prst="rect">
            <a:avLst/>
          </a:prstGeom>
          <a:solidFill>
            <a:schemeClr val="bg1"/>
          </a:solidFill>
          <a:ln>
            <a:solidFill>
              <a:schemeClr val="bg1"/>
            </a:solidFill>
          </a:ln>
          <a:effectLst>
            <a:softEdge rad="635000"/>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rtl="1"/>
            <a:r>
              <a:rPr lang="ar-SA" sz="4800" b="1" dirty="0">
                <a:ln w="3175" cmpd="sng">
                  <a:solidFill>
                    <a:schemeClr val="tx1"/>
                  </a:solidFill>
                  <a:prstDash val="solid"/>
                </a:ln>
                <a:solidFill>
                  <a:srgbClr val="808000"/>
                </a:solidFill>
                <a:effectLst>
                  <a:outerShdw blurRad="63500" dir="3600000" algn="tl" rotWithShape="0">
                    <a:srgbClr val="000000">
                      <a:alpha val="70000"/>
                    </a:srgbClr>
                  </a:outerShdw>
                </a:effectLst>
                <a:cs typeface="Traditional Arabic" panose="02010000000000000000" pitchFamily="2" charset="-78"/>
              </a:rPr>
              <a:t>بَارَكَ اللهُ لِيْ وَلَكُمْ </a:t>
            </a:r>
            <a:r>
              <a:rPr lang="ar-SA" sz="4800" b="1" dirty="0" smtClean="0">
                <a:ln w="3175" cmpd="sng">
                  <a:solidFill>
                    <a:schemeClr val="tx1"/>
                  </a:solidFill>
                  <a:prstDash val="solid"/>
                </a:ln>
                <a:solidFill>
                  <a:srgbClr val="808000"/>
                </a:solidFill>
                <a:effectLst>
                  <a:outerShdw blurRad="63500" dir="3600000" algn="tl" rotWithShape="0">
                    <a:srgbClr val="000000">
                      <a:alpha val="70000"/>
                    </a:srgbClr>
                  </a:outerShdw>
                </a:effectLst>
                <a:cs typeface="Traditional Arabic" panose="02010000000000000000" pitchFamily="2" charset="-78"/>
              </a:rPr>
              <a:t>بِالْقُرْآنِ </a:t>
            </a:r>
            <a:r>
              <a:rPr lang="ar-SA" sz="4800" b="1" dirty="0">
                <a:ln w="3175" cmpd="sng">
                  <a:solidFill>
                    <a:schemeClr val="tx1"/>
                  </a:solidFill>
                  <a:prstDash val="solid"/>
                </a:ln>
                <a:solidFill>
                  <a:srgbClr val="808000"/>
                </a:solidFill>
                <a:effectLst>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3175" cmpd="sng">
                <a:solidFill>
                  <a:schemeClr val="tx1"/>
                </a:solidFill>
                <a:prstDash val="solid"/>
              </a:ln>
              <a:solidFill>
                <a:srgbClr val="808000"/>
              </a:solidFill>
              <a:effectLst>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27</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29244" y="1219200"/>
            <a:ext cx="7315200" cy="3416320"/>
          </a:xfrm>
          <a:prstGeom prst="rect">
            <a:avLst/>
          </a:prstGeom>
          <a:effectLst>
            <a:softEdge rad="635000"/>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EG" sz="3600" dirty="0">
                <a:ln w="18415" cmpd="sng">
                  <a:solidFill>
                    <a:srgbClr val="003366"/>
                  </a:solidFill>
                  <a:prstDash val="solid"/>
                </a:ln>
                <a:solidFill>
                  <a:srgbClr val="003366"/>
                </a:solidFill>
                <a:effectLst>
                  <a:outerShdw blurRad="63500" dir="3600000" algn="tl" rotWithShape="0">
                    <a:srgbClr val="000000">
                      <a:alpha val="70000"/>
                    </a:srgbClr>
                  </a:outerShdw>
                </a:effectLst>
                <a:cs typeface="Traditional Arabic" pitchFamily="2" charset="-78"/>
              </a:rPr>
              <a:t>اَلْحَمْدُ لِلَّهِ حَمْدًا كَثِيْرًا كَمَا أَمَرَ، أَشْهَدُ أَنْ لاَ إِلَهَ إِلَّا اللهُ وَحْدَهُ لاَ شَرِيْكَ لَهُ، إِقْرَارًا بِرُبُوْبِيَّتِهِ وَإِرْغَامًا لِّمَنْ جَحَدَ بِهِ وَكَفَرَ، وَأَشْهَدُ أَنَّ سَيِّدَنَا مُحَمَّدًا عَبْدُهُ وَرَسُوْلُهُ سَيِّدُ الْجِنِّ وَالْبَشَرِ. اَللَّهُمَّ فَصَلِّ وَسَلِّمْ عَلَى سَيِّدِنَا مُحَمَّدٍ وَعَلَى آلِهِ الْمُصَابِيْحِ الْغُرَرِ. أَمَّا بَعْدُ، فَيَا أَيُّهَا النَّاسُ، اتَّقُوْا اللهَ فِيْمَا أَمَرَ، وَانْتَهُوْا عَمَّا نَهَاكُمْ عَنْهُ وَحَذَّرَ.</a:t>
            </a:r>
            <a:endParaRPr lang="en-US" sz="3600" dirty="0">
              <a:ln w="18415" cmpd="sng">
                <a:solidFill>
                  <a:srgbClr val="003366"/>
                </a:solidFill>
                <a:prstDash val="solid"/>
              </a:ln>
              <a:solidFill>
                <a:srgbClr val="003366"/>
              </a:solidFill>
              <a:effectLst>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3681443440"/>
              </p:ext>
            </p:extLst>
          </p:nvPr>
        </p:nvGraphicFramePr>
        <p:xfrm>
          <a:off x="533400" y="381000"/>
          <a:ext cx="8305800" cy="624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71945" y="1295400"/>
            <a:ext cx="7800109" cy="3170099"/>
          </a:xfrm>
          <a:prstGeom prst="rect">
            <a:avLst/>
          </a:prstGeom>
          <a:effectLst>
            <a:softEdge rad="635000"/>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EG" sz="4000" b="1" dirty="0">
                <a:ln>
                  <a:solidFill>
                    <a:schemeClr val="tx1"/>
                  </a:solidFill>
                </a:ln>
                <a:solidFill>
                  <a:srgbClr val="FF0000"/>
                </a:solidFill>
                <a:cs typeface="Traditional Arabic" pitchFamily="2" charset="-78"/>
              </a:rPr>
              <a:t>أَشْهَدُ أَنْ لاَ إِلَهَ إِلاَّ اللهُ وَحْدَهُ لاَ شَرِيْكَ لَهُ، وَأَشْهَدُ أَنَّ سَيِّدَنَا وَنَبِيَّنَا مُحَمَّدا عَبْدُهُ وَرَسُوْلُهُ. اَللَّهُمَّ صَلِّ وَسَلِّمْ وَبَارِكْ عَلَى سَيِّدِنَا مُحَمَّدٍ خَاتَمِ الأَنْبِيَاءِ وَالْمُرْسَلِيْنَ وَعَلى آلِهِ وَصَحْبِهِ أَجْمَعِيْنَ. أَمَّا بَعْدُ ، فَيَا عِبَادَ اللهِ اتَّقُوا اللهَ ، أُوْصِيْكُمْ وَإِيَّايَ بِتَقْوَى اللهِ وَطَاعَتِهِ لَعَلَّكُمْ تُرْحَمُوْنَ.</a:t>
            </a:r>
            <a:endParaRPr lang="en-US" sz="4000" dirty="0">
              <a:ln>
                <a:solidFill>
                  <a:schemeClr val="tx1"/>
                </a:solidFill>
              </a:ln>
              <a:solidFill>
                <a:srgbClr val="FF0000"/>
              </a:solidFill>
              <a:effectLst/>
              <a:cs typeface="Traditional Arabic" pitchFamily="2" charset="-78"/>
            </a:endParaRPr>
          </a:p>
        </p:txBody>
      </p:sp>
    </p:spTree>
    <p:extLst>
      <p:ext uri="{BB962C8B-B14F-4D97-AF65-F5344CB8AC3E}">
        <p14:creationId xmlns:p14="http://schemas.microsoft.com/office/powerpoint/2010/main" val="21568075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30</a:t>
            </a:fld>
            <a:endParaRPr lang="en-MY"/>
          </a:p>
        </p:txBody>
      </p:sp>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400" y="1447800"/>
            <a:ext cx="8153400" cy="3170099"/>
          </a:xfrm>
          <a:prstGeom prst="rect">
            <a:avLst/>
          </a:prstGeom>
          <a:effectLst>
            <a:softEdge rad="635000"/>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rtl="1"/>
            <a:r>
              <a:rPr lang="ar-SA" sz="4000" b="1" dirty="0">
                <a:ln>
                  <a:solidFill>
                    <a:sysClr val="windowText" lastClr="000000"/>
                  </a:solidFill>
                </a:ln>
                <a:solidFill>
                  <a:srgbClr val="00FF00"/>
                </a:solidFill>
                <a:cs typeface="Traditional Arabic" pitchFamily="2" charset="-78"/>
              </a:rPr>
              <a:t>عَنْ أَبِي هُرَيْرَةَ أَنَّ رَسُولَ اللَّهِ ﷺ قَالَ لاَ تَقُومُ السَّاعَةُ حَتَّى يُقَاتِلَ الْمُسْلِمُونَ الْيَهُودَ فَيَقْتُلُهُمْ الْمُسْلِمُونَ حَتَّى يَخْتَبِئَ الْيَهُودِيُّ مِنْ وَرَاءِ الْحَجَرِ وَالشَّجَرِ فَيَقُولُ الْحَجَرُ أَوْ الشَّجَرُ يَا مُسْلِمُ يَا عَبْدَ اللَّهِ هَذَا يَهُودِيٌّ خَلْفِي فَتَعَالَ فَاقْتُلْهُ إِلاَّ الْغَرْقَدَ فَإِنَّهُ مِنْ شَجَرِ الْيَهُودِ</a:t>
            </a:r>
            <a:endParaRPr lang="en-US" sz="4000" dirty="0">
              <a:ln>
                <a:solidFill>
                  <a:sysClr val="windowText" lastClr="000000"/>
                </a:solidFill>
              </a:ln>
              <a:solidFill>
                <a:srgbClr val="00FF00"/>
              </a:solidFill>
              <a:cs typeface="Traditional Arabic" pitchFamily="2" charset="-78"/>
            </a:endParaRPr>
          </a:p>
        </p:txBody>
      </p:sp>
    </p:spTree>
    <p:extLst>
      <p:ext uri="{BB962C8B-B14F-4D97-AF65-F5344CB8AC3E}">
        <p14:creationId xmlns:p14="http://schemas.microsoft.com/office/powerpoint/2010/main" val="1878218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31</a:t>
            </a:fld>
            <a:endParaRPr lang="en-MY"/>
          </a:p>
        </p:txBody>
      </p:sp>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797509"/>
            <a:ext cx="8305800" cy="4832092"/>
          </a:xfrm>
          <a:prstGeom prst="rect">
            <a:avLst/>
          </a:prstGeom>
        </p:spPr>
        <p:txBody>
          <a:bodyPr wrap="square">
            <a:spAutoFit/>
          </a:bodyPr>
          <a:lstStyle/>
          <a:p>
            <a:pPr algn="ctr"/>
            <a:r>
              <a:rPr lang="en-MY" sz="2800" b="1" dirty="0" err="1">
                <a:ln>
                  <a:solidFill>
                    <a:srgbClr val="0070C0"/>
                  </a:solidFill>
                </a:ln>
                <a:solidFill>
                  <a:srgbClr val="0070C0"/>
                </a:solidFill>
                <a:effectLst>
                  <a:glow rad="101600">
                    <a:schemeClr val="tx1">
                      <a:alpha val="60000"/>
                    </a:schemeClr>
                  </a:glow>
                </a:effectLst>
                <a:latin typeface="Arial Narrow" pitchFamily="34" charset="0"/>
              </a:rPr>
              <a:t>Mafhumnya</a:t>
            </a:r>
            <a:r>
              <a:rPr lang="en-MY" sz="2800" b="1" dirty="0">
                <a:ln>
                  <a:solidFill>
                    <a:srgbClr val="0070C0"/>
                  </a:solidFill>
                </a:ln>
                <a:solidFill>
                  <a:srgbClr val="0070C0"/>
                </a:solidFill>
                <a:effectLst>
                  <a:glow rad="101600">
                    <a:schemeClr val="tx1">
                      <a:alpha val="60000"/>
                    </a:schemeClr>
                  </a:glow>
                </a:effectLst>
                <a:latin typeface="Arial Narrow" pitchFamily="34" charset="0"/>
              </a:rPr>
              <a:t>:</a:t>
            </a:r>
            <a:r>
              <a:rPr lang="en-MY" sz="2800" dirty="0">
                <a:ln>
                  <a:solidFill>
                    <a:srgbClr val="0070C0"/>
                  </a:solidFill>
                </a:ln>
                <a:solidFill>
                  <a:srgbClr val="0070C0"/>
                </a:solidFill>
                <a:effectLst>
                  <a:glow rad="101600">
                    <a:schemeClr val="tx1">
                      <a:alpha val="60000"/>
                    </a:schemeClr>
                  </a:glow>
                </a:effectLst>
                <a:latin typeface="Arial Narrow" pitchFamily="34" charset="0"/>
              </a:rPr>
              <a:t> </a:t>
            </a:r>
            <a:endParaRPr lang="en-MY" sz="2800" dirty="0" smtClean="0">
              <a:ln>
                <a:solidFill>
                  <a:srgbClr val="0070C0"/>
                </a:solidFill>
              </a:ln>
              <a:solidFill>
                <a:srgbClr val="0070C0"/>
              </a:solidFill>
              <a:effectLst>
                <a:glow rad="101600">
                  <a:schemeClr val="tx1">
                    <a:alpha val="60000"/>
                  </a:schemeClr>
                </a:glow>
              </a:effectLst>
              <a:latin typeface="Arial Narrow" pitchFamily="34" charset="0"/>
            </a:endParaRPr>
          </a:p>
          <a:p>
            <a:pPr algn="ctr"/>
            <a:r>
              <a:rPr lang="en-MY" sz="2800" i="1" dirty="0" smtClean="0">
                <a:ln>
                  <a:solidFill>
                    <a:srgbClr val="FFFF00"/>
                  </a:solidFill>
                </a:ln>
                <a:solidFill>
                  <a:srgbClr val="FFFF00"/>
                </a:solidFill>
                <a:effectLst>
                  <a:glow rad="101600">
                    <a:schemeClr val="tx1">
                      <a:alpha val="60000"/>
                    </a:schemeClr>
                  </a:glow>
                </a:effectLst>
                <a:latin typeface="Arial Narrow" pitchFamily="34" charset="0"/>
              </a:rPr>
              <a:t>“</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Daripada</a:t>
            </a:r>
            <a:r>
              <a:rPr lang="en-MY" sz="2800" i="1" dirty="0">
                <a:ln>
                  <a:solidFill>
                    <a:srgbClr val="FFFF00"/>
                  </a:solidFill>
                </a:ln>
                <a:solidFill>
                  <a:srgbClr val="FFFF00"/>
                </a:solidFill>
                <a:effectLst>
                  <a:glow rad="101600">
                    <a:schemeClr val="tx1">
                      <a:alpha val="60000"/>
                    </a:schemeClr>
                  </a:glow>
                </a:effectLst>
                <a:latin typeface="Arial Narrow" pitchFamily="34" charset="0"/>
              </a:rPr>
              <a:t> Abu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Hurairah</a:t>
            </a:r>
            <a:r>
              <a:rPr lang="en-MY" sz="2800" i="1" dirty="0">
                <a:ln>
                  <a:solidFill>
                    <a:srgbClr val="FFFF00"/>
                  </a:solidFill>
                </a:ln>
                <a:solidFill>
                  <a:srgbClr val="FFFF00"/>
                </a:solidFill>
                <a:effectLst>
                  <a:glow rad="101600">
                    <a:schemeClr val="tx1">
                      <a:alpha val="60000"/>
                    </a:schemeClr>
                  </a:glow>
                </a:effectLst>
                <a:latin typeface="Arial Narrow" pitchFamily="34" charset="0"/>
              </a:rPr>
              <a:t> RA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bahawa</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Rasulullah</a:t>
            </a:r>
            <a:r>
              <a:rPr lang="en-MY" sz="2800" i="1" dirty="0">
                <a:ln>
                  <a:solidFill>
                    <a:srgbClr val="FFFF00"/>
                  </a:solidFill>
                </a:ln>
                <a:solidFill>
                  <a:srgbClr val="FFFF00"/>
                </a:solidFill>
                <a:effectLst>
                  <a:glow rad="101600">
                    <a:schemeClr val="tx1">
                      <a:alpha val="60000"/>
                    </a:schemeClr>
                  </a:glow>
                </a:effectLst>
                <a:latin typeface="Arial Narrow" pitchFamily="34" charset="0"/>
              </a:rPr>
              <a:t> SAW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bersabda</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Tidak</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akan</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berlaku</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kiamat</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sehinggalah</a:t>
            </a:r>
            <a:r>
              <a:rPr lang="en-MY" sz="2800" i="1" dirty="0">
                <a:ln>
                  <a:solidFill>
                    <a:srgbClr val="FFFF00"/>
                  </a:solidFill>
                </a:ln>
                <a:solidFill>
                  <a:srgbClr val="FFFF00"/>
                </a:solidFill>
                <a:effectLst>
                  <a:glow rad="101600">
                    <a:schemeClr val="tx1">
                      <a:alpha val="60000"/>
                    </a:schemeClr>
                  </a:glow>
                </a:effectLst>
                <a:latin typeface="Arial Narrow" pitchFamily="34" charset="0"/>
              </a:rPr>
              <a:t> orang-orang Islam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akan</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memerangi</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Yahudi</a:t>
            </a:r>
            <a:r>
              <a:rPr lang="en-MY" sz="2800" i="1" dirty="0">
                <a:ln>
                  <a:solidFill>
                    <a:srgbClr val="FFFF00"/>
                  </a:solidFill>
                </a:ln>
                <a:solidFill>
                  <a:srgbClr val="FFFF00"/>
                </a:solidFill>
                <a:effectLst>
                  <a:glow rad="101600">
                    <a:schemeClr val="tx1">
                      <a:alpha val="60000"/>
                    </a:schemeClr>
                  </a:glow>
                </a:effectLst>
                <a:latin typeface="Arial Narrow" pitchFamily="34" charset="0"/>
              </a:rPr>
              <a:t>. Orang-orang Islam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akan</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memerangi</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membunuh</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Yahudi</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dan</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mereka</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akan</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bersembunyi</a:t>
            </a:r>
            <a:r>
              <a:rPr lang="en-MY" sz="2800" i="1" dirty="0">
                <a:ln>
                  <a:solidFill>
                    <a:srgbClr val="FFFF00"/>
                  </a:solidFill>
                </a:ln>
                <a:solidFill>
                  <a:srgbClr val="FFFF00"/>
                </a:solidFill>
                <a:effectLst>
                  <a:glow rad="101600">
                    <a:schemeClr val="tx1">
                      <a:alpha val="60000"/>
                    </a:schemeClr>
                  </a:glow>
                </a:effectLst>
                <a:latin typeface="Arial Narrow" pitchFamily="34" charset="0"/>
              </a:rPr>
              <a:t> di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sebalik</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batu-batu</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dan</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pokok</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Ketika</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itu</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Batu</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dan</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pokok-pokok</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akan</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bersuara</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Wahai</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muslim</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Wahai</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hamba</a:t>
            </a:r>
            <a:r>
              <a:rPr lang="en-MY" sz="2800" i="1" dirty="0">
                <a:ln>
                  <a:solidFill>
                    <a:srgbClr val="FFFF00"/>
                  </a:solidFill>
                </a:ln>
                <a:solidFill>
                  <a:srgbClr val="FFFF00"/>
                </a:solidFill>
                <a:effectLst>
                  <a:glow rad="101600">
                    <a:schemeClr val="tx1">
                      <a:alpha val="60000"/>
                    </a:schemeClr>
                  </a:glow>
                </a:effectLst>
                <a:latin typeface="Arial Narrow" pitchFamily="34" charset="0"/>
              </a:rPr>
              <a:t> Allah! Di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belakangku</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ini</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ada</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Yahudi</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marilah</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bunuhnya</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kecuali</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pokok</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gharqad</a:t>
            </a:r>
            <a:r>
              <a:rPr lang="en-MY" sz="2800" i="1" dirty="0">
                <a:ln>
                  <a:solidFill>
                    <a:srgbClr val="FFFF00"/>
                  </a:solidFill>
                </a:ln>
                <a:solidFill>
                  <a:srgbClr val="FFFF00"/>
                </a:solidFill>
                <a:effectLst>
                  <a:glow rad="101600">
                    <a:schemeClr val="tx1">
                      <a:alpha val="60000"/>
                    </a:schemeClr>
                  </a:glow>
                </a:effectLst>
                <a:latin typeface="Arial Narrow" pitchFamily="34" charset="0"/>
              </a:rPr>
              <a:t> (yang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tidak</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bersuara</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kerana</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sesungguhnya</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ia</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merupakan</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pokok</a:t>
            </a:r>
            <a:r>
              <a:rPr lang="en-MY" sz="2800" i="1" dirty="0">
                <a:ln>
                  <a:solidFill>
                    <a:srgbClr val="FFFF00"/>
                  </a:solidFill>
                </a:ln>
                <a:solidFill>
                  <a:srgbClr val="FFFF00"/>
                </a:solidFill>
                <a:effectLst>
                  <a:glow rad="101600">
                    <a:schemeClr val="tx1">
                      <a:alpha val="60000"/>
                    </a:schemeClr>
                  </a:glow>
                </a:effectLst>
                <a:latin typeface="Arial Narrow" pitchFamily="34" charset="0"/>
              </a:rPr>
              <a:t> </a:t>
            </a:r>
            <a:r>
              <a:rPr lang="en-MY" sz="2800" i="1" dirty="0" err="1">
                <a:ln>
                  <a:solidFill>
                    <a:srgbClr val="FFFF00"/>
                  </a:solidFill>
                </a:ln>
                <a:solidFill>
                  <a:srgbClr val="FFFF00"/>
                </a:solidFill>
                <a:effectLst>
                  <a:glow rad="101600">
                    <a:schemeClr val="tx1">
                      <a:alpha val="60000"/>
                    </a:schemeClr>
                  </a:glow>
                </a:effectLst>
                <a:latin typeface="Arial Narrow" pitchFamily="34" charset="0"/>
              </a:rPr>
              <a:t>Yahudi</a:t>
            </a:r>
            <a:r>
              <a:rPr lang="en-MY" sz="2800" i="1" dirty="0">
                <a:ln>
                  <a:solidFill>
                    <a:srgbClr val="FFFF00"/>
                  </a:solidFill>
                </a:ln>
                <a:solidFill>
                  <a:srgbClr val="FFFF00"/>
                </a:solidFill>
                <a:effectLst>
                  <a:glow rad="101600">
                    <a:schemeClr val="tx1">
                      <a:alpha val="60000"/>
                    </a:schemeClr>
                  </a:glow>
                </a:effectLst>
                <a:latin typeface="Arial Narrow" pitchFamily="34" charset="0"/>
              </a:rPr>
              <a:t>”.</a:t>
            </a:r>
            <a:r>
              <a:rPr lang="en-MY" sz="2800" dirty="0">
                <a:ln>
                  <a:solidFill>
                    <a:srgbClr val="FFFF00"/>
                  </a:solidFill>
                </a:ln>
                <a:solidFill>
                  <a:srgbClr val="FFFF00"/>
                </a:solidFill>
                <a:effectLst>
                  <a:glow rad="101600">
                    <a:schemeClr val="tx1">
                      <a:alpha val="60000"/>
                    </a:schemeClr>
                  </a:glow>
                </a:effectLst>
                <a:latin typeface="Arial Narrow" pitchFamily="34" charset="0"/>
              </a:rPr>
              <a:t> </a:t>
            </a:r>
            <a:endParaRPr lang="en-MY" sz="2800" dirty="0" smtClean="0">
              <a:ln>
                <a:solidFill>
                  <a:srgbClr val="FFFF00"/>
                </a:solidFill>
              </a:ln>
              <a:solidFill>
                <a:srgbClr val="FFFF00"/>
              </a:solidFill>
              <a:effectLst>
                <a:glow rad="101600">
                  <a:schemeClr val="tx1">
                    <a:alpha val="60000"/>
                  </a:schemeClr>
                </a:glow>
              </a:effectLst>
              <a:latin typeface="Arial Narrow" pitchFamily="34" charset="0"/>
            </a:endParaRPr>
          </a:p>
          <a:p>
            <a:pPr algn="ctr"/>
            <a:r>
              <a:rPr lang="en-MY" sz="2800" dirty="0" smtClean="0">
                <a:ln>
                  <a:solidFill>
                    <a:srgbClr val="0070C0"/>
                  </a:solidFill>
                </a:ln>
                <a:solidFill>
                  <a:srgbClr val="0070C0"/>
                </a:solidFill>
                <a:effectLst>
                  <a:glow rad="101600">
                    <a:schemeClr val="tx1">
                      <a:alpha val="60000"/>
                    </a:schemeClr>
                  </a:glow>
                </a:effectLst>
                <a:latin typeface="Arial Narrow" pitchFamily="34" charset="0"/>
              </a:rPr>
              <a:t>(</a:t>
            </a:r>
            <a:r>
              <a:rPr lang="en-MY" sz="2800" dirty="0" err="1">
                <a:ln>
                  <a:solidFill>
                    <a:srgbClr val="0070C0"/>
                  </a:solidFill>
                </a:ln>
                <a:solidFill>
                  <a:srgbClr val="0070C0"/>
                </a:solidFill>
                <a:effectLst>
                  <a:glow rad="101600">
                    <a:schemeClr val="tx1">
                      <a:alpha val="60000"/>
                    </a:schemeClr>
                  </a:glow>
                </a:effectLst>
                <a:latin typeface="Arial Narrow" pitchFamily="34" charset="0"/>
              </a:rPr>
              <a:t>Riwayat</a:t>
            </a:r>
            <a:r>
              <a:rPr lang="en-MY" sz="2800" dirty="0">
                <a:ln>
                  <a:solidFill>
                    <a:srgbClr val="0070C0"/>
                  </a:solidFill>
                </a:ln>
                <a:solidFill>
                  <a:srgbClr val="0070C0"/>
                </a:solidFill>
                <a:effectLst>
                  <a:glow rad="101600">
                    <a:schemeClr val="tx1">
                      <a:alpha val="60000"/>
                    </a:schemeClr>
                  </a:glow>
                </a:effectLst>
                <a:latin typeface="Arial Narrow" pitchFamily="34" charset="0"/>
              </a:rPr>
              <a:t> Muslim)</a:t>
            </a:r>
            <a:endParaRPr lang="en-US" sz="2800" dirty="0">
              <a:ln>
                <a:solidFill>
                  <a:srgbClr val="0070C0"/>
                </a:solidFill>
              </a:ln>
              <a:solidFill>
                <a:srgbClr val="0070C0"/>
              </a:solidFill>
              <a:effectLst>
                <a:glow rad="101600">
                  <a:schemeClr val="tx1">
                    <a:alpha val="60000"/>
                  </a:schemeClr>
                </a:glow>
              </a:effectLst>
              <a:latin typeface="Arial Narrow" pitchFamily="34" charset="0"/>
            </a:endParaRPr>
          </a:p>
        </p:txBody>
      </p:sp>
    </p:spTree>
    <p:extLst>
      <p:ext uri="{BB962C8B-B14F-4D97-AF65-F5344CB8AC3E}">
        <p14:creationId xmlns:p14="http://schemas.microsoft.com/office/powerpoint/2010/main" val="721172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32</a:t>
            </a:fld>
            <a:endParaRPr lang="en-MY"/>
          </a:p>
        </p:txBody>
      </p:sp>
      <p:graphicFrame>
        <p:nvGraphicFramePr>
          <p:cNvPr id="5" name="Diagram 4"/>
          <p:cNvGraphicFramePr/>
          <p:nvPr>
            <p:extLst>
              <p:ext uri="{D42A27DB-BD31-4B8C-83A1-F6EECF244321}">
                <p14:modId xmlns:p14="http://schemas.microsoft.com/office/powerpoint/2010/main" val="462674414"/>
              </p:ext>
            </p:extLst>
          </p:nvPr>
        </p:nvGraphicFramePr>
        <p:xfrm>
          <a:off x="990600" y="990600"/>
          <a:ext cx="72390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814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74023" y="1981200"/>
            <a:ext cx="8229601" cy="2585323"/>
          </a:xfrm>
          <a:prstGeom prst="rect">
            <a:avLst/>
          </a:prstGeom>
          <a:effectLst>
            <a:softEdge rad="635000"/>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ar-SA" sz="5400" dirty="0">
                <a:ln w="18415" cmpd="sng">
                  <a:solidFill>
                    <a:schemeClr val="tx1"/>
                  </a:solidFill>
                  <a:prstDash val="solid"/>
                </a:ln>
                <a:solidFill>
                  <a:srgbClr val="00FF00"/>
                </a:solidFill>
                <a:effectLst>
                  <a:outerShdw blurRad="63500" dir="3600000" algn="tl" rotWithShape="0">
                    <a:srgbClr val="000000">
                      <a:alpha val="70000"/>
                    </a:srgbClr>
                  </a:outerShdw>
                </a:effectLst>
                <a:latin typeface="QCF_P426" pitchFamily="2" charset="2"/>
                <a:cs typeface="QCF_P426" pitchFamily="2" charset="2"/>
              </a:rPr>
              <a:t>ﭲ ﭳ ﭴ ﭵ ﭶ ﭷ ﭸ ﭹ ﭺ ﭻ ﭼ ﭽ ﭾ ﭿ ﮀ</a:t>
            </a:r>
            <a:endParaRPr lang="en-US" sz="5400" dirty="0">
              <a:ln w="18415" cmpd="sng">
                <a:solidFill>
                  <a:schemeClr val="tx1"/>
                </a:solidFill>
                <a:prstDash val="solid"/>
              </a:ln>
              <a:solidFill>
                <a:srgbClr val="00FF00"/>
              </a:solidFill>
              <a:effectLst>
                <a:outerShdw blurRad="63500" dir="3600000" algn="tl" rotWithShape="0">
                  <a:srgbClr val="000000">
                    <a:alpha val="70000"/>
                  </a:srgbClr>
                </a:outerShd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59130" y="834442"/>
            <a:ext cx="8077200" cy="5189113"/>
          </a:xfrm>
          <a:prstGeom prst="rect">
            <a:avLst/>
          </a:prstGeom>
          <a:effectLst>
            <a:softEdge rad="635000"/>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rtl="1">
              <a:lnSpc>
                <a:spcPct val="115000"/>
              </a:lnSpc>
            </a:pPr>
            <a:r>
              <a:rPr lang="ar-SA"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7200" y="1295400"/>
            <a:ext cx="8382000" cy="3477875"/>
          </a:xfrm>
          <a:prstGeom prst="rect">
            <a:avLst/>
          </a:prstGeom>
          <a:effectLst>
            <a:softEdge rad="317500"/>
          </a:effectLst>
        </p:spPr>
        <p:style>
          <a:lnRef idx="2">
            <a:schemeClr val="accent5"/>
          </a:lnRef>
          <a:fillRef idx="1">
            <a:schemeClr val="lt1"/>
          </a:fillRef>
          <a:effectRef idx="0">
            <a:schemeClr val="accent5"/>
          </a:effectRef>
          <a:fontRef idx="minor">
            <a:schemeClr val="dk1"/>
          </a:fontRef>
        </p:style>
        <p:txBody>
          <a:bodyPr wrap="square">
            <a:spAutoFit/>
          </a:bodyPr>
          <a:lstStyle/>
          <a:p>
            <a:pPr lvl="0" algn="ctr" rtl="1" fontAlgn="base">
              <a:spcBef>
                <a:spcPct val="0"/>
              </a:spcBef>
              <a:spcAft>
                <a:spcPct val="0"/>
              </a:spcAft>
            </a:pPr>
            <a:r>
              <a:rPr lang="ar-SA" altLang="zh-CN" sz="4400" dirty="0">
                <a:ln w="18415" cmpd="sng">
                  <a:solidFill>
                    <a:srgbClr val="0070C0"/>
                  </a:solidFill>
                  <a:prstDash val="solid"/>
                </a:ln>
                <a:solidFill>
                  <a:srgbClr val="0070C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dirty="0">
              <a:ln w="18415" cmpd="sng">
                <a:solidFill>
                  <a:srgbClr val="0070C0"/>
                </a:solidFill>
                <a:prstDash val="solid"/>
              </a:ln>
              <a:solidFill>
                <a:srgbClr val="0070C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7100" y="914400"/>
            <a:ext cx="8976815" cy="3970318"/>
          </a:xfrm>
          <a:prstGeom prst="rect">
            <a:avLst/>
          </a:prstGeom>
          <a:solidFill>
            <a:schemeClr val="bg1"/>
          </a:solidFill>
          <a:effectLst>
            <a:softEdge rad="635000"/>
          </a:effectLst>
        </p:spPr>
        <p:txBody>
          <a:bodyPr wrap="square">
            <a:spAutoFit/>
          </a:bodyPr>
          <a:lstStyle/>
          <a:p>
            <a:pPr algn="ctr" rtl="1"/>
            <a:r>
              <a:rPr lang="ar-SA" sz="3600" dirty="0" smtClean="0">
                <a:ln w="18415" cmpd="sng">
                  <a:solidFill>
                    <a:srgbClr val="FF9900"/>
                  </a:solidFill>
                  <a:prstDash val="solid"/>
                </a:ln>
                <a:solidFill>
                  <a:srgbClr val="FF9900"/>
                </a:solidFill>
                <a:effectLst>
                  <a:outerShdw blurRad="63500" dir="3600000" algn="tl" rotWithShape="0">
                    <a:srgbClr val="000000">
                      <a:alpha val="70000"/>
                    </a:srgbClr>
                  </a:outerShdw>
                </a:effectLst>
                <a:cs typeface="Traditional Arabic" pitchFamily="2" charset="-78"/>
              </a:rPr>
              <a:t>اللَّهُـمَّ </a:t>
            </a:r>
            <a:r>
              <a:rPr lang="ar-SA" sz="3600" dirty="0">
                <a:ln w="18415" cmpd="sng">
                  <a:solidFill>
                    <a:srgbClr val="FF9900"/>
                  </a:solidFill>
                  <a:prstDash val="solid"/>
                </a:ln>
                <a:solidFill>
                  <a:srgbClr val="FF9900"/>
                </a:solidFill>
                <a:effectLst>
                  <a:outerShdw blurRad="63500" dir="3600000" algn="tl" rotWithShape="0">
                    <a:srgbClr val="000000">
                      <a:alpha val="70000"/>
                    </a:srgbClr>
                  </a:outerShdw>
                </a:effectLst>
                <a:cs typeface="Traditional Arabic" pitchFamily="2" charset="-78"/>
              </a:rPr>
              <a:t>اغْفِرْ لِلْمُسْلِمِينَ وَالـْمـُسْلِمَاتِ وَالْـمُؤْمِنِينَ وَالْـمُـؤْمِـنَـاتِ </a:t>
            </a:r>
            <a:r>
              <a:rPr lang="ar-SA" sz="3600" dirty="0" smtClean="0">
                <a:ln w="18415" cmpd="sng">
                  <a:solidFill>
                    <a:srgbClr val="FF9900"/>
                  </a:solidFill>
                  <a:prstDash val="solid"/>
                </a:ln>
                <a:solidFill>
                  <a:srgbClr val="FF9900"/>
                </a:solidFill>
                <a:effectLst>
                  <a:outerShdw blurRad="63500" dir="3600000" algn="tl" rotWithShape="0">
                    <a:srgbClr val="000000">
                      <a:alpha val="70000"/>
                    </a:srgbClr>
                  </a:outerShdw>
                </a:effectLst>
                <a:cs typeface="Traditional Arabic" pitchFamily="2" charset="-78"/>
              </a:rPr>
              <a:t>الأَحْـيَــاءِ </a:t>
            </a:r>
            <a:r>
              <a:rPr lang="ar-SA" sz="3600" dirty="0">
                <a:ln w="18415" cmpd="sng">
                  <a:solidFill>
                    <a:srgbClr val="FF9900"/>
                  </a:solidFill>
                  <a:prstDash val="solid"/>
                </a:ln>
                <a:solidFill>
                  <a:srgbClr val="FF9900"/>
                </a:solidFill>
                <a:effectLst>
                  <a:outerShdw blurRad="63500" dir="3600000" algn="tl" rotWithShape="0">
                    <a:srgbClr val="000000">
                      <a:alpha val="70000"/>
                    </a:srgbClr>
                  </a:outerShdw>
                </a:effectLst>
                <a:cs typeface="Traditional Arabic" pitchFamily="2" charset="-78"/>
              </a:rPr>
              <a:t>مِنْهُمْ </a:t>
            </a:r>
            <a:r>
              <a:rPr lang="ar-SA" sz="3600" dirty="0" smtClean="0">
                <a:ln w="18415" cmpd="sng">
                  <a:solidFill>
                    <a:srgbClr val="FF9900"/>
                  </a:solidFill>
                  <a:prstDash val="solid"/>
                </a:ln>
                <a:solidFill>
                  <a:srgbClr val="FF9900"/>
                </a:solidFill>
                <a:effectLst>
                  <a:outerShdw blurRad="63500" dir="3600000" algn="tl" rotWithShape="0">
                    <a:srgbClr val="000000">
                      <a:alpha val="70000"/>
                    </a:srgbClr>
                  </a:outerShdw>
                </a:effectLst>
                <a:cs typeface="Traditional Arabic" pitchFamily="2" charset="-78"/>
              </a:rPr>
              <a:t>وَالأَمْـوَاتِ</a:t>
            </a:r>
            <a:r>
              <a:rPr lang="ar-SA" sz="3600" dirty="0">
                <a:ln w="18415" cmpd="sng">
                  <a:solidFill>
                    <a:srgbClr val="FF9900"/>
                  </a:solidFill>
                  <a:prstDash val="solid"/>
                </a:ln>
                <a:solidFill>
                  <a:srgbClr val="FF9900"/>
                </a:solidFill>
                <a:effectLst>
                  <a:outerShdw blurRad="63500" dir="3600000" algn="tl" rotWithShape="0">
                    <a:srgbClr val="000000">
                      <a:alpha val="70000"/>
                    </a:srgbClr>
                  </a:outerShdw>
                </a:effectLst>
                <a:cs typeface="Traditional Arabic" pitchFamily="2" charset="-78"/>
              </a:rPr>
              <a:t>، وَأَلِّـفْ بَيْنَ قُلُوبِهِمْ وَأَصْلِحْ ذَاتَ بَيْنِهِمْ، وانْصُرْهُمْ عَلَى عَدُوِّكَ وَعَدُوِّهِمْ. </a:t>
            </a:r>
            <a:endParaRPr lang="en-MY" sz="3600" dirty="0">
              <a:ln w="18415" cmpd="sng">
                <a:solidFill>
                  <a:srgbClr val="FF9900"/>
                </a:solidFill>
                <a:prstDash val="solid"/>
              </a:ln>
              <a:solidFill>
                <a:srgbClr val="FF9900"/>
              </a:solidFill>
              <a:effectLst>
                <a:outerShdw blurRad="63500" dir="3600000" algn="tl" rotWithShape="0">
                  <a:srgbClr val="000000">
                    <a:alpha val="70000"/>
                  </a:srgbClr>
                </a:outerShdw>
              </a:effectLst>
              <a:cs typeface="Traditional Arabic" pitchFamily="2" charset="-78"/>
            </a:endParaRPr>
          </a:p>
          <a:p>
            <a:pPr algn="ctr" rtl="1"/>
            <a:r>
              <a:rPr lang="ar-SA" sz="3600" dirty="0">
                <a:ln w="18415" cmpd="sng">
                  <a:solidFill>
                    <a:srgbClr val="FF9900"/>
                  </a:solidFill>
                  <a:prstDash val="solid"/>
                </a:ln>
                <a:solidFill>
                  <a:srgbClr val="FF9900"/>
                </a:solidFill>
                <a:effectLst>
                  <a:outerShdw blurRad="63500" dir="3600000" algn="tl" rotWithShape="0">
                    <a:srgbClr val="000000">
                      <a:alpha val="70000"/>
                    </a:srgbClr>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3600" dirty="0">
                <a:ln w="18415" cmpd="sng">
                  <a:solidFill>
                    <a:srgbClr val="FF9900"/>
                  </a:solidFill>
                  <a:prstDash val="solid"/>
                </a:ln>
                <a:solidFill>
                  <a:srgbClr val="FF9900"/>
                </a:solidFill>
                <a:effectLst>
                  <a:outerShdw blurRad="63500" dir="3600000" algn="tl" rotWithShape="0">
                    <a:srgbClr val="000000">
                      <a:alpha val="70000"/>
                    </a:srgbClr>
                  </a:outerShdw>
                </a:effectLst>
                <a:cs typeface="Traditional Arabic" pitchFamily="2" charset="-78"/>
              </a:rPr>
              <a:t> لَهُمُ الْعِـزَّةَ والتَّـمْـكِينِ. </a:t>
            </a:r>
            <a:endParaRPr lang="en-MY" sz="3600" dirty="0">
              <a:ln w="18415" cmpd="sng">
                <a:solidFill>
                  <a:srgbClr val="FF9900"/>
                </a:solidFill>
                <a:prstDash val="solid"/>
              </a:ln>
              <a:solidFill>
                <a:srgbClr val="FF9900"/>
              </a:solidFill>
              <a:effectLst>
                <a:outerShdw blurRad="63500" dir="3600000" algn="tl" rotWithShape="0">
                  <a:srgbClr val="000000">
                    <a:alpha val="70000"/>
                  </a:srgbClr>
                </a:outerShdw>
              </a:effectLst>
              <a:cs typeface="Traditional Arabic" pitchFamily="2" charset="-78"/>
            </a:endParaRPr>
          </a:p>
          <a:p>
            <a:pPr algn="ctr" rtl="1"/>
            <a:r>
              <a:rPr lang="ar-EG" sz="3600" dirty="0">
                <a:ln w="18415" cmpd="sng">
                  <a:solidFill>
                    <a:srgbClr val="FF9900"/>
                  </a:solidFill>
                  <a:prstDash val="solid"/>
                </a:ln>
                <a:solidFill>
                  <a:srgbClr val="FF9900"/>
                </a:solidFill>
                <a:effectLst>
                  <a:outerShdw blurRad="63500" dir="3600000" algn="tl" rotWithShape="0">
                    <a:srgbClr val="000000">
                      <a:alpha val="70000"/>
                    </a:srgbClr>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3600" dirty="0">
              <a:ln w="18415" cmpd="sng">
                <a:solidFill>
                  <a:srgbClr val="FF9900"/>
                </a:solidFill>
                <a:prstDash val="solid"/>
              </a:ln>
              <a:solidFill>
                <a:srgbClr val="FF9900"/>
              </a:solidFill>
              <a:effectLst>
                <a:outerShdw blurRad="63500" dir="3600000" algn="tl" rotWithShape="0">
                  <a:srgbClr val="000000">
                    <a:alpha val="70000"/>
                  </a:srgbClr>
                </a:outerShdw>
              </a:effectLst>
              <a:cs typeface="Traditional Arabic" pitchFamily="2" charset="-7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8392" y="1447800"/>
            <a:ext cx="8686800" cy="2800767"/>
          </a:xfrm>
          <a:prstGeom prst="rect">
            <a:avLst/>
          </a:prstGeom>
          <a:solidFill>
            <a:schemeClr val="bg1"/>
          </a:solidFill>
          <a:effectLst>
            <a:softEdge rad="635000"/>
          </a:effectLst>
        </p:spPr>
        <p:txBody>
          <a:bodyPr wrap="square">
            <a:spAutoFit/>
          </a:bodyPr>
          <a:lstStyle/>
          <a:p>
            <a:pPr algn="ctr" rtl="1"/>
            <a:r>
              <a:rPr lang="ar-SA" sz="4400" dirty="0">
                <a:ln w="0">
                  <a:solidFill>
                    <a:srgbClr val="FF0066"/>
                  </a:solidFill>
                </a:ln>
                <a:solidFill>
                  <a:srgbClr val="FF0066"/>
                </a:solidFill>
                <a:effectLst>
                  <a:outerShdw blurRad="38100" dist="19050" dir="2700000" algn="tl" rotWithShape="0">
                    <a:schemeClr val="dk1">
                      <a:alpha val="40000"/>
                    </a:schemeClr>
                  </a:outerShdw>
                </a:effectLst>
                <a:cs typeface="Traditional Arabic" pitchFamily="2" charset="-78"/>
              </a:rPr>
              <a:t>اللَّـهُمَّ أَنزِلِ الرَّحْمَــةَ والسَّكِينَةَ وَالسَّلاَمَةَ والْعَافِيَةَ عَلَى عَبْدِكَ الْحَارِسِ لِشَرِيعَتِكَ مَلِكِنَا</a:t>
            </a:r>
            <a:r>
              <a:rPr lang="ar-SA" sz="4400" dirty="0">
                <a:ln w="0">
                  <a:solidFill>
                    <a:srgbClr val="FF0066"/>
                  </a:solidFill>
                </a:ln>
                <a:solidFill>
                  <a:srgbClr val="FF0066"/>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 </a:t>
            </a:r>
            <a:r>
              <a:rPr lang="ar-SA" sz="4400" dirty="0">
                <a:ln w="0">
                  <a:solidFill>
                    <a:srgbClr val="FF0066"/>
                  </a:solidFill>
                </a:ln>
                <a:solidFill>
                  <a:srgbClr val="FF0066"/>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 </a:t>
            </a:r>
            <a:endParaRPr lang="en-US" sz="4400" dirty="0">
              <a:ln w="0">
                <a:solidFill>
                  <a:srgbClr val="FF0066"/>
                </a:solidFill>
              </a:ln>
              <a:solidFill>
                <a:srgbClr val="FF0066"/>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r>
              <a:rPr lang="ar-SA" sz="4400" b="1" dirty="0">
                <a:ln w="9525">
                  <a:solidFill>
                    <a:srgbClr val="FFFF00"/>
                  </a:solidFill>
                  <a:prstDash val="solid"/>
                </a:ln>
                <a:solidFill>
                  <a:srgbClr val="FFFF00"/>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محمد كليما </a:t>
            </a: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22068" y="1066800"/>
            <a:ext cx="8305800" cy="4401205"/>
          </a:xfrm>
          <a:prstGeom prst="rect">
            <a:avLst/>
          </a:prstGeom>
          <a:solidFill>
            <a:schemeClr val="bg1"/>
          </a:solidFill>
          <a:effectLst>
            <a:softEdge rad="635000"/>
          </a:effectLst>
        </p:spPr>
        <p:txBody>
          <a:bodyPr wrap="square">
            <a:spAutoFit/>
          </a:bodyPr>
          <a:lstStyle/>
          <a:p>
            <a:pPr algn="ctr" rtl="1"/>
            <a:r>
              <a:rPr lang="ar-SA" sz="4000" b="1" dirty="0">
                <a:ln>
                  <a:solidFill>
                    <a:schemeClr val="tx1"/>
                  </a:solidFill>
                </a:ln>
                <a:solidFill>
                  <a:srgbClr val="FFFF00"/>
                </a:solidFill>
                <a:cs typeface="Traditional Arabic" pitchFamily="2" charset="-78"/>
              </a:rPr>
              <a:t>اَللَّهُمَّ أَعِزَّ الإسْلاَمَ وَالْمُسلمين، وَأَذِلَّ الشِّرْكَ وَالْمُشْرِكِيْنَ، وَدَمِّرْ أَعْدَاءَكَ أَعْدَاءَ الدِّيْن, اَللَّهُمَّ أَهْلِكِ الْكَفَرَةَ وَالطُّغَاةَ وَالظَّالِمِيْنَ يَا رَبَّ اْلعَالَمِيْن، اَللَّهُمَّ انْصُرْ إخْوَانَنَا فِيْ فِلِسْطِيْن وفي </a:t>
            </a:r>
            <a:r>
              <a:rPr lang="ar-SA" sz="4000" b="1" dirty="0">
                <a:ln>
                  <a:solidFill>
                    <a:schemeClr val="tx1"/>
                  </a:solidFill>
                </a:ln>
                <a:solidFill>
                  <a:srgbClr val="FFFF00"/>
                </a:solidFill>
                <a:cs typeface="Jawi - Biasa" pitchFamily="2" charset="-78"/>
              </a:rPr>
              <a:t>رُوْهِيغيَا</a:t>
            </a:r>
            <a:r>
              <a:rPr lang="ar-SA" sz="4000" b="1" dirty="0">
                <a:ln>
                  <a:solidFill>
                    <a:schemeClr val="tx1"/>
                  </a:solidFill>
                </a:ln>
                <a:solidFill>
                  <a:srgbClr val="FFFF00"/>
                </a:solidFill>
                <a:cs typeface="Traditional Arabic" pitchFamily="2" charset="-78"/>
              </a:rPr>
              <a:t>، اَللَّهُمَّ انْصُرْهُمْ عَلَى عَدُوِّكَ وَعَدُوِّهِمْ، اَللَّهُمَّ اجْمَعْ كَلِمَتَهُمْ، وَوَحِّدْ صُفُوْفَهُمْ، يَا رَبَّ الْعَالَمِيْنَ, رَبَّنَا ظَلَمْنَا أَنفُسَنَا وَإِنْ لَمْ تَغْفِرْ لَنَا وَتَرْحَمْنَا لَنَكُونَنَّ مِنْ الْخَاسِرِينَ.</a:t>
            </a:r>
            <a:endParaRPr lang="en-US" sz="4000" dirty="0">
              <a:ln>
                <a:solidFill>
                  <a:schemeClr val="tx1"/>
                </a:solidFill>
              </a:ln>
              <a:solidFill>
                <a:srgbClr val="FFFF00"/>
              </a:solidFill>
              <a:cs typeface="Traditional Arabic" pitchFamily="2" charset="-78"/>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39</a:t>
            </a:fld>
            <a:endParaRPr lang="en-MY"/>
          </a:p>
        </p:txBody>
      </p:sp>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400" y="1066800"/>
            <a:ext cx="7924800" cy="1569660"/>
          </a:xfrm>
          <a:prstGeom prst="rect">
            <a:avLst/>
          </a:prstGeom>
        </p:spPr>
        <p:txBody>
          <a:bodyPr wrap="square">
            <a:spAutoFit/>
          </a:bodyPr>
          <a:lstStyle/>
          <a:p>
            <a:pPr algn="ctr" rtl="1"/>
            <a:r>
              <a:rPr lang="ar-SA"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050" pitchFamily="2" charset="2"/>
                <a:ea typeface="Times New Roman" pitchFamily="18" charset="0"/>
                <a:cs typeface="QCF_P050" pitchFamily="2" charset="2"/>
              </a:rPr>
              <a:t>ﯫ ﯬ ﯭ ﯮ ﯯ ﯰ ﯱ ﯲ ﯳ ﯴ ﯵ ﯶ ﯷ ﯸ ﯹ ﯺ</a:t>
            </a:r>
            <a:endParaRPr lang="en-US"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endParaRPr>
          </a:p>
        </p:txBody>
      </p:sp>
      <p:sp>
        <p:nvSpPr>
          <p:cNvPr id="5" name="Rectangle 4"/>
          <p:cNvSpPr/>
          <p:nvPr/>
        </p:nvSpPr>
        <p:spPr>
          <a:xfrm>
            <a:off x="815457" y="3276600"/>
            <a:ext cx="7493800" cy="1569660"/>
          </a:xfrm>
          <a:prstGeom prst="rect">
            <a:avLst/>
          </a:prstGeom>
        </p:spPr>
        <p:txBody>
          <a:bodyPr wrap="square">
            <a:spAutoFit/>
          </a:bodyPr>
          <a:lstStyle/>
          <a:p>
            <a:pPr algn="ctr"/>
            <a:r>
              <a:rPr lang="ar-SA"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031" pitchFamily="2" charset="2"/>
                <a:ea typeface="Times New Roman" pitchFamily="18" charset="0"/>
                <a:cs typeface="QCF_P031" pitchFamily="2" charset="2"/>
              </a:rPr>
              <a:t>ﯜ ﯝ ﯞ ﯟ ﯠ ﯡ ﯢ ﯣ ﯤ ﯥ ﯦ</a:t>
            </a:r>
            <a:endParaRPr lang="en-US"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8696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1932844976"/>
              </p:ext>
            </p:extLst>
          </p:nvPr>
        </p:nvGraphicFramePr>
        <p:xfrm>
          <a:off x="990600" y="990600"/>
          <a:ext cx="72390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40</a:t>
            </a:fld>
            <a:endParaRPr lang="en-MY"/>
          </a:p>
        </p:txBody>
      </p:sp>
      <p:sp>
        <p:nvSpPr>
          <p:cNvPr id="3" name="Rectangle 2"/>
          <p:cNvSpPr/>
          <p:nvPr/>
        </p:nvSpPr>
        <p:spPr>
          <a:xfrm>
            <a:off x="940130" y="609600"/>
            <a:ext cx="7386025" cy="2123658"/>
          </a:xfrm>
          <a:prstGeom prst="rect">
            <a:avLst/>
          </a:prstGeom>
        </p:spPr>
        <p:txBody>
          <a:bodyPr wrap="square">
            <a:spAutoFit/>
          </a:bodyPr>
          <a:lstStyle/>
          <a:p>
            <a:pPr lvl="0" algn="ctr" rtl="1" fontAlgn="base">
              <a:spcBef>
                <a:spcPct val="0"/>
              </a:spcBef>
              <a:spcAft>
                <a:spcPct val="0"/>
              </a:spcAft>
            </a:pPr>
            <a:r>
              <a:rPr lang="ar-SA" sz="44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277" pitchFamily="2" charset="2"/>
                <a:ea typeface="Times New Roman" pitchFamily="18" charset="0"/>
                <a:cs typeface="QCF_P277" pitchFamily="2" charset="2"/>
              </a:rPr>
              <a:t>ﭻ ﭼ ﭽ ﭾ ﭿ ﮀ ﮁ ﮂ ﮃ ﮄ ﮅ ﮆ ﮇ ﮈ ﮉ ﮊ ﮋ</a:t>
            </a:r>
            <a:r>
              <a:rPr lang="en-US" sz="44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277" pitchFamily="2" charset="2"/>
                <a:ea typeface="Times New Roman" pitchFamily="18" charset="0"/>
                <a:cs typeface="QCF_P277" pitchFamily="2" charset="2"/>
              </a:rPr>
              <a:t> </a:t>
            </a:r>
            <a:endParaRPr lang="en-US" sz="44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itchFamily="34" charset="0"/>
              <a:cs typeface="Arial" pitchFamily="34" charset="0"/>
            </a:endParaRPr>
          </a:p>
        </p:txBody>
      </p:sp>
      <p:sp>
        <p:nvSpPr>
          <p:cNvPr id="4" name="Rectangle 3"/>
          <p:cNvSpPr/>
          <p:nvPr/>
        </p:nvSpPr>
        <p:spPr>
          <a:xfrm>
            <a:off x="838200" y="3124200"/>
            <a:ext cx="7386025" cy="2308324"/>
          </a:xfrm>
          <a:prstGeom prst="rect">
            <a:avLst/>
          </a:prstGeom>
        </p:spPr>
        <p:txBody>
          <a:bodyPr wrap="square">
            <a:spAutoFit/>
          </a:bodyPr>
          <a:lstStyle/>
          <a:p>
            <a:pPr algn="ctr" rtl="1"/>
            <a:r>
              <a:rPr lang="ar-SA" sz="4800" dirty="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a:t>
            </a:r>
            <a:r>
              <a:rPr lang="ar-SA" sz="4800" dirty="0" smtClean="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cs typeface="Traditional Arabic" pitchFamily="2" charset="-78"/>
              </a:rPr>
              <a:t>يَزِدْكُمْ وَاسْأَلُوهُ </a:t>
            </a:r>
            <a:r>
              <a:rPr lang="ar-SA" sz="4800" dirty="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cs typeface="Traditional Arabic" pitchFamily="2" charset="-78"/>
              </a:rPr>
              <a:t>مِنْ فَضْلِهِ يُعْطِكُمْ وَلَذِكْرُ اللهِ أَكْبَرُ، وَاللهُ يَعْلَمُ مَا تَصْنَعُونَ.</a:t>
            </a:r>
            <a:endParaRPr lang="en-US" sz="4800" dirty="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309693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52400" y="228600"/>
            <a:ext cx="4953000" cy="1107996"/>
          </a:xfrm>
          <a:prstGeom prst="rect">
            <a:avLst/>
          </a:prstGeom>
          <a:effectLst>
            <a:softEdge rad="635000"/>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6600" b="1" dirty="0" err="1"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Tajuk</a:t>
            </a:r>
            <a:r>
              <a:rPr lang="en-US" sz="6600" b="1" dirty="0"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 </a:t>
            </a:r>
            <a:r>
              <a:rPr lang="en-US" sz="6600" b="1" dirty="0" err="1"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Khutbah</a:t>
            </a:r>
            <a:r>
              <a:rPr lang="en-US" sz="6600" b="1" dirty="0"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 :</a:t>
            </a:r>
            <a:endParaRPr lang="en-MY" sz="6600" b="1" dirty="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endParaRPr>
          </a:p>
        </p:txBody>
      </p:sp>
      <p:sp>
        <p:nvSpPr>
          <p:cNvPr id="6" name="Rectangle 5"/>
          <p:cNvSpPr/>
          <p:nvPr/>
        </p:nvSpPr>
        <p:spPr>
          <a:xfrm>
            <a:off x="2363675" y="1600200"/>
            <a:ext cx="4666341" cy="1200329"/>
          </a:xfrm>
          <a:prstGeom prst="rect">
            <a:avLst/>
          </a:prstGeom>
          <a:noFill/>
        </p:spPr>
        <p:txBody>
          <a:bodyPr wrap="none" lIns="91440" tIns="45720" rIns="91440" bIns="45720">
            <a:spAutoFit/>
          </a:bodyPr>
          <a:lstStyle/>
          <a:p>
            <a:pPr algn="ctr"/>
            <a:r>
              <a:rPr lang="en-US" sz="7200" b="1" cap="none" spc="0" dirty="0" smtClean="0">
                <a:ln w="1905">
                  <a:solidFill>
                    <a:schemeClr val="tx1"/>
                  </a:solidFill>
                </a:ln>
                <a:solidFill>
                  <a:srgbClr val="FF0000"/>
                </a:solidFill>
                <a:effectLst>
                  <a:innerShdw blurRad="69850" dist="43180" dir="5400000">
                    <a:srgbClr val="000000">
                      <a:alpha val="65000"/>
                    </a:srgbClr>
                  </a:innerShdw>
                </a:effectLst>
                <a:latin typeface="Bernard MT Condensed" pitchFamily="18" charset="0"/>
              </a:rPr>
              <a:t>SELAMATKAN </a:t>
            </a:r>
          </a:p>
        </p:txBody>
      </p:sp>
      <p:sp>
        <p:nvSpPr>
          <p:cNvPr id="7" name="Rectangle 6"/>
          <p:cNvSpPr/>
          <p:nvPr/>
        </p:nvSpPr>
        <p:spPr>
          <a:xfrm>
            <a:off x="1784829" y="2015699"/>
            <a:ext cx="5824031" cy="1569660"/>
          </a:xfrm>
          <a:prstGeom prst="rect">
            <a:avLst/>
          </a:prstGeom>
          <a:noFill/>
        </p:spPr>
        <p:txBody>
          <a:bodyPr wrap="none" lIns="91440" tIns="45720" rIns="91440" bIns="45720">
            <a:spAutoFit/>
          </a:bodyPr>
          <a:lstStyle/>
          <a:p>
            <a:pPr algn="ctr"/>
            <a:r>
              <a:rPr lang="en-US" sz="9600" b="1" cap="none" spc="0" dirty="0" err="1" smtClean="0">
                <a:ln w="1905">
                  <a:solidFill>
                    <a:schemeClr val="tx1"/>
                  </a:solidFill>
                </a:ln>
                <a:solidFill>
                  <a:schemeClr val="bg1"/>
                </a:solidFill>
                <a:effectLst>
                  <a:innerShdw blurRad="69850" dist="43180" dir="5400000">
                    <a:srgbClr val="000000">
                      <a:alpha val="65000"/>
                    </a:srgbClr>
                  </a:innerShdw>
                </a:effectLst>
                <a:latin typeface="Edwardian Script ITC" pitchFamily="66" charset="0"/>
              </a:rPr>
              <a:t>Baitul</a:t>
            </a:r>
            <a:r>
              <a:rPr lang="en-US" sz="9600" b="1" cap="none" spc="0" dirty="0" smtClean="0">
                <a:ln w="1905">
                  <a:solidFill>
                    <a:schemeClr val="tx1"/>
                  </a:solidFill>
                </a:ln>
                <a:solidFill>
                  <a:schemeClr val="bg1"/>
                </a:solidFill>
                <a:effectLst>
                  <a:innerShdw blurRad="69850" dist="43180" dir="5400000">
                    <a:srgbClr val="000000">
                      <a:alpha val="65000"/>
                    </a:srgbClr>
                  </a:innerShdw>
                </a:effectLst>
                <a:latin typeface="Edwardian Script ITC" pitchFamily="66" charset="0"/>
              </a:rPr>
              <a:t> </a:t>
            </a:r>
            <a:r>
              <a:rPr lang="en-US" sz="9600" b="1" cap="none" spc="0" dirty="0" err="1" smtClean="0">
                <a:ln w="1905">
                  <a:solidFill>
                    <a:schemeClr val="tx1"/>
                  </a:solidFill>
                </a:ln>
                <a:solidFill>
                  <a:schemeClr val="bg1"/>
                </a:solidFill>
                <a:effectLst>
                  <a:innerShdw blurRad="69850" dist="43180" dir="5400000">
                    <a:srgbClr val="000000">
                      <a:alpha val="65000"/>
                    </a:srgbClr>
                  </a:innerShdw>
                </a:effectLst>
                <a:latin typeface="Edwardian Script ITC" pitchFamily="66" charset="0"/>
              </a:rPr>
              <a:t>Maqdis</a:t>
            </a:r>
            <a:endParaRPr lang="en-US" sz="9600" b="1" cap="none" spc="0" dirty="0">
              <a:ln w="1905">
                <a:solidFill>
                  <a:schemeClr val="tx1"/>
                </a:solidFill>
              </a:ln>
              <a:solidFill>
                <a:schemeClr val="bg1"/>
              </a:solidFill>
              <a:effectLst>
                <a:innerShdw blurRad="69850" dist="43180" dir="5400000">
                  <a:srgbClr val="000000">
                    <a:alpha val="65000"/>
                  </a:srgbClr>
                </a:innerShdw>
              </a:effectLst>
              <a:latin typeface="Edwardian Script ITC" pitchFamily="66"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Diagram 7"/>
          <p:cNvGraphicFramePr/>
          <p:nvPr>
            <p:extLst>
              <p:ext uri="{D42A27DB-BD31-4B8C-83A1-F6EECF244321}">
                <p14:modId xmlns:p14="http://schemas.microsoft.com/office/powerpoint/2010/main" val="3541338967"/>
              </p:ext>
            </p:extLst>
          </p:nvPr>
        </p:nvGraphicFramePr>
        <p:xfrm>
          <a:off x="990600" y="990600"/>
          <a:ext cx="72390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7</a:t>
            </a:fld>
            <a:endParaRPr lang="en-MY"/>
          </a:p>
        </p:txBody>
      </p:sp>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Diagram 8"/>
          <p:cNvGraphicFramePr/>
          <p:nvPr>
            <p:extLst>
              <p:ext uri="{D42A27DB-BD31-4B8C-83A1-F6EECF244321}">
                <p14:modId xmlns:p14="http://schemas.microsoft.com/office/powerpoint/2010/main" val="2335276170"/>
              </p:ext>
            </p:extLst>
          </p:nvPr>
        </p:nvGraphicFramePr>
        <p:xfrm>
          <a:off x="228600" y="152400"/>
          <a:ext cx="8763000" cy="655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5468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8</a:t>
            </a:fld>
            <a:endParaRPr lang="en-MY"/>
          </a:p>
        </p:txBody>
      </p:sp>
      <p:pic>
        <p:nvPicPr>
          <p:cNvPr id="4"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85800" y="1066800"/>
            <a:ext cx="7848599" cy="3785652"/>
          </a:xfrm>
          <a:prstGeom prst="rect">
            <a:avLst/>
          </a:prstGeom>
          <a:effectLst>
            <a:softEdge rad="635000"/>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ar-SA" sz="6000" b="1" dirty="0">
                <a:ln w="18415" cmpd="sng">
                  <a:solidFill>
                    <a:schemeClr val="tx1"/>
                  </a:solidFill>
                  <a:prstDash val="solid"/>
                </a:ln>
                <a:solidFill>
                  <a:srgbClr val="FFC000"/>
                </a:solidFill>
                <a:latin typeface="QCF_P121" pitchFamily="2" charset="2"/>
                <a:cs typeface="QCF_P121" pitchFamily="2" charset="2"/>
              </a:rPr>
              <a:t>ﭩ ﭪ ﭫ ﭬ ﭭ ﭮ ﭯ ﭰ ﭱ ﭲ ﭳ ﭴ ﭵ ﭶ ﭷ ﭸ ﭹ ﭺ </a:t>
            </a:r>
            <a:endParaRPr lang="en-US" sz="6000" b="1" dirty="0">
              <a:ln w="18415" cmpd="sng">
                <a:solidFill>
                  <a:schemeClr val="tx1"/>
                </a:solidFill>
                <a:prstDash val="solid"/>
              </a:ln>
              <a:solidFill>
                <a:srgbClr val="FFC000"/>
              </a:solidFill>
              <a:latin typeface="QCF_P121" pitchFamily="2" charset="2"/>
              <a:cs typeface="QCF_P121" pitchFamily="2" charset="2"/>
            </a:endParaRPr>
          </a:p>
        </p:txBody>
      </p:sp>
      <p:sp>
        <p:nvSpPr>
          <p:cNvPr id="6" name="Rectangle 5"/>
          <p:cNvSpPr/>
          <p:nvPr/>
        </p:nvSpPr>
        <p:spPr>
          <a:xfrm>
            <a:off x="121722" y="6018810"/>
            <a:ext cx="4689104" cy="769441"/>
          </a:xfrm>
          <a:prstGeom prst="rect">
            <a:avLst/>
          </a:prstGeom>
          <a:effectLst>
            <a:softEdge rad="63500"/>
          </a:effectLst>
        </p:spPr>
        <p:style>
          <a:lnRef idx="2">
            <a:schemeClr val="accent6"/>
          </a:lnRef>
          <a:fillRef idx="1">
            <a:schemeClr val="lt1"/>
          </a:fillRef>
          <a:effectRef idx="0">
            <a:schemeClr val="accent6"/>
          </a:effectRef>
          <a:fontRef idx="minor">
            <a:schemeClr val="dk1"/>
          </a:fontRef>
        </p:style>
        <p:txBody>
          <a:bodyPr wrap="none">
            <a:spAutoFit/>
          </a:bodyPr>
          <a:lstStyle/>
          <a:p>
            <a:pPr algn="ctr"/>
            <a:r>
              <a:rPr lang="en-US" sz="4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Surah al-</a:t>
            </a:r>
            <a:r>
              <a:rPr lang="en-US" sz="4400"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Maidah</a:t>
            </a:r>
            <a:r>
              <a:rPr lang="en-US" sz="4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 </a:t>
            </a:r>
            <a:r>
              <a:rPr lang="en-US" sz="44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 </a:t>
            </a:r>
            <a:r>
              <a:rPr lang="en-US" sz="4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78</a:t>
            </a:r>
          </a:p>
        </p:txBody>
      </p:sp>
    </p:spTree>
    <p:extLst>
      <p:ext uri="{BB962C8B-B14F-4D97-AF65-F5344CB8AC3E}">
        <p14:creationId xmlns:p14="http://schemas.microsoft.com/office/powerpoint/2010/main" val="898305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66800" y="1676400"/>
            <a:ext cx="7467600" cy="3046988"/>
          </a:xfrm>
          <a:prstGeom prst="rect">
            <a:avLst/>
          </a:prstGeom>
          <a:effectLst>
            <a:softEdge rad="635000"/>
          </a:effec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200" b="1" dirty="0" err="1">
                <a:ln>
                  <a:solidFill>
                    <a:schemeClr val="tx1"/>
                  </a:solidFill>
                </a:ln>
                <a:solidFill>
                  <a:srgbClr val="663300"/>
                </a:solidFill>
                <a:latin typeface="Tw Cen MT Condensed Extra Bold" pitchFamily="34" charset="0"/>
              </a:rPr>
              <a:t>Maksudnya</a:t>
            </a:r>
            <a:r>
              <a:rPr lang="en-US" sz="3200" b="1" dirty="0">
                <a:ln>
                  <a:solidFill>
                    <a:schemeClr val="tx1"/>
                  </a:solidFill>
                </a:ln>
                <a:solidFill>
                  <a:srgbClr val="663300"/>
                </a:solidFill>
                <a:latin typeface="Tw Cen MT Condensed Extra Bold" pitchFamily="34" charset="0"/>
              </a:rPr>
              <a:t>:</a:t>
            </a:r>
            <a:r>
              <a:rPr lang="en-US" sz="3200" dirty="0">
                <a:ln>
                  <a:solidFill>
                    <a:schemeClr val="tx1"/>
                  </a:solidFill>
                </a:ln>
                <a:solidFill>
                  <a:srgbClr val="663300"/>
                </a:solidFill>
                <a:latin typeface="Tw Cen MT Condensed Extra Bold" pitchFamily="34" charset="0"/>
              </a:rPr>
              <a:t> </a:t>
            </a:r>
            <a:endParaRPr lang="en-US" sz="3200" dirty="0" smtClean="0">
              <a:ln>
                <a:solidFill>
                  <a:schemeClr val="tx1"/>
                </a:solidFill>
              </a:ln>
              <a:solidFill>
                <a:srgbClr val="663300"/>
              </a:solidFill>
              <a:latin typeface="Tw Cen MT Condensed Extra Bold" pitchFamily="34" charset="0"/>
            </a:endParaRPr>
          </a:p>
          <a:p>
            <a:pPr algn="ctr"/>
            <a:r>
              <a:rPr lang="en-US" sz="3200" dirty="0" smtClean="0">
                <a:ln>
                  <a:solidFill>
                    <a:schemeClr val="tx1"/>
                  </a:solidFill>
                </a:ln>
                <a:solidFill>
                  <a:srgbClr val="663300"/>
                </a:solidFill>
                <a:latin typeface="Tw Cen MT Condensed Extra Bold" pitchFamily="34" charset="0"/>
              </a:rPr>
              <a:t>“</a:t>
            </a:r>
            <a:r>
              <a:rPr lang="en-US" sz="3200" dirty="0">
                <a:ln>
                  <a:solidFill>
                    <a:schemeClr val="tx1"/>
                  </a:solidFill>
                </a:ln>
                <a:solidFill>
                  <a:srgbClr val="663300"/>
                </a:solidFill>
                <a:latin typeface="Tw Cen MT Condensed Extra Bold" pitchFamily="34" charset="0"/>
              </a:rPr>
              <a:t>Orang </a:t>
            </a:r>
            <a:r>
              <a:rPr lang="en-US" sz="3200" dirty="0" err="1">
                <a:ln>
                  <a:solidFill>
                    <a:schemeClr val="tx1"/>
                  </a:solidFill>
                </a:ln>
                <a:solidFill>
                  <a:srgbClr val="663300"/>
                </a:solidFill>
                <a:latin typeface="Tw Cen MT Condensed Extra Bold" pitchFamily="34" charset="0"/>
              </a:rPr>
              <a:t>kafir</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Yahudi</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dari</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Bani</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Israil</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telah</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dilaknat</a:t>
            </a:r>
            <a:r>
              <a:rPr lang="en-US" sz="3200" dirty="0">
                <a:ln>
                  <a:solidFill>
                    <a:schemeClr val="tx1"/>
                  </a:solidFill>
                </a:ln>
                <a:solidFill>
                  <a:srgbClr val="663300"/>
                </a:solidFill>
                <a:latin typeface="Tw Cen MT Condensed Extra Bold" pitchFamily="34" charset="0"/>
              </a:rPr>
              <a:t> (di </a:t>
            </a:r>
            <a:r>
              <a:rPr lang="en-US" sz="3200" dirty="0" err="1">
                <a:ln>
                  <a:solidFill>
                    <a:schemeClr val="tx1"/>
                  </a:solidFill>
                </a:ln>
                <a:solidFill>
                  <a:srgbClr val="663300"/>
                </a:solidFill>
                <a:latin typeface="Tw Cen MT Condensed Extra Bold" pitchFamily="34" charset="0"/>
              </a:rPr>
              <a:t>dalam</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Zabur</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dan</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Injil</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melalui</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lidah</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Nabi</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Daud</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dan</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Nabi</a:t>
            </a:r>
            <a:r>
              <a:rPr lang="en-US" sz="3200" dirty="0">
                <a:ln>
                  <a:solidFill>
                    <a:schemeClr val="tx1"/>
                  </a:solidFill>
                </a:ln>
                <a:solidFill>
                  <a:srgbClr val="663300"/>
                </a:solidFill>
                <a:latin typeface="Tw Cen MT Condensed Extra Bold" pitchFamily="34" charset="0"/>
              </a:rPr>
              <a:t> Isa </a:t>
            </a:r>
            <a:r>
              <a:rPr lang="en-US" sz="3200" dirty="0" err="1">
                <a:ln>
                  <a:solidFill>
                    <a:schemeClr val="tx1"/>
                  </a:solidFill>
                </a:ln>
                <a:solidFill>
                  <a:srgbClr val="663300"/>
                </a:solidFill>
                <a:latin typeface="Tw Cen MT Condensed Extra Bold" pitchFamily="34" charset="0"/>
              </a:rPr>
              <a:t>ibni</a:t>
            </a:r>
            <a:r>
              <a:rPr lang="en-US" sz="3200" dirty="0">
                <a:ln>
                  <a:solidFill>
                    <a:schemeClr val="tx1"/>
                  </a:solidFill>
                </a:ln>
                <a:solidFill>
                  <a:srgbClr val="663300"/>
                </a:solidFill>
                <a:latin typeface="Tw Cen MT Condensed Extra Bold" pitchFamily="34" charset="0"/>
              </a:rPr>
              <a:t> Maryam. Yang </a:t>
            </a:r>
            <a:r>
              <a:rPr lang="en-US" sz="3200" dirty="0" err="1">
                <a:ln>
                  <a:solidFill>
                    <a:schemeClr val="tx1"/>
                  </a:solidFill>
                </a:ln>
                <a:solidFill>
                  <a:srgbClr val="663300"/>
                </a:solidFill>
                <a:latin typeface="Tw Cen MT Condensed Extra Bold" pitchFamily="34" charset="0"/>
              </a:rPr>
              <a:t>demikian</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itu</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disebabkan</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mereka</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menderhaka</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dan</a:t>
            </a:r>
            <a:r>
              <a:rPr lang="en-US" sz="3200" dirty="0">
                <a:ln>
                  <a:solidFill>
                    <a:schemeClr val="tx1"/>
                  </a:solidFill>
                </a:ln>
                <a:solidFill>
                  <a:srgbClr val="663300"/>
                </a:solidFill>
                <a:latin typeface="Tw Cen MT Condensed Extra Bold" pitchFamily="34" charset="0"/>
              </a:rPr>
              <a:t> </a:t>
            </a:r>
            <a:r>
              <a:rPr lang="en-US" sz="3200" dirty="0" err="1">
                <a:ln>
                  <a:solidFill>
                    <a:schemeClr val="tx1"/>
                  </a:solidFill>
                </a:ln>
                <a:solidFill>
                  <a:srgbClr val="663300"/>
                </a:solidFill>
                <a:latin typeface="Tw Cen MT Condensed Extra Bold" pitchFamily="34" charset="0"/>
              </a:rPr>
              <a:t>menceroboh</a:t>
            </a:r>
            <a:r>
              <a:rPr lang="en-US" sz="3200" dirty="0">
                <a:ln>
                  <a:solidFill>
                    <a:schemeClr val="tx1"/>
                  </a:solidFill>
                </a:ln>
                <a:solidFill>
                  <a:srgbClr val="663300"/>
                </a:solidFill>
                <a:latin typeface="Tw Cen MT Condensed Extra Bold" pitchFamily="34" charset="0"/>
              </a:rPr>
              <a:t>.”</a:t>
            </a:r>
          </a:p>
        </p:txBody>
      </p:sp>
    </p:spTree>
    <p:extLst>
      <p:ext uri="{BB962C8B-B14F-4D97-AF65-F5344CB8AC3E}">
        <p14:creationId xmlns:p14="http://schemas.microsoft.com/office/powerpoint/2010/main" val="2112948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9537</TotalTime>
  <Words>1715</Words>
  <Application>Microsoft Office PowerPoint</Application>
  <PresentationFormat>On-screen Show (4:3)</PresentationFormat>
  <Paragraphs>120</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maizuriah</cp:lastModifiedBy>
  <cp:revision>890</cp:revision>
  <dcterms:created xsi:type="dcterms:W3CDTF">2014-12-10T01:16:34Z</dcterms:created>
  <dcterms:modified xsi:type="dcterms:W3CDTF">2017-12-22T00:41:10Z</dcterms:modified>
</cp:coreProperties>
</file>