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Lst>
  <p:notesMasterIdLst>
    <p:notesMasterId r:id="rId40"/>
  </p:notesMasterIdLst>
  <p:handoutMasterIdLst>
    <p:handoutMasterId r:id="rId41"/>
  </p:handoutMasterIdLst>
  <p:sldIdLst>
    <p:sldId id="256" r:id="rId2"/>
    <p:sldId id="342" r:id="rId3"/>
    <p:sldId id="259" r:id="rId4"/>
    <p:sldId id="260" r:id="rId5"/>
    <p:sldId id="261" r:id="rId6"/>
    <p:sldId id="319" r:id="rId7"/>
    <p:sldId id="263" r:id="rId8"/>
    <p:sldId id="320" r:id="rId9"/>
    <p:sldId id="322" r:id="rId10"/>
    <p:sldId id="338" r:id="rId11"/>
    <p:sldId id="335" r:id="rId12"/>
    <p:sldId id="264" r:id="rId13"/>
    <p:sldId id="339" r:id="rId14"/>
    <p:sldId id="340" r:id="rId15"/>
    <p:sldId id="265" r:id="rId16"/>
    <p:sldId id="323" r:id="rId17"/>
    <p:sldId id="324" r:id="rId18"/>
    <p:sldId id="341" r:id="rId19"/>
    <p:sldId id="325" r:id="rId20"/>
    <p:sldId id="336" r:id="rId21"/>
    <p:sldId id="326" r:id="rId22"/>
    <p:sldId id="333" r:id="rId23"/>
    <p:sldId id="276" r:id="rId24"/>
    <p:sldId id="278" r:id="rId25"/>
    <p:sldId id="279" r:id="rId26"/>
    <p:sldId id="299" r:id="rId27"/>
    <p:sldId id="281" r:id="rId28"/>
    <p:sldId id="300" r:id="rId29"/>
    <p:sldId id="282" r:id="rId30"/>
    <p:sldId id="283" r:id="rId31"/>
    <p:sldId id="301" r:id="rId32"/>
    <p:sldId id="284" r:id="rId33"/>
    <p:sldId id="302" r:id="rId34"/>
    <p:sldId id="285" r:id="rId35"/>
    <p:sldId id="303" r:id="rId36"/>
    <p:sldId id="286" r:id="rId37"/>
    <p:sldId id="304"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FF"/>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FFC000"/>
        </a:solidFill>
      </dgm:spPr>
      <dgm:t>
        <a:bodyPr/>
        <a:lstStyle/>
        <a:p>
          <a:pPr algn="just"/>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Semangat</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kepahlawanan</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mencakupi</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segenap</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aspek</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perjuangan</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hidup</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untuk</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mencapai</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kesejahteraan</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umat</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dan</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negara</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 </a:t>
          </a:r>
          <a:r>
            <a:rPr lang="en-US" sz="2000" b="0" cap="none" spc="0" dirty="0" err="1" smtClean="0">
              <a:ln w="18415" cmpd="sng">
                <a:prstDash val="solid"/>
              </a:ln>
              <a:effectLst>
                <a:glow rad="101600">
                  <a:schemeClr val="bg1">
                    <a:alpha val="60000"/>
                  </a:schemeClr>
                </a:glow>
                <a:outerShdw blurRad="63500" dir="3600000" algn="tl" rotWithShape="0">
                  <a:srgbClr val="000000">
                    <a:alpha val="70000"/>
                  </a:srgbClr>
                </a:outerShdw>
              </a:effectLst>
            </a:rPr>
            <a:t>tercinta</a:t>
          </a:r>
          <a:r>
            <a:rPr lang="en-US" sz="2000"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a:t>
          </a:r>
          <a:endParaRPr lang="en-US" sz="2000" b="0" cap="none" spc="0" dirty="0">
            <a:ln w="18415" cmpd="sng">
              <a:prstDash val="solid"/>
            </a:ln>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F87B80-F6A9-40BF-B672-5912644539F6}">
      <dgm:prSet phldrT="[Text]" custT="1"/>
      <dgm:spPr>
        <a:solidFill>
          <a:srgbClr val="0000FF"/>
        </a:solidFill>
      </dgm:spPr>
      <dgm:t>
        <a:bodyPr/>
        <a:lstStyle/>
        <a:p>
          <a:pPr algn="just"/>
          <a:r>
            <a:rPr lang="en-US" sz="2000" b="0" cap="none" spc="0" smtClean="0">
              <a:ln w="18415" cmpd="sng">
                <a:prstDash val="solid"/>
              </a:ln>
              <a:effectLst>
                <a:glow rad="101600">
                  <a:schemeClr val="bg1">
                    <a:alpha val="60000"/>
                  </a:schemeClr>
                </a:glow>
                <a:outerShdw blurRad="63500" dir="3600000" algn="tl" rotWithShape="0">
                  <a:srgbClr val="000000">
                    <a:alpha val="70000"/>
                  </a:srgbClr>
                </a:outerShdw>
              </a:effectLst>
            </a:rPr>
            <a:t>Pengorbanan pahlawan terdahulu amat berharga dan perlu dipelihara agar tidak jatuh dan terbelenggu semula di tangan musuh.</a:t>
          </a:r>
          <a:endParaRPr lang="en-US" sz="2000" b="0" cap="none" spc="0" dirty="0">
            <a:ln w="18415" cmpd="sng">
              <a:prstDash val="solid"/>
            </a:ln>
            <a:effectLst>
              <a:glow rad="101600">
                <a:schemeClr val="bg1">
                  <a:alpha val="60000"/>
                </a:schemeClr>
              </a:glow>
              <a:outerShdw blurRad="63500" dir="3600000" algn="tl" rotWithShape="0">
                <a:srgbClr val="000000">
                  <a:alpha val="70000"/>
                </a:srgbClr>
              </a:outerShdw>
            </a:effectLst>
            <a:latin typeface="+mn-lt"/>
          </a:endParaRPr>
        </a:p>
      </dgm:t>
    </dgm:pt>
    <dgm:pt modelId="{817DB6C9-6F8E-453F-BADA-FF53C9434BBB}" type="parTrans" cxnId="{1C5ABE4A-1A82-4CDD-A2F4-C908D32128B8}">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C704E0A-CFAB-4931-9C0E-031C0288C493}" type="sibTrans" cxnId="{1C5ABE4A-1A82-4CDD-A2F4-C908D32128B8}">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19A5EF4-0DE4-450B-B083-B12C0F53DEA0}">
      <dgm:prSet phldrT="[Text]" custT="1"/>
      <dgm:spPr>
        <a:solidFill>
          <a:srgbClr val="00B050"/>
        </a:solidFill>
      </dgm:spPr>
      <dgm:t>
        <a:bodyPr/>
        <a:lstStyle/>
        <a:p>
          <a:pPr algn="just"/>
          <a:r>
            <a:rPr lang="en-US" sz="2000" b="0" cap="none" spc="0" smtClean="0">
              <a:ln w="18415" cmpd="sng">
                <a:prstDash val="solid"/>
              </a:ln>
              <a:effectLst>
                <a:glow rad="101600">
                  <a:schemeClr val="bg1">
                    <a:alpha val="60000"/>
                  </a:schemeClr>
                </a:glow>
                <a:outerShdw blurRad="63500" dir="3600000" algn="tl" rotWithShape="0">
                  <a:srgbClr val="000000">
                    <a:alpha val="70000"/>
                  </a:srgbClr>
                </a:outerShdw>
              </a:effectLst>
            </a:rPr>
            <a:t>Kita perlu sentiasa menjana kekuatan iman dan berjuang dengan penuh keikhlasan kerana Allah SWT serta taat setia dengan kepimpinan.</a:t>
          </a:r>
          <a:endParaRPr lang="en-US" sz="2000" b="0" cap="none" spc="0" dirty="0">
            <a:ln w="18415" cmpd="sng">
              <a:prstDash val="solid"/>
            </a:ln>
            <a:effectLst>
              <a:glow rad="101600">
                <a:schemeClr val="bg1">
                  <a:alpha val="60000"/>
                </a:schemeClr>
              </a:glow>
              <a:outerShdw blurRad="63500" dir="3600000" algn="tl" rotWithShape="0">
                <a:srgbClr val="000000">
                  <a:alpha val="70000"/>
                </a:srgbClr>
              </a:outerShdw>
            </a:effectLst>
            <a:latin typeface="+mn-lt"/>
          </a:endParaRPr>
        </a:p>
      </dgm:t>
    </dgm:pt>
    <dgm:pt modelId="{A45C26B5-27E5-49F2-B379-EA0148E23715}" type="parTrans" cxnId="{D6A62176-D294-45A7-A76C-5DFB33B60F1E}">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5D442A4-DBD1-4D59-A2BA-A7F975FDCDDC}" type="sibTrans" cxnId="{D6A62176-D294-45A7-A76C-5DFB33B60F1E}">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3"/>
      <dgm:spPr/>
      <dgm:t>
        <a:bodyPr/>
        <a:lstStyle/>
        <a:p>
          <a:endParaRPr lang="en-US"/>
        </a:p>
      </dgm:t>
    </dgm:pt>
    <dgm:pt modelId="{135287A4-6937-47C0-8F39-C96C4B97CD44}" type="pres">
      <dgm:prSet presAssocID="{9841F14C-DCC2-48F3-81C6-1B36E3DA9C65}" presName="parentText" presStyleLbl="node1" presStyleIdx="0" presStyleCnt="3"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3">
        <dgm:presLayoutVars>
          <dgm:bulletEnabled val="1"/>
        </dgm:presLayoutVars>
      </dgm:prSet>
      <dgm:spPr/>
      <dgm:t>
        <a:bodyPr/>
        <a:lstStyle/>
        <a:p>
          <a:endParaRPr lang="en-US"/>
        </a:p>
      </dgm:t>
    </dgm:pt>
    <dgm:pt modelId="{21C2CCC7-DFF4-46A1-8127-C1ADAF59A5EC}" type="pres">
      <dgm:prSet presAssocID="{4708B028-DA77-4927-8E66-3455AE23AC4C}" presName="spaceBetweenRectangles" presStyleCnt="0"/>
      <dgm:spPr/>
      <dgm:t>
        <a:bodyPr/>
        <a:lstStyle/>
        <a:p>
          <a:endParaRPr lang="en-US"/>
        </a:p>
      </dgm:t>
    </dgm:pt>
    <dgm:pt modelId="{B641FAC5-0A13-41D6-B1CC-A668C98A3A3C}" type="pres">
      <dgm:prSet presAssocID="{19F87B80-F6A9-40BF-B672-5912644539F6}" presName="parentLin" presStyleCnt="0"/>
      <dgm:spPr/>
      <dgm:t>
        <a:bodyPr/>
        <a:lstStyle/>
        <a:p>
          <a:endParaRPr lang="en-US"/>
        </a:p>
      </dgm:t>
    </dgm:pt>
    <dgm:pt modelId="{361821B1-C517-43AB-8AB1-859DD2096B05}" type="pres">
      <dgm:prSet presAssocID="{19F87B80-F6A9-40BF-B672-5912644539F6}" presName="parentLeftMargin" presStyleLbl="node1" presStyleIdx="0" presStyleCnt="3"/>
      <dgm:spPr/>
      <dgm:t>
        <a:bodyPr/>
        <a:lstStyle/>
        <a:p>
          <a:endParaRPr lang="en-US"/>
        </a:p>
      </dgm:t>
    </dgm:pt>
    <dgm:pt modelId="{CAFFE916-597B-4139-A0ED-F0FE49A4B5AF}" type="pres">
      <dgm:prSet presAssocID="{19F87B80-F6A9-40BF-B672-5912644539F6}" presName="parentText" presStyleLbl="node1" presStyleIdx="1" presStyleCnt="3" custScaleX="133750">
        <dgm:presLayoutVars>
          <dgm:chMax val="0"/>
          <dgm:bulletEnabled val="1"/>
        </dgm:presLayoutVars>
      </dgm:prSet>
      <dgm:spPr/>
      <dgm:t>
        <a:bodyPr/>
        <a:lstStyle/>
        <a:p>
          <a:endParaRPr lang="en-US"/>
        </a:p>
      </dgm:t>
    </dgm:pt>
    <dgm:pt modelId="{D3FF2A2C-AFF5-4187-89BE-BF51AB4BC148}" type="pres">
      <dgm:prSet presAssocID="{19F87B80-F6A9-40BF-B672-5912644539F6}" presName="negativeSpace" presStyleCnt="0"/>
      <dgm:spPr/>
      <dgm:t>
        <a:bodyPr/>
        <a:lstStyle/>
        <a:p>
          <a:endParaRPr lang="en-US"/>
        </a:p>
      </dgm:t>
    </dgm:pt>
    <dgm:pt modelId="{AECA7130-9BDE-4B99-8F05-3D35EBDAD9A7}" type="pres">
      <dgm:prSet presAssocID="{19F87B80-F6A9-40BF-B672-5912644539F6}" presName="childText" presStyleLbl="conFgAcc1" presStyleIdx="1" presStyleCnt="3">
        <dgm:presLayoutVars>
          <dgm:bulletEnabled val="1"/>
        </dgm:presLayoutVars>
      </dgm:prSet>
      <dgm:spPr/>
      <dgm:t>
        <a:bodyPr/>
        <a:lstStyle/>
        <a:p>
          <a:endParaRPr lang="en-US"/>
        </a:p>
      </dgm:t>
    </dgm:pt>
    <dgm:pt modelId="{452401F5-2A29-4666-A59A-D8E7FC327E9D}" type="pres">
      <dgm:prSet presAssocID="{7C704E0A-CFAB-4931-9C0E-031C0288C493}" presName="spaceBetweenRectangles" presStyleCnt="0"/>
      <dgm:spPr/>
      <dgm:t>
        <a:bodyPr/>
        <a:lstStyle/>
        <a:p>
          <a:endParaRPr lang="en-US"/>
        </a:p>
      </dgm:t>
    </dgm:pt>
    <dgm:pt modelId="{1F3EB025-BF24-4727-A77C-48E1EE002FC2}" type="pres">
      <dgm:prSet presAssocID="{F19A5EF4-0DE4-450B-B083-B12C0F53DEA0}" presName="parentLin" presStyleCnt="0"/>
      <dgm:spPr/>
      <dgm:t>
        <a:bodyPr/>
        <a:lstStyle/>
        <a:p>
          <a:endParaRPr lang="en-US"/>
        </a:p>
      </dgm:t>
    </dgm:pt>
    <dgm:pt modelId="{FC208980-0A55-400F-B188-0491A177338B}" type="pres">
      <dgm:prSet presAssocID="{F19A5EF4-0DE4-450B-B083-B12C0F53DEA0}" presName="parentLeftMargin" presStyleLbl="node1" presStyleIdx="1" presStyleCnt="3"/>
      <dgm:spPr/>
      <dgm:t>
        <a:bodyPr/>
        <a:lstStyle/>
        <a:p>
          <a:endParaRPr lang="en-US"/>
        </a:p>
      </dgm:t>
    </dgm:pt>
    <dgm:pt modelId="{5D934C11-4D8B-4CC8-819D-CEF33EA3D400}" type="pres">
      <dgm:prSet presAssocID="{F19A5EF4-0DE4-450B-B083-B12C0F53DEA0}" presName="parentText" presStyleLbl="node1" presStyleIdx="2" presStyleCnt="3" custScaleX="133750">
        <dgm:presLayoutVars>
          <dgm:chMax val="0"/>
          <dgm:bulletEnabled val="1"/>
        </dgm:presLayoutVars>
      </dgm:prSet>
      <dgm:spPr/>
      <dgm:t>
        <a:bodyPr/>
        <a:lstStyle/>
        <a:p>
          <a:endParaRPr lang="en-US"/>
        </a:p>
      </dgm:t>
    </dgm:pt>
    <dgm:pt modelId="{BFCC91DD-700D-4411-863E-498B4A451420}" type="pres">
      <dgm:prSet presAssocID="{F19A5EF4-0DE4-450B-B083-B12C0F53DEA0}" presName="negativeSpace" presStyleCnt="0"/>
      <dgm:spPr/>
      <dgm:t>
        <a:bodyPr/>
        <a:lstStyle/>
        <a:p>
          <a:endParaRPr lang="en-US"/>
        </a:p>
      </dgm:t>
    </dgm:pt>
    <dgm:pt modelId="{DA4B6951-BDD0-4663-A843-498098E7AC27}" type="pres">
      <dgm:prSet presAssocID="{F19A5EF4-0DE4-450B-B083-B12C0F53DEA0}" presName="childText" presStyleLbl="conFgAcc1" presStyleIdx="2" presStyleCnt="3">
        <dgm:presLayoutVars>
          <dgm:bulletEnabled val="1"/>
        </dgm:presLayoutVars>
      </dgm:prSet>
      <dgm:spPr/>
      <dgm:t>
        <a:bodyPr/>
        <a:lstStyle/>
        <a:p>
          <a:endParaRPr lang="en-US"/>
        </a:p>
      </dgm:t>
    </dgm:pt>
  </dgm:ptLst>
  <dgm:cxnLst>
    <dgm:cxn modelId="{DFB24085-2551-4C06-B180-37959A664C0D}" type="presOf" srcId="{9841F14C-DCC2-48F3-81C6-1B36E3DA9C65}" destId="{FFE7CF78-7432-402C-8F82-CA25BD0A1B34}" srcOrd="0" destOrd="0" presId="urn:microsoft.com/office/officeart/2005/8/layout/list1"/>
    <dgm:cxn modelId="{2D98CAE2-868B-4930-89CD-03098D8C4F54}" type="presOf" srcId="{F19A5EF4-0DE4-450B-B083-B12C0F53DEA0}" destId="{FC208980-0A55-400F-B188-0491A177338B}" srcOrd="0" destOrd="0" presId="urn:microsoft.com/office/officeart/2005/8/layout/list1"/>
    <dgm:cxn modelId="{F968434F-D05A-42E2-BE2D-1E9AA83BF2C6}" type="presOf" srcId="{19F87B80-F6A9-40BF-B672-5912644539F6}" destId="{361821B1-C517-43AB-8AB1-859DD2096B05}" srcOrd="0" destOrd="0" presId="urn:microsoft.com/office/officeart/2005/8/layout/list1"/>
    <dgm:cxn modelId="{785AC99C-CA3D-4EFD-856E-D4CDAD95B785}" type="presOf" srcId="{9841F14C-DCC2-48F3-81C6-1B36E3DA9C65}" destId="{135287A4-6937-47C0-8F39-C96C4B97CD44}" srcOrd="1" destOrd="0" presId="urn:microsoft.com/office/officeart/2005/8/layout/list1"/>
    <dgm:cxn modelId="{E3942994-A0E5-4E88-A6D0-E69DEC163DB8}" type="presOf" srcId="{300B4929-CA6D-44CF-90A5-12B6BD4E7280}" destId="{6C94124A-AF01-4443-B214-2B6E105C6595}" srcOrd="0" destOrd="0" presId="urn:microsoft.com/office/officeart/2005/8/layout/list1"/>
    <dgm:cxn modelId="{8846A9D6-C29A-4373-BB37-D8D58D9D3C21}" type="presOf" srcId="{F19A5EF4-0DE4-450B-B083-B12C0F53DEA0}" destId="{5D934C11-4D8B-4CC8-819D-CEF33EA3D400}" srcOrd="1" destOrd="0" presId="urn:microsoft.com/office/officeart/2005/8/layout/list1"/>
    <dgm:cxn modelId="{D6A62176-D294-45A7-A76C-5DFB33B60F1E}" srcId="{300B4929-CA6D-44CF-90A5-12B6BD4E7280}" destId="{F19A5EF4-0DE4-450B-B083-B12C0F53DEA0}" srcOrd="2" destOrd="0" parTransId="{A45C26B5-27E5-49F2-B379-EA0148E23715}" sibTransId="{65D442A4-DBD1-4D59-A2BA-A7F975FDCDDC}"/>
    <dgm:cxn modelId="{D972F0D2-DFAE-49D4-A24F-68C744020C1F}" type="presOf" srcId="{19F87B80-F6A9-40BF-B672-5912644539F6}" destId="{CAFFE916-597B-4139-A0ED-F0FE49A4B5AF}"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1C5ABE4A-1A82-4CDD-A2F4-C908D32128B8}" srcId="{300B4929-CA6D-44CF-90A5-12B6BD4E7280}" destId="{19F87B80-F6A9-40BF-B672-5912644539F6}" srcOrd="1" destOrd="0" parTransId="{817DB6C9-6F8E-453F-BADA-FF53C9434BBB}" sibTransId="{7C704E0A-CFAB-4931-9C0E-031C0288C493}"/>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 modelId="{4F87F2D6-0E76-4C2B-A12B-339322F52A25}" type="presParOf" srcId="{6C94124A-AF01-4443-B214-2B6E105C6595}" destId="{21C2CCC7-DFF4-46A1-8127-C1ADAF59A5EC}" srcOrd="3" destOrd="0" presId="urn:microsoft.com/office/officeart/2005/8/layout/list1"/>
    <dgm:cxn modelId="{022E482C-2336-44E6-9F69-30AAF414FEB4}" type="presParOf" srcId="{6C94124A-AF01-4443-B214-2B6E105C6595}" destId="{B641FAC5-0A13-41D6-B1CC-A668C98A3A3C}" srcOrd="4" destOrd="0" presId="urn:microsoft.com/office/officeart/2005/8/layout/list1"/>
    <dgm:cxn modelId="{5FE8DE88-5D29-4D12-9D57-1D9BB36519DE}" type="presParOf" srcId="{B641FAC5-0A13-41D6-B1CC-A668C98A3A3C}" destId="{361821B1-C517-43AB-8AB1-859DD2096B05}" srcOrd="0" destOrd="0" presId="urn:microsoft.com/office/officeart/2005/8/layout/list1"/>
    <dgm:cxn modelId="{C3E57CB3-30EB-4509-B117-4EC9C255C22F}" type="presParOf" srcId="{B641FAC5-0A13-41D6-B1CC-A668C98A3A3C}" destId="{CAFFE916-597B-4139-A0ED-F0FE49A4B5AF}" srcOrd="1" destOrd="0" presId="urn:microsoft.com/office/officeart/2005/8/layout/list1"/>
    <dgm:cxn modelId="{985B6C2D-533F-450D-8C65-CCF0A0A28D32}" type="presParOf" srcId="{6C94124A-AF01-4443-B214-2B6E105C6595}" destId="{D3FF2A2C-AFF5-4187-89BE-BF51AB4BC148}" srcOrd="5" destOrd="0" presId="urn:microsoft.com/office/officeart/2005/8/layout/list1"/>
    <dgm:cxn modelId="{18A258FD-D8F0-4222-8607-A8B7CC91778C}" type="presParOf" srcId="{6C94124A-AF01-4443-B214-2B6E105C6595}" destId="{AECA7130-9BDE-4B99-8F05-3D35EBDAD9A7}" srcOrd="6" destOrd="0" presId="urn:microsoft.com/office/officeart/2005/8/layout/list1"/>
    <dgm:cxn modelId="{80D47F00-48CA-46E9-8E3D-532BE3A1A0E9}" type="presParOf" srcId="{6C94124A-AF01-4443-B214-2B6E105C6595}" destId="{452401F5-2A29-4666-A59A-D8E7FC327E9D}" srcOrd="7" destOrd="0" presId="urn:microsoft.com/office/officeart/2005/8/layout/list1"/>
    <dgm:cxn modelId="{F59CCB7F-AC5F-44F4-98C7-E077C7C9120A}" type="presParOf" srcId="{6C94124A-AF01-4443-B214-2B6E105C6595}" destId="{1F3EB025-BF24-4727-A77C-48E1EE002FC2}" srcOrd="8" destOrd="0" presId="urn:microsoft.com/office/officeart/2005/8/layout/list1"/>
    <dgm:cxn modelId="{B5C72829-BE37-4ECB-8985-9510B47BBC51}" type="presParOf" srcId="{1F3EB025-BF24-4727-A77C-48E1EE002FC2}" destId="{FC208980-0A55-400F-B188-0491A177338B}" srcOrd="0" destOrd="0" presId="urn:microsoft.com/office/officeart/2005/8/layout/list1"/>
    <dgm:cxn modelId="{D616C873-1F3D-4B6A-85CB-59E17F9873C6}" type="presParOf" srcId="{1F3EB025-BF24-4727-A77C-48E1EE002FC2}" destId="{5D934C11-4D8B-4CC8-819D-CEF33EA3D400}" srcOrd="1" destOrd="0" presId="urn:microsoft.com/office/officeart/2005/8/layout/list1"/>
    <dgm:cxn modelId="{8B2161D4-8D31-43AB-8262-83582F66CBE6}" type="presParOf" srcId="{6C94124A-AF01-4443-B214-2B6E105C6595}" destId="{BFCC91DD-700D-4411-863E-498B4A451420}" srcOrd="9" destOrd="0" presId="urn:microsoft.com/office/officeart/2005/8/layout/list1"/>
    <dgm:cxn modelId="{1F4D320E-BD9A-4B40-908F-AA28BA4CDBEC}" type="presParOf" srcId="{6C94124A-AF01-4443-B214-2B6E105C6595}" destId="{DA4B6951-BDD0-4663-A843-498098E7AC27}" srcOrd="10" destOrd="0" presId="urn:microsoft.com/office/officeart/2005/8/layout/list1"/>
  </dgm:cxnLst>
  <dgm:bg>
    <a:effectLst>
      <a:glow rad="101600">
        <a:schemeClr val="bg1">
          <a:alpha val="60000"/>
        </a:schemeClr>
      </a:glow>
    </a:effect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7/21/2016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7/21/2016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E141DE7-2094-4F1F-93B1-80FCD95DBDF4}" type="datetime1">
              <a:rPr lang="en-US" smtClean="0"/>
              <a:pPr/>
              <a:t>7/21/2016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74D8B4C-E8B9-41CD-B039-0144BC3147D5}" type="datetime1">
              <a:rPr lang="en-US" smtClean="0"/>
              <a:pPr/>
              <a:t>7/21/2016</a:t>
            </a:fld>
            <a:endParaRPr lang="en-US"/>
          </a:p>
        </p:txBody>
      </p:sp>
      <p:sp>
        <p:nvSpPr>
          <p:cNvPr id="27" name="Slide Number Placeholder 26"/>
          <p:cNvSpPr>
            <a:spLocks noGrp="1"/>
          </p:cNvSpPr>
          <p:nvPr>
            <p:ph type="sldNum" sz="quarter" idx="11"/>
          </p:nvPr>
        </p:nvSpPr>
        <p:spPr/>
        <p:txBody>
          <a:bodyPr rtlCol="0"/>
          <a:lstStyle/>
          <a:p>
            <a:fld id="{01C7AA28-366A-4997-BBC8-D6BEB1ED3AC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263037E-92C9-469B-BF5D-CE2605119BFD}" type="datetime1">
              <a:rPr lang="en-US" smtClean="0"/>
              <a:pPr/>
              <a:t>7/21/2016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827CB8C-8FF2-4D43-ADA4-46CCDFFFD8BF}" type="datetime1">
              <a:rPr lang="en-US" smtClean="0"/>
              <a:pPr/>
              <a:t>7/21/2016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1C7AA28-366A-4997-BBC8-D6BEB1ED3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image" Target="../media/image4.png"/><Relationship Id="rId12"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diagramQuickStyle" Target="../diagrams/quickStyle1.xml"/><Relationship Id="rId5" Type="http://schemas.openxmlformats.org/officeDocument/2006/relationships/image" Target="../media/image9.jpeg"/><Relationship Id="rId10" Type="http://schemas.openxmlformats.org/officeDocument/2006/relationships/diagramLayout" Target="../diagrams/layout1.xml"/><Relationship Id="rId4" Type="http://schemas.openxmlformats.org/officeDocument/2006/relationships/image" Target="../media/image8.jpeg"/><Relationship Id="rId9"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5.png"/><Relationship Id="rId4" Type="http://schemas.openxmlformats.org/officeDocument/2006/relationships/image" Target="../media/image8.jpe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jpg"/>
          <p:cNvPicPr>
            <a:picLocks noChangeAspect="1"/>
          </p:cNvPicPr>
          <p:nvPr/>
        </p:nvPicPr>
        <p:blipFill>
          <a:blip r:embed="rId3" cstate="print"/>
          <a:stretch>
            <a:fillRect/>
          </a:stretch>
        </p:blipFill>
        <p:spPr>
          <a:xfrm>
            <a:off x="0" y="980728"/>
            <a:ext cx="9144000" cy="5877272"/>
          </a:xfrm>
          <a:prstGeom prst="rect">
            <a:avLst/>
          </a:prstGeom>
        </p:spPr>
      </p:pic>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1" name="Rectangle 30"/>
          <p:cNvSpPr/>
          <p:nvPr/>
        </p:nvSpPr>
        <p:spPr>
          <a:xfrm>
            <a:off x="611560" y="3897630"/>
            <a:ext cx="7992888" cy="2123658"/>
          </a:xfrm>
          <a:prstGeom prst="rect">
            <a:avLst/>
          </a:prstGeom>
          <a:noFill/>
        </p:spPr>
        <p:txBody>
          <a:bodyPr wrap="square" lIns="91440" tIns="45720" rIns="91440" bIns="45720">
            <a:spAutoFit/>
          </a:bodyPr>
          <a:lstStyle/>
          <a:p>
            <a:pPr algn="ctr"/>
            <a:r>
              <a:rPr lang="en-US"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SEMANGAT KEPAHLAWANAN SUMBER KEKUATAN UMMAH</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3" name="Rounded Rectangle 32"/>
          <p:cNvSpPr/>
          <p:nvPr/>
        </p:nvSpPr>
        <p:spPr>
          <a:xfrm>
            <a:off x="2679561" y="6021288"/>
            <a:ext cx="3918727" cy="442674"/>
          </a:xfrm>
          <a:prstGeom prst="roundRect">
            <a:avLst/>
          </a:prstGeom>
          <a:solidFill>
            <a:srgbClr val="00206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Julai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2016 /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Syawal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1437</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980728"/>
            <a:ext cx="9144000" cy="5877272"/>
            <a:chOff x="0" y="980728"/>
            <a:chExt cx="9144000" cy="5877272"/>
          </a:xfrm>
        </p:grpSpPr>
        <p:pic>
          <p:nvPicPr>
            <p:cNvPr id="19" name="Picture 18"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0" name="Group 31"/>
            <p:cNvGrpSpPr/>
            <p:nvPr/>
          </p:nvGrpSpPr>
          <p:grpSpPr>
            <a:xfrm>
              <a:off x="0" y="5877272"/>
              <a:ext cx="8964488" cy="980728"/>
              <a:chOff x="0" y="980728"/>
              <a:chExt cx="9108504" cy="5877272"/>
            </a:xfrm>
          </p:grpSpPr>
          <p:pic>
            <p:nvPicPr>
              <p:cNvPr id="21" name="Picture 20"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2" name="Picture 21"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3" name="Picture 22"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395536" y="1751325"/>
            <a:ext cx="8352928" cy="3477875"/>
          </a:xfrm>
          <a:prstGeom prst="rect">
            <a:avLst/>
          </a:prstGeom>
        </p:spPr>
        <p:txBody>
          <a:bodyPr wrap="square">
            <a:spAutoFit/>
          </a:bodyPr>
          <a:lstStyle/>
          <a:p>
            <a:pPr marL="361950" indent="-361950" algn="just">
              <a:buClr>
                <a:srgbClr val="0000FF"/>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kepahlawanan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Islam.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menggunakan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memastikan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akidah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syariah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akhlak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kedaulatan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terselamat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fitnah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atau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pihak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kurang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arif</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mengenai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berani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tegas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menyampaikan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mesej</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kebenaran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980728"/>
            <a:ext cx="9144000" cy="5877272"/>
            <a:chOff x="0" y="980728"/>
            <a:chExt cx="9144000" cy="5877272"/>
          </a:xfrm>
        </p:grpSpPr>
        <p:pic>
          <p:nvPicPr>
            <p:cNvPr id="20" name="Picture 19"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1" name="Group 31"/>
            <p:cNvGrpSpPr/>
            <p:nvPr/>
          </p:nvGrpSpPr>
          <p:grpSpPr>
            <a:xfrm>
              <a:off x="0" y="5877272"/>
              <a:ext cx="8964488" cy="980728"/>
              <a:chOff x="0" y="980728"/>
              <a:chExt cx="9108504" cy="5877272"/>
            </a:xfrm>
          </p:grpSpPr>
          <p:pic>
            <p:nvPicPr>
              <p:cNvPr id="22" name="Picture 21"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3" name="Picture 22"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4" name="Picture 23"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a:solidFill>
                    <a:schemeClr val="tx1"/>
                  </a:solidFill>
                </a:ln>
                <a:effectLst>
                  <a:glow rad="101600">
                    <a:schemeClr val="bg1">
                      <a:alpha val="60000"/>
                    </a:schemeClr>
                  </a:glow>
                </a:effectLst>
              </a:rPr>
              <a:t>Firman</a:t>
            </a:r>
            <a:r>
              <a:rPr lang="en-US" sz="2200" dirty="0" smtClean="0">
                <a:ln>
                  <a:solidFill>
                    <a:schemeClr val="tx1"/>
                  </a:solidFill>
                </a:ln>
                <a:effectLst>
                  <a:glow rad="101600">
                    <a:schemeClr val="bg1">
                      <a:alpha val="60000"/>
                    </a:schemeClr>
                  </a:glow>
                </a:effectLst>
              </a:rPr>
              <a:t> Allah S.W.T</a:t>
            </a:r>
            <a:endParaRPr lang="en-US" sz="2200" dirty="0">
              <a:ln>
                <a:solidFill>
                  <a:schemeClr val="tx1"/>
                </a:solidFill>
              </a:ln>
              <a:effectLst>
                <a:glow rad="101600">
                  <a:schemeClr val="bg1">
                    <a:alpha val="60000"/>
                  </a:schemeClr>
                </a:glow>
              </a:effectLst>
            </a:endParaRPr>
          </a:p>
        </p:txBody>
      </p:sp>
      <p:sp>
        <p:nvSpPr>
          <p:cNvPr id="11" name="Rectangle 10"/>
          <p:cNvSpPr/>
          <p:nvPr/>
        </p:nvSpPr>
        <p:spPr>
          <a:xfrm>
            <a:off x="3149896" y="5651956"/>
            <a:ext cx="2646879" cy="369332"/>
          </a:xfrm>
          <a:prstGeom prst="rect">
            <a:avLst/>
          </a:prstGeom>
        </p:spPr>
        <p:txBody>
          <a:bodyPr wrap="none">
            <a:spAutoFit/>
          </a:bodyPr>
          <a:lstStyle/>
          <a:p>
            <a:pPr algn="ctr"/>
            <a:r>
              <a:rPr lang="ms-MY" dirty="0" smtClean="0">
                <a:ln>
                  <a:solidFill>
                    <a:srgbClr val="FFFF00"/>
                  </a:solidFill>
                </a:ln>
                <a:solidFill>
                  <a:srgbClr val="FFFF00"/>
                </a:solidFill>
                <a:effectLst>
                  <a:glow rad="101600">
                    <a:schemeClr val="bg1">
                      <a:alpha val="60000"/>
                    </a:schemeClr>
                  </a:glow>
                </a:effectLst>
              </a:rPr>
              <a:t>(Surah Al-’Ankabut: 69)</a:t>
            </a:r>
            <a:endParaRPr lang="en-US" dirty="0">
              <a:ln>
                <a:solidFill>
                  <a:srgbClr val="FFFF00"/>
                </a:solidFill>
              </a:ln>
              <a:solidFill>
                <a:srgbClr val="FFFF00"/>
              </a:solidFill>
              <a:effectLst>
                <a:glow rad="101600">
                  <a:schemeClr val="bg1">
                    <a:alpha val="60000"/>
                  </a:schemeClr>
                </a:glow>
              </a:effectLst>
            </a:endParaRPr>
          </a:p>
        </p:txBody>
      </p:sp>
      <p:sp>
        <p:nvSpPr>
          <p:cNvPr id="14" name="Rectangle 13"/>
          <p:cNvSpPr/>
          <p:nvPr/>
        </p:nvSpPr>
        <p:spPr>
          <a:xfrm>
            <a:off x="467544" y="3551237"/>
            <a:ext cx="8208912" cy="2031325"/>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berusaha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bersungguh-sungguh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memenuhi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kehendak</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agama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memimpin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jalan-jalan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bergembira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beroleh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keredhaan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pertolongan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bantuan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berserta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berusaha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membaiki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amalannya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32769" name="Rectangle 1"/>
          <p:cNvSpPr>
            <a:spLocks noChangeArrowheads="1"/>
          </p:cNvSpPr>
          <p:nvPr/>
        </p:nvSpPr>
        <p:spPr bwMode="auto">
          <a:xfrm>
            <a:off x="611560" y="2033553"/>
            <a:ext cx="80648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04" pitchFamily="2" charset="2"/>
                <a:ea typeface="Times New Roman" pitchFamily="18" charset="0"/>
                <a:cs typeface="Arabic Transparent" pitchFamily="2" charset="-78"/>
              </a:rPr>
              <a:t>﴿</a:t>
            </a: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04" pitchFamily="2" charset="2"/>
                <a:ea typeface="Times New Roman" pitchFamily="18" charset="0"/>
                <a:cs typeface="QCF_P404" pitchFamily="2" charset="2"/>
              </a:rPr>
              <a:t>ﮠ ﮡ ﮢ ﮣ ﮤ ﮥ ﮦ ﮧ ﮨ ﮩ </a:t>
            </a: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04" pitchFamily="2" charset="2"/>
                <a:ea typeface="Times New Roman" pitchFamily="18" charset="0"/>
                <a:cs typeface="Arabic Transparent" pitchFamily="2" charset="-78"/>
              </a:rPr>
              <a:t>﴾</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80728"/>
            <a:ext cx="9144000" cy="5877272"/>
            <a:chOff x="0" y="980728"/>
            <a:chExt cx="9144000" cy="5877272"/>
          </a:xfrm>
        </p:grpSpPr>
        <p:pic>
          <p:nvPicPr>
            <p:cNvPr id="18" name="Picture 17"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9" name="Group 31"/>
            <p:cNvGrpSpPr/>
            <p:nvPr/>
          </p:nvGrpSpPr>
          <p:grpSpPr>
            <a:xfrm>
              <a:off x="0" y="5877272"/>
              <a:ext cx="8964488" cy="980728"/>
              <a:chOff x="0" y="980728"/>
              <a:chExt cx="9108504" cy="5877272"/>
            </a:xfrm>
          </p:grpSpPr>
          <p:pic>
            <p:nvPicPr>
              <p:cNvPr id="20" name="Picture 19"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1" name="Picture 20"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2" name="Picture 21"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611560" y="1720840"/>
            <a:ext cx="8064896" cy="3816429"/>
          </a:xfrm>
          <a:prstGeom prst="rect">
            <a:avLst/>
          </a:prstGeom>
        </p:spPr>
        <p:txBody>
          <a:bodyPr wrap="square">
            <a:spAutoFit/>
          </a:bodyPr>
          <a:lstStyle/>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pewaris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merdeka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pengorbanan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generasi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terdahulu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berharga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diambil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cukup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tenaga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dikeluarkan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cukup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mengulangi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tersebut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awal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utama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tanggungjawab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tugas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menerus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memelihara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kepahlawanan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jatuh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terbelenggu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semula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980728"/>
            <a:ext cx="9144000" cy="5877272"/>
            <a:chOff x="0" y="980728"/>
            <a:chExt cx="9144000" cy="5877272"/>
          </a:xfrm>
        </p:grpSpPr>
        <p:pic>
          <p:nvPicPr>
            <p:cNvPr id="20" name="Picture 19"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1" name="Group 31"/>
            <p:cNvGrpSpPr/>
            <p:nvPr/>
          </p:nvGrpSpPr>
          <p:grpSpPr>
            <a:xfrm>
              <a:off x="0" y="5877272"/>
              <a:ext cx="8964488" cy="980728"/>
              <a:chOff x="0" y="980728"/>
              <a:chExt cx="9108504" cy="5877272"/>
            </a:xfrm>
          </p:grpSpPr>
          <p:pic>
            <p:nvPicPr>
              <p:cNvPr id="22" name="Picture 21"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3" name="Picture 22"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4" name="Picture 23"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a:solidFill>
                    <a:schemeClr val="tx1"/>
                  </a:solidFill>
                </a:ln>
                <a:effectLst>
                  <a:glow rad="101600">
                    <a:schemeClr val="bg1">
                      <a:alpha val="60000"/>
                    </a:schemeClr>
                  </a:glow>
                </a:effectLst>
              </a:rPr>
              <a:t>Firman</a:t>
            </a:r>
            <a:r>
              <a:rPr lang="en-US" sz="2200" dirty="0" smtClean="0">
                <a:ln>
                  <a:solidFill>
                    <a:schemeClr val="tx1"/>
                  </a:solidFill>
                </a:ln>
                <a:effectLst>
                  <a:glow rad="101600">
                    <a:schemeClr val="bg1">
                      <a:alpha val="60000"/>
                    </a:schemeClr>
                  </a:glow>
                </a:effectLst>
              </a:rPr>
              <a:t> Allah S.W.T</a:t>
            </a:r>
            <a:endParaRPr lang="en-US" sz="2200" dirty="0">
              <a:ln>
                <a:solidFill>
                  <a:schemeClr val="tx1"/>
                </a:solidFill>
              </a:ln>
              <a:effectLst>
                <a:glow rad="101600">
                  <a:schemeClr val="bg1">
                    <a:alpha val="60000"/>
                  </a:schemeClr>
                </a:glow>
              </a:effectLst>
            </a:endParaRPr>
          </a:p>
        </p:txBody>
      </p:sp>
      <p:sp>
        <p:nvSpPr>
          <p:cNvPr id="59393" name="Rectangle 1"/>
          <p:cNvSpPr>
            <a:spLocks noChangeArrowheads="1"/>
          </p:cNvSpPr>
          <p:nvPr/>
        </p:nvSpPr>
        <p:spPr bwMode="auto">
          <a:xfrm>
            <a:off x="539552" y="2098591"/>
            <a:ext cx="81369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solidFill>
                    <a:srgbClr val="FFFF00"/>
                  </a:solidFill>
                </a:ln>
                <a:solidFill>
                  <a:srgbClr val="FFFF00"/>
                </a:solidFill>
                <a:effectLst>
                  <a:glow rad="101600">
                    <a:schemeClr val="bg1">
                      <a:alpha val="60000"/>
                    </a:schemeClr>
                  </a:glow>
                </a:effectLst>
                <a:latin typeface="QCF_P184" pitchFamily="2" charset="2"/>
                <a:ea typeface="Calibri" pitchFamily="34" charset="0"/>
                <a:cs typeface="Arabic Transparent" pitchFamily="2" charset="-78"/>
              </a:rPr>
              <a:t>﴿</a:t>
            </a:r>
            <a:r>
              <a:rPr kumimoji="0" lang="ar-SA" sz="4000" b="1" i="0" u="none" strike="noStrike" cap="none" normalizeH="0" baseline="0" dirty="0" smtClean="0">
                <a:ln>
                  <a:solidFill>
                    <a:srgbClr val="FFFF00"/>
                  </a:solidFill>
                </a:ln>
                <a:solidFill>
                  <a:srgbClr val="FFFF00"/>
                </a:solidFill>
                <a:effectLst>
                  <a:glow rad="101600">
                    <a:schemeClr val="bg1">
                      <a:alpha val="60000"/>
                    </a:schemeClr>
                  </a:glow>
                </a:effectLst>
                <a:latin typeface="QCF_P184" pitchFamily="2" charset="2"/>
                <a:ea typeface="Calibri" pitchFamily="34" charset="0"/>
                <a:cs typeface="QCF_P184" pitchFamily="2" charset="2"/>
              </a:rPr>
              <a:t>ﯘ ﯙ ﯚ ﯛ ﯜ ﯝ ﯞ ﯟ ﯠ ﯡ ﯢ ﯣ ﯤ ﯥ ﯦ ﯧ ﯨ ﯩ ﯪ ﯫ ﯬ ﯭ ﯮ ﯯ ﯰ ﯱ ﯲ ﯳ ﯴ ﯵ ﯶ ﯷ ﯸ ﯹ</a:t>
            </a:r>
            <a:r>
              <a:rPr kumimoji="0" lang="ar-SA" sz="4000" b="1" i="0" u="none" strike="noStrike" cap="none" normalizeH="0" baseline="0" dirty="0" smtClean="0">
                <a:ln>
                  <a:solidFill>
                    <a:srgbClr val="FFFF00"/>
                  </a:solidFill>
                </a:ln>
                <a:solidFill>
                  <a:srgbClr val="FFFF00"/>
                </a:solidFill>
                <a:effectLst>
                  <a:glow rad="101600">
                    <a:schemeClr val="bg1">
                      <a:alpha val="60000"/>
                    </a:schemeClr>
                  </a:glow>
                </a:effectLst>
                <a:latin typeface="QCF_P184" pitchFamily="2" charset="2"/>
                <a:ea typeface="Calibri" pitchFamily="34" charset="0"/>
                <a:cs typeface="Arabic Transparent" pitchFamily="2" charset="-78"/>
              </a:rPr>
              <a:t>﴾</a:t>
            </a:r>
            <a:endParaRPr kumimoji="0" lang="ar-SA" sz="4000" b="0" i="0" u="none" strike="noStrike" cap="non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980728"/>
            <a:ext cx="9144000" cy="5877272"/>
            <a:chOff x="0" y="980728"/>
            <a:chExt cx="9144000" cy="5877272"/>
          </a:xfrm>
        </p:grpSpPr>
        <p:pic>
          <p:nvPicPr>
            <p:cNvPr id="20" name="Picture 19"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1" name="Group 31"/>
            <p:cNvGrpSpPr/>
            <p:nvPr/>
          </p:nvGrpSpPr>
          <p:grpSpPr>
            <a:xfrm>
              <a:off x="0" y="5877272"/>
              <a:ext cx="8964488" cy="980728"/>
              <a:chOff x="0" y="980728"/>
              <a:chExt cx="9108504" cy="5877272"/>
            </a:xfrm>
          </p:grpSpPr>
          <p:pic>
            <p:nvPicPr>
              <p:cNvPr id="22" name="Picture 21"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3" name="Picture 22"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4" name="Picture 23"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333440" y="5085184"/>
            <a:ext cx="2279791" cy="369332"/>
          </a:xfrm>
          <a:prstGeom prst="rect">
            <a:avLst/>
          </a:prstGeom>
        </p:spPr>
        <p:txBody>
          <a:bodyPr wrap="none">
            <a:spAutoFit/>
          </a:bodyPr>
          <a:lstStyle/>
          <a:p>
            <a:pPr algn="ctr"/>
            <a:r>
              <a:rPr lang="ms-MY" dirty="0" smtClean="0">
                <a:ln>
                  <a:solidFill>
                    <a:srgbClr val="FFFF00"/>
                  </a:solidFill>
                </a:ln>
                <a:solidFill>
                  <a:srgbClr val="FFFF00"/>
                </a:solidFill>
                <a:effectLst>
                  <a:glow rad="101600">
                    <a:schemeClr val="bg1">
                      <a:alpha val="60000"/>
                    </a:schemeClr>
                  </a:glow>
                </a:effectLst>
              </a:rPr>
              <a:t>(Surah Al-Anfal: 60)</a:t>
            </a:r>
            <a:endParaRPr lang="en-US" dirty="0">
              <a:ln>
                <a:solidFill>
                  <a:srgbClr val="FFFF00"/>
                </a:solidFill>
              </a:ln>
              <a:solidFill>
                <a:srgbClr val="FFFF00"/>
              </a:solidFill>
              <a:effectLst>
                <a:glow rad="101600">
                  <a:schemeClr val="bg1">
                    <a:alpha val="60000"/>
                  </a:schemeClr>
                </a:glow>
              </a:effectLst>
            </a:endParaRPr>
          </a:p>
        </p:txBody>
      </p:sp>
      <p:sp>
        <p:nvSpPr>
          <p:cNvPr id="14" name="Rectangle 13"/>
          <p:cNvSpPr/>
          <p:nvPr/>
        </p:nvSpPr>
        <p:spPr>
          <a:xfrm>
            <a:off x="467544" y="1923797"/>
            <a:ext cx="8208912" cy="2585323"/>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sediakanlah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menentang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musuh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menceroboh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jenis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kekuatan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sediakan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pasukan-pasukan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berkuda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lengkap</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sedia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menggerunkan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persediaan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musuh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musuh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musuh-musuh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lain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sahaja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belanjakan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disempurnakan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balasannya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dianiaya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1" name="Picture 20"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755576" y="2060848"/>
            <a:ext cx="7704856" cy="3647152"/>
          </a:xfrm>
          <a:prstGeom prst="rect">
            <a:avLst/>
          </a:prstGeom>
        </p:spPr>
        <p:txBody>
          <a:bodyPr wrap="square">
            <a:spAutoFit/>
          </a:bodyPr>
          <a:lstStyle/>
          <a:p>
            <a:pPr marL="361950" indent="-361950" algn="just">
              <a:lnSpc>
                <a:spcPct val="150000"/>
              </a:lnSpc>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dituntut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bersiap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sedia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kedatangan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musuh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sangat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sukar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diramal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persiapan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tersebut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berwaspada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aspek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meningkatkan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keselamatan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memperkasakan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ekonomi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menaiktaraf</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pendidikan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memartabatkan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memperkukuh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sosial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2" name="Picture 21"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323528" y="1383734"/>
            <a:ext cx="8640960" cy="4493538"/>
          </a:xfrm>
          <a:prstGeom prst="rect">
            <a:avLst/>
          </a:prstGeom>
        </p:spPr>
        <p:txBody>
          <a:bodyPr wrap="square">
            <a:spAutoFit/>
          </a:bodyPr>
          <a:lstStyle/>
          <a:p>
            <a:pPr marL="361950" indent="-361950" algn="just">
              <a:buClr>
                <a:srgbClr val="0000FF"/>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sudut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kepahlawanan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lama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wujud</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ciri-ciri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kekuatan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utama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terletak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aspek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keteguhan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keikhlasan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ketaatan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kepimpinan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contoh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keperibadian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Sultan Muhammad al-</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Fateh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tenteranya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menawan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Kota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Konstantinopel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membebaskan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Kota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Konstantinopel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sukar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Kerajaan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Umaiyyah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Kerajaan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Abbasiyyah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Kerajaan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Uthmaniyyah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semuanya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menemui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kegagalan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1" name="Picture 20"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683568" y="2136339"/>
            <a:ext cx="7776864" cy="2123658"/>
          </a:xfrm>
          <a:prstGeom prst="rect">
            <a:avLst/>
          </a:prstGeom>
        </p:spPr>
        <p:txBody>
          <a:bodyPr wrap="square">
            <a:spAutoFit/>
          </a:bodyPr>
          <a:lstStyle/>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ketekunan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beliau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mengkaji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mempelajari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pengalaman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peperangan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tambah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kepahlawanan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pengorbanan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panglima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dahulu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beliau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disiplin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tenteranya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pemimpin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980728"/>
            <a:ext cx="9144000" cy="5877272"/>
            <a:chOff x="0" y="980728"/>
            <a:chExt cx="9144000" cy="5877272"/>
          </a:xfrm>
        </p:grpSpPr>
        <p:pic>
          <p:nvPicPr>
            <p:cNvPr id="20" name="Picture 19"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1" name="Group 31"/>
            <p:cNvGrpSpPr/>
            <p:nvPr/>
          </p:nvGrpSpPr>
          <p:grpSpPr>
            <a:xfrm>
              <a:off x="0" y="5877272"/>
              <a:ext cx="8964488" cy="980728"/>
              <a:chOff x="0" y="980728"/>
              <a:chExt cx="9108504" cy="5877272"/>
            </a:xfrm>
          </p:grpSpPr>
          <p:pic>
            <p:nvPicPr>
              <p:cNvPr id="22" name="Picture 21"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3" name="Picture 22"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4" name="Picture 23"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1446550"/>
          </a:xfrm>
          <a:prstGeom prst="rect">
            <a:avLst/>
          </a:prstGeom>
        </p:spPr>
        <p:txBody>
          <a:bodyPr wrap="square">
            <a:spAutoFit/>
          </a:bodyPr>
          <a:lstStyle/>
          <a:p>
            <a:pPr algn="just"/>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Keadaan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pernah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digambarkan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ketika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Khandak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sebagaimana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diriwayatkan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Imam Ahmad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Abdullah bin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Bisyr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Khas’amiyy</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bersabda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3523265" y="5805264"/>
            <a:ext cx="1984839" cy="369332"/>
          </a:xfrm>
          <a:prstGeom prst="rect">
            <a:avLst/>
          </a:prstGeom>
        </p:spPr>
        <p:txBody>
          <a:bodyPr wrap="none">
            <a:spAutoFit/>
          </a:bodyPr>
          <a:lstStyle/>
          <a:p>
            <a:pPr algn="ctr"/>
            <a:r>
              <a:rPr lang="ms-MY" dirty="0" smtClean="0">
                <a:ln>
                  <a:solidFill>
                    <a:srgbClr val="FFFF00"/>
                  </a:solidFill>
                </a:ln>
                <a:solidFill>
                  <a:srgbClr val="FFFF00"/>
                </a:solidFill>
                <a:effectLst>
                  <a:glow rad="101600">
                    <a:schemeClr val="bg1">
                      <a:alpha val="60000"/>
                    </a:schemeClr>
                  </a:glow>
                </a:effectLst>
              </a:rPr>
              <a:t>(Riwayat Ahmad)</a:t>
            </a:r>
            <a:endParaRPr lang="en-US" dirty="0">
              <a:ln>
                <a:solidFill>
                  <a:srgbClr val="FFFF00"/>
                </a:solidFill>
              </a:ln>
              <a:solidFill>
                <a:srgbClr val="FFFF00"/>
              </a:solidFill>
              <a:effectLst>
                <a:glow rad="101600">
                  <a:schemeClr val="bg1">
                    <a:alpha val="60000"/>
                  </a:schemeClr>
                </a:glow>
              </a:effectLst>
            </a:endParaRPr>
          </a:p>
        </p:txBody>
      </p:sp>
      <p:sp>
        <p:nvSpPr>
          <p:cNvPr id="14" name="Rectangle 13"/>
          <p:cNvSpPr/>
          <p:nvPr/>
        </p:nvSpPr>
        <p:spPr>
          <a:xfrm>
            <a:off x="467544" y="4199309"/>
            <a:ext cx="8208912" cy="1477328"/>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Konstantinopel</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pasti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dibuka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Sebaik-baik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pemimpin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ketuanya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sebaik-baik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tentera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tenteranya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61441" name="Rectangle 1"/>
          <p:cNvSpPr>
            <a:spLocks noChangeArrowheads="1"/>
          </p:cNvSpPr>
          <p:nvPr/>
        </p:nvSpPr>
        <p:spPr bwMode="auto">
          <a:xfrm>
            <a:off x="611560" y="2686998"/>
            <a:ext cx="80648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لَتُفْتَحَنَّ الْقُسْطَنْطِينِيَّةُ فَلَنِعْمَ الأََمِيرُ اَمِيرُهَا وَلَنِعْمَ الْجَيْشُ ذَلِكَ الْجَيْشُ</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1" name="Picture 20"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251520" y="1052736"/>
            <a:ext cx="8640960" cy="5509200"/>
          </a:xfrm>
          <a:prstGeom prst="rect">
            <a:avLst/>
          </a:prstGeom>
        </p:spPr>
        <p:txBody>
          <a:bodyPr wrap="square">
            <a:spAutoFit/>
          </a:bodyPr>
          <a:lstStyle/>
          <a:p>
            <a:pPr marL="361950" indent="-361950" algn="just">
              <a:buClr>
                <a:srgbClr val="0000FF"/>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Hal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sahaja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kehebatannya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pemimpin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tetapi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kepahlawanannya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tinggi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harianlah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beliau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panglima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begitu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dikenali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benua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Eropah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Tuntasnya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kekuatan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Sultan Muhammad al-</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Fateh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terletak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ketinggian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peribadi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didikan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rohaninya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mengambil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berkenaan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solat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berjemaah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solat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sunat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rawatib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solat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sunat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Tahajud</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pernah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ditinggalkannya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beliau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tenteranya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mampu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bertahan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apa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keadaan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mengaku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walau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ditawarkan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habuan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balasan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mempertaruhkan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980728"/>
            <a:ext cx="9144000" cy="5877272"/>
            <a:chOff x="0" y="980728"/>
            <a:chExt cx="9144000" cy="5877272"/>
          </a:xfrm>
        </p:grpSpPr>
        <p:pic>
          <p:nvPicPr>
            <p:cNvPr id="23" name="Picture 22" descr="13.jpg"/>
            <p:cNvPicPr>
              <a:picLocks noChangeAspect="1"/>
            </p:cNvPicPr>
            <p:nvPr/>
          </p:nvPicPr>
          <p:blipFill>
            <a:blip r:embed="rId3" cstate="print">
              <a:lum bright="-36000" contrast="-50000"/>
            </a:blip>
            <a:stretch>
              <a:fillRect/>
            </a:stretch>
          </p:blipFill>
          <p:spPr>
            <a:xfrm>
              <a:off x="0" y="980728"/>
              <a:ext cx="9144000" cy="5877272"/>
            </a:xfrm>
            <a:prstGeom prst="rect">
              <a:avLst/>
            </a:prstGeom>
          </p:spPr>
        </p:pic>
        <p:grpSp>
          <p:nvGrpSpPr>
            <p:cNvPr id="24" name="Group 31"/>
            <p:cNvGrpSpPr/>
            <p:nvPr/>
          </p:nvGrpSpPr>
          <p:grpSpPr>
            <a:xfrm>
              <a:off x="0" y="5877272"/>
              <a:ext cx="8964488" cy="980728"/>
              <a:chOff x="0" y="980728"/>
              <a:chExt cx="9108504" cy="5877272"/>
            </a:xfrm>
          </p:grpSpPr>
          <p:pic>
            <p:nvPicPr>
              <p:cNvPr id="25" name="Picture 24" descr="14.jpg"/>
              <p:cNvPicPr>
                <a:picLocks noChangeAspect="1"/>
              </p:cNvPicPr>
              <p:nvPr/>
            </p:nvPicPr>
            <p:blipFill>
              <a:blip r:embed="rId4" cstate="print"/>
              <a:stretch>
                <a:fillRect/>
              </a:stretch>
            </p:blipFill>
            <p:spPr>
              <a:xfrm>
                <a:off x="0" y="980728"/>
                <a:ext cx="3041576" cy="5877272"/>
              </a:xfrm>
              <a:prstGeom prst="ellipse">
                <a:avLst/>
              </a:prstGeom>
              <a:ln>
                <a:noFill/>
              </a:ln>
              <a:effectLst>
                <a:softEdge rad="112500"/>
              </a:effectLst>
            </p:spPr>
          </p:pic>
          <p:pic>
            <p:nvPicPr>
              <p:cNvPr id="29" name="Picture 28" descr="15.jpg"/>
              <p:cNvPicPr>
                <a:picLocks noChangeAspect="1"/>
              </p:cNvPicPr>
              <p:nvPr/>
            </p:nvPicPr>
            <p:blipFill>
              <a:blip r:embed="rId5" cstate="print"/>
              <a:stretch>
                <a:fillRect/>
              </a:stretch>
            </p:blipFill>
            <p:spPr>
              <a:xfrm>
                <a:off x="3059832" y="980728"/>
                <a:ext cx="2736304" cy="5877272"/>
              </a:xfrm>
              <a:prstGeom prst="ellipse">
                <a:avLst/>
              </a:prstGeom>
              <a:ln>
                <a:noFill/>
              </a:ln>
              <a:effectLst>
                <a:softEdge rad="112500"/>
              </a:effectLst>
            </p:spPr>
          </p:pic>
          <p:pic>
            <p:nvPicPr>
              <p:cNvPr id="30" name="Picture 29" descr="16.jpg"/>
              <p:cNvPicPr>
                <a:picLocks noChangeAspect="1"/>
              </p:cNvPicPr>
              <p:nvPr/>
            </p:nvPicPr>
            <p:blipFill>
              <a:blip r:embed="rId6" cstate="print"/>
              <a:stretch>
                <a:fillRect/>
              </a:stretch>
            </p:blipFill>
            <p:spPr>
              <a:xfrm>
                <a:off x="5724128" y="980728"/>
                <a:ext cx="3384376" cy="5877272"/>
              </a:xfrm>
              <a:prstGeom prst="ellipse">
                <a:avLst/>
              </a:prstGeom>
              <a:ln>
                <a:noFill/>
              </a:ln>
              <a:effectLst>
                <a:softEdge rad="112500"/>
              </a:effectLst>
            </p:spPr>
          </p:pic>
        </p:grpSp>
      </p:gr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7" cstate="print"/>
            <a:stretch>
              <a:fillRect/>
            </a:stretch>
          </p:blipFill>
          <p:spPr>
            <a:xfrm>
              <a:off x="0" y="0"/>
              <a:ext cx="9144000" cy="1000108"/>
            </a:xfrm>
            <a:prstGeom prst="rect">
              <a:avLst/>
            </a:prstGeom>
          </p:spPr>
        </p:pic>
        <p:pic>
          <p:nvPicPr>
            <p:cNvPr id="7" name="Picture 6"/>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5147948"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grpSp>
        <p:nvGrpSpPr>
          <p:cNvPr id="4" name="Group 11"/>
          <p:cNvGrpSpPr/>
          <p:nvPr/>
        </p:nvGrpSpPr>
        <p:grpSpPr>
          <a:xfrm>
            <a:off x="4067944" y="1700808"/>
            <a:ext cx="1008112" cy="144016"/>
            <a:chOff x="323528" y="1268760"/>
            <a:chExt cx="1008112" cy="144016"/>
          </a:xfrm>
        </p:grpSpPr>
        <p:sp>
          <p:nvSpPr>
            <p:cNvPr id="13" name="Oval 12"/>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835696" y="2307649"/>
            <a:ext cx="54360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5" name="Rectangle 1"/>
          <p:cNvSpPr>
            <a:spLocks noChangeArrowheads="1"/>
          </p:cNvSpPr>
          <p:nvPr/>
        </p:nvSpPr>
        <p:spPr bwMode="auto">
          <a:xfrm>
            <a:off x="683568" y="3223136"/>
            <a:ext cx="7992888"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04" pitchFamily="2" charset="2"/>
                <a:ea typeface="Times New Roman" pitchFamily="18" charset="0"/>
                <a:cs typeface="Arabic Transparent" pitchFamily="2" charset="-78"/>
              </a:rPr>
              <a:t>﴿</a:t>
            </a: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04" pitchFamily="2" charset="2"/>
                <a:ea typeface="Times New Roman" pitchFamily="18" charset="0"/>
                <a:cs typeface="QCF_P404" pitchFamily="2" charset="2"/>
              </a:rPr>
              <a:t>ﮠ ﮡ ﮢ ﮣ ﮤ ﮥ ﮦ ﮧ ﮨ ﮩ </a:t>
            </a: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04" pitchFamily="2" charset="2"/>
                <a:ea typeface="Times New Roman" pitchFamily="18" charset="0"/>
                <a:cs typeface="Arabic Transparent" pitchFamily="2" charset="-78"/>
              </a:rPr>
              <a:t>﴾</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41986" name="Rectangle 2"/>
          <p:cNvSpPr>
            <a:spLocks noChangeArrowheads="1"/>
          </p:cNvSpPr>
          <p:nvPr/>
        </p:nvSpPr>
        <p:spPr bwMode="auto">
          <a:xfrm>
            <a:off x="3024336" y="5244588"/>
            <a:ext cx="32758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kumimoji="0" lang="en-US"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 </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العنكبوت</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٦٩)</a:t>
            </a:r>
            <a:endPar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980728"/>
            <a:ext cx="9144000" cy="5877272"/>
            <a:chOff x="0" y="980728"/>
            <a:chExt cx="9144000" cy="5877272"/>
          </a:xfrm>
        </p:grpSpPr>
        <p:pic>
          <p:nvPicPr>
            <p:cNvPr id="20" name="Picture 19"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1" name="Group 31"/>
            <p:cNvGrpSpPr/>
            <p:nvPr/>
          </p:nvGrpSpPr>
          <p:grpSpPr>
            <a:xfrm>
              <a:off x="0" y="5877272"/>
              <a:ext cx="8964488" cy="980728"/>
              <a:chOff x="0" y="980728"/>
              <a:chExt cx="9108504" cy="5877272"/>
            </a:xfrm>
          </p:grpSpPr>
          <p:pic>
            <p:nvPicPr>
              <p:cNvPr id="22" name="Picture 21"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3" name="Picture 22"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4" name="Picture 23"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a:solidFill>
                    <a:schemeClr val="tx1"/>
                  </a:solidFill>
                </a:ln>
                <a:effectLst>
                  <a:glow rad="101600">
                    <a:schemeClr val="bg1">
                      <a:alpha val="60000"/>
                    </a:schemeClr>
                  </a:glow>
                </a:effectLst>
              </a:rPr>
              <a:t>Firman</a:t>
            </a:r>
            <a:r>
              <a:rPr lang="en-US" sz="2200" dirty="0" smtClean="0">
                <a:ln>
                  <a:solidFill>
                    <a:schemeClr val="tx1"/>
                  </a:solidFill>
                </a:ln>
                <a:effectLst>
                  <a:glow rad="101600">
                    <a:schemeClr val="bg1">
                      <a:alpha val="60000"/>
                    </a:schemeClr>
                  </a:glow>
                </a:effectLst>
              </a:rPr>
              <a:t> Allah S.W.T</a:t>
            </a:r>
            <a:endParaRPr lang="en-US" sz="2200" dirty="0">
              <a:ln>
                <a:solidFill>
                  <a:schemeClr val="tx1"/>
                </a:solidFill>
              </a:ln>
              <a:effectLst>
                <a:glow rad="101600">
                  <a:schemeClr val="bg1">
                    <a:alpha val="60000"/>
                  </a:schemeClr>
                </a:glow>
              </a:effectLst>
            </a:endParaRPr>
          </a:p>
        </p:txBody>
      </p:sp>
      <p:sp>
        <p:nvSpPr>
          <p:cNvPr id="11" name="Rectangle 10"/>
          <p:cNvSpPr/>
          <p:nvPr/>
        </p:nvSpPr>
        <p:spPr>
          <a:xfrm>
            <a:off x="3259993" y="5723964"/>
            <a:ext cx="2545890" cy="369332"/>
          </a:xfrm>
          <a:prstGeom prst="rect">
            <a:avLst/>
          </a:prstGeom>
        </p:spPr>
        <p:txBody>
          <a:bodyPr wrap="none">
            <a:spAutoFit/>
          </a:bodyPr>
          <a:lstStyle/>
          <a:p>
            <a:pPr algn="ctr"/>
            <a:r>
              <a:rPr lang="ms-MY" dirty="0" smtClean="0">
                <a:ln>
                  <a:solidFill>
                    <a:srgbClr val="FFFF00"/>
                  </a:solidFill>
                </a:ln>
                <a:solidFill>
                  <a:srgbClr val="FFFF00"/>
                </a:solidFill>
                <a:effectLst>
                  <a:glow rad="101600">
                    <a:schemeClr val="bg1">
                      <a:alpha val="60000"/>
                    </a:schemeClr>
                  </a:glow>
                </a:effectLst>
              </a:rPr>
              <a:t>(Surah At-Taubah: 111)</a:t>
            </a:r>
            <a:endParaRPr lang="en-US" dirty="0">
              <a:ln>
                <a:solidFill>
                  <a:srgbClr val="FFFF00"/>
                </a:solidFill>
              </a:ln>
              <a:solidFill>
                <a:srgbClr val="FFFF00"/>
              </a:solidFill>
              <a:effectLst>
                <a:glow rad="101600">
                  <a:schemeClr val="bg1">
                    <a:alpha val="60000"/>
                  </a:schemeClr>
                </a:glow>
              </a:effectLst>
            </a:endParaRPr>
          </a:p>
        </p:txBody>
      </p:sp>
      <p:sp>
        <p:nvSpPr>
          <p:cNvPr id="14" name="Rectangle 13"/>
          <p:cNvSpPr/>
          <p:nvPr/>
        </p:nvSpPr>
        <p:spPr>
          <a:xfrm>
            <a:off x="467544" y="3834914"/>
            <a:ext cx="8208912" cy="1754326"/>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membeli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balasan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beroleh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syurga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disebabkan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berjuang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membunuh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terbunuh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24577" name="Rectangle 1"/>
          <p:cNvSpPr>
            <a:spLocks noChangeArrowheads="1"/>
          </p:cNvSpPr>
          <p:nvPr/>
        </p:nvSpPr>
        <p:spPr bwMode="auto">
          <a:xfrm>
            <a:off x="611560" y="1778040"/>
            <a:ext cx="78488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4" pitchFamily="2" charset="2"/>
                <a:ea typeface="Times New Roman" pitchFamily="18" charset="0"/>
                <a:cs typeface="Arabic Transparent" pitchFamily="2" charset="-78"/>
              </a:rPr>
              <a:t>﴿</a:t>
            </a: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4" pitchFamily="2" charset="2"/>
                <a:ea typeface="Times New Roman" pitchFamily="18" charset="0"/>
                <a:cs typeface="QCF_P204" pitchFamily="2" charset="2"/>
              </a:rPr>
              <a:t>ﯗ ﯘ ﯙ ﯚ ﯛ ﯜ ﯝ ﯞ ﯟ ﯠ ﯡ ﯢ ﯣ ﯤ ﯥ ﯦ ﯧ ﯨ</a:t>
            </a:r>
            <a:r>
              <a:rPr kumimoji="0" lang="en-US"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4" pitchFamily="2" charset="2"/>
                <a:ea typeface="Times New Roman" pitchFamily="18" charset="0"/>
                <a:cs typeface="QCF_P204" pitchFamily="2" charset="2"/>
              </a:rPr>
              <a:t> </a:t>
            </a:r>
            <a:r>
              <a:rPr kumimoji="0" lang="en-US"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4" pitchFamily="2" charset="2"/>
                <a:ea typeface="Times New Roman" pitchFamily="18" charset="0"/>
                <a:cs typeface="Arabic Transparent" pitchFamily="2" charset="-78"/>
              </a:rPr>
              <a:t>﴾</a:t>
            </a:r>
            <a:endParaRPr kumimoji="0" lang="en-US"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1" name="Picture 20"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683568" y="1443841"/>
            <a:ext cx="7848872" cy="4154984"/>
          </a:xfrm>
          <a:prstGeom prst="rect">
            <a:avLst/>
          </a:prstGeom>
        </p:spPr>
        <p:txBody>
          <a:bodyPr wrap="square">
            <a:spAutoFit/>
          </a:bodyPr>
          <a:lstStyle/>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rakyat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cintakan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marilah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menanamkan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kepahlawanan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tinggi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diredhai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kepahlawanan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sumber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inspirasi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kekuatan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ummah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memastikan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suasana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harmoni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berdaulat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kesempatan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marilah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berdoa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agar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melimpahi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rahmat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pahlawan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berjuang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berkhidmat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980728"/>
            <a:ext cx="9144000" cy="5877272"/>
            <a:chOff x="0" y="980728"/>
            <a:chExt cx="9144000" cy="5877272"/>
          </a:xfrm>
        </p:grpSpPr>
        <p:pic>
          <p:nvPicPr>
            <p:cNvPr id="23" name="Picture 22"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4" name="Group 31"/>
            <p:cNvGrpSpPr/>
            <p:nvPr/>
          </p:nvGrpSpPr>
          <p:grpSpPr>
            <a:xfrm>
              <a:off x="0" y="5877272"/>
              <a:ext cx="8964488" cy="980728"/>
              <a:chOff x="0" y="980728"/>
              <a:chExt cx="9108504" cy="5877272"/>
            </a:xfrm>
          </p:grpSpPr>
          <p:pic>
            <p:nvPicPr>
              <p:cNvPr id="25" name="Picture 24"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6" name="Picture 25"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7" name="Picture 26"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0" y="2029296"/>
          <a:ext cx="9144000" cy="43520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8-Point Star 18"/>
          <p:cNvSpPr/>
          <p:nvPr/>
        </p:nvSpPr>
        <p:spPr>
          <a:xfrm>
            <a:off x="0" y="2564904"/>
            <a:ext cx="432048"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1</a:t>
            </a:r>
            <a:endParaRPr lang="en-US" b="1" dirty="0">
              <a:ln w="50800"/>
              <a:solidFill>
                <a:schemeClr val="bg1">
                  <a:shade val="50000"/>
                </a:schemeClr>
              </a:solidFill>
            </a:endParaRPr>
          </a:p>
        </p:txBody>
      </p:sp>
      <p:sp>
        <p:nvSpPr>
          <p:cNvPr id="20" name="8-Point Star 19"/>
          <p:cNvSpPr/>
          <p:nvPr/>
        </p:nvSpPr>
        <p:spPr>
          <a:xfrm>
            <a:off x="35496" y="4005064"/>
            <a:ext cx="432048"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2</a:t>
            </a:r>
            <a:endParaRPr lang="en-US" b="1" dirty="0">
              <a:ln w="50800"/>
              <a:solidFill>
                <a:schemeClr val="bg1">
                  <a:shade val="50000"/>
                </a:schemeClr>
              </a:solidFill>
            </a:endParaRPr>
          </a:p>
        </p:txBody>
      </p:sp>
      <p:sp>
        <p:nvSpPr>
          <p:cNvPr id="21" name="8-Point Star 20"/>
          <p:cNvSpPr/>
          <p:nvPr/>
        </p:nvSpPr>
        <p:spPr>
          <a:xfrm>
            <a:off x="35496" y="5445224"/>
            <a:ext cx="432048"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3</a:t>
            </a:r>
            <a:endParaRPr lang="en-US"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980728"/>
            <a:ext cx="9144000" cy="5877272"/>
            <a:chOff x="0" y="980728"/>
            <a:chExt cx="9144000" cy="5877272"/>
          </a:xfrm>
        </p:grpSpPr>
        <p:pic>
          <p:nvPicPr>
            <p:cNvPr id="21" name="Picture 20"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2" name="Group 31"/>
            <p:cNvGrpSpPr/>
            <p:nvPr/>
          </p:nvGrpSpPr>
          <p:grpSpPr>
            <a:xfrm>
              <a:off x="0" y="5877272"/>
              <a:ext cx="8964488" cy="980728"/>
              <a:chOff x="0" y="980728"/>
              <a:chExt cx="9108504" cy="5877272"/>
            </a:xfrm>
          </p:grpSpPr>
          <p:pic>
            <p:nvPicPr>
              <p:cNvPr id="23" name="Picture 22"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4" name="Picture 23"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5" name="Picture 24"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1052736"/>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chemeClr val="tx1"/>
                  </a:solidFill>
                  <a:prstDash val="solid"/>
                </a:ln>
                <a:effectLst>
                  <a:glow rad="101600">
                    <a:schemeClr val="bg1">
                      <a:alpha val="60000"/>
                    </a:schemeClr>
                  </a:glo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chemeClr val="tx1"/>
                </a:solidFill>
                <a:prstDash val="solid"/>
              </a:ln>
              <a:effectLst>
                <a:glow rad="101600">
                  <a:schemeClr val="bg1">
                    <a:alpha val="60000"/>
                  </a:schemeClr>
                </a:glow>
              </a:effectLst>
              <a:latin typeface="QCF_BSML" pitchFamily="2" charset="2"/>
              <a:ea typeface="Calibri" pitchFamily="34" charset="0"/>
              <a:cs typeface="QCF_BSML" pitchFamily="2" charset="2"/>
            </a:endParaRPr>
          </a:p>
        </p:txBody>
      </p:sp>
      <p:sp>
        <p:nvSpPr>
          <p:cNvPr id="13" name="Rectangle 12"/>
          <p:cNvSpPr/>
          <p:nvPr/>
        </p:nvSpPr>
        <p:spPr>
          <a:xfrm>
            <a:off x="395536" y="4077072"/>
            <a:ext cx="8496944" cy="2031325"/>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Apabila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datang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pertolongan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kemenangan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menguasai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negeri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Mekah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melihat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beramai-ramai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ucapkanlah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tasbih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memuji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Tuhanmu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mintalah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ampun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sangat-sangat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menerima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taubat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3347864" y="6165304"/>
            <a:ext cx="2385589"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An-Nasr: 1 -3)</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9457" name="Rectangle 1"/>
          <p:cNvSpPr>
            <a:spLocks noChangeArrowheads="1"/>
          </p:cNvSpPr>
          <p:nvPr/>
        </p:nvSpPr>
        <p:spPr bwMode="auto">
          <a:xfrm>
            <a:off x="179512" y="2132856"/>
            <a:ext cx="878497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3" pitchFamily="2" charset="2"/>
                <a:ea typeface="Times New Roman" pitchFamily="18" charset="0"/>
                <a:cs typeface="Arabic Transparent" pitchFamily="2" charset="-78"/>
              </a:rPr>
              <a:t>﴿</a:t>
            </a: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3" pitchFamily="2" charset="2"/>
                <a:ea typeface="Times New Roman" pitchFamily="18" charset="0"/>
                <a:cs typeface="QCF_P603" pitchFamily="2" charset="2"/>
              </a:rPr>
              <a:t>ﭱ ﭲ ﭳ ﭴ ﭵ ﭶ</a:t>
            </a:r>
            <a:r>
              <a:rPr kumimoji="0" lang="en-US"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3" pitchFamily="2" charset="2"/>
                <a:ea typeface="Calibri" pitchFamily="34" charset="0"/>
                <a:cs typeface="QCF_P603" pitchFamily="2" charset="2"/>
              </a:rPr>
              <a:t> </a:t>
            </a: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3" pitchFamily="2" charset="2"/>
                <a:ea typeface="Times New Roman" pitchFamily="18" charset="0"/>
                <a:cs typeface="QCF_P603" pitchFamily="2" charset="2"/>
              </a:rPr>
              <a:t>ﭷ ﭸ ﭹ ﭺ ﭻ ﭼ ﭽ ﭾ</a:t>
            </a:r>
            <a:r>
              <a:rPr kumimoji="0" lang="en-US"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3" pitchFamily="2" charset="2"/>
                <a:ea typeface="Calibri" pitchFamily="34" charset="0"/>
                <a:cs typeface="QCF_P603" pitchFamily="2" charset="2"/>
              </a:rPr>
              <a:t> </a:t>
            </a:r>
            <a:r>
              <a:rPr kumimoji="0" lang="ar-SA"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3" pitchFamily="2" charset="2"/>
                <a:ea typeface="Times New Roman" pitchFamily="18" charset="0"/>
                <a:cs typeface="QCF_P603" pitchFamily="2" charset="2"/>
              </a:rPr>
              <a:t>ﭿ ﮀ ﮁ ﮂ ﮃ ﮄ ﮅ ﮆ ﮇ</a:t>
            </a:r>
            <a:r>
              <a:rPr kumimoji="0" lang="en-US"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3" pitchFamily="2" charset="2"/>
                <a:ea typeface="Times New Roman" pitchFamily="18" charset="0"/>
                <a:cs typeface="Arabic Transparent" pitchFamily="2" charset="-78"/>
              </a:rPr>
              <a:t>﴾</a:t>
            </a:r>
            <a:endParaRPr kumimoji="0" lang="en-US"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980728"/>
            <a:ext cx="9144000" cy="5877272"/>
            <a:chOff x="0" y="980728"/>
            <a:chExt cx="9144000" cy="5877272"/>
          </a:xfrm>
        </p:grpSpPr>
        <p:pic>
          <p:nvPicPr>
            <p:cNvPr id="16" name="Picture 15"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7" name="Group 31"/>
            <p:cNvGrpSpPr/>
            <p:nvPr/>
          </p:nvGrpSpPr>
          <p:grpSpPr>
            <a:xfrm>
              <a:off x="0" y="5877272"/>
              <a:ext cx="8964488" cy="980728"/>
              <a:chOff x="0" y="980728"/>
              <a:chExt cx="9108504" cy="5877272"/>
            </a:xfrm>
          </p:grpSpPr>
          <p:pic>
            <p:nvPicPr>
              <p:cNvPr id="18" name="Picture 17"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19" name="Picture 18"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0" name="Picture 19"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61086" y="1411173"/>
            <a:ext cx="8215370" cy="417806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7" name="Picture 16" descr="13.jpg"/>
          <p:cNvPicPr>
            <a:picLocks noChangeAspect="1"/>
          </p:cNvPicPr>
          <p:nvPr/>
        </p:nvPicPr>
        <p:blipFill>
          <a:blip r:embed="rId3" cstate="print"/>
          <a:stretch>
            <a:fillRect/>
          </a:stretch>
        </p:blipFill>
        <p:spPr>
          <a:xfrm>
            <a:off x="0" y="908720"/>
            <a:ext cx="9144000" cy="5949280"/>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271111" y="2708920"/>
            <a:ext cx="4181209" cy="1015663"/>
          </a:xfrm>
          <a:prstGeom prst="rect">
            <a:avLst/>
          </a:prstGeom>
          <a:noFill/>
        </p:spPr>
        <p:txBody>
          <a:bodyPr wrap="none">
            <a:spAutoFit/>
          </a:bodyPr>
          <a:lstStyle/>
          <a:p>
            <a:r>
              <a:rPr lang="en-US" sz="6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Gloucester MT Extra Condensed" pitchFamily="18" charset="0"/>
                <a:cs typeface="Times New Roman" pitchFamily="18" charset="0"/>
              </a:rPr>
              <a:t>KHUTBAH KEDUA</a:t>
            </a:r>
            <a:endParaRPr lang="en-US" sz="6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1" name="Picture 20"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251607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80728"/>
            <a:ext cx="9144000" cy="5877272"/>
            <a:chOff x="0" y="980728"/>
            <a:chExt cx="9144000" cy="5877272"/>
          </a:xfrm>
        </p:grpSpPr>
        <p:pic>
          <p:nvPicPr>
            <p:cNvPr id="18" name="Picture 17"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9" name="Group 31"/>
            <p:cNvGrpSpPr/>
            <p:nvPr/>
          </p:nvGrpSpPr>
          <p:grpSpPr>
            <a:xfrm>
              <a:off x="0" y="5877272"/>
              <a:ext cx="8964488" cy="980728"/>
              <a:chOff x="0" y="980728"/>
              <a:chExt cx="9108504" cy="5877272"/>
            </a:xfrm>
          </p:grpSpPr>
          <p:pic>
            <p:nvPicPr>
              <p:cNvPr id="20" name="Picture 19"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1" name="Picture 20"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2" name="Picture 21"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685077"/>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80728"/>
            <a:ext cx="9144000" cy="5877272"/>
            <a:chOff x="0" y="980728"/>
            <a:chExt cx="9144000" cy="5877272"/>
          </a:xfrm>
        </p:grpSpPr>
        <p:pic>
          <p:nvPicPr>
            <p:cNvPr id="18" name="Picture 17"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9" name="Group 31"/>
            <p:cNvGrpSpPr/>
            <p:nvPr/>
          </p:nvGrpSpPr>
          <p:grpSpPr>
            <a:xfrm>
              <a:off x="0" y="5877272"/>
              <a:ext cx="8964488" cy="980728"/>
              <a:chOff x="0" y="980728"/>
              <a:chExt cx="9108504" cy="5877272"/>
            </a:xfrm>
          </p:grpSpPr>
          <p:pic>
            <p:nvPicPr>
              <p:cNvPr id="20" name="Picture 19"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1" name="Picture 20"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2" name="Picture 21"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685077"/>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015663"/>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80728"/>
            <a:ext cx="9144000" cy="5877272"/>
            <a:chOff x="0" y="980728"/>
            <a:chExt cx="9144000" cy="5877272"/>
          </a:xfrm>
        </p:grpSpPr>
        <p:pic>
          <p:nvPicPr>
            <p:cNvPr id="18" name="Picture 17"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9" name="Group 31"/>
            <p:cNvGrpSpPr/>
            <p:nvPr/>
          </p:nvGrpSpPr>
          <p:grpSpPr>
            <a:xfrm>
              <a:off x="0" y="5877272"/>
              <a:ext cx="8964488" cy="980728"/>
              <a:chOff x="0" y="980728"/>
              <a:chExt cx="9108504" cy="5877272"/>
            </a:xfrm>
          </p:grpSpPr>
          <p:pic>
            <p:nvPicPr>
              <p:cNvPr id="20" name="Picture 19"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1" name="Picture 20"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2" name="Picture 21"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21466"/>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980728"/>
            <a:ext cx="9144000" cy="5877272"/>
            <a:chOff x="0" y="980728"/>
            <a:chExt cx="9144000" cy="5877272"/>
          </a:xfrm>
        </p:grpSpPr>
        <p:pic>
          <p:nvPicPr>
            <p:cNvPr id="26" name="Picture 25"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7" name="Group 31"/>
            <p:cNvGrpSpPr/>
            <p:nvPr/>
          </p:nvGrpSpPr>
          <p:grpSpPr>
            <a:xfrm>
              <a:off x="0" y="5877272"/>
              <a:ext cx="8964488" cy="980728"/>
              <a:chOff x="0" y="980728"/>
              <a:chExt cx="9108504" cy="5877272"/>
            </a:xfrm>
          </p:grpSpPr>
          <p:pic>
            <p:nvPicPr>
              <p:cNvPr id="28" name="Picture 27"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9" name="Picture 28"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30" name="Picture 29"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88649"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755576" y="2636912"/>
            <a:ext cx="7632848" cy="2554545"/>
          </a:xfrm>
          <a:prstGeom prst="rect">
            <a:avLst/>
          </a:prstGeom>
        </p:spPr>
        <p:txBody>
          <a:bodyPr wrap="square">
            <a:spAutoFit/>
          </a:bodyPr>
          <a:lstStyle/>
          <a:p>
            <a:pPr algn="ctr"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لاَ مَعبُودَ سِوَاهُ وَنَحنُ لَهُ مُسلَمُونَ، </a:t>
            </a:r>
          </a:p>
          <a:p>
            <a:pPr algn="ctr"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مُحَمَّدًا عَبدُهُ وَرَسُولُهُ بَعَثَهُ بِالهُدَى وَدِينِ الحَقِّ لِيُظهِرَهُ عَلَى الدِّينِ كُلِّهِ وَكَفَى بِاللهِ شَهِيدًا</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80728"/>
            <a:ext cx="9144000" cy="5877272"/>
            <a:chOff x="0" y="980728"/>
            <a:chExt cx="9144000" cy="5877272"/>
          </a:xfrm>
        </p:grpSpPr>
        <p:pic>
          <p:nvPicPr>
            <p:cNvPr id="18" name="Picture 17"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9" name="Group 31"/>
            <p:cNvGrpSpPr/>
            <p:nvPr/>
          </p:nvGrpSpPr>
          <p:grpSpPr>
            <a:xfrm>
              <a:off x="0" y="5877272"/>
              <a:ext cx="8964488" cy="980728"/>
              <a:chOff x="0" y="980728"/>
              <a:chExt cx="9108504" cy="5877272"/>
            </a:xfrm>
          </p:grpSpPr>
          <p:pic>
            <p:nvPicPr>
              <p:cNvPr id="20" name="Picture 19"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1" name="Picture 20"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2" name="Picture 21"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80728"/>
            <a:ext cx="9144000" cy="5877272"/>
            <a:chOff x="0" y="980728"/>
            <a:chExt cx="9144000" cy="5877272"/>
          </a:xfrm>
        </p:grpSpPr>
        <p:pic>
          <p:nvPicPr>
            <p:cNvPr id="18" name="Picture 17"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9" name="Group 31"/>
            <p:cNvGrpSpPr/>
            <p:nvPr/>
          </p:nvGrpSpPr>
          <p:grpSpPr>
            <a:xfrm>
              <a:off x="0" y="5877272"/>
              <a:ext cx="8964488" cy="980728"/>
              <a:chOff x="0" y="980728"/>
              <a:chExt cx="9108504" cy="5877272"/>
            </a:xfrm>
          </p:grpSpPr>
          <p:pic>
            <p:nvPicPr>
              <p:cNvPr id="20" name="Picture 19"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1" name="Picture 20"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2" name="Picture 21"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80728"/>
            <a:ext cx="9144000" cy="5877272"/>
            <a:chOff x="0" y="980728"/>
            <a:chExt cx="9144000" cy="5877272"/>
          </a:xfrm>
        </p:grpSpPr>
        <p:pic>
          <p:nvPicPr>
            <p:cNvPr id="18" name="Picture 17"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9" name="Group 31"/>
            <p:cNvGrpSpPr/>
            <p:nvPr/>
          </p:nvGrpSpPr>
          <p:grpSpPr>
            <a:xfrm>
              <a:off x="0" y="5877272"/>
              <a:ext cx="8964488" cy="980728"/>
              <a:chOff x="0" y="980728"/>
              <a:chExt cx="9108504" cy="5877272"/>
            </a:xfrm>
          </p:grpSpPr>
          <p:pic>
            <p:nvPicPr>
              <p:cNvPr id="20" name="Picture 19"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1" name="Picture 20"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2" name="Picture 21"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a typeface="Arial Unicode MS" pitchFamily="34" charset="-128"/>
                <a:cs typeface="Arial" charset="0"/>
              </a:rPr>
              <a:t>Ya</a:t>
            </a:r>
            <a:r>
              <a:rPr lang="en-US" dirty="0" smtClean="0">
                <a:ln>
                  <a:solidFill>
                    <a:schemeClr val="bg1"/>
                  </a:solidFill>
                </a:ln>
                <a:solidFill>
                  <a:schemeClr val="bg1"/>
                </a:solidFill>
                <a:ea typeface="Arial Unicode MS" pitchFamily="34" charset="-128"/>
                <a:cs typeface="Arial" charset="0"/>
              </a:rPr>
              <a:t> Allah </a:t>
            </a:r>
            <a:r>
              <a:rPr lang="en-US" dirty="0" err="1" smtClean="0">
                <a:ln>
                  <a:solidFill>
                    <a:schemeClr val="bg1"/>
                  </a:solidFill>
                </a:ln>
                <a:solidFill>
                  <a:schemeClr val="bg1"/>
                </a:solidFill>
                <a:ea typeface="Arial Unicode MS" pitchFamily="34" charset="-128"/>
                <a:cs typeface="Arial" charset="0"/>
              </a:rPr>
              <a:t>limpahkanlah</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rahmat</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ketenangan</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keselamatan</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kesihatan</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ke</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atas</a:t>
            </a:r>
            <a:r>
              <a:rPr lang="en-US" dirty="0" smtClean="0">
                <a:ln>
                  <a:solidFill>
                    <a:schemeClr val="bg1"/>
                  </a:solidFill>
                </a:ln>
                <a:solidFill>
                  <a:schemeClr val="bg1"/>
                </a:solidFill>
                <a:ea typeface="Arial Unicode MS" pitchFamily="34" charset="-128"/>
                <a:cs typeface="Arial" charset="0"/>
              </a:rPr>
              <a:t> Raja </a:t>
            </a:r>
            <a:r>
              <a:rPr lang="en-US" dirty="0" err="1" smtClean="0">
                <a:ln>
                  <a:solidFill>
                    <a:schemeClr val="bg1"/>
                  </a:solidFill>
                </a:ln>
                <a:solidFill>
                  <a:schemeClr val="bg1"/>
                </a:solidFill>
                <a:ea typeface="Arial Unicode MS" pitchFamily="34" charset="-128"/>
                <a:cs typeface="Arial" charset="0"/>
              </a:rPr>
              <a:t>kami</a:t>
            </a:r>
            <a:r>
              <a:rPr lang="en-US" dirty="0" smtClean="0">
                <a:ln>
                  <a:solidFill>
                    <a:schemeClr val="bg1"/>
                  </a:solidFill>
                </a:ln>
                <a:solidFill>
                  <a:schemeClr val="bg1"/>
                </a:solidFill>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a typeface="Arial Unicode MS" pitchFamily="34" charset="-128"/>
                <a:cs typeface="Arial" charset="0"/>
              </a:rPr>
              <a:t>DAN </a:t>
            </a:r>
          </a:p>
          <a:p>
            <a:pPr algn="ctr">
              <a:defRPr/>
            </a:pPr>
            <a:r>
              <a:rPr lang="en-US" dirty="0" smtClean="0">
                <a:ln>
                  <a:solidFill>
                    <a:schemeClr val="bg1"/>
                  </a:solidFill>
                </a:ln>
                <a:solidFill>
                  <a:schemeClr val="bg1"/>
                </a:solidFill>
                <a:ea typeface="Arial Unicode MS" pitchFamily="34" charset="-128"/>
                <a:cs typeface="Arial" charset="0"/>
              </a:rPr>
              <a:t>PUTERI-PUTERI SERTA KERABAT-KERABAT DI RAJA SEKALIAN.</a:t>
            </a:r>
            <a:endParaRPr lang="en-US" dirty="0">
              <a:ln>
                <a:solidFill>
                  <a:schemeClr val="bg1"/>
                </a:solidFill>
              </a:ln>
              <a:solidFill>
                <a:schemeClr val="bg1"/>
              </a:solidFill>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80728"/>
            <a:ext cx="9144000" cy="5877272"/>
            <a:chOff x="0" y="980728"/>
            <a:chExt cx="9144000" cy="5877272"/>
          </a:xfrm>
        </p:grpSpPr>
        <p:pic>
          <p:nvPicPr>
            <p:cNvPr id="18" name="Picture 17"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9" name="Group 31"/>
            <p:cNvGrpSpPr/>
            <p:nvPr/>
          </p:nvGrpSpPr>
          <p:grpSpPr>
            <a:xfrm>
              <a:off x="0" y="5877272"/>
              <a:ext cx="8964488" cy="980728"/>
              <a:chOff x="0" y="980728"/>
              <a:chExt cx="9108504" cy="5877272"/>
            </a:xfrm>
          </p:grpSpPr>
          <p:pic>
            <p:nvPicPr>
              <p:cNvPr id="20" name="Picture 19"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1" name="Picture 20"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2" name="Picture 21"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1" name="Picture 20"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1" name="Picture 20"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1" name="Picture 20"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1" name="Picture 20"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980728"/>
            <a:ext cx="9144000" cy="5877272"/>
            <a:chOff x="0" y="980728"/>
            <a:chExt cx="9144000" cy="5877272"/>
          </a:xfrm>
        </p:grpSpPr>
        <p:pic>
          <p:nvPicPr>
            <p:cNvPr id="30" name="Picture 29"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31" name="Group 31"/>
            <p:cNvGrpSpPr/>
            <p:nvPr/>
          </p:nvGrpSpPr>
          <p:grpSpPr>
            <a:xfrm>
              <a:off x="0" y="5877272"/>
              <a:ext cx="8964488" cy="980728"/>
              <a:chOff x="0" y="980728"/>
              <a:chExt cx="9108504" cy="5877272"/>
            </a:xfrm>
          </p:grpSpPr>
          <p:pic>
            <p:nvPicPr>
              <p:cNvPr id="32" name="Picture 31"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33" name="Picture 32"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34" name="Picture 33"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70165"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1115616" y="2967335"/>
            <a:ext cx="6984776" cy="1938992"/>
          </a:xfrm>
          <a:prstGeom prst="rect">
            <a:avLst/>
          </a:prstGeom>
        </p:spPr>
        <p:txBody>
          <a:bodyPr wrap="square">
            <a:spAutoFit/>
          </a:bodyPr>
          <a:lstStyle/>
          <a:p>
            <a:pPr algn="ctr"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إِمَامِ المُتَّقِينَ وَقَائِدِ الدُّعَاةِ المُجَاهِدِينَ وَعَلَى آلِهِ وَصَحبِهِ وَمَن دَعَى بِدَعوَتِهِ إِلَى يَومٍ لاَ رَيبَ فِيهِ</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980728"/>
            <a:ext cx="9144000" cy="5877272"/>
            <a:chOff x="0" y="980728"/>
            <a:chExt cx="9144000" cy="5877272"/>
          </a:xfrm>
        </p:grpSpPr>
        <p:pic>
          <p:nvPicPr>
            <p:cNvPr id="24" name="Picture 23"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5" name="Group 31"/>
            <p:cNvGrpSpPr/>
            <p:nvPr/>
          </p:nvGrpSpPr>
          <p:grpSpPr>
            <a:xfrm>
              <a:off x="0" y="5877272"/>
              <a:ext cx="8964488" cy="980728"/>
              <a:chOff x="0" y="980728"/>
              <a:chExt cx="9108504" cy="5877272"/>
            </a:xfrm>
          </p:grpSpPr>
          <p:pic>
            <p:nvPicPr>
              <p:cNvPr id="26" name="Picture 25"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7" name="Picture 26"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8" name="Picture 27"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3995936" y="1844824"/>
            <a:ext cx="1008112" cy="144016"/>
            <a:chOff x="323528" y="1268760"/>
            <a:chExt cx="1008112" cy="144016"/>
          </a:xfrm>
        </p:grpSpPr>
        <p:sp>
          <p:nvSpPr>
            <p:cNvPr id="12" name="Oval 11"/>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899592" y="2132856"/>
            <a:ext cx="7128792" cy="3054682"/>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980728"/>
            <a:ext cx="9144000" cy="5877272"/>
            <a:chOff x="0" y="980728"/>
            <a:chExt cx="9144000" cy="5877272"/>
          </a:xfrm>
        </p:grpSpPr>
        <p:pic>
          <p:nvPicPr>
            <p:cNvPr id="22" name="Picture 21"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23" name="Group 31"/>
            <p:cNvGrpSpPr/>
            <p:nvPr/>
          </p:nvGrpSpPr>
          <p:grpSpPr>
            <a:xfrm>
              <a:off x="0" y="5877272"/>
              <a:ext cx="8964488" cy="980728"/>
              <a:chOff x="0" y="980728"/>
              <a:chExt cx="9108504" cy="5877272"/>
            </a:xfrm>
          </p:grpSpPr>
          <p:pic>
            <p:nvPicPr>
              <p:cNvPr id="24" name="Picture 23"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5" name="Picture 24"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6" name="Picture 25"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Flowchart: Alternate Process 9"/>
          <p:cNvSpPr/>
          <p:nvPr/>
        </p:nvSpPr>
        <p:spPr>
          <a:xfrm>
            <a:off x="251520" y="5083452"/>
            <a:ext cx="8640960" cy="1225868"/>
          </a:xfrm>
          <a:prstGeom prst="flowChartAlternateProcess">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MUDAH-MUDAHAN KITA MEMPEROLEHI KEBERKATAN DAN KEREDHAAN SERTA PERLINDUNGAN ALLAH SWT DI DUNIA DAN DI AKHIRAT.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3203848" y="1260049"/>
            <a:ext cx="2516971"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2060848"/>
            <a:ext cx="6408712" cy="1512168"/>
          </a:xfrm>
          <a:prstGeom prst="flowChartOffpageConnector">
            <a:avLst/>
          </a:prstGeom>
          <a:solidFill>
            <a:srgbClr val="0000FF"/>
          </a:solidFill>
          <a:ln w="38100">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MARILAH SAMA-SAMA KITA MENINGKATKAN KETAKWAAN KEPADA ALLAH SWT </a:t>
            </a:r>
            <a:r>
              <a:rPr lang="es-E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5" name="Hexagon 14"/>
          <p:cNvSpPr/>
          <p:nvPr/>
        </p:nvSpPr>
        <p:spPr>
          <a:xfrm>
            <a:off x="1475656" y="3933056"/>
            <a:ext cx="2520280" cy="864096"/>
          </a:xfrm>
          <a:prstGeom prst="hexagon">
            <a:avLst/>
          </a:prstGeom>
          <a:solidFill>
            <a:srgbClr val="002060"/>
          </a:solidFill>
          <a:ln>
            <a:solidFill>
              <a:srgbClr val="00B05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000" dirty="0" err="1" smtClean="0">
                <a:ln w="18415" cmpd="sng">
                  <a:no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rPr>
              <a:t>melaksanakan</a:t>
            </a:r>
            <a:r>
              <a:rPr lang="es-ES" sz="2000" dirty="0" smtClean="0">
                <a:ln w="18415" cmpd="sng">
                  <a:no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rPr>
              <a:t> </a:t>
            </a:r>
            <a:r>
              <a:rPr lang="es-ES" sz="2000" dirty="0" err="1" smtClean="0">
                <a:ln w="18415" cmpd="sng">
                  <a:no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rPr>
              <a:t>segala</a:t>
            </a:r>
            <a:r>
              <a:rPr lang="es-ES" sz="2000" dirty="0" smtClean="0">
                <a:ln w="18415" cmpd="sng">
                  <a:no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rPr>
              <a:t> </a:t>
            </a:r>
            <a:r>
              <a:rPr lang="es-ES" sz="2000" dirty="0" err="1" smtClean="0">
                <a:ln w="18415" cmpd="sng">
                  <a:no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rPr>
              <a:t>perintah</a:t>
            </a:r>
            <a:endParaRPr lang="en-US" sz="2000" dirty="0">
              <a:ln w="18415" cmpd="sng">
                <a:no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endParaRPr>
          </a:p>
        </p:txBody>
      </p:sp>
      <p:sp>
        <p:nvSpPr>
          <p:cNvPr id="16" name="Hexagon 15"/>
          <p:cNvSpPr/>
          <p:nvPr/>
        </p:nvSpPr>
        <p:spPr>
          <a:xfrm>
            <a:off x="5364088" y="3933056"/>
            <a:ext cx="2520280" cy="864096"/>
          </a:xfrm>
          <a:prstGeom prst="hexagon">
            <a:avLst/>
          </a:prstGeom>
          <a:solidFill>
            <a:schemeClr val="bg1"/>
          </a:solidFill>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000" dirty="0" err="1" smtClean="0">
                <a:solidFill>
                  <a:srgbClr val="FFFF00"/>
                </a:solidFill>
                <a:effectLst>
                  <a:glow rad="228600">
                    <a:schemeClr val="accent3">
                      <a:satMod val="175000"/>
                      <a:alpha val="40000"/>
                    </a:schemeClr>
                  </a:glow>
                </a:effectLst>
              </a:rPr>
              <a:t>meninggalkan</a:t>
            </a:r>
            <a:r>
              <a:rPr lang="es-ES" sz="2000" dirty="0" smtClean="0">
                <a:solidFill>
                  <a:srgbClr val="FFFF00"/>
                </a:solidFill>
                <a:effectLst>
                  <a:glow rad="228600">
                    <a:schemeClr val="accent3">
                      <a:satMod val="175000"/>
                      <a:alpha val="40000"/>
                    </a:schemeClr>
                  </a:glow>
                </a:effectLst>
              </a:rPr>
              <a:t> </a:t>
            </a:r>
            <a:r>
              <a:rPr lang="es-ES" sz="2000" dirty="0" err="1" smtClean="0">
                <a:solidFill>
                  <a:srgbClr val="FFFF00"/>
                </a:solidFill>
                <a:effectLst>
                  <a:glow rad="228600">
                    <a:schemeClr val="accent3">
                      <a:satMod val="175000"/>
                      <a:alpha val="40000"/>
                    </a:schemeClr>
                  </a:glow>
                </a:effectLst>
              </a:rPr>
              <a:t>segala</a:t>
            </a:r>
            <a:r>
              <a:rPr lang="es-ES" sz="2000" dirty="0" smtClean="0">
                <a:solidFill>
                  <a:srgbClr val="FFFF00"/>
                </a:solidFill>
                <a:effectLst>
                  <a:glow rad="228600">
                    <a:schemeClr val="accent3">
                      <a:satMod val="175000"/>
                      <a:alpha val="40000"/>
                    </a:schemeClr>
                  </a:glow>
                </a:effectLst>
              </a:rPr>
              <a:t> </a:t>
            </a:r>
            <a:r>
              <a:rPr lang="es-ES" sz="2000" dirty="0" err="1" smtClean="0">
                <a:solidFill>
                  <a:srgbClr val="FFFF00"/>
                </a:solidFill>
                <a:effectLst>
                  <a:glow rad="228600">
                    <a:schemeClr val="accent3">
                      <a:satMod val="175000"/>
                      <a:alpha val="40000"/>
                    </a:schemeClr>
                  </a:glow>
                </a:effectLst>
              </a:rPr>
              <a:t>larangan</a:t>
            </a:r>
            <a:endParaRPr lang="en-US" sz="2000" dirty="0">
              <a:solidFill>
                <a:srgbClr val="FFFF00"/>
              </a:solidFill>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0" y="980728"/>
            <a:ext cx="9144000" cy="5877272"/>
            <a:chOff x="0" y="980728"/>
            <a:chExt cx="9144000" cy="5877272"/>
          </a:xfrm>
        </p:grpSpPr>
        <p:pic>
          <p:nvPicPr>
            <p:cNvPr id="39" name="Picture 38"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40" name="Group 31"/>
            <p:cNvGrpSpPr/>
            <p:nvPr/>
          </p:nvGrpSpPr>
          <p:grpSpPr>
            <a:xfrm>
              <a:off x="0" y="5877272"/>
              <a:ext cx="8964488" cy="980728"/>
              <a:chOff x="0" y="980728"/>
              <a:chExt cx="9108504" cy="5877272"/>
            </a:xfrm>
          </p:grpSpPr>
          <p:pic>
            <p:nvPicPr>
              <p:cNvPr id="41" name="Picture 40"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42" name="Picture 41"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43" name="Picture 42"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pic>
        <p:nvPicPr>
          <p:cNvPr id="33" name="Picture 32" descr="6.jpg"/>
          <p:cNvPicPr>
            <a:picLocks noChangeAspect="1"/>
          </p:cNvPicPr>
          <p:nvPr/>
        </p:nvPicPr>
        <p:blipFill>
          <a:blip r:embed="rId6" cstate="print"/>
          <a:stretch>
            <a:fillRect/>
          </a:stretch>
        </p:blipFill>
        <p:spPr>
          <a:xfrm>
            <a:off x="611560" y="2276872"/>
            <a:ext cx="7848872" cy="3168352"/>
          </a:xfrm>
          <a:prstGeom prst="flowChartTerminator">
            <a:avLst/>
          </a:prstGeom>
          <a:ln w="57150">
            <a:solidFill>
              <a:srgbClr val="0070C0"/>
            </a:solidFill>
          </a:ln>
          <a:effectLst>
            <a:outerShdw blurRad="152400" dist="317500" dir="5400000" sx="90000" sy="-19000" rotWithShape="0">
              <a:prstClr val="black">
                <a:alpha val="15000"/>
              </a:prstClr>
            </a:outerShdw>
          </a:effectLst>
        </p:spPr>
      </p:pic>
      <p:sp>
        <p:nvSpPr>
          <p:cNvPr id="25" name="Rectangle 24"/>
          <p:cNvSpPr/>
          <p:nvPr/>
        </p:nvSpPr>
        <p:spPr>
          <a:xfrm>
            <a:off x="539552" y="2708920"/>
            <a:ext cx="7992888" cy="2123658"/>
          </a:xfrm>
          <a:prstGeom prst="rect">
            <a:avLst/>
          </a:prstGeom>
          <a:noFill/>
        </p:spPr>
        <p:txBody>
          <a:bodyPr wrap="square" lIns="91440" tIns="45720" rIns="91440" bIns="45720">
            <a:spAutoFit/>
          </a:bodyPr>
          <a:lstStyle/>
          <a:p>
            <a:pPr algn="ctr"/>
            <a:r>
              <a:rPr lang="en-US" sz="4400" dirty="0" smtClean="0">
                <a:ln w="18415" cmpd="sng">
                  <a:solidFill>
                    <a:srgbClr val="FFFF00"/>
                  </a:solidFill>
                  <a:prstDash val="solid"/>
                </a:ln>
                <a:blipFill>
                  <a:blip r:embed="rId7"/>
                  <a:stretch>
                    <a:fillRect/>
                  </a:stretch>
                </a:blipFill>
                <a:effectLst>
                  <a:glow rad="101600">
                    <a:schemeClr val="bg1">
                      <a:alpha val="60000"/>
                    </a:schemeClr>
                  </a:glow>
                  <a:outerShdw blurRad="63500" dir="3600000" algn="tl" rotWithShape="0">
                    <a:srgbClr val="000000">
                      <a:alpha val="70000"/>
                    </a:srgbClr>
                  </a:outerShdw>
                </a:effectLst>
              </a:rPr>
              <a:t>SEMANGAT KEPAHLAWANAN SUMBER KEKUATAN UMMAH</a:t>
            </a:r>
            <a:endParaRPr lang="en-US" sz="4400" dirty="0">
              <a:ln w="18415" cmpd="sng">
                <a:solidFill>
                  <a:srgbClr val="FFFF00"/>
                </a:solidFill>
                <a:prstDash val="solid"/>
              </a:ln>
              <a:blipFill>
                <a:blip r:embed="rId7"/>
                <a:stretch>
                  <a:fillRect/>
                </a:stretch>
              </a:blipFill>
              <a:effectLst>
                <a:glow rad="101600">
                  <a:schemeClr val="bg1">
                    <a:alpha val="60000"/>
                  </a:schemeClr>
                </a:glow>
                <a:outerShdw blurRad="63500" dir="3600000" algn="tl" rotWithShape="0">
                  <a:srgbClr val="000000">
                    <a:alpha val="70000"/>
                  </a:srgbClr>
                </a:outerShdw>
              </a:effectLst>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8" cstate="print"/>
            <a:stretch>
              <a:fillRect/>
            </a:stretch>
          </p:blipFill>
          <p:spPr>
            <a:xfrm>
              <a:off x="0" y="0"/>
              <a:ext cx="9144000" cy="1000108"/>
            </a:xfrm>
            <a:prstGeom prst="rect">
              <a:avLst/>
            </a:prstGeom>
          </p:spPr>
        </p:pic>
        <p:pic>
          <p:nvPicPr>
            <p:cNvPr id="7" name="Picture 6"/>
            <p:cNvPicPr>
              <a:picLocks noChangeAspect="1"/>
            </p:cNvPicPr>
            <p:nvPr/>
          </p:nvPicPr>
          <p:blipFill>
            <a:blip r:embed="rId9"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56069" y="1268760"/>
            <a:ext cx="3200107"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980728"/>
            <a:ext cx="9144000" cy="5877272"/>
            <a:chOff x="0" y="980728"/>
            <a:chExt cx="9144000" cy="5877272"/>
          </a:xfrm>
        </p:grpSpPr>
        <p:pic>
          <p:nvPicPr>
            <p:cNvPr id="17" name="Picture 16"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8" name="Group 31"/>
            <p:cNvGrpSpPr/>
            <p:nvPr/>
          </p:nvGrpSpPr>
          <p:grpSpPr>
            <a:xfrm>
              <a:off x="0" y="5877272"/>
              <a:ext cx="8964488" cy="980728"/>
              <a:chOff x="0" y="980728"/>
              <a:chExt cx="9108504" cy="5877272"/>
            </a:xfrm>
          </p:grpSpPr>
          <p:pic>
            <p:nvPicPr>
              <p:cNvPr id="19" name="Picture 18"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0" name="Picture 19"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1" name="Picture 20"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755576" y="1844824"/>
            <a:ext cx="7848872" cy="3847207"/>
          </a:xfrm>
          <a:prstGeom prst="rect">
            <a:avLst/>
          </a:prstGeom>
        </p:spPr>
        <p:txBody>
          <a:bodyPr wrap="square">
            <a:spAutoFit/>
          </a:bodyPr>
          <a:lstStyle/>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31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Julai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menyambut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Hari</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Pahlawan</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mengenang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bakti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berjuang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berkorban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mengakui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hakikat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bakti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pengorbanan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dicurahkan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anggota</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keselamatan</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menentukan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pernah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dilupakan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pemimpin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umum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80728"/>
            <a:ext cx="9144000" cy="5877272"/>
            <a:chOff x="0" y="980728"/>
            <a:chExt cx="9144000" cy="5877272"/>
          </a:xfrm>
        </p:grpSpPr>
        <p:pic>
          <p:nvPicPr>
            <p:cNvPr id="18" name="Picture 17" descr="13.jpg"/>
            <p:cNvPicPr>
              <a:picLocks noChangeAspect="1"/>
            </p:cNvPicPr>
            <p:nvPr/>
          </p:nvPicPr>
          <p:blipFill>
            <a:blip r:embed="rId2" cstate="print">
              <a:lum bright="-36000" contrast="-50000"/>
            </a:blip>
            <a:stretch>
              <a:fillRect/>
            </a:stretch>
          </p:blipFill>
          <p:spPr>
            <a:xfrm>
              <a:off x="0" y="980728"/>
              <a:ext cx="9144000" cy="5877272"/>
            </a:xfrm>
            <a:prstGeom prst="rect">
              <a:avLst/>
            </a:prstGeom>
          </p:spPr>
        </p:pic>
        <p:grpSp>
          <p:nvGrpSpPr>
            <p:cNvPr id="19" name="Group 31"/>
            <p:cNvGrpSpPr/>
            <p:nvPr/>
          </p:nvGrpSpPr>
          <p:grpSpPr>
            <a:xfrm>
              <a:off x="0" y="5877272"/>
              <a:ext cx="8964488" cy="980728"/>
              <a:chOff x="0" y="980728"/>
              <a:chExt cx="9108504" cy="5877272"/>
            </a:xfrm>
          </p:grpSpPr>
          <p:pic>
            <p:nvPicPr>
              <p:cNvPr id="20" name="Picture 19" descr="14.jpg"/>
              <p:cNvPicPr>
                <a:picLocks noChangeAspect="1"/>
              </p:cNvPicPr>
              <p:nvPr/>
            </p:nvPicPr>
            <p:blipFill>
              <a:blip r:embed="rId3" cstate="print"/>
              <a:stretch>
                <a:fillRect/>
              </a:stretch>
            </p:blipFill>
            <p:spPr>
              <a:xfrm>
                <a:off x="0" y="980728"/>
                <a:ext cx="3041576" cy="5877272"/>
              </a:xfrm>
              <a:prstGeom prst="ellipse">
                <a:avLst/>
              </a:prstGeom>
              <a:ln>
                <a:noFill/>
              </a:ln>
              <a:effectLst>
                <a:softEdge rad="112500"/>
              </a:effectLst>
            </p:spPr>
          </p:pic>
          <p:pic>
            <p:nvPicPr>
              <p:cNvPr id="21" name="Picture 20" descr="15.jpg"/>
              <p:cNvPicPr>
                <a:picLocks noChangeAspect="1"/>
              </p:cNvPicPr>
              <p:nvPr/>
            </p:nvPicPr>
            <p:blipFill>
              <a:blip r:embed="rId4" cstate="print"/>
              <a:stretch>
                <a:fillRect/>
              </a:stretch>
            </p:blipFill>
            <p:spPr>
              <a:xfrm>
                <a:off x="3059832" y="980728"/>
                <a:ext cx="2736304" cy="5877272"/>
              </a:xfrm>
              <a:prstGeom prst="ellipse">
                <a:avLst/>
              </a:prstGeom>
              <a:ln>
                <a:noFill/>
              </a:ln>
              <a:effectLst>
                <a:softEdge rad="112500"/>
              </a:effectLst>
            </p:spPr>
          </p:pic>
          <p:pic>
            <p:nvPicPr>
              <p:cNvPr id="22" name="Picture 21" descr="16.jpg"/>
              <p:cNvPicPr>
                <a:picLocks noChangeAspect="1"/>
              </p:cNvPicPr>
              <p:nvPr/>
            </p:nvPicPr>
            <p:blipFill>
              <a:blip r:embed="rId5" cstate="print"/>
              <a:stretch>
                <a:fillRect/>
              </a:stretch>
            </p:blipFill>
            <p:spPr>
              <a:xfrm>
                <a:off x="5724128" y="980728"/>
                <a:ext cx="3384376" cy="5877272"/>
              </a:xfrm>
              <a:prstGeom prst="ellipse">
                <a:avLst/>
              </a:prstGeom>
              <a:ln>
                <a:noFill/>
              </a:ln>
              <a:effectLst>
                <a:softEdge rad="112500"/>
              </a:effectLst>
            </p:spPr>
          </p:pic>
        </p:grpSp>
      </p:gr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6" cstate="print"/>
            <a:stretch>
              <a:fillRect/>
            </a:stretch>
          </p:blipFill>
          <p:spPr>
            <a:xfrm>
              <a:off x="0" y="0"/>
              <a:ext cx="9144000" cy="1000108"/>
            </a:xfrm>
            <a:prstGeom prst="rect">
              <a:avLst/>
            </a:prstGeom>
          </p:spPr>
        </p:pic>
        <p:pic>
          <p:nvPicPr>
            <p:cNvPr id="7" name="Picture 6"/>
            <p:cNvPicPr>
              <a:picLocks noChangeAspect="1"/>
            </p:cNvPicPr>
            <p:nvPr/>
          </p:nvPicPr>
          <p:blipFill>
            <a:blip r:embed="rId7"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467544" y="1434256"/>
            <a:ext cx="8280920" cy="4154984"/>
          </a:xfrm>
          <a:prstGeom prst="rect">
            <a:avLst/>
          </a:prstGeom>
        </p:spPr>
        <p:txBody>
          <a:bodyPr wrap="square">
            <a:spAutoFit/>
          </a:bodyPr>
          <a:lstStyle/>
          <a:p>
            <a:pPr marL="361950" indent="-361950" algn="just">
              <a:buClr>
                <a:srgbClr val="0000FF"/>
              </a:buClr>
              <a:buFont typeface="Wingdings" pitchFamily="2" charset="2"/>
              <a:buChar char="§"/>
            </a:pPr>
            <a:r>
              <a:rPr lang="en-US" sz="220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Kepahlawanan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suatu</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sikap</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mulia</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menunjukkan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jiwa</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atau</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sifat</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kewiraan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kependekaran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kekesateriaan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keperwiraan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keperajuritan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kegagahan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keberanian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keperkasaan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seseorang</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mempertahankan</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sesuatu</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amat</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disayangi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kepahlawanan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sangat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anggota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keselamatan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Angkatan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Tentera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Malaysia, Polis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DiRaja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Malaysia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lain-lain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agensi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keselamatan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0000FF"/>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Malahan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profesion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pandang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mulia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penghormatan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tinggi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2957</TotalTime>
  <Words>2082</Words>
  <Application>Microsoft Office PowerPoint</Application>
  <PresentationFormat>On-screen Show (4:3)</PresentationFormat>
  <Paragraphs>211</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Urban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249</cp:revision>
  <dcterms:created xsi:type="dcterms:W3CDTF">2015-11-26T00:41:05Z</dcterms:created>
  <dcterms:modified xsi:type="dcterms:W3CDTF">2016-07-21T01:02:30Z</dcterms:modified>
</cp:coreProperties>
</file>