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1" r:id="rId6"/>
    <p:sldId id="262" r:id="rId7"/>
    <p:sldId id="263" r:id="rId8"/>
    <p:sldId id="264" r:id="rId9"/>
    <p:sldId id="265" r:id="rId10"/>
    <p:sldId id="266" r:id="rId11"/>
    <p:sldId id="267" r:id="rId12"/>
    <p:sldId id="285" r:id="rId13"/>
    <p:sldId id="287" r:id="rId14"/>
    <p:sldId id="288" r:id="rId15"/>
    <p:sldId id="289" r:id="rId16"/>
    <p:sldId id="291" r:id="rId17"/>
    <p:sldId id="283" r:id="rId18"/>
    <p:sldId id="268" r:id="rId19"/>
    <p:sldId id="269" r:id="rId20"/>
    <p:sldId id="270" r:id="rId21"/>
    <p:sldId id="271" r:id="rId22"/>
    <p:sldId id="272" r:id="rId23"/>
    <p:sldId id="273" r:id="rId24"/>
    <p:sldId id="274" r:id="rId25"/>
    <p:sldId id="275" r:id="rId26"/>
    <p:sldId id="292" r:id="rId27"/>
    <p:sldId id="277" r:id="rId28"/>
    <p:sldId id="278" r:id="rId29"/>
    <p:sldId id="280" r:id="rId30"/>
    <p:sldId id="281"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74"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B13D5-9426-4CF0-B7B0-5231E94572B3}"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2C88995E-70D3-43F6-8DD5-3E14EFF3F0A3}">
      <dgm:prSet custT="1"/>
      <dgm:spPr/>
      <dgm:t>
        <a:bodyPr/>
        <a:lstStyle/>
        <a:p>
          <a:pPr rtl="0"/>
          <a:r>
            <a:rPr lang="ms-MY" sz="2400" b="0" dirty="0" smtClean="0">
              <a:solidFill>
                <a:schemeClr val="tx1"/>
              </a:solidFill>
              <a:latin typeface="Berlin Sans FB" pitchFamily="34" charset="0"/>
            </a:rPr>
            <a:t>Marilah sama-sama kita meningkatkan ketakwaan kepada Allah SWTdengan bersungguh-sungguh </a:t>
          </a:r>
          <a:endParaRPr lang="en-US" sz="2400" dirty="0">
            <a:solidFill>
              <a:schemeClr val="tx1"/>
            </a:solidFill>
            <a:latin typeface="Berlin Sans FB" pitchFamily="34" charset="0"/>
          </a:endParaRPr>
        </a:p>
      </dgm:t>
    </dgm:pt>
    <dgm:pt modelId="{E21D81A0-192A-48A3-BC14-EA55084F86BA}" type="parTrans" cxnId="{234B2FC7-B66D-4CB0-91D5-08E845C44404}">
      <dgm:prSet/>
      <dgm:spPr/>
      <dgm:t>
        <a:bodyPr/>
        <a:lstStyle/>
        <a:p>
          <a:endParaRPr lang="en-US" sz="2400">
            <a:solidFill>
              <a:schemeClr val="tx1"/>
            </a:solidFill>
            <a:latin typeface="Berlin Sans FB" pitchFamily="34" charset="0"/>
          </a:endParaRPr>
        </a:p>
      </dgm:t>
    </dgm:pt>
    <dgm:pt modelId="{50854AAF-6F9F-4A9C-A11E-D8C64589BD9D}" type="sibTrans" cxnId="{234B2FC7-B66D-4CB0-91D5-08E845C44404}">
      <dgm:prSet custT="1"/>
      <dgm:spPr>
        <a:ln>
          <a:solidFill>
            <a:srgbClr val="003300">
              <a:alpha val="90000"/>
            </a:srgbClr>
          </a:solidFill>
        </a:ln>
      </dgm:spPr>
      <dgm:t>
        <a:bodyPr/>
        <a:lstStyle/>
        <a:p>
          <a:endParaRPr lang="en-US" sz="2400">
            <a:solidFill>
              <a:schemeClr val="tx1"/>
            </a:solidFill>
            <a:latin typeface="Berlin Sans FB" pitchFamily="34" charset="0"/>
          </a:endParaRPr>
        </a:p>
      </dgm:t>
    </dgm:pt>
    <dgm:pt modelId="{0AD5589D-61A4-40A9-A1CC-13784CF0273C}">
      <dgm:prSet custT="1"/>
      <dgm:spPr/>
      <dgm:t>
        <a:bodyPr/>
        <a:lstStyle/>
        <a:p>
          <a:pPr rtl="0"/>
          <a:r>
            <a:rPr lang="ms-MY" sz="2400" b="0" dirty="0" smtClean="0">
              <a:solidFill>
                <a:schemeClr val="tx1"/>
              </a:solidFill>
              <a:latin typeface="Berlin Sans FB" pitchFamily="34" charset="0"/>
            </a:rPr>
            <a:t>Melaksanakan segala perintah-Nya dan meninggalkan segala larangan-Nya. </a:t>
          </a:r>
          <a:endParaRPr lang="en-US" sz="2400" b="0" dirty="0">
            <a:solidFill>
              <a:schemeClr val="tx1"/>
            </a:solidFill>
            <a:latin typeface="Berlin Sans FB" pitchFamily="34" charset="0"/>
          </a:endParaRPr>
        </a:p>
      </dgm:t>
    </dgm:pt>
    <dgm:pt modelId="{409E1F23-91F3-48EA-8305-B29E398F55B7}" type="parTrans" cxnId="{4F5129C3-9813-4FDD-9709-F2BD052286C0}">
      <dgm:prSet/>
      <dgm:spPr/>
      <dgm:t>
        <a:bodyPr/>
        <a:lstStyle/>
        <a:p>
          <a:endParaRPr lang="en-US" sz="2400">
            <a:solidFill>
              <a:schemeClr val="tx1"/>
            </a:solidFill>
            <a:latin typeface="Berlin Sans FB" pitchFamily="34" charset="0"/>
          </a:endParaRPr>
        </a:p>
      </dgm:t>
    </dgm:pt>
    <dgm:pt modelId="{94E6BB01-17F2-4A74-B49F-E25C769FFBA3}" type="sibTrans" cxnId="{4F5129C3-9813-4FDD-9709-F2BD052286C0}">
      <dgm:prSet custT="1"/>
      <dgm:spPr>
        <a:ln>
          <a:solidFill>
            <a:srgbClr val="003300">
              <a:alpha val="90000"/>
            </a:srgbClr>
          </a:solidFill>
        </a:ln>
      </dgm:spPr>
      <dgm:t>
        <a:bodyPr/>
        <a:lstStyle/>
        <a:p>
          <a:endParaRPr lang="en-US" sz="2400">
            <a:solidFill>
              <a:schemeClr val="tx1"/>
            </a:solidFill>
            <a:latin typeface="Berlin Sans FB" pitchFamily="34" charset="0"/>
          </a:endParaRPr>
        </a:p>
      </dgm:t>
    </dgm:pt>
    <dgm:pt modelId="{ABFABC4B-B833-4952-B729-3E7DF801C7F3}">
      <dgm:prSet custT="1"/>
      <dgm:spPr/>
      <dgm:t>
        <a:bodyPr/>
        <a:lstStyle/>
        <a:p>
          <a:pPr rtl="0"/>
          <a:r>
            <a:rPr lang="ms-MY" sz="2400" dirty="0" smtClean="0">
              <a:solidFill>
                <a:schemeClr val="tx1"/>
              </a:solidFill>
              <a:latin typeface="Berlin Sans FB" pitchFamily="34" charset="0"/>
            </a:rPr>
            <a:t>Mudah-mudahan kehidupan ini mendapat keberkatan di dunia dan di akhirat. </a:t>
          </a:r>
          <a:endParaRPr lang="en-US" sz="2400" dirty="0">
            <a:solidFill>
              <a:schemeClr val="tx1"/>
            </a:solidFill>
            <a:latin typeface="Berlin Sans FB" pitchFamily="34" charset="0"/>
          </a:endParaRPr>
        </a:p>
      </dgm:t>
    </dgm:pt>
    <dgm:pt modelId="{35180325-4C27-472D-BCDC-C7B1A3A65E45}" type="parTrans" cxnId="{9CECE016-0566-40C5-A908-F70845342E5B}">
      <dgm:prSet/>
      <dgm:spPr/>
      <dgm:t>
        <a:bodyPr/>
        <a:lstStyle/>
        <a:p>
          <a:endParaRPr lang="en-US" sz="2400">
            <a:solidFill>
              <a:schemeClr val="tx1"/>
            </a:solidFill>
            <a:latin typeface="Berlin Sans FB" pitchFamily="34" charset="0"/>
          </a:endParaRPr>
        </a:p>
      </dgm:t>
    </dgm:pt>
    <dgm:pt modelId="{C0BED0CB-90B3-4C1C-B825-32778D4090E5}" type="sibTrans" cxnId="{9CECE016-0566-40C5-A908-F70845342E5B}">
      <dgm:prSet/>
      <dgm:spPr/>
      <dgm:t>
        <a:bodyPr/>
        <a:lstStyle/>
        <a:p>
          <a:endParaRPr lang="en-US" sz="2400">
            <a:solidFill>
              <a:schemeClr val="tx1"/>
            </a:solidFill>
            <a:latin typeface="Berlin Sans FB" pitchFamily="34" charset="0"/>
          </a:endParaRPr>
        </a:p>
      </dgm:t>
    </dgm:pt>
    <dgm:pt modelId="{BDE3D5B0-0F5A-4BAF-84DA-F9CE2543E5AA}" type="pres">
      <dgm:prSet presAssocID="{9F0B13D5-9426-4CF0-B7B0-5231E94572B3}" presName="outerComposite" presStyleCnt="0">
        <dgm:presLayoutVars>
          <dgm:chMax val="5"/>
          <dgm:dir/>
          <dgm:resizeHandles val="exact"/>
        </dgm:presLayoutVars>
      </dgm:prSet>
      <dgm:spPr/>
      <dgm:t>
        <a:bodyPr/>
        <a:lstStyle/>
        <a:p>
          <a:endParaRPr lang="en-US"/>
        </a:p>
      </dgm:t>
    </dgm:pt>
    <dgm:pt modelId="{28D1C278-ADD7-458F-AF4E-F162B7574C0B}" type="pres">
      <dgm:prSet presAssocID="{9F0B13D5-9426-4CF0-B7B0-5231E94572B3}" presName="dummyMaxCanvas" presStyleCnt="0">
        <dgm:presLayoutVars/>
      </dgm:prSet>
      <dgm:spPr/>
    </dgm:pt>
    <dgm:pt modelId="{7942F752-8031-45C3-89B4-6C5E959034AE}" type="pres">
      <dgm:prSet presAssocID="{9F0B13D5-9426-4CF0-B7B0-5231E94572B3}" presName="ThreeNodes_1" presStyleLbl="node1" presStyleIdx="0" presStyleCnt="3">
        <dgm:presLayoutVars>
          <dgm:bulletEnabled val="1"/>
        </dgm:presLayoutVars>
      </dgm:prSet>
      <dgm:spPr/>
      <dgm:t>
        <a:bodyPr/>
        <a:lstStyle/>
        <a:p>
          <a:endParaRPr lang="en-US"/>
        </a:p>
      </dgm:t>
    </dgm:pt>
    <dgm:pt modelId="{197979F9-3011-4C25-B425-8828D210A80E}" type="pres">
      <dgm:prSet presAssocID="{9F0B13D5-9426-4CF0-B7B0-5231E94572B3}" presName="ThreeNodes_2" presStyleLbl="node1" presStyleIdx="1" presStyleCnt="3" custScaleY="118644">
        <dgm:presLayoutVars>
          <dgm:bulletEnabled val="1"/>
        </dgm:presLayoutVars>
      </dgm:prSet>
      <dgm:spPr/>
      <dgm:t>
        <a:bodyPr/>
        <a:lstStyle/>
        <a:p>
          <a:endParaRPr lang="en-US"/>
        </a:p>
      </dgm:t>
    </dgm:pt>
    <dgm:pt modelId="{AF2AEE6D-F278-4F43-B7B0-753D3BA77155}" type="pres">
      <dgm:prSet presAssocID="{9F0B13D5-9426-4CF0-B7B0-5231E94572B3}" presName="ThreeNodes_3" presStyleLbl="node1" presStyleIdx="2" presStyleCnt="3">
        <dgm:presLayoutVars>
          <dgm:bulletEnabled val="1"/>
        </dgm:presLayoutVars>
      </dgm:prSet>
      <dgm:spPr/>
      <dgm:t>
        <a:bodyPr/>
        <a:lstStyle/>
        <a:p>
          <a:endParaRPr lang="en-US"/>
        </a:p>
      </dgm:t>
    </dgm:pt>
    <dgm:pt modelId="{6071D9BA-3D12-4061-BDF1-5D95B817CF59}" type="pres">
      <dgm:prSet presAssocID="{9F0B13D5-9426-4CF0-B7B0-5231E94572B3}" presName="ThreeConn_1-2" presStyleLbl="fgAccFollowNode1" presStyleIdx="0" presStyleCnt="2">
        <dgm:presLayoutVars>
          <dgm:bulletEnabled val="1"/>
        </dgm:presLayoutVars>
      </dgm:prSet>
      <dgm:spPr/>
      <dgm:t>
        <a:bodyPr/>
        <a:lstStyle/>
        <a:p>
          <a:endParaRPr lang="en-US"/>
        </a:p>
      </dgm:t>
    </dgm:pt>
    <dgm:pt modelId="{68613B48-B576-44BD-A28C-EE7859E136EF}" type="pres">
      <dgm:prSet presAssocID="{9F0B13D5-9426-4CF0-B7B0-5231E94572B3}" presName="ThreeConn_2-3" presStyleLbl="fgAccFollowNode1" presStyleIdx="1" presStyleCnt="2">
        <dgm:presLayoutVars>
          <dgm:bulletEnabled val="1"/>
        </dgm:presLayoutVars>
      </dgm:prSet>
      <dgm:spPr/>
      <dgm:t>
        <a:bodyPr/>
        <a:lstStyle/>
        <a:p>
          <a:endParaRPr lang="en-US"/>
        </a:p>
      </dgm:t>
    </dgm:pt>
    <dgm:pt modelId="{37F749B6-05FE-4E79-B122-AA0D4E2A5F10}" type="pres">
      <dgm:prSet presAssocID="{9F0B13D5-9426-4CF0-B7B0-5231E94572B3}" presName="ThreeNodes_1_text" presStyleLbl="node1" presStyleIdx="2" presStyleCnt="3">
        <dgm:presLayoutVars>
          <dgm:bulletEnabled val="1"/>
        </dgm:presLayoutVars>
      </dgm:prSet>
      <dgm:spPr/>
      <dgm:t>
        <a:bodyPr/>
        <a:lstStyle/>
        <a:p>
          <a:endParaRPr lang="en-US"/>
        </a:p>
      </dgm:t>
    </dgm:pt>
    <dgm:pt modelId="{96670366-09BA-47A2-BC7A-DBF6F7F9C2C0}" type="pres">
      <dgm:prSet presAssocID="{9F0B13D5-9426-4CF0-B7B0-5231E94572B3}" presName="ThreeNodes_2_text" presStyleLbl="node1" presStyleIdx="2" presStyleCnt="3">
        <dgm:presLayoutVars>
          <dgm:bulletEnabled val="1"/>
        </dgm:presLayoutVars>
      </dgm:prSet>
      <dgm:spPr/>
      <dgm:t>
        <a:bodyPr/>
        <a:lstStyle/>
        <a:p>
          <a:endParaRPr lang="en-US"/>
        </a:p>
      </dgm:t>
    </dgm:pt>
    <dgm:pt modelId="{81C03AF4-C922-492C-8DCD-10DC326535D1}" type="pres">
      <dgm:prSet presAssocID="{9F0B13D5-9426-4CF0-B7B0-5231E94572B3}" presName="ThreeNodes_3_text" presStyleLbl="node1" presStyleIdx="2" presStyleCnt="3">
        <dgm:presLayoutVars>
          <dgm:bulletEnabled val="1"/>
        </dgm:presLayoutVars>
      </dgm:prSet>
      <dgm:spPr/>
      <dgm:t>
        <a:bodyPr/>
        <a:lstStyle/>
        <a:p>
          <a:endParaRPr lang="en-US"/>
        </a:p>
      </dgm:t>
    </dgm:pt>
  </dgm:ptLst>
  <dgm:cxnLst>
    <dgm:cxn modelId="{9CECE016-0566-40C5-A908-F70845342E5B}" srcId="{9F0B13D5-9426-4CF0-B7B0-5231E94572B3}" destId="{ABFABC4B-B833-4952-B729-3E7DF801C7F3}" srcOrd="2" destOrd="0" parTransId="{35180325-4C27-472D-BCDC-C7B1A3A65E45}" sibTransId="{C0BED0CB-90B3-4C1C-B825-32778D4090E5}"/>
    <dgm:cxn modelId="{D938CD20-EC31-4F51-BFFE-74D3F65B68AE}" type="presOf" srcId="{9F0B13D5-9426-4CF0-B7B0-5231E94572B3}" destId="{BDE3D5B0-0F5A-4BAF-84DA-F9CE2543E5AA}" srcOrd="0" destOrd="0" presId="urn:microsoft.com/office/officeart/2005/8/layout/vProcess5"/>
    <dgm:cxn modelId="{9EC3BB5F-95C2-4CF4-9BB4-179725BFD5D1}" type="presOf" srcId="{ABFABC4B-B833-4952-B729-3E7DF801C7F3}" destId="{81C03AF4-C922-492C-8DCD-10DC326535D1}" srcOrd="1" destOrd="0" presId="urn:microsoft.com/office/officeart/2005/8/layout/vProcess5"/>
    <dgm:cxn modelId="{FBF28F5A-22F4-43B1-9FE0-D9A1515878A4}" type="presOf" srcId="{0AD5589D-61A4-40A9-A1CC-13784CF0273C}" destId="{96670366-09BA-47A2-BC7A-DBF6F7F9C2C0}" srcOrd="1" destOrd="0" presId="urn:microsoft.com/office/officeart/2005/8/layout/vProcess5"/>
    <dgm:cxn modelId="{323A341E-A3D9-4525-ADE8-ED1FB5B21149}" type="presOf" srcId="{94E6BB01-17F2-4A74-B49F-E25C769FFBA3}" destId="{68613B48-B576-44BD-A28C-EE7859E136EF}" srcOrd="0" destOrd="0" presId="urn:microsoft.com/office/officeart/2005/8/layout/vProcess5"/>
    <dgm:cxn modelId="{4F5129C3-9813-4FDD-9709-F2BD052286C0}" srcId="{9F0B13D5-9426-4CF0-B7B0-5231E94572B3}" destId="{0AD5589D-61A4-40A9-A1CC-13784CF0273C}" srcOrd="1" destOrd="0" parTransId="{409E1F23-91F3-48EA-8305-B29E398F55B7}" sibTransId="{94E6BB01-17F2-4A74-B49F-E25C769FFBA3}"/>
    <dgm:cxn modelId="{6CABBA68-9A4A-471C-9651-5E90408A721E}" type="presOf" srcId="{2C88995E-70D3-43F6-8DD5-3E14EFF3F0A3}" destId="{7942F752-8031-45C3-89B4-6C5E959034AE}" srcOrd="0" destOrd="0" presId="urn:microsoft.com/office/officeart/2005/8/layout/vProcess5"/>
    <dgm:cxn modelId="{6F28F27A-3588-4474-AC60-C9C1FB188E31}" type="presOf" srcId="{50854AAF-6F9F-4A9C-A11E-D8C64589BD9D}" destId="{6071D9BA-3D12-4061-BDF1-5D95B817CF59}" srcOrd="0" destOrd="0" presId="urn:microsoft.com/office/officeart/2005/8/layout/vProcess5"/>
    <dgm:cxn modelId="{0F51BC50-A8E8-4930-80C7-6AF5F7101D14}" type="presOf" srcId="{2C88995E-70D3-43F6-8DD5-3E14EFF3F0A3}" destId="{37F749B6-05FE-4E79-B122-AA0D4E2A5F10}" srcOrd="1" destOrd="0" presId="urn:microsoft.com/office/officeart/2005/8/layout/vProcess5"/>
    <dgm:cxn modelId="{A4AF91FB-947A-41DE-88C9-985193EAC0B2}" type="presOf" srcId="{0AD5589D-61A4-40A9-A1CC-13784CF0273C}" destId="{197979F9-3011-4C25-B425-8828D210A80E}" srcOrd="0" destOrd="0" presId="urn:microsoft.com/office/officeart/2005/8/layout/vProcess5"/>
    <dgm:cxn modelId="{234B2FC7-B66D-4CB0-91D5-08E845C44404}" srcId="{9F0B13D5-9426-4CF0-B7B0-5231E94572B3}" destId="{2C88995E-70D3-43F6-8DD5-3E14EFF3F0A3}" srcOrd="0" destOrd="0" parTransId="{E21D81A0-192A-48A3-BC14-EA55084F86BA}" sibTransId="{50854AAF-6F9F-4A9C-A11E-D8C64589BD9D}"/>
    <dgm:cxn modelId="{8A4D4BD3-A3F7-4DC9-9FEE-5FC7693BEB0E}" type="presOf" srcId="{ABFABC4B-B833-4952-B729-3E7DF801C7F3}" destId="{AF2AEE6D-F278-4F43-B7B0-753D3BA77155}" srcOrd="0" destOrd="0" presId="urn:microsoft.com/office/officeart/2005/8/layout/vProcess5"/>
    <dgm:cxn modelId="{2DBEBB1E-EA75-4C3A-A09F-9440A6382CF0}" type="presParOf" srcId="{BDE3D5B0-0F5A-4BAF-84DA-F9CE2543E5AA}" destId="{28D1C278-ADD7-458F-AF4E-F162B7574C0B}" srcOrd="0" destOrd="0" presId="urn:microsoft.com/office/officeart/2005/8/layout/vProcess5"/>
    <dgm:cxn modelId="{A2719FD0-4DBF-4304-8F21-279B91132623}" type="presParOf" srcId="{BDE3D5B0-0F5A-4BAF-84DA-F9CE2543E5AA}" destId="{7942F752-8031-45C3-89B4-6C5E959034AE}" srcOrd="1" destOrd="0" presId="urn:microsoft.com/office/officeart/2005/8/layout/vProcess5"/>
    <dgm:cxn modelId="{C6C8A0D2-4FF9-43F0-BE25-79DD178DD3B5}" type="presParOf" srcId="{BDE3D5B0-0F5A-4BAF-84DA-F9CE2543E5AA}" destId="{197979F9-3011-4C25-B425-8828D210A80E}" srcOrd="2" destOrd="0" presId="urn:microsoft.com/office/officeart/2005/8/layout/vProcess5"/>
    <dgm:cxn modelId="{565738C4-6BF9-459C-B519-5A7D55A57934}" type="presParOf" srcId="{BDE3D5B0-0F5A-4BAF-84DA-F9CE2543E5AA}" destId="{AF2AEE6D-F278-4F43-B7B0-753D3BA77155}" srcOrd="3" destOrd="0" presId="urn:microsoft.com/office/officeart/2005/8/layout/vProcess5"/>
    <dgm:cxn modelId="{DF31111E-C591-4A65-92E4-B9471434E928}" type="presParOf" srcId="{BDE3D5B0-0F5A-4BAF-84DA-F9CE2543E5AA}" destId="{6071D9BA-3D12-4061-BDF1-5D95B817CF59}" srcOrd="4" destOrd="0" presId="urn:microsoft.com/office/officeart/2005/8/layout/vProcess5"/>
    <dgm:cxn modelId="{E73660D1-99EE-4488-8F2C-54753EFFFAFA}" type="presParOf" srcId="{BDE3D5B0-0F5A-4BAF-84DA-F9CE2543E5AA}" destId="{68613B48-B576-44BD-A28C-EE7859E136EF}" srcOrd="5" destOrd="0" presId="urn:microsoft.com/office/officeart/2005/8/layout/vProcess5"/>
    <dgm:cxn modelId="{8C47E003-AB00-4CBB-B3EB-0BE323C78B96}" type="presParOf" srcId="{BDE3D5B0-0F5A-4BAF-84DA-F9CE2543E5AA}" destId="{37F749B6-05FE-4E79-B122-AA0D4E2A5F10}" srcOrd="6" destOrd="0" presId="urn:microsoft.com/office/officeart/2005/8/layout/vProcess5"/>
    <dgm:cxn modelId="{E967A0E1-B768-4D3A-AE48-023C469B145C}" type="presParOf" srcId="{BDE3D5B0-0F5A-4BAF-84DA-F9CE2543E5AA}" destId="{96670366-09BA-47A2-BC7A-DBF6F7F9C2C0}" srcOrd="7" destOrd="0" presId="urn:microsoft.com/office/officeart/2005/8/layout/vProcess5"/>
    <dgm:cxn modelId="{C7BCD1D3-7954-456E-8780-FEA1F087C463}" type="presParOf" srcId="{BDE3D5B0-0F5A-4BAF-84DA-F9CE2543E5AA}" destId="{81C03AF4-C922-492C-8DCD-10DC326535D1}"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FA6EA-8224-4213-A8B1-E2FFEB883737}" type="doc">
      <dgm:prSet loTypeId="urn:microsoft.com/office/officeart/2005/8/layout/hierarchy1" loCatId="hierarchy" qsTypeId="urn:microsoft.com/office/officeart/2005/8/quickstyle/3d4" qsCatId="3D" csTypeId="urn:microsoft.com/office/officeart/2005/8/colors/colorful1" csCatId="colorful" phldr="1"/>
      <dgm:spPr/>
      <dgm:t>
        <a:bodyPr/>
        <a:lstStyle/>
        <a:p>
          <a:endParaRPr lang="ms-MY"/>
        </a:p>
      </dgm:t>
    </dgm:pt>
    <dgm:pt modelId="{6C2FDF41-D296-426D-8EE1-9BD3E60B62F0}">
      <dgm:prSet phldrT="[Text]" custT="1"/>
      <dgm:spPr/>
      <dgm:t>
        <a:bodyPr/>
        <a:lstStyle/>
        <a:p>
          <a:r>
            <a:rPr lang="en-US" sz="2800" dirty="0" smtClean="0"/>
            <a:t>ISLAM</a:t>
          </a:r>
          <a:endParaRPr lang="ms-MY" sz="2800" dirty="0"/>
        </a:p>
      </dgm:t>
    </dgm:pt>
    <dgm:pt modelId="{4A5932CA-6D4A-4C17-B7EB-5EC515B298E7}" type="parTrans" cxnId="{478D4015-2AFB-414F-A911-D954A7EB3483}">
      <dgm:prSet/>
      <dgm:spPr/>
      <dgm:t>
        <a:bodyPr/>
        <a:lstStyle/>
        <a:p>
          <a:endParaRPr lang="ms-MY"/>
        </a:p>
      </dgm:t>
    </dgm:pt>
    <dgm:pt modelId="{3AF03DBB-6FEC-4E04-8F55-D070DF98F22B}" type="sibTrans" cxnId="{478D4015-2AFB-414F-A911-D954A7EB3483}">
      <dgm:prSet/>
      <dgm:spPr/>
      <dgm:t>
        <a:bodyPr/>
        <a:lstStyle/>
        <a:p>
          <a:endParaRPr lang="ms-MY"/>
        </a:p>
      </dgm:t>
    </dgm:pt>
    <dgm:pt modelId="{9194C521-D4BD-4458-96E9-D4A723829C55}">
      <dgm:prSet phldrT="[Text]"/>
      <dgm:spPr/>
      <dgm:t>
        <a:bodyPr/>
        <a:lstStyle/>
        <a:p>
          <a:r>
            <a:rPr lang="ms-MY" dirty="0" smtClean="0"/>
            <a:t>agama yang menuntut kedamaian dan kemuliaan dalam kalangan manusia.</a:t>
          </a:r>
          <a:endParaRPr lang="ms-MY" dirty="0"/>
        </a:p>
      </dgm:t>
    </dgm:pt>
    <dgm:pt modelId="{1127A5B4-2FB9-46AE-8E02-756A66CE6EEB}" type="parTrans" cxnId="{588478F7-BD81-4409-98F3-BB104C2767B4}">
      <dgm:prSet/>
      <dgm:spPr/>
      <dgm:t>
        <a:bodyPr/>
        <a:lstStyle/>
        <a:p>
          <a:endParaRPr lang="ms-MY"/>
        </a:p>
      </dgm:t>
    </dgm:pt>
    <dgm:pt modelId="{AC0B35E9-50FA-4953-8C3D-BFDE00440D0C}" type="sibTrans" cxnId="{588478F7-BD81-4409-98F3-BB104C2767B4}">
      <dgm:prSet/>
      <dgm:spPr/>
      <dgm:t>
        <a:bodyPr/>
        <a:lstStyle/>
        <a:p>
          <a:endParaRPr lang="ms-MY"/>
        </a:p>
      </dgm:t>
    </dgm:pt>
    <dgm:pt modelId="{CDD491CC-81DC-4D7A-B67F-0D4BA1120BE6}">
      <dgm:prSet phldrT="[Text]"/>
      <dgm:spPr/>
      <dgm:t>
        <a:bodyPr/>
        <a:lstStyle/>
        <a:p>
          <a:r>
            <a:rPr lang="ms-MY" dirty="0" smtClean="0"/>
            <a:t>tidak boleh mengeji, menghina dan merendahkan sesama manusia walau apa bangsa dan agama sekalipun. </a:t>
          </a:r>
          <a:endParaRPr lang="ms-MY" dirty="0"/>
        </a:p>
      </dgm:t>
    </dgm:pt>
    <dgm:pt modelId="{1136EEBE-D21D-4AE4-B0B5-CF5FD26549FF}" type="parTrans" cxnId="{8B133136-BBAC-49C3-B1F8-BA37CC282A11}">
      <dgm:prSet/>
      <dgm:spPr/>
      <dgm:t>
        <a:bodyPr/>
        <a:lstStyle/>
        <a:p>
          <a:endParaRPr lang="ms-MY"/>
        </a:p>
      </dgm:t>
    </dgm:pt>
    <dgm:pt modelId="{97570BB8-7AB7-4696-922D-E35A91747631}" type="sibTrans" cxnId="{8B133136-BBAC-49C3-B1F8-BA37CC282A11}">
      <dgm:prSet/>
      <dgm:spPr/>
      <dgm:t>
        <a:bodyPr/>
        <a:lstStyle/>
        <a:p>
          <a:endParaRPr lang="ms-MY"/>
        </a:p>
      </dgm:t>
    </dgm:pt>
    <dgm:pt modelId="{448DF3A0-BE05-437C-AA09-E49D8080B3AF}">
      <dgm:prSet phldrT="[Text]"/>
      <dgm:spPr/>
      <dgm:t>
        <a:bodyPr/>
        <a:lstStyle/>
        <a:p>
          <a:r>
            <a:rPr lang="ms-MY" dirty="0" smtClean="0"/>
            <a:t>Mewajibkan umatnya menunjukkan akhlak dan keperibadian mulia kepada masyarakat bukan Islam.</a:t>
          </a:r>
          <a:endParaRPr lang="ms-MY" dirty="0"/>
        </a:p>
      </dgm:t>
    </dgm:pt>
    <dgm:pt modelId="{7F13427E-A932-445D-8D76-6A8456AE1138}" type="parTrans" cxnId="{04544617-3C82-4D98-9D94-47FAABEB8E7B}">
      <dgm:prSet/>
      <dgm:spPr/>
      <dgm:t>
        <a:bodyPr/>
        <a:lstStyle/>
        <a:p>
          <a:endParaRPr lang="ms-MY"/>
        </a:p>
      </dgm:t>
    </dgm:pt>
    <dgm:pt modelId="{8F09FF1F-51E6-4866-9E4B-5B36B944E1F4}" type="sibTrans" cxnId="{04544617-3C82-4D98-9D94-47FAABEB8E7B}">
      <dgm:prSet/>
      <dgm:spPr/>
      <dgm:t>
        <a:bodyPr/>
        <a:lstStyle/>
        <a:p>
          <a:endParaRPr lang="ms-MY"/>
        </a:p>
      </dgm:t>
    </dgm:pt>
    <dgm:pt modelId="{8EFE885D-009D-47EA-B5DD-4966ECC01AA5}">
      <dgm:prSet phldrT="[Text]"/>
      <dgm:spPr/>
      <dgm:t>
        <a:bodyPr/>
        <a:lstStyle/>
        <a:p>
          <a:r>
            <a:rPr lang="ms-MY" smtClean="0"/>
            <a:t>menjelaskan bahawa manusia adalah makhluk yang dimuliakan dan diberi kelebihan berbanding pelbagai ciptaan lain</a:t>
          </a:r>
          <a:endParaRPr lang="ms-MY" dirty="0"/>
        </a:p>
      </dgm:t>
    </dgm:pt>
    <dgm:pt modelId="{42B466FD-94B5-479F-A346-271062B7C3AD}" type="parTrans" cxnId="{84E97194-7B66-4910-83BD-A02CD694CA08}">
      <dgm:prSet/>
      <dgm:spPr/>
      <dgm:t>
        <a:bodyPr/>
        <a:lstStyle/>
        <a:p>
          <a:endParaRPr lang="ms-MY"/>
        </a:p>
      </dgm:t>
    </dgm:pt>
    <dgm:pt modelId="{C4BF5F83-DE69-4A17-A325-646BD4A89A70}" type="sibTrans" cxnId="{84E97194-7B66-4910-83BD-A02CD694CA08}">
      <dgm:prSet/>
      <dgm:spPr/>
      <dgm:t>
        <a:bodyPr/>
        <a:lstStyle/>
        <a:p>
          <a:endParaRPr lang="ms-MY"/>
        </a:p>
      </dgm:t>
    </dgm:pt>
    <dgm:pt modelId="{3B90BE16-4390-48AD-9F23-FAD02A4AFF67}" type="pres">
      <dgm:prSet presAssocID="{02BFA6EA-8224-4213-A8B1-E2FFEB883737}" presName="hierChild1" presStyleCnt="0">
        <dgm:presLayoutVars>
          <dgm:chPref val="1"/>
          <dgm:dir/>
          <dgm:animOne val="branch"/>
          <dgm:animLvl val="lvl"/>
          <dgm:resizeHandles/>
        </dgm:presLayoutVars>
      </dgm:prSet>
      <dgm:spPr/>
      <dgm:t>
        <a:bodyPr/>
        <a:lstStyle/>
        <a:p>
          <a:endParaRPr lang="en-US"/>
        </a:p>
      </dgm:t>
    </dgm:pt>
    <dgm:pt modelId="{785F60AB-BFE3-45B6-841D-0887336851B2}" type="pres">
      <dgm:prSet presAssocID="{6C2FDF41-D296-426D-8EE1-9BD3E60B62F0}" presName="hierRoot1" presStyleCnt="0"/>
      <dgm:spPr/>
    </dgm:pt>
    <dgm:pt modelId="{15C10617-037E-447F-B36E-E892859B4224}" type="pres">
      <dgm:prSet presAssocID="{6C2FDF41-D296-426D-8EE1-9BD3E60B62F0}" presName="composite" presStyleCnt="0"/>
      <dgm:spPr/>
    </dgm:pt>
    <dgm:pt modelId="{0F3EF3D7-49F0-42D6-9537-03E5804CB1DE}" type="pres">
      <dgm:prSet presAssocID="{6C2FDF41-D296-426D-8EE1-9BD3E60B62F0}" presName="background" presStyleLbl="node0" presStyleIdx="0" presStyleCnt="1"/>
      <dgm:spPr/>
    </dgm:pt>
    <dgm:pt modelId="{D10A54E3-BDEF-45BB-89B2-BD9F2F4B21F1}" type="pres">
      <dgm:prSet presAssocID="{6C2FDF41-D296-426D-8EE1-9BD3E60B62F0}" presName="text" presStyleLbl="fgAcc0" presStyleIdx="0" presStyleCnt="1">
        <dgm:presLayoutVars>
          <dgm:chPref val="3"/>
        </dgm:presLayoutVars>
      </dgm:prSet>
      <dgm:spPr/>
      <dgm:t>
        <a:bodyPr/>
        <a:lstStyle/>
        <a:p>
          <a:endParaRPr lang="en-US"/>
        </a:p>
      </dgm:t>
    </dgm:pt>
    <dgm:pt modelId="{0380010A-C944-424D-B73F-005300179C69}" type="pres">
      <dgm:prSet presAssocID="{6C2FDF41-D296-426D-8EE1-9BD3E60B62F0}" presName="hierChild2" presStyleCnt="0"/>
      <dgm:spPr/>
    </dgm:pt>
    <dgm:pt modelId="{39ED0BD3-BB3D-4C7D-ADDB-6CD0D293D305}" type="pres">
      <dgm:prSet presAssocID="{1127A5B4-2FB9-46AE-8E02-756A66CE6EEB}" presName="Name10" presStyleLbl="parChTrans1D2" presStyleIdx="0" presStyleCnt="4"/>
      <dgm:spPr/>
      <dgm:t>
        <a:bodyPr/>
        <a:lstStyle/>
        <a:p>
          <a:endParaRPr lang="en-US"/>
        </a:p>
      </dgm:t>
    </dgm:pt>
    <dgm:pt modelId="{E61E0716-EAD6-4A8E-A503-FE6F39C4D654}" type="pres">
      <dgm:prSet presAssocID="{9194C521-D4BD-4458-96E9-D4A723829C55}" presName="hierRoot2" presStyleCnt="0"/>
      <dgm:spPr/>
    </dgm:pt>
    <dgm:pt modelId="{75D8871E-85A5-46BB-BAA4-80B4D749C2DD}" type="pres">
      <dgm:prSet presAssocID="{9194C521-D4BD-4458-96E9-D4A723829C55}" presName="composite2" presStyleCnt="0"/>
      <dgm:spPr/>
    </dgm:pt>
    <dgm:pt modelId="{8B0297A7-04AD-4768-8A41-585AC29DB2BD}" type="pres">
      <dgm:prSet presAssocID="{9194C521-D4BD-4458-96E9-D4A723829C55}" presName="background2" presStyleLbl="node2" presStyleIdx="0" presStyleCnt="4"/>
      <dgm:spPr/>
    </dgm:pt>
    <dgm:pt modelId="{1F6104D4-0955-48A8-9439-36B1CBB37B8A}" type="pres">
      <dgm:prSet presAssocID="{9194C521-D4BD-4458-96E9-D4A723829C55}" presName="text2" presStyleLbl="fgAcc2" presStyleIdx="0" presStyleCnt="4">
        <dgm:presLayoutVars>
          <dgm:chPref val="3"/>
        </dgm:presLayoutVars>
      </dgm:prSet>
      <dgm:spPr/>
      <dgm:t>
        <a:bodyPr/>
        <a:lstStyle/>
        <a:p>
          <a:endParaRPr lang="en-US"/>
        </a:p>
      </dgm:t>
    </dgm:pt>
    <dgm:pt modelId="{D3ACD3CA-2FC7-402D-A1AD-66BC0C579643}" type="pres">
      <dgm:prSet presAssocID="{9194C521-D4BD-4458-96E9-D4A723829C55}" presName="hierChild3" presStyleCnt="0"/>
      <dgm:spPr/>
    </dgm:pt>
    <dgm:pt modelId="{6E693A2A-B524-4247-A7E5-91B6083413AE}" type="pres">
      <dgm:prSet presAssocID="{1136EEBE-D21D-4AE4-B0B5-CF5FD26549FF}" presName="Name10" presStyleLbl="parChTrans1D2" presStyleIdx="1" presStyleCnt="4"/>
      <dgm:spPr/>
      <dgm:t>
        <a:bodyPr/>
        <a:lstStyle/>
        <a:p>
          <a:endParaRPr lang="en-US"/>
        </a:p>
      </dgm:t>
    </dgm:pt>
    <dgm:pt modelId="{25C44BDB-A917-4E51-9569-39D99529EE89}" type="pres">
      <dgm:prSet presAssocID="{CDD491CC-81DC-4D7A-B67F-0D4BA1120BE6}" presName="hierRoot2" presStyleCnt="0"/>
      <dgm:spPr/>
    </dgm:pt>
    <dgm:pt modelId="{BFF00EE9-74D4-48E1-A822-666820B54594}" type="pres">
      <dgm:prSet presAssocID="{CDD491CC-81DC-4D7A-B67F-0D4BA1120BE6}" presName="composite2" presStyleCnt="0"/>
      <dgm:spPr/>
    </dgm:pt>
    <dgm:pt modelId="{068FF6D5-5237-447C-A7A4-302E3AF0BD5C}" type="pres">
      <dgm:prSet presAssocID="{CDD491CC-81DC-4D7A-B67F-0D4BA1120BE6}" presName="background2" presStyleLbl="node2" presStyleIdx="1" presStyleCnt="4"/>
      <dgm:spPr/>
    </dgm:pt>
    <dgm:pt modelId="{0B6E946F-CD18-48D4-9018-53853FC5752E}" type="pres">
      <dgm:prSet presAssocID="{CDD491CC-81DC-4D7A-B67F-0D4BA1120BE6}" presName="text2" presStyleLbl="fgAcc2" presStyleIdx="1" presStyleCnt="4">
        <dgm:presLayoutVars>
          <dgm:chPref val="3"/>
        </dgm:presLayoutVars>
      </dgm:prSet>
      <dgm:spPr/>
      <dgm:t>
        <a:bodyPr/>
        <a:lstStyle/>
        <a:p>
          <a:endParaRPr lang="en-US"/>
        </a:p>
      </dgm:t>
    </dgm:pt>
    <dgm:pt modelId="{20B3DD95-4353-450A-8F5E-55E9C4E43BA4}" type="pres">
      <dgm:prSet presAssocID="{CDD491CC-81DC-4D7A-B67F-0D4BA1120BE6}" presName="hierChild3" presStyleCnt="0"/>
      <dgm:spPr/>
    </dgm:pt>
    <dgm:pt modelId="{55F82C78-318D-44C7-9D22-A5C6ACA34BCB}" type="pres">
      <dgm:prSet presAssocID="{7F13427E-A932-445D-8D76-6A8456AE1138}" presName="Name10" presStyleLbl="parChTrans1D2" presStyleIdx="2" presStyleCnt="4"/>
      <dgm:spPr/>
      <dgm:t>
        <a:bodyPr/>
        <a:lstStyle/>
        <a:p>
          <a:endParaRPr lang="en-US"/>
        </a:p>
      </dgm:t>
    </dgm:pt>
    <dgm:pt modelId="{6DB42282-3EAD-4A7F-B8B8-3A3E5A65A76C}" type="pres">
      <dgm:prSet presAssocID="{448DF3A0-BE05-437C-AA09-E49D8080B3AF}" presName="hierRoot2" presStyleCnt="0"/>
      <dgm:spPr/>
    </dgm:pt>
    <dgm:pt modelId="{12CB560A-CB4C-4440-A940-539145BEC8CB}" type="pres">
      <dgm:prSet presAssocID="{448DF3A0-BE05-437C-AA09-E49D8080B3AF}" presName="composite2" presStyleCnt="0"/>
      <dgm:spPr/>
    </dgm:pt>
    <dgm:pt modelId="{BD8E0F0E-4F23-4818-AFFB-90CDAFABFAFB}" type="pres">
      <dgm:prSet presAssocID="{448DF3A0-BE05-437C-AA09-E49D8080B3AF}" presName="background2" presStyleLbl="node2" presStyleIdx="2" presStyleCnt="4"/>
      <dgm:spPr/>
    </dgm:pt>
    <dgm:pt modelId="{5F103215-38F3-4ED9-A069-0E745EE41478}" type="pres">
      <dgm:prSet presAssocID="{448DF3A0-BE05-437C-AA09-E49D8080B3AF}" presName="text2" presStyleLbl="fgAcc2" presStyleIdx="2" presStyleCnt="4">
        <dgm:presLayoutVars>
          <dgm:chPref val="3"/>
        </dgm:presLayoutVars>
      </dgm:prSet>
      <dgm:spPr/>
      <dgm:t>
        <a:bodyPr/>
        <a:lstStyle/>
        <a:p>
          <a:endParaRPr lang="en-US"/>
        </a:p>
      </dgm:t>
    </dgm:pt>
    <dgm:pt modelId="{BDB700BD-C019-4325-9292-BC9B3CD30288}" type="pres">
      <dgm:prSet presAssocID="{448DF3A0-BE05-437C-AA09-E49D8080B3AF}" presName="hierChild3" presStyleCnt="0"/>
      <dgm:spPr/>
    </dgm:pt>
    <dgm:pt modelId="{BCEEC15D-9310-4CC1-A7BF-9AC926E8C562}" type="pres">
      <dgm:prSet presAssocID="{42B466FD-94B5-479F-A346-271062B7C3AD}" presName="Name10" presStyleLbl="parChTrans1D2" presStyleIdx="3" presStyleCnt="4"/>
      <dgm:spPr/>
      <dgm:t>
        <a:bodyPr/>
        <a:lstStyle/>
        <a:p>
          <a:endParaRPr lang="en-US"/>
        </a:p>
      </dgm:t>
    </dgm:pt>
    <dgm:pt modelId="{212F5A00-D431-46D9-84B3-F27271618DEB}" type="pres">
      <dgm:prSet presAssocID="{8EFE885D-009D-47EA-B5DD-4966ECC01AA5}" presName="hierRoot2" presStyleCnt="0"/>
      <dgm:spPr/>
    </dgm:pt>
    <dgm:pt modelId="{6D68A572-1BA7-4976-8147-C599BD189624}" type="pres">
      <dgm:prSet presAssocID="{8EFE885D-009D-47EA-B5DD-4966ECC01AA5}" presName="composite2" presStyleCnt="0"/>
      <dgm:spPr/>
    </dgm:pt>
    <dgm:pt modelId="{79E50CD7-72A7-46B3-ADF0-D64D6000A536}" type="pres">
      <dgm:prSet presAssocID="{8EFE885D-009D-47EA-B5DD-4966ECC01AA5}" presName="background2" presStyleLbl="node2" presStyleIdx="3" presStyleCnt="4"/>
      <dgm:spPr/>
    </dgm:pt>
    <dgm:pt modelId="{D9FBCBD1-FDD9-4220-8BA4-3518E6E8A55D}" type="pres">
      <dgm:prSet presAssocID="{8EFE885D-009D-47EA-B5DD-4966ECC01AA5}" presName="text2" presStyleLbl="fgAcc2" presStyleIdx="3" presStyleCnt="4">
        <dgm:presLayoutVars>
          <dgm:chPref val="3"/>
        </dgm:presLayoutVars>
      </dgm:prSet>
      <dgm:spPr/>
      <dgm:t>
        <a:bodyPr/>
        <a:lstStyle/>
        <a:p>
          <a:endParaRPr lang="en-US"/>
        </a:p>
      </dgm:t>
    </dgm:pt>
    <dgm:pt modelId="{9C91A3BC-67FE-40E2-A42A-64BB26B49D8A}" type="pres">
      <dgm:prSet presAssocID="{8EFE885D-009D-47EA-B5DD-4966ECC01AA5}" presName="hierChild3" presStyleCnt="0"/>
      <dgm:spPr/>
    </dgm:pt>
  </dgm:ptLst>
  <dgm:cxnLst>
    <dgm:cxn modelId="{7F97317B-873F-46AA-B1D8-1CC6C1BE5DAC}" type="presOf" srcId="{9194C521-D4BD-4458-96E9-D4A723829C55}" destId="{1F6104D4-0955-48A8-9439-36B1CBB37B8A}" srcOrd="0" destOrd="0" presId="urn:microsoft.com/office/officeart/2005/8/layout/hierarchy1"/>
    <dgm:cxn modelId="{C8A3C22E-911D-4080-BD94-32FB14443977}" type="presOf" srcId="{02BFA6EA-8224-4213-A8B1-E2FFEB883737}" destId="{3B90BE16-4390-48AD-9F23-FAD02A4AFF67}" srcOrd="0" destOrd="0" presId="urn:microsoft.com/office/officeart/2005/8/layout/hierarchy1"/>
    <dgm:cxn modelId="{588478F7-BD81-4409-98F3-BB104C2767B4}" srcId="{6C2FDF41-D296-426D-8EE1-9BD3E60B62F0}" destId="{9194C521-D4BD-4458-96E9-D4A723829C55}" srcOrd="0" destOrd="0" parTransId="{1127A5B4-2FB9-46AE-8E02-756A66CE6EEB}" sibTransId="{AC0B35E9-50FA-4953-8C3D-BFDE00440D0C}"/>
    <dgm:cxn modelId="{D7EC67D4-F7DF-4339-935E-4DDEE405435B}" type="presOf" srcId="{42B466FD-94B5-479F-A346-271062B7C3AD}" destId="{BCEEC15D-9310-4CC1-A7BF-9AC926E8C562}" srcOrd="0" destOrd="0" presId="urn:microsoft.com/office/officeart/2005/8/layout/hierarchy1"/>
    <dgm:cxn modelId="{84E97194-7B66-4910-83BD-A02CD694CA08}" srcId="{6C2FDF41-D296-426D-8EE1-9BD3E60B62F0}" destId="{8EFE885D-009D-47EA-B5DD-4966ECC01AA5}" srcOrd="3" destOrd="0" parTransId="{42B466FD-94B5-479F-A346-271062B7C3AD}" sibTransId="{C4BF5F83-DE69-4A17-A325-646BD4A89A70}"/>
    <dgm:cxn modelId="{04544617-3C82-4D98-9D94-47FAABEB8E7B}" srcId="{6C2FDF41-D296-426D-8EE1-9BD3E60B62F0}" destId="{448DF3A0-BE05-437C-AA09-E49D8080B3AF}" srcOrd="2" destOrd="0" parTransId="{7F13427E-A932-445D-8D76-6A8456AE1138}" sibTransId="{8F09FF1F-51E6-4866-9E4B-5B36B944E1F4}"/>
    <dgm:cxn modelId="{478D4015-2AFB-414F-A911-D954A7EB3483}" srcId="{02BFA6EA-8224-4213-A8B1-E2FFEB883737}" destId="{6C2FDF41-D296-426D-8EE1-9BD3E60B62F0}" srcOrd="0" destOrd="0" parTransId="{4A5932CA-6D4A-4C17-B7EB-5EC515B298E7}" sibTransId="{3AF03DBB-6FEC-4E04-8F55-D070DF98F22B}"/>
    <dgm:cxn modelId="{B95FC896-2F4A-4849-B885-85C9805AEF26}" type="presOf" srcId="{CDD491CC-81DC-4D7A-B67F-0D4BA1120BE6}" destId="{0B6E946F-CD18-48D4-9018-53853FC5752E}" srcOrd="0" destOrd="0" presId="urn:microsoft.com/office/officeart/2005/8/layout/hierarchy1"/>
    <dgm:cxn modelId="{90CF9BBB-6524-4881-BCC1-5582EEBAA0CC}" type="presOf" srcId="{1136EEBE-D21D-4AE4-B0B5-CF5FD26549FF}" destId="{6E693A2A-B524-4247-A7E5-91B6083413AE}" srcOrd="0" destOrd="0" presId="urn:microsoft.com/office/officeart/2005/8/layout/hierarchy1"/>
    <dgm:cxn modelId="{3C76944D-13CA-4CDA-92E1-F4E90BD9C058}" type="presOf" srcId="{1127A5B4-2FB9-46AE-8E02-756A66CE6EEB}" destId="{39ED0BD3-BB3D-4C7D-ADDB-6CD0D293D305}" srcOrd="0" destOrd="0" presId="urn:microsoft.com/office/officeart/2005/8/layout/hierarchy1"/>
    <dgm:cxn modelId="{312B8F96-5678-4CB7-A57B-BDFF4BE6A3C7}" type="presOf" srcId="{7F13427E-A932-445D-8D76-6A8456AE1138}" destId="{55F82C78-318D-44C7-9D22-A5C6ACA34BCB}" srcOrd="0" destOrd="0" presId="urn:microsoft.com/office/officeart/2005/8/layout/hierarchy1"/>
    <dgm:cxn modelId="{A3DC7F6F-CBB7-4919-A0EC-6FCB51A3E3EE}" type="presOf" srcId="{6C2FDF41-D296-426D-8EE1-9BD3E60B62F0}" destId="{D10A54E3-BDEF-45BB-89B2-BD9F2F4B21F1}" srcOrd="0" destOrd="0" presId="urn:microsoft.com/office/officeart/2005/8/layout/hierarchy1"/>
    <dgm:cxn modelId="{2B682B09-38FD-4D45-B5DC-CB6D6A732620}" type="presOf" srcId="{8EFE885D-009D-47EA-B5DD-4966ECC01AA5}" destId="{D9FBCBD1-FDD9-4220-8BA4-3518E6E8A55D}" srcOrd="0" destOrd="0" presId="urn:microsoft.com/office/officeart/2005/8/layout/hierarchy1"/>
    <dgm:cxn modelId="{8B133136-BBAC-49C3-B1F8-BA37CC282A11}" srcId="{6C2FDF41-D296-426D-8EE1-9BD3E60B62F0}" destId="{CDD491CC-81DC-4D7A-B67F-0D4BA1120BE6}" srcOrd="1" destOrd="0" parTransId="{1136EEBE-D21D-4AE4-B0B5-CF5FD26549FF}" sibTransId="{97570BB8-7AB7-4696-922D-E35A91747631}"/>
    <dgm:cxn modelId="{0D2DF79E-647E-430E-9F86-ECA19C40731E}" type="presOf" srcId="{448DF3A0-BE05-437C-AA09-E49D8080B3AF}" destId="{5F103215-38F3-4ED9-A069-0E745EE41478}" srcOrd="0" destOrd="0" presId="urn:microsoft.com/office/officeart/2005/8/layout/hierarchy1"/>
    <dgm:cxn modelId="{633C7346-AC9B-49D2-A0FC-9F108FA08959}" type="presParOf" srcId="{3B90BE16-4390-48AD-9F23-FAD02A4AFF67}" destId="{785F60AB-BFE3-45B6-841D-0887336851B2}" srcOrd="0" destOrd="0" presId="urn:microsoft.com/office/officeart/2005/8/layout/hierarchy1"/>
    <dgm:cxn modelId="{DCC86BF6-287C-40FE-9973-BF1BDB1512E1}" type="presParOf" srcId="{785F60AB-BFE3-45B6-841D-0887336851B2}" destId="{15C10617-037E-447F-B36E-E892859B4224}" srcOrd="0" destOrd="0" presId="urn:microsoft.com/office/officeart/2005/8/layout/hierarchy1"/>
    <dgm:cxn modelId="{606ACAA0-59C3-4625-B2DF-4BA5F6314528}" type="presParOf" srcId="{15C10617-037E-447F-B36E-E892859B4224}" destId="{0F3EF3D7-49F0-42D6-9537-03E5804CB1DE}" srcOrd="0" destOrd="0" presId="urn:microsoft.com/office/officeart/2005/8/layout/hierarchy1"/>
    <dgm:cxn modelId="{AFEC93E4-225A-4E10-A369-EC9889795421}" type="presParOf" srcId="{15C10617-037E-447F-B36E-E892859B4224}" destId="{D10A54E3-BDEF-45BB-89B2-BD9F2F4B21F1}" srcOrd="1" destOrd="0" presId="urn:microsoft.com/office/officeart/2005/8/layout/hierarchy1"/>
    <dgm:cxn modelId="{936CDBA6-379C-4D81-ADDD-BC067C05A5DB}" type="presParOf" srcId="{785F60AB-BFE3-45B6-841D-0887336851B2}" destId="{0380010A-C944-424D-B73F-005300179C69}" srcOrd="1" destOrd="0" presId="urn:microsoft.com/office/officeart/2005/8/layout/hierarchy1"/>
    <dgm:cxn modelId="{4402AEAA-CFA0-4B11-95F0-CB93664A849C}" type="presParOf" srcId="{0380010A-C944-424D-B73F-005300179C69}" destId="{39ED0BD3-BB3D-4C7D-ADDB-6CD0D293D305}" srcOrd="0" destOrd="0" presId="urn:microsoft.com/office/officeart/2005/8/layout/hierarchy1"/>
    <dgm:cxn modelId="{3E671994-33B0-490E-A2C5-5B35CC102974}" type="presParOf" srcId="{0380010A-C944-424D-B73F-005300179C69}" destId="{E61E0716-EAD6-4A8E-A503-FE6F39C4D654}" srcOrd="1" destOrd="0" presId="urn:microsoft.com/office/officeart/2005/8/layout/hierarchy1"/>
    <dgm:cxn modelId="{8C29EA60-168F-4314-954F-BF732F70F87B}" type="presParOf" srcId="{E61E0716-EAD6-4A8E-A503-FE6F39C4D654}" destId="{75D8871E-85A5-46BB-BAA4-80B4D749C2DD}" srcOrd="0" destOrd="0" presId="urn:microsoft.com/office/officeart/2005/8/layout/hierarchy1"/>
    <dgm:cxn modelId="{AA935E76-B10B-4775-A498-515D504370C2}" type="presParOf" srcId="{75D8871E-85A5-46BB-BAA4-80B4D749C2DD}" destId="{8B0297A7-04AD-4768-8A41-585AC29DB2BD}" srcOrd="0" destOrd="0" presId="urn:microsoft.com/office/officeart/2005/8/layout/hierarchy1"/>
    <dgm:cxn modelId="{56316F77-D9AF-4529-A68B-651F04F07FD3}" type="presParOf" srcId="{75D8871E-85A5-46BB-BAA4-80B4D749C2DD}" destId="{1F6104D4-0955-48A8-9439-36B1CBB37B8A}" srcOrd="1" destOrd="0" presId="urn:microsoft.com/office/officeart/2005/8/layout/hierarchy1"/>
    <dgm:cxn modelId="{31F621D5-2AC1-4BF8-A30B-AD2F35E030CB}" type="presParOf" srcId="{E61E0716-EAD6-4A8E-A503-FE6F39C4D654}" destId="{D3ACD3CA-2FC7-402D-A1AD-66BC0C579643}" srcOrd="1" destOrd="0" presId="urn:microsoft.com/office/officeart/2005/8/layout/hierarchy1"/>
    <dgm:cxn modelId="{A2553781-DD45-4056-B142-B3AEE1DECB5B}" type="presParOf" srcId="{0380010A-C944-424D-B73F-005300179C69}" destId="{6E693A2A-B524-4247-A7E5-91B6083413AE}" srcOrd="2" destOrd="0" presId="urn:microsoft.com/office/officeart/2005/8/layout/hierarchy1"/>
    <dgm:cxn modelId="{B3D6A448-06B8-4B9B-9FF9-4211AECFBBF1}" type="presParOf" srcId="{0380010A-C944-424D-B73F-005300179C69}" destId="{25C44BDB-A917-4E51-9569-39D99529EE89}" srcOrd="3" destOrd="0" presId="urn:microsoft.com/office/officeart/2005/8/layout/hierarchy1"/>
    <dgm:cxn modelId="{E982EBA5-86C4-41CD-A141-B953C411DFE8}" type="presParOf" srcId="{25C44BDB-A917-4E51-9569-39D99529EE89}" destId="{BFF00EE9-74D4-48E1-A822-666820B54594}" srcOrd="0" destOrd="0" presId="urn:microsoft.com/office/officeart/2005/8/layout/hierarchy1"/>
    <dgm:cxn modelId="{FFBD0FF7-89BB-455A-AF57-1524CA45DE76}" type="presParOf" srcId="{BFF00EE9-74D4-48E1-A822-666820B54594}" destId="{068FF6D5-5237-447C-A7A4-302E3AF0BD5C}" srcOrd="0" destOrd="0" presId="urn:microsoft.com/office/officeart/2005/8/layout/hierarchy1"/>
    <dgm:cxn modelId="{FBB82D13-C87C-4541-A35B-CDE2DCC05777}" type="presParOf" srcId="{BFF00EE9-74D4-48E1-A822-666820B54594}" destId="{0B6E946F-CD18-48D4-9018-53853FC5752E}" srcOrd="1" destOrd="0" presId="urn:microsoft.com/office/officeart/2005/8/layout/hierarchy1"/>
    <dgm:cxn modelId="{1310CC88-FFCB-47DA-84B2-942A1FEA223F}" type="presParOf" srcId="{25C44BDB-A917-4E51-9569-39D99529EE89}" destId="{20B3DD95-4353-450A-8F5E-55E9C4E43BA4}" srcOrd="1" destOrd="0" presId="urn:microsoft.com/office/officeart/2005/8/layout/hierarchy1"/>
    <dgm:cxn modelId="{26966E6D-CBB0-49A0-AC68-0F688C7930B6}" type="presParOf" srcId="{0380010A-C944-424D-B73F-005300179C69}" destId="{55F82C78-318D-44C7-9D22-A5C6ACA34BCB}" srcOrd="4" destOrd="0" presId="urn:microsoft.com/office/officeart/2005/8/layout/hierarchy1"/>
    <dgm:cxn modelId="{79E8495E-4B83-478E-A894-418FC64C1737}" type="presParOf" srcId="{0380010A-C944-424D-B73F-005300179C69}" destId="{6DB42282-3EAD-4A7F-B8B8-3A3E5A65A76C}" srcOrd="5" destOrd="0" presId="urn:microsoft.com/office/officeart/2005/8/layout/hierarchy1"/>
    <dgm:cxn modelId="{FAD4D839-DF25-41A6-8C73-AB745607BD07}" type="presParOf" srcId="{6DB42282-3EAD-4A7F-B8B8-3A3E5A65A76C}" destId="{12CB560A-CB4C-4440-A940-539145BEC8CB}" srcOrd="0" destOrd="0" presId="urn:microsoft.com/office/officeart/2005/8/layout/hierarchy1"/>
    <dgm:cxn modelId="{24AE1CCE-AF8F-4FEA-89E5-1EF325033597}" type="presParOf" srcId="{12CB560A-CB4C-4440-A940-539145BEC8CB}" destId="{BD8E0F0E-4F23-4818-AFFB-90CDAFABFAFB}" srcOrd="0" destOrd="0" presId="urn:microsoft.com/office/officeart/2005/8/layout/hierarchy1"/>
    <dgm:cxn modelId="{4098A5CA-2D16-4D06-B53B-9EB86F5C0922}" type="presParOf" srcId="{12CB560A-CB4C-4440-A940-539145BEC8CB}" destId="{5F103215-38F3-4ED9-A069-0E745EE41478}" srcOrd="1" destOrd="0" presId="urn:microsoft.com/office/officeart/2005/8/layout/hierarchy1"/>
    <dgm:cxn modelId="{133FED95-D1AC-4D59-AAAC-E3DAC05DF556}" type="presParOf" srcId="{6DB42282-3EAD-4A7F-B8B8-3A3E5A65A76C}" destId="{BDB700BD-C019-4325-9292-BC9B3CD30288}" srcOrd="1" destOrd="0" presId="urn:microsoft.com/office/officeart/2005/8/layout/hierarchy1"/>
    <dgm:cxn modelId="{6DC0CA48-7445-49AB-846D-C970D424273C}" type="presParOf" srcId="{0380010A-C944-424D-B73F-005300179C69}" destId="{BCEEC15D-9310-4CC1-A7BF-9AC926E8C562}" srcOrd="6" destOrd="0" presId="urn:microsoft.com/office/officeart/2005/8/layout/hierarchy1"/>
    <dgm:cxn modelId="{02C6D7D0-9940-4CB9-8E82-D5458E9039E2}" type="presParOf" srcId="{0380010A-C944-424D-B73F-005300179C69}" destId="{212F5A00-D431-46D9-84B3-F27271618DEB}" srcOrd="7" destOrd="0" presId="urn:microsoft.com/office/officeart/2005/8/layout/hierarchy1"/>
    <dgm:cxn modelId="{0AB346C8-2CF3-4236-89D3-8C830F4517B5}" type="presParOf" srcId="{212F5A00-D431-46D9-84B3-F27271618DEB}" destId="{6D68A572-1BA7-4976-8147-C599BD189624}" srcOrd="0" destOrd="0" presId="urn:microsoft.com/office/officeart/2005/8/layout/hierarchy1"/>
    <dgm:cxn modelId="{D6BD2824-4C09-4186-ADF3-95AA26AD6574}" type="presParOf" srcId="{6D68A572-1BA7-4976-8147-C599BD189624}" destId="{79E50CD7-72A7-46B3-ADF0-D64D6000A536}" srcOrd="0" destOrd="0" presId="urn:microsoft.com/office/officeart/2005/8/layout/hierarchy1"/>
    <dgm:cxn modelId="{46EE0230-B7E5-40AD-98CC-EEC8CC6D2740}" type="presParOf" srcId="{6D68A572-1BA7-4976-8147-C599BD189624}" destId="{D9FBCBD1-FDD9-4220-8BA4-3518E6E8A55D}" srcOrd="1" destOrd="0" presId="urn:microsoft.com/office/officeart/2005/8/layout/hierarchy1"/>
    <dgm:cxn modelId="{65A50A5E-14EA-4759-9C73-1B7B4A7DB66C}" type="presParOf" srcId="{212F5A00-D431-46D9-84B3-F27271618DEB}" destId="{9C91A3BC-67FE-40E2-A42A-64BB26B49D8A}"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B6BCE-20B7-4990-B0C6-8192F3A18065}" type="doc">
      <dgm:prSet loTypeId="urn:microsoft.com/office/officeart/2005/8/layout/bProcess3" loCatId="process" qsTypeId="urn:microsoft.com/office/officeart/2005/8/quickstyle/3d4" qsCatId="3D" csTypeId="urn:microsoft.com/office/officeart/2005/8/colors/colorful4" csCatId="colorful" phldr="1"/>
      <dgm:spPr/>
      <dgm:t>
        <a:bodyPr/>
        <a:lstStyle/>
        <a:p>
          <a:endParaRPr lang="ms-MY"/>
        </a:p>
      </dgm:t>
    </dgm:pt>
    <dgm:pt modelId="{7074312D-8085-4E0E-97B4-7632A48D1DE3}">
      <dgm:prSet phldrT="[Text]"/>
      <dgm:spPr/>
      <dgm:t>
        <a:bodyPr/>
        <a:lstStyle/>
        <a:p>
          <a:r>
            <a:rPr lang="ms-MY" b="1" dirty="0" smtClean="0">
              <a:solidFill>
                <a:schemeClr val="bg2">
                  <a:lumMod val="10000"/>
                </a:schemeClr>
              </a:solidFill>
              <a:effectLst/>
            </a:rPr>
            <a:t>sulan Syawal adalah masa yang paling sesuai untuk kita menghubungkan kembali sillaturahim</a:t>
          </a:r>
          <a:endParaRPr lang="ms-MY" b="1" dirty="0">
            <a:solidFill>
              <a:schemeClr val="bg2">
                <a:lumMod val="10000"/>
              </a:schemeClr>
            </a:solidFill>
            <a:effectLst/>
          </a:endParaRPr>
        </a:p>
      </dgm:t>
    </dgm:pt>
    <dgm:pt modelId="{76F36024-D4FB-4AB3-9BEC-0F3EBBA283AD}" type="parTrans" cxnId="{567889D5-43E5-4800-BCBF-579AD806D902}">
      <dgm:prSet/>
      <dgm:spPr/>
      <dgm:t>
        <a:bodyPr/>
        <a:lstStyle/>
        <a:p>
          <a:endParaRPr lang="ms-MY" b="1">
            <a:solidFill>
              <a:schemeClr val="bg2">
                <a:lumMod val="10000"/>
              </a:schemeClr>
            </a:solidFill>
            <a:effectLst/>
          </a:endParaRPr>
        </a:p>
      </dgm:t>
    </dgm:pt>
    <dgm:pt modelId="{21038418-D1C9-41AA-80DB-7E53DE1F219B}" type="sibTrans" cxnId="{567889D5-43E5-4800-BCBF-579AD806D902}">
      <dgm:prSet/>
      <dgm:spPr/>
      <dgm:t>
        <a:bodyPr/>
        <a:lstStyle/>
        <a:p>
          <a:endParaRPr lang="ms-MY" b="1">
            <a:solidFill>
              <a:schemeClr val="bg2">
                <a:lumMod val="10000"/>
              </a:schemeClr>
            </a:solidFill>
            <a:effectLst/>
          </a:endParaRPr>
        </a:p>
      </dgm:t>
    </dgm:pt>
    <dgm:pt modelId="{70208CE1-9267-45D5-A704-D436F25489A1}">
      <dgm:prSet phldrT="[Text]"/>
      <dgm:spPr/>
      <dgm:t>
        <a:bodyPr/>
        <a:lstStyle/>
        <a:p>
          <a:r>
            <a:rPr lang="ms-MY" b="1" dirty="0" smtClean="0">
              <a:solidFill>
                <a:schemeClr val="bg2">
                  <a:lumMod val="10000"/>
                </a:schemeClr>
              </a:solidFill>
              <a:effectLst/>
            </a:rPr>
            <a:t>ambillah peluang bulan yang penuh berkat ini untuk mengeratkan kembali hubungan yang kian pudar</a:t>
          </a:r>
          <a:endParaRPr lang="ms-MY" b="1" dirty="0">
            <a:solidFill>
              <a:schemeClr val="bg2">
                <a:lumMod val="10000"/>
              </a:schemeClr>
            </a:solidFill>
            <a:effectLst/>
          </a:endParaRPr>
        </a:p>
      </dgm:t>
    </dgm:pt>
    <dgm:pt modelId="{20260A35-C024-4653-8350-137E7A8624EC}" type="parTrans" cxnId="{6BFB38C9-B981-4335-A87C-B2A77EF4ADBD}">
      <dgm:prSet/>
      <dgm:spPr/>
      <dgm:t>
        <a:bodyPr/>
        <a:lstStyle/>
        <a:p>
          <a:endParaRPr lang="ms-MY" b="1">
            <a:solidFill>
              <a:schemeClr val="bg2">
                <a:lumMod val="10000"/>
              </a:schemeClr>
            </a:solidFill>
            <a:effectLst/>
          </a:endParaRPr>
        </a:p>
      </dgm:t>
    </dgm:pt>
    <dgm:pt modelId="{5D0A3046-1D9A-4D39-909A-6C09F5656A0C}" type="sibTrans" cxnId="{6BFB38C9-B981-4335-A87C-B2A77EF4ADBD}">
      <dgm:prSet/>
      <dgm:spPr/>
      <dgm:t>
        <a:bodyPr/>
        <a:lstStyle/>
        <a:p>
          <a:endParaRPr lang="ms-MY" b="1">
            <a:solidFill>
              <a:schemeClr val="bg2">
                <a:lumMod val="10000"/>
              </a:schemeClr>
            </a:solidFill>
            <a:effectLst/>
          </a:endParaRPr>
        </a:p>
      </dgm:t>
    </dgm:pt>
    <dgm:pt modelId="{38E0B5BD-9F97-4327-B336-5E5681647741}">
      <dgm:prSet phldrT="[Text]"/>
      <dgm:spPr/>
      <dgm:t>
        <a:bodyPr/>
        <a:lstStyle/>
        <a:p>
          <a:r>
            <a:rPr lang="ms-MY" b="1" dirty="0" smtClean="0">
              <a:solidFill>
                <a:schemeClr val="bg2">
                  <a:lumMod val="10000"/>
                </a:schemeClr>
              </a:solidFill>
              <a:effectLst/>
            </a:rPr>
            <a:t>seseorang itu tidak dikira sempurna imannya sekiranya ia tidak menghubungkan silaturrahim</a:t>
          </a:r>
          <a:endParaRPr lang="ms-MY" b="1" dirty="0">
            <a:solidFill>
              <a:schemeClr val="bg2">
                <a:lumMod val="10000"/>
              </a:schemeClr>
            </a:solidFill>
            <a:effectLst/>
          </a:endParaRPr>
        </a:p>
      </dgm:t>
    </dgm:pt>
    <dgm:pt modelId="{A40B7FD8-E450-46B3-960E-3D978EA90029}" type="parTrans" cxnId="{1E949624-30F9-4BC9-9B0D-CF1A4CAE91F8}">
      <dgm:prSet/>
      <dgm:spPr/>
      <dgm:t>
        <a:bodyPr/>
        <a:lstStyle/>
        <a:p>
          <a:endParaRPr lang="ms-MY" b="1">
            <a:solidFill>
              <a:schemeClr val="bg2">
                <a:lumMod val="10000"/>
              </a:schemeClr>
            </a:solidFill>
            <a:effectLst/>
          </a:endParaRPr>
        </a:p>
      </dgm:t>
    </dgm:pt>
    <dgm:pt modelId="{42E28A89-D0A2-47F2-BD26-54D253FCC216}" type="sibTrans" cxnId="{1E949624-30F9-4BC9-9B0D-CF1A4CAE91F8}">
      <dgm:prSet/>
      <dgm:spPr/>
      <dgm:t>
        <a:bodyPr/>
        <a:lstStyle/>
        <a:p>
          <a:endParaRPr lang="ms-MY" b="1">
            <a:solidFill>
              <a:schemeClr val="bg2">
                <a:lumMod val="10000"/>
              </a:schemeClr>
            </a:solidFill>
            <a:effectLst/>
          </a:endParaRPr>
        </a:p>
      </dgm:t>
    </dgm:pt>
    <dgm:pt modelId="{4E1BBCDE-CD98-4523-ADA5-DD6F9C6630C1}">
      <dgm:prSet phldrT="[Text]"/>
      <dgm:spPr/>
      <dgm:t>
        <a:bodyPr/>
        <a:lstStyle/>
        <a:p>
          <a:r>
            <a:rPr lang="ms-MY" b="1" dirty="0" smtClean="0">
              <a:solidFill>
                <a:schemeClr val="bg2">
                  <a:lumMod val="10000"/>
                </a:schemeClr>
              </a:solidFill>
              <a:effectLst/>
            </a:rPr>
            <a:t>maksudnya Hadis : </a:t>
          </a:r>
        </a:p>
        <a:p>
          <a:r>
            <a:rPr lang="ms-MY" b="1" dirty="0" smtClean="0">
              <a:solidFill>
                <a:schemeClr val="bg2">
                  <a:lumMod val="10000"/>
                </a:schemeClr>
              </a:solidFill>
              <a:effectLst/>
            </a:rPr>
            <a:t>“</a:t>
          </a:r>
          <a:r>
            <a:rPr lang="ms-MY" b="1" i="1" dirty="0" smtClean="0">
              <a:solidFill>
                <a:schemeClr val="bg2">
                  <a:lumMod val="10000"/>
                </a:schemeClr>
              </a:solidFill>
              <a:effectLst/>
            </a:rPr>
            <a:t>Dan sesiapa yang beriman kepada Allah dan hari akhirat, maka hendaklah dia menghubungkan silaturahim</a:t>
          </a:r>
          <a:r>
            <a:rPr lang="ms-MY" b="1" dirty="0" smtClean="0">
              <a:solidFill>
                <a:schemeClr val="bg2">
                  <a:lumMod val="10000"/>
                </a:schemeClr>
              </a:solidFill>
              <a:effectLst/>
            </a:rPr>
            <a:t>.”</a:t>
          </a:r>
          <a:endParaRPr lang="ms-MY" b="1" dirty="0">
            <a:solidFill>
              <a:schemeClr val="bg2">
                <a:lumMod val="10000"/>
              </a:schemeClr>
            </a:solidFill>
            <a:effectLst/>
          </a:endParaRPr>
        </a:p>
      </dgm:t>
    </dgm:pt>
    <dgm:pt modelId="{7BA78A43-F33C-49F9-B3FC-833BA7AC3D0D}" type="parTrans" cxnId="{EBA15423-079C-4036-A227-AD8D7C919AB8}">
      <dgm:prSet/>
      <dgm:spPr/>
      <dgm:t>
        <a:bodyPr/>
        <a:lstStyle/>
        <a:p>
          <a:endParaRPr lang="ms-MY" b="1">
            <a:solidFill>
              <a:schemeClr val="bg2">
                <a:lumMod val="10000"/>
              </a:schemeClr>
            </a:solidFill>
            <a:effectLst/>
          </a:endParaRPr>
        </a:p>
      </dgm:t>
    </dgm:pt>
    <dgm:pt modelId="{A9533E5E-1904-4CFF-9089-EACCFC54C092}" type="sibTrans" cxnId="{EBA15423-079C-4036-A227-AD8D7C919AB8}">
      <dgm:prSet/>
      <dgm:spPr/>
      <dgm:t>
        <a:bodyPr/>
        <a:lstStyle/>
        <a:p>
          <a:endParaRPr lang="ms-MY" b="1">
            <a:solidFill>
              <a:schemeClr val="bg2">
                <a:lumMod val="10000"/>
              </a:schemeClr>
            </a:solidFill>
            <a:effectLst/>
          </a:endParaRPr>
        </a:p>
      </dgm:t>
    </dgm:pt>
    <dgm:pt modelId="{0AB6CEBF-8950-4913-A4CE-835566EF3E0B}" type="pres">
      <dgm:prSet presAssocID="{E2AB6BCE-20B7-4990-B0C6-8192F3A18065}" presName="Name0" presStyleCnt="0">
        <dgm:presLayoutVars>
          <dgm:dir/>
          <dgm:resizeHandles val="exact"/>
        </dgm:presLayoutVars>
      </dgm:prSet>
      <dgm:spPr/>
      <dgm:t>
        <a:bodyPr/>
        <a:lstStyle/>
        <a:p>
          <a:endParaRPr lang="en-US"/>
        </a:p>
      </dgm:t>
    </dgm:pt>
    <dgm:pt modelId="{31151A92-1F19-4F36-AD0B-8203B4F42AA4}" type="pres">
      <dgm:prSet presAssocID="{7074312D-8085-4E0E-97B4-7632A48D1DE3}" presName="node" presStyleLbl="node1" presStyleIdx="0" presStyleCnt="4">
        <dgm:presLayoutVars>
          <dgm:bulletEnabled val="1"/>
        </dgm:presLayoutVars>
      </dgm:prSet>
      <dgm:spPr/>
      <dgm:t>
        <a:bodyPr/>
        <a:lstStyle/>
        <a:p>
          <a:endParaRPr lang="ms-MY"/>
        </a:p>
      </dgm:t>
    </dgm:pt>
    <dgm:pt modelId="{D8EFEE06-D7A7-404B-941D-14CE3B1858D6}" type="pres">
      <dgm:prSet presAssocID="{21038418-D1C9-41AA-80DB-7E53DE1F219B}" presName="sibTrans" presStyleLbl="sibTrans1D1" presStyleIdx="0" presStyleCnt="3"/>
      <dgm:spPr/>
      <dgm:t>
        <a:bodyPr/>
        <a:lstStyle/>
        <a:p>
          <a:endParaRPr lang="en-US"/>
        </a:p>
      </dgm:t>
    </dgm:pt>
    <dgm:pt modelId="{8FC40535-53F5-46CF-8ADA-A118F61B55D6}" type="pres">
      <dgm:prSet presAssocID="{21038418-D1C9-41AA-80DB-7E53DE1F219B}" presName="connectorText" presStyleLbl="sibTrans1D1" presStyleIdx="0" presStyleCnt="3"/>
      <dgm:spPr/>
      <dgm:t>
        <a:bodyPr/>
        <a:lstStyle/>
        <a:p>
          <a:endParaRPr lang="en-US"/>
        </a:p>
      </dgm:t>
    </dgm:pt>
    <dgm:pt modelId="{04FC66F7-F40D-471A-8ADC-41E40CBA19AC}" type="pres">
      <dgm:prSet presAssocID="{70208CE1-9267-45D5-A704-D436F25489A1}" presName="node" presStyleLbl="node1" presStyleIdx="1" presStyleCnt="4">
        <dgm:presLayoutVars>
          <dgm:bulletEnabled val="1"/>
        </dgm:presLayoutVars>
      </dgm:prSet>
      <dgm:spPr/>
      <dgm:t>
        <a:bodyPr/>
        <a:lstStyle/>
        <a:p>
          <a:endParaRPr lang="en-US"/>
        </a:p>
      </dgm:t>
    </dgm:pt>
    <dgm:pt modelId="{83C3C4CC-84FA-49E8-A853-D9780FC29042}" type="pres">
      <dgm:prSet presAssocID="{5D0A3046-1D9A-4D39-909A-6C09F5656A0C}" presName="sibTrans" presStyleLbl="sibTrans1D1" presStyleIdx="1" presStyleCnt="3"/>
      <dgm:spPr/>
      <dgm:t>
        <a:bodyPr/>
        <a:lstStyle/>
        <a:p>
          <a:endParaRPr lang="en-US"/>
        </a:p>
      </dgm:t>
    </dgm:pt>
    <dgm:pt modelId="{764434DC-7177-4EA7-8CC9-CCAA184DFE02}" type="pres">
      <dgm:prSet presAssocID="{5D0A3046-1D9A-4D39-909A-6C09F5656A0C}" presName="connectorText" presStyleLbl="sibTrans1D1" presStyleIdx="1" presStyleCnt="3"/>
      <dgm:spPr/>
      <dgm:t>
        <a:bodyPr/>
        <a:lstStyle/>
        <a:p>
          <a:endParaRPr lang="en-US"/>
        </a:p>
      </dgm:t>
    </dgm:pt>
    <dgm:pt modelId="{59C91309-215D-47C7-A4A6-D9F60D993856}" type="pres">
      <dgm:prSet presAssocID="{38E0B5BD-9F97-4327-B336-5E5681647741}" presName="node" presStyleLbl="node1" presStyleIdx="2" presStyleCnt="4">
        <dgm:presLayoutVars>
          <dgm:bulletEnabled val="1"/>
        </dgm:presLayoutVars>
      </dgm:prSet>
      <dgm:spPr/>
      <dgm:t>
        <a:bodyPr/>
        <a:lstStyle/>
        <a:p>
          <a:endParaRPr lang="ms-MY"/>
        </a:p>
      </dgm:t>
    </dgm:pt>
    <dgm:pt modelId="{6590145D-7409-41EF-A330-E839C34441D0}" type="pres">
      <dgm:prSet presAssocID="{42E28A89-D0A2-47F2-BD26-54D253FCC216}" presName="sibTrans" presStyleLbl="sibTrans1D1" presStyleIdx="2" presStyleCnt="3"/>
      <dgm:spPr/>
      <dgm:t>
        <a:bodyPr/>
        <a:lstStyle/>
        <a:p>
          <a:endParaRPr lang="en-US"/>
        </a:p>
      </dgm:t>
    </dgm:pt>
    <dgm:pt modelId="{AE643252-4FAD-46E2-9DBB-CCE4B12041BC}" type="pres">
      <dgm:prSet presAssocID="{42E28A89-D0A2-47F2-BD26-54D253FCC216}" presName="connectorText" presStyleLbl="sibTrans1D1" presStyleIdx="2" presStyleCnt="3"/>
      <dgm:spPr/>
      <dgm:t>
        <a:bodyPr/>
        <a:lstStyle/>
        <a:p>
          <a:endParaRPr lang="en-US"/>
        </a:p>
      </dgm:t>
    </dgm:pt>
    <dgm:pt modelId="{2D0CA3CF-914A-4302-9937-95416B138F21}" type="pres">
      <dgm:prSet presAssocID="{4E1BBCDE-CD98-4523-ADA5-DD6F9C6630C1}" presName="node" presStyleLbl="node1" presStyleIdx="3" presStyleCnt="4">
        <dgm:presLayoutVars>
          <dgm:bulletEnabled val="1"/>
        </dgm:presLayoutVars>
      </dgm:prSet>
      <dgm:spPr/>
      <dgm:t>
        <a:bodyPr/>
        <a:lstStyle/>
        <a:p>
          <a:endParaRPr lang="ms-MY"/>
        </a:p>
      </dgm:t>
    </dgm:pt>
  </dgm:ptLst>
  <dgm:cxnLst>
    <dgm:cxn modelId="{1E949624-30F9-4BC9-9B0D-CF1A4CAE91F8}" srcId="{E2AB6BCE-20B7-4990-B0C6-8192F3A18065}" destId="{38E0B5BD-9F97-4327-B336-5E5681647741}" srcOrd="2" destOrd="0" parTransId="{A40B7FD8-E450-46B3-960E-3D978EA90029}" sibTransId="{42E28A89-D0A2-47F2-BD26-54D253FCC216}"/>
    <dgm:cxn modelId="{B7CA652D-8959-4883-86B8-70BC6B018907}" type="presOf" srcId="{42E28A89-D0A2-47F2-BD26-54D253FCC216}" destId="{6590145D-7409-41EF-A330-E839C34441D0}" srcOrd="0" destOrd="0" presId="urn:microsoft.com/office/officeart/2005/8/layout/bProcess3"/>
    <dgm:cxn modelId="{F7C9036C-1333-4558-8A3D-8E7497A8DA22}" type="presOf" srcId="{21038418-D1C9-41AA-80DB-7E53DE1F219B}" destId="{8FC40535-53F5-46CF-8ADA-A118F61B55D6}" srcOrd="1" destOrd="0" presId="urn:microsoft.com/office/officeart/2005/8/layout/bProcess3"/>
    <dgm:cxn modelId="{EBA15423-079C-4036-A227-AD8D7C919AB8}" srcId="{E2AB6BCE-20B7-4990-B0C6-8192F3A18065}" destId="{4E1BBCDE-CD98-4523-ADA5-DD6F9C6630C1}" srcOrd="3" destOrd="0" parTransId="{7BA78A43-F33C-49F9-B3FC-833BA7AC3D0D}" sibTransId="{A9533E5E-1904-4CFF-9089-EACCFC54C092}"/>
    <dgm:cxn modelId="{0BA314D8-5852-49C5-9ABE-B8FFB19D2DEC}" type="presOf" srcId="{42E28A89-D0A2-47F2-BD26-54D253FCC216}" destId="{AE643252-4FAD-46E2-9DBB-CCE4B12041BC}" srcOrd="1" destOrd="0" presId="urn:microsoft.com/office/officeart/2005/8/layout/bProcess3"/>
    <dgm:cxn modelId="{C8747081-0768-4621-B03C-98ED53ECA8C5}" type="presOf" srcId="{21038418-D1C9-41AA-80DB-7E53DE1F219B}" destId="{D8EFEE06-D7A7-404B-941D-14CE3B1858D6}" srcOrd="0" destOrd="0" presId="urn:microsoft.com/office/officeart/2005/8/layout/bProcess3"/>
    <dgm:cxn modelId="{54099ABF-AE9B-4587-A638-7A6782843D9F}" type="presOf" srcId="{70208CE1-9267-45D5-A704-D436F25489A1}" destId="{04FC66F7-F40D-471A-8ADC-41E40CBA19AC}" srcOrd="0" destOrd="0" presId="urn:microsoft.com/office/officeart/2005/8/layout/bProcess3"/>
    <dgm:cxn modelId="{6BFB38C9-B981-4335-A87C-B2A77EF4ADBD}" srcId="{E2AB6BCE-20B7-4990-B0C6-8192F3A18065}" destId="{70208CE1-9267-45D5-A704-D436F25489A1}" srcOrd="1" destOrd="0" parTransId="{20260A35-C024-4653-8350-137E7A8624EC}" sibTransId="{5D0A3046-1D9A-4D39-909A-6C09F5656A0C}"/>
    <dgm:cxn modelId="{3211AD62-AD47-44B0-BBE0-F76E47B16C56}" type="presOf" srcId="{4E1BBCDE-CD98-4523-ADA5-DD6F9C6630C1}" destId="{2D0CA3CF-914A-4302-9937-95416B138F21}" srcOrd="0" destOrd="0" presId="urn:microsoft.com/office/officeart/2005/8/layout/bProcess3"/>
    <dgm:cxn modelId="{66B1FDA5-34D6-4F1E-8222-34BD710A334C}" type="presOf" srcId="{7074312D-8085-4E0E-97B4-7632A48D1DE3}" destId="{31151A92-1F19-4F36-AD0B-8203B4F42AA4}" srcOrd="0" destOrd="0" presId="urn:microsoft.com/office/officeart/2005/8/layout/bProcess3"/>
    <dgm:cxn modelId="{7F85CCBE-CB22-4178-B54E-BB517D9F712B}" type="presOf" srcId="{E2AB6BCE-20B7-4990-B0C6-8192F3A18065}" destId="{0AB6CEBF-8950-4913-A4CE-835566EF3E0B}" srcOrd="0" destOrd="0" presId="urn:microsoft.com/office/officeart/2005/8/layout/bProcess3"/>
    <dgm:cxn modelId="{73460274-2427-4F1E-89F3-A8BADCAD3FC3}" type="presOf" srcId="{5D0A3046-1D9A-4D39-909A-6C09F5656A0C}" destId="{764434DC-7177-4EA7-8CC9-CCAA184DFE02}" srcOrd="1" destOrd="0" presId="urn:microsoft.com/office/officeart/2005/8/layout/bProcess3"/>
    <dgm:cxn modelId="{567889D5-43E5-4800-BCBF-579AD806D902}" srcId="{E2AB6BCE-20B7-4990-B0C6-8192F3A18065}" destId="{7074312D-8085-4E0E-97B4-7632A48D1DE3}" srcOrd="0" destOrd="0" parTransId="{76F36024-D4FB-4AB3-9BEC-0F3EBBA283AD}" sibTransId="{21038418-D1C9-41AA-80DB-7E53DE1F219B}"/>
    <dgm:cxn modelId="{5F6C9AF1-9B12-4137-AECD-CE78B4233469}" type="presOf" srcId="{5D0A3046-1D9A-4D39-909A-6C09F5656A0C}" destId="{83C3C4CC-84FA-49E8-A853-D9780FC29042}" srcOrd="0" destOrd="0" presId="urn:microsoft.com/office/officeart/2005/8/layout/bProcess3"/>
    <dgm:cxn modelId="{2CEB9E1C-159D-47D6-BE47-9CC3A5A55506}" type="presOf" srcId="{38E0B5BD-9F97-4327-B336-5E5681647741}" destId="{59C91309-215D-47C7-A4A6-D9F60D993856}" srcOrd="0" destOrd="0" presId="urn:microsoft.com/office/officeart/2005/8/layout/bProcess3"/>
    <dgm:cxn modelId="{6CD6E406-0F34-4E63-9FA2-865F78D1A44A}" type="presParOf" srcId="{0AB6CEBF-8950-4913-A4CE-835566EF3E0B}" destId="{31151A92-1F19-4F36-AD0B-8203B4F42AA4}" srcOrd="0" destOrd="0" presId="urn:microsoft.com/office/officeart/2005/8/layout/bProcess3"/>
    <dgm:cxn modelId="{80A202D0-8EC9-4633-88F7-1D7B09DD4E05}" type="presParOf" srcId="{0AB6CEBF-8950-4913-A4CE-835566EF3E0B}" destId="{D8EFEE06-D7A7-404B-941D-14CE3B1858D6}" srcOrd="1" destOrd="0" presId="urn:microsoft.com/office/officeart/2005/8/layout/bProcess3"/>
    <dgm:cxn modelId="{EDDEB437-9C98-477F-B70B-3C254F79EB00}" type="presParOf" srcId="{D8EFEE06-D7A7-404B-941D-14CE3B1858D6}" destId="{8FC40535-53F5-46CF-8ADA-A118F61B55D6}" srcOrd="0" destOrd="0" presId="urn:microsoft.com/office/officeart/2005/8/layout/bProcess3"/>
    <dgm:cxn modelId="{E0DCEA3A-5C0C-4208-B138-7EF3C947773C}" type="presParOf" srcId="{0AB6CEBF-8950-4913-A4CE-835566EF3E0B}" destId="{04FC66F7-F40D-471A-8ADC-41E40CBA19AC}" srcOrd="2" destOrd="0" presId="urn:microsoft.com/office/officeart/2005/8/layout/bProcess3"/>
    <dgm:cxn modelId="{88CD1C84-61D3-4B9C-AD3D-C44B521A974C}" type="presParOf" srcId="{0AB6CEBF-8950-4913-A4CE-835566EF3E0B}" destId="{83C3C4CC-84FA-49E8-A853-D9780FC29042}" srcOrd="3" destOrd="0" presId="urn:microsoft.com/office/officeart/2005/8/layout/bProcess3"/>
    <dgm:cxn modelId="{3ABE5E0D-674A-4B48-9CBA-BA4B224B24F9}" type="presParOf" srcId="{83C3C4CC-84FA-49E8-A853-D9780FC29042}" destId="{764434DC-7177-4EA7-8CC9-CCAA184DFE02}" srcOrd="0" destOrd="0" presId="urn:microsoft.com/office/officeart/2005/8/layout/bProcess3"/>
    <dgm:cxn modelId="{B528553F-87CF-4E8E-991A-75DF946ABD4B}" type="presParOf" srcId="{0AB6CEBF-8950-4913-A4CE-835566EF3E0B}" destId="{59C91309-215D-47C7-A4A6-D9F60D993856}" srcOrd="4" destOrd="0" presId="urn:microsoft.com/office/officeart/2005/8/layout/bProcess3"/>
    <dgm:cxn modelId="{70ADD52E-2DF1-4BD6-AB7E-1347A4E2BAF1}" type="presParOf" srcId="{0AB6CEBF-8950-4913-A4CE-835566EF3E0B}" destId="{6590145D-7409-41EF-A330-E839C34441D0}" srcOrd="5" destOrd="0" presId="urn:microsoft.com/office/officeart/2005/8/layout/bProcess3"/>
    <dgm:cxn modelId="{D75A35BD-8031-47CB-ABD9-E67CB542D154}" type="presParOf" srcId="{6590145D-7409-41EF-A330-E839C34441D0}" destId="{AE643252-4FAD-46E2-9DBB-CCE4B12041BC}" srcOrd="0" destOrd="0" presId="urn:microsoft.com/office/officeart/2005/8/layout/bProcess3"/>
    <dgm:cxn modelId="{AD3B590F-760E-4D65-9F24-B17EA22610CA}" type="presParOf" srcId="{0AB6CEBF-8950-4913-A4CE-835566EF3E0B}" destId="{2D0CA3CF-914A-4302-9937-95416B138F21}" srcOrd="6"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8EF8AE-C45A-40CD-A00B-5821BFE2DAE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A0F4E76-E722-4473-BC9B-A0BAD3102C68}">
      <dgm:prSet phldrT="[Text]" custT="1">
        <dgm:style>
          <a:lnRef idx="1">
            <a:schemeClr val="accent2"/>
          </a:lnRef>
          <a:fillRef idx="2">
            <a:schemeClr val="accent2"/>
          </a:fillRef>
          <a:effectRef idx="1">
            <a:schemeClr val="accent2"/>
          </a:effectRef>
          <a:fontRef idx="minor">
            <a:schemeClr val="dk1"/>
          </a:fontRef>
        </dgm:style>
      </dgm:prSe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2000" dirty="0" err="1" smtClean="0">
              <a:effectLst>
                <a:outerShdw blurRad="38100" dist="38100" dir="2700000" algn="tl">
                  <a:srgbClr val="000000">
                    <a:alpha val="43137"/>
                  </a:srgbClr>
                </a:outerShdw>
              </a:effectLst>
              <a:latin typeface="Berlin Sans FB" pitchFamily="34" charset="0"/>
            </a:rPr>
            <a:t>Cenderung</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mengambil</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peluang</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cuti</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bulan</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syawal</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untuk</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melancong</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menghabiskan</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masa</a:t>
          </a:r>
          <a:r>
            <a:rPr lang="en-US" sz="2000" dirty="0" smtClean="0">
              <a:effectLst>
                <a:outerShdw blurRad="38100" dist="38100" dir="2700000" algn="tl">
                  <a:srgbClr val="000000">
                    <a:alpha val="43137"/>
                  </a:srgbClr>
                </a:outerShdw>
              </a:effectLst>
              <a:latin typeface="Berlin Sans FB" pitchFamily="34" charset="0"/>
            </a:rPr>
            <a:t> di </a:t>
          </a:r>
          <a:r>
            <a:rPr lang="en-US" sz="2000" dirty="0" err="1" smtClean="0">
              <a:effectLst>
                <a:outerShdw blurRad="38100" dist="38100" dir="2700000" algn="tl">
                  <a:srgbClr val="000000">
                    <a:alpha val="43137"/>
                  </a:srgbClr>
                </a:outerShdw>
              </a:effectLst>
              <a:latin typeface="Berlin Sans FB" pitchFamily="34" charset="0"/>
            </a:rPr>
            <a:t>dalam</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rumah</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berbanding</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untuk</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keluar</a:t>
          </a:r>
          <a:r>
            <a:rPr lang="en-US" sz="2000" dirty="0" smtClean="0">
              <a:effectLst>
                <a:outerShdw blurRad="38100" dist="38100" dir="2700000" algn="tl">
                  <a:srgbClr val="000000">
                    <a:alpha val="43137"/>
                  </a:srgbClr>
                </a:outerShdw>
              </a:effectLst>
              <a:latin typeface="Berlin Sans FB" pitchFamily="34" charset="0"/>
            </a:rPr>
            <a:t> </a:t>
          </a:r>
          <a:r>
            <a:rPr lang="en-US" sz="2000" dirty="0" err="1" smtClean="0">
              <a:effectLst>
                <a:outerShdw blurRad="38100" dist="38100" dir="2700000" algn="tl">
                  <a:srgbClr val="000000">
                    <a:alpha val="43137"/>
                  </a:srgbClr>
                </a:outerShdw>
              </a:effectLst>
              <a:latin typeface="Berlin Sans FB" pitchFamily="34" charset="0"/>
            </a:rPr>
            <a:t>berziarah</a:t>
          </a:r>
          <a:endParaRPr lang="ms-MY" sz="2000" dirty="0" smtClean="0">
            <a:effectLst>
              <a:outerShdw blurRad="38100" dist="38100" dir="2700000" algn="tl">
                <a:srgbClr val="000000">
                  <a:alpha val="43137"/>
                </a:srgbClr>
              </a:outerShdw>
            </a:effectLst>
            <a:latin typeface="Berlin Sans FB" pitchFamily="34" charset="0"/>
          </a:endParaRPr>
        </a:p>
        <a:p>
          <a:pPr defTabSz="1866900">
            <a:lnSpc>
              <a:spcPct val="90000"/>
            </a:lnSpc>
            <a:spcBef>
              <a:spcPct val="0"/>
            </a:spcBef>
            <a:spcAft>
              <a:spcPct val="35000"/>
            </a:spcAft>
          </a:pPr>
          <a:endParaRPr lang="en-US" sz="1600" dirty="0">
            <a:effectLst>
              <a:outerShdw blurRad="38100" dist="38100" dir="2700000" algn="tl">
                <a:srgbClr val="000000">
                  <a:alpha val="43137"/>
                </a:srgbClr>
              </a:outerShdw>
            </a:effectLst>
            <a:latin typeface="Berlin Sans FB" pitchFamily="34" charset="0"/>
          </a:endParaRPr>
        </a:p>
      </dgm:t>
    </dgm:pt>
    <dgm:pt modelId="{ACE111F4-1E7B-4A4D-A788-26A655A6D6E4}" type="parTrans" cxnId="{B6A2AFD9-DC1B-4575-A402-95C1231F843F}">
      <dgm:prSet/>
      <dgm:spPr/>
      <dgm:t>
        <a:bodyPr/>
        <a:lstStyle/>
        <a:p>
          <a:endParaRPr lang="en-US"/>
        </a:p>
      </dgm:t>
    </dgm:pt>
    <dgm:pt modelId="{DA51ACF4-8E6E-49FB-91F8-979D1CC48A43}" type="sibTrans" cxnId="{B6A2AFD9-DC1B-4575-A402-95C1231F843F}">
      <dgm:prSet/>
      <dgm:spPr/>
      <dgm:t>
        <a:bodyPr/>
        <a:lstStyle/>
        <a:p>
          <a:endParaRPr lang="en-US"/>
        </a:p>
      </dgm:t>
    </dgm:pt>
    <dgm:pt modelId="{B2A0FAAD-0518-42ED-AB65-EF278C655353}">
      <dgm:prSet phldrT="[Text]" custT="1">
        <dgm:style>
          <a:lnRef idx="1">
            <a:schemeClr val="accent4"/>
          </a:lnRef>
          <a:fillRef idx="2">
            <a:schemeClr val="accent4"/>
          </a:fillRef>
          <a:effectRef idx="1">
            <a:schemeClr val="accent4"/>
          </a:effectRef>
          <a:fontRef idx="minor">
            <a:schemeClr val="dk1"/>
          </a:fontRef>
        </dgm:style>
      </dgm:prSe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2000" b="0" dirty="0" err="1" smtClean="0">
              <a:effectLst>
                <a:outerShdw blurRad="38100" dist="38100" dir="2700000" algn="tl">
                  <a:srgbClr val="000000">
                    <a:alpha val="43137"/>
                  </a:srgbClr>
                </a:outerShdw>
              </a:effectLst>
              <a:latin typeface="Berlin Sans FB" pitchFamily="34" charset="0"/>
            </a:rPr>
            <a:t>Budaya</a:t>
          </a:r>
          <a:r>
            <a:rPr lang="en-US" sz="2000" b="0" dirty="0" smtClean="0">
              <a:effectLst>
                <a:outerShdw blurRad="38100" dist="38100" dir="2700000" algn="tl">
                  <a:srgbClr val="000000">
                    <a:alpha val="43137"/>
                  </a:srgbClr>
                </a:outerShdw>
              </a:effectLst>
              <a:latin typeface="Berlin Sans FB" pitchFamily="34" charset="0"/>
            </a:rPr>
            <a:t> </a:t>
          </a:r>
          <a:r>
            <a:rPr lang="en-US" sz="2000" b="0" dirty="0" err="1" smtClean="0">
              <a:effectLst>
                <a:outerShdw blurRad="38100" dist="38100" dir="2700000" algn="tl">
                  <a:srgbClr val="000000">
                    <a:alpha val="43137"/>
                  </a:srgbClr>
                </a:outerShdw>
              </a:effectLst>
              <a:latin typeface="Berlin Sans FB" pitchFamily="34" charset="0"/>
            </a:rPr>
            <a:t>ini</a:t>
          </a:r>
          <a:r>
            <a:rPr lang="en-US" sz="2000" b="0" dirty="0" smtClean="0">
              <a:effectLst>
                <a:outerShdw blurRad="38100" dist="38100" dir="2700000" algn="tl">
                  <a:srgbClr val="000000">
                    <a:alpha val="43137"/>
                  </a:srgbClr>
                </a:outerShdw>
              </a:effectLst>
              <a:latin typeface="Berlin Sans FB" pitchFamily="34" charset="0"/>
            </a:rPr>
            <a:t> </a:t>
          </a:r>
          <a:r>
            <a:rPr lang="en-US" sz="2000" b="0" dirty="0" err="1" smtClean="0">
              <a:effectLst>
                <a:outerShdw blurRad="38100" dist="38100" dir="2700000" algn="tl">
                  <a:srgbClr val="000000">
                    <a:alpha val="43137"/>
                  </a:srgbClr>
                </a:outerShdw>
              </a:effectLst>
              <a:latin typeface="Berlin Sans FB" pitchFamily="34" charset="0"/>
            </a:rPr>
            <a:t>perlu</a:t>
          </a:r>
          <a:r>
            <a:rPr lang="en-US" sz="2000" b="0" dirty="0" smtClean="0">
              <a:effectLst>
                <a:outerShdw blurRad="38100" dist="38100" dir="2700000" algn="tl">
                  <a:srgbClr val="000000">
                    <a:alpha val="43137"/>
                  </a:srgbClr>
                </a:outerShdw>
              </a:effectLst>
              <a:latin typeface="Berlin Sans FB" pitchFamily="34" charset="0"/>
            </a:rPr>
            <a:t> </a:t>
          </a:r>
          <a:r>
            <a:rPr lang="en-US" sz="2000" b="0" dirty="0" err="1" smtClean="0">
              <a:effectLst>
                <a:outerShdw blurRad="38100" dist="38100" dir="2700000" algn="tl">
                  <a:srgbClr val="000000">
                    <a:alpha val="43137"/>
                  </a:srgbClr>
                </a:outerShdw>
              </a:effectLst>
              <a:latin typeface="Berlin Sans FB" pitchFamily="34" charset="0"/>
            </a:rPr>
            <a:t>diubah</a:t>
          </a:r>
          <a:r>
            <a:rPr lang="en-US" sz="2000" b="0" dirty="0" smtClean="0">
              <a:effectLst>
                <a:outerShdw blurRad="38100" dist="38100" dir="2700000" algn="tl">
                  <a:srgbClr val="000000">
                    <a:alpha val="43137"/>
                  </a:srgbClr>
                </a:outerShdw>
              </a:effectLst>
              <a:latin typeface="Berlin Sans FB" pitchFamily="34" charset="0"/>
            </a:rPr>
            <a:t> </a:t>
          </a:r>
          <a:r>
            <a:rPr lang="en-US" sz="2000" b="0" dirty="0" err="1" smtClean="0">
              <a:effectLst>
                <a:outerShdw blurRad="38100" dist="38100" dir="2700000" algn="tl">
                  <a:srgbClr val="000000">
                    <a:alpha val="43137"/>
                  </a:srgbClr>
                </a:outerShdw>
              </a:effectLst>
              <a:latin typeface="Berlin Sans FB" pitchFamily="34" charset="0"/>
            </a:rPr>
            <a:t>kerana</a:t>
          </a:r>
          <a:r>
            <a:rPr lang="en-US" sz="2000" b="0" dirty="0" smtClean="0">
              <a:effectLst>
                <a:outerShdw blurRad="38100" dist="38100" dir="2700000" algn="tl">
                  <a:srgbClr val="000000">
                    <a:alpha val="43137"/>
                  </a:srgbClr>
                </a:outerShdw>
              </a:effectLst>
              <a:latin typeface="Berlin Sans FB" pitchFamily="34" charset="0"/>
            </a:rPr>
            <a:t> </a:t>
          </a:r>
          <a:r>
            <a:rPr lang="en-US" sz="2000" b="0" dirty="0" err="1" smtClean="0">
              <a:effectLst>
                <a:outerShdw blurRad="38100" dist="38100" dir="2700000" algn="tl">
                  <a:srgbClr val="000000">
                    <a:alpha val="43137"/>
                  </a:srgbClr>
                </a:outerShdw>
              </a:effectLst>
              <a:latin typeface="Berlin Sans FB" pitchFamily="34" charset="0"/>
            </a:rPr>
            <a:t>ia</a:t>
          </a:r>
          <a:r>
            <a:rPr lang="en-US" sz="2000" b="0" dirty="0" smtClean="0">
              <a:effectLst>
                <a:outerShdw blurRad="38100" dist="38100" dir="2700000" algn="tl">
                  <a:srgbClr val="000000">
                    <a:alpha val="43137"/>
                  </a:srgbClr>
                </a:outerShdw>
              </a:effectLst>
              <a:latin typeface="Berlin Sans FB" pitchFamily="34" charset="0"/>
            </a:rPr>
            <a:t> </a:t>
          </a:r>
          <a:r>
            <a:rPr lang="en-US" sz="2000" b="0" dirty="0" err="1" smtClean="0">
              <a:effectLst>
                <a:outerShdw blurRad="38100" dist="38100" dir="2700000" algn="tl">
                  <a:srgbClr val="000000">
                    <a:alpha val="43137"/>
                  </a:srgbClr>
                </a:outerShdw>
              </a:effectLst>
              <a:latin typeface="Berlin Sans FB" pitchFamily="34" charset="0"/>
            </a:rPr>
            <a:t>tidak</a:t>
          </a:r>
          <a:r>
            <a:rPr lang="en-US" sz="2000" b="0" dirty="0" smtClean="0">
              <a:effectLst>
                <a:outerShdw blurRad="38100" dist="38100" dir="2700000" algn="tl">
                  <a:srgbClr val="000000">
                    <a:alpha val="43137"/>
                  </a:srgbClr>
                </a:outerShdw>
              </a:effectLst>
              <a:latin typeface="Berlin Sans FB" pitchFamily="34" charset="0"/>
            </a:rPr>
            <a:t> </a:t>
          </a:r>
          <a:r>
            <a:rPr lang="en-US" sz="2000" b="0" dirty="0" err="1" smtClean="0">
              <a:effectLst>
                <a:outerShdw blurRad="38100" dist="38100" dir="2700000" algn="tl">
                  <a:srgbClr val="000000">
                    <a:alpha val="43137"/>
                  </a:srgbClr>
                </a:outerShdw>
              </a:effectLst>
              <a:latin typeface="Berlin Sans FB" pitchFamily="34" charset="0"/>
            </a:rPr>
            <a:t>menepati</a:t>
          </a:r>
          <a:r>
            <a:rPr lang="en-US" sz="2000" b="0" dirty="0" smtClean="0">
              <a:effectLst>
                <a:outerShdw blurRad="38100" dist="38100" dir="2700000" algn="tl">
                  <a:srgbClr val="000000">
                    <a:alpha val="43137"/>
                  </a:srgbClr>
                </a:outerShdw>
              </a:effectLst>
              <a:latin typeface="Berlin Sans FB" pitchFamily="34" charset="0"/>
            </a:rPr>
            <a:t> </a:t>
          </a:r>
          <a:r>
            <a:rPr lang="en-US" sz="2000" b="0" dirty="0" err="1" smtClean="0">
              <a:effectLst>
                <a:outerShdw blurRad="38100" dist="38100" dir="2700000" algn="tl">
                  <a:srgbClr val="000000">
                    <a:alpha val="43137"/>
                  </a:srgbClr>
                </a:outerShdw>
              </a:effectLst>
              <a:latin typeface="Berlin Sans FB" pitchFamily="34" charset="0"/>
            </a:rPr>
            <a:t>etika</a:t>
          </a:r>
          <a:r>
            <a:rPr lang="en-US" sz="2000" b="0" dirty="0" smtClean="0">
              <a:effectLst>
                <a:outerShdw blurRad="38100" dist="38100" dir="2700000" algn="tl">
                  <a:srgbClr val="000000">
                    <a:alpha val="43137"/>
                  </a:srgbClr>
                </a:outerShdw>
              </a:effectLst>
              <a:latin typeface="Berlin Sans FB" pitchFamily="34" charset="0"/>
            </a:rPr>
            <a:t> </a:t>
          </a:r>
          <a:r>
            <a:rPr lang="en-US" sz="2000" b="0" dirty="0" err="1" smtClean="0">
              <a:effectLst>
                <a:outerShdw blurRad="38100" dist="38100" dir="2700000" algn="tl">
                  <a:srgbClr val="000000">
                    <a:alpha val="43137"/>
                  </a:srgbClr>
                </a:outerShdw>
              </a:effectLst>
              <a:latin typeface="Berlin Sans FB" pitchFamily="34" charset="0"/>
            </a:rPr>
            <a:t>sambutan</a:t>
          </a:r>
          <a:r>
            <a:rPr lang="en-US" sz="2000" b="0" dirty="0" smtClean="0">
              <a:effectLst>
                <a:outerShdw blurRad="38100" dist="38100" dir="2700000" algn="tl">
                  <a:srgbClr val="000000">
                    <a:alpha val="43137"/>
                  </a:srgbClr>
                </a:outerShdw>
              </a:effectLst>
              <a:latin typeface="Berlin Sans FB" pitchFamily="34" charset="0"/>
            </a:rPr>
            <a:t> </a:t>
          </a:r>
          <a:r>
            <a:rPr lang="en-US" sz="2000" b="0" dirty="0" err="1" smtClean="0">
              <a:effectLst>
                <a:outerShdw blurRad="38100" dist="38100" dir="2700000" algn="tl">
                  <a:srgbClr val="000000">
                    <a:alpha val="43137"/>
                  </a:srgbClr>
                </a:outerShdw>
              </a:effectLst>
              <a:latin typeface="Berlin Sans FB" pitchFamily="34" charset="0"/>
            </a:rPr>
            <a:t>hari</a:t>
          </a:r>
          <a:r>
            <a:rPr lang="en-US" sz="2000" b="0" dirty="0" smtClean="0">
              <a:effectLst>
                <a:outerShdw blurRad="38100" dist="38100" dir="2700000" algn="tl">
                  <a:srgbClr val="000000">
                    <a:alpha val="43137"/>
                  </a:srgbClr>
                </a:outerShdw>
              </a:effectLst>
              <a:latin typeface="Berlin Sans FB" pitchFamily="34" charset="0"/>
            </a:rPr>
            <a:t> </a:t>
          </a:r>
          <a:r>
            <a:rPr lang="en-US" sz="2000" b="0" dirty="0" err="1" smtClean="0">
              <a:effectLst>
                <a:outerShdw blurRad="38100" dist="38100" dir="2700000" algn="tl">
                  <a:srgbClr val="000000">
                    <a:alpha val="43137"/>
                  </a:srgbClr>
                </a:outerShdw>
              </a:effectLst>
              <a:latin typeface="Berlin Sans FB" pitchFamily="34" charset="0"/>
            </a:rPr>
            <a:t>raya</a:t>
          </a:r>
          <a:endParaRPr lang="ms-MY" sz="2000" dirty="0" smtClean="0">
            <a:effectLst>
              <a:outerShdw blurRad="38100" dist="38100" dir="2700000" algn="tl">
                <a:srgbClr val="000000">
                  <a:alpha val="43137"/>
                </a:srgbClr>
              </a:outerShdw>
            </a:effectLst>
            <a:latin typeface="Berlin Sans FB" pitchFamily="34" charset="0"/>
          </a:endParaRPr>
        </a:p>
        <a:p>
          <a:pPr defTabSz="533400">
            <a:lnSpc>
              <a:spcPct val="90000"/>
            </a:lnSpc>
            <a:spcBef>
              <a:spcPct val="0"/>
            </a:spcBef>
            <a:spcAft>
              <a:spcPct val="35000"/>
            </a:spcAft>
          </a:pPr>
          <a:endParaRPr lang="en-US" sz="1700" dirty="0"/>
        </a:p>
      </dgm:t>
    </dgm:pt>
    <dgm:pt modelId="{8CEF71FA-CB92-4ABD-AE66-C143709E1585}" type="parTrans" cxnId="{DC6F9EE3-4773-466A-BB48-CE05DF42C813}">
      <dgm:prSet/>
      <dgm:spPr/>
      <dgm:t>
        <a:bodyPr/>
        <a:lstStyle/>
        <a:p>
          <a:endParaRPr lang="en-US"/>
        </a:p>
      </dgm:t>
    </dgm:pt>
    <dgm:pt modelId="{B249EC40-9628-40A8-9CE6-658D781CB2FB}" type="sibTrans" cxnId="{DC6F9EE3-4773-466A-BB48-CE05DF42C813}">
      <dgm:prSet/>
      <dgm:spPr/>
      <dgm:t>
        <a:bodyPr/>
        <a:lstStyle/>
        <a:p>
          <a:endParaRPr lang="en-US"/>
        </a:p>
      </dgm:t>
    </dgm:pt>
    <dgm:pt modelId="{A99CEBBA-7F4C-4836-9A06-684B08332C66}">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000" b="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Bagaimana</a:t>
          </a:r>
          <a:r>
            <a:rPr lang="en-US" sz="2000" b="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kita</a:t>
          </a:r>
          <a:r>
            <a:rPr lang="en-US" sz="2000" b="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dapat</a:t>
          </a:r>
          <a:r>
            <a:rPr lang="en-US" sz="2000" b="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mengukuhkan</a:t>
          </a:r>
          <a:r>
            <a:rPr lang="en-US" sz="2000" b="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ukhuwah</a:t>
          </a:r>
          <a:r>
            <a:rPr lang="en-US" sz="2000" b="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jika</a:t>
          </a:r>
          <a:r>
            <a:rPr lang="en-US" sz="2000" b="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tidak</a:t>
          </a:r>
          <a:r>
            <a:rPr lang="en-US" sz="2000" b="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gemar</a:t>
          </a:r>
          <a:r>
            <a:rPr lang="en-US" sz="2000" b="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berziarah</a:t>
          </a:r>
          <a:endParaRPr lang="en-US" sz="2000" dirty="0">
            <a:solidFill>
              <a:schemeClr val="accent5">
                <a:lumMod val="40000"/>
                <a:lumOff val="60000"/>
              </a:schemeClr>
            </a:solidFill>
            <a:effectLst>
              <a:outerShdw blurRad="38100" dist="38100" dir="2700000" algn="tl">
                <a:srgbClr val="000000">
                  <a:alpha val="43137"/>
                </a:srgbClr>
              </a:outerShdw>
            </a:effectLst>
            <a:latin typeface="Berlin Sans FB" pitchFamily="34" charset="0"/>
          </a:endParaRPr>
        </a:p>
      </dgm:t>
    </dgm:pt>
    <dgm:pt modelId="{F4D58F7D-E488-42FD-9931-D6D308E9CCCA}" type="parTrans" cxnId="{95C0220C-DF44-44DF-BB64-062A01532381}">
      <dgm:prSet/>
      <dgm:spPr/>
      <dgm:t>
        <a:bodyPr/>
        <a:lstStyle/>
        <a:p>
          <a:endParaRPr lang="en-US"/>
        </a:p>
      </dgm:t>
    </dgm:pt>
    <dgm:pt modelId="{811D76E8-8063-45ED-B29F-7610059D00A9}" type="sibTrans" cxnId="{95C0220C-DF44-44DF-BB64-062A01532381}">
      <dgm:prSet/>
      <dgm:spPr/>
      <dgm:t>
        <a:bodyPr/>
        <a:lstStyle/>
        <a:p>
          <a:endParaRPr lang="en-US"/>
        </a:p>
      </dgm:t>
    </dgm:pt>
    <dgm:pt modelId="{E706A0BD-770B-46FC-A5EF-0D845BDC795B}" type="pres">
      <dgm:prSet presAssocID="{578EF8AE-C45A-40CD-A00B-5821BFE2DAED}" presName="Name0" presStyleCnt="0">
        <dgm:presLayoutVars>
          <dgm:chMax val="7"/>
          <dgm:chPref val="7"/>
          <dgm:dir/>
        </dgm:presLayoutVars>
      </dgm:prSet>
      <dgm:spPr/>
    </dgm:pt>
    <dgm:pt modelId="{9CB08F7B-5B27-45D3-AC96-7630E4FD4156}" type="pres">
      <dgm:prSet presAssocID="{578EF8AE-C45A-40CD-A00B-5821BFE2DAED}" presName="Name1" presStyleCnt="0"/>
      <dgm:spPr/>
    </dgm:pt>
    <dgm:pt modelId="{3B176FC2-D1D4-48ED-8B49-F48E98249787}" type="pres">
      <dgm:prSet presAssocID="{578EF8AE-C45A-40CD-A00B-5821BFE2DAED}" presName="cycle" presStyleCnt="0"/>
      <dgm:spPr/>
    </dgm:pt>
    <dgm:pt modelId="{D47427CE-0321-4338-A5BD-81A241B2D737}" type="pres">
      <dgm:prSet presAssocID="{578EF8AE-C45A-40CD-A00B-5821BFE2DAED}" presName="srcNode" presStyleLbl="node1" presStyleIdx="0" presStyleCnt="3"/>
      <dgm:spPr/>
    </dgm:pt>
    <dgm:pt modelId="{261C7363-166E-40C5-B3D8-1AA62F06EA6B}" type="pres">
      <dgm:prSet presAssocID="{578EF8AE-C45A-40CD-A00B-5821BFE2DAED}" presName="conn" presStyleLbl="parChTrans1D2" presStyleIdx="0" presStyleCnt="1"/>
      <dgm:spPr/>
    </dgm:pt>
    <dgm:pt modelId="{D5A63244-F91E-48BE-B67E-E0355DCCAD38}" type="pres">
      <dgm:prSet presAssocID="{578EF8AE-C45A-40CD-A00B-5821BFE2DAED}" presName="extraNode" presStyleLbl="node1" presStyleIdx="0" presStyleCnt="3"/>
      <dgm:spPr/>
    </dgm:pt>
    <dgm:pt modelId="{12A591F2-F281-48CC-B16F-5435AE4D031F}" type="pres">
      <dgm:prSet presAssocID="{578EF8AE-C45A-40CD-A00B-5821BFE2DAED}" presName="dstNode" presStyleLbl="node1" presStyleIdx="0" presStyleCnt="3"/>
      <dgm:spPr/>
    </dgm:pt>
    <dgm:pt modelId="{937DB018-2608-444D-81D6-2B393A326E64}" type="pres">
      <dgm:prSet presAssocID="{6A0F4E76-E722-4473-BC9B-A0BAD3102C68}" presName="text_1" presStyleLbl="node1" presStyleIdx="0" presStyleCnt="3" custScaleY="137500">
        <dgm:presLayoutVars>
          <dgm:bulletEnabled val="1"/>
        </dgm:presLayoutVars>
      </dgm:prSet>
      <dgm:spPr/>
    </dgm:pt>
    <dgm:pt modelId="{609A4C9B-882A-4872-9E0F-5D6EB8D6D800}" type="pres">
      <dgm:prSet presAssocID="{6A0F4E76-E722-4473-BC9B-A0BAD3102C68}" presName="accent_1" presStyleCnt="0"/>
      <dgm:spPr/>
    </dgm:pt>
    <dgm:pt modelId="{AEC76780-C72F-40EC-B940-035BFF53C481}" type="pres">
      <dgm:prSet presAssocID="{6A0F4E76-E722-4473-BC9B-A0BAD3102C68}" presName="accentRepeatNode" presStyleLbl="solidFgAcc1" presStyleIdx="0" presStyleCnt="3">
        <dgm:style>
          <a:lnRef idx="1">
            <a:schemeClr val="accent6"/>
          </a:lnRef>
          <a:fillRef idx="2">
            <a:schemeClr val="accent6"/>
          </a:fillRef>
          <a:effectRef idx="1">
            <a:schemeClr val="accent6"/>
          </a:effectRef>
          <a:fontRef idx="minor">
            <a:schemeClr val="dk1"/>
          </a:fontRef>
        </dgm:style>
      </dgm:prSet>
      <dgm:spPr/>
    </dgm:pt>
    <dgm:pt modelId="{55984EB9-E7AB-4C1D-973D-E15B195ADE18}" type="pres">
      <dgm:prSet presAssocID="{B2A0FAAD-0518-42ED-AB65-EF278C655353}" presName="text_2" presStyleLbl="node1" presStyleIdx="1" presStyleCnt="3" custScaleY="137500">
        <dgm:presLayoutVars>
          <dgm:bulletEnabled val="1"/>
        </dgm:presLayoutVars>
      </dgm:prSet>
      <dgm:spPr/>
    </dgm:pt>
    <dgm:pt modelId="{F6A9EC99-133E-4B5D-A448-61E6C91F1E35}" type="pres">
      <dgm:prSet presAssocID="{B2A0FAAD-0518-42ED-AB65-EF278C655353}" presName="accent_2" presStyleCnt="0"/>
      <dgm:spPr/>
    </dgm:pt>
    <dgm:pt modelId="{DD61B509-EC07-440E-AA4B-1F388886CAC8}" type="pres">
      <dgm:prSet presAssocID="{B2A0FAAD-0518-42ED-AB65-EF278C655353}" presName="accentRepeatNode" presStyleLbl="solidFgAcc1" presStyleIdx="1" presStyleCnt="3">
        <dgm:style>
          <a:lnRef idx="1">
            <a:schemeClr val="accent6"/>
          </a:lnRef>
          <a:fillRef idx="2">
            <a:schemeClr val="accent6"/>
          </a:fillRef>
          <a:effectRef idx="1">
            <a:schemeClr val="accent6"/>
          </a:effectRef>
          <a:fontRef idx="minor">
            <a:schemeClr val="dk1"/>
          </a:fontRef>
        </dgm:style>
      </dgm:prSet>
      <dgm:spPr/>
    </dgm:pt>
    <dgm:pt modelId="{8C137299-FAF2-4E4B-B800-66BD866450D9}" type="pres">
      <dgm:prSet presAssocID="{A99CEBBA-7F4C-4836-9A06-684B08332C66}" presName="text_3" presStyleLbl="node1" presStyleIdx="2" presStyleCnt="3" custScaleY="137500">
        <dgm:presLayoutVars>
          <dgm:bulletEnabled val="1"/>
        </dgm:presLayoutVars>
      </dgm:prSet>
      <dgm:spPr/>
    </dgm:pt>
    <dgm:pt modelId="{8E78EE0F-A158-473F-98F2-48719C5C2A9F}" type="pres">
      <dgm:prSet presAssocID="{A99CEBBA-7F4C-4836-9A06-684B08332C66}" presName="accent_3" presStyleCnt="0"/>
      <dgm:spPr/>
    </dgm:pt>
    <dgm:pt modelId="{9EE91D50-365C-43C3-B46B-EE919014DCF5}" type="pres">
      <dgm:prSet presAssocID="{A99CEBBA-7F4C-4836-9A06-684B08332C66}" presName="accentRepeatNode" presStyleLbl="solidFgAcc1" presStyleIdx="2" presStyleCnt="3">
        <dgm:style>
          <a:lnRef idx="1">
            <a:schemeClr val="accent6"/>
          </a:lnRef>
          <a:fillRef idx="2">
            <a:schemeClr val="accent6"/>
          </a:fillRef>
          <a:effectRef idx="1">
            <a:schemeClr val="accent6"/>
          </a:effectRef>
          <a:fontRef idx="minor">
            <a:schemeClr val="dk1"/>
          </a:fontRef>
        </dgm:style>
      </dgm:prSet>
      <dgm:spPr/>
    </dgm:pt>
  </dgm:ptLst>
  <dgm:cxnLst>
    <dgm:cxn modelId="{24E3C0C4-AB37-4F53-AB47-036013BE9A3B}" type="presOf" srcId="{A99CEBBA-7F4C-4836-9A06-684B08332C66}" destId="{8C137299-FAF2-4E4B-B800-66BD866450D9}" srcOrd="0" destOrd="0" presId="urn:microsoft.com/office/officeart/2008/layout/VerticalCurvedList"/>
    <dgm:cxn modelId="{86D08CDE-6033-4E8C-A79B-457251816FF3}" type="presOf" srcId="{578EF8AE-C45A-40CD-A00B-5821BFE2DAED}" destId="{E706A0BD-770B-46FC-A5EF-0D845BDC795B}" srcOrd="0" destOrd="0" presId="urn:microsoft.com/office/officeart/2008/layout/VerticalCurvedList"/>
    <dgm:cxn modelId="{B6A2AFD9-DC1B-4575-A402-95C1231F843F}" srcId="{578EF8AE-C45A-40CD-A00B-5821BFE2DAED}" destId="{6A0F4E76-E722-4473-BC9B-A0BAD3102C68}" srcOrd="0" destOrd="0" parTransId="{ACE111F4-1E7B-4A4D-A788-26A655A6D6E4}" sibTransId="{DA51ACF4-8E6E-49FB-91F8-979D1CC48A43}"/>
    <dgm:cxn modelId="{1794B8B5-5DA4-445E-BEB3-B410A7ACF9DD}" type="presOf" srcId="{DA51ACF4-8E6E-49FB-91F8-979D1CC48A43}" destId="{261C7363-166E-40C5-B3D8-1AA62F06EA6B}" srcOrd="0" destOrd="0" presId="urn:microsoft.com/office/officeart/2008/layout/VerticalCurvedList"/>
    <dgm:cxn modelId="{DC6F9EE3-4773-466A-BB48-CE05DF42C813}" srcId="{578EF8AE-C45A-40CD-A00B-5821BFE2DAED}" destId="{B2A0FAAD-0518-42ED-AB65-EF278C655353}" srcOrd="1" destOrd="0" parTransId="{8CEF71FA-CB92-4ABD-AE66-C143709E1585}" sibTransId="{B249EC40-9628-40A8-9CE6-658D781CB2FB}"/>
    <dgm:cxn modelId="{C225D85D-BA56-412B-99FF-867D2F7D8DF6}" type="presOf" srcId="{B2A0FAAD-0518-42ED-AB65-EF278C655353}" destId="{55984EB9-E7AB-4C1D-973D-E15B195ADE18}" srcOrd="0" destOrd="0" presId="urn:microsoft.com/office/officeart/2008/layout/VerticalCurvedList"/>
    <dgm:cxn modelId="{91C4FC61-A531-4D50-B584-0A38F7984C59}" type="presOf" srcId="{6A0F4E76-E722-4473-BC9B-A0BAD3102C68}" destId="{937DB018-2608-444D-81D6-2B393A326E64}" srcOrd="0" destOrd="0" presId="urn:microsoft.com/office/officeart/2008/layout/VerticalCurvedList"/>
    <dgm:cxn modelId="{95C0220C-DF44-44DF-BB64-062A01532381}" srcId="{578EF8AE-C45A-40CD-A00B-5821BFE2DAED}" destId="{A99CEBBA-7F4C-4836-9A06-684B08332C66}" srcOrd="2" destOrd="0" parTransId="{F4D58F7D-E488-42FD-9931-D6D308E9CCCA}" sibTransId="{811D76E8-8063-45ED-B29F-7610059D00A9}"/>
    <dgm:cxn modelId="{A15701D2-1950-4EB3-A9AA-4C99A5BD7FC4}" type="presParOf" srcId="{E706A0BD-770B-46FC-A5EF-0D845BDC795B}" destId="{9CB08F7B-5B27-45D3-AC96-7630E4FD4156}" srcOrd="0" destOrd="0" presId="urn:microsoft.com/office/officeart/2008/layout/VerticalCurvedList"/>
    <dgm:cxn modelId="{63C2F93C-2760-419F-BD9B-122388F6D774}" type="presParOf" srcId="{9CB08F7B-5B27-45D3-AC96-7630E4FD4156}" destId="{3B176FC2-D1D4-48ED-8B49-F48E98249787}" srcOrd="0" destOrd="0" presId="urn:microsoft.com/office/officeart/2008/layout/VerticalCurvedList"/>
    <dgm:cxn modelId="{5F18FC6D-FF2D-40F5-ACB1-CF56EF0CFAE2}" type="presParOf" srcId="{3B176FC2-D1D4-48ED-8B49-F48E98249787}" destId="{D47427CE-0321-4338-A5BD-81A241B2D737}" srcOrd="0" destOrd="0" presId="urn:microsoft.com/office/officeart/2008/layout/VerticalCurvedList"/>
    <dgm:cxn modelId="{8C6BCEF8-C0D1-4854-B29E-0A6821A998D8}" type="presParOf" srcId="{3B176FC2-D1D4-48ED-8B49-F48E98249787}" destId="{261C7363-166E-40C5-B3D8-1AA62F06EA6B}" srcOrd="1" destOrd="0" presId="urn:microsoft.com/office/officeart/2008/layout/VerticalCurvedList"/>
    <dgm:cxn modelId="{EFF00FA5-5D80-4146-BECD-00615427EFBF}" type="presParOf" srcId="{3B176FC2-D1D4-48ED-8B49-F48E98249787}" destId="{D5A63244-F91E-48BE-B67E-E0355DCCAD38}" srcOrd="2" destOrd="0" presId="urn:microsoft.com/office/officeart/2008/layout/VerticalCurvedList"/>
    <dgm:cxn modelId="{51A079F7-F218-465C-B1D7-E71241B4DEC0}" type="presParOf" srcId="{3B176FC2-D1D4-48ED-8B49-F48E98249787}" destId="{12A591F2-F281-48CC-B16F-5435AE4D031F}" srcOrd="3" destOrd="0" presId="urn:microsoft.com/office/officeart/2008/layout/VerticalCurvedList"/>
    <dgm:cxn modelId="{F193E175-D9FB-48EA-8C64-FFB27A95AA9D}" type="presParOf" srcId="{9CB08F7B-5B27-45D3-AC96-7630E4FD4156}" destId="{937DB018-2608-444D-81D6-2B393A326E64}" srcOrd="1" destOrd="0" presId="urn:microsoft.com/office/officeart/2008/layout/VerticalCurvedList"/>
    <dgm:cxn modelId="{D1341DB3-145E-4FDB-B3B5-BE6B54331966}" type="presParOf" srcId="{9CB08F7B-5B27-45D3-AC96-7630E4FD4156}" destId="{609A4C9B-882A-4872-9E0F-5D6EB8D6D800}" srcOrd="2" destOrd="0" presId="urn:microsoft.com/office/officeart/2008/layout/VerticalCurvedList"/>
    <dgm:cxn modelId="{AC57CD83-A8AE-4EF5-BD5F-5B04BD5A5338}" type="presParOf" srcId="{609A4C9B-882A-4872-9E0F-5D6EB8D6D800}" destId="{AEC76780-C72F-40EC-B940-035BFF53C481}" srcOrd="0" destOrd="0" presId="urn:microsoft.com/office/officeart/2008/layout/VerticalCurvedList"/>
    <dgm:cxn modelId="{C161F6A6-46B3-4248-839D-7A209550194B}" type="presParOf" srcId="{9CB08F7B-5B27-45D3-AC96-7630E4FD4156}" destId="{55984EB9-E7AB-4C1D-973D-E15B195ADE18}" srcOrd="3" destOrd="0" presId="urn:microsoft.com/office/officeart/2008/layout/VerticalCurvedList"/>
    <dgm:cxn modelId="{A0A1C0A8-9E7D-4E8B-A1AB-89B4E13786D5}" type="presParOf" srcId="{9CB08F7B-5B27-45D3-AC96-7630E4FD4156}" destId="{F6A9EC99-133E-4B5D-A448-61E6C91F1E35}" srcOrd="4" destOrd="0" presId="urn:microsoft.com/office/officeart/2008/layout/VerticalCurvedList"/>
    <dgm:cxn modelId="{DA76C940-E76B-498E-AE61-073F5896D4A2}" type="presParOf" srcId="{F6A9EC99-133E-4B5D-A448-61E6C91F1E35}" destId="{DD61B509-EC07-440E-AA4B-1F388886CAC8}" srcOrd="0" destOrd="0" presId="urn:microsoft.com/office/officeart/2008/layout/VerticalCurvedList"/>
    <dgm:cxn modelId="{2AE1476A-C952-493C-9E20-726471C880FD}" type="presParOf" srcId="{9CB08F7B-5B27-45D3-AC96-7630E4FD4156}" destId="{8C137299-FAF2-4E4B-B800-66BD866450D9}" srcOrd="5" destOrd="0" presId="urn:microsoft.com/office/officeart/2008/layout/VerticalCurvedList"/>
    <dgm:cxn modelId="{4665A963-8256-45F9-B800-D1D99CDA24CD}" type="presParOf" srcId="{9CB08F7B-5B27-45D3-AC96-7630E4FD4156}" destId="{8E78EE0F-A158-473F-98F2-48719C5C2A9F}" srcOrd="6" destOrd="0" presId="urn:microsoft.com/office/officeart/2008/layout/VerticalCurvedList"/>
    <dgm:cxn modelId="{DD8072CA-EDCF-4ADA-A8C2-FFDA9EC91915}" type="presParOf" srcId="{8E78EE0F-A158-473F-98F2-48719C5C2A9F}" destId="{9EE91D50-365C-43C3-B46B-EE919014DCF5}"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959446-11B4-40A0-BB63-73BD906847A4}" type="doc">
      <dgm:prSet loTypeId="urn:microsoft.com/office/officeart/2005/8/layout/vProcess5" loCatId="process" qsTypeId="urn:microsoft.com/office/officeart/2005/8/quickstyle/3d4" qsCatId="3D" csTypeId="urn:microsoft.com/office/officeart/2005/8/colors/accent1_4" csCatId="accent1" phldr="1"/>
      <dgm:spPr/>
      <dgm:t>
        <a:bodyPr/>
        <a:lstStyle/>
        <a:p>
          <a:endParaRPr lang="ms-MY"/>
        </a:p>
      </dgm:t>
    </dgm:pt>
    <dgm:pt modelId="{009F0311-EA43-4F7A-AB58-1E07276B07AD}">
      <dgm:prSet phldrT="[Text]" custT="1"/>
      <dgm:spPr/>
      <dgm:t>
        <a:bodyPr/>
        <a:lstStyle/>
        <a:p>
          <a:pPr algn="just"/>
          <a:r>
            <a:rPr lang="en-US" sz="1800" b="1" smtClean="0">
              <a:solidFill>
                <a:srgbClr val="002060"/>
              </a:solidFill>
            </a:rPr>
            <a:t>fenomena: kecanduan masyarakat terhadap media sosial</a:t>
          </a:r>
          <a:endParaRPr lang="ms-MY" sz="1800" b="1" dirty="0">
            <a:solidFill>
              <a:srgbClr val="002060"/>
            </a:solidFill>
          </a:endParaRPr>
        </a:p>
      </dgm:t>
    </dgm:pt>
    <dgm:pt modelId="{DB794544-A9D3-4D76-906D-1EF55C65F6B0}" type="parTrans" cxnId="{0CC923EE-539E-4013-A781-C8922BF21F07}">
      <dgm:prSet/>
      <dgm:spPr/>
      <dgm:t>
        <a:bodyPr/>
        <a:lstStyle/>
        <a:p>
          <a:pPr algn="just"/>
          <a:endParaRPr lang="ms-MY" sz="1800" b="1">
            <a:solidFill>
              <a:srgbClr val="002060"/>
            </a:solidFill>
          </a:endParaRPr>
        </a:p>
      </dgm:t>
    </dgm:pt>
    <dgm:pt modelId="{E745FAEB-3DF1-446D-B099-50FE2F8589F9}" type="sibTrans" cxnId="{0CC923EE-539E-4013-A781-C8922BF21F07}">
      <dgm:prSet/>
      <dgm:spPr/>
      <dgm:t>
        <a:bodyPr/>
        <a:lstStyle/>
        <a:p>
          <a:pPr algn="just"/>
          <a:endParaRPr lang="ms-MY" sz="1800" b="1">
            <a:solidFill>
              <a:srgbClr val="002060"/>
            </a:solidFill>
          </a:endParaRPr>
        </a:p>
      </dgm:t>
    </dgm:pt>
    <dgm:pt modelId="{1D716F0F-9BA4-4C2C-8E2A-DCA228AF4775}">
      <dgm:prSet phldrT="[Text]" custT="1"/>
      <dgm:spPr/>
      <dgm:t>
        <a:bodyPr/>
        <a:lstStyle/>
        <a:p>
          <a:pPr algn="just"/>
          <a:r>
            <a:rPr lang="en-US" sz="1800" b="1" smtClean="0">
              <a:solidFill>
                <a:srgbClr val="002060"/>
              </a:solidFill>
            </a:rPr>
            <a:t>merencatkan objektif amalan ziarah untuk saling beramah mesra atau berbual bersama-sama keluarga tuan rumah</a:t>
          </a:r>
          <a:endParaRPr lang="ms-MY" sz="1800" b="1" dirty="0">
            <a:solidFill>
              <a:srgbClr val="002060"/>
            </a:solidFill>
          </a:endParaRPr>
        </a:p>
      </dgm:t>
    </dgm:pt>
    <dgm:pt modelId="{93B5BE4B-E4D6-4F28-9F78-40DC2F87DE13}" type="parTrans" cxnId="{A45F3098-DD7B-4F6D-BCEE-D67B16CD62B3}">
      <dgm:prSet/>
      <dgm:spPr/>
      <dgm:t>
        <a:bodyPr/>
        <a:lstStyle/>
        <a:p>
          <a:pPr algn="just"/>
          <a:endParaRPr lang="ms-MY" sz="1800" b="1">
            <a:solidFill>
              <a:srgbClr val="002060"/>
            </a:solidFill>
          </a:endParaRPr>
        </a:p>
      </dgm:t>
    </dgm:pt>
    <dgm:pt modelId="{8003E5DB-6F57-47B6-8E6F-80219F48A4FC}" type="sibTrans" cxnId="{A45F3098-DD7B-4F6D-BCEE-D67B16CD62B3}">
      <dgm:prSet/>
      <dgm:spPr/>
      <dgm:t>
        <a:bodyPr/>
        <a:lstStyle/>
        <a:p>
          <a:pPr algn="just"/>
          <a:endParaRPr lang="ms-MY" sz="1800" b="1">
            <a:solidFill>
              <a:srgbClr val="002060"/>
            </a:solidFill>
          </a:endParaRPr>
        </a:p>
      </dgm:t>
    </dgm:pt>
    <dgm:pt modelId="{5F90FCD1-FDF1-4BFC-A6BA-0FEEE7EFA58A}">
      <dgm:prSet phldrT="[Text]" custT="1"/>
      <dgm:spPr/>
      <dgm:t>
        <a:bodyPr/>
        <a:lstStyle/>
        <a:p>
          <a:pPr algn="just"/>
          <a:r>
            <a:rPr lang="en-US" sz="1800" b="1" smtClean="0">
              <a:solidFill>
                <a:srgbClr val="002060"/>
              </a:solidFill>
            </a:rPr>
            <a:t>leka bersembang dalam media sosial dan mengemaskini status akaun sama</a:t>
          </a:r>
          <a:endParaRPr lang="ms-MY" sz="1800" b="1" dirty="0">
            <a:solidFill>
              <a:srgbClr val="002060"/>
            </a:solidFill>
          </a:endParaRPr>
        </a:p>
      </dgm:t>
    </dgm:pt>
    <dgm:pt modelId="{8E4C6BC6-2398-4682-81B6-B67E6E466B16}" type="parTrans" cxnId="{1F727BFE-A58D-4DDC-95AE-E62917754DC4}">
      <dgm:prSet/>
      <dgm:spPr/>
      <dgm:t>
        <a:bodyPr/>
        <a:lstStyle/>
        <a:p>
          <a:pPr algn="just"/>
          <a:endParaRPr lang="ms-MY" sz="1800" b="1">
            <a:solidFill>
              <a:srgbClr val="002060"/>
            </a:solidFill>
          </a:endParaRPr>
        </a:p>
      </dgm:t>
    </dgm:pt>
    <dgm:pt modelId="{D0E55ACA-3EBD-4E50-982A-56F4787D7FF4}" type="sibTrans" cxnId="{1F727BFE-A58D-4DDC-95AE-E62917754DC4}">
      <dgm:prSet/>
      <dgm:spPr/>
      <dgm:t>
        <a:bodyPr/>
        <a:lstStyle/>
        <a:p>
          <a:pPr algn="just"/>
          <a:endParaRPr lang="ms-MY" sz="1800" b="1">
            <a:solidFill>
              <a:srgbClr val="002060"/>
            </a:solidFill>
          </a:endParaRPr>
        </a:p>
      </dgm:t>
    </dgm:pt>
    <dgm:pt modelId="{1C696A37-7EBC-4450-94B8-DB754EFB949A}">
      <dgm:prSet phldrT="[Text]" custT="1"/>
      <dgm:spPr/>
      <dgm:t>
        <a:bodyPr/>
        <a:lstStyle/>
        <a:p>
          <a:pPr algn="just"/>
          <a:r>
            <a:rPr lang="en-US" sz="1800" b="1" smtClean="0">
              <a:solidFill>
                <a:srgbClr val="002060"/>
              </a:solidFill>
            </a:rPr>
            <a:t>tindakan ini sedikit sebanyak mengganggu komunikasi di antara tuan rumah dan tetamu.</a:t>
          </a:r>
          <a:endParaRPr lang="ms-MY" sz="1800" b="1" dirty="0">
            <a:solidFill>
              <a:srgbClr val="002060"/>
            </a:solidFill>
          </a:endParaRPr>
        </a:p>
      </dgm:t>
    </dgm:pt>
    <dgm:pt modelId="{74167CEA-6B1B-41F5-B8E9-34F04B2CDBA6}" type="parTrans" cxnId="{CC0EFEF6-6EE4-4B16-8A2D-906FD65C88A6}">
      <dgm:prSet/>
      <dgm:spPr/>
      <dgm:t>
        <a:bodyPr/>
        <a:lstStyle/>
        <a:p>
          <a:pPr algn="just"/>
          <a:endParaRPr lang="ms-MY" sz="1800" b="1">
            <a:solidFill>
              <a:srgbClr val="002060"/>
            </a:solidFill>
          </a:endParaRPr>
        </a:p>
      </dgm:t>
    </dgm:pt>
    <dgm:pt modelId="{C768E801-A39E-4C9A-ACBE-75D139674AB1}" type="sibTrans" cxnId="{CC0EFEF6-6EE4-4B16-8A2D-906FD65C88A6}">
      <dgm:prSet/>
      <dgm:spPr/>
      <dgm:t>
        <a:bodyPr/>
        <a:lstStyle/>
        <a:p>
          <a:pPr algn="just"/>
          <a:endParaRPr lang="ms-MY" sz="1800" b="1">
            <a:solidFill>
              <a:srgbClr val="002060"/>
            </a:solidFill>
          </a:endParaRPr>
        </a:p>
      </dgm:t>
    </dgm:pt>
    <dgm:pt modelId="{12B22349-F42E-4312-A8BC-293690764BE4}">
      <dgm:prSet phldrT="[Text]" custT="1"/>
      <dgm:spPr/>
      <dgm:t>
        <a:bodyPr/>
        <a:lstStyle/>
        <a:p>
          <a:pPr algn="just"/>
          <a:r>
            <a:rPr lang="en-US" sz="1800" b="1" smtClean="0">
              <a:solidFill>
                <a:srgbClr val="002060"/>
              </a:solidFill>
            </a:rPr>
            <a:t>tidak mustahil luntur semangat ukhuwah dalam kalangan masyarakat Islam</a:t>
          </a:r>
          <a:endParaRPr lang="ms-MY" sz="1800" b="1" dirty="0">
            <a:solidFill>
              <a:srgbClr val="002060"/>
            </a:solidFill>
          </a:endParaRPr>
        </a:p>
      </dgm:t>
    </dgm:pt>
    <dgm:pt modelId="{101BF396-77DF-472B-A5B4-E96F19BF7799}" type="parTrans" cxnId="{6D034E0F-B2B9-4F5E-AD0D-8216E9266C84}">
      <dgm:prSet/>
      <dgm:spPr/>
      <dgm:t>
        <a:bodyPr/>
        <a:lstStyle/>
        <a:p>
          <a:pPr algn="just"/>
          <a:endParaRPr lang="ms-MY" sz="1800" b="1">
            <a:solidFill>
              <a:srgbClr val="002060"/>
            </a:solidFill>
          </a:endParaRPr>
        </a:p>
      </dgm:t>
    </dgm:pt>
    <dgm:pt modelId="{281B01DF-9587-478F-B6AA-882CAA0D9371}" type="sibTrans" cxnId="{6D034E0F-B2B9-4F5E-AD0D-8216E9266C84}">
      <dgm:prSet/>
      <dgm:spPr/>
      <dgm:t>
        <a:bodyPr/>
        <a:lstStyle/>
        <a:p>
          <a:pPr algn="just"/>
          <a:endParaRPr lang="ms-MY" sz="1800" b="1">
            <a:solidFill>
              <a:srgbClr val="002060"/>
            </a:solidFill>
          </a:endParaRPr>
        </a:p>
      </dgm:t>
    </dgm:pt>
    <dgm:pt modelId="{A5D9A292-880C-4E48-8873-0EEF35A68958}">
      <dgm:prSet phldrT="[Text]" custT="1"/>
      <dgm:spPr/>
      <dgm:t>
        <a:bodyPr/>
        <a:lstStyle/>
        <a:p>
          <a:endParaRPr lang="en-US"/>
        </a:p>
      </dgm:t>
    </dgm:pt>
    <dgm:pt modelId="{FF5BF463-B65A-487B-910E-86DBA9D667A5}" type="parTrans" cxnId="{CA7D5AFD-C63C-4F18-B9D5-54466B5921ED}">
      <dgm:prSet/>
      <dgm:spPr/>
      <dgm:t>
        <a:bodyPr/>
        <a:lstStyle/>
        <a:p>
          <a:pPr algn="just"/>
          <a:endParaRPr lang="ms-MY" sz="1800" b="1">
            <a:solidFill>
              <a:srgbClr val="002060"/>
            </a:solidFill>
          </a:endParaRPr>
        </a:p>
      </dgm:t>
    </dgm:pt>
    <dgm:pt modelId="{5CEC883B-7777-47AA-81B5-9521E5E266A9}" type="sibTrans" cxnId="{CA7D5AFD-C63C-4F18-B9D5-54466B5921ED}">
      <dgm:prSet/>
      <dgm:spPr/>
      <dgm:t>
        <a:bodyPr/>
        <a:lstStyle/>
        <a:p>
          <a:pPr algn="just"/>
          <a:endParaRPr lang="ms-MY" sz="1800" b="1">
            <a:solidFill>
              <a:srgbClr val="002060"/>
            </a:solidFill>
          </a:endParaRPr>
        </a:p>
      </dgm:t>
    </dgm:pt>
    <dgm:pt modelId="{65536709-A5C0-4DBF-AA38-E315832C7D36}" type="pres">
      <dgm:prSet presAssocID="{A5959446-11B4-40A0-BB63-73BD906847A4}" presName="outerComposite" presStyleCnt="0">
        <dgm:presLayoutVars>
          <dgm:chMax val="5"/>
          <dgm:dir/>
          <dgm:resizeHandles val="exact"/>
        </dgm:presLayoutVars>
      </dgm:prSet>
      <dgm:spPr/>
      <dgm:t>
        <a:bodyPr/>
        <a:lstStyle/>
        <a:p>
          <a:endParaRPr lang="en-US"/>
        </a:p>
      </dgm:t>
    </dgm:pt>
    <dgm:pt modelId="{3EE97B2F-1A9E-430B-A55F-338C3D4333C4}" type="pres">
      <dgm:prSet presAssocID="{A5959446-11B4-40A0-BB63-73BD906847A4}" presName="dummyMaxCanvas" presStyleCnt="0">
        <dgm:presLayoutVars/>
      </dgm:prSet>
      <dgm:spPr/>
    </dgm:pt>
    <dgm:pt modelId="{3753FE6C-5012-44A7-A02A-93ADC9742272}" type="pres">
      <dgm:prSet presAssocID="{A5959446-11B4-40A0-BB63-73BD906847A4}" presName="FiveNodes_1" presStyleLbl="node1" presStyleIdx="0" presStyleCnt="5">
        <dgm:presLayoutVars>
          <dgm:bulletEnabled val="1"/>
        </dgm:presLayoutVars>
      </dgm:prSet>
      <dgm:spPr/>
      <dgm:t>
        <a:bodyPr/>
        <a:lstStyle/>
        <a:p>
          <a:endParaRPr lang="en-US"/>
        </a:p>
      </dgm:t>
    </dgm:pt>
    <dgm:pt modelId="{CA22CC1E-783F-40BC-A87C-BE0AD04EB118}" type="pres">
      <dgm:prSet presAssocID="{A5959446-11B4-40A0-BB63-73BD906847A4}" presName="FiveNodes_2" presStyleLbl="node1" presStyleIdx="1" presStyleCnt="5">
        <dgm:presLayoutVars>
          <dgm:bulletEnabled val="1"/>
        </dgm:presLayoutVars>
      </dgm:prSet>
      <dgm:spPr/>
      <dgm:t>
        <a:bodyPr/>
        <a:lstStyle/>
        <a:p>
          <a:endParaRPr lang="en-US"/>
        </a:p>
      </dgm:t>
    </dgm:pt>
    <dgm:pt modelId="{C55DF93E-4710-4DEE-B718-DC0F29B8CA1F}" type="pres">
      <dgm:prSet presAssocID="{A5959446-11B4-40A0-BB63-73BD906847A4}" presName="FiveNodes_3" presStyleLbl="node1" presStyleIdx="2" presStyleCnt="5">
        <dgm:presLayoutVars>
          <dgm:bulletEnabled val="1"/>
        </dgm:presLayoutVars>
      </dgm:prSet>
      <dgm:spPr/>
      <dgm:t>
        <a:bodyPr/>
        <a:lstStyle/>
        <a:p>
          <a:endParaRPr lang="en-US"/>
        </a:p>
      </dgm:t>
    </dgm:pt>
    <dgm:pt modelId="{B7D566CD-E0D6-42A2-9BB4-8BAFC24436C8}" type="pres">
      <dgm:prSet presAssocID="{A5959446-11B4-40A0-BB63-73BD906847A4}" presName="FiveNodes_4" presStyleLbl="node1" presStyleIdx="3" presStyleCnt="5">
        <dgm:presLayoutVars>
          <dgm:bulletEnabled val="1"/>
        </dgm:presLayoutVars>
      </dgm:prSet>
      <dgm:spPr/>
      <dgm:t>
        <a:bodyPr/>
        <a:lstStyle/>
        <a:p>
          <a:endParaRPr lang="en-US"/>
        </a:p>
      </dgm:t>
    </dgm:pt>
    <dgm:pt modelId="{7B457878-E1F5-4543-A3C3-C97966DFC614}" type="pres">
      <dgm:prSet presAssocID="{A5959446-11B4-40A0-BB63-73BD906847A4}" presName="FiveNodes_5" presStyleLbl="node1" presStyleIdx="4" presStyleCnt="5">
        <dgm:presLayoutVars>
          <dgm:bulletEnabled val="1"/>
        </dgm:presLayoutVars>
      </dgm:prSet>
      <dgm:spPr/>
      <dgm:t>
        <a:bodyPr/>
        <a:lstStyle/>
        <a:p>
          <a:endParaRPr lang="en-US"/>
        </a:p>
      </dgm:t>
    </dgm:pt>
    <dgm:pt modelId="{1F230BAC-7041-4BD1-8CDD-0A0E24805B49}" type="pres">
      <dgm:prSet presAssocID="{A5959446-11B4-40A0-BB63-73BD906847A4}" presName="FiveConn_1-2" presStyleLbl="fgAccFollowNode1" presStyleIdx="0" presStyleCnt="4">
        <dgm:presLayoutVars>
          <dgm:bulletEnabled val="1"/>
        </dgm:presLayoutVars>
      </dgm:prSet>
      <dgm:spPr/>
      <dgm:t>
        <a:bodyPr/>
        <a:lstStyle/>
        <a:p>
          <a:endParaRPr lang="en-US"/>
        </a:p>
      </dgm:t>
    </dgm:pt>
    <dgm:pt modelId="{5F5A169E-CC63-49C2-B662-62BC294DD77A}" type="pres">
      <dgm:prSet presAssocID="{A5959446-11B4-40A0-BB63-73BD906847A4}" presName="FiveConn_2-3" presStyleLbl="fgAccFollowNode1" presStyleIdx="1" presStyleCnt="4">
        <dgm:presLayoutVars>
          <dgm:bulletEnabled val="1"/>
        </dgm:presLayoutVars>
      </dgm:prSet>
      <dgm:spPr/>
      <dgm:t>
        <a:bodyPr/>
        <a:lstStyle/>
        <a:p>
          <a:endParaRPr lang="en-US"/>
        </a:p>
      </dgm:t>
    </dgm:pt>
    <dgm:pt modelId="{E43BBA3B-D321-4651-8867-6EADB0CDE1A1}" type="pres">
      <dgm:prSet presAssocID="{A5959446-11B4-40A0-BB63-73BD906847A4}" presName="FiveConn_3-4" presStyleLbl="fgAccFollowNode1" presStyleIdx="2" presStyleCnt="4">
        <dgm:presLayoutVars>
          <dgm:bulletEnabled val="1"/>
        </dgm:presLayoutVars>
      </dgm:prSet>
      <dgm:spPr/>
      <dgm:t>
        <a:bodyPr/>
        <a:lstStyle/>
        <a:p>
          <a:endParaRPr lang="en-US"/>
        </a:p>
      </dgm:t>
    </dgm:pt>
    <dgm:pt modelId="{A551259C-13D9-47C8-AEEE-4CC73673004A}" type="pres">
      <dgm:prSet presAssocID="{A5959446-11B4-40A0-BB63-73BD906847A4}" presName="FiveConn_4-5" presStyleLbl="fgAccFollowNode1" presStyleIdx="3" presStyleCnt="4">
        <dgm:presLayoutVars>
          <dgm:bulletEnabled val="1"/>
        </dgm:presLayoutVars>
      </dgm:prSet>
      <dgm:spPr/>
      <dgm:t>
        <a:bodyPr/>
        <a:lstStyle/>
        <a:p>
          <a:endParaRPr lang="en-US"/>
        </a:p>
      </dgm:t>
    </dgm:pt>
    <dgm:pt modelId="{2CE2A958-FDA7-46D1-8C66-14D1A8F9E937}" type="pres">
      <dgm:prSet presAssocID="{A5959446-11B4-40A0-BB63-73BD906847A4}" presName="FiveNodes_1_text" presStyleLbl="node1" presStyleIdx="4" presStyleCnt="5">
        <dgm:presLayoutVars>
          <dgm:bulletEnabled val="1"/>
        </dgm:presLayoutVars>
      </dgm:prSet>
      <dgm:spPr/>
      <dgm:t>
        <a:bodyPr/>
        <a:lstStyle/>
        <a:p>
          <a:endParaRPr lang="en-US"/>
        </a:p>
      </dgm:t>
    </dgm:pt>
    <dgm:pt modelId="{A683D35B-A4A9-4FAC-93D4-FAE9963A4529}" type="pres">
      <dgm:prSet presAssocID="{A5959446-11B4-40A0-BB63-73BD906847A4}" presName="FiveNodes_2_text" presStyleLbl="node1" presStyleIdx="4" presStyleCnt="5">
        <dgm:presLayoutVars>
          <dgm:bulletEnabled val="1"/>
        </dgm:presLayoutVars>
      </dgm:prSet>
      <dgm:spPr/>
      <dgm:t>
        <a:bodyPr/>
        <a:lstStyle/>
        <a:p>
          <a:endParaRPr lang="en-US"/>
        </a:p>
      </dgm:t>
    </dgm:pt>
    <dgm:pt modelId="{B32B9A1A-1D62-4774-942C-1C8281797220}" type="pres">
      <dgm:prSet presAssocID="{A5959446-11B4-40A0-BB63-73BD906847A4}" presName="FiveNodes_3_text" presStyleLbl="node1" presStyleIdx="4" presStyleCnt="5">
        <dgm:presLayoutVars>
          <dgm:bulletEnabled val="1"/>
        </dgm:presLayoutVars>
      </dgm:prSet>
      <dgm:spPr/>
      <dgm:t>
        <a:bodyPr/>
        <a:lstStyle/>
        <a:p>
          <a:endParaRPr lang="en-US"/>
        </a:p>
      </dgm:t>
    </dgm:pt>
    <dgm:pt modelId="{DC1C351D-B45D-4FDA-A868-EA4E5A39EBCA}" type="pres">
      <dgm:prSet presAssocID="{A5959446-11B4-40A0-BB63-73BD906847A4}" presName="FiveNodes_4_text" presStyleLbl="node1" presStyleIdx="4" presStyleCnt="5">
        <dgm:presLayoutVars>
          <dgm:bulletEnabled val="1"/>
        </dgm:presLayoutVars>
      </dgm:prSet>
      <dgm:spPr/>
      <dgm:t>
        <a:bodyPr/>
        <a:lstStyle/>
        <a:p>
          <a:endParaRPr lang="en-US"/>
        </a:p>
      </dgm:t>
    </dgm:pt>
    <dgm:pt modelId="{75642785-6B64-4A7F-B74D-7FB6214F22B0}" type="pres">
      <dgm:prSet presAssocID="{A5959446-11B4-40A0-BB63-73BD906847A4}" presName="FiveNodes_5_text" presStyleLbl="node1" presStyleIdx="4" presStyleCnt="5">
        <dgm:presLayoutVars>
          <dgm:bulletEnabled val="1"/>
        </dgm:presLayoutVars>
      </dgm:prSet>
      <dgm:spPr/>
      <dgm:t>
        <a:bodyPr/>
        <a:lstStyle/>
        <a:p>
          <a:endParaRPr lang="en-US"/>
        </a:p>
      </dgm:t>
    </dgm:pt>
  </dgm:ptLst>
  <dgm:cxnLst>
    <dgm:cxn modelId="{1F727BFE-A58D-4DDC-95AE-E62917754DC4}" srcId="{A5959446-11B4-40A0-BB63-73BD906847A4}" destId="{5F90FCD1-FDF1-4BFC-A6BA-0FEEE7EFA58A}" srcOrd="2" destOrd="0" parTransId="{8E4C6BC6-2398-4682-81B6-B67E6E466B16}" sibTransId="{D0E55ACA-3EBD-4E50-982A-56F4787D7FF4}"/>
    <dgm:cxn modelId="{D0326CDF-0844-4198-84F2-401E06B335EE}" type="presOf" srcId="{1C696A37-7EBC-4450-94B8-DB754EFB949A}" destId="{B7D566CD-E0D6-42A2-9BB4-8BAFC24436C8}" srcOrd="0" destOrd="0" presId="urn:microsoft.com/office/officeart/2005/8/layout/vProcess5"/>
    <dgm:cxn modelId="{4B21EC56-565A-4C40-867D-4C80821530EC}" type="presOf" srcId="{C768E801-A39E-4C9A-ACBE-75D139674AB1}" destId="{A551259C-13D9-47C8-AEEE-4CC73673004A}" srcOrd="0" destOrd="0" presId="urn:microsoft.com/office/officeart/2005/8/layout/vProcess5"/>
    <dgm:cxn modelId="{F2EBD004-FC28-430C-98A7-0B6A0CDBAFE2}" type="presOf" srcId="{8003E5DB-6F57-47B6-8E6F-80219F48A4FC}" destId="{5F5A169E-CC63-49C2-B662-62BC294DD77A}" srcOrd="0" destOrd="0" presId="urn:microsoft.com/office/officeart/2005/8/layout/vProcess5"/>
    <dgm:cxn modelId="{CC0EFEF6-6EE4-4B16-8A2D-906FD65C88A6}" srcId="{A5959446-11B4-40A0-BB63-73BD906847A4}" destId="{1C696A37-7EBC-4450-94B8-DB754EFB949A}" srcOrd="3" destOrd="0" parTransId="{74167CEA-6B1B-41F5-B8E9-34F04B2CDBA6}" sibTransId="{C768E801-A39E-4C9A-ACBE-75D139674AB1}"/>
    <dgm:cxn modelId="{9A8E628D-1353-421D-A50A-19BCDB605FDF}" type="presOf" srcId="{A5959446-11B4-40A0-BB63-73BD906847A4}" destId="{65536709-A5C0-4DBF-AA38-E315832C7D36}" srcOrd="0" destOrd="0" presId="urn:microsoft.com/office/officeart/2005/8/layout/vProcess5"/>
    <dgm:cxn modelId="{5753B283-EDBD-46B7-A27C-8C4233882594}" type="presOf" srcId="{1D716F0F-9BA4-4C2C-8E2A-DCA228AF4775}" destId="{CA22CC1E-783F-40BC-A87C-BE0AD04EB118}" srcOrd="0" destOrd="0" presId="urn:microsoft.com/office/officeart/2005/8/layout/vProcess5"/>
    <dgm:cxn modelId="{19BEE7DA-A9C5-4B3E-BE88-B2E1061D1A34}" type="presOf" srcId="{D0E55ACA-3EBD-4E50-982A-56F4787D7FF4}" destId="{E43BBA3B-D321-4651-8867-6EADB0CDE1A1}" srcOrd="0" destOrd="0" presId="urn:microsoft.com/office/officeart/2005/8/layout/vProcess5"/>
    <dgm:cxn modelId="{003C4F69-D248-4578-AA9B-A7FC9BB2E701}" type="presOf" srcId="{1D716F0F-9BA4-4C2C-8E2A-DCA228AF4775}" destId="{A683D35B-A4A9-4FAC-93D4-FAE9963A4529}" srcOrd="1" destOrd="0" presId="urn:microsoft.com/office/officeart/2005/8/layout/vProcess5"/>
    <dgm:cxn modelId="{FFABD650-85DF-4603-B551-FC5FB1746509}" type="presOf" srcId="{5F90FCD1-FDF1-4BFC-A6BA-0FEEE7EFA58A}" destId="{C55DF93E-4710-4DEE-B718-DC0F29B8CA1F}" srcOrd="0" destOrd="0" presId="urn:microsoft.com/office/officeart/2005/8/layout/vProcess5"/>
    <dgm:cxn modelId="{0CC923EE-539E-4013-A781-C8922BF21F07}" srcId="{A5959446-11B4-40A0-BB63-73BD906847A4}" destId="{009F0311-EA43-4F7A-AB58-1E07276B07AD}" srcOrd="0" destOrd="0" parTransId="{DB794544-A9D3-4D76-906D-1EF55C65F6B0}" sibTransId="{E745FAEB-3DF1-446D-B099-50FE2F8589F9}"/>
    <dgm:cxn modelId="{F63C53EF-945E-403F-BBC2-D4E6FAA29325}" type="presOf" srcId="{E745FAEB-3DF1-446D-B099-50FE2F8589F9}" destId="{1F230BAC-7041-4BD1-8CDD-0A0E24805B49}" srcOrd="0" destOrd="0" presId="urn:microsoft.com/office/officeart/2005/8/layout/vProcess5"/>
    <dgm:cxn modelId="{01FFC55F-8A48-44D6-9ADD-8BA99A150A70}" type="presOf" srcId="{12B22349-F42E-4312-A8BC-293690764BE4}" destId="{7B457878-E1F5-4543-A3C3-C97966DFC614}" srcOrd="0" destOrd="0" presId="urn:microsoft.com/office/officeart/2005/8/layout/vProcess5"/>
    <dgm:cxn modelId="{A45F3098-DD7B-4F6D-BCEE-D67B16CD62B3}" srcId="{A5959446-11B4-40A0-BB63-73BD906847A4}" destId="{1D716F0F-9BA4-4C2C-8E2A-DCA228AF4775}" srcOrd="1" destOrd="0" parTransId="{93B5BE4B-E4D6-4F28-9F78-40DC2F87DE13}" sibTransId="{8003E5DB-6F57-47B6-8E6F-80219F48A4FC}"/>
    <dgm:cxn modelId="{6D034E0F-B2B9-4F5E-AD0D-8216E9266C84}" srcId="{A5959446-11B4-40A0-BB63-73BD906847A4}" destId="{12B22349-F42E-4312-A8BC-293690764BE4}" srcOrd="4" destOrd="0" parTransId="{101BF396-77DF-472B-A5B4-E96F19BF7799}" sibTransId="{281B01DF-9587-478F-B6AA-882CAA0D9371}"/>
    <dgm:cxn modelId="{CA7D5AFD-C63C-4F18-B9D5-54466B5921ED}" srcId="{A5959446-11B4-40A0-BB63-73BD906847A4}" destId="{A5D9A292-880C-4E48-8873-0EEF35A68958}" srcOrd="5" destOrd="0" parTransId="{FF5BF463-B65A-487B-910E-86DBA9D667A5}" sibTransId="{5CEC883B-7777-47AA-81B5-9521E5E266A9}"/>
    <dgm:cxn modelId="{47BEEE10-2682-4CFC-B64D-DD22308F1C9B}" type="presOf" srcId="{5F90FCD1-FDF1-4BFC-A6BA-0FEEE7EFA58A}" destId="{B32B9A1A-1D62-4774-942C-1C8281797220}" srcOrd="1" destOrd="0" presId="urn:microsoft.com/office/officeart/2005/8/layout/vProcess5"/>
    <dgm:cxn modelId="{074CE547-DEB5-44DD-9755-CF3255120CA6}" type="presOf" srcId="{009F0311-EA43-4F7A-AB58-1E07276B07AD}" destId="{3753FE6C-5012-44A7-A02A-93ADC9742272}" srcOrd="0" destOrd="0" presId="urn:microsoft.com/office/officeart/2005/8/layout/vProcess5"/>
    <dgm:cxn modelId="{2BDFF9F6-370E-4656-92C5-2203F8A0DBBE}" type="presOf" srcId="{12B22349-F42E-4312-A8BC-293690764BE4}" destId="{75642785-6B64-4A7F-B74D-7FB6214F22B0}" srcOrd="1" destOrd="0" presId="urn:microsoft.com/office/officeart/2005/8/layout/vProcess5"/>
    <dgm:cxn modelId="{A4FA11AA-134A-4F54-A66F-7B0457298FCC}" type="presOf" srcId="{1C696A37-7EBC-4450-94B8-DB754EFB949A}" destId="{DC1C351D-B45D-4FDA-A868-EA4E5A39EBCA}" srcOrd="1" destOrd="0" presId="urn:microsoft.com/office/officeart/2005/8/layout/vProcess5"/>
    <dgm:cxn modelId="{C0AE7121-F321-4115-943B-2BFF6D00712E}" type="presOf" srcId="{009F0311-EA43-4F7A-AB58-1E07276B07AD}" destId="{2CE2A958-FDA7-46D1-8C66-14D1A8F9E937}" srcOrd="1" destOrd="0" presId="urn:microsoft.com/office/officeart/2005/8/layout/vProcess5"/>
    <dgm:cxn modelId="{C3958CD3-113E-46CA-8823-3DE4DD73CB84}" type="presParOf" srcId="{65536709-A5C0-4DBF-AA38-E315832C7D36}" destId="{3EE97B2F-1A9E-430B-A55F-338C3D4333C4}" srcOrd="0" destOrd="0" presId="urn:microsoft.com/office/officeart/2005/8/layout/vProcess5"/>
    <dgm:cxn modelId="{69A8A1D3-3B41-4533-9F8B-7C0314EC3550}" type="presParOf" srcId="{65536709-A5C0-4DBF-AA38-E315832C7D36}" destId="{3753FE6C-5012-44A7-A02A-93ADC9742272}" srcOrd="1" destOrd="0" presId="urn:microsoft.com/office/officeart/2005/8/layout/vProcess5"/>
    <dgm:cxn modelId="{7A2CC05B-2C6A-4A25-853D-3343C771E8CD}" type="presParOf" srcId="{65536709-A5C0-4DBF-AA38-E315832C7D36}" destId="{CA22CC1E-783F-40BC-A87C-BE0AD04EB118}" srcOrd="2" destOrd="0" presId="urn:microsoft.com/office/officeart/2005/8/layout/vProcess5"/>
    <dgm:cxn modelId="{0F558E49-60FB-439A-BC77-05B28B4155CD}" type="presParOf" srcId="{65536709-A5C0-4DBF-AA38-E315832C7D36}" destId="{C55DF93E-4710-4DEE-B718-DC0F29B8CA1F}" srcOrd="3" destOrd="0" presId="urn:microsoft.com/office/officeart/2005/8/layout/vProcess5"/>
    <dgm:cxn modelId="{3D1F5AC2-E28D-43AC-A3F9-9D818FFD0F5C}" type="presParOf" srcId="{65536709-A5C0-4DBF-AA38-E315832C7D36}" destId="{B7D566CD-E0D6-42A2-9BB4-8BAFC24436C8}" srcOrd="4" destOrd="0" presId="urn:microsoft.com/office/officeart/2005/8/layout/vProcess5"/>
    <dgm:cxn modelId="{8DCBCF0F-6062-4658-AC72-DBE2DD3EA0BB}" type="presParOf" srcId="{65536709-A5C0-4DBF-AA38-E315832C7D36}" destId="{7B457878-E1F5-4543-A3C3-C97966DFC614}" srcOrd="5" destOrd="0" presId="urn:microsoft.com/office/officeart/2005/8/layout/vProcess5"/>
    <dgm:cxn modelId="{38C9233D-EC7C-4DC3-8CE2-51AAC882BACB}" type="presParOf" srcId="{65536709-A5C0-4DBF-AA38-E315832C7D36}" destId="{1F230BAC-7041-4BD1-8CDD-0A0E24805B49}" srcOrd="6" destOrd="0" presId="urn:microsoft.com/office/officeart/2005/8/layout/vProcess5"/>
    <dgm:cxn modelId="{0C97BD68-186A-4D4D-8441-F843F702E954}" type="presParOf" srcId="{65536709-A5C0-4DBF-AA38-E315832C7D36}" destId="{5F5A169E-CC63-49C2-B662-62BC294DD77A}" srcOrd="7" destOrd="0" presId="urn:microsoft.com/office/officeart/2005/8/layout/vProcess5"/>
    <dgm:cxn modelId="{C63F0514-3E3D-4AE5-84B0-01EAEB11511B}" type="presParOf" srcId="{65536709-A5C0-4DBF-AA38-E315832C7D36}" destId="{E43BBA3B-D321-4651-8867-6EADB0CDE1A1}" srcOrd="8" destOrd="0" presId="urn:microsoft.com/office/officeart/2005/8/layout/vProcess5"/>
    <dgm:cxn modelId="{247CF86F-365F-4411-B403-5C85DC16E794}" type="presParOf" srcId="{65536709-A5C0-4DBF-AA38-E315832C7D36}" destId="{A551259C-13D9-47C8-AEEE-4CC73673004A}" srcOrd="9" destOrd="0" presId="urn:microsoft.com/office/officeart/2005/8/layout/vProcess5"/>
    <dgm:cxn modelId="{02D2E911-469E-45B0-A08C-821A0436D4F0}" type="presParOf" srcId="{65536709-A5C0-4DBF-AA38-E315832C7D36}" destId="{2CE2A958-FDA7-46D1-8C66-14D1A8F9E937}" srcOrd="10" destOrd="0" presId="urn:microsoft.com/office/officeart/2005/8/layout/vProcess5"/>
    <dgm:cxn modelId="{7EC0F06C-CB16-4712-A587-910D4B47F7FA}" type="presParOf" srcId="{65536709-A5C0-4DBF-AA38-E315832C7D36}" destId="{A683D35B-A4A9-4FAC-93D4-FAE9963A4529}" srcOrd="11" destOrd="0" presId="urn:microsoft.com/office/officeart/2005/8/layout/vProcess5"/>
    <dgm:cxn modelId="{9249DEAE-E016-4008-B9CE-FE6AEC06CEAE}" type="presParOf" srcId="{65536709-A5C0-4DBF-AA38-E315832C7D36}" destId="{B32B9A1A-1D62-4774-942C-1C8281797220}" srcOrd="12" destOrd="0" presId="urn:microsoft.com/office/officeart/2005/8/layout/vProcess5"/>
    <dgm:cxn modelId="{E8E2A35B-2F74-405B-9B58-F53C0F514555}" type="presParOf" srcId="{65536709-A5C0-4DBF-AA38-E315832C7D36}" destId="{DC1C351D-B45D-4FDA-A868-EA4E5A39EBCA}" srcOrd="13" destOrd="0" presId="urn:microsoft.com/office/officeart/2005/8/layout/vProcess5"/>
    <dgm:cxn modelId="{829ADB2B-2B09-40A9-A5E9-6CFE69B4AC41}" type="presParOf" srcId="{65536709-A5C0-4DBF-AA38-E315832C7D36}" destId="{75642785-6B64-4A7F-B74D-7FB6214F22B0}"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FF908F-3640-4A6F-9E14-5432121FB7EB}" type="doc">
      <dgm:prSet loTypeId="urn:microsoft.com/office/officeart/2005/8/layout/bProcess4" loCatId="process" qsTypeId="urn:microsoft.com/office/officeart/2005/8/quickstyle/3d3" qsCatId="3D" csTypeId="urn:microsoft.com/office/officeart/2005/8/colors/colorful1" csCatId="colorful" phldr="1"/>
      <dgm:spPr/>
      <dgm:t>
        <a:bodyPr/>
        <a:lstStyle/>
        <a:p>
          <a:endParaRPr lang="ms-MY"/>
        </a:p>
      </dgm:t>
    </dgm:pt>
    <dgm:pt modelId="{C279B42A-55E6-4C80-BD44-245B3BD4711E}">
      <dgm:prSet phldrT="[Text]"/>
      <dgm:spPr/>
      <dgm:t>
        <a:bodyPr/>
        <a:lstStyle/>
        <a:p>
          <a:r>
            <a:rPr lang="ms-MY" b="0" dirty="0" smtClean="0"/>
            <a:t>Dalam kesibukan jangan melupakan tanggungjawab solat. </a:t>
          </a:r>
          <a:endParaRPr lang="ms-MY" dirty="0"/>
        </a:p>
      </dgm:t>
    </dgm:pt>
    <dgm:pt modelId="{0AA519C8-E386-4045-96CB-EB44D4CEFC76}" type="parTrans" cxnId="{E80E1CCA-F1A5-4D18-8869-3356BAE22A9B}">
      <dgm:prSet/>
      <dgm:spPr/>
      <dgm:t>
        <a:bodyPr/>
        <a:lstStyle/>
        <a:p>
          <a:endParaRPr lang="ms-MY"/>
        </a:p>
      </dgm:t>
    </dgm:pt>
    <dgm:pt modelId="{AC3E271B-859D-4D02-888D-FDCD5B886CE2}" type="sibTrans" cxnId="{E80E1CCA-F1A5-4D18-8869-3356BAE22A9B}">
      <dgm:prSet/>
      <dgm:spPr/>
      <dgm:t>
        <a:bodyPr/>
        <a:lstStyle/>
        <a:p>
          <a:endParaRPr lang="ms-MY"/>
        </a:p>
      </dgm:t>
    </dgm:pt>
    <dgm:pt modelId="{A40D3F56-01E4-4A40-8489-4C39F600D72B}">
      <dgm:prSet phldrT="[Text]"/>
      <dgm:spPr/>
      <dgm:t>
        <a:bodyPr/>
        <a:lstStyle/>
        <a:p>
          <a:r>
            <a:rPr lang="en-US" b="1" dirty="0" err="1" smtClean="0"/>
            <a:t>Maksud</a:t>
          </a:r>
          <a:r>
            <a:rPr lang="en-US" b="1" dirty="0" smtClean="0"/>
            <a:t> Hadis: </a:t>
          </a:r>
          <a:r>
            <a:rPr lang="en-US" b="0" i="1" dirty="0" smtClean="0"/>
            <a:t>Abdullah ibn </a:t>
          </a:r>
          <a:r>
            <a:rPr lang="en-US" b="0" i="1" dirty="0" err="1" smtClean="0"/>
            <a:t>Masud</a:t>
          </a:r>
          <a:r>
            <a:rPr lang="en-US" b="0" i="1" dirty="0" smtClean="0"/>
            <a:t> </a:t>
          </a:r>
          <a:r>
            <a:rPr lang="en-US" b="0" i="1" dirty="0" err="1" smtClean="0"/>
            <a:t>r.a</a:t>
          </a:r>
          <a:r>
            <a:rPr lang="en-US" b="0" i="1" dirty="0" smtClean="0"/>
            <a:t> </a:t>
          </a:r>
          <a:r>
            <a:rPr lang="en-US" b="0" i="1" dirty="0" err="1" smtClean="0"/>
            <a:t>pernah</a:t>
          </a:r>
          <a:r>
            <a:rPr lang="en-US" b="0" i="1" dirty="0" smtClean="0"/>
            <a:t> </a:t>
          </a:r>
          <a:r>
            <a:rPr lang="en-US" b="0" i="1" dirty="0" err="1" smtClean="0"/>
            <a:t>bertanya</a:t>
          </a:r>
          <a:r>
            <a:rPr lang="en-US" b="0" i="1" dirty="0" smtClean="0"/>
            <a:t> </a:t>
          </a:r>
          <a:r>
            <a:rPr lang="en-US" b="0" i="1" dirty="0" err="1" smtClean="0"/>
            <a:t>kepada</a:t>
          </a:r>
          <a:r>
            <a:rPr lang="en-US" b="0" i="1" dirty="0" smtClean="0"/>
            <a:t> </a:t>
          </a:r>
          <a:r>
            <a:rPr lang="en-US" b="0" i="1" dirty="0" err="1" smtClean="0"/>
            <a:t>Nabi</a:t>
          </a:r>
          <a:r>
            <a:rPr lang="en-US" b="0" i="1" dirty="0" smtClean="0"/>
            <a:t> SAW “</a:t>
          </a:r>
          <a:r>
            <a:rPr lang="en-US" b="0" i="1" dirty="0" err="1" smtClean="0"/>
            <a:t>Apakah</a:t>
          </a:r>
          <a:r>
            <a:rPr lang="en-US" b="0" i="1" dirty="0" smtClean="0"/>
            <a:t> </a:t>
          </a:r>
          <a:r>
            <a:rPr lang="en-US" b="0" i="1" dirty="0" err="1" smtClean="0"/>
            <a:t>amalan</a:t>
          </a:r>
          <a:r>
            <a:rPr lang="en-US" b="0" i="1" dirty="0" smtClean="0"/>
            <a:t> yang paling Allah </a:t>
          </a:r>
          <a:r>
            <a:rPr lang="en-US" b="0" i="1" dirty="0" err="1" smtClean="0"/>
            <a:t>sukai</a:t>
          </a:r>
          <a:r>
            <a:rPr lang="en-US" b="0" i="1" dirty="0" smtClean="0"/>
            <a:t>?” </a:t>
          </a:r>
          <a:r>
            <a:rPr lang="en-US" b="0" i="1" dirty="0" err="1" smtClean="0"/>
            <a:t>Baginda</a:t>
          </a:r>
          <a:r>
            <a:rPr lang="en-US" b="0" i="1" dirty="0" smtClean="0"/>
            <a:t> </a:t>
          </a:r>
          <a:r>
            <a:rPr lang="en-US" b="0" i="1" dirty="0" err="1" smtClean="0"/>
            <a:t>menjawab</a:t>
          </a:r>
          <a:r>
            <a:rPr lang="en-US" b="0" i="1" dirty="0" smtClean="0"/>
            <a:t>, “</a:t>
          </a:r>
          <a:r>
            <a:rPr lang="en-US" b="0" i="1" dirty="0" err="1" smtClean="0"/>
            <a:t>Solat</a:t>
          </a:r>
          <a:r>
            <a:rPr lang="en-US" b="0" i="1" dirty="0" smtClean="0"/>
            <a:t> </a:t>
          </a:r>
          <a:r>
            <a:rPr lang="en-US" b="0" i="1" dirty="0" err="1" smtClean="0"/>
            <a:t>tepat</a:t>
          </a:r>
          <a:r>
            <a:rPr lang="en-US" b="0" i="1" dirty="0" smtClean="0"/>
            <a:t> </a:t>
          </a:r>
          <a:r>
            <a:rPr lang="en-US" b="0" i="1" dirty="0" err="1" smtClean="0"/>
            <a:t>pada</a:t>
          </a:r>
          <a:r>
            <a:rPr lang="en-US" b="0" i="1" dirty="0" smtClean="0"/>
            <a:t> </a:t>
          </a:r>
          <a:r>
            <a:rPr lang="en-US" b="0" i="1" dirty="0" err="1" smtClean="0"/>
            <a:t>waktunya</a:t>
          </a:r>
          <a:r>
            <a:rPr lang="en-US" b="0" i="1" dirty="0" smtClean="0"/>
            <a:t>.”</a:t>
          </a:r>
          <a:endParaRPr lang="ms-MY" dirty="0"/>
        </a:p>
      </dgm:t>
    </dgm:pt>
    <dgm:pt modelId="{C814E99E-89D2-48C9-96C8-AE4E788B49BD}" type="parTrans" cxnId="{AEBBF7C4-C850-4777-A3AC-0A9962CA435C}">
      <dgm:prSet/>
      <dgm:spPr/>
      <dgm:t>
        <a:bodyPr/>
        <a:lstStyle/>
        <a:p>
          <a:endParaRPr lang="ms-MY"/>
        </a:p>
      </dgm:t>
    </dgm:pt>
    <dgm:pt modelId="{098AD08D-A665-4F5B-B32F-FE4A3ADD9100}" type="sibTrans" cxnId="{AEBBF7C4-C850-4777-A3AC-0A9962CA435C}">
      <dgm:prSet/>
      <dgm:spPr/>
      <dgm:t>
        <a:bodyPr/>
        <a:lstStyle/>
        <a:p>
          <a:endParaRPr lang="ms-MY"/>
        </a:p>
      </dgm:t>
    </dgm:pt>
    <dgm:pt modelId="{B5AC1501-0E27-4307-8ECD-1F18FC69883A}">
      <dgm:prSet phldrT="[Text]"/>
      <dgm:spPr/>
      <dgm:t>
        <a:bodyPr/>
        <a:lstStyle/>
        <a:p>
          <a:r>
            <a:rPr lang="en-US" b="0" dirty="0" err="1" smtClean="0"/>
            <a:t>melengah-lengahkan</a:t>
          </a:r>
          <a:r>
            <a:rPr lang="en-US" b="0" dirty="0" smtClean="0"/>
            <a:t> </a:t>
          </a:r>
          <a:r>
            <a:rPr lang="en-US" b="0" dirty="0" err="1" smtClean="0"/>
            <a:t>solat</a:t>
          </a:r>
          <a:endParaRPr lang="ms-MY" dirty="0"/>
        </a:p>
      </dgm:t>
    </dgm:pt>
    <dgm:pt modelId="{AD24CEA6-2F5E-45BF-8301-D61CAAB3E6B2}" type="parTrans" cxnId="{3969FF91-3675-479F-BDD9-52207C31AB7F}">
      <dgm:prSet/>
      <dgm:spPr/>
      <dgm:t>
        <a:bodyPr/>
        <a:lstStyle/>
        <a:p>
          <a:endParaRPr lang="ms-MY"/>
        </a:p>
      </dgm:t>
    </dgm:pt>
    <dgm:pt modelId="{ED1A9BB5-F667-43D7-A680-3FB245D4E6EA}" type="sibTrans" cxnId="{3969FF91-3675-479F-BDD9-52207C31AB7F}">
      <dgm:prSet/>
      <dgm:spPr/>
      <dgm:t>
        <a:bodyPr/>
        <a:lstStyle/>
        <a:p>
          <a:endParaRPr lang="ms-MY"/>
        </a:p>
      </dgm:t>
    </dgm:pt>
    <dgm:pt modelId="{31060D09-BB22-457A-83F6-53782C2B3D30}">
      <dgm:prSet phldrT="[Text]"/>
      <dgm:spPr/>
      <dgm:t>
        <a:bodyPr/>
        <a:lstStyle/>
        <a:p>
          <a:r>
            <a:rPr lang="en-US" b="0" dirty="0" err="1" smtClean="0"/>
            <a:t>apabila</a:t>
          </a:r>
          <a:r>
            <a:rPr lang="en-US" b="0" dirty="0" smtClean="0"/>
            <a:t> </a:t>
          </a:r>
          <a:r>
            <a:rPr lang="en-US" b="0" dirty="0" err="1" smtClean="0"/>
            <a:t>terperangkap</a:t>
          </a:r>
          <a:r>
            <a:rPr lang="en-US" b="0" dirty="0" smtClean="0"/>
            <a:t> dalam </a:t>
          </a:r>
          <a:r>
            <a:rPr lang="en-US" b="0" dirty="0" err="1" smtClean="0"/>
            <a:t>kesesakan</a:t>
          </a:r>
          <a:r>
            <a:rPr lang="en-US" b="0" dirty="0" smtClean="0"/>
            <a:t> </a:t>
          </a:r>
          <a:r>
            <a:rPr lang="en-US" b="0" dirty="0" err="1" smtClean="0"/>
            <a:t>lalu</a:t>
          </a:r>
          <a:r>
            <a:rPr lang="en-US" b="0" dirty="0" smtClean="0"/>
            <a:t> </a:t>
          </a:r>
          <a:r>
            <a:rPr lang="en-US" b="0" dirty="0" err="1" smtClean="0"/>
            <a:t>lintas</a:t>
          </a:r>
          <a:r>
            <a:rPr lang="en-US" b="0" dirty="0" smtClean="0"/>
            <a:t> atau </a:t>
          </a:r>
          <a:r>
            <a:rPr lang="en-US" b="0" dirty="0" err="1" smtClean="0"/>
            <a:t>mengejar</a:t>
          </a:r>
          <a:r>
            <a:rPr lang="en-US" b="0" dirty="0" smtClean="0"/>
            <a:t> masa untuk </a:t>
          </a:r>
          <a:r>
            <a:rPr lang="en-US" b="0" dirty="0" err="1" smtClean="0"/>
            <a:t>ziarah</a:t>
          </a:r>
          <a:endParaRPr lang="ms-MY" dirty="0"/>
        </a:p>
      </dgm:t>
    </dgm:pt>
    <dgm:pt modelId="{C16D74EB-A93B-449B-B86A-99DC65C30DE9}" type="parTrans" cxnId="{ACE20210-5756-4C05-B447-BDF4F9E6B7DC}">
      <dgm:prSet/>
      <dgm:spPr/>
      <dgm:t>
        <a:bodyPr/>
        <a:lstStyle/>
        <a:p>
          <a:endParaRPr lang="ms-MY"/>
        </a:p>
      </dgm:t>
    </dgm:pt>
    <dgm:pt modelId="{9EE6E45A-B18B-492B-80AD-70B604572082}" type="sibTrans" cxnId="{ACE20210-5756-4C05-B447-BDF4F9E6B7DC}">
      <dgm:prSet/>
      <dgm:spPr/>
      <dgm:t>
        <a:bodyPr/>
        <a:lstStyle/>
        <a:p>
          <a:endParaRPr lang="ms-MY"/>
        </a:p>
      </dgm:t>
    </dgm:pt>
    <dgm:pt modelId="{7D4EEF8D-B9C6-4DB1-B23C-3CE1A64EE486}">
      <dgm:prSet phldrT="[Text]"/>
      <dgm:spPr/>
      <dgm:t>
        <a:bodyPr/>
        <a:lstStyle/>
        <a:p>
          <a:r>
            <a:rPr lang="en-US" b="0" dirty="0" err="1" smtClean="0"/>
            <a:t>disarankan</a:t>
          </a:r>
          <a:r>
            <a:rPr lang="en-US" b="0" dirty="0" smtClean="0"/>
            <a:t> agar </a:t>
          </a:r>
          <a:r>
            <a:rPr lang="en-US" b="0" dirty="0" err="1" smtClean="0"/>
            <a:t>singgahlah</a:t>
          </a:r>
          <a:r>
            <a:rPr lang="en-US" b="0" dirty="0" smtClean="0"/>
            <a:t> di mana-mana masjid atau </a:t>
          </a:r>
          <a:r>
            <a:rPr lang="en-US" b="0" dirty="0" err="1" smtClean="0"/>
            <a:t>surau</a:t>
          </a:r>
          <a:r>
            <a:rPr lang="en-US" b="0" dirty="0" smtClean="0"/>
            <a:t> yang </a:t>
          </a:r>
          <a:r>
            <a:rPr lang="en-US" b="0" dirty="0" err="1" smtClean="0"/>
            <a:t>berdekatan</a:t>
          </a:r>
          <a:r>
            <a:rPr lang="en-US" b="0" dirty="0" smtClean="0"/>
            <a:t> semasa dalam </a:t>
          </a:r>
          <a:r>
            <a:rPr lang="en-US" b="0" dirty="0" err="1" smtClean="0"/>
            <a:t>perjalanan</a:t>
          </a:r>
          <a:endParaRPr lang="ms-MY" dirty="0"/>
        </a:p>
      </dgm:t>
    </dgm:pt>
    <dgm:pt modelId="{4B075D64-6035-421C-ADC3-8B1239AA154D}" type="parTrans" cxnId="{D7524791-177C-4A6C-B58F-14F95835788B}">
      <dgm:prSet/>
      <dgm:spPr/>
      <dgm:t>
        <a:bodyPr/>
        <a:lstStyle/>
        <a:p>
          <a:endParaRPr lang="ms-MY"/>
        </a:p>
      </dgm:t>
    </dgm:pt>
    <dgm:pt modelId="{6304EDFF-53EE-4F95-AC6F-FDA56DC45187}" type="sibTrans" cxnId="{D7524791-177C-4A6C-B58F-14F95835788B}">
      <dgm:prSet/>
      <dgm:spPr/>
      <dgm:t>
        <a:bodyPr/>
        <a:lstStyle/>
        <a:p>
          <a:endParaRPr lang="ms-MY"/>
        </a:p>
      </dgm:t>
    </dgm:pt>
    <dgm:pt modelId="{44E0E9DD-4A2C-4A64-9CF2-388067907E76}">
      <dgm:prSet phldrT="[Text]"/>
      <dgm:spPr/>
      <dgm:t>
        <a:bodyPr/>
        <a:lstStyle/>
        <a:p>
          <a:r>
            <a:rPr lang="en-US" b="0" dirty="0" err="1" smtClean="0"/>
            <a:t>memastikan</a:t>
          </a:r>
          <a:r>
            <a:rPr lang="en-US" b="0" dirty="0" smtClean="0"/>
            <a:t> </a:t>
          </a:r>
          <a:r>
            <a:rPr lang="en-US" b="0" dirty="0" err="1" smtClean="0"/>
            <a:t>amalan</a:t>
          </a:r>
          <a:r>
            <a:rPr lang="en-US" b="0" dirty="0" smtClean="0"/>
            <a:t> </a:t>
          </a:r>
          <a:r>
            <a:rPr lang="en-US" b="0" dirty="0" err="1" smtClean="0"/>
            <a:t>mulia</a:t>
          </a:r>
          <a:r>
            <a:rPr lang="en-US" b="0" dirty="0" smtClean="0"/>
            <a:t> </a:t>
          </a:r>
          <a:r>
            <a:rPr lang="en-US" b="0" dirty="0" err="1" smtClean="0"/>
            <a:t>ziarah</a:t>
          </a:r>
          <a:r>
            <a:rPr lang="en-US" b="0" dirty="0" smtClean="0"/>
            <a:t> </a:t>
          </a:r>
          <a:r>
            <a:rPr lang="en-US" b="0" dirty="0" err="1" smtClean="0"/>
            <a:t>menziarahi</a:t>
          </a:r>
          <a:r>
            <a:rPr lang="en-US" b="0" dirty="0" smtClean="0"/>
            <a:t> </a:t>
          </a:r>
          <a:r>
            <a:rPr lang="en-US" b="0" dirty="0" err="1" smtClean="0"/>
            <a:t>ini</a:t>
          </a:r>
          <a:r>
            <a:rPr lang="en-US" b="0" dirty="0" smtClean="0"/>
            <a:t> </a:t>
          </a:r>
          <a:r>
            <a:rPr lang="en-US" b="0" dirty="0" err="1" smtClean="0"/>
            <a:t>diredhai</a:t>
          </a:r>
          <a:r>
            <a:rPr lang="en-US" b="0" dirty="0" smtClean="0"/>
            <a:t> dan </a:t>
          </a:r>
          <a:r>
            <a:rPr lang="en-US" b="0" dirty="0" err="1" smtClean="0"/>
            <a:t>diberkati</a:t>
          </a:r>
          <a:r>
            <a:rPr lang="en-US" b="0" dirty="0" smtClean="0"/>
            <a:t>.</a:t>
          </a:r>
          <a:endParaRPr lang="ms-MY" dirty="0"/>
        </a:p>
      </dgm:t>
    </dgm:pt>
    <dgm:pt modelId="{5CD294B3-228A-4213-A23C-98ED11D95F76}" type="parTrans" cxnId="{3DB27956-3B44-4616-B8F7-9C58DCB78DAF}">
      <dgm:prSet/>
      <dgm:spPr/>
      <dgm:t>
        <a:bodyPr/>
        <a:lstStyle/>
        <a:p>
          <a:endParaRPr lang="ms-MY"/>
        </a:p>
      </dgm:t>
    </dgm:pt>
    <dgm:pt modelId="{D38577F2-82AC-484D-8DA0-2DAF97FF8C49}" type="sibTrans" cxnId="{3DB27956-3B44-4616-B8F7-9C58DCB78DAF}">
      <dgm:prSet/>
      <dgm:spPr/>
      <dgm:t>
        <a:bodyPr/>
        <a:lstStyle/>
        <a:p>
          <a:endParaRPr lang="ms-MY"/>
        </a:p>
      </dgm:t>
    </dgm:pt>
    <dgm:pt modelId="{5AA0C1F3-BF98-4142-846E-5E11D1A453B0}">
      <dgm:prSet phldrT="[Text]"/>
      <dgm:spPr/>
      <dgm:t>
        <a:bodyPr/>
        <a:lstStyle/>
        <a:p>
          <a:r>
            <a:rPr lang="en-US" b="0" dirty="0" err="1" smtClean="0"/>
            <a:t>Pastikan</a:t>
          </a:r>
          <a:r>
            <a:rPr lang="en-US" b="0" dirty="0" smtClean="0"/>
            <a:t> juga </a:t>
          </a:r>
          <a:r>
            <a:rPr lang="en-US" b="0" dirty="0" err="1" smtClean="0"/>
            <a:t>seluruh</a:t>
          </a:r>
          <a:r>
            <a:rPr lang="en-US" b="0" dirty="0" smtClean="0"/>
            <a:t> ahli </a:t>
          </a:r>
          <a:r>
            <a:rPr lang="en-US" b="0" dirty="0" err="1" smtClean="0"/>
            <a:t>keluarga</a:t>
          </a:r>
          <a:r>
            <a:rPr lang="en-US" b="0" dirty="0" smtClean="0"/>
            <a:t> </a:t>
          </a:r>
          <a:r>
            <a:rPr lang="en-US" b="0" dirty="0" err="1" smtClean="0"/>
            <a:t>mengambil</a:t>
          </a:r>
          <a:r>
            <a:rPr lang="en-US" b="0" dirty="0" smtClean="0"/>
            <a:t> </a:t>
          </a:r>
          <a:r>
            <a:rPr lang="en-US" b="0" dirty="0" err="1" smtClean="0"/>
            <a:t>berat</a:t>
          </a:r>
          <a:r>
            <a:rPr lang="en-US" b="0" dirty="0" smtClean="0"/>
            <a:t> </a:t>
          </a:r>
          <a:r>
            <a:rPr lang="en-US" b="0" dirty="0" err="1" smtClean="0"/>
            <a:t>tentang</a:t>
          </a:r>
          <a:r>
            <a:rPr lang="en-US" b="0" dirty="0" smtClean="0"/>
            <a:t> </a:t>
          </a:r>
          <a:r>
            <a:rPr lang="en-US" b="0" dirty="0" err="1" smtClean="0"/>
            <a:t>solat</a:t>
          </a:r>
          <a:endParaRPr lang="ms-MY" dirty="0"/>
        </a:p>
      </dgm:t>
    </dgm:pt>
    <dgm:pt modelId="{B3D4FB0C-94DE-43F2-AE38-7DDE2D8E81AC}" type="parTrans" cxnId="{B47D6EA9-644A-4CC4-B440-C9BAEDCF7D30}">
      <dgm:prSet/>
      <dgm:spPr/>
      <dgm:t>
        <a:bodyPr/>
        <a:lstStyle/>
        <a:p>
          <a:endParaRPr lang="ms-MY"/>
        </a:p>
      </dgm:t>
    </dgm:pt>
    <dgm:pt modelId="{1041F846-1226-4662-AB52-BFB0CAADB76D}" type="sibTrans" cxnId="{B47D6EA9-644A-4CC4-B440-C9BAEDCF7D30}">
      <dgm:prSet/>
      <dgm:spPr/>
      <dgm:t>
        <a:bodyPr/>
        <a:lstStyle/>
        <a:p>
          <a:endParaRPr lang="ms-MY"/>
        </a:p>
      </dgm:t>
    </dgm:pt>
    <dgm:pt modelId="{6B53B129-9F07-4125-AAE6-BD1841C94EC7}">
      <dgm:prSet phldrT="[Text]"/>
      <dgm:spPr/>
      <dgm:t>
        <a:bodyPr/>
        <a:lstStyle/>
        <a:p>
          <a:r>
            <a:rPr lang="en-US" b="0" dirty="0" err="1" smtClean="0"/>
            <a:t>menyuburkan</a:t>
          </a:r>
          <a:r>
            <a:rPr lang="en-US" b="0" dirty="0" smtClean="0"/>
            <a:t> rasa </a:t>
          </a:r>
          <a:r>
            <a:rPr lang="en-US" b="0" dirty="0" err="1" smtClean="0"/>
            <a:t>cinta</a:t>
          </a:r>
          <a:r>
            <a:rPr lang="en-US" b="0" dirty="0" smtClean="0"/>
            <a:t> </a:t>
          </a:r>
          <a:r>
            <a:rPr lang="en-US" b="0" dirty="0" err="1" smtClean="0"/>
            <a:t>mengunjungi</a:t>
          </a:r>
          <a:r>
            <a:rPr lang="en-US" b="0" dirty="0" smtClean="0"/>
            <a:t> </a:t>
          </a:r>
          <a:r>
            <a:rPr lang="en-US" b="0" dirty="0" err="1" smtClean="0"/>
            <a:t>rumah-rumah</a:t>
          </a:r>
          <a:r>
            <a:rPr lang="en-US" b="0" dirty="0" smtClean="0"/>
            <a:t> Allah </a:t>
          </a:r>
          <a:r>
            <a:rPr lang="en-US" b="0" smtClean="0"/>
            <a:t>SWT.</a:t>
          </a:r>
          <a:endParaRPr lang="ms-MY" dirty="0"/>
        </a:p>
      </dgm:t>
    </dgm:pt>
    <dgm:pt modelId="{18903E06-C47E-4F19-966B-8F9AE811779D}" type="parTrans" cxnId="{B830EB57-D45F-4415-AD0A-750A141FF116}">
      <dgm:prSet/>
      <dgm:spPr/>
      <dgm:t>
        <a:bodyPr/>
        <a:lstStyle/>
        <a:p>
          <a:endParaRPr lang="ms-MY"/>
        </a:p>
      </dgm:t>
    </dgm:pt>
    <dgm:pt modelId="{CCA142AD-F28E-4A16-98CF-277E399F8800}" type="sibTrans" cxnId="{B830EB57-D45F-4415-AD0A-750A141FF116}">
      <dgm:prSet/>
      <dgm:spPr/>
      <dgm:t>
        <a:bodyPr/>
        <a:lstStyle/>
        <a:p>
          <a:endParaRPr lang="ms-MY"/>
        </a:p>
      </dgm:t>
    </dgm:pt>
    <dgm:pt modelId="{C7AA03B1-AF36-47E2-98EC-6A506D510392}" type="pres">
      <dgm:prSet presAssocID="{D5FF908F-3640-4A6F-9E14-5432121FB7EB}" presName="Name0" presStyleCnt="0">
        <dgm:presLayoutVars>
          <dgm:dir/>
          <dgm:resizeHandles/>
        </dgm:presLayoutVars>
      </dgm:prSet>
      <dgm:spPr/>
      <dgm:t>
        <a:bodyPr/>
        <a:lstStyle/>
        <a:p>
          <a:endParaRPr lang="en-US"/>
        </a:p>
      </dgm:t>
    </dgm:pt>
    <dgm:pt modelId="{4F34E1AF-0F9E-4CAE-B10B-9623E9BA4A3E}" type="pres">
      <dgm:prSet presAssocID="{C279B42A-55E6-4C80-BD44-245B3BD4711E}" presName="compNode" presStyleCnt="0"/>
      <dgm:spPr/>
    </dgm:pt>
    <dgm:pt modelId="{07B2A950-5539-4BA9-B88B-EAC1B1B84F4C}" type="pres">
      <dgm:prSet presAssocID="{C279B42A-55E6-4C80-BD44-245B3BD4711E}" presName="dummyConnPt" presStyleCnt="0"/>
      <dgm:spPr/>
    </dgm:pt>
    <dgm:pt modelId="{CA01B657-38B7-449D-A457-4825491D6606}" type="pres">
      <dgm:prSet presAssocID="{C279B42A-55E6-4C80-BD44-245B3BD4711E}" presName="node" presStyleLbl="node1" presStyleIdx="0" presStyleCnt="8">
        <dgm:presLayoutVars>
          <dgm:bulletEnabled val="1"/>
        </dgm:presLayoutVars>
      </dgm:prSet>
      <dgm:spPr/>
      <dgm:t>
        <a:bodyPr/>
        <a:lstStyle/>
        <a:p>
          <a:endParaRPr lang="ms-MY"/>
        </a:p>
      </dgm:t>
    </dgm:pt>
    <dgm:pt modelId="{6F1C8FD0-FB9E-4409-A989-5F48492DB12B}" type="pres">
      <dgm:prSet presAssocID="{AC3E271B-859D-4D02-888D-FDCD5B886CE2}" presName="sibTrans" presStyleLbl="bgSibTrans2D1" presStyleIdx="0" presStyleCnt="7"/>
      <dgm:spPr/>
      <dgm:t>
        <a:bodyPr/>
        <a:lstStyle/>
        <a:p>
          <a:endParaRPr lang="en-US"/>
        </a:p>
      </dgm:t>
    </dgm:pt>
    <dgm:pt modelId="{7DB56713-28A1-4B9B-A257-9CBE6D62128D}" type="pres">
      <dgm:prSet presAssocID="{B5AC1501-0E27-4307-8ECD-1F18FC69883A}" presName="compNode" presStyleCnt="0"/>
      <dgm:spPr/>
    </dgm:pt>
    <dgm:pt modelId="{E8B73B20-6E9E-4C38-ACDC-7C1A0D314924}" type="pres">
      <dgm:prSet presAssocID="{B5AC1501-0E27-4307-8ECD-1F18FC69883A}" presName="dummyConnPt" presStyleCnt="0"/>
      <dgm:spPr/>
    </dgm:pt>
    <dgm:pt modelId="{AD395134-6874-49E6-85F8-A6AA4B63A6DE}" type="pres">
      <dgm:prSet presAssocID="{B5AC1501-0E27-4307-8ECD-1F18FC69883A}" presName="node" presStyleLbl="node1" presStyleIdx="1" presStyleCnt="8">
        <dgm:presLayoutVars>
          <dgm:bulletEnabled val="1"/>
        </dgm:presLayoutVars>
      </dgm:prSet>
      <dgm:spPr/>
      <dgm:t>
        <a:bodyPr/>
        <a:lstStyle/>
        <a:p>
          <a:endParaRPr lang="ms-MY"/>
        </a:p>
      </dgm:t>
    </dgm:pt>
    <dgm:pt modelId="{091480B4-8CC3-49C7-A2D5-22F925A0E005}" type="pres">
      <dgm:prSet presAssocID="{ED1A9BB5-F667-43D7-A680-3FB245D4E6EA}" presName="sibTrans" presStyleLbl="bgSibTrans2D1" presStyleIdx="1" presStyleCnt="7"/>
      <dgm:spPr/>
      <dgm:t>
        <a:bodyPr/>
        <a:lstStyle/>
        <a:p>
          <a:endParaRPr lang="en-US"/>
        </a:p>
      </dgm:t>
    </dgm:pt>
    <dgm:pt modelId="{9D95C1E4-DDE0-4D4F-ACD3-7EC34AC9F106}" type="pres">
      <dgm:prSet presAssocID="{31060D09-BB22-457A-83F6-53782C2B3D30}" presName="compNode" presStyleCnt="0"/>
      <dgm:spPr/>
    </dgm:pt>
    <dgm:pt modelId="{371BEFD3-7A9A-4371-82F8-A8A76B721447}" type="pres">
      <dgm:prSet presAssocID="{31060D09-BB22-457A-83F6-53782C2B3D30}" presName="dummyConnPt" presStyleCnt="0"/>
      <dgm:spPr/>
    </dgm:pt>
    <dgm:pt modelId="{B72004B0-F3B5-4CAE-A06C-AB37866C43BB}" type="pres">
      <dgm:prSet presAssocID="{31060D09-BB22-457A-83F6-53782C2B3D30}" presName="node" presStyleLbl="node1" presStyleIdx="2" presStyleCnt="8">
        <dgm:presLayoutVars>
          <dgm:bulletEnabled val="1"/>
        </dgm:presLayoutVars>
      </dgm:prSet>
      <dgm:spPr/>
      <dgm:t>
        <a:bodyPr/>
        <a:lstStyle/>
        <a:p>
          <a:endParaRPr lang="ms-MY"/>
        </a:p>
      </dgm:t>
    </dgm:pt>
    <dgm:pt modelId="{0336E0A7-B759-4F1E-8E91-78D5D29E9B36}" type="pres">
      <dgm:prSet presAssocID="{9EE6E45A-B18B-492B-80AD-70B604572082}" presName="sibTrans" presStyleLbl="bgSibTrans2D1" presStyleIdx="2" presStyleCnt="7"/>
      <dgm:spPr/>
      <dgm:t>
        <a:bodyPr/>
        <a:lstStyle/>
        <a:p>
          <a:endParaRPr lang="en-US"/>
        </a:p>
      </dgm:t>
    </dgm:pt>
    <dgm:pt modelId="{7BA93774-7BD9-48F9-9C08-134B09F7AFA8}" type="pres">
      <dgm:prSet presAssocID="{7D4EEF8D-B9C6-4DB1-B23C-3CE1A64EE486}" presName="compNode" presStyleCnt="0"/>
      <dgm:spPr/>
    </dgm:pt>
    <dgm:pt modelId="{4FC27B99-B2E9-4D27-AB7E-3846025B7883}" type="pres">
      <dgm:prSet presAssocID="{7D4EEF8D-B9C6-4DB1-B23C-3CE1A64EE486}" presName="dummyConnPt" presStyleCnt="0"/>
      <dgm:spPr/>
    </dgm:pt>
    <dgm:pt modelId="{3B352626-E470-4410-AD8D-0E0DC23DCBF3}" type="pres">
      <dgm:prSet presAssocID="{7D4EEF8D-B9C6-4DB1-B23C-3CE1A64EE486}" presName="node" presStyleLbl="node1" presStyleIdx="3" presStyleCnt="8">
        <dgm:presLayoutVars>
          <dgm:bulletEnabled val="1"/>
        </dgm:presLayoutVars>
      </dgm:prSet>
      <dgm:spPr/>
      <dgm:t>
        <a:bodyPr/>
        <a:lstStyle/>
        <a:p>
          <a:endParaRPr lang="ms-MY"/>
        </a:p>
      </dgm:t>
    </dgm:pt>
    <dgm:pt modelId="{0AC7C412-B24C-4BEE-AECC-07DB4F613697}" type="pres">
      <dgm:prSet presAssocID="{6304EDFF-53EE-4F95-AC6F-FDA56DC45187}" presName="sibTrans" presStyleLbl="bgSibTrans2D1" presStyleIdx="3" presStyleCnt="7"/>
      <dgm:spPr/>
      <dgm:t>
        <a:bodyPr/>
        <a:lstStyle/>
        <a:p>
          <a:endParaRPr lang="en-US"/>
        </a:p>
      </dgm:t>
    </dgm:pt>
    <dgm:pt modelId="{3BA9061E-EA12-415E-839D-3938240EFC6F}" type="pres">
      <dgm:prSet presAssocID="{44E0E9DD-4A2C-4A64-9CF2-388067907E76}" presName="compNode" presStyleCnt="0"/>
      <dgm:spPr/>
    </dgm:pt>
    <dgm:pt modelId="{45BA052C-431C-4DF5-AB93-697524CDAD37}" type="pres">
      <dgm:prSet presAssocID="{44E0E9DD-4A2C-4A64-9CF2-388067907E76}" presName="dummyConnPt" presStyleCnt="0"/>
      <dgm:spPr/>
    </dgm:pt>
    <dgm:pt modelId="{C3871A00-F29A-4EA9-9CBC-2BEDCD1E926D}" type="pres">
      <dgm:prSet presAssocID="{44E0E9DD-4A2C-4A64-9CF2-388067907E76}" presName="node" presStyleLbl="node1" presStyleIdx="4" presStyleCnt="8">
        <dgm:presLayoutVars>
          <dgm:bulletEnabled val="1"/>
        </dgm:presLayoutVars>
      </dgm:prSet>
      <dgm:spPr/>
      <dgm:t>
        <a:bodyPr/>
        <a:lstStyle/>
        <a:p>
          <a:endParaRPr lang="ms-MY"/>
        </a:p>
      </dgm:t>
    </dgm:pt>
    <dgm:pt modelId="{6769F166-96CF-4FC4-8051-9250E7106046}" type="pres">
      <dgm:prSet presAssocID="{D38577F2-82AC-484D-8DA0-2DAF97FF8C49}" presName="sibTrans" presStyleLbl="bgSibTrans2D1" presStyleIdx="4" presStyleCnt="7"/>
      <dgm:spPr/>
      <dgm:t>
        <a:bodyPr/>
        <a:lstStyle/>
        <a:p>
          <a:endParaRPr lang="en-US"/>
        </a:p>
      </dgm:t>
    </dgm:pt>
    <dgm:pt modelId="{CC95F529-6E85-45E3-BD4B-139D253231DB}" type="pres">
      <dgm:prSet presAssocID="{5AA0C1F3-BF98-4142-846E-5E11D1A453B0}" presName="compNode" presStyleCnt="0"/>
      <dgm:spPr/>
    </dgm:pt>
    <dgm:pt modelId="{A1F1063C-B091-4574-B1CA-81BA7B27C97F}" type="pres">
      <dgm:prSet presAssocID="{5AA0C1F3-BF98-4142-846E-5E11D1A453B0}" presName="dummyConnPt" presStyleCnt="0"/>
      <dgm:spPr/>
    </dgm:pt>
    <dgm:pt modelId="{FBBF4025-9044-4028-9421-BBB2B98F2E0D}" type="pres">
      <dgm:prSet presAssocID="{5AA0C1F3-BF98-4142-846E-5E11D1A453B0}" presName="node" presStyleLbl="node1" presStyleIdx="5" presStyleCnt="8">
        <dgm:presLayoutVars>
          <dgm:bulletEnabled val="1"/>
        </dgm:presLayoutVars>
      </dgm:prSet>
      <dgm:spPr/>
      <dgm:t>
        <a:bodyPr/>
        <a:lstStyle/>
        <a:p>
          <a:endParaRPr lang="ms-MY"/>
        </a:p>
      </dgm:t>
    </dgm:pt>
    <dgm:pt modelId="{C84D38CB-8EBC-42BD-A9CA-CDA4A3090E9C}" type="pres">
      <dgm:prSet presAssocID="{1041F846-1226-4662-AB52-BFB0CAADB76D}" presName="sibTrans" presStyleLbl="bgSibTrans2D1" presStyleIdx="5" presStyleCnt="7"/>
      <dgm:spPr/>
      <dgm:t>
        <a:bodyPr/>
        <a:lstStyle/>
        <a:p>
          <a:endParaRPr lang="en-US"/>
        </a:p>
      </dgm:t>
    </dgm:pt>
    <dgm:pt modelId="{A1D1A018-27B7-47DE-A9A9-918FD5B1A254}" type="pres">
      <dgm:prSet presAssocID="{6B53B129-9F07-4125-AAE6-BD1841C94EC7}" presName="compNode" presStyleCnt="0"/>
      <dgm:spPr/>
    </dgm:pt>
    <dgm:pt modelId="{7D3D2D0C-9DB5-461A-AA91-AF3D74197954}" type="pres">
      <dgm:prSet presAssocID="{6B53B129-9F07-4125-AAE6-BD1841C94EC7}" presName="dummyConnPt" presStyleCnt="0"/>
      <dgm:spPr/>
    </dgm:pt>
    <dgm:pt modelId="{6E411A52-D782-4FDB-B219-C745793C711C}" type="pres">
      <dgm:prSet presAssocID="{6B53B129-9F07-4125-AAE6-BD1841C94EC7}" presName="node" presStyleLbl="node1" presStyleIdx="6" presStyleCnt="8">
        <dgm:presLayoutVars>
          <dgm:bulletEnabled val="1"/>
        </dgm:presLayoutVars>
      </dgm:prSet>
      <dgm:spPr/>
      <dgm:t>
        <a:bodyPr/>
        <a:lstStyle/>
        <a:p>
          <a:endParaRPr lang="ms-MY"/>
        </a:p>
      </dgm:t>
    </dgm:pt>
    <dgm:pt modelId="{39F2C1CA-B252-443C-9C92-3F7E16E19162}" type="pres">
      <dgm:prSet presAssocID="{CCA142AD-F28E-4A16-98CF-277E399F8800}" presName="sibTrans" presStyleLbl="bgSibTrans2D1" presStyleIdx="6" presStyleCnt="7"/>
      <dgm:spPr/>
      <dgm:t>
        <a:bodyPr/>
        <a:lstStyle/>
        <a:p>
          <a:endParaRPr lang="en-US"/>
        </a:p>
      </dgm:t>
    </dgm:pt>
    <dgm:pt modelId="{A967BB51-3DED-488A-86EA-989CA0CA2969}" type="pres">
      <dgm:prSet presAssocID="{A40D3F56-01E4-4A40-8489-4C39F600D72B}" presName="compNode" presStyleCnt="0"/>
      <dgm:spPr/>
    </dgm:pt>
    <dgm:pt modelId="{357EA9A2-4805-49C6-9503-029445B7E9B1}" type="pres">
      <dgm:prSet presAssocID="{A40D3F56-01E4-4A40-8489-4C39F600D72B}" presName="dummyConnPt" presStyleCnt="0"/>
      <dgm:spPr/>
    </dgm:pt>
    <dgm:pt modelId="{7E3A9FD9-150D-4168-BDD6-C983921FD47F}" type="pres">
      <dgm:prSet presAssocID="{A40D3F56-01E4-4A40-8489-4C39F600D72B}" presName="node" presStyleLbl="node1" presStyleIdx="7" presStyleCnt="8">
        <dgm:presLayoutVars>
          <dgm:bulletEnabled val="1"/>
        </dgm:presLayoutVars>
      </dgm:prSet>
      <dgm:spPr/>
      <dgm:t>
        <a:bodyPr/>
        <a:lstStyle/>
        <a:p>
          <a:endParaRPr lang="ms-MY"/>
        </a:p>
      </dgm:t>
    </dgm:pt>
  </dgm:ptLst>
  <dgm:cxnLst>
    <dgm:cxn modelId="{D7524791-177C-4A6C-B58F-14F95835788B}" srcId="{D5FF908F-3640-4A6F-9E14-5432121FB7EB}" destId="{7D4EEF8D-B9C6-4DB1-B23C-3CE1A64EE486}" srcOrd="3" destOrd="0" parTransId="{4B075D64-6035-421C-ADC3-8B1239AA154D}" sibTransId="{6304EDFF-53EE-4F95-AC6F-FDA56DC45187}"/>
    <dgm:cxn modelId="{46FDFBA9-D1DF-4250-AF48-8BC4B0ABB038}" type="presOf" srcId="{A40D3F56-01E4-4A40-8489-4C39F600D72B}" destId="{7E3A9FD9-150D-4168-BDD6-C983921FD47F}" srcOrd="0" destOrd="0" presId="urn:microsoft.com/office/officeart/2005/8/layout/bProcess4"/>
    <dgm:cxn modelId="{B47D6EA9-644A-4CC4-B440-C9BAEDCF7D30}" srcId="{D5FF908F-3640-4A6F-9E14-5432121FB7EB}" destId="{5AA0C1F3-BF98-4142-846E-5E11D1A453B0}" srcOrd="5" destOrd="0" parTransId="{B3D4FB0C-94DE-43F2-AE38-7DDE2D8E81AC}" sibTransId="{1041F846-1226-4662-AB52-BFB0CAADB76D}"/>
    <dgm:cxn modelId="{0428E95A-33F8-48D8-A76B-60C0210D4FBE}" type="presOf" srcId="{AC3E271B-859D-4D02-888D-FDCD5B886CE2}" destId="{6F1C8FD0-FB9E-4409-A989-5F48492DB12B}" srcOrd="0" destOrd="0" presId="urn:microsoft.com/office/officeart/2005/8/layout/bProcess4"/>
    <dgm:cxn modelId="{4C2A905A-605E-4D29-9B16-A63C7C7C8249}" type="presOf" srcId="{6304EDFF-53EE-4F95-AC6F-FDA56DC45187}" destId="{0AC7C412-B24C-4BEE-AECC-07DB4F613697}" srcOrd="0" destOrd="0" presId="urn:microsoft.com/office/officeart/2005/8/layout/bProcess4"/>
    <dgm:cxn modelId="{D2F3B779-056F-4A93-B4C0-E79B0A1C70A1}" type="presOf" srcId="{44E0E9DD-4A2C-4A64-9CF2-388067907E76}" destId="{C3871A00-F29A-4EA9-9CBC-2BEDCD1E926D}" srcOrd="0" destOrd="0" presId="urn:microsoft.com/office/officeart/2005/8/layout/bProcess4"/>
    <dgm:cxn modelId="{AEBBF7C4-C850-4777-A3AC-0A9962CA435C}" srcId="{D5FF908F-3640-4A6F-9E14-5432121FB7EB}" destId="{A40D3F56-01E4-4A40-8489-4C39F600D72B}" srcOrd="7" destOrd="0" parTransId="{C814E99E-89D2-48C9-96C8-AE4E788B49BD}" sibTransId="{098AD08D-A665-4F5B-B32F-FE4A3ADD9100}"/>
    <dgm:cxn modelId="{DBB860FE-A33A-4067-AAFB-E003BB4F08E0}" type="presOf" srcId="{ED1A9BB5-F667-43D7-A680-3FB245D4E6EA}" destId="{091480B4-8CC3-49C7-A2D5-22F925A0E005}" srcOrd="0" destOrd="0" presId="urn:microsoft.com/office/officeart/2005/8/layout/bProcess4"/>
    <dgm:cxn modelId="{CF515AEF-AC25-43A7-AC26-4D015C8B0A47}" type="presOf" srcId="{D38577F2-82AC-484D-8DA0-2DAF97FF8C49}" destId="{6769F166-96CF-4FC4-8051-9250E7106046}" srcOrd="0" destOrd="0" presId="urn:microsoft.com/office/officeart/2005/8/layout/bProcess4"/>
    <dgm:cxn modelId="{3969FF91-3675-479F-BDD9-52207C31AB7F}" srcId="{D5FF908F-3640-4A6F-9E14-5432121FB7EB}" destId="{B5AC1501-0E27-4307-8ECD-1F18FC69883A}" srcOrd="1" destOrd="0" parTransId="{AD24CEA6-2F5E-45BF-8301-D61CAAB3E6B2}" sibTransId="{ED1A9BB5-F667-43D7-A680-3FB245D4E6EA}"/>
    <dgm:cxn modelId="{ACE20210-5756-4C05-B447-BDF4F9E6B7DC}" srcId="{D5FF908F-3640-4A6F-9E14-5432121FB7EB}" destId="{31060D09-BB22-457A-83F6-53782C2B3D30}" srcOrd="2" destOrd="0" parTransId="{C16D74EB-A93B-449B-B86A-99DC65C30DE9}" sibTransId="{9EE6E45A-B18B-492B-80AD-70B604572082}"/>
    <dgm:cxn modelId="{76BBC921-D22B-4B23-BECD-4AE96557E863}" type="presOf" srcId="{9EE6E45A-B18B-492B-80AD-70B604572082}" destId="{0336E0A7-B759-4F1E-8E91-78D5D29E9B36}" srcOrd="0" destOrd="0" presId="urn:microsoft.com/office/officeart/2005/8/layout/bProcess4"/>
    <dgm:cxn modelId="{49CB6293-E60B-43E4-8584-2E7611DC045C}" type="presOf" srcId="{D5FF908F-3640-4A6F-9E14-5432121FB7EB}" destId="{C7AA03B1-AF36-47E2-98EC-6A506D510392}" srcOrd="0" destOrd="0" presId="urn:microsoft.com/office/officeart/2005/8/layout/bProcess4"/>
    <dgm:cxn modelId="{8BFE6D60-D6E9-40CB-9104-BDC0804C23D9}" type="presOf" srcId="{B5AC1501-0E27-4307-8ECD-1F18FC69883A}" destId="{AD395134-6874-49E6-85F8-A6AA4B63A6DE}" srcOrd="0" destOrd="0" presId="urn:microsoft.com/office/officeart/2005/8/layout/bProcess4"/>
    <dgm:cxn modelId="{1988FB68-762B-441F-8B9A-2C6DA8802797}" type="presOf" srcId="{6B53B129-9F07-4125-AAE6-BD1841C94EC7}" destId="{6E411A52-D782-4FDB-B219-C745793C711C}" srcOrd="0" destOrd="0" presId="urn:microsoft.com/office/officeart/2005/8/layout/bProcess4"/>
    <dgm:cxn modelId="{6E52AC99-7DC8-4915-A38F-EE9526C48EBA}" type="presOf" srcId="{31060D09-BB22-457A-83F6-53782C2B3D30}" destId="{B72004B0-F3B5-4CAE-A06C-AB37866C43BB}" srcOrd="0" destOrd="0" presId="urn:microsoft.com/office/officeart/2005/8/layout/bProcess4"/>
    <dgm:cxn modelId="{DDDB9F2A-BF95-4214-8C56-1E8AFDB80483}" type="presOf" srcId="{1041F846-1226-4662-AB52-BFB0CAADB76D}" destId="{C84D38CB-8EBC-42BD-A9CA-CDA4A3090E9C}" srcOrd="0" destOrd="0" presId="urn:microsoft.com/office/officeart/2005/8/layout/bProcess4"/>
    <dgm:cxn modelId="{AAA13B5C-F75E-4F0D-A357-68945D5D91F7}" type="presOf" srcId="{7D4EEF8D-B9C6-4DB1-B23C-3CE1A64EE486}" destId="{3B352626-E470-4410-AD8D-0E0DC23DCBF3}" srcOrd="0" destOrd="0" presId="urn:microsoft.com/office/officeart/2005/8/layout/bProcess4"/>
    <dgm:cxn modelId="{A3291DF0-F46E-4697-82C0-D5D263606CEE}" type="presOf" srcId="{CCA142AD-F28E-4A16-98CF-277E399F8800}" destId="{39F2C1CA-B252-443C-9C92-3F7E16E19162}" srcOrd="0" destOrd="0" presId="urn:microsoft.com/office/officeart/2005/8/layout/bProcess4"/>
    <dgm:cxn modelId="{3DB27956-3B44-4616-B8F7-9C58DCB78DAF}" srcId="{D5FF908F-3640-4A6F-9E14-5432121FB7EB}" destId="{44E0E9DD-4A2C-4A64-9CF2-388067907E76}" srcOrd="4" destOrd="0" parTransId="{5CD294B3-228A-4213-A23C-98ED11D95F76}" sibTransId="{D38577F2-82AC-484D-8DA0-2DAF97FF8C49}"/>
    <dgm:cxn modelId="{B830EB57-D45F-4415-AD0A-750A141FF116}" srcId="{D5FF908F-3640-4A6F-9E14-5432121FB7EB}" destId="{6B53B129-9F07-4125-AAE6-BD1841C94EC7}" srcOrd="6" destOrd="0" parTransId="{18903E06-C47E-4F19-966B-8F9AE811779D}" sibTransId="{CCA142AD-F28E-4A16-98CF-277E399F8800}"/>
    <dgm:cxn modelId="{E80E1CCA-F1A5-4D18-8869-3356BAE22A9B}" srcId="{D5FF908F-3640-4A6F-9E14-5432121FB7EB}" destId="{C279B42A-55E6-4C80-BD44-245B3BD4711E}" srcOrd="0" destOrd="0" parTransId="{0AA519C8-E386-4045-96CB-EB44D4CEFC76}" sibTransId="{AC3E271B-859D-4D02-888D-FDCD5B886CE2}"/>
    <dgm:cxn modelId="{DAFFD9BD-C362-4DB7-8E2E-4CC76E70405D}" type="presOf" srcId="{5AA0C1F3-BF98-4142-846E-5E11D1A453B0}" destId="{FBBF4025-9044-4028-9421-BBB2B98F2E0D}" srcOrd="0" destOrd="0" presId="urn:microsoft.com/office/officeart/2005/8/layout/bProcess4"/>
    <dgm:cxn modelId="{AB71655F-955B-4210-8048-25BDB6DEA09D}" type="presOf" srcId="{C279B42A-55E6-4C80-BD44-245B3BD4711E}" destId="{CA01B657-38B7-449D-A457-4825491D6606}" srcOrd="0" destOrd="0" presId="urn:microsoft.com/office/officeart/2005/8/layout/bProcess4"/>
    <dgm:cxn modelId="{19EA1204-0781-47DA-B39F-FE0D9E5322A8}" type="presParOf" srcId="{C7AA03B1-AF36-47E2-98EC-6A506D510392}" destId="{4F34E1AF-0F9E-4CAE-B10B-9623E9BA4A3E}" srcOrd="0" destOrd="0" presId="urn:microsoft.com/office/officeart/2005/8/layout/bProcess4"/>
    <dgm:cxn modelId="{5FE712FF-6A94-47D0-9284-C898AB0C53D8}" type="presParOf" srcId="{4F34E1AF-0F9E-4CAE-B10B-9623E9BA4A3E}" destId="{07B2A950-5539-4BA9-B88B-EAC1B1B84F4C}" srcOrd="0" destOrd="0" presId="urn:microsoft.com/office/officeart/2005/8/layout/bProcess4"/>
    <dgm:cxn modelId="{6A8CE10D-542B-4B55-988F-0968BBE30E0F}" type="presParOf" srcId="{4F34E1AF-0F9E-4CAE-B10B-9623E9BA4A3E}" destId="{CA01B657-38B7-449D-A457-4825491D6606}" srcOrd="1" destOrd="0" presId="urn:microsoft.com/office/officeart/2005/8/layout/bProcess4"/>
    <dgm:cxn modelId="{C31EF328-3965-49BD-9CA2-643C599F1DAA}" type="presParOf" srcId="{C7AA03B1-AF36-47E2-98EC-6A506D510392}" destId="{6F1C8FD0-FB9E-4409-A989-5F48492DB12B}" srcOrd="1" destOrd="0" presId="urn:microsoft.com/office/officeart/2005/8/layout/bProcess4"/>
    <dgm:cxn modelId="{67558C02-3F29-4539-8C4D-062221EB8A32}" type="presParOf" srcId="{C7AA03B1-AF36-47E2-98EC-6A506D510392}" destId="{7DB56713-28A1-4B9B-A257-9CBE6D62128D}" srcOrd="2" destOrd="0" presId="urn:microsoft.com/office/officeart/2005/8/layout/bProcess4"/>
    <dgm:cxn modelId="{AD66D1A3-D5EB-49D3-AA64-DC2DDF868383}" type="presParOf" srcId="{7DB56713-28A1-4B9B-A257-9CBE6D62128D}" destId="{E8B73B20-6E9E-4C38-ACDC-7C1A0D314924}" srcOrd="0" destOrd="0" presId="urn:microsoft.com/office/officeart/2005/8/layout/bProcess4"/>
    <dgm:cxn modelId="{E5B8D461-E4B0-4E30-9913-BE42D9423E04}" type="presParOf" srcId="{7DB56713-28A1-4B9B-A257-9CBE6D62128D}" destId="{AD395134-6874-49E6-85F8-A6AA4B63A6DE}" srcOrd="1" destOrd="0" presId="urn:microsoft.com/office/officeart/2005/8/layout/bProcess4"/>
    <dgm:cxn modelId="{9EA75115-7DD9-415C-8AFD-873AA53917F2}" type="presParOf" srcId="{C7AA03B1-AF36-47E2-98EC-6A506D510392}" destId="{091480B4-8CC3-49C7-A2D5-22F925A0E005}" srcOrd="3" destOrd="0" presId="urn:microsoft.com/office/officeart/2005/8/layout/bProcess4"/>
    <dgm:cxn modelId="{4F7856B2-C9CB-4430-9BED-67098448CE21}" type="presParOf" srcId="{C7AA03B1-AF36-47E2-98EC-6A506D510392}" destId="{9D95C1E4-DDE0-4D4F-ACD3-7EC34AC9F106}" srcOrd="4" destOrd="0" presId="urn:microsoft.com/office/officeart/2005/8/layout/bProcess4"/>
    <dgm:cxn modelId="{FFF1A36C-01C6-4573-856B-5DE3D8CB4EC7}" type="presParOf" srcId="{9D95C1E4-DDE0-4D4F-ACD3-7EC34AC9F106}" destId="{371BEFD3-7A9A-4371-82F8-A8A76B721447}" srcOrd="0" destOrd="0" presId="urn:microsoft.com/office/officeart/2005/8/layout/bProcess4"/>
    <dgm:cxn modelId="{C11C4192-2673-4D16-9D21-FC1D84A8D5AA}" type="presParOf" srcId="{9D95C1E4-DDE0-4D4F-ACD3-7EC34AC9F106}" destId="{B72004B0-F3B5-4CAE-A06C-AB37866C43BB}" srcOrd="1" destOrd="0" presId="urn:microsoft.com/office/officeart/2005/8/layout/bProcess4"/>
    <dgm:cxn modelId="{BF50B781-1E6D-43B9-8E56-6CD7C8458D48}" type="presParOf" srcId="{C7AA03B1-AF36-47E2-98EC-6A506D510392}" destId="{0336E0A7-B759-4F1E-8E91-78D5D29E9B36}" srcOrd="5" destOrd="0" presId="urn:microsoft.com/office/officeart/2005/8/layout/bProcess4"/>
    <dgm:cxn modelId="{F18016CD-2A88-4B2E-A729-53BFDD650783}" type="presParOf" srcId="{C7AA03B1-AF36-47E2-98EC-6A506D510392}" destId="{7BA93774-7BD9-48F9-9C08-134B09F7AFA8}" srcOrd="6" destOrd="0" presId="urn:microsoft.com/office/officeart/2005/8/layout/bProcess4"/>
    <dgm:cxn modelId="{FD8FA851-5BAB-41F5-9450-0B1BABF79D1D}" type="presParOf" srcId="{7BA93774-7BD9-48F9-9C08-134B09F7AFA8}" destId="{4FC27B99-B2E9-4D27-AB7E-3846025B7883}" srcOrd="0" destOrd="0" presId="urn:microsoft.com/office/officeart/2005/8/layout/bProcess4"/>
    <dgm:cxn modelId="{E02C6267-F6ED-447E-A0AB-6F3D1B6641E6}" type="presParOf" srcId="{7BA93774-7BD9-48F9-9C08-134B09F7AFA8}" destId="{3B352626-E470-4410-AD8D-0E0DC23DCBF3}" srcOrd="1" destOrd="0" presId="urn:microsoft.com/office/officeart/2005/8/layout/bProcess4"/>
    <dgm:cxn modelId="{5B64B1FE-A8B7-4388-8598-76D81857ED56}" type="presParOf" srcId="{C7AA03B1-AF36-47E2-98EC-6A506D510392}" destId="{0AC7C412-B24C-4BEE-AECC-07DB4F613697}" srcOrd="7" destOrd="0" presId="urn:microsoft.com/office/officeart/2005/8/layout/bProcess4"/>
    <dgm:cxn modelId="{B8E26D19-8766-432B-8355-18426C034F4C}" type="presParOf" srcId="{C7AA03B1-AF36-47E2-98EC-6A506D510392}" destId="{3BA9061E-EA12-415E-839D-3938240EFC6F}" srcOrd="8" destOrd="0" presId="urn:microsoft.com/office/officeart/2005/8/layout/bProcess4"/>
    <dgm:cxn modelId="{759B94CC-402E-411B-946F-87FD605461AA}" type="presParOf" srcId="{3BA9061E-EA12-415E-839D-3938240EFC6F}" destId="{45BA052C-431C-4DF5-AB93-697524CDAD37}" srcOrd="0" destOrd="0" presId="urn:microsoft.com/office/officeart/2005/8/layout/bProcess4"/>
    <dgm:cxn modelId="{E59F13CD-0F2B-4684-916C-D450FC7529BD}" type="presParOf" srcId="{3BA9061E-EA12-415E-839D-3938240EFC6F}" destId="{C3871A00-F29A-4EA9-9CBC-2BEDCD1E926D}" srcOrd="1" destOrd="0" presId="urn:microsoft.com/office/officeart/2005/8/layout/bProcess4"/>
    <dgm:cxn modelId="{288786F3-2AF2-4103-BBC4-2E61A135CF2E}" type="presParOf" srcId="{C7AA03B1-AF36-47E2-98EC-6A506D510392}" destId="{6769F166-96CF-4FC4-8051-9250E7106046}" srcOrd="9" destOrd="0" presId="urn:microsoft.com/office/officeart/2005/8/layout/bProcess4"/>
    <dgm:cxn modelId="{5FB4CA6F-74ED-40BE-AFFD-EDE2E844F514}" type="presParOf" srcId="{C7AA03B1-AF36-47E2-98EC-6A506D510392}" destId="{CC95F529-6E85-45E3-BD4B-139D253231DB}" srcOrd="10" destOrd="0" presId="urn:microsoft.com/office/officeart/2005/8/layout/bProcess4"/>
    <dgm:cxn modelId="{ADB129FD-4712-4254-8F0B-5FB4BE27F79B}" type="presParOf" srcId="{CC95F529-6E85-45E3-BD4B-139D253231DB}" destId="{A1F1063C-B091-4574-B1CA-81BA7B27C97F}" srcOrd="0" destOrd="0" presId="urn:microsoft.com/office/officeart/2005/8/layout/bProcess4"/>
    <dgm:cxn modelId="{2065D089-655D-4C26-91D3-76773748AC9E}" type="presParOf" srcId="{CC95F529-6E85-45E3-BD4B-139D253231DB}" destId="{FBBF4025-9044-4028-9421-BBB2B98F2E0D}" srcOrd="1" destOrd="0" presId="urn:microsoft.com/office/officeart/2005/8/layout/bProcess4"/>
    <dgm:cxn modelId="{8FC44143-AD70-4BA3-8E67-22E8E41ECC43}" type="presParOf" srcId="{C7AA03B1-AF36-47E2-98EC-6A506D510392}" destId="{C84D38CB-8EBC-42BD-A9CA-CDA4A3090E9C}" srcOrd="11" destOrd="0" presId="urn:microsoft.com/office/officeart/2005/8/layout/bProcess4"/>
    <dgm:cxn modelId="{896A1298-5900-4ED2-B39A-F38A92B03A82}" type="presParOf" srcId="{C7AA03B1-AF36-47E2-98EC-6A506D510392}" destId="{A1D1A018-27B7-47DE-A9A9-918FD5B1A254}" srcOrd="12" destOrd="0" presId="urn:microsoft.com/office/officeart/2005/8/layout/bProcess4"/>
    <dgm:cxn modelId="{BDC795B6-4CB1-4889-8F6D-CBAA3AA86A78}" type="presParOf" srcId="{A1D1A018-27B7-47DE-A9A9-918FD5B1A254}" destId="{7D3D2D0C-9DB5-461A-AA91-AF3D74197954}" srcOrd="0" destOrd="0" presId="urn:microsoft.com/office/officeart/2005/8/layout/bProcess4"/>
    <dgm:cxn modelId="{4E7D19CC-8562-4D8B-A6F0-1ADAB225B90F}" type="presParOf" srcId="{A1D1A018-27B7-47DE-A9A9-918FD5B1A254}" destId="{6E411A52-D782-4FDB-B219-C745793C711C}" srcOrd="1" destOrd="0" presId="urn:microsoft.com/office/officeart/2005/8/layout/bProcess4"/>
    <dgm:cxn modelId="{260FBAA6-F8BB-4803-BECB-0D3E81149ADF}" type="presParOf" srcId="{C7AA03B1-AF36-47E2-98EC-6A506D510392}" destId="{39F2C1CA-B252-443C-9C92-3F7E16E19162}" srcOrd="13" destOrd="0" presId="urn:microsoft.com/office/officeart/2005/8/layout/bProcess4"/>
    <dgm:cxn modelId="{8BA4779A-8376-43BF-9B58-13480DD9DE53}" type="presParOf" srcId="{C7AA03B1-AF36-47E2-98EC-6A506D510392}" destId="{A967BB51-3DED-488A-86EA-989CA0CA2969}" srcOrd="14" destOrd="0" presId="urn:microsoft.com/office/officeart/2005/8/layout/bProcess4"/>
    <dgm:cxn modelId="{BEBB1B43-6BE8-46C0-9B02-5AE6E0A59725}" type="presParOf" srcId="{A967BB51-3DED-488A-86EA-989CA0CA2969}" destId="{357EA9A2-4805-49C6-9503-029445B7E9B1}" srcOrd="0" destOrd="0" presId="urn:microsoft.com/office/officeart/2005/8/layout/bProcess4"/>
    <dgm:cxn modelId="{D21F7E93-4A6C-408A-8117-3E054118B811}" type="presParOf" srcId="{A967BB51-3DED-488A-86EA-989CA0CA2969}" destId="{7E3A9FD9-150D-4168-BDD6-C983921FD47F}" srcOrd="1" destOrd="0" presId="urn:microsoft.com/office/officeart/2005/8/layout/b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7058B0-6F64-4CFC-BEE2-615EEB127B45}"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9D1E5D3A-4B10-4AA4-9C12-A4FE2C812BB4}">
      <dgm:prSet phldrT="[Text]" custT="1"/>
      <dgm:spPr>
        <a:solidFill>
          <a:schemeClr val="accent6">
            <a:lumMod val="40000"/>
            <a:lumOff val="60000"/>
          </a:schemeClr>
        </a:solidFill>
        <a:ln>
          <a:solidFill>
            <a:srgbClr val="FFC000"/>
          </a:solidFill>
        </a:ln>
      </dgm:spPr>
      <dgm:t>
        <a:bodyPr/>
        <a:lstStyle/>
        <a:p>
          <a:r>
            <a:rPr lang="en-US" sz="4800" b="1" dirty="0" smtClean="0">
              <a:solidFill>
                <a:srgbClr val="00B0F0"/>
              </a:solidFill>
              <a:latin typeface="Aharoni" panose="02010803020104030203" pitchFamily="2" charset="-79"/>
              <a:cs typeface="Aharoni" panose="02010803020104030203" pitchFamily="2" charset="-79"/>
            </a:rPr>
            <a:t>INTIPATI KHUTBAH</a:t>
          </a:r>
          <a:endParaRPr lang="en-US" sz="4800" b="1" dirty="0">
            <a:solidFill>
              <a:srgbClr val="00B0F0"/>
            </a:solidFill>
            <a:latin typeface="Aharoni" panose="02010803020104030203" pitchFamily="2" charset="-79"/>
            <a:cs typeface="Aharoni" panose="02010803020104030203" pitchFamily="2" charset="-79"/>
          </a:endParaRPr>
        </a:p>
      </dgm:t>
    </dgm:pt>
    <dgm:pt modelId="{6729D867-1DF5-4AA7-A52E-D7F2F8B87AEB}" type="parTrans" cxnId="{D5F867BE-4681-415D-B90E-804097412AD3}">
      <dgm:prSet/>
      <dgm:spPr/>
      <dgm:t>
        <a:bodyPr/>
        <a:lstStyle/>
        <a:p>
          <a:endParaRPr lang="en-US"/>
        </a:p>
      </dgm:t>
    </dgm:pt>
    <dgm:pt modelId="{4881BB33-4442-40F0-BD32-1943C528342C}" type="sibTrans" cxnId="{D5F867BE-4681-415D-B90E-804097412AD3}">
      <dgm:prSet/>
      <dgm:spPr/>
      <dgm:t>
        <a:bodyPr/>
        <a:lstStyle/>
        <a:p>
          <a:endParaRPr lang="en-US"/>
        </a:p>
      </dgm:t>
    </dgm:pt>
    <dgm:pt modelId="{B8284631-FA5F-4127-A307-6B258CDB263F}">
      <dgm:prSet phldrT="[Text]" custT="1"/>
      <dgm:spPr>
        <a:solidFill>
          <a:schemeClr val="accent3">
            <a:lumMod val="20000"/>
            <a:lumOff val="80000"/>
          </a:schemeClr>
        </a:solidFill>
        <a:ln>
          <a:solidFill>
            <a:schemeClr val="accent3">
              <a:lumMod val="50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800" b="1" dirty="0" err="1" smtClean="0">
              <a:solidFill>
                <a:srgbClr val="FF0000"/>
              </a:solidFill>
            </a:rPr>
            <a:t>Amalan</a:t>
          </a:r>
          <a:r>
            <a:rPr lang="en-US" sz="1800" b="1" dirty="0" smtClean="0">
              <a:solidFill>
                <a:srgbClr val="FF0000"/>
              </a:solidFill>
            </a:rPr>
            <a:t> </a:t>
          </a:r>
          <a:r>
            <a:rPr lang="en-US" sz="1800" b="1" dirty="0" err="1" smtClean="0">
              <a:solidFill>
                <a:srgbClr val="FF0000"/>
              </a:solidFill>
            </a:rPr>
            <a:t>ziarah</a:t>
          </a:r>
          <a:r>
            <a:rPr lang="en-US" sz="1800" b="1" dirty="0" smtClean="0">
              <a:solidFill>
                <a:srgbClr val="FF0000"/>
              </a:solidFill>
            </a:rPr>
            <a:t> </a:t>
          </a:r>
          <a:r>
            <a:rPr lang="en-US" sz="1800" b="1" dirty="0" err="1" smtClean="0">
              <a:solidFill>
                <a:srgbClr val="FF0000"/>
              </a:solidFill>
            </a:rPr>
            <a:t>merupakan</a:t>
          </a:r>
          <a:r>
            <a:rPr lang="en-US" sz="1800" b="1" dirty="0" smtClean="0">
              <a:solidFill>
                <a:srgbClr val="FF0000"/>
              </a:solidFill>
            </a:rPr>
            <a:t> </a:t>
          </a:r>
          <a:r>
            <a:rPr lang="en-US" sz="1800" b="1" dirty="0" err="1" smtClean="0">
              <a:solidFill>
                <a:srgbClr val="FF0000"/>
              </a:solidFill>
            </a:rPr>
            <a:t>satu</a:t>
          </a:r>
          <a:r>
            <a:rPr lang="en-US" sz="1800" b="1" dirty="0" smtClean="0">
              <a:solidFill>
                <a:srgbClr val="FF0000"/>
              </a:solidFill>
            </a:rPr>
            <a:t> </a:t>
          </a:r>
          <a:r>
            <a:rPr lang="en-US" sz="1800" b="1" dirty="0" err="1" smtClean="0">
              <a:solidFill>
                <a:srgbClr val="FF0000"/>
              </a:solidFill>
            </a:rPr>
            <a:t>amalan</a:t>
          </a:r>
          <a:r>
            <a:rPr lang="en-US" sz="1800" b="1" dirty="0" smtClean="0">
              <a:solidFill>
                <a:srgbClr val="FF0000"/>
              </a:solidFill>
            </a:rPr>
            <a:t> yang </a:t>
          </a:r>
          <a:r>
            <a:rPr lang="en-US" sz="1800" b="1" dirty="0" err="1" smtClean="0">
              <a:solidFill>
                <a:srgbClr val="FF0000"/>
              </a:solidFill>
            </a:rPr>
            <a:t>dituntut</a:t>
          </a:r>
          <a:r>
            <a:rPr lang="en-US" sz="1800" b="1" dirty="0" smtClean="0">
              <a:solidFill>
                <a:srgbClr val="FF0000"/>
              </a:solidFill>
            </a:rPr>
            <a:t> </a:t>
          </a:r>
          <a:r>
            <a:rPr lang="en-US" sz="1800" b="1" dirty="0" err="1" smtClean="0">
              <a:solidFill>
                <a:srgbClr val="FF0000"/>
              </a:solidFill>
            </a:rPr>
            <a:t>dalam</a:t>
          </a:r>
          <a:r>
            <a:rPr lang="en-US" sz="1800" b="1" dirty="0" smtClean="0">
              <a:solidFill>
                <a:srgbClr val="FF0000"/>
              </a:solidFill>
            </a:rPr>
            <a:t> Islam </a:t>
          </a:r>
          <a:r>
            <a:rPr lang="en-US" sz="1800" b="1" dirty="0" err="1" smtClean="0">
              <a:solidFill>
                <a:srgbClr val="FF0000"/>
              </a:solidFill>
            </a:rPr>
            <a:t>dalam</a:t>
          </a:r>
          <a:r>
            <a:rPr lang="en-US" sz="1800" b="1" dirty="0" smtClean="0">
              <a:solidFill>
                <a:srgbClr val="FF0000"/>
              </a:solidFill>
            </a:rPr>
            <a:t> </a:t>
          </a:r>
          <a:r>
            <a:rPr lang="en-US" sz="1800" b="1" dirty="0" err="1" smtClean="0">
              <a:solidFill>
                <a:srgbClr val="FF0000"/>
              </a:solidFill>
            </a:rPr>
            <a:t>memenuhi</a:t>
          </a:r>
          <a:r>
            <a:rPr lang="en-US" sz="1800" b="1" dirty="0" smtClean="0">
              <a:solidFill>
                <a:srgbClr val="FF0000"/>
              </a:solidFill>
            </a:rPr>
            <a:t> </a:t>
          </a:r>
          <a:r>
            <a:rPr lang="en-US" sz="1800" b="1" dirty="0" err="1" smtClean="0">
              <a:solidFill>
                <a:srgbClr val="FF0000"/>
              </a:solidFill>
            </a:rPr>
            <a:t>hak-hak</a:t>
          </a:r>
          <a:r>
            <a:rPr lang="en-US" sz="1800" b="1" dirty="0" smtClean="0">
              <a:solidFill>
                <a:srgbClr val="FF0000"/>
              </a:solidFill>
            </a:rPr>
            <a:t> </a:t>
          </a:r>
          <a:r>
            <a:rPr lang="en-US" sz="1800" b="1" dirty="0" err="1" smtClean="0">
              <a:solidFill>
                <a:srgbClr val="FF0000"/>
              </a:solidFill>
            </a:rPr>
            <a:t>sesama</a:t>
          </a:r>
          <a:r>
            <a:rPr lang="en-US" sz="1800" b="1" dirty="0" smtClean="0">
              <a:solidFill>
                <a:srgbClr val="FF0000"/>
              </a:solidFill>
            </a:rPr>
            <a:t> </a:t>
          </a:r>
          <a:r>
            <a:rPr lang="en-US" sz="1800" b="1" dirty="0" err="1" smtClean="0">
              <a:solidFill>
                <a:srgbClr val="FF0000"/>
              </a:solidFill>
            </a:rPr>
            <a:t>manusia</a:t>
          </a:r>
          <a:r>
            <a:rPr lang="en-US" sz="1800" b="1" dirty="0" smtClean="0">
              <a:solidFill>
                <a:srgbClr val="FF0000"/>
              </a:solidFill>
            </a:rPr>
            <a:t> .</a:t>
          </a:r>
        </a:p>
        <a:p>
          <a:pPr algn="ctr" defTabSz="577850">
            <a:lnSpc>
              <a:spcPct val="90000"/>
            </a:lnSpc>
            <a:spcBef>
              <a:spcPct val="0"/>
            </a:spcBef>
            <a:spcAft>
              <a:spcPct val="35000"/>
            </a:spcAft>
          </a:pPr>
          <a:endParaRPr lang="en-US" sz="1400" dirty="0"/>
        </a:p>
      </dgm:t>
    </dgm:pt>
    <dgm:pt modelId="{2B5E3BB0-5881-43A2-AA5E-73F48F4BA367}" type="parTrans" cxnId="{9E06B78B-05C6-4E1D-A35E-3E9DE2B5508C}">
      <dgm:prSet/>
      <dgm:spPr/>
      <dgm:t>
        <a:bodyPr/>
        <a:lstStyle/>
        <a:p>
          <a:endParaRPr lang="en-US"/>
        </a:p>
      </dgm:t>
    </dgm:pt>
    <dgm:pt modelId="{A7730602-BA87-4013-BCE1-05DD80FB2771}" type="sibTrans" cxnId="{9E06B78B-05C6-4E1D-A35E-3E9DE2B5508C}">
      <dgm:prSet/>
      <dgm:spPr/>
      <dgm:t>
        <a:bodyPr/>
        <a:lstStyle/>
        <a:p>
          <a:endParaRPr lang="en-US"/>
        </a:p>
      </dgm:t>
    </dgm:pt>
    <dgm:pt modelId="{3CBA99D9-A8DE-4A03-98D3-8ADDF37113C2}">
      <dgm:prSet phldrT="[Text]"/>
      <dgm:spPr>
        <a:solidFill>
          <a:schemeClr val="accent3">
            <a:lumMod val="60000"/>
            <a:lumOff val="40000"/>
          </a:schemeClr>
        </a:solidFill>
        <a:ln>
          <a:solidFill>
            <a:schemeClr val="accent3">
              <a:lumMod val="50000"/>
            </a:schemeClr>
          </a:solidFill>
        </a:ln>
      </dgm:spPr>
      <dgm:t>
        <a:bodyPr/>
        <a:lstStyle/>
        <a:p>
          <a:r>
            <a:rPr lang="en-US" b="1" dirty="0" smtClean="0">
              <a:solidFill>
                <a:schemeClr val="accent2">
                  <a:lumMod val="50000"/>
                </a:schemeClr>
              </a:solidFill>
            </a:rPr>
            <a:t>Media </a:t>
          </a:r>
          <a:r>
            <a:rPr lang="en-US" b="1" dirty="0" err="1" smtClean="0">
              <a:solidFill>
                <a:schemeClr val="accent2">
                  <a:lumMod val="50000"/>
                </a:schemeClr>
              </a:solidFill>
            </a:rPr>
            <a:t>sosial</a:t>
          </a:r>
          <a:r>
            <a:rPr lang="en-US" b="1" dirty="0" smtClean="0">
              <a:solidFill>
                <a:schemeClr val="accent2">
                  <a:lumMod val="50000"/>
                </a:schemeClr>
              </a:solidFill>
            </a:rPr>
            <a:t> </a:t>
          </a:r>
          <a:r>
            <a:rPr lang="en-US" b="1" dirty="0" err="1" smtClean="0">
              <a:solidFill>
                <a:schemeClr val="accent2">
                  <a:lumMod val="50000"/>
                </a:schemeClr>
              </a:solidFill>
            </a:rPr>
            <a:t>perlu</a:t>
          </a:r>
          <a:r>
            <a:rPr lang="en-US" b="1" dirty="0" smtClean="0">
              <a:solidFill>
                <a:schemeClr val="accent2">
                  <a:lumMod val="50000"/>
                </a:schemeClr>
              </a:solidFill>
            </a:rPr>
            <a:t> </a:t>
          </a:r>
          <a:r>
            <a:rPr lang="en-US" b="1" dirty="0" err="1" smtClean="0">
              <a:solidFill>
                <a:schemeClr val="accent2">
                  <a:lumMod val="50000"/>
                </a:schemeClr>
              </a:solidFill>
            </a:rPr>
            <a:t>diatasi</a:t>
          </a:r>
          <a:r>
            <a:rPr lang="en-US" b="1" dirty="0" smtClean="0">
              <a:solidFill>
                <a:schemeClr val="accent2">
                  <a:lumMod val="50000"/>
                </a:schemeClr>
              </a:solidFill>
            </a:rPr>
            <a:t> </a:t>
          </a:r>
          <a:r>
            <a:rPr lang="en-US" b="1" dirty="0" err="1" smtClean="0">
              <a:solidFill>
                <a:schemeClr val="accent2">
                  <a:lumMod val="50000"/>
                </a:schemeClr>
              </a:solidFill>
            </a:rPr>
            <a:t>kerana</a:t>
          </a:r>
          <a:r>
            <a:rPr lang="en-US" b="1" dirty="0" smtClean="0">
              <a:solidFill>
                <a:schemeClr val="accent2">
                  <a:lumMod val="50000"/>
                </a:schemeClr>
              </a:solidFill>
            </a:rPr>
            <a:t> </a:t>
          </a:r>
          <a:r>
            <a:rPr lang="en-US" b="1" dirty="0" err="1" smtClean="0">
              <a:solidFill>
                <a:schemeClr val="accent2">
                  <a:lumMod val="50000"/>
                </a:schemeClr>
              </a:solidFill>
            </a:rPr>
            <a:t>ia</a:t>
          </a:r>
          <a:r>
            <a:rPr lang="en-US" b="1" dirty="0" smtClean="0">
              <a:solidFill>
                <a:schemeClr val="accent2">
                  <a:lumMod val="50000"/>
                </a:schemeClr>
              </a:solidFill>
            </a:rPr>
            <a:t> </a:t>
          </a:r>
          <a:r>
            <a:rPr lang="en-US" b="1" dirty="0" err="1" smtClean="0">
              <a:solidFill>
                <a:schemeClr val="accent2">
                  <a:lumMod val="50000"/>
                </a:schemeClr>
              </a:solidFill>
            </a:rPr>
            <a:t>boleh</a:t>
          </a:r>
          <a:r>
            <a:rPr lang="en-US" b="1" dirty="0" smtClean="0">
              <a:solidFill>
                <a:schemeClr val="accent2">
                  <a:lumMod val="50000"/>
                </a:schemeClr>
              </a:solidFill>
            </a:rPr>
            <a:t> </a:t>
          </a:r>
          <a:r>
            <a:rPr lang="en-US" b="1" dirty="0" err="1" smtClean="0">
              <a:solidFill>
                <a:schemeClr val="accent2">
                  <a:lumMod val="50000"/>
                </a:schemeClr>
              </a:solidFill>
            </a:rPr>
            <a:t>merencatkan</a:t>
          </a:r>
          <a:r>
            <a:rPr lang="en-US" b="1" dirty="0" smtClean="0">
              <a:solidFill>
                <a:schemeClr val="accent2">
                  <a:lumMod val="50000"/>
                </a:schemeClr>
              </a:solidFill>
            </a:rPr>
            <a:t> </a:t>
          </a:r>
          <a:r>
            <a:rPr lang="en-US" b="1" dirty="0" err="1" smtClean="0">
              <a:solidFill>
                <a:schemeClr val="accent2">
                  <a:lumMod val="50000"/>
                </a:schemeClr>
              </a:solidFill>
            </a:rPr>
            <a:t>objektif</a:t>
          </a:r>
          <a:r>
            <a:rPr lang="en-US" b="1" dirty="0" smtClean="0">
              <a:solidFill>
                <a:schemeClr val="accent2">
                  <a:lumMod val="50000"/>
                </a:schemeClr>
              </a:solidFill>
            </a:rPr>
            <a:t> </a:t>
          </a:r>
          <a:r>
            <a:rPr lang="en-US" b="1" dirty="0" err="1" smtClean="0">
              <a:solidFill>
                <a:schemeClr val="accent2">
                  <a:lumMod val="50000"/>
                </a:schemeClr>
              </a:solidFill>
            </a:rPr>
            <a:t>amalan</a:t>
          </a:r>
          <a:r>
            <a:rPr lang="en-US" b="1" dirty="0" smtClean="0">
              <a:solidFill>
                <a:schemeClr val="accent2">
                  <a:lumMod val="50000"/>
                </a:schemeClr>
              </a:solidFill>
            </a:rPr>
            <a:t> </a:t>
          </a:r>
          <a:r>
            <a:rPr lang="en-US" b="1" dirty="0" err="1" smtClean="0">
              <a:solidFill>
                <a:schemeClr val="accent2">
                  <a:lumMod val="50000"/>
                </a:schemeClr>
              </a:solidFill>
            </a:rPr>
            <a:t>ziarah</a:t>
          </a:r>
          <a:endParaRPr lang="en-US" dirty="0">
            <a:solidFill>
              <a:schemeClr val="accent2">
                <a:lumMod val="50000"/>
              </a:schemeClr>
            </a:solidFill>
          </a:endParaRPr>
        </a:p>
      </dgm:t>
    </dgm:pt>
    <dgm:pt modelId="{293A1F80-CA0A-46A0-85C3-57F079A02475}" type="parTrans" cxnId="{5B515A04-B2CC-48CB-8734-73C064D493F1}">
      <dgm:prSet/>
      <dgm:spPr/>
      <dgm:t>
        <a:bodyPr/>
        <a:lstStyle/>
        <a:p>
          <a:endParaRPr lang="en-US"/>
        </a:p>
      </dgm:t>
    </dgm:pt>
    <dgm:pt modelId="{5311107C-B744-41F4-A44C-482775BC470A}" type="sibTrans" cxnId="{5B515A04-B2CC-48CB-8734-73C064D493F1}">
      <dgm:prSet/>
      <dgm:spPr/>
      <dgm:t>
        <a:bodyPr/>
        <a:lstStyle/>
        <a:p>
          <a:endParaRPr lang="en-US"/>
        </a:p>
      </dgm:t>
    </dgm:pt>
    <dgm:pt modelId="{CC82AE39-9D14-42D4-A9AE-133614E1B2C6}">
      <dgm:prSet phldrT="[Text]" custT="1"/>
      <dgm:spPr>
        <a:solidFill>
          <a:schemeClr val="accent3">
            <a:lumMod val="60000"/>
            <a:lumOff val="40000"/>
          </a:schemeClr>
        </a:solidFill>
        <a:ln>
          <a:solidFill>
            <a:schemeClr val="accent3">
              <a:lumMod val="50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600" b="1" dirty="0" err="1" smtClean="0">
              <a:solidFill>
                <a:srgbClr val="C00000"/>
              </a:solidFill>
            </a:rPr>
            <a:t>Solat</a:t>
          </a:r>
          <a:r>
            <a:rPr lang="en-US" sz="1600" b="1" dirty="0" smtClean="0">
              <a:solidFill>
                <a:srgbClr val="C00000"/>
              </a:solidFill>
            </a:rPr>
            <a:t> </a:t>
          </a:r>
          <a:r>
            <a:rPr lang="en-US" sz="1600" b="1" dirty="0" err="1" smtClean="0">
              <a:solidFill>
                <a:srgbClr val="C00000"/>
              </a:solidFill>
            </a:rPr>
            <a:t>merupakan</a:t>
          </a:r>
          <a:r>
            <a:rPr lang="en-US" sz="1600" b="1" dirty="0" smtClean="0">
              <a:solidFill>
                <a:srgbClr val="C00000"/>
              </a:solidFill>
            </a:rPr>
            <a:t> </a:t>
          </a:r>
          <a:r>
            <a:rPr lang="en-US" sz="1600" b="1" dirty="0" err="1" smtClean="0">
              <a:solidFill>
                <a:srgbClr val="C00000"/>
              </a:solidFill>
            </a:rPr>
            <a:t>amalan</a:t>
          </a:r>
          <a:r>
            <a:rPr lang="en-US" sz="1600" b="1" dirty="0" smtClean="0">
              <a:solidFill>
                <a:srgbClr val="C00000"/>
              </a:solidFill>
            </a:rPr>
            <a:t> </a:t>
          </a:r>
          <a:r>
            <a:rPr lang="en-US" sz="1600" b="1" dirty="0" err="1" smtClean="0">
              <a:solidFill>
                <a:srgbClr val="C00000"/>
              </a:solidFill>
            </a:rPr>
            <a:t>ibadah</a:t>
          </a:r>
          <a:r>
            <a:rPr lang="en-US" sz="1600" b="1" dirty="0" smtClean="0">
              <a:solidFill>
                <a:srgbClr val="C00000"/>
              </a:solidFill>
            </a:rPr>
            <a:t> yang </a:t>
          </a:r>
          <a:r>
            <a:rPr lang="en-US" sz="1600" b="1" dirty="0" err="1" smtClean="0">
              <a:solidFill>
                <a:srgbClr val="C00000"/>
              </a:solidFill>
            </a:rPr>
            <a:t>wajib</a:t>
          </a:r>
          <a:r>
            <a:rPr lang="en-US" sz="1600" b="1" dirty="0" smtClean="0">
              <a:solidFill>
                <a:srgbClr val="C00000"/>
              </a:solidFill>
            </a:rPr>
            <a:t> </a:t>
          </a:r>
          <a:r>
            <a:rPr lang="en-US" sz="1600" b="1" dirty="0" err="1" smtClean="0">
              <a:solidFill>
                <a:srgbClr val="C00000"/>
              </a:solidFill>
            </a:rPr>
            <a:t>dipelihara</a:t>
          </a:r>
          <a:r>
            <a:rPr lang="en-US" sz="1600" b="1" dirty="0" smtClean="0">
              <a:solidFill>
                <a:srgbClr val="C00000"/>
              </a:solidFill>
            </a:rPr>
            <a:t> </a:t>
          </a:r>
          <a:r>
            <a:rPr lang="en-US" sz="1600" b="1" dirty="0" err="1" smtClean="0">
              <a:solidFill>
                <a:srgbClr val="C00000"/>
              </a:solidFill>
            </a:rPr>
            <a:t>dan</a:t>
          </a:r>
          <a:r>
            <a:rPr lang="en-US" sz="1600" b="1" dirty="0" smtClean="0">
              <a:solidFill>
                <a:srgbClr val="C00000"/>
              </a:solidFill>
            </a:rPr>
            <a:t> </a:t>
          </a:r>
          <a:r>
            <a:rPr lang="en-US" sz="1600" b="1" dirty="0" err="1" smtClean="0">
              <a:solidFill>
                <a:srgbClr val="C00000"/>
              </a:solidFill>
            </a:rPr>
            <a:t>ditunaikan</a:t>
          </a:r>
          <a:r>
            <a:rPr lang="en-US" sz="1600" b="1" dirty="0" smtClean="0">
              <a:solidFill>
                <a:srgbClr val="C00000"/>
              </a:solidFill>
            </a:rPr>
            <a:t> </a:t>
          </a:r>
          <a:r>
            <a:rPr lang="en-US" sz="1600" b="1" dirty="0" err="1" smtClean="0">
              <a:solidFill>
                <a:srgbClr val="C00000"/>
              </a:solidFill>
            </a:rPr>
            <a:t>walau</a:t>
          </a:r>
          <a:r>
            <a:rPr lang="en-US" sz="1600" b="1" dirty="0" smtClean="0">
              <a:solidFill>
                <a:srgbClr val="C00000"/>
              </a:solidFill>
            </a:rPr>
            <a:t> </a:t>
          </a:r>
          <a:r>
            <a:rPr lang="en-US" sz="1600" b="1" dirty="0" err="1" smtClean="0">
              <a:solidFill>
                <a:srgbClr val="C00000"/>
              </a:solidFill>
            </a:rPr>
            <a:t>sesibuk</a:t>
          </a:r>
          <a:r>
            <a:rPr lang="en-US" sz="1600" b="1" dirty="0" smtClean="0">
              <a:solidFill>
                <a:srgbClr val="C00000"/>
              </a:solidFill>
            </a:rPr>
            <a:t> mana pun </a:t>
          </a:r>
          <a:r>
            <a:rPr lang="en-US" sz="1600" b="1" dirty="0" err="1" smtClean="0">
              <a:solidFill>
                <a:srgbClr val="C00000"/>
              </a:solidFill>
            </a:rPr>
            <a:t>kita</a:t>
          </a:r>
          <a:r>
            <a:rPr lang="en-US" sz="1600" b="1" dirty="0" smtClean="0">
              <a:solidFill>
                <a:srgbClr val="C00000"/>
              </a:solidFill>
            </a:rPr>
            <a:t>.</a:t>
          </a:r>
          <a:r>
            <a:rPr lang="en-US" sz="1600" dirty="0" smtClean="0">
              <a:solidFill>
                <a:srgbClr val="C00000"/>
              </a:solidFill>
            </a:rPr>
            <a:t> </a:t>
          </a:r>
        </a:p>
        <a:p>
          <a:pPr algn="ctr" defTabSz="577850">
            <a:lnSpc>
              <a:spcPct val="90000"/>
            </a:lnSpc>
            <a:spcBef>
              <a:spcPct val="0"/>
            </a:spcBef>
            <a:spcAft>
              <a:spcPct val="35000"/>
            </a:spcAft>
          </a:pPr>
          <a:endParaRPr lang="en-US" sz="1400" dirty="0"/>
        </a:p>
      </dgm:t>
    </dgm:pt>
    <dgm:pt modelId="{4B7116D2-E039-4D3C-AEE5-94FAAFF796EC}" type="parTrans" cxnId="{F68404B5-6C2B-4ABD-96D3-4EB96529EB64}">
      <dgm:prSet/>
      <dgm:spPr/>
      <dgm:t>
        <a:bodyPr/>
        <a:lstStyle/>
        <a:p>
          <a:endParaRPr lang="en-US"/>
        </a:p>
      </dgm:t>
    </dgm:pt>
    <dgm:pt modelId="{62384F72-B97A-4BFE-A78B-C7714A61981C}" type="sibTrans" cxnId="{F68404B5-6C2B-4ABD-96D3-4EB96529EB64}">
      <dgm:prSet/>
      <dgm:spPr/>
      <dgm:t>
        <a:bodyPr/>
        <a:lstStyle/>
        <a:p>
          <a:endParaRPr lang="en-US"/>
        </a:p>
      </dgm:t>
    </dgm:pt>
    <dgm:pt modelId="{73BB2EA9-F1D4-4B19-84AF-D9DF05364278}" type="pres">
      <dgm:prSet presAssocID="{DF7058B0-6F64-4CFC-BEE2-615EEB127B45}" presName="layout" presStyleCnt="0">
        <dgm:presLayoutVars>
          <dgm:chMax/>
          <dgm:chPref/>
          <dgm:dir/>
          <dgm:animOne val="branch"/>
          <dgm:animLvl val="lvl"/>
          <dgm:resizeHandles/>
        </dgm:presLayoutVars>
      </dgm:prSet>
      <dgm:spPr/>
      <dgm:t>
        <a:bodyPr/>
        <a:lstStyle/>
        <a:p>
          <a:endParaRPr lang="en-US"/>
        </a:p>
      </dgm:t>
    </dgm:pt>
    <dgm:pt modelId="{945F75C2-8001-4F59-8349-A086F05E9F47}" type="pres">
      <dgm:prSet presAssocID="{9D1E5D3A-4B10-4AA4-9C12-A4FE2C812BB4}" presName="root" presStyleCnt="0">
        <dgm:presLayoutVars>
          <dgm:chMax/>
          <dgm:chPref val="4"/>
        </dgm:presLayoutVars>
      </dgm:prSet>
      <dgm:spPr/>
    </dgm:pt>
    <dgm:pt modelId="{24888B92-FE1D-4127-9D6B-347872ED9618}" type="pres">
      <dgm:prSet presAssocID="{9D1E5D3A-4B10-4AA4-9C12-A4FE2C812BB4}" presName="rootComposite" presStyleCnt="0">
        <dgm:presLayoutVars/>
      </dgm:prSet>
      <dgm:spPr/>
    </dgm:pt>
    <dgm:pt modelId="{8DDADDF6-51F5-4CFC-9C29-EDF096A02109}" type="pres">
      <dgm:prSet presAssocID="{9D1E5D3A-4B10-4AA4-9C12-A4FE2C812BB4}" presName="rootText" presStyleLbl="node0" presStyleIdx="0" presStyleCnt="1">
        <dgm:presLayoutVars>
          <dgm:chMax/>
          <dgm:chPref val="4"/>
        </dgm:presLayoutVars>
      </dgm:prSet>
      <dgm:spPr/>
      <dgm:t>
        <a:bodyPr/>
        <a:lstStyle/>
        <a:p>
          <a:endParaRPr lang="en-US"/>
        </a:p>
      </dgm:t>
    </dgm:pt>
    <dgm:pt modelId="{72265225-DEE5-4C3B-AAAF-0133B7E0B344}" type="pres">
      <dgm:prSet presAssocID="{9D1E5D3A-4B10-4AA4-9C12-A4FE2C812BB4}" presName="childShape" presStyleCnt="0">
        <dgm:presLayoutVars>
          <dgm:chMax val="0"/>
          <dgm:chPref val="0"/>
        </dgm:presLayoutVars>
      </dgm:prSet>
      <dgm:spPr/>
    </dgm:pt>
    <dgm:pt modelId="{A1534FE5-9D26-4578-A673-C52CCFEEA19D}" type="pres">
      <dgm:prSet presAssocID="{B8284631-FA5F-4127-A307-6B258CDB263F}" presName="childComposite" presStyleCnt="0">
        <dgm:presLayoutVars>
          <dgm:chMax val="0"/>
          <dgm:chPref val="0"/>
        </dgm:presLayoutVars>
      </dgm:prSet>
      <dgm:spPr/>
    </dgm:pt>
    <dgm:pt modelId="{B54637C8-9988-45F2-99AA-736C9E9F5629}" type="pres">
      <dgm:prSet presAssocID="{B8284631-FA5F-4127-A307-6B258CDB263F}" presName="Image" presStyleLbl="node1" presStyleIdx="0" presStyleCnt="3"/>
      <dgm:spPr>
        <a:blipFill rotWithShape="1">
          <a:blip xmlns:r="http://schemas.openxmlformats.org/officeDocument/2006/relationships" r:embed="rId1"/>
          <a:stretch>
            <a:fillRect/>
          </a:stretch>
        </a:blipFill>
      </dgm:spPr>
    </dgm:pt>
    <dgm:pt modelId="{0214B1C1-063C-4FE2-9038-83F2CC326766}" type="pres">
      <dgm:prSet presAssocID="{B8284631-FA5F-4127-A307-6B258CDB263F}" presName="childText" presStyleLbl="lnNode1" presStyleIdx="0" presStyleCnt="3">
        <dgm:presLayoutVars>
          <dgm:chMax val="0"/>
          <dgm:chPref val="0"/>
          <dgm:bulletEnabled val="1"/>
        </dgm:presLayoutVars>
      </dgm:prSet>
      <dgm:spPr/>
      <dgm:t>
        <a:bodyPr/>
        <a:lstStyle/>
        <a:p>
          <a:endParaRPr lang="en-US"/>
        </a:p>
      </dgm:t>
    </dgm:pt>
    <dgm:pt modelId="{80B704E5-D2EF-44BA-BFA5-9759CA812011}" type="pres">
      <dgm:prSet presAssocID="{3CBA99D9-A8DE-4A03-98D3-8ADDF37113C2}" presName="childComposite" presStyleCnt="0">
        <dgm:presLayoutVars>
          <dgm:chMax val="0"/>
          <dgm:chPref val="0"/>
        </dgm:presLayoutVars>
      </dgm:prSet>
      <dgm:spPr/>
    </dgm:pt>
    <dgm:pt modelId="{BD423E6F-6095-4F3E-BDE6-EC2CB0AA605E}" type="pres">
      <dgm:prSet presAssocID="{3CBA99D9-A8DE-4A03-98D3-8ADDF37113C2}" presName="Image" presStyleLbl="node1" presStyleIdx="1" presStyleCnt="3"/>
      <dgm:spPr>
        <a:blipFill rotWithShape="1">
          <a:blip xmlns:r="http://schemas.openxmlformats.org/officeDocument/2006/relationships" r:embed="rId1"/>
          <a:stretch>
            <a:fillRect/>
          </a:stretch>
        </a:blipFill>
      </dgm:spPr>
    </dgm:pt>
    <dgm:pt modelId="{DA26686C-1CA2-4552-AD4C-DD6F4AB4C7D4}" type="pres">
      <dgm:prSet presAssocID="{3CBA99D9-A8DE-4A03-98D3-8ADDF37113C2}" presName="childText" presStyleLbl="lnNode1" presStyleIdx="1" presStyleCnt="3">
        <dgm:presLayoutVars>
          <dgm:chMax val="0"/>
          <dgm:chPref val="0"/>
          <dgm:bulletEnabled val="1"/>
        </dgm:presLayoutVars>
      </dgm:prSet>
      <dgm:spPr/>
      <dgm:t>
        <a:bodyPr/>
        <a:lstStyle/>
        <a:p>
          <a:endParaRPr lang="en-US"/>
        </a:p>
      </dgm:t>
    </dgm:pt>
    <dgm:pt modelId="{E5F91759-960E-4C40-896C-84FC9C2981E3}" type="pres">
      <dgm:prSet presAssocID="{CC82AE39-9D14-42D4-A9AE-133614E1B2C6}" presName="childComposite" presStyleCnt="0">
        <dgm:presLayoutVars>
          <dgm:chMax val="0"/>
          <dgm:chPref val="0"/>
        </dgm:presLayoutVars>
      </dgm:prSet>
      <dgm:spPr/>
    </dgm:pt>
    <dgm:pt modelId="{AFEB0A6C-75E0-43A0-AD30-0DAE1041682D}" type="pres">
      <dgm:prSet presAssocID="{CC82AE39-9D14-42D4-A9AE-133614E1B2C6}" presName="Image" presStyleLbl="node1" presStyleIdx="2" presStyleCnt="3"/>
      <dgm:spPr>
        <a:blipFill rotWithShape="1">
          <a:blip xmlns:r="http://schemas.openxmlformats.org/officeDocument/2006/relationships" r:embed="rId1"/>
          <a:stretch>
            <a:fillRect/>
          </a:stretch>
        </a:blipFill>
      </dgm:spPr>
    </dgm:pt>
    <dgm:pt modelId="{78465E57-5B45-428D-B9F4-D7B09E1DA80D}" type="pres">
      <dgm:prSet presAssocID="{CC82AE39-9D14-42D4-A9AE-133614E1B2C6}" presName="childText" presStyleLbl="lnNode1" presStyleIdx="2" presStyleCnt="3">
        <dgm:presLayoutVars>
          <dgm:chMax val="0"/>
          <dgm:chPref val="0"/>
          <dgm:bulletEnabled val="1"/>
        </dgm:presLayoutVars>
      </dgm:prSet>
      <dgm:spPr/>
      <dgm:t>
        <a:bodyPr/>
        <a:lstStyle/>
        <a:p>
          <a:endParaRPr lang="en-US"/>
        </a:p>
      </dgm:t>
    </dgm:pt>
  </dgm:ptLst>
  <dgm:cxnLst>
    <dgm:cxn modelId="{2B99EFD2-C798-4695-B766-17BEAD11329D}" type="presOf" srcId="{B8284631-FA5F-4127-A307-6B258CDB263F}" destId="{0214B1C1-063C-4FE2-9038-83F2CC326766}" srcOrd="0" destOrd="0" presId="urn:microsoft.com/office/officeart/2008/layout/PictureAccentList"/>
    <dgm:cxn modelId="{D5F867BE-4681-415D-B90E-804097412AD3}" srcId="{DF7058B0-6F64-4CFC-BEE2-615EEB127B45}" destId="{9D1E5D3A-4B10-4AA4-9C12-A4FE2C812BB4}" srcOrd="0" destOrd="0" parTransId="{6729D867-1DF5-4AA7-A52E-D7F2F8B87AEB}" sibTransId="{4881BB33-4442-40F0-BD32-1943C528342C}"/>
    <dgm:cxn modelId="{F4143CCD-43B9-47AC-B98F-C4CB37DFD904}" type="presOf" srcId="{DF7058B0-6F64-4CFC-BEE2-615EEB127B45}" destId="{73BB2EA9-F1D4-4B19-84AF-D9DF05364278}" srcOrd="0" destOrd="0" presId="urn:microsoft.com/office/officeart/2008/layout/PictureAccentList"/>
    <dgm:cxn modelId="{5B515A04-B2CC-48CB-8734-73C064D493F1}" srcId="{9D1E5D3A-4B10-4AA4-9C12-A4FE2C812BB4}" destId="{3CBA99D9-A8DE-4A03-98D3-8ADDF37113C2}" srcOrd="1" destOrd="0" parTransId="{293A1F80-CA0A-46A0-85C3-57F079A02475}" sibTransId="{5311107C-B744-41F4-A44C-482775BC470A}"/>
    <dgm:cxn modelId="{F68404B5-6C2B-4ABD-96D3-4EB96529EB64}" srcId="{9D1E5D3A-4B10-4AA4-9C12-A4FE2C812BB4}" destId="{CC82AE39-9D14-42D4-A9AE-133614E1B2C6}" srcOrd="2" destOrd="0" parTransId="{4B7116D2-E039-4D3C-AEE5-94FAAFF796EC}" sibTransId="{62384F72-B97A-4BFE-A78B-C7714A61981C}"/>
    <dgm:cxn modelId="{A9E6248D-2D76-46BA-8822-7F080840F679}" type="presOf" srcId="{CC82AE39-9D14-42D4-A9AE-133614E1B2C6}" destId="{78465E57-5B45-428D-B9F4-D7B09E1DA80D}" srcOrd="0" destOrd="0" presId="urn:microsoft.com/office/officeart/2008/layout/PictureAccentList"/>
    <dgm:cxn modelId="{906FA26E-D584-439D-8C8D-3D436ABCFB2F}" type="presOf" srcId="{3CBA99D9-A8DE-4A03-98D3-8ADDF37113C2}" destId="{DA26686C-1CA2-4552-AD4C-DD6F4AB4C7D4}" srcOrd="0" destOrd="0" presId="urn:microsoft.com/office/officeart/2008/layout/PictureAccentList"/>
    <dgm:cxn modelId="{7478DDBD-E68A-4662-9EE1-3C1DDC5B696E}" type="presOf" srcId="{9D1E5D3A-4B10-4AA4-9C12-A4FE2C812BB4}" destId="{8DDADDF6-51F5-4CFC-9C29-EDF096A02109}" srcOrd="0" destOrd="0" presId="urn:microsoft.com/office/officeart/2008/layout/PictureAccentList"/>
    <dgm:cxn modelId="{9E06B78B-05C6-4E1D-A35E-3E9DE2B5508C}" srcId="{9D1E5D3A-4B10-4AA4-9C12-A4FE2C812BB4}" destId="{B8284631-FA5F-4127-A307-6B258CDB263F}" srcOrd="0" destOrd="0" parTransId="{2B5E3BB0-5881-43A2-AA5E-73F48F4BA367}" sibTransId="{A7730602-BA87-4013-BCE1-05DD80FB2771}"/>
    <dgm:cxn modelId="{835FDA45-77D6-4F03-9BF1-6674881FD3B7}" type="presParOf" srcId="{73BB2EA9-F1D4-4B19-84AF-D9DF05364278}" destId="{945F75C2-8001-4F59-8349-A086F05E9F47}" srcOrd="0" destOrd="0" presId="urn:microsoft.com/office/officeart/2008/layout/PictureAccentList"/>
    <dgm:cxn modelId="{4B915ADD-283D-4D3F-A341-D72C44423FBB}" type="presParOf" srcId="{945F75C2-8001-4F59-8349-A086F05E9F47}" destId="{24888B92-FE1D-4127-9D6B-347872ED9618}" srcOrd="0" destOrd="0" presId="urn:microsoft.com/office/officeart/2008/layout/PictureAccentList"/>
    <dgm:cxn modelId="{23511482-3998-4BB8-9841-ED7DB8ACD164}" type="presParOf" srcId="{24888B92-FE1D-4127-9D6B-347872ED9618}" destId="{8DDADDF6-51F5-4CFC-9C29-EDF096A02109}" srcOrd="0" destOrd="0" presId="urn:microsoft.com/office/officeart/2008/layout/PictureAccentList"/>
    <dgm:cxn modelId="{74B2B09C-C8CE-4ACC-BDF5-8FD8D6875F30}" type="presParOf" srcId="{945F75C2-8001-4F59-8349-A086F05E9F47}" destId="{72265225-DEE5-4C3B-AAAF-0133B7E0B344}" srcOrd="1" destOrd="0" presId="urn:microsoft.com/office/officeart/2008/layout/PictureAccentList"/>
    <dgm:cxn modelId="{4C3FF21E-9055-4D69-B62D-30DD48AB0754}" type="presParOf" srcId="{72265225-DEE5-4C3B-AAAF-0133B7E0B344}" destId="{A1534FE5-9D26-4578-A673-C52CCFEEA19D}" srcOrd="0" destOrd="0" presId="urn:microsoft.com/office/officeart/2008/layout/PictureAccentList"/>
    <dgm:cxn modelId="{E0FCC105-6F99-4D18-8445-2D677C3900BB}" type="presParOf" srcId="{A1534FE5-9D26-4578-A673-C52CCFEEA19D}" destId="{B54637C8-9988-45F2-99AA-736C9E9F5629}" srcOrd="0" destOrd="0" presId="urn:microsoft.com/office/officeart/2008/layout/PictureAccentList"/>
    <dgm:cxn modelId="{42FC2291-A61A-4E15-8F81-6CA7E84E5B3E}" type="presParOf" srcId="{A1534FE5-9D26-4578-A673-C52CCFEEA19D}" destId="{0214B1C1-063C-4FE2-9038-83F2CC326766}" srcOrd="1" destOrd="0" presId="urn:microsoft.com/office/officeart/2008/layout/PictureAccentList"/>
    <dgm:cxn modelId="{B9F25DEF-C874-406B-B671-732E4058F4E0}" type="presParOf" srcId="{72265225-DEE5-4C3B-AAAF-0133B7E0B344}" destId="{80B704E5-D2EF-44BA-BFA5-9759CA812011}" srcOrd="1" destOrd="0" presId="urn:microsoft.com/office/officeart/2008/layout/PictureAccentList"/>
    <dgm:cxn modelId="{6BCBDEEA-CFA7-4C94-A82E-2920DB1E42B7}" type="presParOf" srcId="{80B704E5-D2EF-44BA-BFA5-9759CA812011}" destId="{BD423E6F-6095-4F3E-BDE6-EC2CB0AA605E}" srcOrd="0" destOrd="0" presId="urn:microsoft.com/office/officeart/2008/layout/PictureAccentList"/>
    <dgm:cxn modelId="{1AFD3F3E-F038-46BC-8CFB-3A7E5CC238D0}" type="presParOf" srcId="{80B704E5-D2EF-44BA-BFA5-9759CA812011}" destId="{DA26686C-1CA2-4552-AD4C-DD6F4AB4C7D4}" srcOrd="1" destOrd="0" presId="urn:microsoft.com/office/officeart/2008/layout/PictureAccentList"/>
    <dgm:cxn modelId="{BA94795A-CF9D-4B5E-8FBA-143532EACA4E}" type="presParOf" srcId="{72265225-DEE5-4C3B-AAAF-0133B7E0B344}" destId="{E5F91759-960E-4C40-896C-84FC9C2981E3}" srcOrd="2" destOrd="0" presId="urn:microsoft.com/office/officeart/2008/layout/PictureAccentList"/>
    <dgm:cxn modelId="{038EDC1C-C1B5-44C9-B478-11BFCCB8F194}" type="presParOf" srcId="{E5F91759-960E-4C40-896C-84FC9C2981E3}" destId="{AFEB0A6C-75E0-43A0-AD30-0DAE1041682D}" srcOrd="0" destOrd="0" presId="urn:microsoft.com/office/officeart/2008/layout/PictureAccentList"/>
    <dgm:cxn modelId="{277A2840-202A-4F71-8C63-FED4597198B7}" type="presParOf" srcId="{E5F91759-960E-4C40-896C-84FC9C2981E3}" destId="{78465E57-5B45-428D-B9F4-D7B09E1DA80D}"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2F752-8031-45C3-89B4-6C5E959034AE}">
      <dsp:nvSpPr>
        <dsp:cNvPr id="0" name=""/>
        <dsp:cNvSpPr/>
      </dsp:nvSpPr>
      <dsp:spPr>
        <a:xfrm>
          <a:off x="0" y="0"/>
          <a:ext cx="7189470" cy="1303020"/>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s-MY" sz="2400" b="0" kern="1200" dirty="0" smtClean="0">
              <a:solidFill>
                <a:schemeClr val="tx1"/>
              </a:solidFill>
              <a:latin typeface="Berlin Sans FB" pitchFamily="34" charset="0"/>
            </a:rPr>
            <a:t>Marilah sama-sama kita meningkatkan ketakwaan kepada Allah SWTdengan bersungguh-sungguh </a:t>
          </a:r>
          <a:endParaRPr lang="en-US" sz="2400" kern="1200" dirty="0">
            <a:solidFill>
              <a:schemeClr val="tx1"/>
            </a:solidFill>
            <a:latin typeface="Berlin Sans FB" pitchFamily="34" charset="0"/>
          </a:endParaRPr>
        </a:p>
      </dsp:txBody>
      <dsp:txXfrm>
        <a:off x="38164" y="38164"/>
        <a:ext cx="5783410" cy="1226692"/>
      </dsp:txXfrm>
    </dsp:sp>
    <dsp:sp modelId="{197979F9-3011-4C25-B425-8828D210A80E}">
      <dsp:nvSpPr>
        <dsp:cNvPr id="0" name=""/>
        <dsp:cNvSpPr/>
      </dsp:nvSpPr>
      <dsp:spPr>
        <a:xfrm>
          <a:off x="634364" y="1398722"/>
          <a:ext cx="7189470" cy="1545955"/>
        </a:xfrm>
        <a:prstGeom prst="roundRect">
          <a:avLst>
            <a:gd name="adj" fmla="val 10000"/>
          </a:avLst>
        </a:prstGeom>
        <a:solidFill>
          <a:schemeClr val="accent4">
            <a:hueOff val="4822484"/>
            <a:satOff val="-4333"/>
            <a:lumOff val="-68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s-MY" sz="2400" b="0" kern="1200" dirty="0" smtClean="0">
              <a:solidFill>
                <a:schemeClr val="tx1"/>
              </a:solidFill>
              <a:latin typeface="Berlin Sans FB" pitchFamily="34" charset="0"/>
            </a:rPr>
            <a:t>Melaksanakan segala perintah-Nya dan meninggalkan segala larangan-Nya. </a:t>
          </a:r>
          <a:endParaRPr lang="en-US" sz="2400" b="0" kern="1200" dirty="0">
            <a:solidFill>
              <a:schemeClr val="tx1"/>
            </a:solidFill>
            <a:latin typeface="Berlin Sans FB" pitchFamily="34" charset="0"/>
          </a:endParaRPr>
        </a:p>
      </dsp:txBody>
      <dsp:txXfrm>
        <a:off x="679643" y="1444001"/>
        <a:ext cx="5617584" cy="1455397"/>
      </dsp:txXfrm>
    </dsp:sp>
    <dsp:sp modelId="{AF2AEE6D-F278-4F43-B7B0-753D3BA77155}">
      <dsp:nvSpPr>
        <dsp:cNvPr id="0" name=""/>
        <dsp:cNvSpPr/>
      </dsp:nvSpPr>
      <dsp:spPr>
        <a:xfrm>
          <a:off x="1268729" y="3040380"/>
          <a:ext cx="7189470" cy="1303020"/>
        </a:xfrm>
        <a:prstGeom prst="roundRect">
          <a:avLst>
            <a:gd name="adj" fmla="val 10000"/>
          </a:avLst>
        </a:prstGeom>
        <a:solidFill>
          <a:schemeClr val="accent4">
            <a:hueOff val="9644967"/>
            <a:satOff val="-8667"/>
            <a:lumOff val="-137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s-MY" sz="2400" kern="1200" dirty="0" smtClean="0">
              <a:solidFill>
                <a:schemeClr val="tx1"/>
              </a:solidFill>
              <a:latin typeface="Berlin Sans FB" pitchFamily="34" charset="0"/>
            </a:rPr>
            <a:t>Mudah-mudahan kehidupan ini mendapat keberkatan di dunia dan di akhirat. </a:t>
          </a:r>
          <a:endParaRPr lang="en-US" sz="2400" kern="1200" dirty="0">
            <a:solidFill>
              <a:schemeClr val="tx1"/>
            </a:solidFill>
            <a:latin typeface="Berlin Sans FB" pitchFamily="34" charset="0"/>
          </a:endParaRPr>
        </a:p>
      </dsp:txBody>
      <dsp:txXfrm>
        <a:off x="1306893" y="3078544"/>
        <a:ext cx="5631814" cy="1226692"/>
      </dsp:txXfrm>
    </dsp:sp>
    <dsp:sp modelId="{6071D9BA-3D12-4061-BDF1-5D95B817CF59}">
      <dsp:nvSpPr>
        <dsp:cNvPr id="0" name=""/>
        <dsp:cNvSpPr/>
      </dsp:nvSpPr>
      <dsp:spPr>
        <a:xfrm>
          <a:off x="6342506" y="988123"/>
          <a:ext cx="846963" cy="846963"/>
        </a:xfrm>
        <a:prstGeom prst="downArrow">
          <a:avLst>
            <a:gd name="adj1" fmla="val 55000"/>
            <a:gd name="adj2" fmla="val 45000"/>
          </a:avLst>
        </a:prstGeom>
        <a:solidFill>
          <a:schemeClr val="accent4">
            <a:tint val="40000"/>
            <a:alpha val="90000"/>
            <a:hueOff val="0"/>
            <a:satOff val="0"/>
            <a:lumOff val="0"/>
            <a:alphaOff val="0"/>
          </a:schemeClr>
        </a:solidFill>
        <a:ln w="42500" cap="flat" cmpd="sng" algn="ctr">
          <a:solidFill>
            <a:srgbClr val="0033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Berlin Sans FB" pitchFamily="34" charset="0"/>
          </a:endParaRPr>
        </a:p>
      </dsp:txBody>
      <dsp:txXfrm>
        <a:off x="6533073" y="988123"/>
        <a:ext cx="465829" cy="637340"/>
      </dsp:txXfrm>
    </dsp:sp>
    <dsp:sp modelId="{68613B48-B576-44BD-A28C-EE7859E136EF}">
      <dsp:nvSpPr>
        <dsp:cNvPr id="0" name=""/>
        <dsp:cNvSpPr/>
      </dsp:nvSpPr>
      <dsp:spPr>
        <a:xfrm>
          <a:off x="6976872" y="2499626"/>
          <a:ext cx="846963" cy="846963"/>
        </a:xfrm>
        <a:prstGeom prst="downArrow">
          <a:avLst>
            <a:gd name="adj1" fmla="val 55000"/>
            <a:gd name="adj2" fmla="val 45000"/>
          </a:avLst>
        </a:prstGeom>
        <a:solidFill>
          <a:schemeClr val="accent4">
            <a:tint val="40000"/>
            <a:alpha val="90000"/>
            <a:hueOff val="9193023"/>
            <a:satOff val="-3920"/>
            <a:lumOff val="-393"/>
            <a:alphaOff val="0"/>
          </a:schemeClr>
        </a:solidFill>
        <a:ln w="42500" cap="flat" cmpd="sng" algn="ctr">
          <a:solidFill>
            <a:srgbClr val="0033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Berlin Sans FB" pitchFamily="34" charset="0"/>
          </a:endParaRPr>
        </a:p>
      </dsp:txBody>
      <dsp:txXfrm>
        <a:off x="7167439" y="2499626"/>
        <a:ext cx="465829" cy="637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EC15D-9310-4CC1-A7BF-9AC926E8C562}">
      <dsp:nvSpPr>
        <dsp:cNvPr id="0" name=""/>
        <dsp:cNvSpPr/>
      </dsp:nvSpPr>
      <dsp:spPr>
        <a:xfrm>
          <a:off x="4448680" y="1814480"/>
          <a:ext cx="3493294" cy="554163"/>
        </a:xfrm>
        <a:custGeom>
          <a:avLst/>
          <a:gdLst/>
          <a:ahLst/>
          <a:cxnLst/>
          <a:rect l="0" t="0" r="0" b="0"/>
          <a:pathLst>
            <a:path>
              <a:moveTo>
                <a:pt x="0" y="0"/>
              </a:moveTo>
              <a:lnTo>
                <a:pt x="0" y="377646"/>
              </a:lnTo>
              <a:lnTo>
                <a:pt x="3493294" y="377646"/>
              </a:lnTo>
              <a:lnTo>
                <a:pt x="3493294" y="554163"/>
              </a:lnTo>
            </a:path>
          </a:pathLst>
        </a:custGeom>
        <a:noFill/>
        <a:ln w="425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5F82C78-318D-44C7-9D22-A5C6ACA34BCB}">
      <dsp:nvSpPr>
        <dsp:cNvPr id="0" name=""/>
        <dsp:cNvSpPr/>
      </dsp:nvSpPr>
      <dsp:spPr>
        <a:xfrm>
          <a:off x="4448680" y="1814480"/>
          <a:ext cx="1164431" cy="554163"/>
        </a:xfrm>
        <a:custGeom>
          <a:avLst/>
          <a:gdLst/>
          <a:ahLst/>
          <a:cxnLst/>
          <a:rect l="0" t="0" r="0" b="0"/>
          <a:pathLst>
            <a:path>
              <a:moveTo>
                <a:pt x="0" y="0"/>
              </a:moveTo>
              <a:lnTo>
                <a:pt x="0" y="377646"/>
              </a:lnTo>
              <a:lnTo>
                <a:pt x="1164431" y="377646"/>
              </a:lnTo>
              <a:lnTo>
                <a:pt x="1164431" y="554163"/>
              </a:lnTo>
            </a:path>
          </a:pathLst>
        </a:custGeom>
        <a:noFill/>
        <a:ln w="425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E693A2A-B524-4247-A7E5-91B6083413AE}">
      <dsp:nvSpPr>
        <dsp:cNvPr id="0" name=""/>
        <dsp:cNvSpPr/>
      </dsp:nvSpPr>
      <dsp:spPr>
        <a:xfrm>
          <a:off x="3284248" y="1814480"/>
          <a:ext cx="1164431" cy="554163"/>
        </a:xfrm>
        <a:custGeom>
          <a:avLst/>
          <a:gdLst/>
          <a:ahLst/>
          <a:cxnLst/>
          <a:rect l="0" t="0" r="0" b="0"/>
          <a:pathLst>
            <a:path>
              <a:moveTo>
                <a:pt x="1164431" y="0"/>
              </a:moveTo>
              <a:lnTo>
                <a:pt x="1164431" y="377646"/>
              </a:lnTo>
              <a:lnTo>
                <a:pt x="0" y="377646"/>
              </a:lnTo>
              <a:lnTo>
                <a:pt x="0" y="554163"/>
              </a:lnTo>
            </a:path>
          </a:pathLst>
        </a:custGeom>
        <a:noFill/>
        <a:ln w="425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9ED0BD3-BB3D-4C7D-ADDB-6CD0D293D305}">
      <dsp:nvSpPr>
        <dsp:cNvPr id="0" name=""/>
        <dsp:cNvSpPr/>
      </dsp:nvSpPr>
      <dsp:spPr>
        <a:xfrm>
          <a:off x="955385" y="1814480"/>
          <a:ext cx="3493294" cy="554163"/>
        </a:xfrm>
        <a:custGeom>
          <a:avLst/>
          <a:gdLst/>
          <a:ahLst/>
          <a:cxnLst/>
          <a:rect l="0" t="0" r="0" b="0"/>
          <a:pathLst>
            <a:path>
              <a:moveTo>
                <a:pt x="3493294" y="0"/>
              </a:moveTo>
              <a:lnTo>
                <a:pt x="3493294" y="377646"/>
              </a:lnTo>
              <a:lnTo>
                <a:pt x="0" y="377646"/>
              </a:lnTo>
              <a:lnTo>
                <a:pt x="0" y="554163"/>
              </a:lnTo>
            </a:path>
          </a:pathLst>
        </a:custGeom>
        <a:noFill/>
        <a:ln w="425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F3EF3D7-49F0-42D6-9537-03E5804CB1DE}">
      <dsp:nvSpPr>
        <dsp:cNvPr id="0" name=""/>
        <dsp:cNvSpPr/>
      </dsp:nvSpPr>
      <dsp:spPr>
        <a:xfrm>
          <a:off x="3495963" y="604530"/>
          <a:ext cx="1905433" cy="120995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10A54E3-BDEF-45BB-89B2-BD9F2F4B21F1}">
      <dsp:nvSpPr>
        <dsp:cNvPr id="0" name=""/>
        <dsp:cNvSpPr/>
      </dsp:nvSpPr>
      <dsp:spPr>
        <a:xfrm>
          <a:off x="3707678" y="805659"/>
          <a:ext cx="1905433" cy="120995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ISLAM</a:t>
          </a:r>
          <a:endParaRPr lang="ms-MY" sz="2800" kern="1200" dirty="0"/>
        </a:p>
      </dsp:txBody>
      <dsp:txXfrm>
        <a:off x="3743116" y="841097"/>
        <a:ext cx="1834557" cy="1139074"/>
      </dsp:txXfrm>
    </dsp:sp>
    <dsp:sp modelId="{8B0297A7-04AD-4768-8A41-585AC29DB2BD}">
      <dsp:nvSpPr>
        <dsp:cNvPr id="0" name=""/>
        <dsp:cNvSpPr/>
      </dsp:nvSpPr>
      <dsp:spPr>
        <a:xfrm>
          <a:off x="2668" y="2368644"/>
          <a:ext cx="1905433" cy="1209950"/>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F6104D4-0955-48A8-9439-36B1CBB37B8A}">
      <dsp:nvSpPr>
        <dsp:cNvPr id="0" name=""/>
        <dsp:cNvSpPr/>
      </dsp:nvSpPr>
      <dsp:spPr>
        <a:xfrm>
          <a:off x="214383" y="2569773"/>
          <a:ext cx="1905433" cy="120995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ms-MY" sz="1200" kern="1200" dirty="0" smtClean="0"/>
            <a:t>agama yang menuntut kedamaian dan kemuliaan dalam kalangan manusia.</a:t>
          </a:r>
          <a:endParaRPr lang="ms-MY" sz="1200" kern="1200" dirty="0"/>
        </a:p>
      </dsp:txBody>
      <dsp:txXfrm>
        <a:off x="249821" y="2605211"/>
        <a:ext cx="1834557" cy="1139074"/>
      </dsp:txXfrm>
    </dsp:sp>
    <dsp:sp modelId="{068FF6D5-5237-447C-A7A4-302E3AF0BD5C}">
      <dsp:nvSpPr>
        <dsp:cNvPr id="0" name=""/>
        <dsp:cNvSpPr/>
      </dsp:nvSpPr>
      <dsp:spPr>
        <a:xfrm>
          <a:off x="2331531" y="2368644"/>
          <a:ext cx="1905433" cy="1209950"/>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B6E946F-CD18-48D4-9018-53853FC5752E}">
      <dsp:nvSpPr>
        <dsp:cNvPr id="0" name=""/>
        <dsp:cNvSpPr/>
      </dsp:nvSpPr>
      <dsp:spPr>
        <a:xfrm>
          <a:off x="2543246" y="2569773"/>
          <a:ext cx="1905433" cy="120995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ms-MY" sz="1200" kern="1200" dirty="0" smtClean="0"/>
            <a:t>tidak boleh mengeji, menghina dan merendahkan sesama manusia walau apa bangsa dan agama sekalipun. </a:t>
          </a:r>
          <a:endParaRPr lang="ms-MY" sz="1200" kern="1200" dirty="0"/>
        </a:p>
      </dsp:txBody>
      <dsp:txXfrm>
        <a:off x="2578684" y="2605211"/>
        <a:ext cx="1834557" cy="1139074"/>
      </dsp:txXfrm>
    </dsp:sp>
    <dsp:sp modelId="{BD8E0F0E-4F23-4818-AFFB-90CDAFABFAFB}">
      <dsp:nvSpPr>
        <dsp:cNvPr id="0" name=""/>
        <dsp:cNvSpPr/>
      </dsp:nvSpPr>
      <dsp:spPr>
        <a:xfrm>
          <a:off x="4660394" y="2368644"/>
          <a:ext cx="1905433" cy="1209950"/>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F103215-38F3-4ED9-A069-0E745EE41478}">
      <dsp:nvSpPr>
        <dsp:cNvPr id="0" name=""/>
        <dsp:cNvSpPr/>
      </dsp:nvSpPr>
      <dsp:spPr>
        <a:xfrm>
          <a:off x="4872109" y="2569773"/>
          <a:ext cx="1905433" cy="120995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ms-MY" sz="1200" kern="1200" dirty="0" smtClean="0"/>
            <a:t>Mewajibkan umatnya menunjukkan akhlak dan keperibadian mulia kepada masyarakat bukan Islam.</a:t>
          </a:r>
          <a:endParaRPr lang="ms-MY" sz="1200" kern="1200" dirty="0"/>
        </a:p>
      </dsp:txBody>
      <dsp:txXfrm>
        <a:off x="4907547" y="2605211"/>
        <a:ext cx="1834557" cy="1139074"/>
      </dsp:txXfrm>
    </dsp:sp>
    <dsp:sp modelId="{79E50CD7-72A7-46B3-ADF0-D64D6000A536}">
      <dsp:nvSpPr>
        <dsp:cNvPr id="0" name=""/>
        <dsp:cNvSpPr/>
      </dsp:nvSpPr>
      <dsp:spPr>
        <a:xfrm>
          <a:off x="6989258" y="2368644"/>
          <a:ext cx="1905433" cy="1209950"/>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9FBCBD1-FDD9-4220-8BA4-3518E6E8A55D}">
      <dsp:nvSpPr>
        <dsp:cNvPr id="0" name=""/>
        <dsp:cNvSpPr/>
      </dsp:nvSpPr>
      <dsp:spPr>
        <a:xfrm>
          <a:off x="7200972" y="2569773"/>
          <a:ext cx="1905433" cy="120995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ms-MY" sz="1200" kern="1200" smtClean="0"/>
            <a:t>menjelaskan bahawa manusia adalah makhluk yang dimuliakan dan diberi kelebihan berbanding pelbagai ciptaan lain</a:t>
          </a:r>
          <a:endParaRPr lang="ms-MY" sz="1200" kern="1200" dirty="0"/>
        </a:p>
      </dsp:txBody>
      <dsp:txXfrm>
        <a:off x="7236410" y="2605211"/>
        <a:ext cx="1834557" cy="1139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FEE06-D7A7-404B-941D-14CE3B1858D6}">
      <dsp:nvSpPr>
        <dsp:cNvPr id="0" name=""/>
        <dsp:cNvSpPr/>
      </dsp:nvSpPr>
      <dsp:spPr>
        <a:xfrm>
          <a:off x="3389745" y="1100147"/>
          <a:ext cx="749090" cy="91440"/>
        </a:xfrm>
        <a:custGeom>
          <a:avLst/>
          <a:gdLst/>
          <a:ahLst/>
          <a:cxnLst/>
          <a:rect l="0" t="0" r="0" b="0"/>
          <a:pathLst>
            <a:path>
              <a:moveTo>
                <a:pt x="0" y="45720"/>
              </a:moveTo>
              <a:lnTo>
                <a:pt x="749090"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s-MY" sz="500" b="1" kern="1200">
            <a:solidFill>
              <a:schemeClr val="bg2">
                <a:lumMod val="10000"/>
              </a:schemeClr>
            </a:solidFill>
            <a:effectLst/>
          </a:endParaRPr>
        </a:p>
      </dsp:txBody>
      <dsp:txXfrm>
        <a:off x="3744798" y="1141969"/>
        <a:ext cx="38984" cy="7796"/>
      </dsp:txXfrm>
    </dsp:sp>
    <dsp:sp modelId="{31151A92-1F19-4F36-AD0B-8203B4F42AA4}">
      <dsp:nvSpPr>
        <dsp:cNvPr id="0" name=""/>
        <dsp:cNvSpPr/>
      </dsp:nvSpPr>
      <dsp:spPr>
        <a:xfrm>
          <a:off x="1587" y="128880"/>
          <a:ext cx="3389957" cy="2033974"/>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ms-MY" sz="1700" b="1" kern="1200" dirty="0" smtClean="0">
              <a:solidFill>
                <a:schemeClr val="bg2">
                  <a:lumMod val="10000"/>
                </a:schemeClr>
              </a:solidFill>
              <a:effectLst/>
            </a:rPr>
            <a:t>sulan Syawal adalah masa yang paling sesuai untuk kita menghubungkan kembali sillaturahim</a:t>
          </a:r>
          <a:endParaRPr lang="ms-MY" sz="1700" b="1" kern="1200" dirty="0">
            <a:solidFill>
              <a:schemeClr val="bg2">
                <a:lumMod val="10000"/>
              </a:schemeClr>
            </a:solidFill>
            <a:effectLst/>
          </a:endParaRPr>
        </a:p>
      </dsp:txBody>
      <dsp:txXfrm>
        <a:off x="1587" y="128880"/>
        <a:ext cx="3389957" cy="2033974"/>
      </dsp:txXfrm>
    </dsp:sp>
    <dsp:sp modelId="{83C3C4CC-84FA-49E8-A853-D9780FC29042}">
      <dsp:nvSpPr>
        <dsp:cNvPr id="0" name=""/>
        <dsp:cNvSpPr/>
      </dsp:nvSpPr>
      <dsp:spPr>
        <a:xfrm>
          <a:off x="1696566" y="2161054"/>
          <a:ext cx="4169647" cy="749090"/>
        </a:xfrm>
        <a:custGeom>
          <a:avLst/>
          <a:gdLst/>
          <a:ahLst/>
          <a:cxnLst/>
          <a:rect l="0" t="0" r="0" b="0"/>
          <a:pathLst>
            <a:path>
              <a:moveTo>
                <a:pt x="4169647" y="0"/>
              </a:moveTo>
              <a:lnTo>
                <a:pt x="4169647" y="391645"/>
              </a:lnTo>
              <a:lnTo>
                <a:pt x="0" y="391645"/>
              </a:lnTo>
              <a:lnTo>
                <a:pt x="0" y="749090"/>
              </a:lnTo>
            </a:path>
          </a:pathLst>
        </a:custGeom>
        <a:noFill/>
        <a:ln w="9525" cap="flat" cmpd="sng" algn="ctr">
          <a:solidFill>
            <a:schemeClr val="accent4">
              <a:hueOff val="4822484"/>
              <a:satOff val="-4333"/>
              <a:lumOff val="-686"/>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s-MY" sz="500" b="1" kern="1200">
            <a:solidFill>
              <a:schemeClr val="bg2">
                <a:lumMod val="10000"/>
              </a:schemeClr>
            </a:solidFill>
            <a:effectLst/>
          </a:endParaRPr>
        </a:p>
      </dsp:txBody>
      <dsp:txXfrm>
        <a:off x="3675342" y="2531701"/>
        <a:ext cx="212095" cy="7796"/>
      </dsp:txXfrm>
    </dsp:sp>
    <dsp:sp modelId="{04FC66F7-F40D-471A-8ADC-41E40CBA19AC}">
      <dsp:nvSpPr>
        <dsp:cNvPr id="0" name=""/>
        <dsp:cNvSpPr/>
      </dsp:nvSpPr>
      <dsp:spPr>
        <a:xfrm>
          <a:off x="4171235" y="128880"/>
          <a:ext cx="3389957" cy="2033974"/>
        </a:xfrm>
        <a:prstGeom prst="rect">
          <a:avLst/>
        </a:prstGeom>
        <a:solidFill>
          <a:schemeClr val="accent4">
            <a:hueOff val="3214989"/>
            <a:satOff val="-2889"/>
            <a:lumOff val="-45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ms-MY" sz="1700" b="1" kern="1200" dirty="0" smtClean="0">
              <a:solidFill>
                <a:schemeClr val="bg2">
                  <a:lumMod val="10000"/>
                </a:schemeClr>
              </a:solidFill>
              <a:effectLst/>
            </a:rPr>
            <a:t>ambillah peluang bulan yang penuh berkat ini untuk mengeratkan kembali hubungan yang kian pudar</a:t>
          </a:r>
          <a:endParaRPr lang="ms-MY" sz="1700" b="1" kern="1200" dirty="0">
            <a:solidFill>
              <a:schemeClr val="bg2">
                <a:lumMod val="10000"/>
              </a:schemeClr>
            </a:solidFill>
            <a:effectLst/>
          </a:endParaRPr>
        </a:p>
      </dsp:txBody>
      <dsp:txXfrm>
        <a:off x="4171235" y="128880"/>
        <a:ext cx="3389957" cy="2033974"/>
      </dsp:txXfrm>
    </dsp:sp>
    <dsp:sp modelId="{6590145D-7409-41EF-A330-E839C34441D0}">
      <dsp:nvSpPr>
        <dsp:cNvPr id="0" name=""/>
        <dsp:cNvSpPr/>
      </dsp:nvSpPr>
      <dsp:spPr>
        <a:xfrm>
          <a:off x="3389745" y="3913812"/>
          <a:ext cx="749090" cy="91440"/>
        </a:xfrm>
        <a:custGeom>
          <a:avLst/>
          <a:gdLst/>
          <a:ahLst/>
          <a:cxnLst/>
          <a:rect l="0" t="0" r="0" b="0"/>
          <a:pathLst>
            <a:path>
              <a:moveTo>
                <a:pt x="0" y="45720"/>
              </a:moveTo>
              <a:lnTo>
                <a:pt x="749090" y="45720"/>
              </a:lnTo>
            </a:path>
          </a:pathLst>
        </a:custGeom>
        <a:noFill/>
        <a:ln w="9525" cap="flat" cmpd="sng" algn="ctr">
          <a:solidFill>
            <a:schemeClr val="accent4">
              <a:hueOff val="9644967"/>
              <a:satOff val="-8667"/>
              <a:lumOff val="-1373"/>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ms-MY" sz="500" b="1" kern="1200">
            <a:solidFill>
              <a:schemeClr val="bg2">
                <a:lumMod val="10000"/>
              </a:schemeClr>
            </a:solidFill>
            <a:effectLst/>
          </a:endParaRPr>
        </a:p>
      </dsp:txBody>
      <dsp:txXfrm>
        <a:off x="3744798" y="3955633"/>
        <a:ext cx="38984" cy="7796"/>
      </dsp:txXfrm>
    </dsp:sp>
    <dsp:sp modelId="{59C91309-215D-47C7-A4A6-D9F60D993856}">
      <dsp:nvSpPr>
        <dsp:cNvPr id="0" name=""/>
        <dsp:cNvSpPr/>
      </dsp:nvSpPr>
      <dsp:spPr>
        <a:xfrm>
          <a:off x="1587" y="2942545"/>
          <a:ext cx="3389957" cy="2033974"/>
        </a:xfrm>
        <a:prstGeom prst="rect">
          <a:avLst/>
        </a:prstGeom>
        <a:solidFill>
          <a:schemeClr val="accent4">
            <a:hueOff val="6429978"/>
            <a:satOff val="-5778"/>
            <a:lumOff val="-9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ms-MY" sz="1700" b="1" kern="1200" dirty="0" smtClean="0">
              <a:solidFill>
                <a:schemeClr val="bg2">
                  <a:lumMod val="10000"/>
                </a:schemeClr>
              </a:solidFill>
              <a:effectLst/>
            </a:rPr>
            <a:t>seseorang itu tidak dikira sempurna imannya sekiranya ia tidak menghubungkan silaturrahim</a:t>
          </a:r>
          <a:endParaRPr lang="ms-MY" sz="1700" b="1" kern="1200" dirty="0">
            <a:solidFill>
              <a:schemeClr val="bg2">
                <a:lumMod val="10000"/>
              </a:schemeClr>
            </a:solidFill>
            <a:effectLst/>
          </a:endParaRPr>
        </a:p>
      </dsp:txBody>
      <dsp:txXfrm>
        <a:off x="1587" y="2942545"/>
        <a:ext cx="3389957" cy="2033974"/>
      </dsp:txXfrm>
    </dsp:sp>
    <dsp:sp modelId="{2D0CA3CF-914A-4302-9937-95416B138F21}">
      <dsp:nvSpPr>
        <dsp:cNvPr id="0" name=""/>
        <dsp:cNvSpPr/>
      </dsp:nvSpPr>
      <dsp:spPr>
        <a:xfrm>
          <a:off x="4171235" y="2942545"/>
          <a:ext cx="3389957" cy="2033974"/>
        </a:xfrm>
        <a:prstGeom prst="rect">
          <a:avLst/>
        </a:prstGeom>
        <a:solidFill>
          <a:schemeClr val="accent4">
            <a:hueOff val="9644967"/>
            <a:satOff val="-8667"/>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ms-MY" sz="1700" b="1" kern="1200" dirty="0" smtClean="0">
              <a:solidFill>
                <a:schemeClr val="bg2">
                  <a:lumMod val="10000"/>
                </a:schemeClr>
              </a:solidFill>
              <a:effectLst/>
            </a:rPr>
            <a:t>maksudnya Hadis : </a:t>
          </a:r>
        </a:p>
        <a:p>
          <a:pPr lvl="0" algn="ctr" defTabSz="755650">
            <a:lnSpc>
              <a:spcPct val="90000"/>
            </a:lnSpc>
            <a:spcBef>
              <a:spcPct val="0"/>
            </a:spcBef>
            <a:spcAft>
              <a:spcPct val="35000"/>
            </a:spcAft>
          </a:pPr>
          <a:r>
            <a:rPr lang="ms-MY" sz="1700" b="1" kern="1200" dirty="0" smtClean="0">
              <a:solidFill>
                <a:schemeClr val="bg2">
                  <a:lumMod val="10000"/>
                </a:schemeClr>
              </a:solidFill>
              <a:effectLst/>
            </a:rPr>
            <a:t>“</a:t>
          </a:r>
          <a:r>
            <a:rPr lang="ms-MY" sz="1700" b="1" i="1" kern="1200" dirty="0" smtClean="0">
              <a:solidFill>
                <a:schemeClr val="bg2">
                  <a:lumMod val="10000"/>
                </a:schemeClr>
              </a:solidFill>
              <a:effectLst/>
            </a:rPr>
            <a:t>Dan sesiapa yang beriman kepada Allah dan hari akhirat, maka hendaklah dia menghubungkan silaturahim</a:t>
          </a:r>
          <a:r>
            <a:rPr lang="ms-MY" sz="1700" b="1" kern="1200" dirty="0" smtClean="0">
              <a:solidFill>
                <a:schemeClr val="bg2">
                  <a:lumMod val="10000"/>
                </a:schemeClr>
              </a:solidFill>
              <a:effectLst/>
            </a:rPr>
            <a:t>.”</a:t>
          </a:r>
          <a:endParaRPr lang="ms-MY" sz="1700" b="1" kern="1200" dirty="0">
            <a:solidFill>
              <a:schemeClr val="bg2">
                <a:lumMod val="10000"/>
              </a:schemeClr>
            </a:solidFill>
            <a:effectLst/>
          </a:endParaRPr>
        </a:p>
      </dsp:txBody>
      <dsp:txXfrm>
        <a:off x="4171235" y="2942545"/>
        <a:ext cx="3389957" cy="2033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C7363-166E-40C5-B3D8-1AA62F06EA6B}">
      <dsp:nvSpPr>
        <dsp:cNvPr id="0" name=""/>
        <dsp:cNvSpPr/>
      </dsp:nvSpPr>
      <dsp:spPr>
        <a:xfrm>
          <a:off x="-4594335" y="-704407"/>
          <a:ext cx="5472816" cy="5472816"/>
        </a:xfrm>
        <a:prstGeom prst="blockArc">
          <a:avLst>
            <a:gd name="adj1" fmla="val 18900000"/>
            <a:gd name="adj2" fmla="val 2700000"/>
            <a:gd name="adj3" fmla="val 395"/>
          </a:avLst>
        </a:pr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7DB018-2608-444D-81D6-2B393A326E64}">
      <dsp:nvSpPr>
        <dsp:cNvPr id="0" name=""/>
        <dsp:cNvSpPr/>
      </dsp:nvSpPr>
      <dsp:spPr>
        <a:xfrm>
          <a:off x="564979" y="254000"/>
          <a:ext cx="6606133" cy="1117600"/>
        </a:xfrm>
        <a:prstGeom prst="rect">
          <a:avLst/>
        </a:prstGeom>
        <a:gradFill rotWithShape="1">
          <a:gsLst>
            <a:gs pos="0">
              <a:schemeClr val="accent2">
                <a:tint val="65000"/>
                <a:satMod val="270000"/>
              </a:schemeClr>
            </a:gs>
            <a:gs pos="25000">
              <a:schemeClr val="accent2">
                <a:tint val="60000"/>
                <a:satMod val="300000"/>
              </a:schemeClr>
            </a:gs>
            <a:gs pos="100000">
              <a:schemeClr val="accent2">
                <a:tint val="29000"/>
                <a:satMod val="400000"/>
              </a:schemeClr>
            </a:gs>
          </a:gsLst>
          <a:lin ang="16200000" scaled="1"/>
        </a:gradFill>
        <a:ln w="9525" cap="flat" cmpd="sng" algn="ctr">
          <a:solidFill>
            <a:schemeClr val="accent2">
              <a:satMod val="150000"/>
            </a:schemeClr>
          </a:solidFill>
          <a:prstDash val="solid"/>
        </a:ln>
        <a:effectLst>
          <a:outerShdw blurRad="65500" dist="381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45160" tIns="50800" rIns="50800" bIns="508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000" kern="1200" dirty="0" err="1" smtClean="0">
              <a:effectLst>
                <a:outerShdw blurRad="38100" dist="38100" dir="2700000" algn="tl">
                  <a:srgbClr val="000000">
                    <a:alpha val="43137"/>
                  </a:srgbClr>
                </a:outerShdw>
              </a:effectLst>
              <a:latin typeface="Berlin Sans FB" pitchFamily="34" charset="0"/>
            </a:rPr>
            <a:t>Cenderung</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mengambil</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peluang</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cuti</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bulan</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syawal</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untuk</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melancong</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menghabiskan</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masa</a:t>
          </a:r>
          <a:r>
            <a:rPr lang="en-US" sz="2000" kern="1200" dirty="0" smtClean="0">
              <a:effectLst>
                <a:outerShdw blurRad="38100" dist="38100" dir="2700000" algn="tl">
                  <a:srgbClr val="000000">
                    <a:alpha val="43137"/>
                  </a:srgbClr>
                </a:outerShdw>
              </a:effectLst>
              <a:latin typeface="Berlin Sans FB" pitchFamily="34" charset="0"/>
            </a:rPr>
            <a:t> di </a:t>
          </a:r>
          <a:r>
            <a:rPr lang="en-US" sz="2000" kern="1200" dirty="0" err="1" smtClean="0">
              <a:effectLst>
                <a:outerShdw blurRad="38100" dist="38100" dir="2700000" algn="tl">
                  <a:srgbClr val="000000">
                    <a:alpha val="43137"/>
                  </a:srgbClr>
                </a:outerShdw>
              </a:effectLst>
              <a:latin typeface="Berlin Sans FB" pitchFamily="34" charset="0"/>
            </a:rPr>
            <a:t>dalam</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rumah</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berbanding</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untuk</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keluar</a:t>
          </a:r>
          <a:r>
            <a:rPr lang="en-US" sz="2000" kern="1200" dirty="0" smtClean="0">
              <a:effectLst>
                <a:outerShdw blurRad="38100" dist="38100" dir="2700000" algn="tl">
                  <a:srgbClr val="000000">
                    <a:alpha val="43137"/>
                  </a:srgbClr>
                </a:outerShdw>
              </a:effectLst>
              <a:latin typeface="Berlin Sans FB" pitchFamily="34" charset="0"/>
            </a:rPr>
            <a:t> </a:t>
          </a:r>
          <a:r>
            <a:rPr lang="en-US" sz="2000" kern="1200" dirty="0" err="1" smtClean="0">
              <a:effectLst>
                <a:outerShdw blurRad="38100" dist="38100" dir="2700000" algn="tl">
                  <a:srgbClr val="000000">
                    <a:alpha val="43137"/>
                  </a:srgbClr>
                </a:outerShdw>
              </a:effectLst>
              <a:latin typeface="Berlin Sans FB" pitchFamily="34" charset="0"/>
            </a:rPr>
            <a:t>berziarah</a:t>
          </a:r>
          <a:endParaRPr lang="ms-MY" sz="2000" kern="1200" dirty="0" smtClean="0">
            <a:effectLst>
              <a:outerShdw blurRad="38100" dist="38100" dir="2700000" algn="tl">
                <a:srgbClr val="000000">
                  <a:alpha val="43137"/>
                </a:srgbClr>
              </a:outerShdw>
            </a:effectLst>
            <a:latin typeface="Berlin Sans FB" pitchFamily="34" charset="0"/>
          </a:endParaRPr>
        </a:p>
        <a:p>
          <a:pPr lvl="0" defTabSz="1866900">
            <a:lnSpc>
              <a:spcPct val="90000"/>
            </a:lnSpc>
            <a:spcBef>
              <a:spcPct val="0"/>
            </a:spcBef>
            <a:spcAft>
              <a:spcPct val="35000"/>
            </a:spcAft>
          </a:pPr>
          <a:endParaRPr lang="en-US" sz="1600" kern="1200" dirty="0">
            <a:effectLst>
              <a:outerShdw blurRad="38100" dist="38100" dir="2700000" algn="tl">
                <a:srgbClr val="000000">
                  <a:alpha val="43137"/>
                </a:srgbClr>
              </a:outerShdw>
            </a:effectLst>
            <a:latin typeface="Berlin Sans FB" pitchFamily="34" charset="0"/>
          </a:endParaRPr>
        </a:p>
      </dsp:txBody>
      <dsp:txXfrm>
        <a:off x="564979" y="254000"/>
        <a:ext cx="6606133" cy="1117600"/>
      </dsp:txXfrm>
    </dsp:sp>
    <dsp:sp modelId="{AEC76780-C72F-40EC-B940-035BFF53C481}">
      <dsp:nvSpPr>
        <dsp:cNvPr id="0" name=""/>
        <dsp:cNvSpPr/>
      </dsp:nvSpPr>
      <dsp:spPr>
        <a:xfrm>
          <a:off x="56979" y="304800"/>
          <a:ext cx="1016000" cy="1016000"/>
        </a:xfrm>
        <a:prstGeom prst="ellipse">
          <a:avLst/>
        </a:prstGeom>
        <a:gradFill rotWithShape="1">
          <a:gsLst>
            <a:gs pos="0">
              <a:schemeClr val="accent6">
                <a:tint val="65000"/>
                <a:satMod val="270000"/>
              </a:schemeClr>
            </a:gs>
            <a:gs pos="25000">
              <a:schemeClr val="accent6">
                <a:tint val="60000"/>
                <a:satMod val="300000"/>
              </a:schemeClr>
            </a:gs>
            <a:gs pos="100000">
              <a:schemeClr val="accent6">
                <a:tint val="29000"/>
                <a:satMod val="400000"/>
              </a:schemeClr>
            </a:gs>
          </a:gsLst>
          <a:lin ang="16200000" scaled="1"/>
        </a:gradFill>
        <a:ln w="9525" cap="flat" cmpd="sng" algn="ctr">
          <a:solidFill>
            <a:schemeClr val="accent6">
              <a:satMod val="150000"/>
            </a:schemeClr>
          </a:solidFill>
          <a:prstDash val="solid"/>
        </a:ln>
        <a:effectLst>
          <a:outerShdw blurRad="65500" dist="381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sp>
    <dsp:sp modelId="{55984EB9-E7AB-4C1D-973D-E15B195ADE18}">
      <dsp:nvSpPr>
        <dsp:cNvPr id="0" name=""/>
        <dsp:cNvSpPr/>
      </dsp:nvSpPr>
      <dsp:spPr>
        <a:xfrm>
          <a:off x="860432" y="1473199"/>
          <a:ext cx="6310680" cy="1117600"/>
        </a:xfrm>
        <a:prstGeom prst="rect">
          <a:avLst/>
        </a:prstGeom>
        <a:gradFill rotWithShape="1">
          <a:gsLst>
            <a:gs pos="0">
              <a:schemeClr val="accent4">
                <a:tint val="65000"/>
                <a:satMod val="270000"/>
              </a:schemeClr>
            </a:gs>
            <a:gs pos="25000">
              <a:schemeClr val="accent4">
                <a:tint val="60000"/>
                <a:satMod val="300000"/>
              </a:schemeClr>
            </a:gs>
            <a:gs pos="100000">
              <a:schemeClr val="accent4">
                <a:tint val="29000"/>
                <a:satMod val="400000"/>
              </a:schemeClr>
            </a:gs>
          </a:gsLst>
          <a:lin ang="16200000" scaled="1"/>
        </a:gradFill>
        <a:ln w="9525" cap="flat" cmpd="sng" algn="ctr">
          <a:solidFill>
            <a:schemeClr val="accent4">
              <a:satMod val="150000"/>
            </a:schemeClr>
          </a:solidFill>
          <a:prstDash val="solid"/>
        </a:ln>
        <a:effectLst>
          <a:outerShdw blurRad="65500" dist="381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45160" tIns="50800" rIns="50800" bIns="508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000" b="0" kern="1200" dirty="0" err="1" smtClean="0">
              <a:effectLst>
                <a:outerShdw blurRad="38100" dist="38100" dir="2700000" algn="tl">
                  <a:srgbClr val="000000">
                    <a:alpha val="43137"/>
                  </a:srgbClr>
                </a:outerShdw>
              </a:effectLst>
              <a:latin typeface="Berlin Sans FB" pitchFamily="34" charset="0"/>
            </a:rPr>
            <a:t>Budaya</a:t>
          </a:r>
          <a:r>
            <a:rPr lang="en-US" sz="2000" b="0" kern="1200" dirty="0" smtClean="0">
              <a:effectLst>
                <a:outerShdw blurRad="38100" dist="38100" dir="2700000" algn="tl">
                  <a:srgbClr val="000000">
                    <a:alpha val="43137"/>
                  </a:srgbClr>
                </a:outerShdw>
              </a:effectLst>
              <a:latin typeface="Berlin Sans FB" pitchFamily="34" charset="0"/>
            </a:rPr>
            <a:t> </a:t>
          </a:r>
          <a:r>
            <a:rPr lang="en-US" sz="2000" b="0" kern="1200" dirty="0" err="1" smtClean="0">
              <a:effectLst>
                <a:outerShdw blurRad="38100" dist="38100" dir="2700000" algn="tl">
                  <a:srgbClr val="000000">
                    <a:alpha val="43137"/>
                  </a:srgbClr>
                </a:outerShdw>
              </a:effectLst>
              <a:latin typeface="Berlin Sans FB" pitchFamily="34" charset="0"/>
            </a:rPr>
            <a:t>ini</a:t>
          </a:r>
          <a:r>
            <a:rPr lang="en-US" sz="2000" b="0" kern="1200" dirty="0" smtClean="0">
              <a:effectLst>
                <a:outerShdw blurRad="38100" dist="38100" dir="2700000" algn="tl">
                  <a:srgbClr val="000000">
                    <a:alpha val="43137"/>
                  </a:srgbClr>
                </a:outerShdw>
              </a:effectLst>
              <a:latin typeface="Berlin Sans FB" pitchFamily="34" charset="0"/>
            </a:rPr>
            <a:t> </a:t>
          </a:r>
          <a:r>
            <a:rPr lang="en-US" sz="2000" b="0" kern="1200" dirty="0" err="1" smtClean="0">
              <a:effectLst>
                <a:outerShdw blurRad="38100" dist="38100" dir="2700000" algn="tl">
                  <a:srgbClr val="000000">
                    <a:alpha val="43137"/>
                  </a:srgbClr>
                </a:outerShdw>
              </a:effectLst>
              <a:latin typeface="Berlin Sans FB" pitchFamily="34" charset="0"/>
            </a:rPr>
            <a:t>perlu</a:t>
          </a:r>
          <a:r>
            <a:rPr lang="en-US" sz="2000" b="0" kern="1200" dirty="0" smtClean="0">
              <a:effectLst>
                <a:outerShdw blurRad="38100" dist="38100" dir="2700000" algn="tl">
                  <a:srgbClr val="000000">
                    <a:alpha val="43137"/>
                  </a:srgbClr>
                </a:outerShdw>
              </a:effectLst>
              <a:latin typeface="Berlin Sans FB" pitchFamily="34" charset="0"/>
            </a:rPr>
            <a:t> </a:t>
          </a:r>
          <a:r>
            <a:rPr lang="en-US" sz="2000" b="0" kern="1200" dirty="0" err="1" smtClean="0">
              <a:effectLst>
                <a:outerShdw blurRad="38100" dist="38100" dir="2700000" algn="tl">
                  <a:srgbClr val="000000">
                    <a:alpha val="43137"/>
                  </a:srgbClr>
                </a:outerShdw>
              </a:effectLst>
              <a:latin typeface="Berlin Sans FB" pitchFamily="34" charset="0"/>
            </a:rPr>
            <a:t>diubah</a:t>
          </a:r>
          <a:r>
            <a:rPr lang="en-US" sz="2000" b="0" kern="1200" dirty="0" smtClean="0">
              <a:effectLst>
                <a:outerShdw blurRad="38100" dist="38100" dir="2700000" algn="tl">
                  <a:srgbClr val="000000">
                    <a:alpha val="43137"/>
                  </a:srgbClr>
                </a:outerShdw>
              </a:effectLst>
              <a:latin typeface="Berlin Sans FB" pitchFamily="34" charset="0"/>
            </a:rPr>
            <a:t> </a:t>
          </a:r>
          <a:r>
            <a:rPr lang="en-US" sz="2000" b="0" kern="1200" dirty="0" err="1" smtClean="0">
              <a:effectLst>
                <a:outerShdw blurRad="38100" dist="38100" dir="2700000" algn="tl">
                  <a:srgbClr val="000000">
                    <a:alpha val="43137"/>
                  </a:srgbClr>
                </a:outerShdw>
              </a:effectLst>
              <a:latin typeface="Berlin Sans FB" pitchFamily="34" charset="0"/>
            </a:rPr>
            <a:t>kerana</a:t>
          </a:r>
          <a:r>
            <a:rPr lang="en-US" sz="2000" b="0" kern="1200" dirty="0" smtClean="0">
              <a:effectLst>
                <a:outerShdw blurRad="38100" dist="38100" dir="2700000" algn="tl">
                  <a:srgbClr val="000000">
                    <a:alpha val="43137"/>
                  </a:srgbClr>
                </a:outerShdw>
              </a:effectLst>
              <a:latin typeface="Berlin Sans FB" pitchFamily="34" charset="0"/>
            </a:rPr>
            <a:t> </a:t>
          </a:r>
          <a:r>
            <a:rPr lang="en-US" sz="2000" b="0" kern="1200" dirty="0" err="1" smtClean="0">
              <a:effectLst>
                <a:outerShdw blurRad="38100" dist="38100" dir="2700000" algn="tl">
                  <a:srgbClr val="000000">
                    <a:alpha val="43137"/>
                  </a:srgbClr>
                </a:outerShdw>
              </a:effectLst>
              <a:latin typeface="Berlin Sans FB" pitchFamily="34" charset="0"/>
            </a:rPr>
            <a:t>ia</a:t>
          </a:r>
          <a:r>
            <a:rPr lang="en-US" sz="2000" b="0" kern="1200" dirty="0" smtClean="0">
              <a:effectLst>
                <a:outerShdw blurRad="38100" dist="38100" dir="2700000" algn="tl">
                  <a:srgbClr val="000000">
                    <a:alpha val="43137"/>
                  </a:srgbClr>
                </a:outerShdw>
              </a:effectLst>
              <a:latin typeface="Berlin Sans FB" pitchFamily="34" charset="0"/>
            </a:rPr>
            <a:t> </a:t>
          </a:r>
          <a:r>
            <a:rPr lang="en-US" sz="2000" b="0" kern="1200" dirty="0" err="1" smtClean="0">
              <a:effectLst>
                <a:outerShdw blurRad="38100" dist="38100" dir="2700000" algn="tl">
                  <a:srgbClr val="000000">
                    <a:alpha val="43137"/>
                  </a:srgbClr>
                </a:outerShdw>
              </a:effectLst>
              <a:latin typeface="Berlin Sans FB" pitchFamily="34" charset="0"/>
            </a:rPr>
            <a:t>tidak</a:t>
          </a:r>
          <a:r>
            <a:rPr lang="en-US" sz="2000" b="0" kern="1200" dirty="0" smtClean="0">
              <a:effectLst>
                <a:outerShdw blurRad="38100" dist="38100" dir="2700000" algn="tl">
                  <a:srgbClr val="000000">
                    <a:alpha val="43137"/>
                  </a:srgbClr>
                </a:outerShdw>
              </a:effectLst>
              <a:latin typeface="Berlin Sans FB" pitchFamily="34" charset="0"/>
            </a:rPr>
            <a:t> </a:t>
          </a:r>
          <a:r>
            <a:rPr lang="en-US" sz="2000" b="0" kern="1200" dirty="0" err="1" smtClean="0">
              <a:effectLst>
                <a:outerShdw blurRad="38100" dist="38100" dir="2700000" algn="tl">
                  <a:srgbClr val="000000">
                    <a:alpha val="43137"/>
                  </a:srgbClr>
                </a:outerShdw>
              </a:effectLst>
              <a:latin typeface="Berlin Sans FB" pitchFamily="34" charset="0"/>
            </a:rPr>
            <a:t>menepati</a:t>
          </a:r>
          <a:r>
            <a:rPr lang="en-US" sz="2000" b="0" kern="1200" dirty="0" smtClean="0">
              <a:effectLst>
                <a:outerShdw blurRad="38100" dist="38100" dir="2700000" algn="tl">
                  <a:srgbClr val="000000">
                    <a:alpha val="43137"/>
                  </a:srgbClr>
                </a:outerShdw>
              </a:effectLst>
              <a:latin typeface="Berlin Sans FB" pitchFamily="34" charset="0"/>
            </a:rPr>
            <a:t> </a:t>
          </a:r>
          <a:r>
            <a:rPr lang="en-US" sz="2000" b="0" kern="1200" dirty="0" err="1" smtClean="0">
              <a:effectLst>
                <a:outerShdw blurRad="38100" dist="38100" dir="2700000" algn="tl">
                  <a:srgbClr val="000000">
                    <a:alpha val="43137"/>
                  </a:srgbClr>
                </a:outerShdw>
              </a:effectLst>
              <a:latin typeface="Berlin Sans FB" pitchFamily="34" charset="0"/>
            </a:rPr>
            <a:t>etika</a:t>
          </a:r>
          <a:r>
            <a:rPr lang="en-US" sz="2000" b="0" kern="1200" dirty="0" smtClean="0">
              <a:effectLst>
                <a:outerShdw blurRad="38100" dist="38100" dir="2700000" algn="tl">
                  <a:srgbClr val="000000">
                    <a:alpha val="43137"/>
                  </a:srgbClr>
                </a:outerShdw>
              </a:effectLst>
              <a:latin typeface="Berlin Sans FB" pitchFamily="34" charset="0"/>
            </a:rPr>
            <a:t> </a:t>
          </a:r>
          <a:r>
            <a:rPr lang="en-US" sz="2000" b="0" kern="1200" dirty="0" err="1" smtClean="0">
              <a:effectLst>
                <a:outerShdw blurRad="38100" dist="38100" dir="2700000" algn="tl">
                  <a:srgbClr val="000000">
                    <a:alpha val="43137"/>
                  </a:srgbClr>
                </a:outerShdw>
              </a:effectLst>
              <a:latin typeface="Berlin Sans FB" pitchFamily="34" charset="0"/>
            </a:rPr>
            <a:t>sambutan</a:t>
          </a:r>
          <a:r>
            <a:rPr lang="en-US" sz="2000" b="0" kern="1200" dirty="0" smtClean="0">
              <a:effectLst>
                <a:outerShdw blurRad="38100" dist="38100" dir="2700000" algn="tl">
                  <a:srgbClr val="000000">
                    <a:alpha val="43137"/>
                  </a:srgbClr>
                </a:outerShdw>
              </a:effectLst>
              <a:latin typeface="Berlin Sans FB" pitchFamily="34" charset="0"/>
            </a:rPr>
            <a:t> </a:t>
          </a:r>
          <a:r>
            <a:rPr lang="en-US" sz="2000" b="0" kern="1200" dirty="0" err="1" smtClean="0">
              <a:effectLst>
                <a:outerShdw blurRad="38100" dist="38100" dir="2700000" algn="tl">
                  <a:srgbClr val="000000">
                    <a:alpha val="43137"/>
                  </a:srgbClr>
                </a:outerShdw>
              </a:effectLst>
              <a:latin typeface="Berlin Sans FB" pitchFamily="34" charset="0"/>
            </a:rPr>
            <a:t>hari</a:t>
          </a:r>
          <a:r>
            <a:rPr lang="en-US" sz="2000" b="0" kern="1200" dirty="0" smtClean="0">
              <a:effectLst>
                <a:outerShdw blurRad="38100" dist="38100" dir="2700000" algn="tl">
                  <a:srgbClr val="000000">
                    <a:alpha val="43137"/>
                  </a:srgbClr>
                </a:outerShdw>
              </a:effectLst>
              <a:latin typeface="Berlin Sans FB" pitchFamily="34" charset="0"/>
            </a:rPr>
            <a:t> </a:t>
          </a:r>
          <a:r>
            <a:rPr lang="en-US" sz="2000" b="0" kern="1200" dirty="0" err="1" smtClean="0">
              <a:effectLst>
                <a:outerShdw blurRad="38100" dist="38100" dir="2700000" algn="tl">
                  <a:srgbClr val="000000">
                    <a:alpha val="43137"/>
                  </a:srgbClr>
                </a:outerShdw>
              </a:effectLst>
              <a:latin typeface="Berlin Sans FB" pitchFamily="34" charset="0"/>
            </a:rPr>
            <a:t>raya</a:t>
          </a:r>
          <a:endParaRPr lang="ms-MY" sz="2000" kern="1200" dirty="0" smtClean="0">
            <a:effectLst>
              <a:outerShdw blurRad="38100" dist="38100" dir="2700000" algn="tl">
                <a:srgbClr val="000000">
                  <a:alpha val="43137"/>
                </a:srgbClr>
              </a:outerShdw>
            </a:effectLst>
            <a:latin typeface="Berlin Sans FB" pitchFamily="34" charset="0"/>
          </a:endParaRPr>
        </a:p>
        <a:p>
          <a:pPr lvl="0" defTabSz="533400">
            <a:lnSpc>
              <a:spcPct val="90000"/>
            </a:lnSpc>
            <a:spcBef>
              <a:spcPct val="0"/>
            </a:spcBef>
            <a:spcAft>
              <a:spcPct val="35000"/>
            </a:spcAft>
          </a:pPr>
          <a:endParaRPr lang="en-US" sz="1700" kern="1200" dirty="0"/>
        </a:p>
      </dsp:txBody>
      <dsp:txXfrm>
        <a:off x="860432" y="1473199"/>
        <a:ext cx="6310680" cy="1117600"/>
      </dsp:txXfrm>
    </dsp:sp>
    <dsp:sp modelId="{DD61B509-EC07-440E-AA4B-1F388886CAC8}">
      <dsp:nvSpPr>
        <dsp:cNvPr id="0" name=""/>
        <dsp:cNvSpPr/>
      </dsp:nvSpPr>
      <dsp:spPr>
        <a:xfrm>
          <a:off x="352432" y="1523999"/>
          <a:ext cx="1016000" cy="1016000"/>
        </a:xfrm>
        <a:prstGeom prst="ellipse">
          <a:avLst/>
        </a:prstGeom>
        <a:gradFill rotWithShape="1">
          <a:gsLst>
            <a:gs pos="0">
              <a:schemeClr val="accent6">
                <a:tint val="65000"/>
                <a:satMod val="270000"/>
              </a:schemeClr>
            </a:gs>
            <a:gs pos="25000">
              <a:schemeClr val="accent6">
                <a:tint val="60000"/>
                <a:satMod val="300000"/>
              </a:schemeClr>
            </a:gs>
            <a:gs pos="100000">
              <a:schemeClr val="accent6">
                <a:tint val="29000"/>
                <a:satMod val="400000"/>
              </a:schemeClr>
            </a:gs>
          </a:gsLst>
          <a:lin ang="16200000" scaled="1"/>
        </a:gradFill>
        <a:ln w="9525" cap="flat" cmpd="sng" algn="ctr">
          <a:solidFill>
            <a:schemeClr val="accent6">
              <a:satMod val="150000"/>
            </a:schemeClr>
          </a:solidFill>
          <a:prstDash val="solid"/>
        </a:ln>
        <a:effectLst>
          <a:outerShdw blurRad="65500" dist="381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sp>
    <dsp:sp modelId="{8C137299-FAF2-4E4B-B800-66BD866450D9}">
      <dsp:nvSpPr>
        <dsp:cNvPr id="0" name=""/>
        <dsp:cNvSpPr/>
      </dsp:nvSpPr>
      <dsp:spPr>
        <a:xfrm>
          <a:off x="564979" y="2692400"/>
          <a:ext cx="6606133" cy="1117600"/>
        </a:xfrm>
        <a:prstGeom prst="rect">
          <a:avLst/>
        </a:prstGeom>
        <a:gradFill rotWithShape="1">
          <a:gsLst>
            <a:gs pos="0">
              <a:schemeClr val="accent3">
                <a:shade val="45000"/>
                <a:satMod val="155000"/>
              </a:schemeClr>
            </a:gs>
            <a:gs pos="60000">
              <a:schemeClr val="accent3">
                <a:shade val="95000"/>
                <a:satMod val="150000"/>
              </a:schemeClr>
            </a:gs>
            <a:gs pos="100000">
              <a:schemeClr val="accent3">
                <a:tint val="87000"/>
                <a:satMod val="250000"/>
              </a:schemeClr>
            </a:gs>
          </a:gsLst>
          <a:lin ang="16200000" scaled="0"/>
        </a:gradFill>
        <a:ln w="9525" cap="flat" cmpd="sng" algn="ctr">
          <a:solidFill>
            <a:schemeClr val="accent3">
              <a:satMod val="150000"/>
            </a:schemeClr>
          </a:solidFill>
          <a:prstDash val="solid"/>
        </a:ln>
        <a:effectLst>
          <a:outerShdw blurRad="65500" dist="38100" dir="5400000" rotWithShape="0">
            <a:srgbClr val="000000">
              <a:alpha val="4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45160" tIns="50800" rIns="50800" bIns="50800" numCol="1" spcCol="1270" anchor="ctr" anchorCtr="0">
          <a:noAutofit/>
        </a:bodyPr>
        <a:lstStyle/>
        <a:p>
          <a:pPr lvl="0" algn="l" defTabSz="889000">
            <a:lnSpc>
              <a:spcPct val="90000"/>
            </a:lnSpc>
            <a:spcBef>
              <a:spcPct val="0"/>
            </a:spcBef>
            <a:spcAft>
              <a:spcPct val="35000"/>
            </a:spcAft>
          </a:pPr>
          <a:r>
            <a:rPr lang="en-US" sz="2000" b="0" kern="120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Bagaimana</a:t>
          </a:r>
          <a:r>
            <a:rPr lang="en-US" sz="2000" b="0" kern="120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kern="120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kita</a:t>
          </a:r>
          <a:r>
            <a:rPr lang="en-US" sz="2000" b="0" kern="120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kern="120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dapat</a:t>
          </a:r>
          <a:r>
            <a:rPr lang="en-US" sz="2000" b="0" kern="120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kern="120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mengukuhkan</a:t>
          </a:r>
          <a:r>
            <a:rPr lang="en-US" sz="2000" b="0" kern="120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kern="120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ukhuwah</a:t>
          </a:r>
          <a:r>
            <a:rPr lang="en-US" sz="2000" b="0" kern="120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kern="120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jika</a:t>
          </a:r>
          <a:r>
            <a:rPr lang="en-US" sz="2000" b="0" kern="120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kern="120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tidak</a:t>
          </a:r>
          <a:r>
            <a:rPr lang="en-US" sz="2000" b="0" kern="120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kern="120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gemar</a:t>
          </a:r>
          <a:r>
            <a:rPr lang="en-US" sz="2000" b="0" kern="1200" dirty="0"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 </a:t>
          </a:r>
          <a:r>
            <a:rPr lang="en-US" sz="2000" b="0" kern="1200" dirty="0" err="1" smtClean="0">
              <a:solidFill>
                <a:schemeClr val="accent5">
                  <a:lumMod val="40000"/>
                  <a:lumOff val="60000"/>
                </a:schemeClr>
              </a:solidFill>
              <a:effectLst>
                <a:outerShdw blurRad="38100" dist="38100" dir="2700000" algn="tl">
                  <a:srgbClr val="000000">
                    <a:alpha val="43137"/>
                  </a:srgbClr>
                </a:outerShdw>
              </a:effectLst>
              <a:latin typeface="Berlin Sans FB" pitchFamily="34" charset="0"/>
            </a:rPr>
            <a:t>berziarah</a:t>
          </a:r>
          <a:endParaRPr lang="en-US" sz="2000" kern="1200" dirty="0">
            <a:solidFill>
              <a:schemeClr val="accent5">
                <a:lumMod val="40000"/>
                <a:lumOff val="60000"/>
              </a:schemeClr>
            </a:solidFill>
            <a:effectLst>
              <a:outerShdw blurRad="38100" dist="38100" dir="2700000" algn="tl">
                <a:srgbClr val="000000">
                  <a:alpha val="43137"/>
                </a:srgbClr>
              </a:outerShdw>
            </a:effectLst>
            <a:latin typeface="Berlin Sans FB" pitchFamily="34" charset="0"/>
          </a:endParaRPr>
        </a:p>
      </dsp:txBody>
      <dsp:txXfrm>
        <a:off x="564979" y="2692400"/>
        <a:ext cx="6606133" cy="1117600"/>
      </dsp:txXfrm>
    </dsp:sp>
    <dsp:sp modelId="{9EE91D50-365C-43C3-B46B-EE919014DCF5}">
      <dsp:nvSpPr>
        <dsp:cNvPr id="0" name=""/>
        <dsp:cNvSpPr/>
      </dsp:nvSpPr>
      <dsp:spPr>
        <a:xfrm>
          <a:off x="56979" y="2743200"/>
          <a:ext cx="1016000" cy="1016000"/>
        </a:xfrm>
        <a:prstGeom prst="ellipse">
          <a:avLst/>
        </a:prstGeom>
        <a:gradFill rotWithShape="1">
          <a:gsLst>
            <a:gs pos="0">
              <a:schemeClr val="accent6">
                <a:tint val="65000"/>
                <a:satMod val="270000"/>
              </a:schemeClr>
            </a:gs>
            <a:gs pos="25000">
              <a:schemeClr val="accent6">
                <a:tint val="60000"/>
                <a:satMod val="300000"/>
              </a:schemeClr>
            </a:gs>
            <a:gs pos="100000">
              <a:schemeClr val="accent6">
                <a:tint val="29000"/>
                <a:satMod val="400000"/>
              </a:schemeClr>
            </a:gs>
          </a:gsLst>
          <a:lin ang="16200000" scaled="1"/>
        </a:gradFill>
        <a:ln w="9525" cap="flat" cmpd="sng" algn="ctr">
          <a:solidFill>
            <a:schemeClr val="accent6">
              <a:satMod val="150000"/>
            </a:schemeClr>
          </a:solidFill>
          <a:prstDash val="solid"/>
        </a:ln>
        <a:effectLst>
          <a:outerShdw blurRad="65500" dist="381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3FE6C-5012-44A7-A02A-93ADC9742272}">
      <dsp:nvSpPr>
        <dsp:cNvPr id="0" name=""/>
        <dsp:cNvSpPr/>
      </dsp:nvSpPr>
      <dsp:spPr>
        <a:xfrm>
          <a:off x="0" y="0"/>
          <a:ext cx="7040880" cy="960120"/>
        </a:xfrm>
        <a:prstGeom prst="roundRect">
          <a:avLst>
            <a:gd name="adj" fmla="val 10000"/>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1" kern="1200" smtClean="0">
              <a:solidFill>
                <a:srgbClr val="002060"/>
              </a:solidFill>
            </a:rPr>
            <a:t>fenomena: kecanduan masyarakat terhadap media sosial</a:t>
          </a:r>
          <a:endParaRPr lang="ms-MY" sz="1800" b="1" kern="1200" dirty="0">
            <a:solidFill>
              <a:srgbClr val="002060"/>
            </a:solidFill>
          </a:endParaRPr>
        </a:p>
      </dsp:txBody>
      <dsp:txXfrm>
        <a:off x="28121" y="28121"/>
        <a:ext cx="5892501" cy="903878"/>
      </dsp:txXfrm>
    </dsp:sp>
    <dsp:sp modelId="{CA22CC1E-783F-40BC-A87C-BE0AD04EB118}">
      <dsp:nvSpPr>
        <dsp:cNvPr id="0" name=""/>
        <dsp:cNvSpPr/>
      </dsp:nvSpPr>
      <dsp:spPr>
        <a:xfrm>
          <a:off x="525780" y="1093470"/>
          <a:ext cx="7040880" cy="960120"/>
        </a:xfrm>
        <a:prstGeom prst="roundRect">
          <a:avLst>
            <a:gd name="adj" fmla="val 10000"/>
          </a:avLst>
        </a:prstGeom>
        <a:solidFill>
          <a:schemeClr val="accent1">
            <a:shade val="50000"/>
            <a:hueOff val="-322570"/>
            <a:satOff val="-5720"/>
            <a:lumOff val="1923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1" kern="1200" smtClean="0">
              <a:solidFill>
                <a:srgbClr val="002060"/>
              </a:solidFill>
            </a:rPr>
            <a:t>merencatkan objektif amalan ziarah untuk saling beramah mesra atau berbual bersama-sama keluarga tuan rumah</a:t>
          </a:r>
          <a:endParaRPr lang="ms-MY" sz="1800" b="1" kern="1200" dirty="0">
            <a:solidFill>
              <a:srgbClr val="002060"/>
            </a:solidFill>
          </a:endParaRPr>
        </a:p>
      </dsp:txBody>
      <dsp:txXfrm>
        <a:off x="553901" y="1121591"/>
        <a:ext cx="5834780" cy="903878"/>
      </dsp:txXfrm>
    </dsp:sp>
    <dsp:sp modelId="{C55DF93E-4710-4DEE-B718-DC0F29B8CA1F}">
      <dsp:nvSpPr>
        <dsp:cNvPr id="0" name=""/>
        <dsp:cNvSpPr/>
      </dsp:nvSpPr>
      <dsp:spPr>
        <a:xfrm>
          <a:off x="1051559" y="2186939"/>
          <a:ext cx="7040880" cy="960120"/>
        </a:xfrm>
        <a:prstGeom prst="roundRect">
          <a:avLst>
            <a:gd name="adj" fmla="val 10000"/>
          </a:avLst>
        </a:prstGeom>
        <a:solidFill>
          <a:schemeClr val="accent1">
            <a:shade val="50000"/>
            <a:hueOff val="-645140"/>
            <a:satOff val="-11441"/>
            <a:lumOff val="384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1" kern="1200" smtClean="0">
              <a:solidFill>
                <a:srgbClr val="002060"/>
              </a:solidFill>
            </a:rPr>
            <a:t>leka bersembang dalam media sosial dan mengemaskini status akaun sama</a:t>
          </a:r>
          <a:endParaRPr lang="ms-MY" sz="1800" b="1" kern="1200" dirty="0">
            <a:solidFill>
              <a:srgbClr val="002060"/>
            </a:solidFill>
          </a:endParaRPr>
        </a:p>
      </dsp:txBody>
      <dsp:txXfrm>
        <a:off x="1079680" y="2215060"/>
        <a:ext cx="5834780" cy="903877"/>
      </dsp:txXfrm>
    </dsp:sp>
    <dsp:sp modelId="{B7D566CD-E0D6-42A2-9BB4-8BAFC24436C8}">
      <dsp:nvSpPr>
        <dsp:cNvPr id="0" name=""/>
        <dsp:cNvSpPr/>
      </dsp:nvSpPr>
      <dsp:spPr>
        <a:xfrm>
          <a:off x="1577339" y="3280410"/>
          <a:ext cx="7040880" cy="960120"/>
        </a:xfrm>
        <a:prstGeom prst="roundRect">
          <a:avLst>
            <a:gd name="adj" fmla="val 10000"/>
          </a:avLst>
        </a:prstGeom>
        <a:solidFill>
          <a:schemeClr val="accent1">
            <a:shade val="50000"/>
            <a:hueOff val="-645140"/>
            <a:satOff val="-11441"/>
            <a:lumOff val="384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1" kern="1200" smtClean="0">
              <a:solidFill>
                <a:srgbClr val="002060"/>
              </a:solidFill>
            </a:rPr>
            <a:t>tindakan ini sedikit sebanyak mengganggu komunikasi di antara tuan rumah dan tetamu.</a:t>
          </a:r>
          <a:endParaRPr lang="ms-MY" sz="1800" b="1" kern="1200" dirty="0">
            <a:solidFill>
              <a:srgbClr val="002060"/>
            </a:solidFill>
          </a:endParaRPr>
        </a:p>
      </dsp:txBody>
      <dsp:txXfrm>
        <a:off x="1605460" y="3308531"/>
        <a:ext cx="5834780" cy="903878"/>
      </dsp:txXfrm>
    </dsp:sp>
    <dsp:sp modelId="{7B457878-E1F5-4543-A3C3-C97966DFC614}">
      <dsp:nvSpPr>
        <dsp:cNvPr id="0" name=""/>
        <dsp:cNvSpPr/>
      </dsp:nvSpPr>
      <dsp:spPr>
        <a:xfrm>
          <a:off x="2103119" y="4373879"/>
          <a:ext cx="7040880" cy="960120"/>
        </a:xfrm>
        <a:prstGeom prst="roundRect">
          <a:avLst>
            <a:gd name="adj" fmla="val 10000"/>
          </a:avLst>
        </a:prstGeom>
        <a:solidFill>
          <a:schemeClr val="accent1">
            <a:shade val="50000"/>
            <a:hueOff val="-322570"/>
            <a:satOff val="-5720"/>
            <a:lumOff val="1923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b="1" kern="1200" smtClean="0">
              <a:solidFill>
                <a:srgbClr val="002060"/>
              </a:solidFill>
            </a:rPr>
            <a:t>tidak mustahil luntur semangat ukhuwah dalam kalangan masyarakat Islam</a:t>
          </a:r>
          <a:endParaRPr lang="ms-MY" sz="1800" b="1" kern="1200" dirty="0">
            <a:solidFill>
              <a:srgbClr val="002060"/>
            </a:solidFill>
          </a:endParaRPr>
        </a:p>
      </dsp:txBody>
      <dsp:txXfrm>
        <a:off x="2131240" y="4402000"/>
        <a:ext cx="5834780" cy="903878"/>
      </dsp:txXfrm>
    </dsp:sp>
    <dsp:sp modelId="{1F230BAC-7041-4BD1-8CDD-0A0E24805B49}">
      <dsp:nvSpPr>
        <dsp:cNvPr id="0" name=""/>
        <dsp:cNvSpPr/>
      </dsp:nvSpPr>
      <dsp:spPr>
        <a:xfrm>
          <a:off x="6416802" y="701421"/>
          <a:ext cx="624078" cy="624078"/>
        </a:xfrm>
        <a:prstGeom prst="downArrow">
          <a:avLst>
            <a:gd name="adj1" fmla="val 55000"/>
            <a:gd name="adj2" fmla="val 45000"/>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1244600">
            <a:lnSpc>
              <a:spcPct val="90000"/>
            </a:lnSpc>
            <a:spcBef>
              <a:spcPct val="0"/>
            </a:spcBef>
            <a:spcAft>
              <a:spcPct val="35000"/>
            </a:spcAft>
          </a:pPr>
          <a:endParaRPr lang="ms-MY" sz="2800" b="1" kern="1200">
            <a:solidFill>
              <a:srgbClr val="002060"/>
            </a:solidFill>
          </a:endParaRPr>
        </a:p>
      </dsp:txBody>
      <dsp:txXfrm>
        <a:off x="6557220" y="701421"/>
        <a:ext cx="343242" cy="469619"/>
      </dsp:txXfrm>
    </dsp:sp>
    <dsp:sp modelId="{5F5A169E-CC63-49C2-B662-62BC294DD77A}">
      <dsp:nvSpPr>
        <dsp:cNvPr id="0" name=""/>
        <dsp:cNvSpPr/>
      </dsp:nvSpPr>
      <dsp:spPr>
        <a:xfrm>
          <a:off x="6942582" y="1794891"/>
          <a:ext cx="624078" cy="624078"/>
        </a:xfrm>
        <a:prstGeom prst="downArrow">
          <a:avLst>
            <a:gd name="adj1" fmla="val 55000"/>
            <a:gd name="adj2" fmla="val 45000"/>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1244600">
            <a:lnSpc>
              <a:spcPct val="90000"/>
            </a:lnSpc>
            <a:spcBef>
              <a:spcPct val="0"/>
            </a:spcBef>
            <a:spcAft>
              <a:spcPct val="35000"/>
            </a:spcAft>
          </a:pPr>
          <a:endParaRPr lang="ms-MY" sz="2800" b="1" kern="1200">
            <a:solidFill>
              <a:srgbClr val="002060"/>
            </a:solidFill>
          </a:endParaRPr>
        </a:p>
      </dsp:txBody>
      <dsp:txXfrm>
        <a:off x="7083000" y="1794891"/>
        <a:ext cx="343242" cy="469619"/>
      </dsp:txXfrm>
    </dsp:sp>
    <dsp:sp modelId="{E43BBA3B-D321-4651-8867-6EADB0CDE1A1}">
      <dsp:nvSpPr>
        <dsp:cNvPr id="0" name=""/>
        <dsp:cNvSpPr/>
      </dsp:nvSpPr>
      <dsp:spPr>
        <a:xfrm>
          <a:off x="7468362" y="2872359"/>
          <a:ext cx="624078" cy="624078"/>
        </a:xfrm>
        <a:prstGeom prst="downArrow">
          <a:avLst>
            <a:gd name="adj1" fmla="val 55000"/>
            <a:gd name="adj2" fmla="val 45000"/>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1244600">
            <a:lnSpc>
              <a:spcPct val="90000"/>
            </a:lnSpc>
            <a:spcBef>
              <a:spcPct val="0"/>
            </a:spcBef>
            <a:spcAft>
              <a:spcPct val="35000"/>
            </a:spcAft>
          </a:pPr>
          <a:endParaRPr lang="ms-MY" sz="2800" b="1" kern="1200">
            <a:solidFill>
              <a:srgbClr val="002060"/>
            </a:solidFill>
          </a:endParaRPr>
        </a:p>
      </dsp:txBody>
      <dsp:txXfrm>
        <a:off x="7608780" y="2872359"/>
        <a:ext cx="343242" cy="469619"/>
      </dsp:txXfrm>
    </dsp:sp>
    <dsp:sp modelId="{A551259C-13D9-47C8-AEEE-4CC73673004A}">
      <dsp:nvSpPr>
        <dsp:cNvPr id="0" name=""/>
        <dsp:cNvSpPr/>
      </dsp:nvSpPr>
      <dsp:spPr>
        <a:xfrm>
          <a:off x="7994142" y="3976497"/>
          <a:ext cx="624078" cy="624078"/>
        </a:xfrm>
        <a:prstGeom prst="downArrow">
          <a:avLst>
            <a:gd name="adj1" fmla="val 55000"/>
            <a:gd name="adj2" fmla="val 45000"/>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just" defTabSz="1244600">
            <a:lnSpc>
              <a:spcPct val="90000"/>
            </a:lnSpc>
            <a:spcBef>
              <a:spcPct val="0"/>
            </a:spcBef>
            <a:spcAft>
              <a:spcPct val="35000"/>
            </a:spcAft>
          </a:pPr>
          <a:endParaRPr lang="ms-MY" sz="2800" b="1" kern="1200">
            <a:solidFill>
              <a:srgbClr val="002060"/>
            </a:solidFill>
          </a:endParaRPr>
        </a:p>
      </dsp:txBody>
      <dsp:txXfrm>
        <a:off x="8134560" y="3976497"/>
        <a:ext cx="343242" cy="4696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8FD0-FB9E-4409-A989-5F48492DB12B}">
      <dsp:nvSpPr>
        <dsp:cNvPr id="0" name=""/>
        <dsp:cNvSpPr/>
      </dsp:nvSpPr>
      <dsp:spPr>
        <a:xfrm rot="5400000">
          <a:off x="-379130" y="1253311"/>
          <a:ext cx="1674870" cy="20216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A01B657-38B7-449D-A457-4825491D6606}">
      <dsp:nvSpPr>
        <dsp:cNvPr id="0" name=""/>
        <dsp:cNvSpPr/>
      </dsp:nvSpPr>
      <dsp:spPr>
        <a:xfrm>
          <a:off x="4138" y="181423"/>
          <a:ext cx="2246262" cy="1347757"/>
        </a:xfrm>
        <a:prstGeom prst="roundRect">
          <a:avLst>
            <a:gd name="adj" fmla="val 10000"/>
          </a:avLst>
        </a:prstGeom>
        <a:solidFill>
          <a:schemeClr val="accent2">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ms-MY" sz="1200" b="0" kern="1200" dirty="0" smtClean="0"/>
            <a:t>Dalam kesibukan jangan melupakan tanggungjawab solat. </a:t>
          </a:r>
          <a:endParaRPr lang="ms-MY" sz="1200" kern="1200" dirty="0"/>
        </a:p>
      </dsp:txBody>
      <dsp:txXfrm>
        <a:off x="43612" y="220897"/>
        <a:ext cx="2167314" cy="1268809"/>
      </dsp:txXfrm>
    </dsp:sp>
    <dsp:sp modelId="{091480B4-8CC3-49C7-A2D5-22F925A0E005}">
      <dsp:nvSpPr>
        <dsp:cNvPr id="0" name=""/>
        <dsp:cNvSpPr/>
      </dsp:nvSpPr>
      <dsp:spPr>
        <a:xfrm rot="5400000">
          <a:off x="-379130" y="2938009"/>
          <a:ext cx="1674870" cy="202163"/>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D395134-6874-49E6-85F8-A6AA4B63A6DE}">
      <dsp:nvSpPr>
        <dsp:cNvPr id="0" name=""/>
        <dsp:cNvSpPr/>
      </dsp:nvSpPr>
      <dsp:spPr>
        <a:xfrm>
          <a:off x="4138" y="1866121"/>
          <a:ext cx="2246262" cy="1347757"/>
        </a:xfrm>
        <a:prstGeom prst="roundRect">
          <a:avLst>
            <a:gd name="adj" fmla="val 10000"/>
          </a:avLst>
        </a:prstGeom>
        <a:solidFill>
          <a:schemeClr val="accent3">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err="1" smtClean="0"/>
            <a:t>melengah-lengahkan</a:t>
          </a:r>
          <a:r>
            <a:rPr lang="en-US" sz="1200" b="0" kern="1200" dirty="0" smtClean="0"/>
            <a:t> </a:t>
          </a:r>
          <a:r>
            <a:rPr lang="en-US" sz="1200" b="0" kern="1200" dirty="0" err="1" smtClean="0"/>
            <a:t>solat</a:t>
          </a:r>
          <a:endParaRPr lang="ms-MY" sz="1200" kern="1200" dirty="0"/>
        </a:p>
      </dsp:txBody>
      <dsp:txXfrm>
        <a:off x="43612" y="1905595"/>
        <a:ext cx="2167314" cy="1268809"/>
      </dsp:txXfrm>
    </dsp:sp>
    <dsp:sp modelId="{0336E0A7-B759-4F1E-8E91-78D5D29E9B36}">
      <dsp:nvSpPr>
        <dsp:cNvPr id="0" name=""/>
        <dsp:cNvSpPr/>
      </dsp:nvSpPr>
      <dsp:spPr>
        <a:xfrm>
          <a:off x="463217" y="3780357"/>
          <a:ext cx="2977703" cy="202163"/>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72004B0-F3B5-4CAE-A06C-AB37866C43BB}">
      <dsp:nvSpPr>
        <dsp:cNvPr id="0" name=""/>
        <dsp:cNvSpPr/>
      </dsp:nvSpPr>
      <dsp:spPr>
        <a:xfrm>
          <a:off x="4138" y="3550818"/>
          <a:ext cx="2246262" cy="1347757"/>
        </a:xfrm>
        <a:prstGeom prst="roundRect">
          <a:avLst>
            <a:gd name="adj" fmla="val 10000"/>
          </a:avLst>
        </a:prstGeom>
        <a:solidFill>
          <a:schemeClr val="accent4">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err="1" smtClean="0"/>
            <a:t>apabila</a:t>
          </a:r>
          <a:r>
            <a:rPr lang="en-US" sz="1200" b="0" kern="1200" dirty="0" smtClean="0"/>
            <a:t> </a:t>
          </a:r>
          <a:r>
            <a:rPr lang="en-US" sz="1200" b="0" kern="1200" dirty="0" err="1" smtClean="0"/>
            <a:t>terperangkap</a:t>
          </a:r>
          <a:r>
            <a:rPr lang="en-US" sz="1200" b="0" kern="1200" dirty="0" smtClean="0"/>
            <a:t> dalam </a:t>
          </a:r>
          <a:r>
            <a:rPr lang="en-US" sz="1200" b="0" kern="1200" dirty="0" err="1" smtClean="0"/>
            <a:t>kesesakan</a:t>
          </a:r>
          <a:r>
            <a:rPr lang="en-US" sz="1200" b="0" kern="1200" dirty="0" smtClean="0"/>
            <a:t> </a:t>
          </a:r>
          <a:r>
            <a:rPr lang="en-US" sz="1200" b="0" kern="1200" dirty="0" err="1" smtClean="0"/>
            <a:t>lalu</a:t>
          </a:r>
          <a:r>
            <a:rPr lang="en-US" sz="1200" b="0" kern="1200" dirty="0" smtClean="0"/>
            <a:t> </a:t>
          </a:r>
          <a:r>
            <a:rPr lang="en-US" sz="1200" b="0" kern="1200" dirty="0" err="1" smtClean="0"/>
            <a:t>lintas</a:t>
          </a:r>
          <a:r>
            <a:rPr lang="en-US" sz="1200" b="0" kern="1200" dirty="0" smtClean="0"/>
            <a:t> atau </a:t>
          </a:r>
          <a:r>
            <a:rPr lang="en-US" sz="1200" b="0" kern="1200" dirty="0" err="1" smtClean="0"/>
            <a:t>mengejar</a:t>
          </a:r>
          <a:r>
            <a:rPr lang="en-US" sz="1200" b="0" kern="1200" dirty="0" smtClean="0"/>
            <a:t> masa untuk </a:t>
          </a:r>
          <a:r>
            <a:rPr lang="en-US" sz="1200" b="0" kern="1200" dirty="0" err="1" smtClean="0"/>
            <a:t>ziarah</a:t>
          </a:r>
          <a:endParaRPr lang="ms-MY" sz="1200" kern="1200" dirty="0"/>
        </a:p>
      </dsp:txBody>
      <dsp:txXfrm>
        <a:off x="43612" y="3590292"/>
        <a:ext cx="2167314" cy="1268809"/>
      </dsp:txXfrm>
    </dsp:sp>
    <dsp:sp modelId="{0AC7C412-B24C-4BEE-AECC-07DB4F613697}">
      <dsp:nvSpPr>
        <dsp:cNvPr id="0" name=""/>
        <dsp:cNvSpPr/>
      </dsp:nvSpPr>
      <dsp:spPr>
        <a:xfrm rot="16200000">
          <a:off x="2608398" y="2938009"/>
          <a:ext cx="1674870" cy="202163"/>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B352626-E470-4410-AD8D-0E0DC23DCBF3}">
      <dsp:nvSpPr>
        <dsp:cNvPr id="0" name=""/>
        <dsp:cNvSpPr/>
      </dsp:nvSpPr>
      <dsp:spPr>
        <a:xfrm>
          <a:off x="2991668" y="3550818"/>
          <a:ext cx="2246262" cy="1347757"/>
        </a:xfrm>
        <a:prstGeom prst="roundRect">
          <a:avLst>
            <a:gd name="adj" fmla="val 10000"/>
          </a:avLst>
        </a:prstGeom>
        <a:solidFill>
          <a:schemeClr val="accent5">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err="1" smtClean="0"/>
            <a:t>disarankan</a:t>
          </a:r>
          <a:r>
            <a:rPr lang="en-US" sz="1200" b="0" kern="1200" dirty="0" smtClean="0"/>
            <a:t> agar </a:t>
          </a:r>
          <a:r>
            <a:rPr lang="en-US" sz="1200" b="0" kern="1200" dirty="0" err="1" smtClean="0"/>
            <a:t>singgahlah</a:t>
          </a:r>
          <a:r>
            <a:rPr lang="en-US" sz="1200" b="0" kern="1200" dirty="0" smtClean="0"/>
            <a:t> di mana-mana masjid atau </a:t>
          </a:r>
          <a:r>
            <a:rPr lang="en-US" sz="1200" b="0" kern="1200" dirty="0" err="1" smtClean="0"/>
            <a:t>surau</a:t>
          </a:r>
          <a:r>
            <a:rPr lang="en-US" sz="1200" b="0" kern="1200" dirty="0" smtClean="0"/>
            <a:t> yang </a:t>
          </a:r>
          <a:r>
            <a:rPr lang="en-US" sz="1200" b="0" kern="1200" dirty="0" err="1" smtClean="0"/>
            <a:t>berdekatan</a:t>
          </a:r>
          <a:r>
            <a:rPr lang="en-US" sz="1200" b="0" kern="1200" dirty="0" smtClean="0"/>
            <a:t> semasa dalam </a:t>
          </a:r>
          <a:r>
            <a:rPr lang="en-US" sz="1200" b="0" kern="1200" dirty="0" err="1" smtClean="0"/>
            <a:t>perjalanan</a:t>
          </a:r>
          <a:endParaRPr lang="ms-MY" sz="1200" kern="1200" dirty="0"/>
        </a:p>
      </dsp:txBody>
      <dsp:txXfrm>
        <a:off x="3031142" y="3590292"/>
        <a:ext cx="2167314" cy="1268809"/>
      </dsp:txXfrm>
    </dsp:sp>
    <dsp:sp modelId="{6769F166-96CF-4FC4-8051-9250E7106046}">
      <dsp:nvSpPr>
        <dsp:cNvPr id="0" name=""/>
        <dsp:cNvSpPr/>
      </dsp:nvSpPr>
      <dsp:spPr>
        <a:xfrm rot="16200000">
          <a:off x="2608398" y="1253311"/>
          <a:ext cx="1674870" cy="202163"/>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3871A00-F29A-4EA9-9CBC-2BEDCD1E926D}">
      <dsp:nvSpPr>
        <dsp:cNvPr id="0" name=""/>
        <dsp:cNvSpPr/>
      </dsp:nvSpPr>
      <dsp:spPr>
        <a:xfrm>
          <a:off x="2991668" y="1866121"/>
          <a:ext cx="2246262" cy="1347757"/>
        </a:xfrm>
        <a:prstGeom prst="roundRect">
          <a:avLst>
            <a:gd name="adj" fmla="val 10000"/>
          </a:avLst>
        </a:prstGeom>
        <a:solidFill>
          <a:schemeClr val="accent6">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err="1" smtClean="0"/>
            <a:t>memastikan</a:t>
          </a:r>
          <a:r>
            <a:rPr lang="en-US" sz="1200" b="0" kern="1200" dirty="0" smtClean="0"/>
            <a:t> </a:t>
          </a:r>
          <a:r>
            <a:rPr lang="en-US" sz="1200" b="0" kern="1200" dirty="0" err="1" smtClean="0"/>
            <a:t>amalan</a:t>
          </a:r>
          <a:r>
            <a:rPr lang="en-US" sz="1200" b="0" kern="1200" dirty="0" smtClean="0"/>
            <a:t> </a:t>
          </a:r>
          <a:r>
            <a:rPr lang="en-US" sz="1200" b="0" kern="1200" dirty="0" err="1" smtClean="0"/>
            <a:t>mulia</a:t>
          </a:r>
          <a:r>
            <a:rPr lang="en-US" sz="1200" b="0" kern="1200" dirty="0" smtClean="0"/>
            <a:t> </a:t>
          </a:r>
          <a:r>
            <a:rPr lang="en-US" sz="1200" b="0" kern="1200" dirty="0" err="1" smtClean="0"/>
            <a:t>ziarah</a:t>
          </a:r>
          <a:r>
            <a:rPr lang="en-US" sz="1200" b="0" kern="1200" dirty="0" smtClean="0"/>
            <a:t> </a:t>
          </a:r>
          <a:r>
            <a:rPr lang="en-US" sz="1200" b="0" kern="1200" dirty="0" err="1" smtClean="0"/>
            <a:t>menziarahi</a:t>
          </a:r>
          <a:r>
            <a:rPr lang="en-US" sz="1200" b="0" kern="1200" dirty="0" smtClean="0"/>
            <a:t> </a:t>
          </a:r>
          <a:r>
            <a:rPr lang="en-US" sz="1200" b="0" kern="1200" dirty="0" err="1" smtClean="0"/>
            <a:t>ini</a:t>
          </a:r>
          <a:r>
            <a:rPr lang="en-US" sz="1200" b="0" kern="1200" dirty="0" smtClean="0"/>
            <a:t> </a:t>
          </a:r>
          <a:r>
            <a:rPr lang="en-US" sz="1200" b="0" kern="1200" dirty="0" err="1" smtClean="0"/>
            <a:t>diredhai</a:t>
          </a:r>
          <a:r>
            <a:rPr lang="en-US" sz="1200" b="0" kern="1200" dirty="0" smtClean="0"/>
            <a:t> dan </a:t>
          </a:r>
          <a:r>
            <a:rPr lang="en-US" sz="1200" b="0" kern="1200" dirty="0" err="1" smtClean="0"/>
            <a:t>diberkati</a:t>
          </a:r>
          <a:r>
            <a:rPr lang="en-US" sz="1200" b="0" kern="1200" dirty="0" smtClean="0"/>
            <a:t>.</a:t>
          </a:r>
          <a:endParaRPr lang="ms-MY" sz="1200" kern="1200" dirty="0"/>
        </a:p>
      </dsp:txBody>
      <dsp:txXfrm>
        <a:off x="3031142" y="1905595"/>
        <a:ext cx="2167314" cy="1268809"/>
      </dsp:txXfrm>
    </dsp:sp>
    <dsp:sp modelId="{C84D38CB-8EBC-42BD-A9CA-CDA4A3090E9C}">
      <dsp:nvSpPr>
        <dsp:cNvPr id="0" name=""/>
        <dsp:cNvSpPr/>
      </dsp:nvSpPr>
      <dsp:spPr>
        <a:xfrm>
          <a:off x="3450747" y="410963"/>
          <a:ext cx="2977703" cy="20216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BBF4025-9044-4028-9421-BBB2B98F2E0D}">
      <dsp:nvSpPr>
        <dsp:cNvPr id="0" name=""/>
        <dsp:cNvSpPr/>
      </dsp:nvSpPr>
      <dsp:spPr>
        <a:xfrm>
          <a:off x="2991668" y="181423"/>
          <a:ext cx="2246262" cy="1347757"/>
        </a:xfrm>
        <a:prstGeom prst="roundRect">
          <a:avLst>
            <a:gd name="adj" fmla="val 10000"/>
          </a:avLst>
        </a:prstGeom>
        <a:solidFill>
          <a:schemeClr val="accent2">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err="1" smtClean="0"/>
            <a:t>Pastikan</a:t>
          </a:r>
          <a:r>
            <a:rPr lang="en-US" sz="1200" b="0" kern="1200" dirty="0" smtClean="0"/>
            <a:t> juga </a:t>
          </a:r>
          <a:r>
            <a:rPr lang="en-US" sz="1200" b="0" kern="1200" dirty="0" err="1" smtClean="0"/>
            <a:t>seluruh</a:t>
          </a:r>
          <a:r>
            <a:rPr lang="en-US" sz="1200" b="0" kern="1200" dirty="0" smtClean="0"/>
            <a:t> ahli </a:t>
          </a:r>
          <a:r>
            <a:rPr lang="en-US" sz="1200" b="0" kern="1200" dirty="0" err="1" smtClean="0"/>
            <a:t>keluarga</a:t>
          </a:r>
          <a:r>
            <a:rPr lang="en-US" sz="1200" b="0" kern="1200" dirty="0" smtClean="0"/>
            <a:t> </a:t>
          </a:r>
          <a:r>
            <a:rPr lang="en-US" sz="1200" b="0" kern="1200" dirty="0" err="1" smtClean="0"/>
            <a:t>mengambil</a:t>
          </a:r>
          <a:r>
            <a:rPr lang="en-US" sz="1200" b="0" kern="1200" dirty="0" smtClean="0"/>
            <a:t> </a:t>
          </a:r>
          <a:r>
            <a:rPr lang="en-US" sz="1200" b="0" kern="1200" dirty="0" err="1" smtClean="0"/>
            <a:t>berat</a:t>
          </a:r>
          <a:r>
            <a:rPr lang="en-US" sz="1200" b="0" kern="1200" dirty="0" smtClean="0"/>
            <a:t> </a:t>
          </a:r>
          <a:r>
            <a:rPr lang="en-US" sz="1200" b="0" kern="1200" dirty="0" err="1" smtClean="0"/>
            <a:t>tentang</a:t>
          </a:r>
          <a:r>
            <a:rPr lang="en-US" sz="1200" b="0" kern="1200" dirty="0" smtClean="0"/>
            <a:t> </a:t>
          </a:r>
          <a:r>
            <a:rPr lang="en-US" sz="1200" b="0" kern="1200" dirty="0" err="1" smtClean="0"/>
            <a:t>solat</a:t>
          </a:r>
          <a:endParaRPr lang="ms-MY" sz="1200" kern="1200" dirty="0"/>
        </a:p>
      </dsp:txBody>
      <dsp:txXfrm>
        <a:off x="3031142" y="220897"/>
        <a:ext cx="2167314" cy="1268809"/>
      </dsp:txXfrm>
    </dsp:sp>
    <dsp:sp modelId="{39F2C1CA-B252-443C-9C92-3F7E16E19162}">
      <dsp:nvSpPr>
        <dsp:cNvPr id="0" name=""/>
        <dsp:cNvSpPr/>
      </dsp:nvSpPr>
      <dsp:spPr>
        <a:xfrm rot="5400000">
          <a:off x="5595928" y="1253311"/>
          <a:ext cx="1674870" cy="202163"/>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E411A52-D782-4FDB-B219-C745793C711C}">
      <dsp:nvSpPr>
        <dsp:cNvPr id="0" name=""/>
        <dsp:cNvSpPr/>
      </dsp:nvSpPr>
      <dsp:spPr>
        <a:xfrm>
          <a:off x="5979198" y="181423"/>
          <a:ext cx="2246262" cy="1347757"/>
        </a:xfrm>
        <a:prstGeom prst="roundRect">
          <a:avLst>
            <a:gd name="adj" fmla="val 10000"/>
          </a:avLst>
        </a:prstGeom>
        <a:solidFill>
          <a:schemeClr val="accent3">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err="1" smtClean="0"/>
            <a:t>menyuburkan</a:t>
          </a:r>
          <a:r>
            <a:rPr lang="en-US" sz="1200" b="0" kern="1200" dirty="0" smtClean="0"/>
            <a:t> rasa </a:t>
          </a:r>
          <a:r>
            <a:rPr lang="en-US" sz="1200" b="0" kern="1200" dirty="0" err="1" smtClean="0"/>
            <a:t>cinta</a:t>
          </a:r>
          <a:r>
            <a:rPr lang="en-US" sz="1200" b="0" kern="1200" dirty="0" smtClean="0"/>
            <a:t> </a:t>
          </a:r>
          <a:r>
            <a:rPr lang="en-US" sz="1200" b="0" kern="1200" dirty="0" err="1" smtClean="0"/>
            <a:t>mengunjungi</a:t>
          </a:r>
          <a:r>
            <a:rPr lang="en-US" sz="1200" b="0" kern="1200" dirty="0" smtClean="0"/>
            <a:t> </a:t>
          </a:r>
          <a:r>
            <a:rPr lang="en-US" sz="1200" b="0" kern="1200" dirty="0" err="1" smtClean="0"/>
            <a:t>rumah-rumah</a:t>
          </a:r>
          <a:r>
            <a:rPr lang="en-US" sz="1200" b="0" kern="1200" dirty="0" smtClean="0"/>
            <a:t> Allah </a:t>
          </a:r>
          <a:r>
            <a:rPr lang="en-US" sz="1200" b="0" kern="1200" smtClean="0"/>
            <a:t>SWT.</a:t>
          </a:r>
          <a:endParaRPr lang="ms-MY" sz="1200" kern="1200" dirty="0"/>
        </a:p>
      </dsp:txBody>
      <dsp:txXfrm>
        <a:off x="6018672" y="220897"/>
        <a:ext cx="2167314" cy="1268809"/>
      </dsp:txXfrm>
    </dsp:sp>
    <dsp:sp modelId="{7E3A9FD9-150D-4168-BDD6-C983921FD47F}">
      <dsp:nvSpPr>
        <dsp:cNvPr id="0" name=""/>
        <dsp:cNvSpPr/>
      </dsp:nvSpPr>
      <dsp:spPr>
        <a:xfrm>
          <a:off x="5979198" y="1866121"/>
          <a:ext cx="2246262" cy="1347757"/>
        </a:xfrm>
        <a:prstGeom prst="roundRect">
          <a:avLst>
            <a:gd name="adj" fmla="val 10000"/>
          </a:avLst>
        </a:prstGeom>
        <a:solidFill>
          <a:schemeClr val="accent4">
            <a:hueOff val="0"/>
            <a:satOff val="0"/>
            <a:lumOff val="0"/>
            <a:alphaOff val="0"/>
          </a:scheme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err="1" smtClean="0"/>
            <a:t>Maksud</a:t>
          </a:r>
          <a:r>
            <a:rPr lang="en-US" sz="1200" b="1" kern="1200" dirty="0" smtClean="0"/>
            <a:t> Hadis: </a:t>
          </a:r>
          <a:r>
            <a:rPr lang="en-US" sz="1200" b="0" i="1" kern="1200" dirty="0" smtClean="0"/>
            <a:t>Abdullah ibn </a:t>
          </a:r>
          <a:r>
            <a:rPr lang="en-US" sz="1200" b="0" i="1" kern="1200" dirty="0" err="1" smtClean="0"/>
            <a:t>Masud</a:t>
          </a:r>
          <a:r>
            <a:rPr lang="en-US" sz="1200" b="0" i="1" kern="1200" dirty="0" smtClean="0"/>
            <a:t> </a:t>
          </a:r>
          <a:r>
            <a:rPr lang="en-US" sz="1200" b="0" i="1" kern="1200" dirty="0" err="1" smtClean="0"/>
            <a:t>r.a</a:t>
          </a:r>
          <a:r>
            <a:rPr lang="en-US" sz="1200" b="0" i="1" kern="1200" dirty="0" smtClean="0"/>
            <a:t> </a:t>
          </a:r>
          <a:r>
            <a:rPr lang="en-US" sz="1200" b="0" i="1" kern="1200" dirty="0" err="1" smtClean="0"/>
            <a:t>pernah</a:t>
          </a:r>
          <a:r>
            <a:rPr lang="en-US" sz="1200" b="0" i="1" kern="1200" dirty="0" smtClean="0"/>
            <a:t> </a:t>
          </a:r>
          <a:r>
            <a:rPr lang="en-US" sz="1200" b="0" i="1" kern="1200" dirty="0" err="1" smtClean="0"/>
            <a:t>bertanya</a:t>
          </a:r>
          <a:r>
            <a:rPr lang="en-US" sz="1200" b="0" i="1" kern="1200" dirty="0" smtClean="0"/>
            <a:t> </a:t>
          </a:r>
          <a:r>
            <a:rPr lang="en-US" sz="1200" b="0" i="1" kern="1200" dirty="0" err="1" smtClean="0"/>
            <a:t>kepada</a:t>
          </a:r>
          <a:r>
            <a:rPr lang="en-US" sz="1200" b="0" i="1" kern="1200" dirty="0" smtClean="0"/>
            <a:t> </a:t>
          </a:r>
          <a:r>
            <a:rPr lang="en-US" sz="1200" b="0" i="1" kern="1200" dirty="0" err="1" smtClean="0"/>
            <a:t>Nabi</a:t>
          </a:r>
          <a:r>
            <a:rPr lang="en-US" sz="1200" b="0" i="1" kern="1200" dirty="0" smtClean="0"/>
            <a:t> SAW “</a:t>
          </a:r>
          <a:r>
            <a:rPr lang="en-US" sz="1200" b="0" i="1" kern="1200" dirty="0" err="1" smtClean="0"/>
            <a:t>Apakah</a:t>
          </a:r>
          <a:r>
            <a:rPr lang="en-US" sz="1200" b="0" i="1" kern="1200" dirty="0" smtClean="0"/>
            <a:t> </a:t>
          </a:r>
          <a:r>
            <a:rPr lang="en-US" sz="1200" b="0" i="1" kern="1200" dirty="0" err="1" smtClean="0"/>
            <a:t>amalan</a:t>
          </a:r>
          <a:r>
            <a:rPr lang="en-US" sz="1200" b="0" i="1" kern="1200" dirty="0" smtClean="0"/>
            <a:t> yang paling Allah </a:t>
          </a:r>
          <a:r>
            <a:rPr lang="en-US" sz="1200" b="0" i="1" kern="1200" dirty="0" err="1" smtClean="0"/>
            <a:t>sukai</a:t>
          </a:r>
          <a:r>
            <a:rPr lang="en-US" sz="1200" b="0" i="1" kern="1200" dirty="0" smtClean="0"/>
            <a:t>?” </a:t>
          </a:r>
          <a:r>
            <a:rPr lang="en-US" sz="1200" b="0" i="1" kern="1200" dirty="0" err="1" smtClean="0"/>
            <a:t>Baginda</a:t>
          </a:r>
          <a:r>
            <a:rPr lang="en-US" sz="1200" b="0" i="1" kern="1200" dirty="0" smtClean="0"/>
            <a:t> </a:t>
          </a:r>
          <a:r>
            <a:rPr lang="en-US" sz="1200" b="0" i="1" kern="1200" dirty="0" err="1" smtClean="0"/>
            <a:t>menjawab</a:t>
          </a:r>
          <a:r>
            <a:rPr lang="en-US" sz="1200" b="0" i="1" kern="1200" dirty="0" smtClean="0"/>
            <a:t>, “</a:t>
          </a:r>
          <a:r>
            <a:rPr lang="en-US" sz="1200" b="0" i="1" kern="1200" dirty="0" err="1" smtClean="0"/>
            <a:t>Solat</a:t>
          </a:r>
          <a:r>
            <a:rPr lang="en-US" sz="1200" b="0" i="1" kern="1200" dirty="0" smtClean="0"/>
            <a:t> </a:t>
          </a:r>
          <a:r>
            <a:rPr lang="en-US" sz="1200" b="0" i="1" kern="1200" dirty="0" err="1" smtClean="0"/>
            <a:t>tepat</a:t>
          </a:r>
          <a:r>
            <a:rPr lang="en-US" sz="1200" b="0" i="1" kern="1200" dirty="0" smtClean="0"/>
            <a:t> </a:t>
          </a:r>
          <a:r>
            <a:rPr lang="en-US" sz="1200" b="0" i="1" kern="1200" dirty="0" err="1" smtClean="0"/>
            <a:t>pada</a:t>
          </a:r>
          <a:r>
            <a:rPr lang="en-US" sz="1200" b="0" i="1" kern="1200" dirty="0" smtClean="0"/>
            <a:t> </a:t>
          </a:r>
          <a:r>
            <a:rPr lang="en-US" sz="1200" b="0" i="1" kern="1200" dirty="0" err="1" smtClean="0"/>
            <a:t>waktunya</a:t>
          </a:r>
          <a:r>
            <a:rPr lang="en-US" sz="1200" b="0" i="1" kern="1200" dirty="0" smtClean="0"/>
            <a:t>.”</a:t>
          </a:r>
          <a:endParaRPr lang="ms-MY" sz="1200" kern="1200" dirty="0"/>
        </a:p>
      </dsp:txBody>
      <dsp:txXfrm>
        <a:off x="6018672" y="1905595"/>
        <a:ext cx="2167314" cy="1268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ADDF6-51F5-4CFC-9C29-EDF096A02109}">
      <dsp:nvSpPr>
        <dsp:cNvPr id="0" name=""/>
        <dsp:cNvSpPr/>
      </dsp:nvSpPr>
      <dsp:spPr>
        <a:xfrm>
          <a:off x="383771" y="1757"/>
          <a:ext cx="7252506" cy="1056580"/>
        </a:xfrm>
        <a:prstGeom prst="roundRect">
          <a:avLst>
            <a:gd name="adj" fmla="val 10000"/>
          </a:avLst>
        </a:prstGeom>
        <a:solidFill>
          <a:schemeClr val="accent6">
            <a:lumMod val="40000"/>
            <a:lumOff val="60000"/>
          </a:schemeClr>
        </a:solidFill>
        <a:ln w="425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n-US" sz="4800" b="1" kern="1200" dirty="0" smtClean="0">
              <a:solidFill>
                <a:srgbClr val="00B0F0"/>
              </a:solidFill>
              <a:latin typeface="Aharoni" panose="02010803020104030203" pitchFamily="2" charset="-79"/>
              <a:cs typeface="Aharoni" panose="02010803020104030203" pitchFamily="2" charset="-79"/>
            </a:rPr>
            <a:t>INTIPATI KHUTBAH</a:t>
          </a:r>
          <a:endParaRPr lang="en-US" sz="4800" b="1" kern="1200" dirty="0">
            <a:solidFill>
              <a:srgbClr val="00B0F0"/>
            </a:solidFill>
            <a:latin typeface="Aharoni" panose="02010803020104030203" pitchFamily="2" charset="-79"/>
            <a:cs typeface="Aharoni" panose="02010803020104030203" pitchFamily="2" charset="-79"/>
          </a:endParaRPr>
        </a:p>
      </dsp:txBody>
      <dsp:txXfrm>
        <a:off x="414717" y="32703"/>
        <a:ext cx="7190614" cy="994688"/>
      </dsp:txXfrm>
    </dsp:sp>
    <dsp:sp modelId="{B54637C8-9988-45F2-99AA-736C9E9F5629}">
      <dsp:nvSpPr>
        <dsp:cNvPr id="0" name=""/>
        <dsp:cNvSpPr/>
      </dsp:nvSpPr>
      <dsp:spPr>
        <a:xfrm>
          <a:off x="383771" y="1248522"/>
          <a:ext cx="1056580" cy="1056580"/>
        </a:xfrm>
        <a:prstGeom prst="roundRect">
          <a:avLst>
            <a:gd name="adj" fmla="val 16670"/>
          </a:avLst>
        </a:prstGeom>
        <a:blipFill rotWithShape="1">
          <a:blip xmlns:r="http://schemas.openxmlformats.org/officeDocument/2006/relationships" r:embed="rId1"/>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4B1C1-063C-4FE2-9038-83F2CC326766}">
      <dsp:nvSpPr>
        <dsp:cNvPr id="0" name=""/>
        <dsp:cNvSpPr/>
      </dsp:nvSpPr>
      <dsp:spPr>
        <a:xfrm>
          <a:off x="1503747" y="1248522"/>
          <a:ext cx="6132530" cy="1056580"/>
        </a:xfrm>
        <a:prstGeom prst="roundRect">
          <a:avLst>
            <a:gd name="adj" fmla="val 16670"/>
          </a:avLst>
        </a:prstGeom>
        <a:solidFill>
          <a:schemeClr val="accent3">
            <a:lumMod val="20000"/>
            <a:lumOff val="80000"/>
          </a:schemeClr>
        </a:solidFill>
        <a:ln w="425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b="1" kern="1200" dirty="0" err="1" smtClean="0">
              <a:solidFill>
                <a:srgbClr val="FF0000"/>
              </a:solidFill>
            </a:rPr>
            <a:t>Amalan</a:t>
          </a:r>
          <a:r>
            <a:rPr lang="en-US" sz="1800" b="1" kern="1200" dirty="0" smtClean="0">
              <a:solidFill>
                <a:srgbClr val="FF0000"/>
              </a:solidFill>
            </a:rPr>
            <a:t> </a:t>
          </a:r>
          <a:r>
            <a:rPr lang="en-US" sz="1800" b="1" kern="1200" dirty="0" err="1" smtClean="0">
              <a:solidFill>
                <a:srgbClr val="FF0000"/>
              </a:solidFill>
            </a:rPr>
            <a:t>ziarah</a:t>
          </a:r>
          <a:r>
            <a:rPr lang="en-US" sz="1800" b="1" kern="1200" dirty="0" smtClean="0">
              <a:solidFill>
                <a:srgbClr val="FF0000"/>
              </a:solidFill>
            </a:rPr>
            <a:t> </a:t>
          </a:r>
          <a:r>
            <a:rPr lang="en-US" sz="1800" b="1" kern="1200" dirty="0" err="1" smtClean="0">
              <a:solidFill>
                <a:srgbClr val="FF0000"/>
              </a:solidFill>
            </a:rPr>
            <a:t>merupakan</a:t>
          </a:r>
          <a:r>
            <a:rPr lang="en-US" sz="1800" b="1" kern="1200" dirty="0" smtClean="0">
              <a:solidFill>
                <a:srgbClr val="FF0000"/>
              </a:solidFill>
            </a:rPr>
            <a:t> </a:t>
          </a:r>
          <a:r>
            <a:rPr lang="en-US" sz="1800" b="1" kern="1200" dirty="0" err="1" smtClean="0">
              <a:solidFill>
                <a:srgbClr val="FF0000"/>
              </a:solidFill>
            </a:rPr>
            <a:t>satu</a:t>
          </a:r>
          <a:r>
            <a:rPr lang="en-US" sz="1800" b="1" kern="1200" dirty="0" smtClean="0">
              <a:solidFill>
                <a:srgbClr val="FF0000"/>
              </a:solidFill>
            </a:rPr>
            <a:t> </a:t>
          </a:r>
          <a:r>
            <a:rPr lang="en-US" sz="1800" b="1" kern="1200" dirty="0" err="1" smtClean="0">
              <a:solidFill>
                <a:srgbClr val="FF0000"/>
              </a:solidFill>
            </a:rPr>
            <a:t>amalan</a:t>
          </a:r>
          <a:r>
            <a:rPr lang="en-US" sz="1800" b="1" kern="1200" dirty="0" smtClean="0">
              <a:solidFill>
                <a:srgbClr val="FF0000"/>
              </a:solidFill>
            </a:rPr>
            <a:t> yang </a:t>
          </a:r>
          <a:r>
            <a:rPr lang="en-US" sz="1800" b="1" kern="1200" dirty="0" err="1" smtClean="0">
              <a:solidFill>
                <a:srgbClr val="FF0000"/>
              </a:solidFill>
            </a:rPr>
            <a:t>dituntut</a:t>
          </a:r>
          <a:r>
            <a:rPr lang="en-US" sz="1800" b="1" kern="1200" dirty="0" smtClean="0">
              <a:solidFill>
                <a:srgbClr val="FF0000"/>
              </a:solidFill>
            </a:rPr>
            <a:t> </a:t>
          </a:r>
          <a:r>
            <a:rPr lang="en-US" sz="1800" b="1" kern="1200" dirty="0" err="1" smtClean="0">
              <a:solidFill>
                <a:srgbClr val="FF0000"/>
              </a:solidFill>
            </a:rPr>
            <a:t>dalam</a:t>
          </a:r>
          <a:r>
            <a:rPr lang="en-US" sz="1800" b="1" kern="1200" dirty="0" smtClean="0">
              <a:solidFill>
                <a:srgbClr val="FF0000"/>
              </a:solidFill>
            </a:rPr>
            <a:t> Islam </a:t>
          </a:r>
          <a:r>
            <a:rPr lang="en-US" sz="1800" b="1" kern="1200" dirty="0" err="1" smtClean="0">
              <a:solidFill>
                <a:srgbClr val="FF0000"/>
              </a:solidFill>
            </a:rPr>
            <a:t>dalam</a:t>
          </a:r>
          <a:r>
            <a:rPr lang="en-US" sz="1800" b="1" kern="1200" dirty="0" smtClean="0">
              <a:solidFill>
                <a:srgbClr val="FF0000"/>
              </a:solidFill>
            </a:rPr>
            <a:t> </a:t>
          </a:r>
          <a:r>
            <a:rPr lang="en-US" sz="1800" b="1" kern="1200" dirty="0" err="1" smtClean="0">
              <a:solidFill>
                <a:srgbClr val="FF0000"/>
              </a:solidFill>
            </a:rPr>
            <a:t>memenuhi</a:t>
          </a:r>
          <a:r>
            <a:rPr lang="en-US" sz="1800" b="1" kern="1200" dirty="0" smtClean="0">
              <a:solidFill>
                <a:srgbClr val="FF0000"/>
              </a:solidFill>
            </a:rPr>
            <a:t> </a:t>
          </a:r>
          <a:r>
            <a:rPr lang="en-US" sz="1800" b="1" kern="1200" dirty="0" err="1" smtClean="0">
              <a:solidFill>
                <a:srgbClr val="FF0000"/>
              </a:solidFill>
            </a:rPr>
            <a:t>hak-hak</a:t>
          </a:r>
          <a:r>
            <a:rPr lang="en-US" sz="1800" b="1" kern="1200" dirty="0" smtClean="0">
              <a:solidFill>
                <a:srgbClr val="FF0000"/>
              </a:solidFill>
            </a:rPr>
            <a:t> </a:t>
          </a:r>
          <a:r>
            <a:rPr lang="en-US" sz="1800" b="1" kern="1200" dirty="0" err="1" smtClean="0">
              <a:solidFill>
                <a:srgbClr val="FF0000"/>
              </a:solidFill>
            </a:rPr>
            <a:t>sesama</a:t>
          </a:r>
          <a:r>
            <a:rPr lang="en-US" sz="1800" b="1" kern="1200" dirty="0" smtClean="0">
              <a:solidFill>
                <a:srgbClr val="FF0000"/>
              </a:solidFill>
            </a:rPr>
            <a:t> </a:t>
          </a:r>
          <a:r>
            <a:rPr lang="en-US" sz="1800" b="1" kern="1200" dirty="0" err="1" smtClean="0">
              <a:solidFill>
                <a:srgbClr val="FF0000"/>
              </a:solidFill>
            </a:rPr>
            <a:t>manusia</a:t>
          </a:r>
          <a:r>
            <a:rPr lang="en-US" sz="1800" b="1" kern="1200" dirty="0" smtClean="0">
              <a:solidFill>
                <a:srgbClr val="FF0000"/>
              </a:solidFill>
            </a:rPr>
            <a:t> .</a:t>
          </a:r>
        </a:p>
        <a:p>
          <a:pPr lvl="0" algn="ctr" defTabSz="577850">
            <a:lnSpc>
              <a:spcPct val="90000"/>
            </a:lnSpc>
            <a:spcBef>
              <a:spcPct val="0"/>
            </a:spcBef>
            <a:spcAft>
              <a:spcPct val="35000"/>
            </a:spcAft>
          </a:pPr>
          <a:endParaRPr lang="en-US" sz="1400" kern="1200" dirty="0"/>
        </a:p>
      </dsp:txBody>
      <dsp:txXfrm>
        <a:off x="1555334" y="1300109"/>
        <a:ext cx="6029356" cy="953406"/>
      </dsp:txXfrm>
    </dsp:sp>
    <dsp:sp modelId="{BD423E6F-6095-4F3E-BDE6-EC2CB0AA605E}">
      <dsp:nvSpPr>
        <dsp:cNvPr id="0" name=""/>
        <dsp:cNvSpPr/>
      </dsp:nvSpPr>
      <dsp:spPr>
        <a:xfrm>
          <a:off x="383771" y="2431892"/>
          <a:ext cx="1056580" cy="1056580"/>
        </a:xfrm>
        <a:prstGeom prst="roundRect">
          <a:avLst>
            <a:gd name="adj" fmla="val 16670"/>
          </a:avLst>
        </a:prstGeom>
        <a:blipFill rotWithShape="1">
          <a:blip xmlns:r="http://schemas.openxmlformats.org/officeDocument/2006/relationships" r:embed="rId1"/>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6686C-1CA2-4552-AD4C-DD6F4AB4C7D4}">
      <dsp:nvSpPr>
        <dsp:cNvPr id="0" name=""/>
        <dsp:cNvSpPr/>
      </dsp:nvSpPr>
      <dsp:spPr>
        <a:xfrm>
          <a:off x="1503747" y="2431892"/>
          <a:ext cx="6132530" cy="1056580"/>
        </a:xfrm>
        <a:prstGeom prst="roundRect">
          <a:avLst>
            <a:gd name="adj" fmla="val 16670"/>
          </a:avLst>
        </a:prstGeom>
        <a:solidFill>
          <a:schemeClr val="accent3">
            <a:lumMod val="60000"/>
            <a:lumOff val="40000"/>
          </a:schemeClr>
        </a:solidFill>
        <a:ln w="425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accent2">
                  <a:lumMod val="50000"/>
                </a:schemeClr>
              </a:solidFill>
            </a:rPr>
            <a:t>Media </a:t>
          </a:r>
          <a:r>
            <a:rPr lang="en-US" sz="1900" b="1" kern="1200" dirty="0" err="1" smtClean="0">
              <a:solidFill>
                <a:schemeClr val="accent2">
                  <a:lumMod val="50000"/>
                </a:schemeClr>
              </a:solidFill>
            </a:rPr>
            <a:t>sosial</a:t>
          </a:r>
          <a:r>
            <a:rPr lang="en-US" sz="1900" b="1" kern="1200" dirty="0" smtClean="0">
              <a:solidFill>
                <a:schemeClr val="accent2">
                  <a:lumMod val="50000"/>
                </a:schemeClr>
              </a:solidFill>
            </a:rPr>
            <a:t> </a:t>
          </a:r>
          <a:r>
            <a:rPr lang="en-US" sz="1900" b="1" kern="1200" dirty="0" err="1" smtClean="0">
              <a:solidFill>
                <a:schemeClr val="accent2">
                  <a:lumMod val="50000"/>
                </a:schemeClr>
              </a:solidFill>
            </a:rPr>
            <a:t>perlu</a:t>
          </a:r>
          <a:r>
            <a:rPr lang="en-US" sz="1900" b="1" kern="1200" dirty="0" smtClean="0">
              <a:solidFill>
                <a:schemeClr val="accent2">
                  <a:lumMod val="50000"/>
                </a:schemeClr>
              </a:solidFill>
            </a:rPr>
            <a:t> </a:t>
          </a:r>
          <a:r>
            <a:rPr lang="en-US" sz="1900" b="1" kern="1200" dirty="0" err="1" smtClean="0">
              <a:solidFill>
                <a:schemeClr val="accent2">
                  <a:lumMod val="50000"/>
                </a:schemeClr>
              </a:solidFill>
            </a:rPr>
            <a:t>diatasi</a:t>
          </a:r>
          <a:r>
            <a:rPr lang="en-US" sz="1900" b="1" kern="1200" dirty="0" smtClean="0">
              <a:solidFill>
                <a:schemeClr val="accent2">
                  <a:lumMod val="50000"/>
                </a:schemeClr>
              </a:solidFill>
            </a:rPr>
            <a:t> </a:t>
          </a:r>
          <a:r>
            <a:rPr lang="en-US" sz="1900" b="1" kern="1200" dirty="0" err="1" smtClean="0">
              <a:solidFill>
                <a:schemeClr val="accent2">
                  <a:lumMod val="50000"/>
                </a:schemeClr>
              </a:solidFill>
            </a:rPr>
            <a:t>kerana</a:t>
          </a:r>
          <a:r>
            <a:rPr lang="en-US" sz="1900" b="1" kern="1200" dirty="0" smtClean="0">
              <a:solidFill>
                <a:schemeClr val="accent2">
                  <a:lumMod val="50000"/>
                </a:schemeClr>
              </a:solidFill>
            </a:rPr>
            <a:t> </a:t>
          </a:r>
          <a:r>
            <a:rPr lang="en-US" sz="1900" b="1" kern="1200" dirty="0" err="1" smtClean="0">
              <a:solidFill>
                <a:schemeClr val="accent2">
                  <a:lumMod val="50000"/>
                </a:schemeClr>
              </a:solidFill>
            </a:rPr>
            <a:t>ia</a:t>
          </a:r>
          <a:r>
            <a:rPr lang="en-US" sz="1900" b="1" kern="1200" dirty="0" smtClean="0">
              <a:solidFill>
                <a:schemeClr val="accent2">
                  <a:lumMod val="50000"/>
                </a:schemeClr>
              </a:solidFill>
            </a:rPr>
            <a:t> </a:t>
          </a:r>
          <a:r>
            <a:rPr lang="en-US" sz="1900" b="1" kern="1200" dirty="0" err="1" smtClean="0">
              <a:solidFill>
                <a:schemeClr val="accent2">
                  <a:lumMod val="50000"/>
                </a:schemeClr>
              </a:solidFill>
            </a:rPr>
            <a:t>boleh</a:t>
          </a:r>
          <a:r>
            <a:rPr lang="en-US" sz="1900" b="1" kern="1200" dirty="0" smtClean="0">
              <a:solidFill>
                <a:schemeClr val="accent2">
                  <a:lumMod val="50000"/>
                </a:schemeClr>
              </a:solidFill>
            </a:rPr>
            <a:t> </a:t>
          </a:r>
          <a:r>
            <a:rPr lang="en-US" sz="1900" b="1" kern="1200" dirty="0" err="1" smtClean="0">
              <a:solidFill>
                <a:schemeClr val="accent2">
                  <a:lumMod val="50000"/>
                </a:schemeClr>
              </a:solidFill>
            </a:rPr>
            <a:t>merencatkan</a:t>
          </a:r>
          <a:r>
            <a:rPr lang="en-US" sz="1900" b="1" kern="1200" dirty="0" smtClean="0">
              <a:solidFill>
                <a:schemeClr val="accent2">
                  <a:lumMod val="50000"/>
                </a:schemeClr>
              </a:solidFill>
            </a:rPr>
            <a:t> </a:t>
          </a:r>
          <a:r>
            <a:rPr lang="en-US" sz="1900" b="1" kern="1200" dirty="0" err="1" smtClean="0">
              <a:solidFill>
                <a:schemeClr val="accent2">
                  <a:lumMod val="50000"/>
                </a:schemeClr>
              </a:solidFill>
            </a:rPr>
            <a:t>objektif</a:t>
          </a:r>
          <a:r>
            <a:rPr lang="en-US" sz="1900" b="1" kern="1200" dirty="0" smtClean="0">
              <a:solidFill>
                <a:schemeClr val="accent2">
                  <a:lumMod val="50000"/>
                </a:schemeClr>
              </a:solidFill>
            </a:rPr>
            <a:t> </a:t>
          </a:r>
          <a:r>
            <a:rPr lang="en-US" sz="1900" b="1" kern="1200" dirty="0" err="1" smtClean="0">
              <a:solidFill>
                <a:schemeClr val="accent2">
                  <a:lumMod val="50000"/>
                </a:schemeClr>
              </a:solidFill>
            </a:rPr>
            <a:t>amalan</a:t>
          </a:r>
          <a:r>
            <a:rPr lang="en-US" sz="1900" b="1" kern="1200" dirty="0" smtClean="0">
              <a:solidFill>
                <a:schemeClr val="accent2">
                  <a:lumMod val="50000"/>
                </a:schemeClr>
              </a:solidFill>
            </a:rPr>
            <a:t> </a:t>
          </a:r>
          <a:r>
            <a:rPr lang="en-US" sz="1900" b="1" kern="1200" dirty="0" err="1" smtClean="0">
              <a:solidFill>
                <a:schemeClr val="accent2">
                  <a:lumMod val="50000"/>
                </a:schemeClr>
              </a:solidFill>
            </a:rPr>
            <a:t>ziarah</a:t>
          </a:r>
          <a:endParaRPr lang="en-US" sz="1900" kern="1200" dirty="0">
            <a:solidFill>
              <a:schemeClr val="accent2">
                <a:lumMod val="50000"/>
              </a:schemeClr>
            </a:solidFill>
          </a:endParaRPr>
        </a:p>
      </dsp:txBody>
      <dsp:txXfrm>
        <a:off x="1555334" y="2483479"/>
        <a:ext cx="6029356" cy="953406"/>
      </dsp:txXfrm>
    </dsp:sp>
    <dsp:sp modelId="{AFEB0A6C-75E0-43A0-AD30-0DAE1041682D}">
      <dsp:nvSpPr>
        <dsp:cNvPr id="0" name=""/>
        <dsp:cNvSpPr/>
      </dsp:nvSpPr>
      <dsp:spPr>
        <a:xfrm>
          <a:off x="383771" y="3615262"/>
          <a:ext cx="1056580" cy="1056580"/>
        </a:xfrm>
        <a:prstGeom prst="roundRect">
          <a:avLst>
            <a:gd name="adj" fmla="val 16670"/>
          </a:avLst>
        </a:prstGeom>
        <a:blipFill rotWithShape="1">
          <a:blip xmlns:r="http://schemas.openxmlformats.org/officeDocument/2006/relationships" r:embed="rId1"/>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465E57-5B45-428D-B9F4-D7B09E1DA80D}">
      <dsp:nvSpPr>
        <dsp:cNvPr id="0" name=""/>
        <dsp:cNvSpPr/>
      </dsp:nvSpPr>
      <dsp:spPr>
        <a:xfrm>
          <a:off x="1503747" y="3615262"/>
          <a:ext cx="6132530" cy="1056580"/>
        </a:xfrm>
        <a:prstGeom prst="roundRect">
          <a:avLst>
            <a:gd name="adj" fmla="val 16670"/>
          </a:avLst>
        </a:prstGeom>
        <a:solidFill>
          <a:schemeClr val="accent3">
            <a:lumMod val="60000"/>
            <a:lumOff val="40000"/>
          </a:schemeClr>
        </a:solidFill>
        <a:ln w="425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b="1" kern="1200" dirty="0" err="1" smtClean="0">
              <a:solidFill>
                <a:srgbClr val="C00000"/>
              </a:solidFill>
            </a:rPr>
            <a:t>Solat</a:t>
          </a:r>
          <a:r>
            <a:rPr lang="en-US" sz="1600" b="1" kern="1200" dirty="0" smtClean="0">
              <a:solidFill>
                <a:srgbClr val="C00000"/>
              </a:solidFill>
            </a:rPr>
            <a:t> </a:t>
          </a:r>
          <a:r>
            <a:rPr lang="en-US" sz="1600" b="1" kern="1200" dirty="0" err="1" smtClean="0">
              <a:solidFill>
                <a:srgbClr val="C00000"/>
              </a:solidFill>
            </a:rPr>
            <a:t>merupakan</a:t>
          </a:r>
          <a:r>
            <a:rPr lang="en-US" sz="1600" b="1" kern="1200" dirty="0" smtClean="0">
              <a:solidFill>
                <a:srgbClr val="C00000"/>
              </a:solidFill>
            </a:rPr>
            <a:t> </a:t>
          </a:r>
          <a:r>
            <a:rPr lang="en-US" sz="1600" b="1" kern="1200" dirty="0" err="1" smtClean="0">
              <a:solidFill>
                <a:srgbClr val="C00000"/>
              </a:solidFill>
            </a:rPr>
            <a:t>amalan</a:t>
          </a:r>
          <a:r>
            <a:rPr lang="en-US" sz="1600" b="1" kern="1200" dirty="0" smtClean="0">
              <a:solidFill>
                <a:srgbClr val="C00000"/>
              </a:solidFill>
            </a:rPr>
            <a:t> </a:t>
          </a:r>
          <a:r>
            <a:rPr lang="en-US" sz="1600" b="1" kern="1200" dirty="0" err="1" smtClean="0">
              <a:solidFill>
                <a:srgbClr val="C00000"/>
              </a:solidFill>
            </a:rPr>
            <a:t>ibadah</a:t>
          </a:r>
          <a:r>
            <a:rPr lang="en-US" sz="1600" b="1" kern="1200" dirty="0" smtClean="0">
              <a:solidFill>
                <a:srgbClr val="C00000"/>
              </a:solidFill>
            </a:rPr>
            <a:t> yang </a:t>
          </a:r>
          <a:r>
            <a:rPr lang="en-US" sz="1600" b="1" kern="1200" dirty="0" err="1" smtClean="0">
              <a:solidFill>
                <a:srgbClr val="C00000"/>
              </a:solidFill>
            </a:rPr>
            <a:t>wajib</a:t>
          </a:r>
          <a:r>
            <a:rPr lang="en-US" sz="1600" b="1" kern="1200" dirty="0" smtClean="0">
              <a:solidFill>
                <a:srgbClr val="C00000"/>
              </a:solidFill>
            </a:rPr>
            <a:t> </a:t>
          </a:r>
          <a:r>
            <a:rPr lang="en-US" sz="1600" b="1" kern="1200" dirty="0" err="1" smtClean="0">
              <a:solidFill>
                <a:srgbClr val="C00000"/>
              </a:solidFill>
            </a:rPr>
            <a:t>dipelihara</a:t>
          </a:r>
          <a:r>
            <a:rPr lang="en-US" sz="1600" b="1" kern="1200" dirty="0" smtClean="0">
              <a:solidFill>
                <a:srgbClr val="C00000"/>
              </a:solidFill>
            </a:rPr>
            <a:t> </a:t>
          </a:r>
          <a:r>
            <a:rPr lang="en-US" sz="1600" b="1" kern="1200" dirty="0" err="1" smtClean="0">
              <a:solidFill>
                <a:srgbClr val="C00000"/>
              </a:solidFill>
            </a:rPr>
            <a:t>dan</a:t>
          </a:r>
          <a:r>
            <a:rPr lang="en-US" sz="1600" b="1" kern="1200" dirty="0" smtClean="0">
              <a:solidFill>
                <a:srgbClr val="C00000"/>
              </a:solidFill>
            </a:rPr>
            <a:t> </a:t>
          </a:r>
          <a:r>
            <a:rPr lang="en-US" sz="1600" b="1" kern="1200" dirty="0" err="1" smtClean="0">
              <a:solidFill>
                <a:srgbClr val="C00000"/>
              </a:solidFill>
            </a:rPr>
            <a:t>ditunaikan</a:t>
          </a:r>
          <a:r>
            <a:rPr lang="en-US" sz="1600" b="1" kern="1200" dirty="0" smtClean="0">
              <a:solidFill>
                <a:srgbClr val="C00000"/>
              </a:solidFill>
            </a:rPr>
            <a:t> </a:t>
          </a:r>
          <a:r>
            <a:rPr lang="en-US" sz="1600" b="1" kern="1200" dirty="0" err="1" smtClean="0">
              <a:solidFill>
                <a:srgbClr val="C00000"/>
              </a:solidFill>
            </a:rPr>
            <a:t>walau</a:t>
          </a:r>
          <a:r>
            <a:rPr lang="en-US" sz="1600" b="1" kern="1200" dirty="0" smtClean="0">
              <a:solidFill>
                <a:srgbClr val="C00000"/>
              </a:solidFill>
            </a:rPr>
            <a:t> </a:t>
          </a:r>
          <a:r>
            <a:rPr lang="en-US" sz="1600" b="1" kern="1200" dirty="0" err="1" smtClean="0">
              <a:solidFill>
                <a:srgbClr val="C00000"/>
              </a:solidFill>
            </a:rPr>
            <a:t>sesibuk</a:t>
          </a:r>
          <a:r>
            <a:rPr lang="en-US" sz="1600" b="1" kern="1200" dirty="0" smtClean="0">
              <a:solidFill>
                <a:srgbClr val="C00000"/>
              </a:solidFill>
            </a:rPr>
            <a:t> mana pun </a:t>
          </a:r>
          <a:r>
            <a:rPr lang="en-US" sz="1600" b="1" kern="1200" dirty="0" err="1" smtClean="0">
              <a:solidFill>
                <a:srgbClr val="C00000"/>
              </a:solidFill>
            </a:rPr>
            <a:t>kita</a:t>
          </a:r>
          <a:r>
            <a:rPr lang="en-US" sz="1600" b="1" kern="1200" dirty="0" smtClean="0">
              <a:solidFill>
                <a:srgbClr val="C00000"/>
              </a:solidFill>
            </a:rPr>
            <a:t>.</a:t>
          </a:r>
          <a:r>
            <a:rPr lang="en-US" sz="1600" kern="1200" dirty="0" smtClean="0">
              <a:solidFill>
                <a:srgbClr val="C00000"/>
              </a:solidFill>
            </a:rPr>
            <a:t> </a:t>
          </a:r>
        </a:p>
        <a:p>
          <a:pPr lvl="0" algn="ctr" defTabSz="577850">
            <a:lnSpc>
              <a:spcPct val="90000"/>
            </a:lnSpc>
            <a:spcBef>
              <a:spcPct val="0"/>
            </a:spcBef>
            <a:spcAft>
              <a:spcPct val="35000"/>
            </a:spcAft>
          </a:pPr>
          <a:endParaRPr lang="en-US" sz="1400" kern="1200" dirty="0"/>
        </a:p>
      </dsp:txBody>
      <dsp:txXfrm>
        <a:off x="1555334" y="3666849"/>
        <a:ext cx="6029356" cy="9534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1284E-CB2D-4255-BFD7-B8F64C8976CA}" type="datetimeFigureOut">
              <a:rPr lang="en-US" smtClean="0"/>
              <a:t>6/13/2018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014E3-333F-4B95-AA55-798E11A2D48E}" type="slidenum">
              <a:rPr lang="en-US" smtClean="0"/>
              <a:t>‹#›</a:t>
            </a:fld>
            <a:endParaRPr lang="en-US"/>
          </a:p>
        </p:txBody>
      </p:sp>
    </p:spTree>
    <p:extLst>
      <p:ext uri="{BB962C8B-B14F-4D97-AF65-F5344CB8AC3E}">
        <p14:creationId xmlns:p14="http://schemas.microsoft.com/office/powerpoint/2010/main" val="373169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15D4350-861A-49F6-91E3-9D1F323889D8}" type="datetime1">
              <a:rPr lang="en-US" smtClean="0"/>
              <a:t>6/13/2018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A2C6C06D-9354-4418-B193-2D54458AB2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34D592-8648-4621-9B9C-C37574C47A1B}" type="datetime1">
              <a:rPr lang="en-US" smtClean="0"/>
              <a:t>6/13/2018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2C6C06D-9354-4418-B193-2D54458AB2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72E74A-72CF-46C3-A0FB-81A1BE397084}" type="datetime1">
              <a:rPr lang="en-US" smtClean="0"/>
              <a:t>6/13/2018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2C6C06D-9354-4418-B193-2D54458AB2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033AE08-1071-4E04-8D51-848D9B3CAE4C}" type="datetime1">
              <a:rPr lang="en-US" smtClean="0"/>
              <a:t>6/13/2018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2C6C06D-9354-4418-B193-2D54458AB2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C05C5B-E753-4A2F-9054-1A7E2FEA37B6}" type="datetime1">
              <a:rPr lang="en-US" smtClean="0"/>
              <a:t>6/13/2018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2C6C06D-9354-4418-B193-2D54458AB2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3431BB-FF21-4444-B0D3-72B6014ED789}" type="datetime1">
              <a:rPr lang="en-US" smtClean="0"/>
              <a:t>6/13/2018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2C6C06D-9354-4418-B193-2D54458AB2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731338E-359F-4722-9AC0-C1DD616F2339}" type="datetime1">
              <a:rPr lang="en-US" smtClean="0"/>
              <a:t>6/13/2018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2C6C06D-9354-4418-B193-2D54458AB2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AD211B7-B26D-410B-8828-26AE4B30464F}" type="datetime1">
              <a:rPr lang="en-US" smtClean="0"/>
              <a:t>6/13/2018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2C6C06D-9354-4418-B193-2D54458AB2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CDCD751-7D1E-4529-AA46-1BE4814F762D}" type="datetime1">
              <a:rPr lang="en-US" smtClean="0"/>
              <a:t>6/13/2018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2C6C06D-9354-4418-B193-2D54458AB2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7DB49F-4FFA-4DA7-9522-E2616DD3A482}" type="datetime1">
              <a:rPr lang="en-US" smtClean="0"/>
              <a:t>6/13/2018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2C6C06D-9354-4418-B193-2D54458AB2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DCCEA45-6EA5-4BB2-840C-E5B870827F2B}" type="datetime1">
              <a:rPr lang="en-US" smtClean="0"/>
              <a:t>6/13/2018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2C6C06D-9354-4418-B193-2D54458AB25B}"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DBFACE6-E77F-4FC2-A170-C42865250C4E}" type="datetime1">
              <a:rPr lang="en-US" smtClean="0"/>
              <a:t>6/13/2018</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2C6C06D-9354-4418-B193-2D54458AB2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ng"/><Relationship Id="rId7" Type="http://schemas.openxmlformats.org/officeDocument/2006/relationships/diagramQuickStyle" Target="../diagrams/quickStyle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png"/><Relationship Id="rId9" Type="http://schemas.microsoft.com/office/2007/relationships/diagramDrawing" Target="../diagrams/drawing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858000"/>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4" name="TextBox 3"/>
          <p:cNvSpPr txBox="1"/>
          <p:nvPr/>
        </p:nvSpPr>
        <p:spPr>
          <a:xfrm>
            <a:off x="3962400" y="4724400"/>
            <a:ext cx="266420" cy="369332"/>
          </a:xfrm>
          <a:prstGeom prst="rect">
            <a:avLst/>
          </a:prstGeom>
          <a:noFill/>
        </p:spPr>
        <p:txBody>
          <a:bodyPr wrap="none" rtlCol="0">
            <a:spAutoFit/>
          </a:bodyPr>
          <a:lstStyle/>
          <a:p>
            <a:r>
              <a:rPr lang="en-US" dirty="0" smtClean="0"/>
              <a:t> </a:t>
            </a:r>
            <a:endParaRPr lang="en-US" dirty="0"/>
          </a:p>
        </p:txBody>
      </p:sp>
      <p:sp>
        <p:nvSpPr>
          <p:cNvPr id="16" name="TextBox 15"/>
          <p:cNvSpPr txBox="1"/>
          <p:nvPr/>
        </p:nvSpPr>
        <p:spPr>
          <a:xfrm>
            <a:off x="2783994" y="5865511"/>
            <a:ext cx="3576021" cy="369332"/>
          </a:xfrm>
          <a:prstGeom prst="rect">
            <a:avLst/>
          </a:prstGeom>
          <a:noFill/>
        </p:spPr>
        <p:txBody>
          <a:bodyPr wrap="square" rtlCol="0">
            <a:spAutoFit/>
          </a:bodyPr>
          <a:lstStyle/>
          <a:p>
            <a:r>
              <a:rPr lang="en-US" b="1" dirty="0" smtClean="0">
                <a:solidFill>
                  <a:srgbClr val="7030A0"/>
                </a:solidFill>
                <a:latin typeface="Algerian" panose="04020705040A02060702" pitchFamily="82" charset="0"/>
                <a:cs typeface="Aharoni" panose="02010803020104030203" pitchFamily="2" charset="-79"/>
              </a:rPr>
              <a:t>1Syawal 1439H/15 Jun 2018</a:t>
            </a:r>
            <a:endParaRPr lang="en-US" b="1" dirty="0">
              <a:solidFill>
                <a:srgbClr val="7030A0"/>
              </a:solidFill>
              <a:latin typeface="Algerian" panose="04020705040A02060702" pitchFamily="82" charset="0"/>
              <a:cs typeface="Aharoni" panose="02010803020104030203" pitchFamily="2" charset="-79"/>
            </a:endParaRPr>
          </a:p>
        </p:txBody>
      </p:sp>
      <p:sp>
        <p:nvSpPr>
          <p:cNvPr id="5" name="Slide Number Placeholder 4"/>
          <p:cNvSpPr>
            <a:spLocks noGrp="1"/>
          </p:cNvSpPr>
          <p:nvPr>
            <p:ph type="sldNum" sz="quarter" idx="12"/>
          </p:nvPr>
        </p:nvSpPr>
        <p:spPr/>
        <p:txBody>
          <a:bodyPr/>
          <a:lstStyle/>
          <a:p>
            <a:fld id="{A2C6C06D-9354-4418-B193-2D54458AB25B}" type="slidenum">
              <a:rPr lang="en-US" smtClean="0"/>
              <a:t>1</a:t>
            </a:fld>
            <a:endParaRPr lang="en-US"/>
          </a:p>
        </p:txBody>
      </p:sp>
      <p:sp>
        <p:nvSpPr>
          <p:cNvPr id="2" name="Rectangle 1"/>
          <p:cNvSpPr/>
          <p:nvPr/>
        </p:nvSpPr>
        <p:spPr>
          <a:xfrm>
            <a:off x="949061" y="2967335"/>
            <a:ext cx="7245894" cy="221599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ZIARAH </a:t>
            </a:r>
          </a:p>
          <a:p>
            <a:pPr algn="ct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PERKUKUH UKHUWAH</a:t>
            </a:r>
          </a:p>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1652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2" name="Rectangle 1"/>
          <p:cNvSpPr/>
          <p:nvPr/>
        </p:nvSpPr>
        <p:spPr>
          <a:xfrm>
            <a:off x="609600" y="4495800"/>
            <a:ext cx="7848600" cy="2246769"/>
          </a:xfrm>
          <a:prstGeom prst="rect">
            <a:avLst/>
          </a:prstGeom>
        </p:spPr>
        <p:txBody>
          <a:bodyPr wrap="square">
            <a:spAutoFit/>
          </a:bodyPr>
          <a:lstStyle/>
          <a:p>
            <a:pPr algn="ctr"/>
            <a:r>
              <a:rPr lang="ms-MY" sz="2800" b="1" dirty="0" smtClean="0">
                <a:solidFill>
                  <a:srgbClr val="C00000"/>
                </a:solidFill>
              </a:rPr>
              <a:t>Maksudnya:</a:t>
            </a:r>
          </a:p>
          <a:p>
            <a:pPr algn="ctr"/>
            <a:r>
              <a:rPr lang="ms-MY" sz="2800" b="1" i="1" dirty="0" smtClean="0">
                <a:latin typeface="Aharoni" panose="02010803020104030203" pitchFamily="2" charset="-79"/>
                <a:cs typeface="Aharoni" panose="02010803020104030203" pitchFamily="2" charset="-79"/>
              </a:rPr>
              <a:t> </a:t>
            </a:r>
            <a:r>
              <a:rPr lang="ms-MY" sz="2800" b="1" dirty="0">
                <a:latin typeface="Aharoni" panose="02010803020104030203" pitchFamily="2" charset="-79"/>
                <a:cs typeface="Aharoni" panose="02010803020104030203" pitchFamily="2" charset="-79"/>
              </a:rPr>
              <a:t>“</a:t>
            </a:r>
            <a:r>
              <a:rPr lang="en-US" sz="2800" b="1" i="1" dirty="0" err="1">
                <a:latin typeface="Aharoni" panose="02010803020104030203" pitchFamily="2" charset="-79"/>
                <a:cs typeface="Aharoni" panose="02010803020104030203" pitchFamily="2" charset="-79"/>
              </a:rPr>
              <a:t>Sebenarnya</a:t>
            </a:r>
            <a:r>
              <a:rPr lang="en-US" sz="2800" b="1" i="1" dirty="0">
                <a:latin typeface="Aharoni" panose="02010803020104030203" pitchFamily="2" charset="-79"/>
                <a:cs typeface="Aharoni" panose="02010803020104030203" pitchFamily="2" charset="-79"/>
              </a:rPr>
              <a:t> orang </a:t>
            </a:r>
            <a:r>
              <a:rPr lang="en-US" sz="2800" b="1" i="1" dirty="0" err="1">
                <a:latin typeface="Aharoni" panose="02010803020104030203" pitchFamily="2" charset="-79"/>
                <a:cs typeface="Aharoni" panose="02010803020104030203" pitchFamily="2" charset="-79"/>
              </a:rPr>
              <a:t>beriman</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itu</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bersaudara</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maka</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damaikanlah</a:t>
            </a:r>
            <a:r>
              <a:rPr lang="en-US" sz="2800" b="1" i="1" dirty="0">
                <a:latin typeface="Aharoni" panose="02010803020104030203" pitchFamily="2" charset="-79"/>
                <a:cs typeface="Aharoni" panose="02010803020104030203" pitchFamily="2" charset="-79"/>
              </a:rPr>
              <a:t> di </a:t>
            </a:r>
            <a:r>
              <a:rPr lang="en-US" sz="2800" b="1" i="1" dirty="0" err="1">
                <a:latin typeface="Aharoni" panose="02010803020104030203" pitchFamily="2" charset="-79"/>
                <a:cs typeface="Aharoni" panose="02010803020104030203" pitchFamily="2" charset="-79"/>
              </a:rPr>
              <a:t>antara</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dua</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saudara</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kamu</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itu</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dan</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bertaqwalah</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kepada</a:t>
            </a:r>
            <a:r>
              <a:rPr lang="en-US" sz="2800" b="1" i="1" dirty="0">
                <a:latin typeface="Aharoni" panose="02010803020104030203" pitchFamily="2" charset="-79"/>
                <a:cs typeface="Aharoni" panose="02010803020104030203" pitchFamily="2" charset="-79"/>
              </a:rPr>
              <a:t> Allah agar </a:t>
            </a:r>
            <a:r>
              <a:rPr lang="en-US" sz="2800" b="1" i="1" dirty="0" err="1">
                <a:latin typeface="Aharoni" panose="02010803020104030203" pitchFamily="2" charset="-79"/>
                <a:cs typeface="Aharoni" panose="02010803020104030203" pitchFamily="2" charset="-79"/>
              </a:rPr>
              <a:t>kamu</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beroleh</a:t>
            </a:r>
            <a:r>
              <a:rPr lang="en-US" sz="2800" b="1" i="1" dirty="0">
                <a:latin typeface="Aharoni" panose="02010803020104030203" pitchFamily="2" charset="-79"/>
                <a:cs typeface="Aharoni" panose="02010803020104030203" pitchFamily="2" charset="-79"/>
              </a:rPr>
              <a:t> </a:t>
            </a:r>
            <a:r>
              <a:rPr lang="en-US" sz="2800" b="1" i="1" dirty="0" err="1">
                <a:latin typeface="Aharoni" panose="02010803020104030203" pitchFamily="2" charset="-79"/>
                <a:cs typeface="Aharoni" panose="02010803020104030203" pitchFamily="2" charset="-79"/>
              </a:rPr>
              <a:t>rahmat</a:t>
            </a:r>
            <a:r>
              <a:rPr lang="en-US" sz="2800" b="1" i="1" dirty="0">
                <a:latin typeface="Aharoni" panose="02010803020104030203" pitchFamily="2" charset="-79"/>
                <a:cs typeface="Aharoni" panose="02010803020104030203" pitchFamily="2" charset="-79"/>
              </a:rPr>
              <a:t>.</a:t>
            </a:r>
            <a:r>
              <a:rPr lang="en-US" sz="2800" b="1" dirty="0">
                <a:latin typeface="Aharoni" panose="02010803020104030203" pitchFamily="2" charset="-79"/>
                <a:cs typeface="Aharoni" panose="02010803020104030203" pitchFamily="2" charset="-79"/>
              </a:rPr>
              <a:t>”</a:t>
            </a:r>
            <a:endParaRPr lang="en-US" b="1" dirty="0">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2"/>
          </p:nvPr>
        </p:nvSpPr>
        <p:spPr/>
        <p:txBody>
          <a:bodyPr/>
          <a:lstStyle/>
          <a:p>
            <a:fld id="{A2C6C06D-9354-4418-B193-2D54458AB25B}" type="slidenum">
              <a:rPr lang="en-US" smtClean="0"/>
              <a:t>10</a:t>
            </a:fld>
            <a:endParaRPr lang="en-US"/>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3" y="2227263"/>
            <a:ext cx="82962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672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2" name="Slide Number Placeholder 1"/>
          <p:cNvSpPr>
            <a:spLocks noGrp="1"/>
          </p:cNvSpPr>
          <p:nvPr>
            <p:ph type="sldNum" sz="quarter" idx="12"/>
          </p:nvPr>
        </p:nvSpPr>
        <p:spPr/>
        <p:txBody>
          <a:bodyPr/>
          <a:lstStyle/>
          <a:p>
            <a:fld id="{A2C6C06D-9354-4418-B193-2D54458AB25B}" type="slidenum">
              <a:rPr lang="en-US" smtClean="0"/>
              <a:t>11</a:t>
            </a:fld>
            <a:endParaRPr lang="en-US"/>
          </a:p>
        </p:txBody>
      </p:sp>
      <p:graphicFrame>
        <p:nvGraphicFramePr>
          <p:cNvPr id="4" name="Diagram 3"/>
          <p:cNvGraphicFramePr/>
          <p:nvPr>
            <p:extLst>
              <p:ext uri="{D42A27DB-BD31-4B8C-83A1-F6EECF244321}">
                <p14:modId xmlns:p14="http://schemas.microsoft.com/office/powerpoint/2010/main" val="2954409671"/>
              </p:ext>
            </p:extLst>
          </p:nvPr>
        </p:nvGraphicFramePr>
        <p:xfrm>
          <a:off x="34924" y="1447799"/>
          <a:ext cx="9109075" cy="43842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84176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2" name="Slide Number Placeholder 1"/>
          <p:cNvSpPr>
            <a:spLocks noGrp="1"/>
          </p:cNvSpPr>
          <p:nvPr>
            <p:ph type="sldNum" sz="quarter" idx="12"/>
          </p:nvPr>
        </p:nvSpPr>
        <p:spPr/>
        <p:txBody>
          <a:bodyPr/>
          <a:lstStyle/>
          <a:p>
            <a:fld id="{A2C6C06D-9354-4418-B193-2D54458AB25B}" type="slidenum">
              <a:rPr lang="en-US" smtClean="0"/>
              <a:t>12</a:t>
            </a:fld>
            <a:endParaRPr lang="en-US"/>
          </a:p>
        </p:txBody>
      </p:sp>
      <p:sp>
        <p:nvSpPr>
          <p:cNvPr id="3" name="Rectangle 2"/>
          <p:cNvSpPr/>
          <p:nvPr/>
        </p:nvSpPr>
        <p:spPr>
          <a:xfrm>
            <a:off x="435578" y="4016711"/>
            <a:ext cx="8272128" cy="1938992"/>
          </a:xfrm>
          <a:prstGeom prst="rect">
            <a:avLst/>
          </a:prstGeom>
        </p:spPr>
        <p:txBody>
          <a:bodyPr wrap="square">
            <a:spAutoFit/>
          </a:bodyPr>
          <a:lstStyle/>
          <a:p>
            <a:pPr algn="just">
              <a:spcAft>
                <a:spcPts val="1200"/>
              </a:spcAft>
            </a:pPr>
            <a:r>
              <a:rPr lang="ms-MY" sz="2000" b="1" dirty="0" smtClean="0">
                <a:solidFill>
                  <a:srgbClr val="000000"/>
                </a:solidFill>
                <a:ea typeface="Times New Roman" panose="02020603050405020304" pitchFamily="18" charset="0"/>
                <a:cs typeface="Times New Roman" panose="02020603050405020304" pitchFamily="18" charset="0"/>
              </a:rPr>
              <a:t>Maksudnya</a:t>
            </a:r>
            <a:r>
              <a:rPr lang="ms-MY" sz="2000" b="1" dirty="0">
                <a:solidFill>
                  <a:srgbClr val="000000"/>
                </a:solidFill>
                <a:ea typeface="Times New Roman" panose="02020603050405020304" pitchFamily="18" charset="0"/>
                <a:cs typeface="Times New Roman" panose="02020603050405020304" pitchFamily="18" charset="0"/>
              </a:rPr>
              <a:t>: “</a:t>
            </a:r>
            <a:r>
              <a:rPr lang="ms-MY" sz="2000" b="1" i="1" dirty="0">
                <a:solidFill>
                  <a:srgbClr val="000000"/>
                </a:solidFill>
                <a:ea typeface="Times New Roman" panose="02020603050405020304" pitchFamily="18" charset="0"/>
                <a:cs typeface="Times New Roman" panose="02020603050405020304" pitchFamily="18" charset="0"/>
              </a:rPr>
              <a:t>Dan sesungguhnya Kami telah memuliakan anak-anak Adam; dan Kami telah beri mereka menggunakan kenderaan di darat dan di laut; dan Kami berikan rezeki kepada mereka dari yang baik-baik serta Kami telah lebihkan mereka atas kebanyakan makhluk yang telah Kami ciptakan</a:t>
            </a:r>
            <a:r>
              <a:rPr lang="ms-MY" sz="2000" b="1" dirty="0">
                <a:solidFill>
                  <a:srgbClr val="000000"/>
                </a:solidFill>
                <a:ea typeface="Times New Roman" panose="02020603050405020304" pitchFamily="18" charset="0"/>
                <a:cs typeface="Helvetica" panose="020B0604020202020204" pitchFamily="34" charset="0"/>
              </a:rPr>
              <a:t>.”</a:t>
            </a:r>
            <a:endParaRPr lang="ms-MY" sz="2000" b="1" dirty="0">
              <a:solidFill>
                <a:srgbClr val="000000"/>
              </a:solidFill>
              <a:effectLst/>
              <a:ea typeface="Times New Roman" panose="02020603050405020304" pitchFamily="18" charset="0"/>
              <a:cs typeface="Times New Roman" panose="02020603050405020304" pitchFamily="18" charset="0"/>
            </a:endParaRPr>
          </a:p>
        </p:txBody>
      </p:sp>
      <p:sp>
        <p:nvSpPr>
          <p:cNvPr id="5" name="Rectangle 4"/>
          <p:cNvSpPr/>
          <p:nvPr/>
        </p:nvSpPr>
        <p:spPr>
          <a:xfrm>
            <a:off x="1295400" y="1210191"/>
            <a:ext cx="65532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indent="457200" algn="just">
              <a:lnSpc>
                <a:spcPct val="150000"/>
              </a:lnSpc>
              <a:spcAft>
                <a:spcPts val="1200"/>
              </a:spcAft>
            </a:pPr>
            <a:r>
              <a:rPr lang="ms-MY"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Firman Allah SWT dalam surah al-Isra’ ayat 70:</a:t>
            </a:r>
            <a:endParaRPr lang="ms-MY" sz="2400" b="1"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a:stretch>
            <a:fillRect/>
          </a:stretch>
        </p:blipFill>
        <p:spPr>
          <a:xfrm>
            <a:off x="-358" y="2216666"/>
            <a:ext cx="9144000" cy="1800045"/>
          </a:xfrm>
          <a:prstGeom prst="rect">
            <a:avLst/>
          </a:prstGeom>
        </p:spPr>
      </p:pic>
    </p:spTree>
    <p:extLst>
      <p:ext uri="{BB962C8B-B14F-4D97-AF65-F5344CB8AC3E}">
        <p14:creationId xmlns:p14="http://schemas.microsoft.com/office/powerpoint/2010/main" val="4038861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2" name="Slide Number Placeholder 1"/>
          <p:cNvSpPr>
            <a:spLocks noGrp="1"/>
          </p:cNvSpPr>
          <p:nvPr>
            <p:ph type="sldNum" sz="quarter" idx="12"/>
          </p:nvPr>
        </p:nvSpPr>
        <p:spPr/>
        <p:txBody>
          <a:bodyPr/>
          <a:lstStyle/>
          <a:p>
            <a:fld id="{A2C6C06D-9354-4418-B193-2D54458AB25B}" type="slidenum">
              <a:rPr lang="en-US" smtClean="0"/>
              <a:t>13</a:t>
            </a:fld>
            <a:endParaRPr lang="en-US"/>
          </a:p>
        </p:txBody>
      </p:sp>
      <p:graphicFrame>
        <p:nvGraphicFramePr>
          <p:cNvPr id="5" name="Diagram 4"/>
          <p:cNvGraphicFramePr/>
          <p:nvPr>
            <p:extLst>
              <p:ext uri="{D42A27DB-BD31-4B8C-83A1-F6EECF244321}">
                <p14:modId xmlns:p14="http://schemas.microsoft.com/office/powerpoint/2010/main" val="2635761808"/>
              </p:ext>
            </p:extLst>
          </p:nvPr>
        </p:nvGraphicFramePr>
        <p:xfrm>
          <a:off x="785547" y="1219200"/>
          <a:ext cx="7562781"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77382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2" name="Slide Number Placeholder 1"/>
          <p:cNvSpPr>
            <a:spLocks noGrp="1"/>
          </p:cNvSpPr>
          <p:nvPr>
            <p:ph type="sldNum" sz="quarter" idx="12"/>
          </p:nvPr>
        </p:nvSpPr>
        <p:spPr/>
        <p:txBody>
          <a:bodyPr/>
          <a:lstStyle/>
          <a:p>
            <a:fld id="{A2C6C06D-9354-4418-B193-2D54458AB25B}" type="slidenum">
              <a:rPr lang="en-US" smtClean="0"/>
              <a:t>14</a:t>
            </a:fld>
            <a:endParaRPr lang="en-US"/>
          </a:p>
        </p:txBody>
      </p:sp>
      <p:graphicFrame>
        <p:nvGraphicFramePr>
          <p:cNvPr id="4" name="Diagram 3"/>
          <p:cNvGraphicFramePr/>
          <p:nvPr>
            <p:extLst>
              <p:ext uri="{D42A27DB-BD31-4B8C-83A1-F6EECF244321}">
                <p14:modId xmlns:p14="http://schemas.microsoft.com/office/powerpoint/2010/main" val="3559094717"/>
              </p:ext>
            </p:extLst>
          </p:nvPr>
        </p:nvGraphicFramePr>
        <p:xfrm>
          <a:off x="990600" y="1981200"/>
          <a:ext cx="72263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1828341" y="1143000"/>
            <a:ext cx="3461204" cy="769441"/>
          </a:xfrm>
          <a:prstGeom prst="rect">
            <a:avLst/>
          </a:prstGeom>
        </p:spPr>
        <p:style>
          <a:lnRef idx="1">
            <a:schemeClr val="dk1"/>
          </a:lnRef>
          <a:fillRef idx="2">
            <a:schemeClr val="dk1"/>
          </a:fillRef>
          <a:effectRef idx="1">
            <a:schemeClr val="dk1"/>
          </a:effectRef>
          <a:fontRef idx="minor">
            <a:schemeClr val="dk1"/>
          </a:fontRef>
        </p:style>
        <p:txBody>
          <a:bodyPr wrap="none" lIns="91440" tIns="45720" rIns="91440" bIns="45720">
            <a:spAutoFit/>
          </a:bodyPr>
          <a:lstStyle/>
          <a:p>
            <a:pPr algn="ctr"/>
            <a:r>
              <a:rPr lang="en-US" sz="4400" b="1" cap="none" spc="0" dirty="0" err="1"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Masyarakat</a:t>
            </a:r>
            <a:endParaRPr lang="en-US" sz="44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847000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2" name="Slide Number Placeholder 1"/>
          <p:cNvSpPr>
            <a:spLocks noGrp="1"/>
          </p:cNvSpPr>
          <p:nvPr>
            <p:ph type="sldNum" sz="quarter" idx="12"/>
          </p:nvPr>
        </p:nvSpPr>
        <p:spPr/>
        <p:txBody>
          <a:bodyPr/>
          <a:lstStyle/>
          <a:p>
            <a:fld id="{A2C6C06D-9354-4418-B193-2D54458AB25B}" type="slidenum">
              <a:rPr lang="en-US" smtClean="0"/>
              <a:t>15</a:t>
            </a:fld>
            <a:endParaRPr lang="en-US"/>
          </a:p>
        </p:txBody>
      </p:sp>
      <p:graphicFrame>
        <p:nvGraphicFramePr>
          <p:cNvPr id="3" name="Diagram 2"/>
          <p:cNvGraphicFramePr/>
          <p:nvPr>
            <p:extLst>
              <p:ext uri="{D42A27DB-BD31-4B8C-83A1-F6EECF244321}">
                <p14:modId xmlns:p14="http://schemas.microsoft.com/office/powerpoint/2010/main" val="1190887966"/>
              </p:ext>
            </p:extLst>
          </p:nvPr>
        </p:nvGraphicFramePr>
        <p:xfrm>
          <a:off x="0" y="1447800"/>
          <a:ext cx="9144000" cy="533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80659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2" name="Slide Number Placeholder 1"/>
          <p:cNvSpPr>
            <a:spLocks noGrp="1"/>
          </p:cNvSpPr>
          <p:nvPr>
            <p:ph type="sldNum" sz="quarter" idx="12"/>
          </p:nvPr>
        </p:nvSpPr>
        <p:spPr/>
        <p:txBody>
          <a:bodyPr/>
          <a:lstStyle/>
          <a:p>
            <a:fld id="{A2C6C06D-9354-4418-B193-2D54458AB25B}" type="slidenum">
              <a:rPr lang="en-US" smtClean="0"/>
              <a:t>16</a:t>
            </a:fld>
            <a:endParaRPr lang="en-US"/>
          </a:p>
        </p:txBody>
      </p:sp>
      <p:graphicFrame>
        <p:nvGraphicFramePr>
          <p:cNvPr id="3" name="Diagram 2"/>
          <p:cNvGraphicFramePr/>
          <p:nvPr>
            <p:extLst>
              <p:ext uri="{D42A27DB-BD31-4B8C-83A1-F6EECF244321}">
                <p14:modId xmlns:p14="http://schemas.microsoft.com/office/powerpoint/2010/main" val="1177778890"/>
              </p:ext>
            </p:extLst>
          </p:nvPr>
        </p:nvGraphicFramePr>
        <p:xfrm>
          <a:off x="457200" y="1397000"/>
          <a:ext cx="8229600" cy="508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44354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2" name="Slide Number Placeholder 1"/>
          <p:cNvSpPr>
            <a:spLocks noGrp="1"/>
          </p:cNvSpPr>
          <p:nvPr>
            <p:ph type="sldNum" sz="quarter" idx="12"/>
          </p:nvPr>
        </p:nvSpPr>
        <p:spPr/>
        <p:txBody>
          <a:bodyPr/>
          <a:lstStyle/>
          <a:p>
            <a:fld id="{A2C6C06D-9354-4418-B193-2D54458AB25B}" type="slidenum">
              <a:rPr lang="en-US" smtClean="0"/>
              <a:t>17</a:t>
            </a:fld>
            <a:endParaRPr lang="en-US"/>
          </a:p>
        </p:txBody>
      </p:sp>
      <p:graphicFrame>
        <p:nvGraphicFramePr>
          <p:cNvPr id="3" name="Diagram 2"/>
          <p:cNvGraphicFramePr/>
          <p:nvPr>
            <p:extLst>
              <p:ext uri="{D42A27DB-BD31-4B8C-83A1-F6EECF244321}">
                <p14:modId xmlns:p14="http://schemas.microsoft.com/office/powerpoint/2010/main" val="3131627511"/>
              </p:ext>
            </p:extLst>
          </p:nvPr>
        </p:nvGraphicFramePr>
        <p:xfrm>
          <a:off x="609600" y="1143000"/>
          <a:ext cx="8020050" cy="4673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07907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2" name="Slide Number Placeholder 1"/>
          <p:cNvSpPr>
            <a:spLocks noGrp="1"/>
          </p:cNvSpPr>
          <p:nvPr>
            <p:ph type="sldNum" sz="quarter" idx="12"/>
          </p:nvPr>
        </p:nvSpPr>
        <p:spPr/>
        <p:txBody>
          <a:bodyPr/>
          <a:lstStyle/>
          <a:p>
            <a:fld id="{A2C6C06D-9354-4418-B193-2D54458AB25B}" type="slidenum">
              <a:rPr lang="en-US" smtClean="0"/>
              <a:t>18</a:t>
            </a:fld>
            <a:endParaRPr lang="en-US"/>
          </a:p>
        </p:txBody>
      </p:sp>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1412875"/>
            <a:ext cx="8562975"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516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19</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52596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858000"/>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8" name="Rectangle 7"/>
          <p:cNvSpPr/>
          <p:nvPr/>
        </p:nvSpPr>
        <p:spPr>
          <a:xfrm>
            <a:off x="6290913" y="762000"/>
            <a:ext cx="1898277"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400" b="1" dirty="0" smtClean="0">
                <a:solidFill>
                  <a:srgbClr val="FF0000"/>
                </a:solidFill>
                <a:effectLst>
                  <a:outerShdw blurRad="38100" dist="38100" dir="2700000" algn="tl">
                    <a:srgbClr val="000000">
                      <a:alpha val="43137"/>
                    </a:srgbClr>
                  </a:outerShdw>
                </a:effectLst>
                <a:ea typeface="Times New Roman"/>
                <a:cs typeface="Traditional Arabic"/>
              </a:rPr>
              <a:t>الحمدُ للهِ ،</a:t>
            </a:r>
            <a:endParaRPr lang="en-US" sz="4400" b="1" cap="none" spc="50" dirty="0">
              <a:ln w="1143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A2C6C06D-9354-4418-B193-2D54458AB25B}" type="slidenum">
              <a:rPr lang="en-US" smtClean="0"/>
              <a:t>2</a:t>
            </a:fld>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1" y="1398122"/>
            <a:ext cx="860107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478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504" y="5262680"/>
            <a:ext cx="8533896" cy="1569660"/>
          </a:xfrm>
          <a:prstGeom prst="rect">
            <a:avLst/>
          </a:prstGeom>
        </p:spPr>
        <p:txBody>
          <a:bodyPr wrap="square">
            <a:spAutoFit/>
          </a:bodyPr>
          <a:lstStyle/>
          <a:p>
            <a:pPr algn="just">
              <a:defRPr/>
            </a:pP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4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
        <p:nvSpPr>
          <p:cNvPr id="3" name="Slide Number Placeholder 2"/>
          <p:cNvSpPr>
            <a:spLocks noGrp="1"/>
          </p:cNvSpPr>
          <p:nvPr>
            <p:ph type="sldNum" sz="quarter" idx="12"/>
          </p:nvPr>
        </p:nvSpPr>
        <p:spPr/>
        <p:txBody>
          <a:bodyPr/>
          <a:lstStyle/>
          <a:p>
            <a:fld id="{A2C6C06D-9354-4418-B193-2D54458AB25B}" type="slidenum">
              <a:rPr lang="en-US" smtClean="0"/>
              <a:t>20</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370013"/>
            <a:ext cx="882967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03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3810000"/>
            <a:ext cx="8229600" cy="2554545"/>
          </a:xfrm>
          <a:prstGeom prst="rect">
            <a:avLst/>
          </a:prstGeom>
        </p:spPr>
        <p:txBody>
          <a:bodyPr wrap="square">
            <a:spAutoFit/>
          </a:bodyPr>
          <a:lstStyle/>
          <a:p>
            <a:pPr algn="just">
              <a:defRPr/>
            </a:pP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
        <p:nvSpPr>
          <p:cNvPr id="3" name="Slide Number Placeholder 2"/>
          <p:cNvSpPr>
            <a:spLocks noGrp="1"/>
          </p:cNvSpPr>
          <p:nvPr>
            <p:ph type="sldNum" sz="quarter" idx="12"/>
          </p:nvPr>
        </p:nvSpPr>
        <p:spPr/>
        <p:txBody>
          <a:bodyPr/>
          <a:lstStyle/>
          <a:p>
            <a:fld id="{A2C6C06D-9354-4418-B193-2D54458AB25B}" type="slidenum">
              <a:rPr lang="en-US" smtClean="0"/>
              <a:t>21</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143000"/>
            <a:ext cx="87058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498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2C6C06D-9354-4418-B193-2D54458AB25B}" type="slidenum">
              <a:rPr lang="en-US" smtClean="0"/>
              <a:t>22</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219200"/>
            <a:ext cx="92583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145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2C6C06D-9354-4418-B193-2D54458AB25B}" type="slidenum">
              <a:rPr lang="en-US" smtClean="0"/>
              <a:t>23</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674813"/>
            <a:ext cx="92583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424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2C6C06D-9354-4418-B193-2D54458AB25B}" type="slidenum">
              <a:rPr lang="en-US" smtClean="0"/>
              <a:t>24</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674688"/>
            <a:ext cx="8772525"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730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990600"/>
            <a:ext cx="8382000" cy="4154984"/>
          </a:xfrm>
          <a:prstGeom prst="rect">
            <a:avLst/>
          </a:prstGeom>
        </p:spPr>
        <p:txBody>
          <a:bodyPr wrap="square">
            <a:spAutoFit/>
          </a:bodyPr>
          <a:lstStyle/>
          <a:p>
            <a:pPr lvl="0" algn="just" rtl="1" fontAlgn="base">
              <a:spcBef>
                <a:spcPct val="0"/>
              </a:spcBef>
              <a:spcAft>
                <a:spcPct val="0"/>
              </a:spcAft>
            </a:pPr>
            <a:r>
              <a:rPr lang="ar-SA" altLang="zh-CN" sz="4400" b="1" dirty="0">
                <a:ln w="18415" cmpd="sng">
                  <a:solidFill>
                    <a:srgbClr val="00B0F0"/>
                  </a:solidFill>
                  <a:prstDash val="solid"/>
                </a:ln>
                <a:solidFill>
                  <a:srgbClr val="002060"/>
                </a:solidFill>
                <a:latin typeface="Arb Naskh"/>
                <a:ea typeface="SimSun" pitchFamily="2" charset="-122"/>
                <a:cs typeface="Traditional Arabic" pitchFamily="2" charset="-78"/>
              </a:rPr>
              <a:t>و</a:t>
            </a:r>
            <a:r>
              <a:rPr lang="ar-SA" altLang="zh-CN" sz="4400" b="1" dirty="0">
                <a:ln w="18415" cmpd="sng">
                  <a:solidFill>
                    <a:srgbClr val="00B0F0"/>
                  </a:solidFill>
                  <a:prstDash val="solid"/>
                </a:ln>
                <a:solidFill>
                  <a:schemeClr val="accent5">
                    <a:lumMod val="50000"/>
                  </a:schemeClr>
                </a:solidFill>
                <a:latin typeface="Arb Naskh"/>
                <a:ea typeface="SimSun" pitchFamily="2" charset="-122"/>
                <a:cs typeface="Traditional Arabic" pitchFamily="2" charset="-78"/>
              </a:rPr>
              <a:t>َارْضَ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b="1" dirty="0">
              <a:ln w="18415" cmpd="sng">
                <a:solidFill>
                  <a:srgbClr val="00B0F0"/>
                </a:solidFill>
                <a:prstDash val="solid"/>
              </a:ln>
              <a:solidFill>
                <a:schemeClr val="accent5">
                  <a:lumMod val="50000"/>
                </a:schemeClr>
              </a:solidFill>
              <a:latin typeface="Arial" pitchFamily="34" charset="0"/>
              <a:cs typeface="Arial" pitchFamily="34" charset="0"/>
            </a:endParaRPr>
          </a:p>
        </p:txBody>
      </p:sp>
      <p:sp>
        <p:nvSpPr>
          <p:cNvPr id="4" name="Rectangle 3"/>
          <p:cNvSpPr/>
          <p:nvPr/>
        </p:nvSpPr>
        <p:spPr>
          <a:xfrm>
            <a:off x="533400" y="4953000"/>
            <a:ext cx="8305800" cy="1631216"/>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0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0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
        <p:nvSpPr>
          <p:cNvPr id="2" name="Slide Number Placeholder 1"/>
          <p:cNvSpPr>
            <a:spLocks noGrp="1"/>
          </p:cNvSpPr>
          <p:nvPr>
            <p:ph type="sldNum" sz="quarter" idx="12"/>
          </p:nvPr>
        </p:nvSpPr>
        <p:spPr/>
        <p:txBody>
          <a:bodyPr/>
          <a:lstStyle/>
          <a:p>
            <a:fld id="{A2C6C06D-9354-4418-B193-2D54458AB25B}" type="slidenum">
              <a:rPr lang="en-US" smtClean="0"/>
              <a:t>25</a:t>
            </a:fld>
            <a:endParaRPr lang="en-US"/>
          </a:p>
        </p:txBody>
      </p:sp>
    </p:spTree>
    <p:extLst>
      <p:ext uri="{BB962C8B-B14F-4D97-AF65-F5344CB8AC3E}">
        <p14:creationId xmlns:p14="http://schemas.microsoft.com/office/powerpoint/2010/main" val="1745016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2C6C06D-9354-4418-B193-2D54458AB25B}" type="slidenum">
              <a:rPr lang="en-US" smtClean="0"/>
              <a:t>26</a:t>
            </a:fld>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993775"/>
            <a:ext cx="915352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438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2C6C06D-9354-4418-B193-2D54458AB25B}" type="slidenum">
              <a:rPr lang="en-US" smtClean="0"/>
              <a:t>27</a:t>
            </a:fld>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755650"/>
            <a:ext cx="91821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754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78725" y="3849762"/>
            <a:ext cx="861060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jadikanlah</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Malaysia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seluruh</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umat</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Islam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keadaan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aman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tenang</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makmur</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selamatkan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melakukan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kerosakan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bersihkannya</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melampaui</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batasan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perbaiki</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jalan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mentaati</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Rasul</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mereka</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engkau</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perintah</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000" b="1" dirty="0" err="1">
                <a:ln w="11430"/>
                <a:effectLst>
                  <a:outerShdw blurRad="50800" dist="39000" dir="5460000" algn="tl">
                    <a:srgbClr val="000000">
                      <a:alpha val="38000"/>
                    </a:srgbClr>
                  </a:outerShdw>
                </a:effectLst>
                <a:ea typeface="Arial Unicode MS" pitchFamily="34" charset="-128"/>
                <a:cs typeface="Arial" pitchFamily="34" charset="0"/>
              </a:rPr>
              <a:t>mentaatinya</a:t>
            </a:r>
            <a:r>
              <a:rPr lang="en-US" sz="2000" b="1" dirty="0">
                <a:ln w="11430"/>
                <a:effectLst>
                  <a:outerShdw blurRad="50800" dist="39000" dir="5460000" algn="tl">
                    <a:srgbClr val="000000">
                      <a:alpha val="38000"/>
                    </a:srgbClr>
                  </a:outerShdw>
                </a:effectLst>
                <a:ea typeface="Arial Unicode MS" pitchFamily="34" charset="-128"/>
                <a:cs typeface="Arial" pitchFamily="34" charset="0"/>
              </a:rPr>
              <a:t>.</a:t>
            </a:r>
          </a:p>
        </p:txBody>
      </p:sp>
      <p:sp>
        <p:nvSpPr>
          <p:cNvPr id="3" name="Slide Number Placeholder 2"/>
          <p:cNvSpPr>
            <a:spLocks noGrp="1"/>
          </p:cNvSpPr>
          <p:nvPr>
            <p:ph type="sldNum" sz="quarter" idx="12"/>
          </p:nvPr>
        </p:nvSpPr>
        <p:spPr/>
        <p:txBody>
          <a:bodyPr/>
          <a:lstStyle/>
          <a:p>
            <a:fld id="{A2C6C06D-9354-4418-B193-2D54458AB25B}" type="slidenum">
              <a:rPr lang="en-US" smtClean="0"/>
              <a:t>28</a:t>
            </a:fld>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95" y="1186556"/>
            <a:ext cx="87439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489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4191000"/>
            <a:ext cx="8305800" cy="2031325"/>
          </a:xfrm>
          <a:prstGeom prst="rect">
            <a:avLst/>
          </a:prstGeom>
        </p:spPr>
        <p:txBody>
          <a:bodyPr wrap="square">
            <a:spAutoFit/>
          </a:bodyPr>
          <a:lstStyle/>
          <a:p>
            <a:pPr algn="just">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Ya</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Tuhan</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kami,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janganlah</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engkau</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mengubah</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hati</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kami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selepas</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Engkau</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memberi</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hidayah</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kepada</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kami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dan</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kurniakanlah</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kami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rahmat</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di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sisiMu</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sesungguhnya</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Engkaulah</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Maha</a:t>
            </a:r>
            <a:r>
              <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 </a:t>
            </a:r>
            <a:r>
              <a:rPr lang="en-GB" sz="2800" b="1" dirty="0" err="1">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rPr>
              <a:t>Pemberi</a:t>
            </a:r>
            <a:endParaRPr lang="en-GB" sz="2800" b="1" dirty="0">
              <a:ln w="18415" cmpd="sng">
                <a:solidFill>
                  <a:schemeClr val="tx1"/>
                </a:solidFill>
                <a:prstDash val="solid"/>
              </a:ln>
              <a:solidFill>
                <a:srgbClr val="C00000"/>
              </a:solidFill>
              <a:effectLst>
                <a:outerShdw blurRad="63500" dir="3600000" algn="tl" rotWithShape="0">
                  <a:srgbClr val="000000">
                    <a:alpha val="70000"/>
                  </a:srgbClr>
                </a:outerShdw>
              </a:effectLst>
              <a:ea typeface="Arial Unicode MS" pitchFamily="34" charset="-128"/>
              <a:cs typeface="Arial" pitchFamily="34" charset="0"/>
            </a:endParaRPr>
          </a:p>
        </p:txBody>
      </p:sp>
      <p:sp>
        <p:nvSpPr>
          <p:cNvPr id="4" name="Slide Number Placeholder 3"/>
          <p:cNvSpPr>
            <a:spLocks noGrp="1"/>
          </p:cNvSpPr>
          <p:nvPr>
            <p:ph type="sldNum" sz="quarter" idx="12"/>
          </p:nvPr>
        </p:nvSpPr>
        <p:spPr/>
        <p:txBody>
          <a:bodyPr/>
          <a:lstStyle/>
          <a:p>
            <a:fld id="{A2C6C06D-9354-4418-B193-2D54458AB25B}" type="slidenum">
              <a:rPr lang="en-US" smtClean="0"/>
              <a:t>29</a:t>
            </a:fld>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7924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133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858000"/>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3" name="TextBox 2"/>
          <p:cNvSpPr txBox="1"/>
          <p:nvPr/>
        </p:nvSpPr>
        <p:spPr>
          <a:xfrm>
            <a:off x="803690" y="1524000"/>
            <a:ext cx="3066865" cy="769441"/>
          </a:xfrm>
          <a:prstGeom prst="rect">
            <a:avLst/>
          </a:prstGeom>
          <a:noFill/>
        </p:spPr>
        <p:txBody>
          <a:bodyPr wrap="none" rtlCol="0">
            <a:spAutoFit/>
          </a:bodyPr>
          <a:lstStyle/>
          <a:p>
            <a:r>
              <a:rPr lang="en-US" sz="4400" b="1" dirty="0" err="1" smtClean="0">
                <a:solidFill>
                  <a:srgbClr val="660066"/>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Syahadah</a:t>
            </a:r>
            <a:r>
              <a:rPr lang="en-US" sz="4400" b="1" dirty="0" smtClean="0">
                <a:solidFill>
                  <a:srgbClr val="660066"/>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endParaRPr lang="en-US" sz="4400" b="1" dirty="0">
              <a:solidFill>
                <a:srgbClr val="660066"/>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2"/>
          </p:nvPr>
        </p:nvSpPr>
        <p:spPr/>
        <p:txBody>
          <a:bodyPr/>
          <a:lstStyle/>
          <a:p>
            <a:fld id="{A2C6C06D-9354-4418-B193-2D54458AB25B}" type="slidenum">
              <a:rPr lang="en-US" smtClean="0"/>
              <a:t>3</a:t>
            </a:fld>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3" y="1998663"/>
            <a:ext cx="9610726"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98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1499" y="3886200"/>
            <a:ext cx="8534400" cy="1255728"/>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
        <p:nvSpPr>
          <p:cNvPr id="4" name="Slide Number Placeholder 3"/>
          <p:cNvSpPr>
            <a:spLocks noGrp="1"/>
          </p:cNvSpPr>
          <p:nvPr>
            <p:ph type="sldNum" sz="quarter" idx="12"/>
          </p:nvPr>
        </p:nvSpPr>
        <p:spPr/>
        <p:txBody>
          <a:bodyPr/>
          <a:lstStyle/>
          <a:p>
            <a:fld id="{A2C6C06D-9354-4418-B193-2D54458AB25B}" type="slidenum">
              <a:rPr lang="en-US" smtClean="0"/>
              <a:t>30</a:t>
            </a:fld>
            <a:endParaRPr lang="en-US"/>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600200"/>
            <a:ext cx="8001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457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31</a:t>
            </a:fld>
            <a:endParaRPr lang="en-MY"/>
          </a:p>
        </p:txBody>
      </p:sp>
      <p:sp>
        <p:nvSpPr>
          <p:cNvPr id="4" name="Rectangle 3"/>
          <p:cNvSpPr/>
          <p:nvPr/>
        </p:nvSpPr>
        <p:spPr>
          <a:xfrm>
            <a:off x="630382" y="4191000"/>
            <a:ext cx="8153400" cy="2308324"/>
          </a:xfrm>
          <a:prstGeom prst="rect">
            <a:avLst/>
          </a:prstGeom>
        </p:spPr>
        <p:txBody>
          <a:bodyPr wrap="square">
            <a:spAutoFit/>
          </a:bodyPr>
          <a:lstStyle/>
          <a:p>
            <a:pPr algn="ctr" rtl="1"/>
            <a:r>
              <a:rPr lang="ar-SA" sz="4800" dirty="0">
                <a:ln w="18415" cmpd="sng">
                  <a:solidFill>
                    <a:schemeClr val="accent3">
                      <a:lumMod val="75000"/>
                    </a:schemeClr>
                  </a:solidFill>
                  <a:prstDash val="solid"/>
                </a:ln>
                <a:solidFill>
                  <a:schemeClr val="accent3">
                    <a:lumMod val="75000"/>
                  </a:schemeClr>
                </a:solidFill>
                <a:effectLst>
                  <a:outerShdw blurRad="63500" dir="3600000" algn="tl" rotWithShape="0">
                    <a:srgbClr val="000000">
                      <a:alpha val="70000"/>
                    </a:srgbClr>
                  </a:outerShdw>
                </a:effectLst>
                <a:cs typeface="Traditional Arabic" pitchFamily="2" charset="-78"/>
              </a:rPr>
              <a:t>فَاذْكُرُوا اللهَ الْعَظِيْمَ يَذْكُرْكُمْ وَاشْكُرُوهُ عَلَى نِعَمِهِ </a:t>
            </a:r>
            <a:r>
              <a:rPr lang="ar-SA" sz="4800" dirty="0" smtClean="0">
                <a:ln w="18415" cmpd="sng">
                  <a:solidFill>
                    <a:schemeClr val="accent3">
                      <a:lumMod val="75000"/>
                    </a:schemeClr>
                  </a:solidFill>
                  <a:prstDash val="solid"/>
                </a:ln>
                <a:solidFill>
                  <a:schemeClr val="accent3">
                    <a:lumMod val="75000"/>
                  </a:schemeClr>
                </a:solidFill>
                <a:effectLst>
                  <a:outerShdw blurRad="63500" dir="3600000" algn="tl" rotWithShape="0">
                    <a:srgbClr val="000000">
                      <a:alpha val="70000"/>
                    </a:srgbClr>
                  </a:outerShdw>
                </a:effectLst>
                <a:cs typeface="Traditional Arabic" pitchFamily="2" charset="-78"/>
              </a:rPr>
              <a:t>يَزِدْكُمْ </a:t>
            </a:r>
            <a:r>
              <a:rPr lang="ar-SA" sz="4800" dirty="0">
                <a:ln w="18415" cmpd="sng">
                  <a:solidFill>
                    <a:schemeClr val="accent3">
                      <a:lumMod val="75000"/>
                    </a:schemeClr>
                  </a:solidFill>
                  <a:prstDash val="solid"/>
                </a:ln>
                <a:solidFill>
                  <a:schemeClr val="accent3">
                    <a:lumMod val="75000"/>
                  </a:schemeClr>
                </a:solidFill>
                <a:effectLst>
                  <a:outerShdw blurRad="63500" dir="3600000" algn="tl" rotWithShape="0">
                    <a:srgbClr val="000000">
                      <a:alpha val="70000"/>
                    </a:srgbClr>
                  </a:outerShdw>
                </a:effectLst>
                <a:cs typeface="Traditional Arabic" pitchFamily="2" charset="-78"/>
              </a:rPr>
              <a:t>وَاسْأَلُوهُ مِنْ فَضْلِهِ يُعْطِكُمْ وَلَذِكْرُ اللهِ أَكْبَرُ، وَاللهُ يَعْلَمُ مَا تَصْنَعُونَ</a:t>
            </a:r>
            <a:r>
              <a:rPr lang="ar-SA" sz="4800" dirty="0">
                <a:ln w="18415" cmpd="sng">
                  <a:solidFill>
                    <a:srgbClr val="FFFFFF"/>
                  </a:solidFill>
                  <a:prstDash val="solid"/>
                </a:ln>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800" dirty="0">
              <a:ln w="18415" cmpd="sng">
                <a:solidFill>
                  <a:srgbClr val="FFFFFF"/>
                </a:solidFill>
                <a:prstDash val="solid"/>
              </a:ln>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34" y="1752600"/>
            <a:ext cx="84296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685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14" name="TextBox 13"/>
          <p:cNvSpPr txBox="1"/>
          <p:nvPr/>
        </p:nvSpPr>
        <p:spPr>
          <a:xfrm>
            <a:off x="803690" y="1524000"/>
            <a:ext cx="2533066" cy="769441"/>
          </a:xfrm>
          <a:prstGeom prst="rect">
            <a:avLst/>
          </a:prstGeom>
          <a:noFill/>
        </p:spPr>
        <p:txBody>
          <a:bodyPr wrap="none" rtlCol="0">
            <a:spAutoFit/>
          </a:bodyPr>
          <a:lstStyle/>
          <a:p>
            <a:r>
              <a:rPr lang="en-US" sz="4400" b="1" dirty="0" err="1" smtClean="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Selawat</a:t>
            </a:r>
            <a:r>
              <a:rPr lang="en-US" sz="4400" b="1" dirty="0" smtClean="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endParaRPr lang="en-US" sz="4400" b="1"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2"/>
          </p:nvPr>
        </p:nvSpPr>
        <p:spPr/>
        <p:txBody>
          <a:bodyPr/>
          <a:lstStyle/>
          <a:p>
            <a:fld id="{A2C6C06D-9354-4418-B193-2D54458AB25B}" type="slidenum">
              <a:rPr lang="en-US" smtClean="0"/>
              <a:t>4</a:t>
            </a:fld>
            <a:endParaRPr lang="en-US"/>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2133600"/>
            <a:ext cx="8953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79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17" name="TextBox 16"/>
          <p:cNvSpPr txBox="1"/>
          <p:nvPr/>
        </p:nvSpPr>
        <p:spPr>
          <a:xfrm>
            <a:off x="803690" y="1524000"/>
            <a:ext cx="2231701" cy="769441"/>
          </a:xfrm>
          <a:prstGeom prst="rect">
            <a:avLst/>
          </a:prstGeom>
          <a:noFill/>
        </p:spPr>
        <p:txBody>
          <a:bodyPr wrap="none" rtlCol="0">
            <a:spAutoFit/>
          </a:bodyPr>
          <a:lstStyle/>
          <a:p>
            <a:r>
              <a:rPr lang="en-US" sz="4400" b="1" dirty="0" err="1" smtClean="0">
                <a:solidFill>
                  <a:srgbClr val="660066"/>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Seruan</a:t>
            </a:r>
            <a:r>
              <a:rPr lang="en-US" sz="4400" b="1" dirty="0" smtClean="0">
                <a:solidFill>
                  <a:srgbClr val="660066"/>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endParaRPr lang="en-US" sz="4400" b="1" dirty="0">
              <a:solidFill>
                <a:srgbClr val="660066"/>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2"/>
          </p:nvPr>
        </p:nvSpPr>
        <p:spPr/>
        <p:txBody>
          <a:bodyPr/>
          <a:lstStyle/>
          <a:p>
            <a:fld id="{A2C6C06D-9354-4418-B193-2D54458AB25B}" type="slidenum">
              <a:rPr lang="en-US" smtClean="0"/>
              <a:t>5</a:t>
            </a:fld>
            <a:endParaRPr lang="en-US"/>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3" y="1660525"/>
            <a:ext cx="818197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4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4" name="Slide Number Placeholder 3"/>
          <p:cNvSpPr>
            <a:spLocks noGrp="1"/>
          </p:cNvSpPr>
          <p:nvPr>
            <p:ph type="sldNum" sz="quarter" idx="12"/>
          </p:nvPr>
        </p:nvSpPr>
        <p:spPr/>
        <p:txBody>
          <a:bodyPr/>
          <a:lstStyle/>
          <a:p>
            <a:fld id="{A2C6C06D-9354-4418-B193-2D54458AB25B}" type="slidenum">
              <a:rPr lang="en-US" smtClean="0"/>
              <a:t>6</a:t>
            </a:fld>
            <a:endParaRPr lang="en-US"/>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2208213"/>
            <a:ext cx="75819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281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graphicFrame>
        <p:nvGraphicFramePr>
          <p:cNvPr id="8" name="Diagram 7"/>
          <p:cNvGraphicFramePr/>
          <p:nvPr>
            <p:extLst>
              <p:ext uri="{D42A27DB-BD31-4B8C-83A1-F6EECF244321}">
                <p14:modId xmlns:p14="http://schemas.microsoft.com/office/powerpoint/2010/main" val="1417496940"/>
              </p:ext>
            </p:extLst>
          </p:nvPr>
        </p:nvGraphicFramePr>
        <p:xfrm>
          <a:off x="410236" y="2209800"/>
          <a:ext cx="845820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angle 13"/>
          <p:cNvSpPr/>
          <p:nvPr/>
        </p:nvSpPr>
        <p:spPr>
          <a:xfrm>
            <a:off x="2144694" y="1022332"/>
            <a:ext cx="4363246" cy="923330"/>
          </a:xfrm>
          <a:prstGeom prst="rect">
            <a:avLst/>
          </a:prstGeom>
          <a:noFill/>
        </p:spPr>
        <p:txBody>
          <a:bodyPr wrap="none" lIns="91440" tIns="45720" rIns="91440" bIns="45720">
            <a:spAutoFit/>
          </a:bodyPr>
          <a:lstStyle/>
          <a:p>
            <a:pPr algn="ctr"/>
            <a:r>
              <a:rPr lang="en-US" sz="54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Bernard MT Condensed" panose="02050806060905020404" pitchFamily="18" charset="0"/>
                <a:cs typeface="Aharoni" panose="02010803020104030203" pitchFamily="2" charset="-79"/>
              </a:rPr>
              <a:t>Pesanan</a:t>
            </a: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Bernard MT Condensed" panose="02050806060905020404" pitchFamily="18" charset="0"/>
                <a:cs typeface="Aharoni" panose="02010803020104030203" pitchFamily="2" charset="-79"/>
              </a:rPr>
              <a:t> </a:t>
            </a:r>
            <a:r>
              <a:rPr lang="en-US" sz="5400" b="1"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Bernard MT Condensed" panose="02050806060905020404" pitchFamily="18" charset="0"/>
                <a:cs typeface="Aharoni" panose="02010803020104030203" pitchFamily="2" charset="-79"/>
              </a:rPr>
              <a:t>Taqwa</a:t>
            </a:r>
            <a:endParaRPr lang="en-US" sz="5400" b="1" dirty="0">
              <a:ln w="12700">
                <a:solidFill>
                  <a:schemeClr val="tx2">
                    <a:satMod val="155000"/>
                  </a:schemeClr>
                </a:solidFill>
                <a:prstDash val="solid"/>
              </a:ln>
              <a:effectLst>
                <a:outerShdw blurRad="41275" dist="20320" dir="1800000" algn="tl" rotWithShape="0">
                  <a:srgbClr val="000000">
                    <a:alpha val="40000"/>
                  </a:srgbClr>
                </a:outerShdw>
              </a:effectLst>
              <a:latin typeface="Bernard MT Condensed" panose="02050806060905020404" pitchFamily="18"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2C6C06D-9354-4418-B193-2D54458AB25B}" type="slidenum">
              <a:rPr lang="en-US" smtClean="0"/>
              <a:t>7</a:t>
            </a:fld>
            <a:endParaRPr lang="en-US"/>
          </a:p>
        </p:txBody>
      </p:sp>
    </p:spTree>
    <p:extLst>
      <p:ext uri="{BB962C8B-B14F-4D97-AF65-F5344CB8AC3E}">
        <p14:creationId xmlns:p14="http://schemas.microsoft.com/office/powerpoint/2010/main" val="51525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8" name="Rectangle 7"/>
          <p:cNvSpPr/>
          <p:nvPr/>
        </p:nvSpPr>
        <p:spPr>
          <a:xfrm>
            <a:off x="487285" y="1600200"/>
            <a:ext cx="8229600" cy="5109091"/>
          </a:xfrm>
          <a:prstGeom prst="rect">
            <a:avLst/>
          </a:prstGeom>
        </p:spPr>
        <p:txBody>
          <a:bodyPr wrap="square">
            <a:spAutoFit/>
          </a:bodyPr>
          <a:lstStyle/>
          <a:p>
            <a:pPr algn="ctr"/>
            <a:r>
              <a:rPr lang="en-US" sz="9600" b="1" dirty="0" err="1"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Ziarah</a:t>
            </a:r>
            <a:endParaRPr lang="en-US" sz="9600" b="1" dirty="0"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endParaRPr>
          </a:p>
          <a:p>
            <a:pPr algn="ctr"/>
            <a:r>
              <a:rPr lang="en-US" sz="11500" b="1" dirty="0"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 </a:t>
            </a:r>
            <a:r>
              <a:rPr lang="en-US" sz="11500" b="1" dirty="0" err="1"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Perkukuhkan</a:t>
            </a:r>
            <a:endParaRPr lang="en-US" sz="11500" b="1" dirty="0"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endParaRPr>
          </a:p>
          <a:p>
            <a:pPr algn="ctr"/>
            <a:r>
              <a:rPr lang="en-US" sz="11500" b="1" dirty="0" err="1"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Ukhuwah</a:t>
            </a:r>
            <a:endParaRPr lang="en-US" sz="11500" b="1" dirty="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endParaRPr>
          </a:p>
        </p:txBody>
      </p:sp>
      <p:sp>
        <p:nvSpPr>
          <p:cNvPr id="2" name="Rectangle 1"/>
          <p:cNvSpPr/>
          <p:nvPr/>
        </p:nvSpPr>
        <p:spPr>
          <a:xfrm>
            <a:off x="790022" y="1143000"/>
            <a:ext cx="3365024" cy="646331"/>
          </a:xfrm>
          <a:prstGeom prst="rect">
            <a:avLst/>
          </a:prstGeom>
          <a:noFill/>
        </p:spPr>
        <p:txBody>
          <a:bodyPr wrap="none" lIns="91440" tIns="45720" rIns="91440" bIns="45720">
            <a:spAutoFit/>
          </a:bodyPr>
          <a:lstStyle/>
          <a:p>
            <a:pPr algn="ctr"/>
            <a:r>
              <a:rPr lang="en-US" sz="3600" b="1" cap="none" spc="0" dirty="0" err="1"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Aharoni" panose="02010803020104030203" pitchFamily="2" charset="-79"/>
                <a:cs typeface="Aharoni" panose="02010803020104030203" pitchFamily="2" charset="-79"/>
              </a:rPr>
              <a:t>TajukKhutbah</a:t>
            </a:r>
            <a:r>
              <a:rPr lang="en-US" sz="3600" b="1" cap="none" spc="0" dirty="0"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Aharoni" panose="02010803020104030203" pitchFamily="2" charset="-79"/>
                <a:cs typeface="Aharoni" panose="02010803020104030203" pitchFamily="2" charset="-79"/>
              </a:rPr>
              <a:t>;</a:t>
            </a:r>
            <a:endParaRPr lang="en-US" sz="3600" b="1" cap="none" spc="0" dirty="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fld id="{A2C6C06D-9354-4418-B193-2D54458AB25B}" type="slidenum">
              <a:rPr lang="en-US" smtClean="0"/>
              <a:t>8</a:t>
            </a:fld>
            <a:endParaRPr lang="en-US"/>
          </a:p>
        </p:txBody>
      </p:sp>
    </p:spTree>
    <p:extLst>
      <p:ext uri="{BB962C8B-B14F-4D97-AF65-F5344CB8AC3E}">
        <p14:creationId xmlns:p14="http://schemas.microsoft.com/office/powerpoint/2010/main" val="2435798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073"/>
          </a:xfrm>
          <a:prstGeom prst="rect">
            <a:avLst/>
          </a:prstGeom>
          <a:ln/>
        </p:spPr>
        <p:style>
          <a:lnRef idx="1">
            <a:schemeClr val="accent6"/>
          </a:lnRef>
          <a:fillRef idx="3">
            <a:schemeClr val="accent6"/>
          </a:fillRef>
          <a:effectRef idx="2">
            <a:schemeClr val="accent6"/>
          </a:effectRef>
          <a:fontRef idx="minor">
            <a:schemeClr val="lt1"/>
          </a:fontRef>
        </p:style>
      </p:pic>
      <p:grpSp>
        <p:nvGrpSpPr>
          <p:cNvPr id="9" name="Group 7"/>
          <p:cNvGrpSpPr>
            <a:grpSpLocks/>
          </p:cNvGrpSpPr>
          <p:nvPr/>
        </p:nvGrpSpPr>
        <p:grpSpPr bwMode="auto">
          <a:xfrm>
            <a:off x="34925" y="23813"/>
            <a:ext cx="9007475" cy="982662"/>
            <a:chOff x="71085" y="608481"/>
            <a:chExt cx="9007601" cy="611837"/>
          </a:xfrm>
        </p:grpSpPr>
        <p:grpSp>
          <p:nvGrpSpPr>
            <p:cNvPr id="10" name="Group 8"/>
            <p:cNvGrpSpPr>
              <a:grpSpLocks/>
            </p:cNvGrpSpPr>
            <p:nvPr/>
          </p:nvGrpSpPr>
          <p:grpSpPr bwMode="auto">
            <a:xfrm>
              <a:off x="71085" y="608481"/>
              <a:ext cx="9007601" cy="611837"/>
              <a:chOff x="1" y="1"/>
              <a:chExt cx="9143999" cy="671994"/>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1" name="Rectangle 10"/>
            <p:cNvSpPr/>
            <p:nvPr/>
          </p:nvSpPr>
          <p:spPr bwMode="auto">
            <a:xfrm>
              <a:off x="1795999" y="758645"/>
              <a:ext cx="5623733"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solidFill>
                    <a:srgbClr val="002060"/>
                  </a:solidFill>
                  <a:effectLst>
                    <a:outerShdw blurRad="76200" dist="50800" dir="5400000" algn="tl" rotWithShape="0">
                      <a:srgbClr val="000000">
                        <a:alpha val="65000"/>
                      </a:srgbClr>
                    </a:outerShdw>
                  </a:effectLst>
                  <a:latin typeface="+mn-lt"/>
                  <a:cs typeface="+mn-cs"/>
                </a:rPr>
                <a:t>KHUTBAH </a:t>
              </a:r>
              <a:r>
                <a:rPr lang="en-US" sz="2400" b="1" spc="50" dirty="0" smtClean="0">
                  <a:ln w="11430"/>
                  <a:solidFill>
                    <a:srgbClr val="002060"/>
                  </a:solidFill>
                  <a:effectLst>
                    <a:outerShdw blurRad="76200" dist="50800" dir="5400000" algn="tl" rotWithShape="0">
                      <a:srgbClr val="000000">
                        <a:alpha val="65000"/>
                      </a:srgbClr>
                    </a:outerShdw>
                  </a:effectLst>
                  <a:latin typeface="+mn-lt"/>
                  <a:cs typeface="+mn-cs"/>
                </a:rPr>
                <a:t>MULTIMEDIA JAKIM</a:t>
              </a:r>
              <a:endParaRPr lang="en-US" sz="2400" b="1" spc="50" dirty="0">
                <a:ln w="11430"/>
                <a:solidFill>
                  <a:srgbClr val="002060"/>
                </a:solidFill>
                <a:effectLst>
                  <a:outerShdw blurRad="76200" dist="50800" dir="5400000" algn="tl" rotWithShape="0">
                    <a:srgbClr val="000000">
                      <a:alpha val="65000"/>
                    </a:srgbClr>
                  </a:outerShdw>
                </a:effectLst>
                <a:latin typeface="+mn-lt"/>
                <a:cs typeface="+mn-cs"/>
              </a:endParaRPr>
            </a:p>
          </p:txBody>
        </p:sp>
      </p:grpSp>
      <p:sp>
        <p:nvSpPr>
          <p:cNvPr id="2" name="Down Arrow Callout 1"/>
          <p:cNvSpPr/>
          <p:nvPr/>
        </p:nvSpPr>
        <p:spPr>
          <a:xfrm>
            <a:off x="914400" y="1676400"/>
            <a:ext cx="7010400" cy="2514600"/>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rgbClr val="C00000"/>
                </a:solidFill>
                <a:latin typeface="Aharoni" panose="02010803020104030203" pitchFamily="2" charset="-79"/>
                <a:cs typeface="Aharoni" panose="02010803020104030203" pitchFamily="2" charset="-79"/>
              </a:rPr>
              <a:t>ZIARAH- </a:t>
            </a:r>
            <a:r>
              <a:rPr lang="en-US" dirty="0" smtClean="0"/>
              <a:t> </a:t>
            </a:r>
            <a:r>
              <a:rPr lang="en-US" sz="2800" b="1" dirty="0" err="1">
                <a:solidFill>
                  <a:srgbClr val="0070C0"/>
                </a:solidFill>
                <a:latin typeface="Aharoni" panose="02010803020104030203" pitchFamily="2" charset="-79"/>
                <a:cs typeface="Aharoni" panose="02010803020104030203" pitchFamily="2" charset="-79"/>
              </a:rPr>
              <a:t>satu</a:t>
            </a:r>
            <a:r>
              <a:rPr lang="en-US" sz="2800" b="1" dirty="0">
                <a:solidFill>
                  <a:srgbClr val="0070C0"/>
                </a:solidFill>
                <a:latin typeface="Aharoni" panose="02010803020104030203" pitchFamily="2" charset="-79"/>
                <a:cs typeface="Aharoni" panose="02010803020104030203" pitchFamily="2" charset="-79"/>
              </a:rPr>
              <a:t> </a:t>
            </a:r>
            <a:r>
              <a:rPr lang="en-US" sz="2800" b="1" dirty="0" err="1">
                <a:solidFill>
                  <a:srgbClr val="0070C0"/>
                </a:solidFill>
                <a:latin typeface="Aharoni" panose="02010803020104030203" pitchFamily="2" charset="-79"/>
                <a:cs typeface="Aharoni" panose="02010803020104030203" pitchFamily="2" charset="-79"/>
              </a:rPr>
              <a:t>amalan</a:t>
            </a:r>
            <a:r>
              <a:rPr lang="en-US" sz="2800" b="1" dirty="0">
                <a:solidFill>
                  <a:srgbClr val="0070C0"/>
                </a:solidFill>
                <a:latin typeface="Aharoni" panose="02010803020104030203" pitchFamily="2" charset="-79"/>
                <a:cs typeface="Aharoni" panose="02010803020104030203" pitchFamily="2" charset="-79"/>
              </a:rPr>
              <a:t> yang </a:t>
            </a:r>
            <a:r>
              <a:rPr lang="en-US" sz="2800" b="1" dirty="0" err="1">
                <a:solidFill>
                  <a:srgbClr val="0070C0"/>
                </a:solidFill>
                <a:latin typeface="Aharoni" panose="02010803020104030203" pitchFamily="2" charset="-79"/>
                <a:cs typeface="Aharoni" panose="02010803020104030203" pitchFamily="2" charset="-79"/>
              </a:rPr>
              <a:t>dituntut</a:t>
            </a:r>
            <a:r>
              <a:rPr lang="en-US" sz="2800" b="1" dirty="0">
                <a:solidFill>
                  <a:srgbClr val="0070C0"/>
                </a:solidFill>
                <a:latin typeface="Aharoni" panose="02010803020104030203" pitchFamily="2" charset="-79"/>
                <a:cs typeface="Aharoni" panose="02010803020104030203" pitchFamily="2" charset="-79"/>
              </a:rPr>
              <a:t> </a:t>
            </a:r>
            <a:r>
              <a:rPr lang="en-US" sz="2800" b="1" dirty="0" err="1">
                <a:solidFill>
                  <a:srgbClr val="0070C0"/>
                </a:solidFill>
                <a:latin typeface="Aharoni" panose="02010803020104030203" pitchFamily="2" charset="-79"/>
                <a:cs typeface="Aharoni" panose="02010803020104030203" pitchFamily="2" charset="-79"/>
              </a:rPr>
              <a:t>dalam</a:t>
            </a:r>
            <a:r>
              <a:rPr lang="en-US" sz="2800" b="1" dirty="0">
                <a:solidFill>
                  <a:srgbClr val="0070C0"/>
                </a:solidFill>
                <a:latin typeface="Aharoni" panose="02010803020104030203" pitchFamily="2" charset="-79"/>
                <a:cs typeface="Aharoni" panose="02010803020104030203" pitchFamily="2" charset="-79"/>
              </a:rPr>
              <a:t> Islam </a:t>
            </a:r>
            <a:r>
              <a:rPr lang="en-US" sz="2800" b="1" dirty="0" err="1">
                <a:solidFill>
                  <a:srgbClr val="0070C0"/>
                </a:solidFill>
                <a:latin typeface="Aharoni" panose="02010803020104030203" pitchFamily="2" charset="-79"/>
                <a:cs typeface="Aharoni" panose="02010803020104030203" pitchFamily="2" charset="-79"/>
              </a:rPr>
              <a:t>dalam</a:t>
            </a:r>
            <a:r>
              <a:rPr lang="en-US" sz="2800" b="1" dirty="0">
                <a:solidFill>
                  <a:srgbClr val="0070C0"/>
                </a:solidFill>
                <a:latin typeface="Aharoni" panose="02010803020104030203" pitchFamily="2" charset="-79"/>
                <a:cs typeface="Aharoni" panose="02010803020104030203" pitchFamily="2" charset="-79"/>
              </a:rPr>
              <a:t> </a:t>
            </a:r>
            <a:r>
              <a:rPr lang="en-US" sz="2800" b="1" dirty="0" err="1">
                <a:solidFill>
                  <a:srgbClr val="0070C0"/>
                </a:solidFill>
                <a:latin typeface="Aharoni" panose="02010803020104030203" pitchFamily="2" charset="-79"/>
                <a:cs typeface="Aharoni" panose="02010803020104030203" pitchFamily="2" charset="-79"/>
              </a:rPr>
              <a:t>memenuhi</a:t>
            </a:r>
            <a:r>
              <a:rPr lang="en-US" sz="2800" b="1" dirty="0">
                <a:solidFill>
                  <a:srgbClr val="0070C0"/>
                </a:solidFill>
                <a:latin typeface="Aharoni" panose="02010803020104030203" pitchFamily="2" charset="-79"/>
                <a:cs typeface="Aharoni" panose="02010803020104030203" pitchFamily="2" charset="-79"/>
              </a:rPr>
              <a:t> </a:t>
            </a:r>
            <a:r>
              <a:rPr lang="en-US" sz="2800" b="1" dirty="0" err="1">
                <a:solidFill>
                  <a:srgbClr val="0070C0"/>
                </a:solidFill>
                <a:latin typeface="Aharoni" panose="02010803020104030203" pitchFamily="2" charset="-79"/>
                <a:cs typeface="Aharoni" panose="02010803020104030203" pitchFamily="2" charset="-79"/>
              </a:rPr>
              <a:t>hak-hak</a:t>
            </a:r>
            <a:r>
              <a:rPr lang="en-US" sz="2800" b="1" dirty="0">
                <a:solidFill>
                  <a:srgbClr val="0070C0"/>
                </a:solidFill>
                <a:latin typeface="Aharoni" panose="02010803020104030203" pitchFamily="2" charset="-79"/>
                <a:cs typeface="Aharoni" panose="02010803020104030203" pitchFamily="2" charset="-79"/>
              </a:rPr>
              <a:t> </a:t>
            </a:r>
            <a:r>
              <a:rPr lang="en-US" sz="2800" b="1" dirty="0" err="1">
                <a:solidFill>
                  <a:srgbClr val="0070C0"/>
                </a:solidFill>
                <a:latin typeface="Aharoni" panose="02010803020104030203" pitchFamily="2" charset="-79"/>
                <a:cs typeface="Aharoni" panose="02010803020104030203" pitchFamily="2" charset="-79"/>
              </a:rPr>
              <a:t>sesama</a:t>
            </a:r>
            <a:r>
              <a:rPr lang="en-US" sz="2800" b="1" dirty="0">
                <a:solidFill>
                  <a:srgbClr val="0070C0"/>
                </a:solidFill>
                <a:latin typeface="Aharoni" panose="02010803020104030203" pitchFamily="2" charset="-79"/>
                <a:cs typeface="Aharoni" panose="02010803020104030203" pitchFamily="2" charset="-79"/>
              </a:rPr>
              <a:t> </a:t>
            </a:r>
            <a:r>
              <a:rPr lang="en-US" sz="2800" b="1" dirty="0" err="1">
                <a:solidFill>
                  <a:srgbClr val="0070C0"/>
                </a:solidFill>
                <a:latin typeface="Aharoni" panose="02010803020104030203" pitchFamily="2" charset="-79"/>
                <a:cs typeface="Aharoni" panose="02010803020104030203" pitchFamily="2" charset="-79"/>
              </a:rPr>
              <a:t>manusia</a:t>
            </a:r>
            <a:r>
              <a:rPr lang="en-US" sz="2800" b="1" dirty="0">
                <a:solidFill>
                  <a:srgbClr val="0070C0"/>
                </a:solidFill>
                <a:latin typeface="Aharoni" panose="02010803020104030203" pitchFamily="2" charset="-79"/>
                <a:cs typeface="Aharoni" panose="02010803020104030203" pitchFamily="2" charset="-79"/>
              </a:rPr>
              <a:t> </a:t>
            </a:r>
            <a:r>
              <a:rPr lang="en-US" sz="2800" b="1" dirty="0" smtClean="0">
                <a:solidFill>
                  <a:srgbClr val="0070C0"/>
                </a:solidFill>
                <a:latin typeface="Aharoni" panose="02010803020104030203" pitchFamily="2" charset="-79"/>
                <a:cs typeface="Aharoni" panose="02010803020104030203" pitchFamily="2" charset="-79"/>
              </a:rPr>
              <a:t>.</a:t>
            </a:r>
            <a:endParaRPr lang="en-US" sz="2800" b="1" dirty="0">
              <a:solidFill>
                <a:srgbClr val="0070C0"/>
              </a:solidFill>
              <a:latin typeface="Aharoni" panose="02010803020104030203" pitchFamily="2" charset="-79"/>
              <a:cs typeface="Aharoni" panose="02010803020104030203" pitchFamily="2" charset="-79"/>
            </a:endParaRPr>
          </a:p>
        </p:txBody>
      </p:sp>
      <p:sp>
        <p:nvSpPr>
          <p:cNvPr id="3" name="Round Diagonal Corner Rectangle 2"/>
          <p:cNvSpPr/>
          <p:nvPr/>
        </p:nvSpPr>
        <p:spPr>
          <a:xfrm>
            <a:off x="1073150" y="4191000"/>
            <a:ext cx="6997700" cy="1905000"/>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Aharoni" panose="02010803020104030203" pitchFamily="2" charset="-79"/>
                <a:cs typeface="Aharoni" panose="02010803020104030203" pitchFamily="2" charset="-79"/>
              </a:rPr>
              <a:t>Menggalakkan</a:t>
            </a:r>
            <a:r>
              <a:rPr lang="en-US" sz="2800" b="1" dirty="0" smtClean="0">
                <a:solidFill>
                  <a:srgbClr val="FF0000"/>
                </a:solidFill>
                <a:latin typeface="Aharoni" panose="02010803020104030203" pitchFamily="2" charset="-79"/>
                <a:cs typeface="Aharoni" panose="02010803020104030203" pitchFamily="2" charset="-79"/>
              </a:rPr>
              <a:t> </a:t>
            </a:r>
            <a:r>
              <a:rPr lang="en-US" sz="2800" b="1" dirty="0" err="1" smtClean="0">
                <a:solidFill>
                  <a:srgbClr val="FF0000"/>
                </a:solidFill>
                <a:latin typeface="Aharoni" panose="02010803020104030203" pitchFamily="2" charset="-79"/>
                <a:cs typeface="Aharoni" panose="02010803020104030203" pitchFamily="2" charset="-79"/>
              </a:rPr>
              <a:t>kita</a:t>
            </a:r>
            <a:r>
              <a:rPr lang="en-US" sz="2800" b="1" dirty="0" smtClean="0">
                <a:solidFill>
                  <a:srgbClr val="FF0000"/>
                </a:solidFill>
                <a:latin typeface="Aharoni" panose="02010803020104030203" pitchFamily="2" charset="-79"/>
                <a:cs typeface="Aharoni" panose="02010803020104030203" pitchFamily="2" charset="-79"/>
              </a:rPr>
              <a:t> </a:t>
            </a:r>
            <a:r>
              <a:rPr lang="en-US" sz="2800" b="1" dirty="0">
                <a:solidFill>
                  <a:srgbClr val="FF0000"/>
                </a:solidFill>
                <a:latin typeface="Aharoni" panose="02010803020104030203" pitchFamily="2" charset="-79"/>
                <a:cs typeface="Aharoni" panose="02010803020104030203" pitchFamily="2" charset="-79"/>
              </a:rPr>
              <a:t>agar </a:t>
            </a:r>
            <a:r>
              <a:rPr lang="en-US" sz="2800" b="1" dirty="0" err="1">
                <a:solidFill>
                  <a:srgbClr val="FF0000"/>
                </a:solidFill>
                <a:latin typeface="Aharoni" panose="02010803020104030203" pitchFamily="2" charset="-79"/>
                <a:cs typeface="Aharoni" panose="02010803020104030203" pitchFamily="2" charset="-79"/>
              </a:rPr>
              <a:t>sentiasa</a:t>
            </a:r>
            <a:r>
              <a:rPr lang="en-US" sz="2800" b="1" dirty="0">
                <a:solidFill>
                  <a:srgbClr val="FF0000"/>
                </a:solidFill>
                <a:latin typeface="Aharoni" panose="02010803020104030203" pitchFamily="2" charset="-79"/>
                <a:cs typeface="Aharoni" panose="02010803020104030203" pitchFamily="2" charset="-79"/>
              </a:rPr>
              <a:t> </a:t>
            </a:r>
            <a:r>
              <a:rPr lang="en-US" sz="2800" b="1" dirty="0" err="1">
                <a:solidFill>
                  <a:srgbClr val="FF0000"/>
                </a:solidFill>
                <a:latin typeface="Aharoni" panose="02010803020104030203" pitchFamily="2" charset="-79"/>
                <a:cs typeface="Aharoni" panose="02010803020104030203" pitchFamily="2" charset="-79"/>
              </a:rPr>
              <a:t>memperbaiki</a:t>
            </a:r>
            <a:r>
              <a:rPr lang="en-US" sz="2800" b="1" dirty="0">
                <a:solidFill>
                  <a:srgbClr val="FF0000"/>
                </a:solidFill>
                <a:latin typeface="Aharoni" panose="02010803020104030203" pitchFamily="2" charset="-79"/>
                <a:cs typeface="Aharoni" panose="02010803020104030203" pitchFamily="2" charset="-79"/>
              </a:rPr>
              <a:t> </a:t>
            </a:r>
            <a:r>
              <a:rPr lang="en-US" sz="2800" b="1" dirty="0" err="1">
                <a:solidFill>
                  <a:srgbClr val="FF0000"/>
                </a:solidFill>
                <a:latin typeface="Aharoni" panose="02010803020104030203" pitchFamily="2" charset="-79"/>
                <a:cs typeface="Aharoni" panose="02010803020104030203" pitchFamily="2" charset="-79"/>
              </a:rPr>
              <a:t>dan</a:t>
            </a:r>
            <a:r>
              <a:rPr lang="en-US" sz="2800" b="1" dirty="0">
                <a:solidFill>
                  <a:srgbClr val="FF0000"/>
                </a:solidFill>
                <a:latin typeface="Aharoni" panose="02010803020104030203" pitchFamily="2" charset="-79"/>
                <a:cs typeface="Aharoni" panose="02010803020104030203" pitchFamily="2" charset="-79"/>
              </a:rPr>
              <a:t> </a:t>
            </a:r>
            <a:r>
              <a:rPr lang="en-US" sz="2800" b="1" dirty="0" err="1">
                <a:solidFill>
                  <a:srgbClr val="FF0000"/>
                </a:solidFill>
                <a:latin typeface="Aharoni" panose="02010803020104030203" pitchFamily="2" charset="-79"/>
                <a:cs typeface="Aharoni" panose="02010803020104030203" pitchFamily="2" charset="-79"/>
              </a:rPr>
              <a:t>mempertingkatkan</a:t>
            </a:r>
            <a:r>
              <a:rPr lang="en-US" sz="2800" b="1" dirty="0">
                <a:solidFill>
                  <a:srgbClr val="FF0000"/>
                </a:solidFill>
                <a:latin typeface="Aharoni" panose="02010803020104030203" pitchFamily="2" charset="-79"/>
                <a:cs typeface="Aharoni" panose="02010803020104030203" pitchFamily="2" charset="-79"/>
              </a:rPr>
              <a:t> </a:t>
            </a:r>
            <a:r>
              <a:rPr lang="en-US" sz="2800" b="1" dirty="0" err="1">
                <a:solidFill>
                  <a:srgbClr val="FF0000"/>
                </a:solidFill>
                <a:latin typeface="Aharoni" panose="02010803020104030203" pitchFamily="2" charset="-79"/>
                <a:cs typeface="Aharoni" panose="02010803020104030203" pitchFamily="2" charset="-79"/>
              </a:rPr>
              <a:t>hubungan</a:t>
            </a:r>
            <a:r>
              <a:rPr lang="en-US" sz="2800" b="1" dirty="0">
                <a:solidFill>
                  <a:srgbClr val="FF0000"/>
                </a:solidFill>
                <a:latin typeface="Aharoni" panose="02010803020104030203" pitchFamily="2" charset="-79"/>
                <a:cs typeface="Aharoni" panose="02010803020104030203" pitchFamily="2" charset="-79"/>
              </a:rPr>
              <a:t> </a:t>
            </a:r>
            <a:r>
              <a:rPr lang="en-US" sz="2800" b="1" dirty="0" err="1">
                <a:solidFill>
                  <a:srgbClr val="FF0000"/>
                </a:solidFill>
                <a:latin typeface="Aharoni" panose="02010803020104030203" pitchFamily="2" charset="-79"/>
                <a:cs typeface="Aharoni" panose="02010803020104030203" pitchFamily="2" charset="-79"/>
              </a:rPr>
              <a:t>ukhuwwah</a:t>
            </a:r>
            <a:endParaRPr lang="en-US" sz="2800" b="1" dirty="0">
              <a:solidFill>
                <a:srgbClr val="FF0000"/>
              </a:solidFill>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sz="quarter" idx="12"/>
          </p:nvPr>
        </p:nvSpPr>
        <p:spPr/>
        <p:txBody>
          <a:bodyPr/>
          <a:lstStyle/>
          <a:p>
            <a:fld id="{A2C6C06D-9354-4418-B193-2D54458AB25B}" type="slidenum">
              <a:rPr lang="en-US" smtClean="0"/>
              <a:t>9</a:t>
            </a:fld>
            <a:endParaRPr lang="en-US"/>
          </a:p>
        </p:txBody>
      </p:sp>
    </p:spTree>
    <p:extLst>
      <p:ext uri="{BB962C8B-B14F-4D97-AF65-F5344CB8AC3E}">
        <p14:creationId xmlns:p14="http://schemas.microsoft.com/office/powerpoint/2010/main" val="595672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735</TotalTime>
  <Words>854</Words>
  <Application>Microsoft Office PowerPoint</Application>
  <PresentationFormat>On-screen Show (4:3)</PresentationFormat>
  <Paragraphs>110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SPPIM8</dc:creator>
  <cp:lastModifiedBy>maizuriah</cp:lastModifiedBy>
  <cp:revision>27</cp:revision>
  <dcterms:created xsi:type="dcterms:W3CDTF">2018-06-09T13:27:49Z</dcterms:created>
  <dcterms:modified xsi:type="dcterms:W3CDTF">2018-06-13T05:31:42Z</dcterms:modified>
</cp:coreProperties>
</file>