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94" r:id="rId10"/>
    <p:sldId id="296" r:id="rId11"/>
    <p:sldId id="264" r:id="rId12"/>
    <p:sldId id="265" r:id="rId13"/>
    <p:sldId id="285" r:id="rId14"/>
    <p:sldId id="292" r:id="rId15"/>
    <p:sldId id="293" r:id="rId16"/>
    <p:sldId id="287" r:id="rId17"/>
    <p:sldId id="288" r:id="rId18"/>
    <p:sldId id="289" r:id="rId19"/>
    <p:sldId id="290" r:id="rId20"/>
    <p:sldId id="291" r:id="rId21"/>
    <p:sldId id="286" r:id="rId22"/>
    <p:sldId id="282" r:id="rId23"/>
    <p:sldId id="266" r:id="rId24"/>
    <p:sldId id="267" r:id="rId25"/>
    <p:sldId id="268" r:id="rId26"/>
    <p:sldId id="269" r:id="rId27"/>
    <p:sldId id="270" r:id="rId28"/>
    <p:sldId id="271" r:id="rId29"/>
    <p:sldId id="284" r:id="rId30"/>
    <p:sldId id="274" r:id="rId31"/>
    <p:sldId id="297" r:id="rId32"/>
    <p:sldId id="276" r:id="rId33"/>
    <p:sldId id="277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B13D5-9426-4CF0-B7B0-5231E94572B3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C88995E-70D3-43F6-8DD5-3E14EFF3F0A3}">
      <dgm:prSet custT="1"/>
      <dgm:spPr/>
      <dgm:t>
        <a:bodyPr/>
        <a:lstStyle/>
        <a:p>
          <a:pPr rtl="0"/>
          <a:r>
            <a:rPr lang="ms-MY" sz="2400" b="0" dirty="0" smtClean="0">
              <a:solidFill>
                <a:schemeClr val="tx1"/>
              </a:solidFill>
              <a:latin typeface="Berlin Sans FB" pitchFamily="34" charset="0"/>
            </a:rPr>
            <a:t>Marilah kita meningkatkan ketakwaan kepada Allah SWTdengan bersungguh-sungguh </a:t>
          </a:r>
          <a:endParaRPr lang="en-US" sz="2400" dirty="0">
            <a:solidFill>
              <a:schemeClr val="tx1"/>
            </a:solidFill>
            <a:latin typeface="Berlin Sans FB" pitchFamily="34" charset="0"/>
          </a:endParaRPr>
        </a:p>
      </dgm:t>
    </dgm:pt>
    <dgm:pt modelId="{E21D81A0-192A-48A3-BC14-EA55084F86BA}" type="parTrans" cxnId="{234B2FC7-B66D-4CB0-91D5-08E845C4440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erlin Sans FB" pitchFamily="34" charset="0"/>
          </a:endParaRPr>
        </a:p>
      </dgm:t>
    </dgm:pt>
    <dgm:pt modelId="{50854AAF-6F9F-4A9C-A11E-D8C64589BD9D}" type="sibTrans" cxnId="{234B2FC7-B66D-4CB0-91D5-08E845C44404}">
      <dgm:prSet custT="1"/>
      <dgm:spPr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Berlin Sans FB" pitchFamily="34" charset="0"/>
          </a:endParaRPr>
        </a:p>
      </dgm:t>
    </dgm:pt>
    <dgm:pt modelId="{0AD5589D-61A4-40A9-A1CC-13784CF0273C}">
      <dgm:prSet custT="1"/>
      <dgm:spPr/>
      <dgm:t>
        <a:bodyPr/>
        <a:lstStyle/>
        <a:p>
          <a:pPr rtl="0"/>
          <a:r>
            <a:rPr lang="ms-MY" sz="2400" b="0" dirty="0" smtClean="0">
              <a:solidFill>
                <a:schemeClr val="tx1"/>
              </a:solidFill>
              <a:latin typeface="Berlin Sans FB" pitchFamily="34" charset="0"/>
            </a:rPr>
            <a:t>Melaksanakan segala perintah-Nya dan meninggalkan segala larangan-Nya. </a:t>
          </a:r>
          <a:endParaRPr lang="en-US" sz="2400" b="0" dirty="0">
            <a:solidFill>
              <a:schemeClr val="tx1"/>
            </a:solidFill>
            <a:latin typeface="Berlin Sans FB" pitchFamily="34" charset="0"/>
          </a:endParaRPr>
        </a:p>
      </dgm:t>
    </dgm:pt>
    <dgm:pt modelId="{409E1F23-91F3-48EA-8305-B29E398F55B7}" type="parTrans" cxnId="{4F5129C3-9813-4FDD-9709-F2BD052286C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erlin Sans FB" pitchFamily="34" charset="0"/>
          </a:endParaRPr>
        </a:p>
      </dgm:t>
    </dgm:pt>
    <dgm:pt modelId="{94E6BB01-17F2-4A74-B49F-E25C769FFBA3}" type="sibTrans" cxnId="{4F5129C3-9813-4FDD-9709-F2BD052286C0}">
      <dgm:prSet custT="1"/>
      <dgm:spPr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Berlin Sans FB" pitchFamily="34" charset="0"/>
          </a:endParaRPr>
        </a:p>
      </dgm:t>
    </dgm:pt>
    <dgm:pt modelId="{ABFABC4B-B833-4952-B729-3E7DF801C7F3}">
      <dgm:prSet custT="1"/>
      <dgm:spPr/>
      <dgm:t>
        <a:bodyPr/>
        <a:lstStyle/>
        <a:p>
          <a:pPr rtl="0"/>
          <a:r>
            <a:rPr lang="ms-MY" sz="2400" dirty="0" smtClean="0">
              <a:solidFill>
                <a:schemeClr val="tx1"/>
              </a:solidFill>
              <a:latin typeface="Berlin Sans FB" pitchFamily="34" charset="0"/>
            </a:rPr>
            <a:t>Mudah-mudahan kehidupan ini mendapat keberkatan di dunia dan di akhirat. </a:t>
          </a:r>
          <a:endParaRPr lang="en-US" sz="2400" dirty="0">
            <a:solidFill>
              <a:schemeClr val="tx1"/>
            </a:solidFill>
            <a:latin typeface="Berlin Sans FB" pitchFamily="34" charset="0"/>
          </a:endParaRPr>
        </a:p>
      </dgm:t>
    </dgm:pt>
    <dgm:pt modelId="{35180325-4C27-472D-BCDC-C7B1A3A65E45}" type="parTrans" cxnId="{9CECE016-0566-40C5-A908-F70845342E5B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erlin Sans FB" pitchFamily="34" charset="0"/>
          </a:endParaRPr>
        </a:p>
      </dgm:t>
    </dgm:pt>
    <dgm:pt modelId="{C0BED0CB-90B3-4C1C-B825-32778D4090E5}" type="sibTrans" cxnId="{9CECE016-0566-40C5-A908-F70845342E5B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erlin Sans FB" pitchFamily="34" charset="0"/>
          </a:endParaRPr>
        </a:p>
      </dgm:t>
    </dgm:pt>
    <dgm:pt modelId="{BDE3D5B0-0F5A-4BAF-84DA-F9CE2543E5AA}" type="pres">
      <dgm:prSet presAssocID="{9F0B13D5-9426-4CF0-B7B0-5231E94572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1C278-ADD7-458F-AF4E-F162B7574C0B}" type="pres">
      <dgm:prSet presAssocID="{9F0B13D5-9426-4CF0-B7B0-5231E94572B3}" presName="dummyMaxCanvas" presStyleCnt="0">
        <dgm:presLayoutVars/>
      </dgm:prSet>
      <dgm:spPr/>
    </dgm:pt>
    <dgm:pt modelId="{7942F752-8031-45C3-89B4-6C5E959034AE}" type="pres">
      <dgm:prSet presAssocID="{9F0B13D5-9426-4CF0-B7B0-5231E94572B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979F9-3011-4C25-B425-8828D210A80E}" type="pres">
      <dgm:prSet presAssocID="{9F0B13D5-9426-4CF0-B7B0-5231E94572B3}" presName="ThreeNodes_2" presStyleLbl="node1" presStyleIdx="1" presStyleCnt="3" custScaleY="118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AEE6D-F278-4F43-B7B0-753D3BA77155}" type="pres">
      <dgm:prSet presAssocID="{9F0B13D5-9426-4CF0-B7B0-5231E94572B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1D9BA-3D12-4061-BDF1-5D95B817CF59}" type="pres">
      <dgm:prSet presAssocID="{9F0B13D5-9426-4CF0-B7B0-5231E94572B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13B48-B576-44BD-A28C-EE7859E136EF}" type="pres">
      <dgm:prSet presAssocID="{9F0B13D5-9426-4CF0-B7B0-5231E94572B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749B6-05FE-4E79-B122-AA0D4E2A5F10}" type="pres">
      <dgm:prSet presAssocID="{9F0B13D5-9426-4CF0-B7B0-5231E94572B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70366-09BA-47A2-BC7A-DBF6F7F9C2C0}" type="pres">
      <dgm:prSet presAssocID="{9F0B13D5-9426-4CF0-B7B0-5231E94572B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03AF4-C922-492C-8DCD-10DC326535D1}" type="pres">
      <dgm:prSet presAssocID="{9F0B13D5-9426-4CF0-B7B0-5231E94572B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CE016-0566-40C5-A908-F70845342E5B}" srcId="{9F0B13D5-9426-4CF0-B7B0-5231E94572B3}" destId="{ABFABC4B-B833-4952-B729-3E7DF801C7F3}" srcOrd="2" destOrd="0" parTransId="{35180325-4C27-472D-BCDC-C7B1A3A65E45}" sibTransId="{C0BED0CB-90B3-4C1C-B825-32778D4090E5}"/>
    <dgm:cxn modelId="{647F6949-9074-4F29-A13D-92560529D9DA}" type="presOf" srcId="{2C88995E-70D3-43F6-8DD5-3E14EFF3F0A3}" destId="{37F749B6-05FE-4E79-B122-AA0D4E2A5F10}" srcOrd="1" destOrd="0" presId="urn:microsoft.com/office/officeart/2005/8/layout/vProcess5"/>
    <dgm:cxn modelId="{1C6B5667-8108-40E4-AC2A-2E899C6559F8}" type="presOf" srcId="{50854AAF-6F9F-4A9C-A11E-D8C64589BD9D}" destId="{6071D9BA-3D12-4061-BDF1-5D95B817CF59}" srcOrd="0" destOrd="0" presId="urn:microsoft.com/office/officeart/2005/8/layout/vProcess5"/>
    <dgm:cxn modelId="{94D5C455-BE58-43FB-9474-64886E7CCD52}" type="presOf" srcId="{9F0B13D5-9426-4CF0-B7B0-5231E94572B3}" destId="{BDE3D5B0-0F5A-4BAF-84DA-F9CE2543E5AA}" srcOrd="0" destOrd="0" presId="urn:microsoft.com/office/officeart/2005/8/layout/vProcess5"/>
    <dgm:cxn modelId="{D7BC2C23-B209-4C38-98A9-BD1D4459B433}" type="presOf" srcId="{0AD5589D-61A4-40A9-A1CC-13784CF0273C}" destId="{197979F9-3011-4C25-B425-8828D210A80E}" srcOrd="0" destOrd="0" presId="urn:microsoft.com/office/officeart/2005/8/layout/vProcess5"/>
    <dgm:cxn modelId="{7981007C-9562-43A4-B1FA-F3374DB525E8}" type="presOf" srcId="{2C88995E-70D3-43F6-8DD5-3E14EFF3F0A3}" destId="{7942F752-8031-45C3-89B4-6C5E959034AE}" srcOrd="0" destOrd="0" presId="urn:microsoft.com/office/officeart/2005/8/layout/vProcess5"/>
    <dgm:cxn modelId="{2DBA3EBD-83B1-44AD-AF72-D5F0B5422606}" type="presOf" srcId="{ABFABC4B-B833-4952-B729-3E7DF801C7F3}" destId="{81C03AF4-C922-492C-8DCD-10DC326535D1}" srcOrd="1" destOrd="0" presId="urn:microsoft.com/office/officeart/2005/8/layout/vProcess5"/>
    <dgm:cxn modelId="{4F5129C3-9813-4FDD-9709-F2BD052286C0}" srcId="{9F0B13D5-9426-4CF0-B7B0-5231E94572B3}" destId="{0AD5589D-61A4-40A9-A1CC-13784CF0273C}" srcOrd="1" destOrd="0" parTransId="{409E1F23-91F3-48EA-8305-B29E398F55B7}" sibTransId="{94E6BB01-17F2-4A74-B49F-E25C769FFBA3}"/>
    <dgm:cxn modelId="{CD23994E-E44C-4A2C-9CAD-0B44F39E3CF3}" type="presOf" srcId="{ABFABC4B-B833-4952-B729-3E7DF801C7F3}" destId="{AF2AEE6D-F278-4F43-B7B0-753D3BA77155}" srcOrd="0" destOrd="0" presId="urn:microsoft.com/office/officeart/2005/8/layout/vProcess5"/>
    <dgm:cxn modelId="{1AEE6A98-7870-4C3A-B819-8CDD4C52990B}" type="presOf" srcId="{94E6BB01-17F2-4A74-B49F-E25C769FFBA3}" destId="{68613B48-B576-44BD-A28C-EE7859E136EF}" srcOrd="0" destOrd="0" presId="urn:microsoft.com/office/officeart/2005/8/layout/vProcess5"/>
    <dgm:cxn modelId="{234B2FC7-B66D-4CB0-91D5-08E845C44404}" srcId="{9F0B13D5-9426-4CF0-B7B0-5231E94572B3}" destId="{2C88995E-70D3-43F6-8DD5-3E14EFF3F0A3}" srcOrd="0" destOrd="0" parTransId="{E21D81A0-192A-48A3-BC14-EA55084F86BA}" sibTransId="{50854AAF-6F9F-4A9C-A11E-D8C64589BD9D}"/>
    <dgm:cxn modelId="{5ADD654F-E8E2-4EF6-A6C9-03DBC66527A3}" type="presOf" srcId="{0AD5589D-61A4-40A9-A1CC-13784CF0273C}" destId="{96670366-09BA-47A2-BC7A-DBF6F7F9C2C0}" srcOrd="1" destOrd="0" presId="urn:microsoft.com/office/officeart/2005/8/layout/vProcess5"/>
    <dgm:cxn modelId="{7A1A4653-E996-4AB3-8D20-053BA64FA91F}" type="presParOf" srcId="{BDE3D5B0-0F5A-4BAF-84DA-F9CE2543E5AA}" destId="{28D1C278-ADD7-458F-AF4E-F162B7574C0B}" srcOrd="0" destOrd="0" presId="urn:microsoft.com/office/officeart/2005/8/layout/vProcess5"/>
    <dgm:cxn modelId="{B0BE8499-2505-4618-A3E3-2338C2613139}" type="presParOf" srcId="{BDE3D5B0-0F5A-4BAF-84DA-F9CE2543E5AA}" destId="{7942F752-8031-45C3-89B4-6C5E959034AE}" srcOrd="1" destOrd="0" presId="urn:microsoft.com/office/officeart/2005/8/layout/vProcess5"/>
    <dgm:cxn modelId="{FC9E685D-9353-427F-8CC2-A8D72A018D90}" type="presParOf" srcId="{BDE3D5B0-0F5A-4BAF-84DA-F9CE2543E5AA}" destId="{197979F9-3011-4C25-B425-8828D210A80E}" srcOrd="2" destOrd="0" presId="urn:microsoft.com/office/officeart/2005/8/layout/vProcess5"/>
    <dgm:cxn modelId="{33E7E81D-640B-461F-BA77-73932F1E7EB2}" type="presParOf" srcId="{BDE3D5B0-0F5A-4BAF-84DA-F9CE2543E5AA}" destId="{AF2AEE6D-F278-4F43-B7B0-753D3BA77155}" srcOrd="3" destOrd="0" presId="urn:microsoft.com/office/officeart/2005/8/layout/vProcess5"/>
    <dgm:cxn modelId="{8EA07FE9-5345-492B-80C7-8CD2E1297B44}" type="presParOf" srcId="{BDE3D5B0-0F5A-4BAF-84DA-F9CE2543E5AA}" destId="{6071D9BA-3D12-4061-BDF1-5D95B817CF59}" srcOrd="4" destOrd="0" presId="urn:microsoft.com/office/officeart/2005/8/layout/vProcess5"/>
    <dgm:cxn modelId="{2547C3ED-8B82-4FD3-A7FD-9B2D5F4069FB}" type="presParOf" srcId="{BDE3D5B0-0F5A-4BAF-84DA-F9CE2543E5AA}" destId="{68613B48-B576-44BD-A28C-EE7859E136EF}" srcOrd="5" destOrd="0" presId="urn:microsoft.com/office/officeart/2005/8/layout/vProcess5"/>
    <dgm:cxn modelId="{F8DBFBF3-8A3F-4CED-960B-736EC898AEDE}" type="presParOf" srcId="{BDE3D5B0-0F5A-4BAF-84DA-F9CE2543E5AA}" destId="{37F749B6-05FE-4E79-B122-AA0D4E2A5F10}" srcOrd="6" destOrd="0" presId="urn:microsoft.com/office/officeart/2005/8/layout/vProcess5"/>
    <dgm:cxn modelId="{129DE3F9-BEC0-48AB-8723-D1ADFA93E2E3}" type="presParOf" srcId="{BDE3D5B0-0F5A-4BAF-84DA-F9CE2543E5AA}" destId="{96670366-09BA-47A2-BC7A-DBF6F7F9C2C0}" srcOrd="7" destOrd="0" presId="urn:microsoft.com/office/officeart/2005/8/layout/vProcess5"/>
    <dgm:cxn modelId="{49A26C6A-8B55-458F-AC8A-3BE33DACA026}" type="presParOf" srcId="{BDE3D5B0-0F5A-4BAF-84DA-F9CE2543E5AA}" destId="{81C03AF4-C922-492C-8DCD-10DC326535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5643E7-2815-45EB-B1DE-CCAB16A65B02}" type="doc">
      <dgm:prSet loTypeId="urn:microsoft.com/office/officeart/2005/8/layout/process4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ms-MY"/>
        </a:p>
      </dgm:t>
    </dgm:pt>
    <dgm:pt modelId="{B75B67CC-1168-4B24-9B73-E9FAE9C636EC}">
      <dgm:prSet phldrT="[Text]" custT="1"/>
      <dgm:spPr/>
      <dgm:t>
        <a:bodyPr/>
        <a:lstStyle/>
        <a:p>
          <a:r>
            <a:rPr lang="ms-MY" sz="2000" b="1" dirty="0" smtClean="0">
              <a:solidFill>
                <a:schemeClr val="tx2">
                  <a:lumMod val="50000"/>
                </a:schemeClr>
              </a:solidFill>
            </a:rPr>
            <a:t>Maksudnya: </a:t>
          </a:r>
          <a:r>
            <a:rPr lang="ms-MY" sz="2000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ms-MY" sz="2000" i="1" dirty="0" smtClean="0">
              <a:solidFill>
                <a:schemeClr val="tx2">
                  <a:lumMod val="50000"/>
                </a:schemeClr>
              </a:solidFill>
            </a:rPr>
            <a:t>Dan katakanlah (wahai Muhammad): Beramallah kamu, maka Allah dan Rasul-Nya dan orang mukmin akan melihat apa yang kamu kerjakan; dan kamu akan dikembalikan kepada (Allah) Yang Mengetahui perkara-perkara yang ghaib dan yang nyata, kemudian Ia menerangkan kepada kamu apa yang kamu telah kerjakan</a:t>
          </a:r>
          <a:r>
            <a:rPr lang="ms-MY" sz="2000" dirty="0" smtClean="0">
              <a:solidFill>
                <a:schemeClr val="tx2">
                  <a:lumMod val="50000"/>
                </a:schemeClr>
              </a:solidFill>
            </a:rPr>
            <a:t>.</a:t>
          </a:r>
          <a:r>
            <a:rPr lang="ms-MY" sz="2000" i="1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ms-MY" sz="2000" dirty="0">
            <a:solidFill>
              <a:schemeClr val="tx2">
                <a:lumMod val="50000"/>
              </a:schemeClr>
            </a:solidFill>
          </a:endParaRPr>
        </a:p>
      </dgm:t>
    </dgm:pt>
    <dgm:pt modelId="{77605E0A-A579-46AA-BC1C-E6A0511BD9F8}" type="parTrans" cxnId="{ED0B0A58-902D-4C85-BA62-CAC6C833F4DA}">
      <dgm:prSet/>
      <dgm:spPr/>
      <dgm:t>
        <a:bodyPr/>
        <a:lstStyle/>
        <a:p>
          <a:endParaRPr lang="ms-MY" sz="2800"/>
        </a:p>
      </dgm:t>
    </dgm:pt>
    <dgm:pt modelId="{90254A38-DBA9-492F-ACEB-C410062A75E9}" type="sibTrans" cxnId="{ED0B0A58-902D-4C85-BA62-CAC6C833F4DA}">
      <dgm:prSet/>
      <dgm:spPr/>
      <dgm:t>
        <a:bodyPr/>
        <a:lstStyle/>
        <a:p>
          <a:endParaRPr lang="ms-MY" sz="2800"/>
        </a:p>
      </dgm:t>
    </dgm:pt>
    <dgm:pt modelId="{08F15D6B-C69C-4FC8-9E7C-F602E43E0A04}" type="pres">
      <dgm:prSet presAssocID="{165643E7-2815-45EB-B1DE-CCAB16A65B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9A23A-08CD-4B0B-8F57-553C0E00C655}" type="pres">
      <dgm:prSet presAssocID="{B75B67CC-1168-4B24-9B73-E9FAE9C636EC}" presName="boxAndChildren" presStyleCnt="0"/>
      <dgm:spPr/>
    </dgm:pt>
    <dgm:pt modelId="{09D78667-A47B-41AF-932C-0E07C287851B}" type="pres">
      <dgm:prSet presAssocID="{B75B67CC-1168-4B24-9B73-E9FAE9C636EC}" presName="parentTextBox" presStyleLbl="node1" presStyleIdx="0" presStyleCnt="1" custLinFactY="100000" custLinFactNeighborX="-1949" custLinFactNeighborY="115492"/>
      <dgm:spPr/>
      <dgm:t>
        <a:bodyPr/>
        <a:lstStyle/>
        <a:p>
          <a:endParaRPr lang="ms-MY"/>
        </a:p>
      </dgm:t>
    </dgm:pt>
  </dgm:ptLst>
  <dgm:cxnLst>
    <dgm:cxn modelId="{ED0B0A58-902D-4C85-BA62-CAC6C833F4DA}" srcId="{165643E7-2815-45EB-B1DE-CCAB16A65B02}" destId="{B75B67CC-1168-4B24-9B73-E9FAE9C636EC}" srcOrd="0" destOrd="0" parTransId="{77605E0A-A579-46AA-BC1C-E6A0511BD9F8}" sibTransId="{90254A38-DBA9-492F-ACEB-C410062A75E9}"/>
    <dgm:cxn modelId="{3BFB4364-4425-4EA0-B011-CA68058A8A25}" type="presOf" srcId="{165643E7-2815-45EB-B1DE-CCAB16A65B02}" destId="{08F15D6B-C69C-4FC8-9E7C-F602E43E0A04}" srcOrd="0" destOrd="0" presId="urn:microsoft.com/office/officeart/2005/8/layout/process4"/>
    <dgm:cxn modelId="{54302324-54EA-4A7D-88F2-FF968ACADDD7}" type="presOf" srcId="{B75B67CC-1168-4B24-9B73-E9FAE9C636EC}" destId="{09D78667-A47B-41AF-932C-0E07C287851B}" srcOrd="0" destOrd="0" presId="urn:microsoft.com/office/officeart/2005/8/layout/process4"/>
    <dgm:cxn modelId="{E0E8913B-D382-4AB0-BAD0-26A5FA0AD155}" type="presParOf" srcId="{08F15D6B-C69C-4FC8-9E7C-F602E43E0A04}" destId="{D429A23A-08CD-4B0B-8F57-553C0E00C655}" srcOrd="0" destOrd="0" presId="urn:microsoft.com/office/officeart/2005/8/layout/process4"/>
    <dgm:cxn modelId="{04966E58-EAD8-47AA-9118-5F3C57C02ECE}" type="presParOf" srcId="{D429A23A-08CD-4B0B-8F57-553C0E00C655}" destId="{09D78667-A47B-41AF-932C-0E07C28785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5643E7-2815-45EB-B1DE-CCAB16A65B02}" type="doc">
      <dgm:prSet loTypeId="urn:microsoft.com/office/officeart/2005/8/layout/process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ms-MY"/>
        </a:p>
      </dgm:t>
    </dgm:pt>
    <dgm:pt modelId="{B75B67CC-1168-4B24-9B73-E9FAE9C636EC}">
      <dgm:prSet phldrT="[Text]" custT="1"/>
      <dgm:spPr/>
      <dgm:t>
        <a:bodyPr/>
        <a:lstStyle/>
        <a:p>
          <a:r>
            <a:rPr lang="ms-MY" sz="2800" dirty="0" smtClean="0">
              <a:solidFill>
                <a:schemeClr val="tx2">
                  <a:lumMod val="50000"/>
                </a:schemeClr>
              </a:solidFill>
            </a:rPr>
            <a:t>Amalan ibadah yang dilaksanakan sepanjang Ramadan seperti solat, puasa, zakat, sedekah, qiyam dan lain-lain tidak seharusnya terhenti di situ sahaja</a:t>
          </a:r>
          <a:endParaRPr lang="ms-MY" sz="2800" dirty="0">
            <a:solidFill>
              <a:schemeClr val="tx2">
                <a:lumMod val="50000"/>
              </a:schemeClr>
            </a:solidFill>
          </a:endParaRPr>
        </a:p>
      </dgm:t>
    </dgm:pt>
    <dgm:pt modelId="{77605E0A-A579-46AA-BC1C-E6A0511BD9F8}" type="parTrans" cxnId="{ED0B0A58-902D-4C85-BA62-CAC6C833F4DA}">
      <dgm:prSet/>
      <dgm:spPr/>
      <dgm:t>
        <a:bodyPr/>
        <a:lstStyle/>
        <a:p>
          <a:endParaRPr lang="ms-MY" sz="2800">
            <a:solidFill>
              <a:schemeClr val="tx2">
                <a:lumMod val="50000"/>
              </a:schemeClr>
            </a:solidFill>
          </a:endParaRPr>
        </a:p>
      </dgm:t>
    </dgm:pt>
    <dgm:pt modelId="{90254A38-DBA9-492F-ACEB-C410062A75E9}" type="sibTrans" cxnId="{ED0B0A58-902D-4C85-BA62-CAC6C833F4DA}">
      <dgm:prSet/>
      <dgm:spPr/>
      <dgm:t>
        <a:bodyPr/>
        <a:lstStyle/>
        <a:p>
          <a:endParaRPr lang="ms-MY" sz="2800">
            <a:solidFill>
              <a:schemeClr val="tx2">
                <a:lumMod val="50000"/>
              </a:schemeClr>
            </a:solidFill>
          </a:endParaRPr>
        </a:p>
      </dgm:t>
    </dgm:pt>
    <dgm:pt modelId="{828049BB-3DCC-4855-8FA9-01767A4B22DF}">
      <dgm:prSet phldrT="[Text]" custT="1"/>
      <dgm:spPr/>
      <dgm:t>
        <a:bodyPr/>
        <a:lstStyle/>
        <a:p>
          <a:r>
            <a:rPr lang="ms-MY" sz="2800" dirty="0" smtClean="0">
              <a:solidFill>
                <a:schemeClr val="tx2">
                  <a:lumMod val="50000"/>
                </a:schemeClr>
              </a:solidFill>
            </a:rPr>
            <a:t>Amalan tersebut perlu diteruskan dengan </a:t>
          </a:r>
          <a:r>
            <a:rPr lang="ms-MY" sz="2800" b="1" dirty="0" smtClean="0">
              <a:solidFill>
                <a:schemeClr val="tx2">
                  <a:lumMod val="50000"/>
                </a:schemeClr>
              </a:solidFill>
            </a:rPr>
            <a:t>istiqamah</a:t>
          </a:r>
          <a:r>
            <a:rPr lang="ms-MY" sz="2800" dirty="0" smtClean="0">
              <a:solidFill>
                <a:schemeClr val="tx2">
                  <a:lumMod val="50000"/>
                </a:schemeClr>
              </a:solidFill>
            </a:rPr>
            <a:t> bahkan dipertingkatkan lagi kualiti dan kuantitinya pada bulan-bulan lain bagi mencapai matlamat keredhaan Allah SWT</a:t>
          </a:r>
          <a:endParaRPr lang="ms-MY" sz="2800" dirty="0">
            <a:solidFill>
              <a:schemeClr val="tx2">
                <a:lumMod val="50000"/>
              </a:schemeClr>
            </a:solidFill>
          </a:endParaRPr>
        </a:p>
      </dgm:t>
    </dgm:pt>
    <dgm:pt modelId="{18E8374D-F517-4B05-82D7-40D09FF3815C}" type="parTrans" cxnId="{EF9D47D0-B186-4336-94AF-F0A93F7FA94B}">
      <dgm:prSet/>
      <dgm:spPr/>
      <dgm:t>
        <a:bodyPr/>
        <a:lstStyle/>
        <a:p>
          <a:endParaRPr lang="ms-MY">
            <a:solidFill>
              <a:schemeClr val="tx2">
                <a:lumMod val="50000"/>
              </a:schemeClr>
            </a:solidFill>
          </a:endParaRPr>
        </a:p>
      </dgm:t>
    </dgm:pt>
    <dgm:pt modelId="{83CD1BBC-1A4A-47F7-A807-B0FC730235D1}" type="sibTrans" cxnId="{EF9D47D0-B186-4336-94AF-F0A93F7FA94B}">
      <dgm:prSet/>
      <dgm:spPr/>
      <dgm:t>
        <a:bodyPr/>
        <a:lstStyle/>
        <a:p>
          <a:endParaRPr lang="ms-MY">
            <a:solidFill>
              <a:schemeClr val="tx2">
                <a:lumMod val="50000"/>
              </a:schemeClr>
            </a:solidFill>
          </a:endParaRPr>
        </a:p>
      </dgm:t>
    </dgm:pt>
    <dgm:pt modelId="{08F15D6B-C69C-4FC8-9E7C-F602E43E0A04}" type="pres">
      <dgm:prSet presAssocID="{165643E7-2815-45EB-B1DE-CCAB16A65B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BB13B-00AD-412E-ABA0-4186664B4950}" type="pres">
      <dgm:prSet presAssocID="{828049BB-3DCC-4855-8FA9-01767A4B22DF}" presName="boxAndChildren" presStyleCnt="0"/>
      <dgm:spPr/>
    </dgm:pt>
    <dgm:pt modelId="{2C7F1319-A1AB-432B-93B2-9500889D94C4}" type="pres">
      <dgm:prSet presAssocID="{828049BB-3DCC-4855-8FA9-01767A4B22DF}" presName="parentTextBox" presStyleLbl="node1" presStyleIdx="0" presStyleCnt="2"/>
      <dgm:spPr/>
      <dgm:t>
        <a:bodyPr/>
        <a:lstStyle/>
        <a:p>
          <a:endParaRPr lang="ms-MY"/>
        </a:p>
      </dgm:t>
    </dgm:pt>
    <dgm:pt modelId="{9408719C-3DB9-40BB-917F-59EC40B3F751}" type="pres">
      <dgm:prSet presAssocID="{90254A38-DBA9-492F-ACEB-C410062A75E9}" presName="sp" presStyleCnt="0"/>
      <dgm:spPr/>
    </dgm:pt>
    <dgm:pt modelId="{EE338391-2707-4A88-92D9-B0537CF27AF5}" type="pres">
      <dgm:prSet presAssocID="{B75B67CC-1168-4B24-9B73-E9FAE9C636EC}" presName="arrowAndChildren" presStyleCnt="0"/>
      <dgm:spPr/>
    </dgm:pt>
    <dgm:pt modelId="{CF989509-062C-4914-BC78-E152DC641A35}" type="pres">
      <dgm:prSet presAssocID="{B75B67CC-1168-4B24-9B73-E9FAE9C636E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A3CA72D-01CE-49EA-B865-75CDEFEA2269}" type="presOf" srcId="{828049BB-3DCC-4855-8FA9-01767A4B22DF}" destId="{2C7F1319-A1AB-432B-93B2-9500889D94C4}" srcOrd="0" destOrd="0" presId="urn:microsoft.com/office/officeart/2005/8/layout/process4"/>
    <dgm:cxn modelId="{EF9D47D0-B186-4336-94AF-F0A93F7FA94B}" srcId="{165643E7-2815-45EB-B1DE-CCAB16A65B02}" destId="{828049BB-3DCC-4855-8FA9-01767A4B22DF}" srcOrd="1" destOrd="0" parTransId="{18E8374D-F517-4B05-82D7-40D09FF3815C}" sibTransId="{83CD1BBC-1A4A-47F7-A807-B0FC730235D1}"/>
    <dgm:cxn modelId="{ED0B0A58-902D-4C85-BA62-CAC6C833F4DA}" srcId="{165643E7-2815-45EB-B1DE-CCAB16A65B02}" destId="{B75B67CC-1168-4B24-9B73-E9FAE9C636EC}" srcOrd="0" destOrd="0" parTransId="{77605E0A-A579-46AA-BC1C-E6A0511BD9F8}" sibTransId="{90254A38-DBA9-492F-ACEB-C410062A75E9}"/>
    <dgm:cxn modelId="{740AED21-9AEB-452E-B4AD-8E2005E450D4}" type="presOf" srcId="{165643E7-2815-45EB-B1DE-CCAB16A65B02}" destId="{08F15D6B-C69C-4FC8-9E7C-F602E43E0A04}" srcOrd="0" destOrd="0" presId="urn:microsoft.com/office/officeart/2005/8/layout/process4"/>
    <dgm:cxn modelId="{4B5A5A3F-164A-4022-AAC2-311134A9A95A}" type="presOf" srcId="{B75B67CC-1168-4B24-9B73-E9FAE9C636EC}" destId="{CF989509-062C-4914-BC78-E152DC641A35}" srcOrd="0" destOrd="0" presId="urn:microsoft.com/office/officeart/2005/8/layout/process4"/>
    <dgm:cxn modelId="{7B82B0E6-7BD1-48FF-94E6-47E690A61934}" type="presParOf" srcId="{08F15D6B-C69C-4FC8-9E7C-F602E43E0A04}" destId="{12FBB13B-00AD-412E-ABA0-4186664B4950}" srcOrd="0" destOrd="0" presId="urn:microsoft.com/office/officeart/2005/8/layout/process4"/>
    <dgm:cxn modelId="{45A03BC5-C473-4055-893F-D162422B17BE}" type="presParOf" srcId="{12FBB13B-00AD-412E-ABA0-4186664B4950}" destId="{2C7F1319-A1AB-432B-93B2-9500889D94C4}" srcOrd="0" destOrd="0" presId="urn:microsoft.com/office/officeart/2005/8/layout/process4"/>
    <dgm:cxn modelId="{2870A65E-68D3-4811-BB94-E67AE549F92F}" type="presParOf" srcId="{08F15D6B-C69C-4FC8-9E7C-F602E43E0A04}" destId="{9408719C-3DB9-40BB-917F-59EC40B3F751}" srcOrd="1" destOrd="0" presId="urn:microsoft.com/office/officeart/2005/8/layout/process4"/>
    <dgm:cxn modelId="{9CAB2D18-740F-428D-89CE-18A7375F573F}" type="presParOf" srcId="{08F15D6B-C69C-4FC8-9E7C-F602E43E0A04}" destId="{EE338391-2707-4A88-92D9-B0537CF27AF5}" srcOrd="2" destOrd="0" presId="urn:microsoft.com/office/officeart/2005/8/layout/process4"/>
    <dgm:cxn modelId="{DCE5AA26-872A-433A-A793-32425948CD7A}" type="presParOf" srcId="{EE338391-2707-4A88-92D9-B0537CF27AF5}" destId="{CF989509-062C-4914-BC78-E152DC641A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4277F4-EF35-41DB-B636-AE1C8CD8870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17A3A4-E6CB-43D3-BC4D-F25B349D159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E02C63E-F899-4AD0-BCC4-9120E21A911B}" type="parTrans" cxnId="{0D5F080B-CC39-478A-8933-9D03F1E41E67}">
      <dgm:prSet/>
      <dgm:spPr/>
      <dgm:t>
        <a:bodyPr/>
        <a:lstStyle/>
        <a:p>
          <a:endParaRPr lang="en-US"/>
        </a:p>
      </dgm:t>
    </dgm:pt>
    <dgm:pt modelId="{A4DD028E-8497-4446-93C7-F4E611FCADCF}" type="sibTrans" cxnId="{0D5F080B-CC39-478A-8933-9D03F1E41E67}">
      <dgm:prSet/>
      <dgm:spPr/>
      <dgm:t>
        <a:bodyPr/>
        <a:lstStyle/>
        <a:p>
          <a:endParaRPr lang="en-US"/>
        </a:p>
      </dgm:t>
    </dgm:pt>
    <dgm:pt modelId="{B7762D64-A83F-4907-9976-FD7B74C567E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ms-MY" sz="1600" b="1" dirty="0" smtClean="0"/>
            <a:t>Sentiasa istiqamah dan berazam untuk mengekalkan amalan-amalan kebaikan yang fardhu dan sunat seperti berpuasa enam Syawal.</a:t>
          </a:r>
          <a:endParaRPr lang="en-US" sz="1600" b="1" dirty="0"/>
        </a:p>
      </dgm:t>
    </dgm:pt>
    <dgm:pt modelId="{9D04874B-FDC1-4536-97FB-653914FBC381}" type="parTrans" cxnId="{6F44D5E3-D672-40BF-B5C2-F23543DC64CE}">
      <dgm:prSet/>
      <dgm:spPr/>
      <dgm:t>
        <a:bodyPr/>
        <a:lstStyle/>
        <a:p>
          <a:endParaRPr lang="en-US"/>
        </a:p>
      </dgm:t>
    </dgm:pt>
    <dgm:pt modelId="{A8BF160E-0812-40E2-B34E-9FFC3A93250D}" type="sibTrans" cxnId="{6F44D5E3-D672-40BF-B5C2-F23543DC64CE}">
      <dgm:prSet/>
      <dgm:spPr/>
      <dgm:t>
        <a:bodyPr/>
        <a:lstStyle/>
        <a:p>
          <a:endParaRPr lang="en-US"/>
        </a:p>
      </dgm:t>
    </dgm:pt>
    <dgm:pt modelId="{3E39CFF6-6C64-4C93-BCA2-FB4F4A1911B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ms-MY" sz="16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Mematuhi ketetapan agama dalam melakukan amal ibadah seperti amalan berziarah serta menjauhi segala larangan dan kemungkaran. </a:t>
          </a:r>
          <a:endParaRPr lang="en-US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C9AEB3-B94C-4416-BC15-E60FD2F07F1B}" type="parTrans" cxnId="{FF20C1A2-920F-4DBA-AE3F-09E1D3598366}">
      <dgm:prSet/>
      <dgm:spPr/>
      <dgm:t>
        <a:bodyPr/>
        <a:lstStyle/>
        <a:p>
          <a:endParaRPr lang="en-US"/>
        </a:p>
      </dgm:t>
    </dgm:pt>
    <dgm:pt modelId="{D470D392-D30B-46F8-A527-557D35C19097}" type="sibTrans" cxnId="{FF20C1A2-920F-4DBA-AE3F-09E1D3598366}">
      <dgm:prSet/>
      <dgm:spPr/>
      <dgm:t>
        <a:bodyPr/>
        <a:lstStyle/>
        <a:p>
          <a:endParaRPr lang="en-US"/>
        </a:p>
      </dgm:t>
    </dgm:pt>
    <dgm:pt modelId="{654B7174-DAB1-42CC-B5F9-B7B929FF7FB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ms-MY" sz="16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Melaksanakan pekerjaan dengan penuh amanah, tanggungjawab dan bersungguh-sungguh bagi meningkatkan produktiviti</a:t>
          </a:r>
          <a:r>
            <a:rPr lang="ms-MY" sz="1400" smtClean="0"/>
            <a:t>.  </a:t>
          </a:r>
          <a:endParaRPr lang="en-US" sz="1400" dirty="0"/>
        </a:p>
      </dgm:t>
    </dgm:pt>
    <dgm:pt modelId="{4BC180D2-CE82-46D2-9C27-D657010D7722}" type="parTrans" cxnId="{8C0D8C0B-1E38-43E7-BAFE-7E229F59AE2C}">
      <dgm:prSet/>
      <dgm:spPr/>
      <dgm:t>
        <a:bodyPr/>
        <a:lstStyle/>
        <a:p>
          <a:endParaRPr lang="en-US"/>
        </a:p>
      </dgm:t>
    </dgm:pt>
    <dgm:pt modelId="{70D2FBE8-7C42-4699-9BCF-D845CD18876A}" type="sibTrans" cxnId="{8C0D8C0B-1E38-43E7-BAFE-7E229F59AE2C}">
      <dgm:prSet/>
      <dgm:spPr/>
      <dgm:t>
        <a:bodyPr/>
        <a:lstStyle/>
        <a:p>
          <a:endParaRPr lang="en-US"/>
        </a:p>
      </dgm:t>
    </dgm:pt>
    <dgm:pt modelId="{7FCB11D1-0C3E-4913-8750-FFF3EB32BF9A}" type="pres">
      <dgm:prSet presAssocID="{0B4277F4-EF35-41DB-B636-AE1C8CD8870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s-MY"/>
        </a:p>
      </dgm:t>
    </dgm:pt>
    <dgm:pt modelId="{6C5FB69A-E140-4663-AA8A-3620DEFD5B74}" type="pres">
      <dgm:prSet presAssocID="{8117A3A4-E6CB-43D3-BC4D-F25B349D15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ms-MY"/>
        </a:p>
      </dgm:t>
    </dgm:pt>
    <dgm:pt modelId="{0FE14F88-CF4E-478C-A9D5-390CA1C457D6}" type="pres">
      <dgm:prSet presAssocID="{8117A3A4-E6CB-43D3-BC4D-F25B349D1594}" presName="rootComposite" presStyleCnt="0">
        <dgm:presLayoutVars/>
      </dgm:prSet>
      <dgm:spPr/>
      <dgm:t>
        <a:bodyPr/>
        <a:lstStyle/>
        <a:p>
          <a:endParaRPr lang="ms-MY"/>
        </a:p>
      </dgm:t>
    </dgm:pt>
    <dgm:pt modelId="{2CC958BD-FECA-4484-A705-B963A1B6F1A9}" type="pres">
      <dgm:prSet presAssocID="{8117A3A4-E6CB-43D3-BC4D-F25B349D159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FC74BC44-A30C-490F-B170-FA0CF01DC89A}" type="pres">
      <dgm:prSet presAssocID="{8117A3A4-E6CB-43D3-BC4D-F25B349D15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ms-MY"/>
        </a:p>
      </dgm:t>
    </dgm:pt>
    <dgm:pt modelId="{696C2061-F1A1-49E7-9E5D-70FA82FBD1AE}" type="pres">
      <dgm:prSet presAssocID="{B7762D64-A83F-4907-9976-FD7B74C567E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ms-MY"/>
        </a:p>
      </dgm:t>
    </dgm:pt>
    <dgm:pt modelId="{ABD76AB5-4902-4DF0-A132-D66A7C9AFC98}" type="pres">
      <dgm:prSet presAssocID="{B7762D64-A83F-4907-9976-FD7B74C567EE}" presName="Image" presStyleLbl="node1" presStyleIdx="0" presStyleCnt="3"/>
      <dgm:spPr>
        <a:noFill/>
      </dgm:spPr>
      <dgm:t>
        <a:bodyPr/>
        <a:lstStyle/>
        <a:p>
          <a:endParaRPr lang="ms-MY"/>
        </a:p>
      </dgm:t>
    </dgm:pt>
    <dgm:pt modelId="{1707A9F5-30A7-4334-B99D-B6924B3DD502}" type="pres">
      <dgm:prSet presAssocID="{B7762D64-A83F-4907-9976-FD7B74C567EE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E0B84-C7A4-4C18-AAA4-89492B6D961D}" type="pres">
      <dgm:prSet presAssocID="{3E39CFF6-6C64-4C93-BCA2-FB4F4A1911B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ms-MY"/>
        </a:p>
      </dgm:t>
    </dgm:pt>
    <dgm:pt modelId="{092FFF69-DB6B-4D21-9B13-2F70FA458B9C}" type="pres">
      <dgm:prSet presAssocID="{3E39CFF6-6C64-4C93-BCA2-FB4F4A1911BC}" presName="Image" presStyleLbl="node1" presStyleIdx="1" presStyleCnt="3"/>
      <dgm:spPr>
        <a:noFill/>
      </dgm:spPr>
      <dgm:t>
        <a:bodyPr/>
        <a:lstStyle/>
        <a:p>
          <a:endParaRPr lang="ms-MY"/>
        </a:p>
      </dgm:t>
    </dgm:pt>
    <dgm:pt modelId="{D3852217-9BA0-432D-B586-6FFD30BFA7E4}" type="pres">
      <dgm:prSet presAssocID="{3E39CFF6-6C64-4C93-BCA2-FB4F4A1911B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896F6-4921-4436-ABE8-64DA6B2A1627}" type="pres">
      <dgm:prSet presAssocID="{654B7174-DAB1-42CC-B5F9-B7B929FF7FB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ms-MY"/>
        </a:p>
      </dgm:t>
    </dgm:pt>
    <dgm:pt modelId="{222BC79A-6799-4804-8C15-818EF07D5910}" type="pres">
      <dgm:prSet presAssocID="{654B7174-DAB1-42CC-B5F9-B7B929FF7FB2}" presName="Image" presStyleLbl="node1" presStyleIdx="2" presStyleCnt="3"/>
      <dgm:spPr>
        <a:noFill/>
      </dgm:spPr>
      <dgm:t>
        <a:bodyPr/>
        <a:lstStyle/>
        <a:p>
          <a:endParaRPr lang="ms-MY"/>
        </a:p>
      </dgm:t>
    </dgm:pt>
    <dgm:pt modelId="{27C2D0E3-1E69-4A82-86D3-D7B05CF3393F}" type="pres">
      <dgm:prSet presAssocID="{654B7174-DAB1-42CC-B5F9-B7B929FF7FB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8C0D8C0B-1E38-43E7-BAFE-7E229F59AE2C}" srcId="{8117A3A4-E6CB-43D3-BC4D-F25B349D1594}" destId="{654B7174-DAB1-42CC-B5F9-B7B929FF7FB2}" srcOrd="2" destOrd="0" parTransId="{4BC180D2-CE82-46D2-9C27-D657010D7722}" sibTransId="{70D2FBE8-7C42-4699-9BCF-D845CD18876A}"/>
    <dgm:cxn modelId="{EF12B867-4E38-4699-BF79-8E84035CDB9F}" type="presOf" srcId="{0B4277F4-EF35-41DB-B636-AE1C8CD88708}" destId="{7FCB11D1-0C3E-4913-8750-FFF3EB32BF9A}" srcOrd="0" destOrd="0" presId="urn:microsoft.com/office/officeart/2008/layout/PictureAccentList"/>
    <dgm:cxn modelId="{41D4ABB3-A378-4E70-BA82-A39D7EEFE710}" type="presOf" srcId="{8117A3A4-E6CB-43D3-BC4D-F25B349D1594}" destId="{2CC958BD-FECA-4484-A705-B963A1B6F1A9}" srcOrd="0" destOrd="0" presId="urn:microsoft.com/office/officeart/2008/layout/PictureAccentList"/>
    <dgm:cxn modelId="{52617EA9-F4AC-45F8-8949-B81DAACDA8C6}" type="presOf" srcId="{3E39CFF6-6C64-4C93-BCA2-FB4F4A1911BC}" destId="{D3852217-9BA0-432D-B586-6FFD30BFA7E4}" srcOrd="0" destOrd="0" presId="urn:microsoft.com/office/officeart/2008/layout/PictureAccentList"/>
    <dgm:cxn modelId="{6F44D5E3-D672-40BF-B5C2-F23543DC64CE}" srcId="{8117A3A4-E6CB-43D3-BC4D-F25B349D1594}" destId="{B7762D64-A83F-4907-9976-FD7B74C567EE}" srcOrd="0" destOrd="0" parTransId="{9D04874B-FDC1-4536-97FB-653914FBC381}" sibTransId="{A8BF160E-0812-40E2-B34E-9FFC3A93250D}"/>
    <dgm:cxn modelId="{FF20C1A2-920F-4DBA-AE3F-09E1D3598366}" srcId="{8117A3A4-E6CB-43D3-BC4D-F25B349D1594}" destId="{3E39CFF6-6C64-4C93-BCA2-FB4F4A1911BC}" srcOrd="1" destOrd="0" parTransId="{05C9AEB3-B94C-4416-BC15-E60FD2F07F1B}" sibTransId="{D470D392-D30B-46F8-A527-557D35C19097}"/>
    <dgm:cxn modelId="{1B077A78-2F71-4278-B420-0B4FBA637377}" type="presOf" srcId="{654B7174-DAB1-42CC-B5F9-B7B929FF7FB2}" destId="{27C2D0E3-1E69-4A82-86D3-D7B05CF3393F}" srcOrd="0" destOrd="0" presId="urn:microsoft.com/office/officeart/2008/layout/PictureAccentList"/>
    <dgm:cxn modelId="{0D5F080B-CC39-478A-8933-9D03F1E41E67}" srcId="{0B4277F4-EF35-41DB-B636-AE1C8CD88708}" destId="{8117A3A4-E6CB-43D3-BC4D-F25B349D1594}" srcOrd="0" destOrd="0" parTransId="{2E02C63E-F899-4AD0-BCC4-9120E21A911B}" sibTransId="{A4DD028E-8497-4446-93C7-F4E611FCADCF}"/>
    <dgm:cxn modelId="{464D381C-4A9B-4D00-B186-90989150CA4E}" type="presOf" srcId="{B7762D64-A83F-4907-9976-FD7B74C567EE}" destId="{1707A9F5-30A7-4334-B99D-B6924B3DD502}" srcOrd="0" destOrd="0" presId="urn:microsoft.com/office/officeart/2008/layout/PictureAccentList"/>
    <dgm:cxn modelId="{6AC7FA22-DEBF-48B7-8961-EB6EE7EA4276}" type="presParOf" srcId="{7FCB11D1-0C3E-4913-8750-FFF3EB32BF9A}" destId="{6C5FB69A-E140-4663-AA8A-3620DEFD5B74}" srcOrd="0" destOrd="0" presId="urn:microsoft.com/office/officeart/2008/layout/PictureAccentList"/>
    <dgm:cxn modelId="{E6C44103-8135-4982-9A8B-B39E9AC10321}" type="presParOf" srcId="{6C5FB69A-E140-4663-AA8A-3620DEFD5B74}" destId="{0FE14F88-CF4E-478C-A9D5-390CA1C457D6}" srcOrd="0" destOrd="0" presId="urn:microsoft.com/office/officeart/2008/layout/PictureAccentList"/>
    <dgm:cxn modelId="{052813C1-337A-4AD2-B2B6-1E2D3EE8CD16}" type="presParOf" srcId="{0FE14F88-CF4E-478C-A9D5-390CA1C457D6}" destId="{2CC958BD-FECA-4484-A705-B963A1B6F1A9}" srcOrd="0" destOrd="0" presId="urn:microsoft.com/office/officeart/2008/layout/PictureAccentList"/>
    <dgm:cxn modelId="{95AABC6D-50D1-480C-95A3-1819748E457A}" type="presParOf" srcId="{6C5FB69A-E140-4663-AA8A-3620DEFD5B74}" destId="{FC74BC44-A30C-490F-B170-FA0CF01DC89A}" srcOrd="1" destOrd="0" presId="urn:microsoft.com/office/officeart/2008/layout/PictureAccentList"/>
    <dgm:cxn modelId="{8AF2A654-D5DD-4786-A13D-F857DF28876F}" type="presParOf" srcId="{FC74BC44-A30C-490F-B170-FA0CF01DC89A}" destId="{696C2061-F1A1-49E7-9E5D-70FA82FBD1AE}" srcOrd="0" destOrd="0" presId="urn:microsoft.com/office/officeart/2008/layout/PictureAccentList"/>
    <dgm:cxn modelId="{7222D7E2-5E58-4172-87D0-165B40FE836D}" type="presParOf" srcId="{696C2061-F1A1-49E7-9E5D-70FA82FBD1AE}" destId="{ABD76AB5-4902-4DF0-A132-D66A7C9AFC98}" srcOrd="0" destOrd="0" presId="urn:microsoft.com/office/officeart/2008/layout/PictureAccentList"/>
    <dgm:cxn modelId="{9AB8BDA3-E458-49D7-87E3-C55677E23E82}" type="presParOf" srcId="{696C2061-F1A1-49E7-9E5D-70FA82FBD1AE}" destId="{1707A9F5-30A7-4334-B99D-B6924B3DD502}" srcOrd="1" destOrd="0" presId="urn:microsoft.com/office/officeart/2008/layout/PictureAccentList"/>
    <dgm:cxn modelId="{1B6D1E03-5EE6-44FE-AAEA-BAC9D80F61EB}" type="presParOf" srcId="{FC74BC44-A30C-490F-B170-FA0CF01DC89A}" destId="{155E0B84-C7A4-4C18-AAA4-89492B6D961D}" srcOrd="1" destOrd="0" presId="urn:microsoft.com/office/officeart/2008/layout/PictureAccentList"/>
    <dgm:cxn modelId="{6FAD9BCC-DA3C-4461-8C6F-AAD7B05C0084}" type="presParOf" srcId="{155E0B84-C7A4-4C18-AAA4-89492B6D961D}" destId="{092FFF69-DB6B-4D21-9B13-2F70FA458B9C}" srcOrd="0" destOrd="0" presId="urn:microsoft.com/office/officeart/2008/layout/PictureAccentList"/>
    <dgm:cxn modelId="{CA120E73-42E5-4E72-A0A3-E7B4A76D337C}" type="presParOf" srcId="{155E0B84-C7A4-4C18-AAA4-89492B6D961D}" destId="{D3852217-9BA0-432D-B586-6FFD30BFA7E4}" srcOrd="1" destOrd="0" presId="urn:microsoft.com/office/officeart/2008/layout/PictureAccentList"/>
    <dgm:cxn modelId="{A2D09773-823B-42B1-9546-712C63FCB291}" type="presParOf" srcId="{FC74BC44-A30C-490F-B170-FA0CF01DC89A}" destId="{4DF896F6-4921-4436-ABE8-64DA6B2A1627}" srcOrd="2" destOrd="0" presId="urn:microsoft.com/office/officeart/2008/layout/PictureAccentList"/>
    <dgm:cxn modelId="{FF39B1D1-8FD2-409D-8EE8-EF3783392758}" type="presParOf" srcId="{4DF896F6-4921-4436-ABE8-64DA6B2A1627}" destId="{222BC79A-6799-4804-8C15-818EF07D5910}" srcOrd="0" destOrd="0" presId="urn:microsoft.com/office/officeart/2008/layout/PictureAccentList"/>
    <dgm:cxn modelId="{1F517A05-70CC-4232-A1EB-6316CDA40BFE}" type="presParOf" srcId="{4DF896F6-4921-4436-ABE8-64DA6B2A1627}" destId="{27C2D0E3-1E69-4A82-86D3-D7B05CF3393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65972-548C-420E-B865-D559EDEE6BB9}" type="doc">
      <dgm:prSet loTypeId="urn:microsoft.com/office/officeart/2005/8/layout/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ms-MY"/>
        </a:p>
      </dgm:t>
    </dgm:pt>
    <dgm:pt modelId="{C2A6EBD6-6470-428E-AA3F-4E38A67D773C}">
      <dgm:prSet phldrT="[Text]" custT="1"/>
      <dgm:spPr/>
      <dgm:t>
        <a:bodyPr/>
        <a:lstStyle/>
        <a:p>
          <a:r>
            <a:rPr lang="ms-MY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umat Islam terus istiqamah meneruskan amal ibadah sebagai bukti keberhasilan dan kesan amalan sepanjang Ramadan</a:t>
          </a:r>
          <a:endParaRPr lang="ms-MY" sz="16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39EC9-77C4-46FD-91CB-2C26D75CAFA0}" type="parTrans" cxnId="{893AA8B5-1D53-4297-9FFF-8344C20CC116}">
      <dgm:prSet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2BC6F-A787-4E97-BBE0-11F6BF1881DA}" type="sibTrans" cxnId="{893AA8B5-1D53-4297-9FFF-8344C20CC116}">
      <dgm:prSet custT="1"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7FF3F-0771-4BF0-9FB8-25626F8DDF75}">
      <dgm:prSet phldrT="[Text]" custT="1"/>
      <dgm:spPr/>
      <dgm:t>
        <a:bodyPr/>
        <a:lstStyle/>
        <a:p>
          <a:r>
            <a:rPr lang="ms-MY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Kesempurnaan ibadah bukan sekadar dengan amalan fardhu, ia turut ditampung oleh amalan-amalan sunat</a:t>
          </a:r>
          <a:endParaRPr lang="ms-MY" sz="16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B4AA6-5E2F-4653-A3BC-9672B808F176}" type="parTrans" cxnId="{66FE8C2C-05AA-42FF-8929-35C5A258FA36}">
      <dgm:prSet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A8FEC-41E1-4821-99E8-E2AD4A0F4AA2}" type="sibTrans" cxnId="{66FE8C2C-05AA-42FF-8929-35C5A258FA36}">
      <dgm:prSet custT="1"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E52A7-8059-4950-906F-B88DA4EDE0A6}">
      <dgm:prSet phldrT="[Text]" custT="1"/>
      <dgm:spPr/>
      <dgm:t>
        <a:bodyPr/>
        <a:lstStyle/>
        <a:p>
          <a:r>
            <a:rPr lang="ms-MY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berjayalah orang yang merebut peluang Ramadan dan rugilah orang yang mengabaikannya</a:t>
          </a:r>
          <a:endParaRPr lang="ms-MY" sz="16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51F23-F687-41D0-81D0-15042E7FDBBA}" type="parTrans" cxnId="{F7D97058-9A4C-4FE6-8CE4-EEE1BB603A7A}">
      <dgm:prSet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2C529-0C28-42C1-9F2D-46A2D49A6B91}" type="sibTrans" cxnId="{F7D97058-9A4C-4FE6-8CE4-EEE1BB603A7A}">
      <dgm:prSet custT="1"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C433D-618F-478B-9053-75EAC4995E28}">
      <dgm:prSet phldrT="[Text]" custT="1"/>
      <dgm:spPr/>
      <dgm:t>
        <a:bodyPr/>
        <a:lstStyle/>
        <a:p>
          <a:r>
            <a:rPr lang="ms-MY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mengambil peluang untuk meneruskan ibadah pada bulan Syawal</a:t>
          </a:r>
          <a:endParaRPr lang="ms-MY" sz="16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A80F0-699B-49FC-87D8-BAF9509FE8CF}" type="parTrans" cxnId="{C0C0F88F-6B6B-4A4E-84D0-1EF6619DA8ED}">
      <dgm:prSet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B4FE4-7917-4B61-B512-5A646A211777}" type="sibTrans" cxnId="{C0C0F88F-6B6B-4A4E-84D0-1EF6619DA8ED}">
      <dgm:prSet/>
      <dgm:spPr/>
      <dgm:t>
        <a:bodyPr/>
        <a:lstStyle/>
        <a:p>
          <a:endParaRPr lang="ms-MY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873B03-355F-412C-A346-F2FD1B32964A}" type="pres">
      <dgm:prSet presAssocID="{23265972-548C-420E-B865-D559EDEE6B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6FF9B8-ECD2-45F1-A0EE-C5254B0F27FE}" type="pres">
      <dgm:prSet presAssocID="{41DE52A7-8059-4950-906F-B88DA4EDE0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16BAD775-4D9B-45C6-AD95-5B26D6F9C493}" type="pres">
      <dgm:prSet presAssocID="{1152C529-0C28-42C1-9F2D-46A2D49A6B9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CD79236-094D-4825-B2F9-B8B765384A57}" type="pres">
      <dgm:prSet presAssocID="{1152C529-0C28-42C1-9F2D-46A2D49A6B9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534437F-6318-48E6-9417-389EA5010D93}" type="pres">
      <dgm:prSet presAssocID="{C2A6EBD6-6470-428E-AA3F-4E38A67D77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6790497E-9D4E-4BA1-9BF5-37E3885592E9}" type="pres">
      <dgm:prSet presAssocID="{AA32BC6F-A787-4E97-BBE0-11F6BF1881D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29BEA89-7199-4485-AFE1-C747545E6518}" type="pres">
      <dgm:prSet presAssocID="{AA32BC6F-A787-4E97-BBE0-11F6BF1881D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5A15959-37CC-49A6-B3A8-5D962AD3F888}" type="pres">
      <dgm:prSet presAssocID="{C167FF3F-0771-4BF0-9FB8-25626F8DDF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836024AA-5222-45EA-8528-F0D5A514ECC3}" type="pres">
      <dgm:prSet presAssocID="{747A8FEC-41E1-4821-99E8-E2AD4A0F4AA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94A0080-199C-4920-8DC6-052FF5930464}" type="pres">
      <dgm:prSet presAssocID="{747A8FEC-41E1-4821-99E8-E2AD4A0F4AA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9190A66-B0A8-44CE-B494-584F91863F36}" type="pres">
      <dgm:prSet presAssocID="{75EC433D-618F-478B-9053-75EAC4995E2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FD7048AE-B9AA-4301-9035-1D04772D81FB}" type="presOf" srcId="{1152C529-0C28-42C1-9F2D-46A2D49A6B91}" destId="{BCD79236-094D-4825-B2F9-B8B765384A57}" srcOrd="1" destOrd="0" presId="urn:microsoft.com/office/officeart/2005/8/layout/process5"/>
    <dgm:cxn modelId="{F7D97058-9A4C-4FE6-8CE4-EEE1BB603A7A}" srcId="{23265972-548C-420E-B865-D559EDEE6BB9}" destId="{41DE52A7-8059-4950-906F-B88DA4EDE0A6}" srcOrd="0" destOrd="0" parTransId="{2C851F23-F687-41D0-81D0-15042E7FDBBA}" sibTransId="{1152C529-0C28-42C1-9F2D-46A2D49A6B91}"/>
    <dgm:cxn modelId="{2AA47301-40AF-4FAC-B234-CAC1B88114B1}" type="presOf" srcId="{75EC433D-618F-478B-9053-75EAC4995E28}" destId="{19190A66-B0A8-44CE-B494-584F91863F36}" srcOrd="0" destOrd="0" presId="urn:microsoft.com/office/officeart/2005/8/layout/process5"/>
    <dgm:cxn modelId="{2CDAD783-BDE7-4F13-A111-E8D566D3CFBD}" type="presOf" srcId="{1152C529-0C28-42C1-9F2D-46A2D49A6B91}" destId="{16BAD775-4D9B-45C6-AD95-5B26D6F9C493}" srcOrd="0" destOrd="0" presId="urn:microsoft.com/office/officeart/2005/8/layout/process5"/>
    <dgm:cxn modelId="{66FE8C2C-05AA-42FF-8929-35C5A258FA36}" srcId="{23265972-548C-420E-B865-D559EDEE6BB9}" destId="{C167FF3F-0771-4BF0-9FB8-25626F8DDF75}" srcOrd="2" destOrd="0" parTransId="{A21B4AA6-5E2F-4653-A3BC-9672B808F176}" sibTransId="{747A8FEC-41E1-4821-99E8-E2AD4A0F4AA2}"/>
    <dgm:cxn modelId="{EEE6EAAC-7DE9-428B-8A87-0CF15B1B9C7E}" type="presOf" srcId="{747A8FEC-41E1-4821-99E8-E2AD4A0F4AA2}" destId="{836024AA-5222-45EA-8528-F0D5A514ECC3}" srcOrd="0" destOrd="0" presId="urn:microsoft.com/office/officeart/2005/8/layout/process5"/>
    <dgm:cxn modelId="{82B4C4F9-EDCC-4DBC-9D31-88152E19A5D6}" type="presOf" srcId="{747A8FEC-41E1-4821-99E8-E2AD4A0F4AA2}" destId="{494A0080-199C-4920-8DC6-052FF5930464}" srcOrd="1" destOrd="0" presId="urn:microsoft.com/office/officeart/2005/8/layout/process5"/>
    <dgm:cxn modelId="{5EE9C286-3C85-44BA-B83C-7F698EBF93AD}" type="presOf" srcId="{23265972-548C-420E-B865-D559EDEE6BB9}" destId="{79873B03-355F-412C-A346-F2FD1B32964A}" srcOrd="0" destOrd="0" presId="urn:microsoft.com/office/officeart/2005/8/layout/process5"/>
    <dgm:cxn modelId="{893AA8B5-1D53-4297-9FFF-8344C20CC116}" srcId="{23265972-548C-420E-B865-D559EDEE6BB9}" destId="{C2A6EBD6-6470-428E-AA3F-4E38A67D773C}" srcOrd="1" destOrd="0" parTransId="{0BB39EC9-77C4-46FD-91CB-2C26D75CAFA0}" sibTransId="{AA32BC6F-A787-4E97-BBE0-11F6BF1881DA}"/>
    <dgm:cxn modelId="{50408AF9-768B-4262-9403-33CADC6FCA2E}" type="presOf" srcId="{AA32BC6F-A787-4E97-BBE0-11F6BF1881DA}" destId="{6790497E-9D4E-4BA1-9BF5-37E3885592E9}" srcOrd="0" destOrd="0" presId="urn:microsoft.com/office/officeart/2005/8/layout/process5"/>
    <dgm:cxn modelId="{26F00FD7-3A6B-4CC8-B931-34265AFE88EA}" type="presOf" srcId="{C2A6EBD6-6470-428E-AA3F-4E38A67D773C}" destId="{E534437F-6318-48E6-9417-389EA5010D93}" srcOrd="0" destOrd="0" presId="urn:microsoft.com/office/officeart/2005/8/layout/process5"/>
    <dgm:cxn modelId="{3AB85BF5-4092-49DB-8BEA-58873BE712EB}" type="presOf" srcId="{C167FF3F-0771-4BF0-9FB8-25626F8DDF75}" destId="{F5A15959-37CC-49A6-B3A8-5D962AD3F888}" srcOrd="0" destOrd="0" presId="urn:microsoft.com/office/officeart/2005/8/layout/process5"/>
    <dgm:cxn modelId="{EFCF7B4C-EA1A-4F61-B45F-7C3D37EF6BC6}" type="presOf" srcId="{41DE52A7-8059-4950-906F-B88DA4EDE0A6}" destId="{5C6FF9B8-ECD2-45F1-A0EE-C5254B0F27FE}" srcOrd="0" destOrd="0" presId="urn:microsoft.com/office/officeart/2005/8/layout/process5"/>
    <dgm:cxn modelId="{3962C33E-5F7F-4A41-8F58-AF960796B58C}" type="presOf" srcId="{AA32BC6F-A787-4E97-BBE0-11F6BF1881DA}" destId="{E29BEA89-7199-4485-AFE1-C747545E6518}" srcOrd="1" destOrd="0" presId="urn:microsoft.com/office/officeart/2005/8/layout/process5"/>
    <dgm:cxn modelId="{C0C0F88F-6B6B-4A4E-84D0-1EF6619DA8ED}" srcId="{23265972-548C-420E-B865-D559EDEE6BB9}" destId="{75EC433D-618F-478B-9053-75EAC4995E28}" srcOrd="3" destOrd="0" parTransId="{138A80F0-699B-49FC-87D8-BAF9509FE8CF}" sibTransId="{2F1B4FE4-7917-4B61-B512-5A646A211777}"/>
    <dgm:cxn modelId="{56FE7A4E-8D85-4403-A7DE-EE73D42F9E4B}" type="presParOf" srcId="{79873B03-355F-412C-A346-F2FD1B32964A}" destId="{5C6FF9B8-ECD2-45F1-A0EE-C5254B0F27FE}" srcOrd="0" destOrd="0" presId="urn:microsoft.com/office/officeart/2005/8/layout/process5"/>
    <dgm:cxn modelId="{D8157CE1-5B72-41F8-8D0A-5F852A6683E5}" type="presParOf" srcId="{79873B03-355F-412C-A346-F2FD1B32964A}" destId="{16BAD775-4D9B-45C6-AD95-5B26D6F9C493}" srcOrd="1" destOrd="0" presId="urn:microsoft.com/office/officeart/2005/8/layout/process5"/>
    <dgm:cxn modelId="{95B71D39-8D89-492D-A2CC-EEFDE5651CE2}" type="presParOf" srcId="{16BAD775-4D9B-45C6-AD95-5B26D6F9C493}" destId="{BCD79236-094D-4825-B2F9-B8B765384A57}" srcOrd="0" destOrd="0" presId="urn:microsoft.com/office/officeart/2005/8/layout/process5"/>
    <dgm:cxn modelId="{168C70CE-A471-4513-98A9-A964B0E30D9E}" type="presParOf" srcId="{79873B03-355F-412C-A346-F2FD1B32964A}" destId="{E534437F-6318-48E6-9417-389EA5010D93}" srcOrd="2" destOrd="0" presId="urn:microsoft.com/office/officeart/2005/8/layout/process5"/>
    <dgm:cxn modelId="{86AE6111-2F22-469C-9756-95B4D493F458}" type="presParOf" srcId="{79873B03-355F-412C-A346-F2FD1B32964A}" destId="{6790497E-9D4E-4BA1-9BF5-37E3885592E9}" srcOrd="3" destOrd="0" presId="urn:microsoft.com/office/officeart/2005/8/layout/process5"/>
    <dgm:cxn modelId="{4358E7F3-EEE0-4368-883F-68A28EF43B9C}" type="presParOf" srcId="{6790497E-9D4E-4BA1-9BF5-37E3885592E9}" destId="{E29BEA89-7199-4485-AFE1-C747545E6518}" srcOrd="0" destOrd="0" presId="urn:microsoft.com/office/officeart/2005/8/layout/process5"/>
    <dgm:cxn modelId="{206EEE93-3D3A-4B05-B407-0279274096F9}" type="presParOf" srcId="{79873B03-355F-412C-A346-F2FD1B32964A}" destId="{F5A15959-37CC-49A6-B3A8-5D962AD3F888}" srcOrd="4" destOrd="0" presId="urn:microsoft.com/office/officeart/2005/8/layout/process5"/>
    <dgm:cxn modelId="{BCC060DD-F3AA-46F2-9DE5-965FF7E2AA8C}" type="presParOf" srcId="{79873B03-355F-412C-A346-F2FD1B32964A}" destId="{836024AA-5222-45EA-8528-F0D5A514ECC3}" srcOrd="5" destOrd="0" presId="urn:microsoft.com/office/officeart/2005/8/layout/process5"/>
    <dgm:cxn modelId="{8027BF3E-95D2-486A-84C9-A3A2CC698659}" type="presParOf" srcId="{836024AA-5222-45EA-8528-F0D5A514ECC3}" destId="{494A0080-199C-4920-8DC6-052FF5930464}" srcOrd="0" destOrd="0" presId="urn:microsoft.com/office/officeart/2005/8/layout/process5"/>
    <dgm:cxn modelId="{FB83E22F-54E6-4280-8060-9D841A7540DF}" type="presParOf" srcId="{79873B03-355F-412C-A346-F2FD1B32964A}" destId="{19190A66-B0A8-44CE-B494-584F91863F3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FAF146-FA24-4A4D-A50A-727E2A3E8B51}" type="doc">
      <dgm:prSet loTypeId="urn:microsoft.com/office/officeart/2005/8/layout/process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ms-MY"/>
        </a:p>
      </dgm:t>
    </dgm:pt>
    <dgm:pt modelId="{186C9F1B-DFAA-461C-AB38-289857595382}">
      <dgm:prSet phldrT="[Text]"/>
      <dgm:spPr/>
      <dgm:t>
        <a:bodyPr/>
        <a:lstStyle/>
        <a:p>
          <a:r>
            <a:rPr lang="ms-MY" dirty="0" smtClean="0">
              <a:solidFill>
                <a:schemeClr val="bg2">
                  <a:lumMod val="10000"/>
                </a:schemeClr>
              </a:solidFill>
            </a:rPr>
            <a:t>Puasa sunat Syawal mempunyai hikmah yang amat besar, </a:t>
          </a:r>
          <a:endParaRPr lang="ms-MY" dirty="0">
            <a:solidFill>
              <a:schemeClr val="bg2">
                <a:lumMod val="10000"/>
              </a:schemeClr>
            </a:solidFill>
          </a:endParaRPr>
        </a:p>
      </dgm:t>
    </dgm:pt>
    <dgm:pt modelId="{9E6ADDFE-4C9F-4D2B-8D18-E1CFA85810B5}" type="parTrans" cxnId="{4F7F8B9A-9E78-4050-950B-CD1C85C2F493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B9E8D24A-852F-4AF1-9CB7-AFD46CE745CD}" type="sibTrans" cxnId="{4F7F8B9A-9E78-4050-950B-CD1C85C2F493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F6404612-164A-4EB9-A9F5-8D8C05D6EBFE}">
      <dgm:prSet phldrT="[Text]"/>
      <dgm:spPr/>
      <dgm:t>
        <a:bodyPr/>
        <a:lstStyle/>
        <a:p>
          <a:r>
            <a:rPr lang="ms-MY" dirty="0" smtClean="0">
              <a:solidFill>
                <a:schemeClr val="bg2">
                  <a:lumMod val="10000"/>
                </a:schemeClr>
              </a:solidFill>
            </a:rPr>
            <a:t>antaranya dapat menyempurnakan kecacatan ketika melakukan ibadat puasa Ramadan. </a:t>
          </a:r>
          <a:endParaRPr lang="ms-MY" dirty="0">
            <a:solidFill>
              <a:schemeClr val="bg2">
                <a:lumMod val="10000"/>
              </a:schemeClr>
            </a:solidFill>
          </a:endParaRPr>
        </a:p>
      </dgm:t>
    </dgm:pt>
    <dgm:pt modelId="{99DB3070-9FFA-4696-8E8D-595EFE84A66B}" type="parTrans" cxnId="{E67E6E7B-A063-45D3-BA5A-EA0CEA1FA643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4A127974-7C24-498E-BEE2-4DECB5A6E365}" type="sibTrans" cxnId="{E67E6E7B-A063-45D3-BA5A-EA0CEA1FA643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60FD8E10-3638-4B80-9E69-63B93B64C871}">
      <dgm:prSet phldrT="[Text]"/>
      <dgm:spPr/>
      <dgm:t>
        <a:bodyPr/>
        <a:lstStyle/>
        <a:p>
          <a:r>
            <a:rPr lang="ms-MY" dirty="0" smtClean="0">
              <a:solidFill>
                <a:schemeClr val="bg2">
                  <a:lumMod val="10000"/>
                </a:schemeClr>
              </a:solidFill>
            </a:rPr>
            <a:t>sebagai latihan bahawa amalan ibadat bukan terletak </a:t>
          </a:r>
          <a:r>
            <a:rPr lang="ms-MY" smtClean="0">
              <a:solidFill>
                <a:schemeClr val="bg2">
                  <a:lumMod val="10000"/>
                </a:schemeClr>
              </a:solidFill>
            </a:rPr>
            <a:t>pada bulan-bulan </a:t>
          </a:r>
          <a:r>
            <a:rPr lang="ms-MY" dirty="0" smtClean="0">
              <a:solidFill>
                <a:schemeClr val="bg2">
                  <a:lumMod val="10000"/>
                </a:schemeClr>
              </a:solidFill>
            </a:rPr>
            <a:t>tertentu</a:t>
          </a:r>
          <a:endParaRPr lang="ms-MY" dirty="0">
            <a:solidFill>
              <a:schemeClr val="bg2">
                <a:lumMod val="10000"/>
              </a:schemeClr>
            </a:solidFill>
          </a:endParaRPr>
        </a:p>
      </dgm:t>
    </dgm:pt>
    <dgm:pt modelId="{27C9F32A-5874-41ED-87A1-FFE78A0C7251}" type="parTrans" cxnId="{FAE85633-4649-4C46-A82F-54B0B08182F3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B042D70B-8811-4C93-A2BC-CF17E01F5F0D}" type="sibTrans" cxnId="{FAE85633-4649-4C46-A82F-54B0B08182F3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5AFD9854-3192-492F-9303-DE7586A4B8A6}">
      <dgm:prSet phldrT="[Text]"/>
      <dgm:spPr/>
      <dgm:t>
        <a:bodyPr/>
        <a:lstStyle/>
        <a:p>
          <a:r>
            <a:rPr lang="ms-MY" dirty="0" smtClean="0">
              <a:solidFill>
                <a:schemeClr val="bg2">
                  <a:lumMod val="10000"/>
                </a:schemeClr>
              </a:solidFill>
            </a:rPr>
            <a:t>amalan itu perlu dilakukan secara istiqamah sepanjang masa dengan puasa-puasa sunat.  </a:t>
          </a:r>
          <a:endParaRPr lang="ms-MY" dirty="0">
            <a:solidFill>
              <a:schemeClr val="bg2">
                <a:lumMod val="10000"/>
              </a:schemeClr>
            </a:solidFill>
          </a:endParaRPr>
        </a:p>
      </dgm:t>
    </dgm:pt>
    <dgm:pt modelId="{FE3B8E05-298F-4BAD-915E-8583AD2CD00A}" type="parTrans" cxnId="{2E61C81A-8361-4C01-9E4A-6ABF007A889C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D4719B68-06E1-4876-8EBD-9F0B08CA1148}" type="sibTrans" cxnId="{2E61C81A-8361-4C01-9E4A-6ABF007A889C}">
      <dgm:prSet/>
      <dgm:spPr/>
      <dgm:t>
        <a:bodyPr/>
        <a:lstStyle/>
        <a:p>
          <a:endParaRPr lang="ms-MY">
            <a:solidFill>
              <a:schemeClr val="bg2">
                <a:lumMod val="10000"/>
              </a:schemeClr>
            </a:solidFill>
          </a:endParaRPr>
        </a:p>
      </dgm:t>
    </dgm:pt>
    <dgm:pt modelId="{C1D2DEF2-DE57-4B08-B166-28848D76CEEB}" type="pres">
      <dgm:prSet presAssocID="{53FAF146-FA24-4A4D-A50A-727E2A3E8B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5B3289-1706-4692-9187-96BD05BD75EC}" type="pres">
      <dgm:prSet presAssocID="{5AFD9854-3192-492F-9303-DE7586A4B8A6}" presName="boxAndChildren" presStyleCnt="0"/>
      <dgm:spPr/>
    </dgm:pt>
    <dgm:pt modelId="{4D900B26-C58D-43F0-AEC5-6183CA61357D}" type="pres">
      <dgm:prSet presAssocID="{5AFD9854-3192-492F-9303-DE7586A4B8A6}" presName="parentTextBox" presStyleLbl="node1" presStyleIdx="0" presStyleCnt="4"/>
      <dgm:spPr/>
      <dgm:t>
        <a:bodyPr/>
        <a:lstStyle/>
        <a:p>
          <a:endParaRPr lang="en-US"/>
        </a:p>
      </dgm:t>
    </dgm:pt>
    <dgm:pt modelId="{8DAF0ADE-978B-4F80-931A-4AFE8934591C}" type="pres">
      <dgm:prSet presAssocID="{B042D70B-8811-4C93-A2BC-CF17E01F5F0D}" presName="sp" presStyleCnt="0"/>
      <dgm:spPr/>
    </dgm:pt>
    <dgm:pt modelId="{623B70DE-6915-4856-B30C-D2C7BE55551D}" type="pres">
      <dgm:prSet presAssocID="{60FD8E10-3638-4B80-9E69-63B93B64C871}" presName="arrowAndChildren" presStyleCnt="0"/>
      <dgm:spPr/>
    </dgm:pt>
    <dgm:pt modelId="{B10AC4B8-0C1E-4961-9D49-1E8594D4CF93}" type="pres">
      <dgm:prSet presAssocID="{60FD8E10-3638-4B80-9E69-63B93B64C87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807593F-0319-44E0-BE8A-F99E48FEE28A}" type="pres">
      <dgm:prSet presAssocID="{4A127974-7C24-498E-BEE2-4DECB5A6E365}" presName="sp" presStyleCnt="0"/>
      <dgm:spPr/>
    </dgm:pt>
    <dgm:pt modelId="{76D9151D-F223-4C13-9391-8899018CD1A2}" type="pres">
      <dgm:prSet presAssocID="{F6404612-164A-4EB9-A9F5-8D8C05D6EBFE}" presName="arrowAndChildren" presStyleCnt="0"/>
      <dgm:spPr/>
    </dgm:pt>
    <dgm:pt modelId="{EC543538-A08B-4500-B287-53BFEA4B5AEB}" type="pres">
      <dgm:prSet presAssocID="{F6404612-164A-4EB9-A9F5-8D8C05D6EBFE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1327342-9681-40F7-886F-08FF2748C6E7}" type="pres">
      <dgm:prSet presAssocID="{B9E8D24A-852F-4AF1-9CB7-AFD46CE745CD}" presName="sp" presStyleCnt="0"/>
      <dgm:spPr/>
    </dgm:pt>
    <dgm:pt modelId="{8049C3FA-CD38-452D-8D3C-7E916F16146F}" type="pres">
      <dgm:prSet presAssocID="{186C9F1B-DFAA-461C-AB38-289857595382}" presName="arrowAndChildren" presStyleCnt="0"/>
      <dgm:spPr/>
    </dgm:pt>
    <dgm:pt modelId="{8997AFB6-CACF-46F3-A49E-D9AB8AF6E055}" type="pres">
      <dgm:prSet presAssocID="{186C9F1B-DFAA-461C-AB38-28985759538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E575F51-841F-42F4-BB9D-DB620C7B53AA}" type="presOf" srcId="{60FD8E10-3638-4B80-9E69-63B93B64C871}" destId="{B10AC4B8-0C1E-4961-9D49-1E8594D4CF93}" srcOrd="0" destOrd="0" presId="urn:microsoft.com/office/officeart/2005/8/layout/process4"/>
    <dgm:cxn modelId="{4F7F8B9A-9E78-4050-950B-CD1C85C2F493}" srcId="{53FAF146-FA24-4A4D-A50A-727E2A3E8B51}" destId="{186C9F1B-DFAA-461C-AB38-289857595382}" srcOrd="0" destOrd="0" parTransId="{9E6ADDFE-4C9F-4D2B-8D18-E1CFA85810B5}" sibTransId="{B9E8D24A-852F-4AF1-9CB7-AFD46CE745CD}"/>
    <dgm:cxn modelId="{FAE85633-4649-4C46-A82F-54B0B08182F3}" srcId="{53FAF146-FA24-4A4D-A50A-727E2A3E8B51}" destId="{60FD8E10-3638-4B80-9E69-63B93B64C871}" srcOrd="2" destOrd="0" parTransId="{27C9F32A-5874-41ED-87A1-FFE78A0C7251}" sibTransId="{B042D70B-8811-4C93-A2BC-CF17E01F5F0D}"/>
    <dgm:cxn modelId="{973F1722-BE85-4618-84E1-A47D6552D9FA}" type="presOf" srcId="{53FAF146-FA24-4A4D-A50A-727E2A3E8B51}" destId="{C1D2DEF2-DE57-4B08-B166-28848D76CEEB}" srcOrd="0" destOrd="0" presId="urn:microsoft.com/office/officeart/2005/8/layout/process4"/>
    <dgm:cxn modelId="{E4FAE0B0-F6D5-42EC-8067-EB87BA0099D2}" type="presOf" srcId="{186C9F1B-DFAA-461C-AB38-289857595382}" destId="{8997AFB6-CACF-46F3-A49E-D9AB8AF6E055}" srcOrd="0" destOrd="0" presId="urn:microsoft.com/office/officeart/2005/8/layout/process4"/>
    <dgm:cxn modelId="{E67E6E7B-A063-45D3-BA5A-EA0CEA1FA643}" srcId="{53FAF146-FA24-4A4D-A50A-727E2A3E8B51}" destId="{F6404612-164A-4EB9-A9F5-8D8C05D6EBFE}" srcOrd="1" destOrd="0" parTransId="{99DB3070-9FFA-4696-8E8D-595EFE84A66B}" sibTransId="{4A127974-7C24-498E-BEE2-4DECB5A6E365}"/>
    <dgm:cxn modelId="{2E61C81A-8361-4C01-9E4A-6ABF007A889C}" srcId="{53FAF146-FA24-4A4D-A50A-727E2A3E8B51}" destId="{5AFD9854-3192-492F-9303-DE7586A4B8A6}" srcOrd="3" destOrd="0" parTransId="{FE3B8E05-298F-4BAD-915E-8583AD2CD00A}" sibTransId="{D4719B68-06E1-4876-8EBD-9F0B08CA1148}"/>
    <dgm:cxn modelId="{A590267E-4858-49F3-9258-D59CCA1E1D6C}" type="presOf" srcId="{5AFD9854-3192-492F-9303-DE7586A4B8A6}" destId="{4D900B26-C58D-43F0-AEC5-6183CA61357D}" srcOrd="0" destOrd="0" presId="urn:microsoft.com/office/officeart/2005/8/layout/process4"/>
    <dgm:cxn modelId="{C81D4A4F-78F1-4BE2-A228-31183F1F8C1A}" type="presOf" srcId="{F6404612-164A-4EB9-A9F5-8D8C05D6EBFE}" destId="{EC543538-A08B-4500-B287-53BFEA4B5AEB}" srcOrd="0" destOrd="0" presId="urn:microsoft.com/office/officeart/2005/8/layout/process4"/>
    <dgm:cxn modelId="{F1C62AB0-DA48-44B2-BEFB-DAB1BC7720DC}" type="presParOf" srcId="{C1D2DEF2-DE57-4B08-B166-28848D76CEEB}" destId="{9F5B3289-1706-4692-9187-96BD05BD75EC}" srcOrd="0" destOrd="0" presId="urn:microsoft.com/office/officeart/2005/8/layout/process4"/>
    <dgm:cxn modelId="{841A2168-0D43-48A6-9477-332FF4AD318B}" type="presParOf" srcId="{9F5B3289-1706-4692-9187-96BD05BD75EC}" destId="{4D900B26-C58D-43F0-AEC5-6183CA61357D}" srcOrd="0" destOrd="0" presId="urn:microsoft.com/office/officeart/2005/8/layout/process4"/>
    <dgm:cxn modelId="{18C30707-9F54-4788-B338-95CDF7C49D84}" type="presParOf" srcId="{C1D2DEF2-DE57-4B08-B166-28848D76CEEB}" destId="{8DAF0ADE-978B-4F80-931A-4AFE8934591C}" srcOrd="1" destOrd="0" presId="urn:microsoft.com/office/officeart/2005/8/layout/process4"/>
    <dgm:cxn modelId="{8A085275-062F-4DC6-B5F2-3BE7DC4CA89D}" type="presParOf" srcId="{C1D2DEF2-DE57-4B08-B166-28848D76CEEB}" destId="{623B70DE-6915-4856-B30C-D2C7BE55551D}" srcOrd="2" destOrd="0" presId="urn:microsoft.com/office/officeart/2005/8/layout/process4"/>
    <dgm:cxn modelId="{CF9F1D5D-3DFE-46D7-B78E-7020538A18E7}" type="presParOf" srcId="{623B70DE-6915-4856-B30C-D2C7BE55551D}" destId="{B10AC4B8-0C1E-4961-9D49-1E8594D4CF93}" srcOrd="0" destOrd="0" presId="urn:microsoft.com/office/officeart/2005/8/layout/process4"/>
    <dgm:cxn modelId="{D30F85E6-BD11-44EE-A34F-2B06D50736AA}" type="presParOf" srcId="{C1D2DEF2-DE57-4B08-B166-28848D76CEEB}" destId="{E807593F-0319-44E0-BE8A-F99E48FEE28A}" srcOrd="3" destOrd="0" presId="urn:microsoft.com/office/officeart/2005/8/layout/process4"/>
    <dgm:cxn modelId="{995C0F29-07A1-4B26-AD94-608DD843CD74}" type="presParOf" srcId="{C1D2DEF2-DE57-4B08-B166-28848D76CEEB}" destId="{76D9151D-F223-4C13-9391-8899018CD1A2}" srcOrd="4" destOrd="0" presId="urn:microsoft.com/office/officeart/2005/8/layout/process4"/>
    <dgm:cxn modelId="{BB3BC70D-1A99-4004-9406-18E87F8D3CE5}" type="presParOf" srcId="{76D9151D-F223-4C13-9391-8899018CD1A2}" destId="{EC543538-A08B-4500-B287-53BFEA4B5AEB}" srcOrd="0" destOrd="0" presId="urn:microsoft.com/office/officeart/2005/8/layout/process4"/>
    <dgm:cxn modelId="{2331E488-F589-420F-B976-D8229F58C872}" type="presParOf" srcId="{C1D2DEF2-DE57-4B08-B166-28848D76CEEB}" destId="{61327342-9681-40F7-886F-08FF2748C6E7}" srcOrd="5" destOrd="0" presId="urn:microsoft.com/office/officeart/2005/8/layout/process4"/>
    <dgm:cxn modelId="{F397BDBA-93B1-454A-8803-89EE1F77A907}" type="presParOf" srcId="{C1D2DEF2-DE57-4B08-B166-28848D76CEEB}" destId="{8049C3FA-CD38-452D-8D3C-7E916F16146F}" srcOrd="6" destOrd="0" presId="urn:microsoft.com/office/officeart/2005/8/layout/process4"/>
    <dgm:cxn modelId="{D80F4E63-6DBB-444B-8AAD-FDE60BD0588A}" type="presParOf" srcId="{8049C3FA-CD38-452D-8D3C-7E916F16146F}" destId="{8997AFB6-CACF-46F3-A49E-D9AB8AF6E0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167BB-2140-437A-B540-C81233B964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7CB92-8659-4C4B-9768-E63C6975CF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s-MY" sz="2800" dirty="0" smtClean="0"/>
            <a:t> </a:t>
          </a:r>
          <a:r>
            <a:rPr lang="ms-MY" sz="2000" dirty="0" smtClean="0">
              <a:latin typeface="Aharoni" pitchFamily="2" charset="-79"/>
              <a:cs typeface="Aharoni" pitchFamily="2" charset="-79"/>
            </a:rPr>
            <a:t>untuk mengeratkan silaturrahim, 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8BFDEB90-CA47-4DBE-BCC6-BBC6B08D5550}" type="parTrans" cxnId="{7F14759D-BAAD-4EC1-9B69-E5455891C303}">
      <dgm:prSet/>
      <dgm:spPr/>
      <dgm:t>
        <a:bodyPr/>
        <a:lstStyle/>
        <a:p>
          <a:endParaRPr lang="en-US"/>
        </a:p>
      </dgm:t>
    </dgm:pt>
    <dgm:pt modelId="{455FB0B8-4FFE-4105-9155-6210A8D5CE5A}" type="sibTrans" cxnId="{7F14759D-BAAD-4EC1-9B69-E5455891C303}">
      <dgm:prSet/>
      <dgm:spPr/>
      <dgm:t>
        <a:bodyPr/>
        <a:lstStyle/>
        <a:p>
          <a:endParaRPr lang="en-US"/>
        </a:p>
      </dgm:t>
    </dgm:pt>
    <dgm:pt modelId="{7686370F-D827-4CE6-B296-F3C3C1902DF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2000" dirty="0" smtClean="0">
              <a:latin typeface="Aharoni" pitchFamily="2" charset="-79"/>
              <a:cs typeface="Aharoni" pitchFamily="2" charset="-79"/>
            </a:rPr>
            <a:t>mengubat kerinduan, saling bermaaf-maafan di kala pertemuan . </a:t>
          </a:r>
          <a:endParaRPr lang="en-US" sz="2000" dirty="0" smtClean="0">
            <a:latin typeface="Aharoni" pitchFamily="2" charset="-79"/>
            <a:cs typeface="Aharoni" pitchFamily="2" charset="-79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dirty="0"/>
        </a:p>
      </dgm:t>
    </dgm:pt>
    <dgm:pt modelId="{BEDCCF53-2F26-45C6-A627-955E0B49A3D5}" type="parTrans" cxnId="{66204E40-0245-4BE7-ADA0-0B86F396CFF5}">
      <dgm:prSet/>
      <dgm:spPr/>
      <dgm:t>
        <a:bodyPr/>
        <a:lstStyle/>
        <a:p>
          <a:endParaRPr lang="en-US"/>
        </a:p>
      </dgm:t>
    </dgm:pt>
    <dgm:pt modelId="{50E64170-2345-46CC-8C94-53939C02BE4D}" type="sibTrans" cxnId="{66204E40-0245-4BE7-ADA0-0B86F396CFF5}">
      <dgm:prSet/>
      <dgm:spPr/>
      <dgm:t>
        <a:bodyPr/>
        <a:lstStyle/>
        <a:p>
          <a:endParaRPr lang="en-US"/>
        </a:p>
      </dgm:t>
    </dgm:pt>
    <dgm:pt modelId="{E284D345-05BD-4058-8271-A5BF1EC72D1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s-MY" sz="2000" dirty="0" smtClean="0">
              <a:latin typeface="Aharoni" pitchFamily="2" charset="-79"/>
              <a:cs typeface="Aharoni" pitchFamily="2" charset="-79"/>
            </a:rPr>
            <a:t>memperkukuh ikatan atau hubungan persaudaraan, mendekatkan yang jauh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CE01474A-5D1E-4681-8916-CD1D0BFE6388}" type="sibTrans" cxnId="{AB85F270-1E45-4A8A-AD65-8109ED6D5107}">
      <dgm:prSet/>
      <dgm:spPr/>
      <dgm:t>
        <a:bodyPr/>
        <a:lstStyle/>
        <a:p>
          <a:endParaRPr lang="en-US"/>
        </a:p>
      </dgm:t>
    </dgm:pt>
    <dgm:pt modelId="{DBCA895B-7A54-47A1-B255-40D9D103CFDD}" type="parTrans" cxnId="{AB85F270-1E45-4A8A-AD65-8109ED6D5107}">
      <dgm:prSet/>
      <dgm:spPr/>
      <dgm:t>
        <a:bodyPr/>
        <a:lstStyle/>
        <a:p>
          <a:endParaRPr lang="en-US"/>
        </a:p>
      </dgm:t>
    </dgm:pt>
    <dgm:pt modelId="{4F6AC107-F469-43E8-8FE9-7E9A012DBCE8}" type="pres">
      <dgm:prSet presAssocID="{FB8167BB-2140-437A-B540-C81233B964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ABA61D-0D93-4BAA-9400-8F224B2F7F4B}" type="pres">
      <dgm:prSet presAssocID="{FB8167BB-2140-437A-B540-C81233B964B1}" presName="Name1" presStyleCnt="0"/>
      <dgm:spPr/>
    </dgm:pt>
    <dgm:pt modelId="{AE58AA69-4456-414A-ADE0-F0A5A8EA5FE7}" type="pres">
      <dgm:prSet presAssocID="{FB8167BB-2140-437A-B540-C81233B964B1}" presName="cycle" presStyleCnt="0"/>
      <dgm:spPr/>
    </dgm:pt>
    <dgm:pt modelId="{143D54A2-A4E6-47DC-A751-4D84A3146BB0}" type="pres">
      <dgm:prSet presAssocID="{FB8167BB-2140-437A-B540-C81233B964B1}" presName="srcNode" presStyleLbl="node1" presStyleIdx="0" presStyleCnt="3"/>
      <dgm:spPr/>
    </dgm:pt>
    <dgm:pt modelId="{C83D18AF-2896-4568-8EF2-24BDB94B860F}" type="pres">
      <dgm:prSet presAssocID="{FB8167BB-2140-437A-B540-C81233B964B1}" presName="conn" presStyleLbl="parChTrans1D2" presStyleIdx="0" presStyleCnt="1"/>
      <dgm:spPr/>
      <dgm:t>
        <a:bodyPr/>
        <a:lstStyle/>
        <a:p>
          <a:endParaRPr lang="en-US"/>
        </a:p>
      </dgm:t>
    </dgm:pt>
    <dgm:pt modelId="{912FB978-0476-4599-84A2-E615843F1F8F}" type="pres">
      <dgm:prSet presAssocID="{FB8167BB-2140-437A-B540-C81233B964B1}" presName="extraNode" presStyleLbl="node1" presStyleIdx="0" presStyleCnt="3"/>
      <dgm:spPr/>
    </dgm:pt>
    <dgm:pt modelId="{37BFC49E-FAC2-4F8B-81FB-CD490BA42C27}" type="pres">
      <dgm:prSet presAssocID="{FB8167BB-2140-437A-B540-C81233B964B1}" presName="dstNode" presStyleLbl="node1" presStyleIdx="0" presStyleCnt="3"/>
      <dgm:spPr/>
    </dgm:pt>
    <dgm:pt modelId="{1E7C41F1-2F08-4D7F-B806-C5FB55E70D5B}" type="pres">
      <dgm:prSet presAssocID="{95F7CB92-8659-4C4B-9768-E63C6975CF97}" presName="text_1" presStyleLbl="node1" presStyleIdx="0" presStyleCnt="3" custScaleY="144444" custLinFactNeighborX="1445" custLinFactNeighborY="-10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8DD93-2EB2-47C2-B05D-81D33A4E3FF3}" type="pres">
      <dgm:prSet presAssocID="{95F7CB92-8659-4C4B-9768-E63C6975CF97}" presName="accent_1" presStyleCnt="0"/>
      <dgm:spPr/>
    </dgm:pt>
    <dgm:pt modelId="{D152DC1A-6EAF-4FB3-B1FB-98C746188AA1}" type="pres">
      <dgm:prSet presAssocID="{95F7CB92-8659-4C4B-9768-E63C6975CF97}" presName="accentRepeatNode" presStyleLbl="solidFgAcc1" presStyleIdx="0" presStyleCnt="3" custScaleX="131521" custScaleY="128571" custLinFactNeighborX="-5934" custLinFactNeighborY="-13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13BDBC-4DA8-4610-B812-842CE3C2192F}" type="pres">
      <dgm:prSet presAssocID="{E284D345-05BD-4058-8271-A5BF1EC72D10}" presName="text_2" presStyleLbl="node1" presStyleIdx="1" presStyleCnt="3" custScaleY="132654" custLinFactNeighborX="-492" custLinFactNeighborY="10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8CCA7-82EE-48AF-8E9B-53DF1C7482FD}" type="pres">
      <dgm:prSet presAssocID="{E284D345-05BD-4058-8271-A5BF1EC72D10}" presName="accent_2" presStyleCnt="0"/>
      <dgm:spPr/>
    </dgm:pt>
    <dgm:pt modelId="{13DECB3D-41FA-45AE-A282-581082CA1F01}" type="pres">
      <dgm:prSet presAssocID="{E284D345-05BD-4058-8271-A5BF1EC72D10}" presName="accentRepeatNode" presStyleLbl="solidFgAcc1" presStyleIdx="1" presStyleCnt="3" custScaleX="124345" custScaleY="116328" custLinFactNeighborX="-24490" custLinFactNeighborY="11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BBC946-B2C3-4A55-A430-EE9D7EFA694D}" type="pres">
      <dgm:prSet presAssocID="{7686370F-D827-4CE6-B296-F3C3C1902DFC}" presName="text_3" presStyleLbl="node1" presStyleIdx="2" presStyleCnt="3" custScaleY="140816" custLinFactNeighborX="219" custLinFactNeighborY="27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0C8C0-CF85-424B-95DA-4695F3866CBF}" type="pres">
      <dgm:prSet presAssocID="{7686370F-D827-4CE6-B296-F3C3C1902DFC}" presName="accent_3" presStyleCnt="0"/>
      <dgm:spPr/>
    </dgm:pt>
    <dgm:pt modelId="{305033DC-ADDF-45F4-8404-B21262B6E426}" type="pres">
      <dgm:prSet presAssocID="{7686370F-D827-4CE6-B296-F3C3C1902DFC}" presName="accentRepeatNode" presStyleLbl="solidFgAcc1" presStyleIdx="2" presStyleCnt="3" custScaleX="116093" custScaleY="116326" custLinFactNeighborX="-5934" custLinFactNeighborY="15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0DB9C50-40E2-4522-A8D7-093FCB938984}" type="presOf" srcId="{7686370F-D827-4CE6-B296-F3C3C1902DFC}" destId="{B4BBC946-B2C3-4A55-A430-EE9D7EFA694D}" srcOrd="0" destOrd="0" presId="urn:microsoft.com/office/officeart/2008/layout/VerticalCurvedList"/>
    <dgm:cxn modelId="{28733610-342B-4215-9534-AA24FC111B3F}" type="presOf" srcId="{E284D345-05BD-4058-8271-A5BF1EC72D10}" destId="{C213BDBC-4DA8-4610-B812-842CE3C2192F}" srcOrd="0" destOrd="0" presId="urn:microsoft.com/office/officeart/2008/layout/VerticalCurvedList"/>
    <dgm:cxn modelId="{7F14759D-BAAD-4EC1-9B69-E5455891C303}" srcId="{FB8167BB-2140-437A-B540-C81233B964B1}" destId="{95F7CB92-8659-4C4B-9768-E63C6975CF97}" srcOrd="0" destOrd="0" parTransId="{8BFDEB90-CA47-4DBE-BCC6-BBC6B08D5550}" sibTransId="{455FB0B8-4FFE-4105-9155-6210A8D5CE5A}"/>
    <dgm:cxn modelId="{F4DAE992-64E1-4887-A718-E8B1026E4699}" type="presOf" srcId="{FB8167BB-2140-437A-B540-C81233B964B1}" destId="{4F6AC107-F469-43E8-8FE9-7E9A012DBCE8}" srcOrd="0" destOrd="0" presId="urn:microsoft.com/office/officeart/2008/layout/VerticalCurvedList"/>
    <dgm:cxn modelId="{D85CB5ED-A0E7-4075-98D9-2A1B9E26B76C}" type="presOf" srcId="{455FB0B8-4FFE-4105-9155-6210A8D5CE5A}" destId="{C83D18AF-2896-4568-8EF2-24BDB94B860F}" srcOrd="0" destOrd="0" presId="urn:microsoft.com/office/officeart/2008/layout/VerticalCurvedList"/>
    <dgm:cxn modelId="{EDCCB462-4A93-4177-9225-2A178EB1CE24}" type="presOf" srcId="{95F7CB92-8659-4C4B-9768-E63C6975CF97}" destId="{1E7C41F1-2F08-4D7F-B806-C5FB55E70D5B}" srcOrd="0" destOrd="0" presId="urn:microsoft.com/office/officeart/2008/layout/VerticalCurvedList"/>
    <dgm:cxn modelId="{66204E40-0245-4BE7-ADA0-0B86F396CFF5}" srcId="{FB8167BB-2140-437A-B540-C81233B964B1}" destId="{7686370F-D827-4CE6-B296-F3C3C1902DFC}" srcOrd="2" destOrd="0" parTransId="{BEDCCF53-2F26-45C6-A627-955E0B49A3D5}" sibTransId="{50E64170-2345-46CC-8C94-53939C02BE4D}"/>
    <dgm:cxn modelId="{AB85F270-1E45-4A8A-AD65-8109ED6D5107}" srcId="{FB8167BB-2140-437A-B540-C81233B964B1}" destId="{E284D345-05BD-4058-8271-A5BF1EC72D10}" srcOrd="1" destOrd="0" parTransId="{DBCA895B-7A54-47A1-B255-40D9D103CFDD}" sibTransId="{CE01474A-5D1E-4681-8916-CD1D0BFE6388}"/>
    <dgm:cxn modelId="{4DB7B86C-FB94-4A0F-A3CB-394495656F21}" type="presParOf" srcId="{4F6AC107-F469-43E8-8FE9-7E9A012DBCE8}" destId="{5EABA61D-0D93-4BAA-9400-8F224B2F7F4B}" srcOrd="0" destOrd="0" presId="urn:microsoft.com/office/officeart/2008/layout/VerticalCurvedList"/>
    <dgm:cxn modelId="{1A6FD313-E93C-419C-AB78-7AA13CD5DE95}" type="presParOf" srcId="{5EABA61D-0D93-4BAA-9400-8F224B2F7F4B}" destId="{AE58AA69-4456-414A-ADE0-F0A5A8EA5FE7}" srcOrd="0" destOrd="0" presId="urn:microsoft.com/office/officeart/2008/layout/VerticalCurvedList"/>
    <dgm:cxn modelId="{BCDC8E89-D13D-4D1B-8083-AEE1C4726754}" type="presParOf" srcId="{AE58AA69-4456-414A-ADE0-F0A5A8EA5FE7}" destId="{143D54A2-A4E6-47DC-A751-4D84A3146BB0}" srcOrd="0" destOrd="0" presId="urn:microsoft.com/office/officeart/2008/layout/VerticalCurvedList"/>
    <dgm:cxn modelId="{63227BD1-CE92-41E5-A51C-138F376C883F}" type="presParOf" srcId="{AE58AA69-4456-414A-ADE0-F0A5A8EA5FE7}" destId="{C83D18AF-2896-4568-8EF2-24BDB94B860F}" srcOrd="1" destOrd="0" presId="urn:microsoft.com/office/officeart/2008/layout/VerticalCurvedList"/>
    <dgm:cxn modelId="{0AD04316-746C-4AE0-A997-735C823B1516}" type="presParOf" srcId="{AE58AA69-4456-414A-ADE0-F0A5A8EA5FE7}" destId="{912FB978-0476-4599-84A2-E615843F1F8F}" srcOrd="2" destOrd="0" presId="urn:microsoft.com/office/officeart/2008/layout/VerticalCurvedList"/>
    <dgm:cxn modelId="{46B8D2B7-2DF0-4760-8C8F-E27AA83A80F6}" type="presParOf" srcId="{AE58AA69-4456-414A-ADE0-F0A5A8EA5FE7}" destId="{37BFC49E-FAC2-4F8B-81FB-CD490BA42C27}" srcOrd="3" destOrd="0" presId="urn:microsoft.com/office/officeart/2008/layout/VerticalCurvedList"/>
    <dgm:cxn modelId="{BE98D833-0469-4415-8EF1-C345FD351EF3}" type="presParOf" srcId="{5EABA61D-0D93-4BAA-9400-8F224B2F7F4B}" destId="{1E7C41F1-2F08-4D7F-B806-C5FB55E70D5B}" srcOrd="1" destOrd="0" presId="urn:microsoft.com/office/officeart/2008/layout/VerticalCurvedList"/>
    <dgm:cxn modelId="{A141C6F0-F35E-4123-8C8F-541F608E2697}" type="presParOf" srcId="{5EABA61D-0D93-4BAA-9400-8F224B2F7F4B}" destId="{75B8DD93-2EB2-47C2-B05D-81D33A4E3FF3}" srcOrd="2" destOrd="0" presId="urn:microsoft.com/office/officeart/2008/layout/VerticalCurvedList"/>
    <dgm:cxn modelId="{ACD4A603-A8A1-47F4-AFA8-7B52E065ED03}" type="presParOf" srcId="{75B8DD93-2EB2-47C2-B05D-81D33A4E3FF3}" destId="{D152DC1A-6EAF-4FB3-B1FB-98C746188AA1}" srcOrd="0" destOrd="0" presId="urn:microsoft.com/office/officeart/2008/layout/VerticalCurvedList"/>
    <dgm:cxn modelId="{F90ED635-B03F-4696-B009-BAD2C151EBFE}" type="presParOf" srcId="{5EABA61D-0D93-4BAA-9400-8F224B2F7F4B}" destId="{C213BDBC-4DA8-4610-B812-842CE3C2192F}" srcOrd="3" destOrd="0" presId="urn:microsoft.com/office/officeart/2008/layout/VerticalCurvedList"/>
    <dgm:cxn modelId="{912C90C4-EB0B-438A-89EA-597B5A866A09}" type="presParOf" srcId="{5EABA61D-0D93-4BAA-9400-8F224B2F7F4B}" destId="{AFB8CCA7-82EE-48AF-8E9B-53DF1C7482FD}" srcOrd="4" destOrd="0" presId="urn:microsoft.com/office/officeart/2008/layout/VerticalCurvedList"/>
    <dgm:cxn modelId="{EB7B950A-D3EC-4530-8963-288D7B3E86F0}" type="presParOf" srcId="{AFB8CCA7-82EE-48AF-8E9B-53DF1C7482FD}" destId="{13DECB3D-41FA-45AE-A282-581082CA1F01}" srcOrd="0" destOrd="0" presId="urn:microsoft.com/office/officeart/2008/layout/VerticalCurvedList"/>
    <dgm:cxn modelId="{3EEC97F0-576D-49D0-AE19-69BE2E05ADA4}" type="presParOf" srcId="{5EABA61D-0D93-4BAA-9400-8F224B2F7F4B}" destId="{B4BBC946-B2C3-4A55-A430-EE9D7EFA694D}" srcOrd="5" destOrd="0" presId="urn:microsoft.com/office/officeart/2008/layout/VerticalCurvedList"/>
    <dgm:cxn modelId="{16A01E3F-E01B-46A9-9B8A-A1AE0B2CD429}" type="presParOf" srcId="{5EABA61D-0D93-4BAA-9400-8F224B2F7F4B}" destId="{8E80C8C0-CF85-424B-95DA-4695F3866CBF}" srcOrd="6" destOrd="0" presId="urn:microsoft.com/office/officeart/2008/layout/VerticalCurvedList"/>
    <dgm:cxn modelId="{5F388749-0F04-4DC6-8A3B-C3BE486745F3}" type="presParOf" srcId="{8E80C8C0-CF85-424B-95DA-4695F3866CBF}" destId="{305033DC-ADDF-45F4-8404-B21262B6E4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F41517-0698-4A75-943B-61FDB12B05D0}" type="doc">
      <dgm:prSet loTypeId="urn:microsoft.com/office/officeart/2011/layout/HexagonRadial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ms-MY"/>
        </a:p>
      </dgm:t>
    </dgm:pt>
    <dgm:pt modelId="{EE56BB3F-66BC-49DB-B4CC-D0DFC3B71CE5}">
      <dgm:prSet phldrT="[Text]"/>
      <dgm:spPr/>
      <dgm:t>
        <a:bodyPr/>
        <a:lstStyle/>
        <a:p>
          <a:r>
            <a:rPr lang="en-US" dirty="0" err="1" smtClean="0"/>
            <a:t>Adab</a:t>
          </a:r>
          <a:r>
            <a:rPr lang="en-US" dirty="0" smtClean="0"/>
            <a:t> </a:t>
          </a:r>
          <a:r>
            <a:rPr lang="en-US" dirty="0" err="1" smtClean="0"/>
            <a:t>Ziarah</a:t>
          </a:r>
          <a:endParaRPr lang="ms-MY" dirty="0"/>
        </a:p>
      </dgm:t>
    </dgm:pt>
    <dgm:pt modelId="{14DC569B-46A7-4635-9B70-29C6B19FA124}" type="parTrans" cxnId="{FFF47997-96BD-4582-B61C-765B1A3BDA27}">
      <dgm:prSet/>
      <dgm:spPr/>
      <dgm:t>
        <a:bodyPr/>
        <a:lstStyle/>
        <a:p>
          <a:endParaRPr lang="ms-MY"/>
        </a:p>
      </dgm:t>
    </dgm:pt>
    <dgm:pt modelId="{536EBA0A-CC2A-47F9-AD4C-5676CE08154E}" type="sibTrans" cxnId="{FFF47997-96BD-4582-B61C-765B1A3BDA27}">
      <dgm:prSet/>
      <dgm:spPr/>
      <dgm:t>
        <a:bodyPr/>
        <a:lstStyle/>
        <a:p>
          <a:endParaRPr lang="ms-MY"/>
        </a:p>
      </dgm:t>
    </dgm:pt>
    <dgm:pt modelId="{F9F38D10-A47F-4F3F-9A89-D0BE8ED517A4}">
      <dgm:prSet phldrT="[Text]"/>
      <dgm:spPr/>
      <dgm:t>
        <a:bodyPr/>
        <a:lstStyle/>
        <a:p>
          <a:r>
            <a:rPr lang="ms-MY" dirty="0" smtClean="0"/>
            <a:t>menjaga batasan perhubungan dan pergaulan</a:t>
          </a:r>
          <a:endParaRPr lang="ms-MY" dirty="0"/>
        </a:p>
      </dgm:t>
    </dgm:pt>
    <dgm:pt modelId="{B150EEA3-F5CC-4259-9AB7-7BD73279AED2}" type="parTrans" cxnId="{2E0FB192-9B52-4426-A139-D5A380BFF1B4}">
      <dgm:prSet/>
      <dgm:spPr/>
      <dgm:t>
        <a:bodyPr/>
        <a:lstStyle/>
        <a:p>
          <a:endParaRPr lang="ms-MY"/>
        </a:p>
      </dgm:t>
    </dgm:pt>
    <dgm:pt modelId="{9EBEF377-B683-44E0-AC71-F41E5E9119C0}" type="sibTrans" cxnId="{2E0FB192-9B52-4426-A139-D5A380BFF1B4}">
      <dgm:prSet/>
      <dgm:spPr/>
      <dgm:t>
        <a:bodyPr/>
        <a:lstStyle/>
        <a:p>
          <a:endParaRPr lang="ms-MY"/>
        </a:p>
      </dgm:t>
    </dgm:pt>
    <dgm:pt modelId="{12614473-C168-4D9E-9CE3-B747D63B423E}">
      <dgm:prSet phldrT="[Text]"/>
      <dgm:spPr/>
      <dgm:t>
        <a:bodyPr/>
        <a:lstStyle/>
        <a:p>
          <a:r>
            <a:rPr lang="ms-MY" dirty="0" smtClean="0"/>
            <a:t>memelihara aurat</a:t>
          </a:r>
          <a:endParaRPr lang="ms-MY" dirty="0"/>
        </a:p>
      </dgm:t>
    </dgm:pt>
    <dgm:pt modelId="{05C5F7EB-3D38-46DE-86E6-B15C1B4863E2}" type="parTrans" cxnId="{4D2232E4-E8DA-4FE6-82B7-F0D8C5BD1B7F}">
      <dgm:prSet/>
      <dgm:spPr/>
      <dgm:t>
        <a:bodyPr/>
        <a:lstStyle/>
        <a:p>
          <a:endParaRPr lang="ms-MY"/>
        </a:p>
      </dgm:t>
    </dgm:pt>
    <dgm:pt modelId="{568E163A-A713-432A-83F2-1500F766B694}" type="sibTrans" cxnId="{4D2232E4-E8DA-4FE6-82B7-F0D8C5BD1B7F}">
      <dgm:prSet/>
      <dgm:spPr/>
      <dgm:t>
        <a:bodyPr/>
        <a:lstStyle/>
        <a:p>
          <a:endParaRPr lang="ms-MY"/>
        </a:p>
      </dgm:t>
    </dgm:pt>
    <dgm:pt modelId="{5D618CAB-5919-4A87-8970-BFFDE4221596}">
      <dgm:prSet phldrT="[Text]"/>
      <dgm:spPr/>
      <dgm:t>
        <a:bodyPr/>
        <a:lstStyle/>
        <a:p>
          <a:r>
            <a:rPr lang="ms-MY" dirty="0" smtClean="0"/>
            <a:t>mengelakkan hiburan yang tidak menepati syarak</a:t>
          </a:r>
          <a:endParaRPr lang="ms-MY" dirty="0"/>
        </a:p>
      </dgm:t>
    </dgm:pt>
    <dgm:pt modelId="{E20AE669-79BE-4105-BC8C-6529BE9B4ED6}" type="parTrans" cxnId="{6FD1C44D-F7F2-4886-8AD1-BD2FCEA22D54}">
      <dgm:prSet/>
      <dgm:spPr/>
      <dgm:t>
        <a:bodyPr/>
        <a:lstStyle/>
        <a:p>
          <a:endParaRPr lang="ms-MY"/>
        </a:p>
      </dgm:t>
    </dgm:pt>
    <dgm:pt modelId="{E141AD12-D7D0-4E02-9EBE-455BB769365E}" type="sibTrans" cxnId="{6FD1C44D-F7F2-4886-8AD1-BD2FCEA22D54}">
      <dgm:prSet/>
      <dgm:spPr/>
      <dgm:t>
        <a:bodyPr/>
        <a:lstStyle/>
        <a:p>
          <a:endParaRPr lang="ms-MY"/>
        </a:p>
      </dgm:t>
    </dgm:pt>
    <dgm:pt modelId="{57D5450E-5A7A-4750-9276-9CC465B3B483}">
      <dgm:prSet phldrT="[Text]"/>
      <dgm:spPr/>
      <dgm:t>
        <a:bodyPr/>
        <a:lstStyle/>
        <a:p>
          <a:r>
            <a:rPr lang="ms-MY" dirty="0" smtClean="0"/>
            <a:t>menghindari pembaziran</a:t>
          </a:r>
          <a:endParaRPr lang="ms-MY" dirty="0"/>
        </a:p>
      </dgm:t>
    </dgm:pt>
    <dgm:pt modelId="{FB3153DF-ADA2-48E2-A162-57A1486859CE}" type="parTrans" cxnId="{96464AE1-B8B1-4ED9-82B7-58D73189992F}">
      <dgm:prSet/>
      <dgm:spPr/>
      <dgm:t>
        <a:bodyPr/>
        <a:lstStyle/>
        <a:p>
          <a:endParaRPr lang="ms-MY"/>
        </a:p>
      </dgm:t>
    </dgm:pt>
    <dgm:pt modelId="{4B3E548B-4604-4E87-B47A-3BC7BC65D03B}" type="sibTrans" cxnId="{96464AE1-B8B1-4ED9-82B7-58D73189992F}">
      <dgm:prSet/>
      <dgm:spPr/>
      <dgm:t>
        <a:bodyPr/>
        <a:lstStyle/>
        <a:p>
          <a:endParaRPr lang="ms-MY"/>
        </a:p>
      </dgm:t>
    </dgm:pt>
    <dgm:pt modelId="{7A1B1B63-9817-4A08-8EC5-974D17ADA692}" type="pres">
      <dgm:prSet presAssocID="{38F41517-0698-4A75-943B-61FDB12B05D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C132A0-B3CE-4DA2-A0B4-4B7947E7B87D}" type="pres">
      <dgm:prSet presAssocID="{EE56BB3F-66BC-49DB-B4CC-D0DFC3B71CE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EC37B78-9837-403E-959D-85886BAB9B8B}" type="pres">
      <dgm:prSet presAssocID="{F9F38D10-A47F-4F3F-9A89-D0BE8ED517A4}" presName="Accent1" presStyleCnt="0"/>
      <dgm:spPr/>
    </dgm:pt>
    <dgm:pt modelId="{8F372213-F6C2-4723-8EED-472D9C4C432D}" type="pres">
      <dgm:prSet presAssocID="{F9F38D10-A47F-4F3F-9A89-D0BE8ED517A4}" presName="Accent" presStyleLbl="bgShp" presStyleIdx="0" presStyleCnt="4"/>
      <dgm:spPr/>
    </dgm:pt>
    <dgm:pt modelId="{5AA8A7B6-A714-4104-A8C6-B68BC1022826}" type="pres">
      <dgm:prSet presAssocID="{F9F38D10-A47F-4F3F-9A89-D0BE8ED517A4}" presName="Chil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CEB5B2E-A2F7-4169-A755-67E46724B997}" type="pres">
      <dgm:prSet presAssocID="{12614473-C168-4D9E-9CE3-B747D63B423E}" presName="Accent2" presStyleCnt="0"/>
      <dgm:spPr/>
    </dgm:pt>
    <dgm:pt modelId="{D63ABC52-E32D-4398-B955-B3EC6BE1E8C9}" type="pres">
      <dgm:prSet presAssocID="{12614473-C168-4D9E-9CE3-B747D63B423E}" presName="Accent" presStyleLbl="bgShp" presStyleIdx="1" presStyleCnt="4"/>
      <dgm:spPr/>
    </dgm:pt>
    <dgm:pt modelId="{00714F1A-A249-4DF0-AE6D-3B750AD47491}" type="pres">
      <dgm:prSet presAssocID="{12614473-C168-4D9E-9CE3-B747D63B423E}" presName="Chil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1F2DDB55-CC30-4101-8A9D-980BCA6D79C6}" type="pres">
      <dgm:prSet presAssocID="{5D618CAB-5919-4A87-8970-BFFDE4221596}" presName="Accent3" presStyleCnt="0"/>
      <dgm:spPr/>
    </dgm:pt>
    <dgm:pt modelId="{5B5EF93C-3B7C-4ECA-BF83-D77D9DC94AC2}" type="pres">
      <dgm:prSet presAssocID="{5D618CAB-5919-4A87-8970-BFFDE4221596}" presName="Accent" presStyleLbl="bgShp" presStyleIdx="2" presStyleCnt="4"/>
      <dgm:spPr/>
    </dgm:pt>
    <dgm:pt modelId="{5B114C7D-CCD9-4C84-BB2A-F8C3EDF03738}" type="pres">
      <dgm:prSet presAssocID="{5D618CAB-5919-4A87-8970-BFFDE4221596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D9112-A0D5-49ED-87A0-DC8B66414192}" type="pres">
      <dgm:prSet presAssocID="{57D5450E-5A7A-4750-9276-9CC465B3B483}" presName="Accent4" presStyleCnt="0"/>
      <dgm:spPr/>
    </dgm:pt>
    <dgm:pt modelId="{B87E6F71-BD08-4059-A6E3-2399F73DC91F}" type="pres">
      <dgm:prSet presAssocID="{57D5450E-5A7A-4750-9276-9CC465B3B483}" presName="Accent" presStyleLbl="bgShp" presStyleIdx="3" presStyleCnt="4"/>
      <dgm:spPr/>
    </dgm:pt>
    <dgm:pt modelId="{FEAF9E0B-2F77-43AC-944C-21A0E0ABB7A1}" type="pres">
      <dgm:prSet presAssocID="{57D5450E-5A7A-4750-9276-9CC465B3B483}" presName="Chil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2E0FB192-9B52-4426-A139-D5A380BFF1B4}" srcId="{EE56BB3F-66BC-49DB-B4CC-D0DFC3B71CE5}" destId="{F9F38D10-A47F-4F3F-9A89-D0BE8ED517A4}" srcOrd="0" destOrd="0" parTransId="{B150EEA3-F5CC-4259-9AB7-7BD73279AED2}" sibTransId="{9EBEF377-B683-44E0-AC71-F41E5E9119C0}"/>
    <dgm:cxn modelId="{649D3745-4E8D-4F8D-93E1-61A1C172FBA2}" type="presOf" srcId="{EE56BB3F-66BC-49DB-B4CC-D0DFC3B71CE5}" destId="{C1C132A0-B3CE-4DA2-A0B4-4B7947E7B87D}" srcOrd="0" destOrd="0" presId="urn:microsoft.com/office/officeart/2011/layout/HexagonRadial"/>
    <dgm:cxn modelId="{FFF47997-96BD-4582-B61C-765B1A3BDA27}" srcId="{38F41517-0698-4A75-943B-61FDB12B05D0}" destId="{EE56BB3F-66BC-49DB-B4CC-D0DFC3B71CE5}" srcOrd="0" destOrd="0" parTransId="{14DC569B-46A7-4635-9B70-29C6B19FA124}" sibTransId="{536EBA0A-CC2A-47F9-AD4C-5676CE08154E}"/>
    <dgm:cxn modelId="{A2509421-F211-4203-BB39-EF8B8934A3F8}" type="presOf" srcId="{12614473-C168-4D9E-9CE3-B747D63B423E}" destId="{00714F1A-A249-4DF0-AE6D-3B750AD47491}" srcOrd="0" destOrd="0" presId="urn:microsoft.com/office/officeart/2011/layout/HexagonRadial"/>
    <dgm:cxn modelId="{5089AE46-7DE7-4295-9157-A5483770676C}" type="presOf" srcId="{38F41517-0698-4A75-943B-61FDB12B05D0}" destId="{7A1B1B63-9817-4A08-8EC5-974D17ADA692}" srcOrd="0" destOrd="0" presId="urn:microsoft.com/office/officeart/2011/layout/HexagonRadial"/>
    <dgm:cxn modelId="{96464AE1-B8B1-4ED9-82B7-58D73189992F}" srcId="{EE56BB3F-66BC-49DB-B4CC-D0DFC3B71CE5}" destId="{57D5450E-5A7A-4750-9276-9CC465B3B483}" srcOrd="3" destOrd="0" parTransId="{FB3153DF-ADA2-48E2-A162-57A1486859CE}" sibTransId="{4B3E548B-4604-4E87-B47A-3BC7BC65D03B}"/>
    <dgm:cxn modelId="{6FD1C44D-F7F2-4886-8AD1-BD2FCEA22D54}" srcId="{EE56BB3F-66BC-49DB-B4CC-D0DFC3B71CE5}" destId="{5D618CAB-5919-4A87-8970-BFFDE4221596}" srcOrd="2" destOrd="0" parTransId="{E20AE669-79BE-4105-BC8C-6529BE9B4ED6}" sibTransId="{E141AD12-D7D0-4E02-9EBE-455BB769365E}"/>
    <dgm:cxn modelId="{3242E9F0-4CD6-42CE-B3BB-E86E1C413C51}" type="presOf" srcId="{F9F38D10-A47F-4F3F-9A89-D0BE8ED517A4}" destId="{5AA8A7B6-A714-4104-A8C6-B68BC1022826}" srcOrd="0" destOrd="0" presId="urn:microsoft.com/office/officeart/2011/layout/HexagonRadial"/>
    <dgm:cxn modelId="{4392E42F-0014-46C6-BE16-BC9BDBD32687}" type="presOf" srcId="{57D5450E-5A7A-4750-9276-9CC465B3B483}" destId="{FEAF9E0B-2F77-43AC-944C-21A0E0ABB7A1}" srcOrd="0" destOrd="0" presId="urn:microsoft.com/office/officeart/2011/layout/HexagonRadial"/>
    <dgm:cxn modelId="{071A94E9-4C9D-4470-95E5-E5CB989417BB}" type="presOf" srcId="{5D618CAB-5919-4A87-8970-BFFDE4221596}" destId="{5B114C7D-CCD9-4C84-BB2A-F8C3EDF03738}" srcOrd="0" destOrd="0" presId="urn:microsoft.com/office/officeart/2011/layout/HexagonRadial"/>
    <dgm:cxn modelId="{4D2232E4-E8DA-4FE6-82B7-F0D8C5BD1B7F}" srcId="{EE56BB3F-66BC-49DB-B4CC-D0DFC3B71CE5}" destId="{12614473-C168-4D9E-9CE3-B747D63B423E}" srcOrd="1" destOrd="0" parTransId="{05C5F7EB-3D38-46DE-86E6-B15C1B4863E2}" sibTransId="{568E163A-A713-432A-83F2-1500F766B694}"/>
    <dgm:cxn modelId="{F5F2743A-1AA0-43C0-9D65-9BAD7870F8FC}" type="presParOf" srcId="{7A1B1B63-9817-4A08-8EC5-974D17ADA692}" destId="{C1C132A0-B3CE-4DA2-A0B4-4B7947E7B87D}" srcOrd="0" destOrd="0" presId="urn:microsoft.com/office/officeart/2011/layout/HexagonRadial"/>
    <dgm:cxn modelId="{90BF709F-523C-4D7D-ABE0-EE92B69AEEDE}" type="presParOf" srcId="{7A1B1B63-9817-4A08-8EC5-974D17ADA692}" destId="{AEC37B78-9837-403E-959D-85886BAB9B8B}" srcOrd="1" destOrd="0" presId="urn:microsoft.com/office/officeart/2011/layout/HexagonRadial"/>
    <dgm:cxn modelId="{4F2D7D45-F8AF-43A4-907D-41F1575B17D3}" type="presParOf" srcId="{AEC37B78-9837-403E-959D-85886BAB9B8B}" destId="{8F372213-F6C2-4723-8EED-472D9C4C432D}" srcOrd="0" destOrd="0" presId="urn:microsoft.com/office/officeart/2011/layout/HexagonRadial"/>
    <dgm:cxn modelId="{1F71F9AA-D271-476C-ADEB-D0F059ED51DB}" type="presParOf" srcId="{7A1B1B63-9817-4A08-8EC5-974D17ADA692}" destId="{5AA8A7B6-A714-4104-A8C6-B68BC1022826}" srcOrd="2" destOrd="0" presId="urn:microsoft.com/office/officeart/2011/layout/HexagonRadial"/>
    <dgm:cxn modelId="{7FBB5D13-9D34-452A-9E50-5C10236BCD5E}" type="presParOf" srcId="{7A1B1B63-9817-4A08-8EC5-974D17ADA692}" destId="{5CEB5B2E-A2F7-4169-A755-67E46724B997}" srcOrd="3" destOrd="0" presId="urn:microsoft.com/office/officeart/2011/layout/HexagonRadial"/>
    <dgm:cxn modelId="{0E2E24CB-388B-4CC5-977C-AC93777FE2A2}" type="presParOf" srcId="{5CEB5B2E-A2F7-4169-A755-67E46724B997}" destId="{D63ABC52-E32D-4398-B955-B3EC6BE1E8C9}" srcOrd="0" destOrd="0" presId="urn:microsoft.com/office/officeart/2011/layout/HexagonRadial"/>
    <dgm:cxn modelId="{7FC1E143-8586-4F23-A7DC-30A030327581}" type="presParOf" srcId="{7A1B1B63-9817-4A08-8EC5-974D17ADA692}" destId="{00714F1A-A249-4DF0-AE6D-3B750AD47491}" srcOrd="4" destOrd="0" presId="urn:microsoft.com/office/officeart/2011/layout/HexagonRadial"/>
    <dgm:cxn modelId="{737A2005-55EA-4948-8C1F-842E6AA842C5}" type="presParOf" srcId="{7A1B1B63-9817-4A08-8EC5-974D17ADA692}" destId="{1F2DDB55-CC30-4101-8A9D-980BCA6D79C6}" srcOrd="5" destOrd="0" presId="urn:microsoft.com/office/officeart/2011/layout/HexagonRadial"/>
    <dgm:cxn modelId="{120EA26D-91F8-4BC1-BA85-162F5B6B71B1}" type="presParOf" srcId="{1F2DDB55-CC30-4101-8A9D-980BCA6D79C6}" destId="{5B5EF93C-3B7C-4ECA-BF83-D77D9DC94AC2}" srcOrd="0" destOrd="0" presId="urn:microsoft.com/office/officeart/2011/layout/HexagonRadial"/>
    <dgm:cxn modelId="{AFC5A03A-1E5F-4A44-BDA2-49F1471F9199}" type="presParOf" srcId="{7A1B1B63-9817-4A08-8EC5-974D17ADA692}" destId="{5B114C7D-CCD9-4C84-BB2A-F8C3EDF03738}" srcOrd="6" destOrd="0" presId="urn:microsoft.com/office/officeart/2011/layout/HexagonRadial"/>
    <dgm:cxn modelId="{3DC3598E-17C1-48F8-9719-CE084BB14030}" type="presParOf" srcId="{7A1B1B63-9817-4A08-8EC5-974D17ADA692}" destId="{616D9112-A0D5-49ED-87A0-DC8B66414192}" srcOrd="7" destOrd="0" presId="urn:microsoft.com/office/officeart/2011/layout/HexagonRadial"/>
    <dgm:cxn modelId="{371269DA-750E-491E-B328-95E7FDFE9729}" type="presParOf" srcId="{616D9112-A0D5-49ED-87A0-DC8B66414192}" destId="{B87E6F71-BD08-4059-A6E3-2399F73DC91F}" srcOrd="0" destOrd="0" presId="urn:microsoft.com/office/officeart/2011/layout/HexagonRadial"/>
    <dgm:cxn modelId="{0ABBC334-BD4E-4A87-8A2A-FB3C74DEA7A0}" type="presParOf" srcId="{7A1B1B63-9817-4A08-8EC5-974D17ADA692}" destId="{FEAF9E0B-2F77-43AC-944C-21A0E0ABB7A1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5643E7-2815-45EB-B1DE-CCAB16A65B02}" type="doc">
      <dgm:prSet loTypeId="urn:microsoft.com/office/officeart/2005/8/layout/process4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ms-MY"/>
        </a:p>
      </dgm:t>
    </dgm:pt>
    <dgm:pt modelId="{B75B67CC-1168-4B24-9B73-E9FAE9C636EC}">
      <dgm:prSet phldrT="[Text]" custT="1"/>
      <dgm:spPr/>
      <dgm:t>
        <a:bodyPr/>
        <a:lstStyle/>
        <a:p>
          <a:r>
            <a:rPr lang="ms-MY" sz="2400" dirty="0" smtClean="0"/>
            <a:t>mengingatkan agar kita sentiasa mematuhi ketetapan dan adab-adab Islam dalam amalan ziarah.</a:t>
          </a:r>
          <a:endParaRPr lang="ms-MY" sz="2400" dirty="0"/>
        </a:p>
      </dgm:t>
    </dgm:pt>
    <dgm:pt modelId="{77605E0A-A579-46AA-BC1C-E6A0511BD9F8}" type="parTrans" cxnId="{ED0B0A58-902D-4C85-BA62-CAC6C833F4DA}">
      <dgm:prSet/>
      <dgm:spPr/>
      <dgm:t>
        <a:bodyPr/>
        <a:lstStyle/>
        <a:p>
          <a:endParaRPr lang="ms-MY" sz="2400">
            <a:solidFill>
              <a:schemeClr val="tx2">
                <a:lumMod val="50000"/>
              </a:schemeClr>
            </a:solidFill>
          </a:endParaRPr>
        </a:p>
      </dgm:t>
    </dgm:pt>
    <dgm:pt modelId="{90254A38-DBA9-492F-ACEB-C410062A75E9}" type="sibTrans" cxnId="{ED0B0A58-902D-4C85-BA62-CAC6C833F4DA}">
      <dgm:prSet/>
      <dgm:spPr/>
      <dgm:t>
        <a:bodyPr/>
        <a:lstStyle/>
        <a:p>
          <a:endParaRPr lang="ms-MY" sz="2400">
            <a:solidFill>
              <a:schemeClr val="tx2">
                <a:lumMod val="50000"/>
              </a:schemeClr>
            </a:solidFill>
          </a:endParaRPr>
        </a:p>
      </dgm:t>
    </dgm:pt>
    <dgm:pt modelId="{828049BB-3DCC-4855-8FA9-01767A4B22DF}">
      <dgm:prSet phldrT="[Text]" custT="1"/>
      <dgm:spPr/>
      <dgm:t>
        <a:bodyPr/>
        <a:lstStyle/>
        <a:p>
          <a:r>
            <a:rPr lang="ms-MY" sz="2400" dirty="0" smtClean="0"/>
            <a:t>Janganlah niat ziarah dan menghubungkan silaturahim yang murni itu dicemari dengan perbuatan yang mendatangkan kemurkaan Allah dan dosa pada diri kita. </a:t>
          </a:r>
          <a:endParaRPr lang="ms-MY" sz="2400" dirty="0"/>
        </a:p>
      </dgm:t>
    </dgm:pt>
    <dgm:pt modelId="{18E8374D-F517-4B05-82D7-40D09FF3815C}" type="parTrans" cxnId="{EF9D47D0-B186-4336-94AF-F0A93F7FA94B}">
      <dgm:prSet/>
      <dgm:spPr/>
      <dgm:t>
        <a:bodyPr/>
        <a:lstStyle/>
        <a:p>
          <a:endParaRPr lang="ms-MY" sz="2400">
            <a:solidFill>
              <a:schemeClr val="tx2">
                <a:lumMod val="50000"/>
              </a:schemeClr>
            </a:solidFill>
          </a:endParaRPr>
        </a:p>
      </dgm:t>
    </dgm:pt>
    <dgm:pt modelId="{83CD1BBC-1A4A-47F7-A807-B0FC730235D1}" type="sibTrans" cxnId="{EF9D47D0-B186-4336-94AF-F0A93F7FA94B}">
      <dgm:prSet/>
      <dgm:spPr/>
      <dgm:t>
        <a:bodyPr/>
        <a:lstStyle/>
        <a:p>
          <a:endParaRPr lang="ms-MY" sz="2400">
            <a:solidFill>
              <a:schemeClr val="tx2">
                <a:lumMod val="50000"/>
              </a:schemeClr>
            </a:solidFill>
          </a:endParaRPr>
        </a:p>
      </dgm:t>
    </dgm:pt>
    <dgm:pt modelId="{08F15D6B-C69C-4FC8-9E7C-F602E43E0A04}" type="pres">
      <dgm:prSet presAssocID="{165643E7-2815-45EB-B1DE-CCAB16A65B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BB13B-00AD-412E-ABA0-4186664B4950}" type="pres">
      <dgm:prSet presAssocID="{828049BB-3DCC-4855-8FA9-01767A4B22DF}" presName="boxAndChildren" presStyleCnt="0"/>
      <dgm:spPr/>
    </dgm:pt>
    <dgm:pt modelId="{2C7F1319-A1AB-432B-93B2-9500889D94C4}" type="pres">
      <dgm:prSet presAssocID="{828049BB-3DCC-4855-8FA9-01767A4B22DF}" presName="parentTextBox" presStyleLbl="node1" presStyleIdx="0" presStyleCnt="2"/>
      <dgm:spPr/>
      <dgm:t>
        <a:bodyPr/>
        <a:lstStyle/>
        <a:p>
          <a:endParaRPr lang="ms-MY"/>
        </a:p>
      </dgm:t>
    </dgm:pt>
    <dgm:pt modelId="{9408719C-3DB9-40BB-917F-59EC40B3F751}" type="pres">
      <dgm:prSet presAssocID="{90254A38-DBA9-492F-ACEB-C410062A75E9}" presName="sp" presStyleCnt="0"/>
      <dgm:spPr/>
    </dgm:pt>
    <dgm:pt modelId="{EE338391-2707-4A88-92D9-B0537CF27AF5}" type="pres">
      <dgm:prSet presAssocID="{B75B67CC-1168-4B24-9B73-E9FAE9C636EC}" presName="arrowAndChildren" presStyleCnt="0"/>
      <dgm:spPr/>
    </dgm:pt>
    <dgm:pt modelId="{CF989509-062C-4914-BC78-E152DC641A35}" type="pres">
      <dgm:prSet presAssocID="{B75B67CC-1168-4B24-9B73-E9FAE9C636EC}" presName="parentTextArrow" presStyleLbl="node1" presStyleIdx="1" presStyleCnt="2" custLinFactNeighborX="18085" custLinFactNeighborY="-15649"/>
      <dgm:spPr/>
      <dgm:t>
        <a:bodyPr/>
        <a:lstStyle/>
        <a:p>
          <a:endParaRPr lang="ms-MY"/>
        </a:p>
      </dgm:t>
    </dgm:pt>
  </dgm:ptLst>
  <dgm:cxnLst>
    <dgm:cxn modelId="{EF9D47D0-B186-4336-94AF-F0A93F7FA94B}" srcId="{165643E7-2815-45EB-B1DE-CCAB16A65B02}" destId="{828049BB-3DCC-4855-8FA9-01767A4B22DF}" srcOrd="1" destOrd="0" parTransId="{18E8374D-F517-4B05-82D7-40D09FF3815C}" sibTransId="{83CD1BBC-1A4A-47F7-A807-B0FC730235D1}"/>
    <dgm:cxn modelId="{92F549F3-4678-42D8-97F6-7D52046ACFB2}" type="presOf" srcId="{165643E7-2815-45EB-B1DE-CCAB16A65B02}" destId="{08F15D6B-C69C-4FC8-9E7C-F602E43E0A04}" srcOrd="0" destOrd="0" presId="urn:microsoft.com/office/officeart/2005/8/layout/process4"/>
    <dgm:cxn modelId="{ED0B0A58-902D-4C85-BA62-CAC6C833F4DA}" srcId="{165643E7-2815-45EB-B1DE-CCAB16A65B02}" destId="{B75B67CC-1168-4B24-9B73-E9FAE9C636EC}" srcOrd="0" destOrd="0" parTransId="{77605E0A-A579-46AA-BC1C-E6A0511BD9F8}" sibTransId="{90254A38-DBA9-492F-ACEB-C410062A75E9}"/>
    <dgm:cxn modelId="{20B4D2E4-D51F-4B48-BBA1-0F67AB43EE0A}" type="presOf" srcId="{828049BB-3DCC-4855-8FA9-01767A4B22DF}" destId="{2C7F1319-A1AB-432B-93B2-9500889D94C4}" srcOrd="0" destOrd="0" presId="urn:microsoft.com/office/officeart/2005/8/layout/process4"/>
    <dgm:cxn modelId="{BC9E80F1-D36C-4D80-8EAC-BD1AEFFD2D9F}" type="presOf" srcId="{B75B67CC-1168-4B24-9B73-E9FAE9C636EC}" destId="{CF989509-062C-4914-BC78-E152DC641A35}" srcOrd="0" destOrd="0" presId="urn:microsoft.com/office/officeart/2005/8/layout/process4"/>
    <dgm:cxn modelId="{DFCEEB91-F90D-4DCD-BC6A-1356743389E9}" type="presParOf" srcId="{08F15D6B-C69C-4FC8-9E7C-F602E43E0A04}" destId="{12FBB13B-00AD-412E-ABA0-4186664B4950}" srcOrd="0" destOrd="0" presId="urn:microsoft.com/office/officeart/2005/8/layout/process4"/>
    <dgm:cxn modelId="{A9A83851-B176-40F9-95F9-4B5C76DEB5E5}" type="presParOf" srcId="{12FBB13B-00AD-412E-ABA0-4186664B4950}" destId="{2C7F1319-A1AB-432B-93B2-9500889D94C4}" srcOrd="0" destOrd="0" presId="urn:microsoft.com/office/officeart/2005/8/layout/process4"/>
    <dgm:cxn modelId="{6515D04C-497A-4A7C-BDFF-3AF0501E6490}" type="presParOf" srcId="{08F15D6B-C69C-4FC8-9E7C-F602E43E0A04}" destId="{9408719C-3DB9-40BB-917F-59EC40B3F751}" srcOrd="1" destOrd="0" presId="urn:microsoft.com/office/officeart/2005/8/layout/process4"/>
    <dgm:cxn modelId="{40496BDE-8F55-4CC8-A95A-ACFE31A2D954}" type="presParOf" srcId="{08F15D6B-C69C-4FC8-9E7C-F602E43E0A04}" destId="{EE338391-2707-4A88-92D9-B0537CF27AF5}" srcOrd="2" destOrd="0" presId="urn:microsoft.com/office/officeart/2005/8/layout/process4"/>
    <dgm:cxn modelId="{62F9F4F5-8A54-4172-8CE5-A75D78487AE3}" type="presParOf" srcId="{EE338391-2707-4A88-92D9-B0537CF27AF5}" destId="{CF989509-062C-4914-BC78-E152DC641A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450BFF-D216-482F-BC21-51638E646A10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ms-MY"/>
        </a:p>
      </dgm:t>
    </dgm:pt>
    <dgm:pt modelId="{72C24902-A65F-48F1-B95A-74177F83EE48}">
      <dgm:prSet phldrT="[Text]"/>
      <dgm:spPr/>
      <dgm:t>
        <a:bodyPr/>
        <a:lstStyle/>
        <a:p>
          <a:r>
            <a:rPr lang="ms-MY" dirty="0" smtClean="0"/>
            <a:t>Sentiasa berusaha dan bekerja bersungguh-sungguh dalam mencari rezeki</a:t>
          </a:r>
          <a:endParaRPr lang="ms-MY" dirty="0"/>
        </a:p>
      </dgm:t>
    </dgm:pt>
    <dgm:pt modelId="{30A8BD9C-9EB6-4D8D-A31E-E7B20E39CF2E}" type="parTrans" cxnId="{B2531B95-6267-4222-AB0E-F31609CD439C}">
      <dgm:prSet/>
      <dgm:spPr/>
      <dgm:t>
        <a:bodyPr/>
        <a:lstStyle/>
        <a:p>
          <a:endParaRPr lang="ms-MY"/>
        </a:p>
      </dgm:t>
    </dgm:pt>
    <dgm:pt modelId="{C0040CF0-08A0-4499-8CF6-0A5E910778FD}" type="sibTrans" cxnId="{B2531B95-6267-4222-AB0E-F31609CD439C}">
      <dgm:prSet/>
      <dgm:spPr/>
      <dgm:t>
        <a:bodyPr/>
        <a:lstStyle/>
        <a:p>
          <a:endParaRPr lang="ms-MY"/>
        </a:p>
      </dgm:t>
    </dgm:pt>
    <dgm:pt modelId="{340DB904-A3AF-4111-BCD5-B047A57AE036}">
      <dgm:prSet phldrT="[Text]"/>
      <dgm:spPr/>
      <dgm:t>
        <a:bodyPr/>
        <a:lstStyle/>
        <a:p>
          <a:r>
            <a:rPr lang="ms-MY" dirty="0" smtClean="0"/>
            <a:t>Tanggungjawab bekerja tidak boleh dipandang ringan atau sambil lewa</a:t>
          </a:r>
          <a:endParaRPr lang="ms-MY" dirty="0"/>
        </a:p>
      </dgm:t>
    </dgm:pt>
    <dgm:pt modelId="{3FD377D4-DAC9-4B65-B56D-2378C1E9CB56}" type="parTrans" cxnId="{078E7BDD-B542-4675-B55E-7E6EAA17354A}">
      <dgm:prSet/>
      <dgm:spPr/>
      <dgm:t>
        <a:bodyPr/>
        <a:lstStyle/>
        <a:p>
          <a:endParaRPr lang="ms-MY"/>
        </a:p>
      </dgm:t>
    </dgm:pt>
    <dgm:pt modelId="{6C0BE441-64A5-4330-8EDD-E10B25055C50}" type="sibTrans" cxnId="{078E7BDD-B542-4675-B55E-7E6EAA17354A}">
      <dgm:prSet/>
      <dgm:spPr/>
      <dgm:t>
        <a:bodyPr/>
        <a:lstStyle/>
        <a:p>
          <a:endParaRPr lang="ms-MY"/>
        </a:p>
      </dgm:t>
    </dgm:pt>
    <dgm:pt modelId="{F945100E-7C6B-4346-8756-8927CE6E43F6}">
      <dgm:prSet phldrT="[Text]"/>
      <dgm:spPr/>
      <dgm:t>
        <a:bodyPr/>
        <a:lstStyle/>
        <a:p>
          <a:r>
            <a:rPr lang="ms-MY" dirty="0" smtClean="0"/>
            <a:t>Pekerjaan dilakukan dengan tekun berserta etika, pemikiran dan sistem nilai yang tinggi bagi meningkatkan produktiviti kerja</a:t>
          </a:r>
          <a:endParaRPr lang="ms-MY" dirty="0"/>
        </a:p>
      </dgm:t>
    </dgm:pt>
    <dgm:pt modelId="{1E4A35EA-2D66-4CCB-AB2C-1589E075866D}" type="parTrans" cxnId="{D08C30E5-A68C-4A6A-AF72-E791E4EF0658}">
      <dgm:prSet/>
      <dgm:spPr/>
      <dgm:t>
        <a:bodyPr/>
        <a:lstStyle/>
        <a:p>
          <a:endParaRPr lang="ms-MY"/>
        </a:p>
      </dgm:t>
    </dgm:pt>
    <dgm:pt modelId="{A2174AB7-7DD9-4568-8D6C-D010D56823B2}" type="sibTrans" cxnId="{D08C30E5-A68C-4A6A-AF72-E791E4EF0658}">
      <dgm:prSet/>
      <dgm:spPr/>
      <dgm:t>
        <a:bodyPr/>
        <a:lstStyle/>
        <a:p>
          <a:endParaRPr lang="ms-MY"/>
        </a:p>
      </dgm:t>
    </dgm:pt>
    <dgm:pt modelId="{EF5C504F-8030-4730-8731-CE6F16A7A9AD}" type="pres">
      <dgm:prSet presAssocID="{46450BFF-D216-482F-BC21-51638E646A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8318E-7B09-4B25-8F8B-5A1E614BACC8}" type="pres">
      <dgm:prSet presAssocID="{72C24902-A65F-48F1-B95A-74177F83EE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D3F68BC-7FE3-47ED-BCBF-1FB2E394D966}" type="pres">
      <dgm:prSet presAssocID="{C0040CF0-08A0-4499-8CF6-0A5E910778FD}" presName="sibTrans" presStyleCnt="0"/>
      <dgm:spPr/>
    </dgm:pt>
    <dgm:pt modelId="{15D1822A-F1DC-4E73-8C70-F8E0E2357B81}" type="pres">
      <dgm:prSet presAssocID="{340DB904-A3AF-4111-BCD5-B047A57AE0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E88274D-BDED-43F6-8A0D-C8D8F0FCDCC5}" type="pres">
      <dgm:prSet presAssocID="{6C0BE441-64A5-4330-8EDD-E10B25055C50}" presName="sibTrans" presStyleCnt="0"/>
      <dgm:spPr/>
    </dgm:pt>
    <dgm:pt modelId="{FECE8D7C-42C3-400E-B0C1-D78826EE28FC}" type="pres">
      <dgm:prSet presAssocID="{F945100E-7C6B-4346-8756-8927CE6E43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87BD8E2B-8808-40B8-832A-ED7D0C35D75F}" type="presOf" srcId="{F945100E-7C6B-4346-8756-8927CE6E43F6}" destId="{FECE8D7C-42C3-400E-B0C1-D78826EE28FC}" srcOrd="0" destOrd="0" presId="urn:microsoft.com/office/officeart/2005/8/layout/default"/>
    <dgm:cxn modelId="{31FEC2C6-81D2-46B4-898B-D5BA346EFCAE}" type="presOf" srcId="{46450BFF-D216-482F-BC21-51638E646A10}" destId="{EF5C504F-8030-4730-8731-CE6F16A7A9AD}" srcOrd="0" destOrd="0" presId="urn:microsoft.com/office/officeart/2005/8/layout/default"/>
    <dgm:cxn modelId="{AB653EB4-1BF5-4FA0-B18B-33F28597EC60}" type="presOf" srcId="{340DB904-A3AF-4111-BCD5-B047A57AE036}" destId="{15D1822A-F1DC-4E73-8C70-F8E0E2357B81}" srcOrd="0" destOrd="0" presId="urn:microsoft.com/office/officeart/2005/8/layout/default"/>
    <dgm:cxn modelId="{078E7BDD-B542-4675-B55E-7E6EAA17354A}" srcId="{46450BFF-D216-482F-BC21-51638E646A10}" destId="{340DB904-A3AF-4111-BCD5-B047A57AE036}" srcOrd="1" destOrd="0" parTransId="{3FD377D4-DAC9-4B65-B56D-2378C1E9CB56}" sibTransId="{6C0BE441-64A5-4330-8EDD-E10B25055C50}"/>
    <dgm:cxn modelId="{24EA7AB5-D5CC-40F0-BE7B-7B18ABE22CC3}" type="presOf" srcId="{72C24902-A65F-48F1-B95A-74177F83EE48}" destId="{5C08318E-7B09-4B25-8F8B-5A1E614BACC8}" srcOrd="0" destOrd="0" presId="urn:microsoft.com/office/officeart/2005/8/layout/default"/>
    <dgm:cxn modelId="{D08C30E5-A68C-4A6A-AF72-E791E4EF0658}" srcId="{46450BFF-D216-482F-BC21-51638E646A10}" destId="{F945100E-7C6B-4346-8756-8927CE6E43F6}" srcOrd="2" destOrd="0" parTransId="{1E4A35EA-2D66-4CCB-AB2C-1589E075866D}" sibTransId="{A2174AB7-7DD9-4568-8D6C-D010D56823B2}"/>
    <dgm:cxn modelId="{B2531B95-6267-4222-AB0E-F31609CD439C}" srcId="{46450BFF-D216-482F-BC21-51638E646A10}" destId="{72C24902-A65F-48F1-B95A-74177F83EE48}" srcOrd="0" destOrd="0" parTransId="{30A8BD9C-9EB6-4D8D-A31E-E7B20E39CF2E}" sibTransId="{C0040CF0-08A0-4499-8CF6-0A5E910778FD}"/>
    <dgm:cxn modelId="{D2AC03DA-B3E5-4590-91F0-CB27D1A2B25D}" type="presParOf" srcId="{EF5C504F-8030-4730-8731-CE6F16A7A9AD}" destId="{5C08318E-7B09-4B25-8F8B-5A1E614BACC8}" srcOrd="0" destOrd="0" presId="urn:microsoft.com/office/officeart/2005/8/layout/default"/>
    <dgm:cxn modelId="{A7EBFEC9-7CC0-4B13-B5FF-6F2A963287C1}" type="presParOf" srcId="{EF5C504F-8030-4730-8731-CE6F16A7A9AD}" destId="{7D3F68BC-7FE3-47ED-BCBF-1FB2E394D966}" srcOrd="1" destOrd="0" presId="urn:microsoft.com/office/officeart/2005/8/layout/default"/>
    <dgm:cxn modelId="{D238C6EE-7995-44CF-90FA-23A8A21F3016}" type="presParOf" srcId="{EF5C504F-8030-4730-8731-CE6F16A7A9AD}" destId="{15D1822A-F1DC-4E73-8C70-F8E0E2357B81}" srcOrd="2" destOrd="0" presId="urn:microsoft.com/office/officeart/2005/8/layout/default"/>
    <dgm:cxn modelId="{202BD483-C344-42C8-B282-21E48F2C7B87}" type="presParOf" srcId="{EF5C504F-8030-4730-8731-CE6F16A7A9AD}" destId="{9E88274D-BDED-43F6-8A0D-C8D8F0FCDCC5}" srcOrd="3" destOrd="0" presId="urn:microsoft.com/office/officeart/2005/8/layout/default"/>
    <dgm:cxn modelId="{FA6C49C0-A0DC-495E-A9C7-4DAB651B3D07}" type="presParOf" srcId="{EF5C504F-8030-4730-8731-CE6F16A7A9AD}" destId="{FECE8D7C-42C3-400E-B0C1-D78826EE28F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5643E7-2815-45EB-B1DE-CCAB16A65B02}" type="doc">
      <dgm:prSet loTypeId="urn:microsoft.com/office/officeart/2005/8/layout/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ms-MY"/>
        </a:p>
      </dgm:t>
    </dgm:pt>
    <dgm:pt modelId="{B75B67CC-1168-4B24-9B73-E9FAE9C636EC}">
      <dgm:prSet phldrT="[Text]" custT="1"/>
      <dgm:spPr/>
      <dgm:t>
        <a:bodyPr/>
        <a:lstStyle/>
        <a:p>
          <a:r>
            <a:rPr lang="ms-MY" sz="2800" dirty="0" smtClean="0"/>
            <a:t>melakukan sesuatu pekerjaan sehingga merasakan puas hati dengan daya pengeluaran dan penghasilan</a:t>
          </a:r>
          <a:endParaRPr lang="ms-MY" sz="2800" dirty="0"/>
        </a:p>
      </dgm:t>
    </dgm:pt>
    <dgm:pt modelId="{77605E0A-A579-46AA-BC1C-E6A0511BD9F8}" type="parTrans" cxnId="{ED0B0A58-902D-4C85-BA62-CAC6C833F4DA}">
      <dgm:prSet/>
      <dgm:spPr/>
      <dgm:t>
        <a:bodyPr/>
        <a:lstStyle/>
        <a:p>
          <a:endParaRPr lang="ms-MY" sz="2800"/>
        </a:p>
      </dgm:t>
    </dgm:pt>
    <dgm:pt modelId="{90254A38-DBA9-492F-ACEB-C410062A75E9}" type="sibTrans" cxnId="{ED0B0A58-902D-4C85-BA62-CAC6C833F4DA}">
      <dgm:prSet/>
      <dgm:spPr/>
      <dgm:t>
        <a:bodyPr/>
        <a:lstStyle/>
        <a:p>
          <a:endParaRPr lang="ms-MY" sz="2800"/>
        </a:p>
      </dgm:t>
    </dgm:pt>
    <dgm:pt modelId="{2F214776-274B-41D9-97D7-0C5906081D2E}">
      <dgm:prSet phldrT="[Text]" custT="1"/>
      <dgm:spPr/>
      <dgm:t>
        <a:bodyPr/>
        <a:lstStyle/>
        <a:p>
          <a:r>
            <a:rPr lang="ms-MY" sz="2800" dirty="0" smtClean="0"/>
            <a:t>malu jika gagal melaksanakan tanggungjawab atau melakukan dengan baik tugas yang diberikan</a:t>
          </a:r>
          <a:endParaRPr lang="ms-MY" sz="2800" dirty="0"/>
        </a:p>
      </dgm:t>
    </dgm:pt>
    <dgm:pt modelId="{E91DE2CE-EC44-45D9-BC85-C402A1D03223}" type="parTrans" cxnId="{3BEA5BFE-40DC-4EFA-B9CE-68F89027AAD5}">
      <dgm:prSet/>
      <dgm:spPr/>
      <dgm:t>
        <a:bodyPr/>
        <a:lstStyle/>
        <a:p>
          <a:endParaRPr lang="ms-MY" sz="2800"/>
        </a:p>
      </dgm:t>
    </dgm:pt>
    <dgm:pt modelId="{4C6EAD2B-C2E6-478D-BA1C-8BD71429323B}" type="sibTrans" cxnId="{3BEA5BFE-40DC-4EFA-B9CE-68F89027AAD5}">
      <dgm:prSet/>
      <dgm:spPr/>
      <dgm:t>
        <a:bodyPr/>
        <a:lstStyle/>
        <a:p>
          <a:endParaRPr lang="ms-MY" sz="2800"/>
        </a:p>
      </dgm:t>
    </dgm:pt>
    <dgm:pt modelId="{908798E3-C38E-4305-B659-5E2109764B06}" type="pres">
      <dgm:prSet presAssocID="{165643E7-2815-45EB-B1DE-CCAB16A65B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EF383-69C3-45A1-AAE1-0001820E7331}" type="pres">
      <dgm:prSet presAssocID="{B75B67CC-1168-4B24-9B73-E9FAE9C636EC}" presName="parentLin" presStyleCnt="0"/>
      <dgm:spPr/>
    </dgm:pt>
    <dgm:pt modelId="{EB486420-16AE-434A-AAB1-06C4DFACA4C0}" type="pres">
      <dgm:prSet presAssocID="{B75B67CC-1168-4B24-9B73-E9FAE9C636E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E1BB69-DCF1-4C22-B5A3-BB591034FB57}" type="pres">
      <dgm:prSet presAssocID="{B75B67CC-1168-4B24-9B73-E9FAE9C636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FF0F818C-B601-476C-956A-2651B0518975}" type="pres">
      <dgm:prSet presAssocID="{B75B67CC-1168-4B24-9B73-E9FAE9C636EC}" presName="negativeSpace" presStyleCnt="0"/>
      <dgm:spPr/>
    </dgm:pt>
    <dgm:pt modelId="{2EBE737B-F5DC-4D03-8100-10743ACF0B77}" type="pres">
      <dgm:prSet presAssocID="{B75B67CC-1168-4B24-9B73-E9FAE9C636EC}" presName="childText" presStyleLbl="conFgAcc1" presStyleIdx="0" presStyleCnt="2">
        <dgm:presLayoutVars>
          <dgm:bulletEnabled val="1"/>
        </dgm:presLayoutVars>
      </dgm:prSet>
      <dgm:spPr/>
    </dgm:pt>
    <dgm:pt modelId="{C4ABA3FB-F28B-4C43-8532-B2E39ECFE842}" type="pres">
      <dgm:prSet presAssocID="{90254A38-DBA9-492F-ACEB-C410062A75E9}" presName="spaceBetweenRectangles" presStyleCnt="0"/>
      <dgm:spPr/>
    </dgm:pt>
    <dgm:pt modelId="{AD6E1D31-BC78-4831-A56D-5D364CA0FBCF}" type="pres">
      <dgm:prSet presAssocID="{2F214776-274B-41D9-97D7-0C5906081D2E}" presName="parentLin" presStyleCnt="0"/>
      <dgm:spPr/>
    </dgm:pt>
    <dgm:pt modelId="{CDD1BEA5-502C-41EC-89D7-A0EE4B434BA9}" type="pres">
      <dgm:prSet presAssocID="{2F214776-274B-41D9-97D7-0C5906081D2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BD53D55-1113-40BB-879D-62CF65FB4D5F}" type="pres">
      <dgm:prSet presAssocID="{2F214776-274B-41D9-97D7-0C5906081D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FDCE26EF-0FB8-4B8A-A696-86A2AA3EDB21}" type="pres">
      <dgm:prSet presAssocID="{2F214776-274B-41D9-97D7-0C5906081D2E}" presName="negativeSpace" presStyleCnt="0"/>
      <dgm:spPr/>
    </dgm:pt>
    <dgm:pt modelId="{E534A230-D6FA-4623-9A80-686BA8FE1279}" type="pres">
      <dgm:prSet presAssocID="{2F214776-274B-41D9-97D7-0C5906081D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B9327EF-6F09-4ED7-9526-D07236FC9B3E}" type="presOf" srcId="{B75B67CC-1168-4B24-9B73-E9FAE9C636EC}" destId="{EB486420-16AE-434A-AAB1-06C4DFACA4C0}" srcOrd="0" destOrd="0" presId="urn:microsoft.com/office/officeart/2005/8/layout/list1"/>
    <dgm:cxn modelId="{2A463EDB-93CB-41EE-B8F1-590B2E1848F9}" type="presOf" srcId="{165643E7-2815-45EB-B1DE-CCAB16A65B02}" destId="{908798E3-C38E-4305-B659-5E2109764B06}" srcOrd="0" destOrd="0" presId="urn:microsoft.com/office/officeart/2005/8/layout/list1"/>
    <dgm:cxn modelId="{ED0B0A58-902D-4C85-BA62-CAC6C833F4DA}" srcId="{165643E7-2815-45EB-B1DE-CCAB16A65B02}" destId="{B75B67CC-1168-4B24-9B73-E9FAE9C636EC}" srcOrd="0" destOrd="0" parTransId="{77605E0A-A579-46AA-BC1C-E6A0511BD9F8}" sibTransId="{90254A38-DBA9-492F-ACEB-C410062A75E9}"/>
    <dgm:cxn modelId="{AE4781F1-3F0F-4464-874B-1142176A1C98}" type="presOf" srcId="{2F214776-274B-41D9-97D7-0C5906081D2E}" destId="{CBD53D55-1113-40BB-879D-62CF65FB4D5F}" srcOrd="1" destOrd="0" presId="urn:microsoft.com/office/officeart/2005/8/layout/list1"/>
    <dgm:cxn modelId="{94C7DF24-EDDB-4BF8-898C-9EF82E2E2DF2}" type="presOf" srcId="{B75B67CC-1168-4B24-9B73-E9FAE9C636EC}" destId="{F4E1BB69-DCF1-4C22-B5A3-BB591034FB57}" srcOrd="1" destOrd="0" presId="urn:microsoft.com/office/officeart/2005/8/layout/list1"/>
    <dgm:cxn modelId="{3BEA5BFE-40DC-4EFA-B9CE-68F89027AAD5}" srcId="{165643E7-2815-45EB-B1DE-CCAB16A65B02}" destId="{2F214776-274B-41D9-97D7-0C5906081D2E}" srcOrd="1" destOrd="0" parTransId="{E91DE2CE-EC44-45D9-BC85-C402A1D03223}" sibTransId="{4C6EAD2B-C2E6-478D-BA1C-8BD71429323B}"/>
    <dgm:cxn modelId="{37D742AB-4697-4728-8F32-9FB1FD9072D8}" type="presOf" srcId="{2F214776-274B-41D9-97D7-0C5906081D2E}" destId="{CDD1BEA5-502C-41EC-89D7-A0EE4B434BA9}" srcOrd="0" destOrd="0" presId="urn:microsoft.com/office/officeart/2005/8/layout/list1"/>
    <dgm:cxn modelId="{5CD962F2-4B7B-455E-A752-B81ACF62062D}" type="presParOf" srcId="{908798E3-C38E-4305-B659-5E2109764B06}" destId="{869EF383-69C3-45A1-AAE1-0001820E7331}" srcOrd="0" destOrd="0" presId="urn:microsoft.com/office/officeart/2005/8/layout/list1"/>
    <dgm:cxn modelId="{9B8462E5-0375-4DB5-B18F-02C2AEAE8F0B}" type="presParOf" srcId="{869EF383-69C3-45A1-AAE1-0001820E7331}" destId="{EB486420-16AE-434A-AAB1-06C4DFACA4C0}" srcOrd="0" destOrd="0" presId="urn:microsoft.com/office/officeart/2005/8/layout/list1"/>
    <dgm:cxn modelId="{FE37CA13-133F-4519-ACBC-088397F354C0}" type="presParOf" srcId="{869EF383-69C3-45A1-AAE1-0001820E7331}" destId="{F4E1BB69-DCF1-4C22-B5A3-BB591034FB57}" srcOrd="1" destOrd="0" presId="urn:microsoft.com/office/officeart/2005/8/layout/list1"/>
    <dgm:cxn modelId="{E9FDA767-E49F-4C9E-A6DE-942F2331298C}" type="presParOf" srcId="{908798E3-C38E-4305-B659-5E2109764B06}" destId="{FF0F818C-B601-476C-956A-2651B0518975}" srcOrd="1" destOrd="0" presId="urn:microsoft.com/office/officeart/2005/8/layout/list1"/>
    <dgm:cxn modelId="{FF48B7A6-00F7-41DB-AF35-6AFCB5516677}" type="presParOf" srcId="{908798E3-C38E-4305-B659-5E2109764B06}" destId="{2EBE737B-F5DC-4D03-8100-10743ACF0B77}" srcOrd="2" destOrd="0" presId="urn:microsoft.com/office/officeart/2005/8/layout/list1"/>
    <dgm:cxn modelId="{20953E3B-D5B3-4877-BD02-77C7D6ABA917}" type="presParOf" srcId="{908798E3-C38E-4305-B659-5E2109764B06}" destId="{C4ABA3FB-F28B-4C43-8532-B2E39ECFE842}" srcOrd="3" destOrd="0" presId="urn:microsoft.com/office/officeart/2005/8/layout/list1"/>
    <dgm:cxn modelId="{9CAF094A-781D-44D0-8A20-51D8BE92C07F}" type="presParOf" srcId="{908798E3-C38E-4305-B659-5E2109764B06}" destId="{AD6E1D31-BC78-4831-A56D-5D364CA0FBCF}" srcOrd="4" destOrd="0" presId="urn:microsoft.com/office/officeart/2005/8/layout/list1"/>
    <dgm:cxn modelId="{BED7B9E6-7D22-49F5-89AB-E7CC60B1F948}" type="presParOf" srcId="{AD6E1D31-BC78-4831-A56D-5D364CA0FBCF}" destId="{CDD1BEA5-502C-41EC-89D7-A0EE4B434BA9}" srcOrd="0" destOrd="0" presId="urn:microsoft.com/office/officeart/2005/8/layout/list1"/>
    <dgm:cxn modelId="{75A458A6-675B-47FF-B829-0E5C079165A6}" type="presParOf" srcId="{AD6E1D31-BC78-4831-A56D-5D364CA0FBCF}" destId="{CBD53D55-1113-40BB-879D-62CF65FB4D5F}" srcOrd="1" destOrd="0" presId="urn:microsoft.com/office/officeart/2005/8/layout/list1"/>
    <dgm:cxn modelId="{7A3DF30E-C2AD-44EB-9DBF-6BB64AB0DF89}" type="presParOf" srcId="{908798E3-C38E-4305-B659-5E2109764B06}" destId="{FDCE26EF-0FB8-4B8A-A696-86A2AA3EDB21}" srcOrd="5" destOrd="0" presId="urn:microsoft.com/office/officeart/2005/8/layout/list1"/>
    <dgm:cxn modelId="{C9E155C0-01CC-46FC-85FB-3897D2DD7868}" type="presParOf" srcId="{908798E3-C38E-4305-B659-5E2109764B06}" destId="{E534A230-D6FA-4623-9A80-686BA8FE12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5643E7-2815-45EB-B1DE-CCAB16A65B02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ms-MY"/>
        </a:p>
      </dgm:t>
    </dgm:pt>
    <dgm:pt modelId="{B75B67CC-1168-4B24-9B73-E9FAE9C636EC}">
      <dgm:prSet phldrT="[Text]" custT="1"/>
      <dgm:spPr/>
      <dgm:t>
        <a:bodyPr/>
        <a:lstStyle/>
        <a:p>
          <a:r>
            <a:rPr lang="ms-MY" sz="2800" dirty="0" smtClean="0"/>
            <a:t>bekerja dan melaksanakan tugas merupakan ibadah dan amanah yang akan diperlihatkan kelak</a:t>
          </a:r>
          <a:endParaRPr lang="ms-MY" sz="2800" dirty="0"/>
        </a:p>
      </dgm:t>
    </dgm:pt>
    <dgm:pt modelId="{77605E0A-A579-46AA-BC1C-E6A0511BD9F8}" type="parTrans" cxnId="{ED0B0A58-902D-4C85-BA62-CAC6C833F4DA}">
      <dgm:prSet/>
      <dgm:spPr/>
      <dgm:t>
        <a:bodyPr/>
        <a:lstStyle/>
        <a:p>
          <a:endParaRPr lang="ms-MY" sz="2800"/>
        </a:p>
      </dgm:t>
    </dgm:pt>
    <dgm:pt modelId="{90254A38-DBA9-492F-ACEB-C410062A75E9}" type="sibTrans" cxnId="{ED0B0A58-902D-4C85-BA62-CAC6C833F4DA}">
      <dgm:prSet/>
      <dgm:spPr/>
      <dgm:t>
        <a:bodyPr/>
        <a:lstStyle/>
        <a:p>
          <a:endParaRPr lang="ms-MY" sz="2800"/>
        </a:p>
      </dgm:t>
    </dgm:pt>
    <dgm:pt modelId="{08F15D6B-C69C-4FC8-9E7C-F602E43E0A04}" type="pres">
      <dgm:prSet presAssocID="{165643E7-2815-45EB-B1DE-CCAB16A65B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9A23A-08CD-4B0B-8F57-553C0E00C655}" type="pres">
      <dgm:prSet presAssocID="{B75B67CC-1168-4B24-9B73-E9FAE9C636EC}" presName="boxAndChildren" presStyleCnt="0"/>
      <dgm:spPr/>
    </dgm:pt>
    <dgm:pt modelId="{09D78667-A47B-41AF-932C-0E07C287851B}" type="pres">
      <dgm:prSet presAssocID="{B75B67CC-1168-4B24-9B73-E9FAE9C636EC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B7A3271C-477B-426F-ADC6-767830316488}" type="presOf" srcId="{B75B67CC-1168-4B24-9B73-E9FAE9C636EC}" destId="{09D78667-A47B-41AF-932C-0E07C287851B}" srcOrd="0" destOrd="0" presId="urn:microsoft.com/office/officeart/2005/8/layout/process4"/>
    <dgm:cxn modelId="{08B035B3-A339-4FC3-8A1B-A2073DEDF086}" type="presOf" srcId="{165643E7-2815-45EB-B1DE-CCAB16A65B02}" destId="{08F15D6B-C69C-4FC8-9E7C-F602E43E0A04}" srcOrd="0" destOrd="0" presId="urn:microsoft.com/office/officeart/2005/8/layout/process4"/>
    <dgm:cxn modelId="{ED0B0A58-902D-4C85-BA62-CAC6C833F4DA}" srcId="{165643E7-2815-45EB-B1DE-CCAB16A65B02}" destId="{B75B67CC-1168-4B24-9B73-E9FAE9C636EC}" srcOrd="0" destOrd="0" parTransId="{77605E0A-A579-46AA-BC1C-E6A0511BD9F8}" sibTransId="{90254A38-DBA9-492F-ACEB-C410062A75E9}"/>
    <dgm:cxn modelId="{73717ED9-F4EE-4C16-ACD2-79317B6B9497}" type="presParOf" srcId="{08F15D6B-C69C-4FC8-9E7C-F602E43E0A04}" destId="{D429A23A-08CD-4B0B-8F57-553C0E00C655}" srcOrd="0" destOrd="0" presId="urn:microsoft.com/office/officeart/2005/8/layout/process4"/>
    <dgm:cxn modelId="{0A015244-C4DF-492F-8E46-4D41C3A2C4CA}" type="presParOf" srcId="{D429A23A-08CD-4B0B-8F57-553C0E00C655}" destId="{09D78667-A47B-41AF-932C-0E07C28785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F752-8031-45C3-89B4-6C5E959034AE}">
      <dsp:nvSpPr>
        <dsp:cNvPr id="0" name=""/>
        <dsp:cNvSpPr/>
      </dsp:nvSpPr>
      <dsp:spPr>
        <a:xfrm>
          <a:off x="0" y="0"/>
          <a:ext cx="6986501" cy="1234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b="0" kern="1200" dirty="0" smtClean="0">
              <a:solidFill>
                <a:schemeClr val="tx1"/>
              </a:solidFill>
              <a:latin typeface="Berlin Sans FB" pitchFamily="34" charset="0"/>
            </a:rPr>
            <a:t>Marilah kita meningkatkan ketakwaan kepada Allah SWTdengan bersungguh-sungguh </a:t>
          </a:r>
          <a:endParaRPr lang="en-US" sz="2400" kern="1200" dirty="0">
            <a:solidFill>
              <a:schemeClr val="tx1"/>
            </a:solidFill>
            <a:latin typeface="Berlin Sans FB" pitchFamily="34" charset="0"/>
          </a:endParaRPr>
        </a:p>
      </dsp:txBody>
      <dsp:txXfrm>
        <a:off x="36156" y="36156"/>
        <a:ext cx="5654443" cy="1162128"/>
      </dsp:txXfrm>
    </dsp:sp>
    <dsp:sp modelId="{197979F9-3011-4C25-B425-8828D210A80E}">
      <dsp:nvSpPr>
        <dsp:cNvPr id="0" name=""/>
        <dsp:cNvSpPr/>
      </dsp:nvSpPr>
      <dsp:spPr>
        <a:xfrm>
          <a:off x="616456" y="1325105"/>
          <a:ext cx="6986501" cy="146458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b="0" kern="1200" dirty="0" smtClean="0">
              <a:solidFill>
                <a:schemeClr val="tx1"/>
              </a:solidFill>
              <a:latin typeface="Berlin Sans FB" pitchFamily="34" charset="0"/>
            </a:rPr>
            <a:t>Melaksanakan segala perintah-Nya dan meninggalkan segala larangan-Nya. </a:t>
          </a:r>
          <a:endParaRPr lang="en-US" sz="2400" b="0" kern="1200" dirty="0">
            <a:solidFill>
              <a:schemeClr val="tx1"/>
            </a:solidFill>
            <a:latin typeface="Berlin Sans FB" pitchFamily="34" charset="0"/>
          </a:endParaRPr>
        </a:p>
      </dsp:txBody>
      <dsp:txXfrm>
        <a:off x="659352" y="1368001"/>
        <a:ext cx="5481867" cy="1378796"/>
      </dsp:txXfrm>
    </dsp:sp>
    <dsp:sp modelId="{AF2AEE6D-F278-4F43-B7B0-753D3BA77155}">
      <dsp:nvSpPr>
        <dsp:cNvPr id="0" name=""/>
        <dsp:cNvSpPr/>
      </dsp:nvSpPr>
      <dsp:spPr>
        <a:xfrm>
          <a:off x="1232912" y="2880359"/>
          <a:ext cx="6986501" cy="123444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kern="1200" dirty="0" smtClean="0">
              <a:solidFill>
                <a:schemeClr val="tx1"/>
              </a:solidFill>
              <a:latin typeface="Berlin Sans FB" pitchFamily="34" charset="0"/>
            </a:rPr>
            <a:t>Mudah-mudahan kehidupan ini mendapat keberkatan di dunia dan di akhirat. </a:t>
          </a:r>
          <a:endParaRPr lang="en-US" sz="2400" kern="1200" dirty="0">
            <a:solidFill>
              <a:schemeClr val="tx1"/>
            </a:solidFill>
            <a:latin typeface="Berlin Sans FB" pitchFamily="34" charset="0"/>
          </a:endParaRPr>
        </a:p>
      </dsp:txBody>
      <dsp:txXfrm>
        <a:off x="1269068" y="2916515"/>
        <a:ext cx="5495347" cy="1162128"/>
      </dsp:txXfrm>
    </dsp:sp>
    <dsp:sp modelId="{6071D9BA-3D12-4061-BDF1-5D95B817CF59}">
      <dsp:nvSpPr>
        <dsp:cNvPr id="0" name=""/>
        <dsp:cNvSpPr/>
      </dsp:nvSpPr>
      <dsp:spPr>
        <a:xfrm>
          <a:off x="6184115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Berlin Sans FB" pitchFamily="34" charset="0"/>
          </a:endParaRPr>
        </a:p>
      </dsp:txBody>
      <dsp:txXfrm>
        <a:off x="6364652" y="936117"/>
        <a:ext cx="441312" cy="603795"/>
      </dsp:txXfrm>
    </dsp:sp>
    <dsp:sp modelId="{68613B48-B576-44BD-A28C-EE7859E136EF}">
      <dsp:nvSpPr>
        <dsp:cNvPr id="0" name=""/>
        <dsp:cNvSpPr/>
      </dsp:nvSpPr>
      <dsp:spPr>
        <a:xfrm>
          <a:off x="6800571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Berlin Sans FB" pitchFamily="34" charset="0"/>
          </a:endParaRPr>
        </a:p>
      </dsp:txBody>
      <dsp:txXfrm>
        <a:off x="6981108" y="2368067"/>
        <a:ext cx="441312" cy="603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78667-A47B-41AF-932C-0E07C287851B}">
      <dsp:nvSpPr>
        <dsp:cNvPr id="0" name=""/>
        <dsp:cNvSpPr/>
      </dsp:nvSpPr>
      <dsp:spPr>
        <a:xfrm>
          <a:off x="0" y="0"/>
          <a:ext cx="8534400" cy="1743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1" kern="1200" dirty="0" smtClean="0">
              <a:solidFill>
                <a:schemeClr val="tx2">
                  <a:lumMod val="50000"/>
                </a:schemeClr>
              </a:solidFill>
            </a:rPr>
            <a:t>Maksudnya: </a:t>
          </a:r>
          <a:r>
            <a:rPr lang="ms-MY" sz="2000" kern="1200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ms-MY" sz="2000" i="1" kern="1200" dirty="0" smtClean="0">
              <a:solidFill>
                <a:schemeClr val="tx2">
                  <a:lumMod val="50000"/>
                </a:schemeClr>
              </a:solidFill>
            </a:rPr>
            <a:t>Dan katakanlah (wahai Muhammad): Beramallah kamu, maka Allah dan Rasul-Nya dan orang mukmin akan melihat apa yang kamu kerjakan; dan kamu akan dikembalikan kepada (Allah) Yang Mengetahui perkara-perkara yang ghaib dan yang nyata, kemudian Ia menerangkan kepada kamu apa yang kamu telah kerjakan</a:t>
          </a:r>
          <a:r>
            <a:rPr lang="ms-MY" sz="2000" kern="1200" dirty="0" smtClean="0">
              <a:solidFill>
                <a:schemeClr val="tx2">
                  <a:lumMod val="50000"/>
                </a:schemeClr>
              </a:solidFill>
            </a:rPr>
            <a:t>.</a:t>
          </a:r>
          <a:r>
            <a:rPr lang="ms-MY" sz="2000" i="1" kern="120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ms-MY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0"/>
        <a:ext cx="8534400" cy="17439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F1319-A1AB-432B-93B2-9500889D94C4}">
      <dsp:nvSpPr>
        <dsp:cNvPr id="0" name=""/>
        <dsp:cNvSpPr/>
      </dsp:nvSpPr>
      <dsp:spPr>
        <a:xfrm>
          <a:off x="0" y="3260114"/>
          <a:ext cx="8534758" cy="21389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kern="1200" dirty="0" smtClean="0">
              <a:solidFill>
                <a:schemeClr val="tx2">
                  <a:lumMod val="50000"/>
                </a:schemeClr>
              </a:solidFill>
            </a:rPr>
            <a:t>Amalan tersebut perlu diteruskan dengan </a:t>
          </a:r>
          <a:r>
            <a:rPr lang="ms-MY" sz="2800" b="1" kern="1200" dirty="0" smtClean="0">
              <a:solidFill>
                <a:schemeClr val="tx2">
                  <a:lumMod val="50000"/>
                </a:schemeClr>
              </a:solidFill>
            </a:rPr>
            <a:t>istiqamah</a:t>
          </a:r>
          <a:r>
            <a:rPr lang="ms-MY" sz="2800" kern="1200" dirty="0" smtClean="0">
              <a:solidFill>
                <a:schemeClr val="tx2">
                  <a:lumMod val="50000"/>
                </a:schemeClr>
              </a:solidFill>
            </a:rPr>
            <a:t> bahkan dipertingkatkan lagi kualiti dan kuantitinya pada bulan-bulan lain bagi mencapai matlamat keredhaan Allah SWT</a:t>
          </a:r>
          <a:endParaRPr lang="ms-MY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3260114"/>
        <a:ext cx="8534758" cy="2138987"/>
      </dsp:txXfrm>
    </dsp:sp>
    <dsp:sp modelId="{CF989509-062C-4914-BC78-E152DC641A35}">
      <dsp:nvSpPr>
        <dsp:cNvPr id="0" name=""/>
        <dsp:cNvSpPr/>
      </dsp:nvSpPr>
      <dsp:spPr>
        <a:xfrm rot="10800000">
          <a:off x="0" y="2435"/>
          <a:ext cx="8534758" cy="328976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kern="1200" dirty="0" smtClean="0">
              <a:solidFill>
                <a:schemeClr val="tx2">
                  <a:lumMod val="50000"/>
                </a:schemeClr>
              </a:solidFill>
            </a:rPr>
            <a:t>Amalan ibadah yang dilaksanakan sepanjang Ramadan seperti solat, puasa, zakat, sedekah, qiyam dan lain-lain tidak seharusnya terhenti di situ sahaja</a:t>
          </a:r>
          <a:endParaRPr lang="ms-MY" sz="28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0" y="2435"/>
        <a:ext cx="8534758" cy="21375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958BD-FECA-4484-A705-B963A1B6F1A9}">
      <dsp:nvSpPr>
        <dsp:cNvPr id="0" name=""/>
        <dsp:cNvSpPr/>
      </dsp:nvSpPr>
      <dsp:spPr>
        <a:xfrm>
          <a:off x="375567" y="1976"/>
          <a:ext cx="7097464" cy="118865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0381" y="36790"/>
        <a:ext cx="7027836" cy="1119025"/>
      </dsp:txXfrm>
    </dsp:sp>
    <dsp:sp modelId="{ABD76AB5-4902-4DF0-A132-D66A7C9AFC98}">
      <dsp:nvSpPr>
        <dsp:cNvPr id="0" name=""/>
        <dsp:cNvSpPr/>
      </dsp:nvSpPr>
      <dsp:spPr>
        <a:xfrm>
          <a:off x="375567" y="1404587"/>
          <a:ext cx="1188653" cy="1188653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7A9F5-30A7-4334-B99D-B6924B3DD502}">
      <dsp:nvSpPr>
        <dsp:cNvPr id="0" name=""/>
        <dsp:cNvSpPr/>
      </dsp:nvSpPr>
      <dsp:spPr>
        <a:xfrm>
          <a:off x="1635539" y="1404587"/>
          <a:ext cx="5837492" cy="118865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kern="1200" dirty="0" smtClean="0"/>
            <a:t>Sentiasa istiqamah dan berazam untuk mengekalkan amalan-amalan kebaikan yang fardhu dan sunat seperti berpuasa enam Syawal.</a:t>
          </a:r>
          <a:endParaRPr lang="en-US" sz="1600" b="1" kern="1200" dirty="0"/>
        </a:p>
      </dsp:txBody>
      <dsp:txXfrm>
        <a:off x="1693575" y="1462623"/>
        <a:ext cx="5721420" cy="1072581"/>
      </dsp:txXfrm>
    </dsp:sp>
    <dsp:sp modelId="{092FFF69-DB6B-4D21-9B13-2F70FA458B9C}">
      <dsp:nvSpPr>
        <dsp:cNvPr id="0" name=""/>
        <dsp:cNvSpPr/>
      </dsp:nvSpPr>
      <dsp:spPr>
        <a:xfrm>
          <a:off x="375567" y="2735878"/>
          <a:ext cx="1188653" cy="1188653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52217-9BA0-432D-B586-6FFD30BFA7E4}">
      <dsp:nvSpPr>
        <dsp:cNvPr id="0" name=""/>
        <dsp:cNvSpPr/>
      </dsp:nvSpPr>
      <dsp:spPr>
        <a:xfrm>
          <a:off x="1635539" y="2735878"/>
          <a:ext cx="5837492" cy="118865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Mematuhi ketetapan agama dalam melakukan amal ibadah seperti amalan berziarah serta menjauhi segala larangan dan kemungkaran. </a:t>
          </a:r>
          <a:endParaRPr lang="en-US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3575" y="2793914"/>
        <a:ext cx="5721420" cy="1072581"/>
      </dsp:txXfrm>
    </dsp:sp>
    <dsp:sp modelId="{222BC79A-6799-4804-8C15-818EF07D5910}">
      <dsp:nvSpPr>
        <dsp:cNvPr id="0" name=""/>
        <dsp:cNvSpPr/>
      </dsp:nvSpPr>
      <dsp:spPr>
        <a:xfrm>
          <a:off x="375567" y="4067170"/>
          <a:ext cx="1188653" cy="1188653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2D0E3-1E69-4A82-86D3-D7B05CF3393F}">
      <dsp:nvSpPr>
        <dsp:cNvPr id="0" name=""/>
        <dsp:cNvSpPr/>
      </dsp:nvSpPr>
      <dsp:spPr>
        <a:xfrm>
          <a:off x="1635539" y="4067170"/>
          <a:ext cx="5837492" cy="118865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Melaksanakan pekerjaan dengan penuh amanah, tanggungjawab dan bersungguh-sungguh bagi meningkatkan produktiviti</a:t>
          </a:r>
          <a:r>
            <a:rPr lang="ms-MY" sz="1400" kern="1200" smtClean="0"/>
            <a:t>.  </a:t>
          </a:r>
          <a:endParaRPr lang="en-US" sz="1400" kern="1200" dirty="0"/>
        </a:p>
      </dsp:txBody>
      <dsp:txXfrm>
        <a:off x="1693575" y="4125206"/>
        <a:ext cx="5721420" cy="1072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FF9B8-ECD2-45F1-A0EE-C5254B0F27FE}">
      <dsp:nvSpPr>
        <dsp:cNvPr id="0" name=""/>
        <dsp:cNvSpPr/>
      </dsp:nvSpPr>
      <dsp:spPr>
        <a:xfrm>
          <a:off x="1354" y="125055"/>
          <a:ext cx="2888121" cy="1732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berjayalah orang yang merebut peluang Ramadan dan rugilah orang yang mengabaikannya</a:t>
          </a:r>
          <a:endParaRPr lang="ms-MY" sz="16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08" y="175809"/>
        <a:ext cx="2786613" cy="1631364"/>
      </dsp:txXfrm>
    </dsp:sp>
    <dsp:sp modelId="{16BAD775-4D9B-45C6-AD95-5B26D6F9C493}">
      <dsp:nvSpPr>
        <dsp:cNvPr id="0" name=""/>
        <dsp:cNvSpPr/>
      </dsp:nvSpPr>
      <dsp:spPr>
        <a:xfrm>
          <a:off x="3143630" y="633364"/>
          <a:ext cx="612281" cy="716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600" b="1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3630" y="776615"/>
        <a:ext cx="428597" cy="429752"/>
      </dsp:txXfrm>
    </dsp:sp>
    <dsp:sp modelId="{E534437F-6318-48E6-9417-389EA5010D93}">
      <dsp:nvSpPr>
        <dsp:cNvPr id="0" name=""/>
        <dsp:cNvSpPr/>
      </dsp:nvSpPr>
      <dsp:spPr>
        <a:xfrm>
          <a:off x="4044724" y="125055"/>
          <a:ext cx="2888121" cy="1732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umat Islam terus istiqamah meneruskan amal ibadah sebagai bukti keberhasilan dan kesan amalan sepanjang Ramadan</a:t>
          </a:r>
          <a:endParaRPr lang="ms-MY" sz="16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5478" y="175809"/>
        <a:ext cx="2786613" cy="1631364"/>
      </dsp:txXfrm>
    </dsp:sp>
    <dsp:sp modelId="{6790497E-9D4E-4BA1-9BF5-37E3885592E9}">
      <dsp:nvSpPr>
        <dsp:cNvPr id="0" name=""/>
        <dsp:cNvSpPr/>
      </dsp:nvSpPr>
      <dsp:spPr>
        <a:xfrm rot="5400000">
          <a:off x="5182644" y="2060096"/>
          <a:ext cx="612281" cy="716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600" b="1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273909" y="2112082"/>
        <a:ext cx="429752" cy="428597"/>
      </dsp:txXfrm>
    </dsp:sp>
    <dsp:sp modelId="{F5A15959-37CC-49A6-B3A8-5D962AD3F888}">
      <dsp:nvSpPr>
        <dsp:cNvPr id="0" name=""/>
        <dsp:cNvSpPr/>
      </dsp:nvSpPr>
      <dsp:spPr>
        <a:xfrm>
          <a:off x="4044724" y="3013176"/>
          <a:ext cx="2888121" cy="1732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Kesempurnaan ibadah bukan sekadar dengan amalan fardhu, ia turut ditampung oleh amalan-amalan sunat</a:t>
          </a:r>
          <a:endParaRPr lang="ms-MY" sz="16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5478" y="3063930"/>
        <a:ext cx="2786613" cy="1631364"/>
      </dsp:txXfrm>
    </dsp:sp>
    <dsp:sp modelId="{836024AA-5222-45EA-8528-F0D5A514ECC3}">
      <dsp:nvSpPr>
        <dsp:cNvPr id="0" name=""/>
        <dsp:cNvSpPr/>
      </dsp:nvSpPr>
      <dsp:spPr>
        <a:xfrm rot="10800000">
          <a:off x="3178287" y="3521486"/>
          <a:ext cx="612281" cy="716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s-MY" sz="1600" b="1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61971" y="3664737"/>
        <a:ext cx="428597" cy="429752"/>
      </dsp:txXfrm>
    </dsp:sp>
    <dsp:sp modelId="{19190A66-B0A8-44CE-B494-584F91863F36}">
      <dsp:nvSpPr>
        <dsp:cNvPr id="0" name=""/>
        <dsp:cNvSpPr/>
      </dsp:nvSpPr>
      <dsp:spPr>
        <a:xfrm>
          <a:off x="1354" y="3013176"/>
          <a:ext cx="2888121" cy="17328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mengambil peluang untuk meneruskan ibadah pada bulan Syawal</a:t>
          </a:r>
          <a:endParaRPr lang="ms-MY" sz="16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08" y="3063930"/>
        <a:ext cx="2786613" cy="1631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00B26-C58D-43F0-AEC5-6183CA61357D}">
      <dsp:nvSpPr>
        <dsp:cNvPr id="0" name=""/>
        <dsp:cNvSpPr/>
      </dsp:nvSpPr>
      <dsp:spPr>
        <a:xfrm>
          <a:off x="0" y="4047875"/>
          <a:ext cx="7442783" cy="885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100" kern="1200" dirty="0" smtClean="0">
              <a:solidFill>
                <a:schemeClr val="bg2">
                  <a:lumMod val="10000"/>
                </a:schemeClr>
              </a:solidFill>
            </a:rPr>
            <a:t>amalan itu perlu dilakukan secara istiqamah sepanjang masa dengan puasa-puasa sunat.  </a:t>
          </a:r>
          <a:endParaRPr lang="ms-MY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4047875"/>
        <a:ext cx="7442783" cy="885576"/>
      </dsp:txXfrm>
    </dsp:sp>
    <dsp:sp modelId="{B10AC4B8-0C1E-4961-9D49-1E8594D4CF93}">
      <dsp:nvSpPr>
        <dsp:cNvPr id="0" name=""/>
        <dsp:cNvSpPr/>
      </dsp:nvSpPr>
      <dsp:spPr>
        <a:xfrm rot="10800000">
          <a:off x="0" y="2699142"/>
          <a:ext cx="7442783" cy="136201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100" kern="1200" dirty="0" smtClean="0">
              <a:solidFill>
                <a:schemeClr val="bg2">
                  <a:lumMod val="10000"/>
                </a:schemeClr>
              </a:solidFill>
            </a:rPr>
            <a:t>sebagai latihan bahawa amalan ibadat bukan terletak </a:t>
          </a:r>
          <a:r>
            <a:rPr lang="ms-MY" sz="2100" kern="1200" smtClean="0">
              <a:solidFill>
                <a:schemeClr val="bg2">
                  <a:lumMod val="10000"/>
                </a:schemeClr>
              </a:solidFill>
            </a:rPr>
            <a:t>pada bulan-bulan </a:t>
          </a:r>
          <a:r>
            <a:rPr lang="ms-MY" sz="2100" kern="1200" dirty="0" smtClean="0">
              <a:solidFill>
                <a:schemeClr val="bg2">
                  <a:lumMod val="10000"/>
                </a:schemeClr>
              </a:solidFill>
            </a:rPr>
            <a:t>tertentu</a:t>
          </a:r>
          <a:endParaRPr lang="ms-MY" sz="21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2699142"/>
        <a:ext cx="7442783" cy="884997"/>
      </dsp:txXfrm>
    </dsp:sp>
    <dsp:sp modelId="{EC543538-A08B-4500-B287-53BFEA4B5AEB}">
      <dsp:nvSpPr>
        <dsp:cNvPr id="0" name=""/>
        <dsp:cNvSpPr/>
      </dsp:nvSpPr>
      <dsp:spPr>
        <a:xfrm rot="10800000">
          <a:off x="0" y="1350410"/>
          <a:ext cx="7442783" cy="136201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100" kern="1200" dirty="0" smtClean="0">
              <a:solidFill>
                <a:schemeClr val="bg2">
                  <a:lumMod val="10000"/>
                </a:schemeClr>
              </a:solidFill>
            </a:rPr>
            <a:t>antaranya dapat menyempurnakan kecacatan ketika melakukan ibadat puasa Ramadan. </a:t>
          </a:r>
          <a:endParaRPr lang="ms-MY" sz="21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1350410"/>
        <a:ext cx="7442783" cy="884997"/>
      </dsp:txXfrm>
    </dsp:sp>
    <dsp:sp modelId="{8997AFB6-CACF-46F3-A49E-D9AB8AF6E055}">
      <dsp:nvSpPr>
        <dsp:cNvPr id="0" name=""/>
        <dsp:cNvSpPr/>
      </dsp:nvSpPr>
      <dsp:spPr>
        <a:xfrm rot="10800000">
          <a:off x="0" y="1677"/>
          <a:ext cx="7442783" cy="136201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100" kern="1200" dirty="0" smtClean="0">
              <a:solidFill>
                <a:schemeClr val="bg2">
                  <a:lumMod val="10000"/>
                </a:schemeClr>
              </a:solidFill>
            </a:rPr>
            <a:t>Puasa sunat Syawal mempunyai hikmah yang amat besar, </a:t>
          </a:r>
          <a:endParaRPr lang="ms-MY" sz="21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1677"/>
        <a:ext cx="7442783" cy="884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D18AF-2896-4568-8EF2-24BDB94B860F}">
      <dsp:nvSpPr>
        <dsp:cNvPr id="0" name=""/>
        <dsp:cNvSpPr/>
      </dsp:nvSpPr>
      <dsp:spPr>
        <a:xfrm>
          <a:off x="-4909773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C41F1-2F08-4D7F-B806-C5FB55E70D5B}">
      <dsp:nvSpPr>
        <dsp:cNvPr id="0" name=""/>
        <dsp:cNvSpPr/>
      </dsp:nvSpPr>
      <dsp:spPr>
        <a:xfrm>
          <a:off x="700509" y="149965"/>
          <a:ext cx="6945569" cy="127676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016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ms-MY" sz="2800" kern="1200" dirty="0" smtClean="0"/>
            <a:t> </a:t>
          </a:r>
          <a:r>
            <a:rPr lang="ms-MY" sz="2000" kern="1200" dirty="0" smtClean="0">
              <a:latin typeface="Aharoni" pitchFamily="2" charset="-79"/>
              <a:cs typeface="Aharoni" pitchFamily="2" charset="-79"/>
            </a:rPr>
            <a:t>untuk mengeratkan silaturrahim, 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700509" y="149965"/>
        <a:ext cx="6945569" cy="1276769"/>
      </dsp:txXfrm>
    </dsp:sp>
    <dsp:sp modelId="{D152DC1A-6EAF-4FB3-B1FB-98C746188AA1}">
      <dsp:nvSpPr>
        <dsp:cNvPr id="0" name=""/>
        <dsp:cNvSpPr/>
      </dsp:nvSpPr>
      <dsp:spPr>
        <a:xfrm>
          <a:off x="-26078" y="22556"/>
          <a:ext cx="1453175" cy="14205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3BDBC-4DA8-4610-B812-842CE3C2192F}">
      <dsp:nvSpPr>
        <dsp:cNvPr id="0" name=""/>
        <dsp:cNvSpPr/>
      </dsp:nvSpPr>
      <dsp:spPr>
        <a:xfrm>
          <a:off x="989222" y="1713717"/>
          <a:ext cx="6624264" cy="117255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01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Aharoni" pitchFamily="2" charset="-79"/>
              <a:cs typeface="Aharoni" pitchFamily="2" charset="-79"/>
            </a:rPr>
            <a:t>memperkukuh ikatan atau hubungan persaudaraan, mendekatkan yang jauh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989222" y="1713717"/>
        <a:ext cx="6624264" cy="1172555"/>
      </dsp:txXfrm>
    </dsp:sp>
    <dsp:sp modelId="{13DECB3D-41FA-45AE-A282-581082CA1F01}">
      <dsp:nvSpPr>
        <dsp:cNvPr id="0" name=""/>
        <dsp:cNvSpPr/>
      </dsp:nvSpPr>
      <dsp:spPr>
        <a:xfrm>
          <a:off x="64280" y="1691159"/>
          <a:ext cx="1373887" cy="1285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BC946-B2C3-4A55-A430-EE9D7EFA694D}">
      <dsp:nvSpPr>
        <dsp:cNvPr id="0" name=""/>
        <dsp:cNvSpPr/>
      </dsp:nvSpPr>
      <dsp:spPr>
        <a:xfrm>
          <a:off x="700509" y="3156858"/>
          <a:ext cx="6945569" cy="12447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01612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2000" kern="1200" dirty="0" smtClean="0">
              <a:latin typeface="Aharoni" pitchFamily="2" charset="-79"/>
              <a:cs typeface="Aharoni" pitchFamily="2" charset="-79"/>
            </a:rPr>
            <a:t>mengubat kerinduan, saling bermaaf-maafan di kala pertemuan . </a:t>
          </a:r>
          <a:endParaRPr lang="en-US" sz="2000" kern="1200" dirty="0" smtClean="0">
            <a:latin typeface="Aharoni" pitchFamily="2" charset="-79"/>
            <a:cs typeface="Aharoni" pitchFamily="2" charset="-79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700509" y="3156858"/>
        <a:ext cx="6945569" cy="1244700"/>
      </dsp:txXfrm>
    </dsp:sp>
    <dsp:sp modelId="{305033DC-ADDF-45F4-8404-B21262B6E426}">
      <dsp:nvSpPr>
        <dsp:cNvPr id="0" name=""/>
        <dsp:cNvSpPr/>
      </dsp:nvSpPr>
      <dsp:spPr>
        <a:xfrm>
          <a:off x="0" y="3066660"/>
          <a:ext cx="1282711" cy="12852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132A0-B3CE-4DA2-A0B4-4B7947E7B87D}">
      <dsp:nvSpPr>
        <dsp:cNvPr id="0" name=""/>
        <dsp:cNvSpPr/>
      </dsp:nvSpPr>
      <dsp:spPr>
        <a:xfrm>
          <a:off x="1650932" y="2006522"/>
          <a:ext cx="2550675" cy="220617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Adab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Ziarah</a:t>
          </a:r>
          <a:endParaRPr lang="ms-MY" sz="4800" kern="1200" dirty="0"/>
        </a:p>
      </dsp:txBody>
      <dsp:txXfrm>
        <a:off x="2073590" y="2372096"/>
        <a:ext cx="1705359" cy="1475031"/>
      </dsp:txXfrm>
    </dsp:sp>
    <dsp:sp modelId="{D63ABC52-E32D-4398-B955-B3EC6BE1E8C9}">
      <dsp:nvSpPr>
        <dsp:cNvPr id="0" name=""/>
        <dsp:cNvSpPr/>
      </dsp:nvSpPr>
      <dsp:spPr>
        <a:xfrm>
          <a:off x="3248020" y="951014"/>
          <a:ext cx="962495" cy="829105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AA8A7B6-A714-4104-A8C6-B68BC1022826}">
      <dsp:nvSpPr>
        <dsp:cNvPr id="0" name=""/>
        <dsp:cNvSpPr/>
      </dsp:nvSpPr>
      <dsp:spPr>
        <a:xfrm>
          <a:off x="1885935" y="0"/>
          <a:ext cx="2090001" cy="180810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700" kern="1200" dirty="0" smtClean="0"/>
            <a:t>menjaga batasan perhubungan dan pergaulan</a:t>
          </a:r>
          <a:endParaRPr lang="ms-MY" sz="1700" kern="1200" dirty="0"/>
        </a:p>
      </dsp:txBody>
      <dsp:txXfrm>
        <a:off x="2232294" y="299643"/>
        <a:ext cx="1397283" cy="1208823"/>
      </dsp:txXfrm>
    </dsp:sp>
    <dsp:sp modelId="{5B5EF93C-3B7C-4ECA-BF83-D77D9DC94AC2}">
      <dsp:nvSpPr>
        <dsp:cNvPr id="0" name=""/>
        <dsp:cNvSpPr/>
      </dsp:nvSpPr>
      <dsp:spPr>
        <a:xfrm>
          <a:off x="4371285" y="2501000"/>
          <a:ext cx="962495" cy="829105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0714F1A-A249-4DF0-AE6D-3B750AD47491}">
      <dsp:nvSpPr>
        <dsp:cNvPr id="0" name=""/>
        <dsp:cNvSpPr/>
      </dsp:nvSpPr>
      <dsp:spPr>
        <a:xfrm>
          <a:off x="3802866" y="1112108"/>
          <a:ext cx="2090001" cy="180810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700" kern="1200" dirty="0" smtClean="0"/>
            <a:t>memelihara aurat</a:t>
          </a:r>
          <a:endParaRPr lang="ms-MY" sz="1700" kern="1200" dirty="0"/>
        </a:p>
      </dsp:txBody>
      <dsp:txXfrm>
        <a:off x="4149225" y="1411751"/>
        <a:ext cx="1397283" cy="1208823"/>
      </dsp:txXfrm>
    </dsp:sp>
    <dsp:sp modelId="{B87E6F71-BD08-4059-A6E3-2399F73DC91F}">
      <dsp:nvSpPr>
        <dsp:cNvPr id="0" name=""/>
        <dsp:cNvSpPr/>
      </dsp:nvSpPr>
      <dsp:spPr>
        <a:xfrm>
          <a:off x="3590769" y="4250643"/>
          <a:ext cx="962495" cy="829105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B114C7D-CCD9-4C84-BB2A-F8C3EDF03738}">
      <dsp:nvSpPr>
        <dsp:cNvPr id="0" name=""/>
        <dsp:cNvSpPr/>
      </dsp:nvSpPr>
      <dsp:spPr>
        <a:xfrm>
          <a:off x="3802866" y="3298384"/>
          <a:ext cx="2090001" cy="180810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700" kern="1200" dirty="0" smtClean="0"/>
            <a:t>mengelakkan hiburan yang tidak menepati syarak</a:t>
          </a:r>
          <a:endParaRPr lang="ms-MY" sz="1700" kern="1200" dirty="0"/>
        </a:p>
      </dsp:txBody>
      <dsp:txXfrm>
        <a:off x="4149225" y="3598027"/>
        <a:ext cx="1397283" cy="1208823"/>
      </dsp:txXfrm>
    </dsp:sp>
    <dsp:sp modelId="{FEAF9E0B-2F77-43AC-944C-21A0E0ABB7A1}">
      <dsp:nvSpPr>
        <dsp:cNvPr id="0" name=""/>
        <dsp:cNvSpPr/>
      </dsp:nvSpPr>
      <dsp:spPr>
        <a:xfrm>
          <a:off x="1885935" y="4411737"/>
          <a:ext cx="2090001" cy="180810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700" kern="1200" dirty="0" smtClean="0"/>
            <a:t>menghindari pembaziran</a:t>
          </a:r>
          <a:endParaRPr lang="ms-MY" sz="1700" kern="1200" dirty="0"/>
        </a:p>
      </dsp:txBody>
      <dsp:txXfrm>
        <a:off x="2232294" y="4711380"/>
        <a:ext cx="1397283" cy="1208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F1319-A1AB-432B-93B2-9500889D94C4}">
      <dsp:nvSpPr>
        <dsp:cNvPr id="0" name=""/>
        <dsp:cNvSpPr/>
      </dsp:nvSpPr>
      <dsp:spPr>
        <a:xfrm>
          <a:off x="0" y="2664651"/>
          <a:ext cx="5146675" cy="1748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kern="1200" dirty="0" smtClean="0"/>
            <a:t>Janganlah niat ziarah dan menghubungkan silaturahim yang murni itu dicemari dengan perbuatan yang mendatangkan kemurkaan Allah dan dosa pada diri kita. </a:t>
          </a:r>
          <a:endParaRPr lang="ms-MY" sz="2400" kern="1200" dirty="0"/>
        </a:p>
      </dsp:txBody>
      <dsp:txXfrm>
        <a:off x="0" y="2664651"/>
        <a:ext cx="5146675" cy="1748300"/>
      </dsp:txXfrm>
    </dsp:sp>
    <dsp:sp modelId="{CF989509-062C-4914-BC78-E152DC641A35}">
      <dsp:nvSpPr>
        <dsp:cNvPr id="0" name=""/>
        <dsp:cNvSpPr/>
      </dsp:nvSpPr>
      <dsp:spPr>
        <a:xfrm rot="10800000">
          <a:off x="0" y="0"/>
          <a:ext cx="5146675" cy="268888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kern="1200" dirty="0" smtClean="0"/>
            <a:t>mengingatkan agar kita sentiasa mematuhi ketetapan dan adab-adab Islam dalam amalan ziarah.</a:t>
          </a:r>
          <a:endParaRPr lang="ms-MY" sz="2400" kern="1200" dirty="0"/>
        </a:p>
      </dsp:txBody>
      <dsp:txXfrm rot="10800000">
        <a:off x="0" y="0"/>
        <a:ext cx="5146675" cy="1747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8318E-7B09-4B25-8F8B-5A1E614BACC8}">
      <dsp:nvSpPr>
        <dsp:cNvPr id="0" name=""/>
        <dsp:cNvSpPr/>
      </dsp:nvSpPr>
      <dsp:spPr>
        <a:xfrm>
          <a:off x="121309" y="2525"/>
          <a:ext cx="4021038" cy="24126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600" kern="1200" dirty="0" smtClean="0"/>
            <a:t>Sentiasa berusaha dan bekerja bersungguh-sungguh dalam mencari rezeki</a:t>
          </a:r>
          <a:endParaRPr lang="ms-MY" sz="2600" kern="1200" dirty="0"/>
        </a:p>
      </dsp:txBody>
      <dsp:txXfrm>
        <a:off x="121309" y="2525"/>
        <a:ext cx="4021038" cy="2412622"/>
      </dsp:txXfrm>
    </dsp:sp>
    <dsp:sp modelId="{15D1822A-F1DC-4E73-8C70-F8E0E2357B81}">
      <dsp:nvSpPr>
        <dsp:cNvPr id="0" name=""/>
        <dsp:cNvSpPr/>
      </dsp:nvSpPr>
      <dsp:spPr>
        <a:xfrm>
          <a:off x="4544451" y="2525"/>
          <a:ext cx="4021038" cy="24126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600" kern="1200" dirty="0" smtClean="0"/>
            <a:t>Tanggungjawab bekerja tidak boleh dipandang ringan atau sambil lewa</a:t>
          </a:r>
          <a:endParaRPr lang="ms-MY" sz="2600" kern="1200" dirty="0"/>
        </a:p>
      </dsp:txBody>
      <dsp:txXfrm>
        <a:off x="4544451" y="2525"/>
        <a:ext cx="4021038" cy="2412622"/>
      </dsp:txXfrm>
    </dsp:sp>
    <dsp:sp modelId="{FECE8D7C-42C3-400E-B0C1-D78826EE28FC}">
      <dsp:nvSpPr>
        <dsp:cNvPr id="0" name=""/>
        <dsp:cNvSpPr/>
      </dsp:nvSpPr>
      <dsp:spPr>
        <a:xfrm>
          <a:off x="2332880" y="2817251"/>
          <a:ext cx="4021038" cy="24126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600" kern="1200" dirty="0" smtClean="0"/>
            <a:t>Pekerjaan dilakukan dengan tekun berserta etika, pemikiran dan sistem nilai yang tinggi bagi meningkatkan produktiviti kerja</a:t>
          </a:r>
          <a:endParaRPr lang="ms-MY" sz="2600" kern="1200" dirty="0"/>
        </a:p>
      </dsp:txBody>
      <dsp:txXfrm>
        <a:off x="2332880" y="2817251"/>
        <a:ext cx="4021038" cy="24126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E737B-F5DC-4D03-8100-10743ACF0B77}">
      <dsp:nvSpPr>
        <dsp:cNvPr id="0" name=""/>
        <dsp:cNvSpPr/>
      </dsp:nvSpPr>
      <dsp:spPr>
        <a:xfrm>
          <a:off x="0" y="863299"/>
          <a:ext cx="8534400" cy="141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1BB69-DCF1-4C22-B5A3-BB591034FB57}">
      <dsp:nvSpPr>
        <dsp:cNvPr id="0" name=""/>
        <dsp:cNvSpPr/>
      </dsp:nvSpPr>
      <dsp:spPr>
        <a:xfrm>
          <a:off x="426720" y="36739"/>
          <a:ext cx="5974080" cy="1653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kern="1200" dirty="0" smtClean="0"/>
            <a:t>melakukan sesuatu pekerjaan sehingga merasakan puas hati dengan daya pengeluaran dan penghasilan</a:t>
          </a:r>
          <a:endParaRPr lang="ms-MY" sz="2800" kern="1200" dirty="0"/>
        </a:p>
      </dsp:txBody>
      <dsp:txXfrm>
        <a:off x="507419" y="117438"/>
        <a:ext cx="5812682" cy="1491722"/>
      </dsp:txXfrm>
    </dsp:sp>
    <dsp:sp modelId="{E534A230-D6FA-4623-9A80-686BA8FE1279}">
      <dsp:nvSpPr>
        <dsp:cNvPr id="0" name=""/>
        <dsp:cNvSpPr/>
      </dsp:nvSpPr>
      <dsp:spPr>
        <a:xfrm>
          <a:off x="0" y="3403460"/>
          <a:ext cx="8534400" cy="141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53D55-1113-40BB-879D-62CF65FB4D5F}">
      <dsp:nvSpPr>
        <dsp:cNvPr id="0" name=""/>
        <dsp:cNvSpPr/>
      </dsp:nvSpPr>
      <dsp:spPr>
        <a:xfrm>
          <a:off x="426720" y="2576899"/>
          <a:ext cx="5974080" cy="16531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kern="1200" dirty="0" smtClean="0"/>
            <a:t>malu jika gagal melaksanakan tanggungjawab atau melakukan dengan baik tugas yang diberikan</a:t>
          </a:r>
          <a:endParaRPr lang="ms-MY" sz="2800" kern="1200" dirty="0"/>
        </a:p>
      </dsp:txBody>
      <dsp:txXfrm>
        <a:off x="507419" y="2657598"/>
        <a:ext cx="5812682" cy="14917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78667-A47B-41AF-932C-0E07C287851B}">
      <dsp:nvSpPr>
        <dsp:cNvPr id="0" name=""/>
        <dsp:cNvSpPr/>
      </dsp:nvSpPr>
      <dsp:spPr>
        <a:xfrm>
          <a:off x="0" y="0"/>
          <a:ext cx="8534400" cy="1743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kern="1200" dirty="0" smtClean="0"/>
            <a:t>bekerja dan melaksanakan tugas merupakan ibadah dan amanah yang akan diperlihatkan kelak</a:t>
          </a:r>
          <a:endParaRPr lang="ms-MY" sz="2800" kern="1200" dirty="0"/>
        </a:p>
      </dsp:txBody>
      <dsp:txXfrm>
        <a:off x="0" y="0"/>
        <a:ext cx="8534400" cy="174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4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3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4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7EBE-09F7-4E28-8255-A9FC32F389F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E92A-4A21-4432-B2EE-A8DB2A2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image" Target="../media/image12.png"/><Relationship Id="rId10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5547" y="1676400"/>
            <a:ext cx="6934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ISTIQAMAH 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DALAM 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IBADAH</a:t>
            </a:r>
            <a:endParaRPr lang="en-US" sz="66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865511"/>
            <a:ext cx="601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8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Syawal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 1439H/22 Jun 2018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28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9055455"/>
              </p:ext>
            </p:extLst>
          </p:nvPr>
        </p:nvGraphicFramePr>
        <p:xfrm>
          <a:off x="850250" y="1271464"/>
          <a:ext cx="7442783" cy="493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433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70168" y="1006475"/>
            <a:ext cx="280294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Hikmah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Ziarah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3058562"/>
              </p:ext>
            </p:extLst>
          </p:nvPr>
        </p:nvGraphicFramePr>
        <p:xfrm>
          <a:off x="914400" y="19812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175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6170" y="3352800"/>
            <a:ext cx="684691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ms-MY" sz="3600" b="1" dirty="0"/>
              <a:t>Maksudnya: </a:t>
            </a:r>
            <a:endParaRPr lang="ms-MY" sz="3600" b="1" dirty="0" smtClean="0"/>
          </a:p>
          <a:p>
            <a:pPr algn="ctr" fontAlgn="base"/>
            <a:r>
              <a:rPr lang="ms-MY" sz="28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ms-MY" sz="2800" b="1" i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Sebenarnya orang-orang yang beriman itu adalah bersaudara, maka damaikanlah diantara dua saudara kamu(yng bertelingkah) itu, dan bertakwalah kepada Allah suapaya kamu beroleh rahmat”.</a:t>
            </a:r>
            <a:endParaRPr lang="en-US" sz="28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7" y="1146877"/>
            <a:ext cx="7010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5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07409430"/>
              </p:ext>
            </p:extLst>
          </p:nvPr>
        </p:nvGraphicFramePr>
        <p:xfrm>
          <a:off x="3200400" y="661966"/>
          <a:ext cx="7543800" cy="621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07914503"/>
              </p:ext>
            </p:extLst>
          </p:nvPr>
        </p:nvGraphicFramePr>
        <p:xfrm>
          <a:off x="15875" y="1447800"/>
          <a:ext cx="5146675" cy="441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965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38371" y="3573400"/>
            <a:ext cx="77488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3200" b="1" dirty="0"/>
              <a:t>Maksudnya: </a:t>
            </a:r>
            <a:r>
              <a:rPr lang="ms-MY" sz="3200" dirty="0"/>
              <a:t>“</a:t>
            </a:r>
            <a:r>
              <a:rPr lang="ms-MY" sz="3200" i="1" dirty="0"/>
              <a:t>Orang yang sia-sia usahanya dalam kehidupan dunia ini, sedang mereka menyangka bahawa mereka sentiasa betul pada apa yang mereka lakukan</a:t>
            </a:r>
            <a:r>
              <a:rPr lang="ms-MY" sz="3200" dirty="0"/>
              <a:t>.</a:t>
            </a:r>
            <a:r>
              <a:rPr lang="ms-MY" sz="3200" i="1" dirty="0"/>
              <a:t>”</a:t>
            </a:r>
            <a:endParaRPr lang="ms-MY" sz="3200" dirty="0"/>
          </a:p>
        </p:txBody>
      </p:sp>
      <p:sp>
        <p:nvSpPr>
          <p:cNvPr id="3" name="Rectangle 2"/>
          <p:cNvSpPr/>
          <p:nvPr/>
        </p:nvSpPr>
        <p:spPr>
          <a:xfrm>
            <a:off x="3002430" y="1686834"/>
            <a:ext cx="3138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Firman Allah </a:t>
            </a:r>
            <a:r>
              <a:rPr lang="ms-MY" sz="28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SWT</a:t>
            </a:r>
            <a:endParaRPr lang="ms-MY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68" y="2397740"/>
            <a:ext cx="869974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5547" y="1028930"/>
            <a:ext cx="77488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Setelah </a:t>
            </a:r>
            <a:r>
              <a:rPr lang="ms-MY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bercuti...</a:t>
            </a:r>
          </a:p>
          <a:p>
            <a:endParaRPr lang="ms-MY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ms-MY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 kembali </a:t>
            </a:r>
            <a:r>
              <a:rPr lang="ms-MY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bertugas dan bekerja mencari rezeki untuk keperluan pembangunan diri sendiri, keluarga, masyarakat dan Negara</a:t>
            </a:r>
            <a:endParaRPr lang="ms-MY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9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3432301"/>
              </p:ext>
            </p:extLst>
          </p:nvPr>
        </p:nvGraphicFramePr>
        <p:xfrm>
          <a:off x="228242" y="1316037"/>
          <a:ext cx="86868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298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1357" y="1734616"/>
            <a:ext cx="8321623" cy="170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ms-MY" sz="3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Rasulullah SAW bersabda</a:t>
            </a:r>
            <a:r>
              <a:rPr lang="ms-MY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"إِنَّ اللَّهَ</a:t>
            </a:r>
            <a:r>
              <a:rPr lang="ms-MY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 </a:t>
            </a:r>
            <a:r>
              <a:rPr lang="ar-SA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يُحِبُّ إِذَا</a:t>
            </a:r>
            <a:r>
              <a:rPr lang="ms-MY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 </a:t>
            </a:r>
            <a:r>
              <a:rPr lang="ar-SA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عَمِلَ</a:t>
            </a:r>
            <a:r>
              <a:rPr lang="ms-MY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 </a:t>
            </a:r>
            <a:r>
              <a:rPr lang="ar-SA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أَحَدُكُمْ</a:t>
            </a:r>
            <a:r>
              <a:rPr lang="ms-MY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 </a:t>
            </a:r>
            <a:r>
              <a:rPr lang="ar-SA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عَمَلا</a:t>
            </a:r>
            <a:r>
              <a:rPr lang="ms-MY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 </a:t>
            </a:r>
            <a:r>
              <a:rPr lang="ar-SA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أَنْ</a:t>
            </a:r>
            <a:r>
              <a:rPr lang="ms-MY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 </a:t>
            </a:r>
            <a:r>
              <a:rPr lang="ar-SA" sz="4400" b="1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يُتْقِنَهُ"</a:t>
            </a:r>
            <a:endParaRPr lang="ms-MY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572" y="3592342"/>
            <a:ext cx="874013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s-MY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ms-MY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ms-MY" sz="28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Sesungguhnya Allah suka apabila seseorang kamu melakukan sesuatu pekerjaan, dia (melakukannya) dengan tekun</a:t>
            </a:r>
            <a:r>
              <a:rPr lang="ms-MY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ms-MY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ms-MY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ms-MY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Riwayat Imam al-Tabarani) </a:t>
            </a:r>
            <a:endParaRPr lang="ms-M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6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0487452"/>
              </p:ext>
            </p:extLst>
          </p:nvPr>
        </p:nvGraphicFramePr>
        <p:xfrm>
          <a:off x="304800" y="1397000"/>
          <a:ext cx="8534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464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5865056"/>
              </p:ext>
            </p:extLst>
          </p:nvPr>
        </p:nvGraphicFramePr>
        <p:xfrm>
          <a:off x="304442" y="999262"/>
          <a:ext cx="8534400" cy="174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2631264"/>
              </p:ext>
            </p:extLst>
          </p:nvPr>
        </p:nvGraphicFramePr>
        <p:xfrm>
          <a:off x="285392" y="4738251"/>
          <a:ext cx="8534400" cy="174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369" y="2926819"/>
            <a:ext cx="8876545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4167" r="13333" b="275"/>
          <a:stretch/>
        </p:blipFill>
        <p:spPr>
          <a:xfrm>
            <a:off x="906788" y="1600200"/>
            <a:ext cx="732970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9413964"/>
              </p:ext>
            </p:extLst>
          </p:nvPr>
        </p:nvGraphicFramePr>
        <p:xfrm>
          <a:off x="304442" y="999262"/>
          <a:ext cx="8534758" cy="540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856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9093507"/>
              </p:ext>
            </p:extLst>
          </p:nvPr>
        </p:nvGraphicFramePr>
        <p:xfrm>
          <a:off x="685800" y="1143000"/>
          <a:ext cx="784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2016425" y="1444079"/>
            <a:ext cx="5153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INTIPATI KHUTBAH</a:t>
            </a:r>
            <a:endParaRPr lang="en-US" sz="4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4971" y="26263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971" y="39660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4971" y="530574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270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43050"/>
            <a:ext cx="86487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91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decagon 3"/>
          <p:cNvSpPr/>
          <p:nvPr/>
        </p:nvSpPr>
        <p:spPr>
          <a:xfrm>
            <a:off x="8244408" y="6237312"/>
            <a:ext cx="504056" cy="504056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06777"/>
            <a:ext cx="504056" cy="365125"/>
          </a:xfrm>
        </p:spPr>
        <p:txBody>
          <a:bodyPr>
            <a:normAutofit/>
          </a:bodyPr>
          <a:lstStyle/>
          <a:p>
            <a:fld id="{BA8784F8-D9B1-479F-A9B4-848AA317FB34}" type="slidenum">
              <a:rPr lang="en-MY" sz="1600" b="1" smtClean="0">
                <a:solidFill>
                  <a:srgbClr val="FF0000"/>
                </a:solidFill>
              </a:rPr>
              <a:pPr/>
              <a:t>23</a:t>
            </a:fld>
            <a:endParaRPr lang="en-MY" sz="1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118" y="0"/>
            <a:ext cx="9146118" cy="6858000"/>
            <a:chOff x="-2118" y="0"/>
            <a:chExt cx="9146118" cy="6858000"/>
          </a:xfrm>
        </p:grpSpPr>
        <p:pic>
          <p:nvPicPr>
            <p:cNvPr id="7" name="Picture 6" descr="3211262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6"/>
            <a:stretch>
              <a:fillRect/>
            </a:stretch>
          </p:blipFill>
          <p:spPr bwMode="auto">
            <a:xfrm>
              <a:off x="-2118" y="0"/>
              <a:ext cx="914611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357166"/>
              <a:ext cx="5643603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357438"/>
              <a:ext cx="6657975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64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504" y="4330467"/>
            <a:ext cx="8533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disembah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kami Muhammad SAW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jin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810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Ya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Allah,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berilah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selawat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,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sejahtera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dan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berkat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ke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atas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penghulu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dan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Nabi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kami Muhammad SAW, 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kaum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keluarga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serta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para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sahabat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 err="1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baginda</a:t>
            </a:r>
            <a:r>
              <a:rPr lang="en-US" sz="40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.</a:t>
            </a:r>
            <a:endParaRPr lang="en-US" sz="4000" b="1" dirty="0">
              <a:ln w="1905">
                <a:solidFill>
                  <a:schemeClr val="tx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nard MT Condensed" pitchFamily="18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14400"/>
            <a:ext cx="87058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0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23913"/>
            <a:ext cx="81915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524000"/>
            <a:ext cx="92583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19150"/>
            <a:ext cx="8772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06375"/>
            <a:ext cx="9153526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71" y="1939528"/>
            <a:ext cx="8891699" cy="29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96863"/>
            <a:ext cx="86296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352800"/>
            <a:ext cx="7114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Ya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Allah, kami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memohon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agar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rahmat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perlindungan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Mu,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negara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kami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seluruh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rakyatnya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dikekalkan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dalam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keamanan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kesejahteraan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Tanamkanlah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rasa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kasih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sayang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kekalkanlah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perpaduan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di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kalangan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kami.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Semoga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dengannya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kami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sentiasa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hidup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aman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damai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sejahtera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selamat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sepanjang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2">
                    <a:lumMod val="10000"/>
                  </a:schemeClr>
                </a:solidFill>
              </a:rPr>
              <a:t>zaman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4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3629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1910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Tuhan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kami,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mengubah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hati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selepas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memberi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hidayah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kurniakanlah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rahmat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di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sisiMu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Engkaulah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Maha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Pemberi</a:t>
            </a:r>
            <a:endParaRPr lang="en-GB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" y="1143000"/>
            <a:ext cx="7810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4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499" y="38862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Ya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Allah,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Ya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Tuhan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kami,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anugerahkanlah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kami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dengan</a:t>
            </a:r>
            <a:r>
              <a:rPr lang="ar-SA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kebaikan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di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dunia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dan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di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akhirat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,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serta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jauhilah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kami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daripada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azab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api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</a:t>
            </a:r>
            <a:r>
              <a:rPr lang="en-GB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neraka</a:t>
            </a:r>
            <a:r>
              <a:rPr lang="en-GB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C06D-9354-4418-B193-2D54458AB25B}" type="slidenum">
              <a:rPr lang="en-US" smtClean="0"/>
              <a:t>33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24000"/>
            <a:ext cx="8001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104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34</a:t>
            </a:fld>
            <a:endParaRPr lang="en-MY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8" y="722995"/>
            <a:ext cx="86391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581400"/>
            <a:ext cx="76676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9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22" y="2057400"/>
            <a:ext cx="7224439" cy="31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68708" y="1365202"/>
            <a:ext cx="34058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Firman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Allah SWT;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81263"/>
            <a:ext cx="7848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1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66800" y="1143000"/>
            <a:ext cx="2968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anose="02050806060905020404" pitchFamily="18" charset="0"/>
                <a:cs typeface="Aharoni" panose="02010803020104030203" pitchFamily="2" charset="-79"/>
              </a:rPr>
              <a:t>Pesanan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anose="02050806060905020404" pitchFamily="18" charset="0"/>
                <a:cs typeface="Aharoni" panose="02010803020104030203" pitchFamily="2" charset="-79"/>
              </a:rPr>
              <a:t>Taqwa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18879864"/>
              </p:ext>
            </p:extLst>
          </p:nvPr>
        </p:nvGraphicFramePr>
        <p:xfrm>
          <a:off x="410236" y="2209800"/>
          <a:ext cx="821941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7080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62384" y="1605160"/>
            <a:ext cx="781851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Istiqamah</a:t>
            </a:r>
            <a:r>
              <a:rPr lang="en-US" sz="9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 </a:t>
            </a:r>
          </a:p>
          <a:p>
            <a:pPr algn="ctr"/>
            <a:r>
              <a:rPr lang="en-US" sz="115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 Dalam </a:t>
            </a:r>
          </a:p>
          <a:p>
            <a:pPr algn="r"/>
            <a:r>
              <a:rPr lang="en-US" sz="115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Ibadah</a:t>
            </a:r>
            <a:endParaRPr lang="en-US" sz="115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543" y="1006475"/>
            <a:ext cx="3498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Tajuk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Khutbah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anose="0208090404030B020404" pitchFamily="18" charset="0"/>
              </a:rPr>
              <a:t>: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1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34079050"/>
              </p:ext>
            </p:extLst>
          </p:nvPr>
        </p:nvGraphicFramePr>
        <p:xfrm>
          <a:off x="1143000" y="1529695"/>
          <a:ext cx="6934200" cy="4871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angle 13"/>
          <p:cNvSpPr/>
          <p:nvPr/>
        </p:nvSpPr>
        <p:spPr>
          <a:xfrm>
            <a:off x="964838" y="805008"/>
            <a:ext cx="7072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Tarbiyyah</a:t>
            </a:r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Ramadan: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Istiqamah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283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ba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5999" y="758645"/>
              <a:ext cx="5623733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MULTIMEDIA JAKIM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66800" y="3901645"/>
            <a:ext cx="77488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Maksudnya</a:t>
            </a:r>
            <a:r>
              <a:rPr lang="en-US" sz="3200" dirty="0"/>
              <a:t>: “</a:t>
            </a:r>
            <a:r>
              <a:rPr lang="en-US" sz="3200" i="1" dirty="0" err="1"/>
              <a:t>Barangsiapa</a:t>
            </a:r>
            <a:r>
              <a:rPr lang="en-US" sz="3200" i="1" dirty="0"/>
              <a:t> yang </a:t>
            </a:r>
            <a:r>
              <a:rPr lang="en-US" sz="3200" i="1" dirty="0" err="1"/>
              <a:t>berpuasa</a:t>
            </a:r>
            <a:r>
              <a:rPr lang="en-US" sz="3200" i="1" dirty="0"/>
              <a:t> </a:t>
            </a:r>
            <a:r>
              <a:rPr lang="en-US" sz="3200" i="1" dirty="0" err="1"/>
              <a:t>pada</a:t>
            </a:r>
            <a:r>
              <a:rPr lang="en-US" sz="3200" i="1" dirty="0"/>
              <a:t> </a:t>
            </a:r>
            <a:r>
              <a:rPr lang="en-US" sz="3200" i="1" dirty="0" err="1"/>
              <a:t>bulan</a:t>
            </a:r>
            <a:r>
              <a:rPr lang="en-US" sz="3200" i="1" dirty="0"/>
              <a:t> Ramadan dan </a:t>
            </a:r>
            <a:r>
              <a:rPr lang="en-US" sz="3200" i="1" dirty="0" err="1"/>
              <a:t>kemudian</a:t>
            </a:r>
            <a:r>
              <a:rPr lang="en-US" sz="3200" i="1" dirty="0"/>
              <a:t> </a:t>
            </a:r>
            <a:r>
              <a:rPr lang="en-US" sz="3200" i="1" dirty="0" err="1"/>
              <a:t>diikuti</a:t>
            </a:r>
            <a:r>
              <a:rPr lang="en-US" sz="3200" i="1" dirty="0"/>
              <a:t> dengan </a:t>
            </a:r>
            <a:r>
              <a:rPr lang="en-US" sz="3200" i="1" dirty="0" err="1"/>
              <a:t>puasa</a:t>
            </a:r>
            <a:r>
              <a:rPr lang="en-US" sz="3200" i="1" dirty="0"/>
              <a:t> </a:t>
            </a:r>
            <a:r>
              <a:rPr lang="en-US" sz="3200" i="1" dirty="0" err="1"/>
              <a:t>enam</a:t>
            </a:r>
            <a:r>
              <a:rPr lang="en-US" sz="3200" i="1" dirty="0"/>
              <a:t> </a:t>
            </a:r>
            <a:r>
              <a:rPr lang="en-US" sz="3200" i="1" dirty="0" err="1"/>
              <a:t>hari</a:t>
            </a:r>
            <a:r>
              <a:rPr lang="en-US" sz="3200" i="1" dirty="0"/>
              <a:t> </a:t>
            </a:r>
            <a:r>
              <a:rPr lang="en-US" sz="3200" i="1" dirty="0" err="1"/>
              <a:t>pada</a:t>
            </a:r>
            <a:r>
              <a:rPr lang="en-US" sz="3200" i="1" dirty="0"/>
              <a:t> </a:t>
            </a:r>
            <a:r>
              <a:rPr lang="en-US" sz="3200" i="1" dirty="0" err="1"/>
              <a:t>bulan</a:t>
            </a:r>
            <a:r>
              <a:rPr lang="en-US" sz="3200" i="1" dirty="0"/>
              <a:t> </a:t>
            </a:r>
            <a:r>
              <a:rPr lang="en-US" sz="3200" i="1" dirty="0" err="1"/>
              <a:t>Syawal</a:t>
            </a:r>
            <a:r>
              <a:rPr lang="en-US" sz="3200" i="1" dirty="0"/>
              <a:t>, </a:t>
            </a:r>
            <a:r>
              <a:rPr lang="en-US" sz="3200" i="1" dirty="0" err="1"/>
              <a:t>maka</a:t>
            </a:r>
            <a:r>
              <a:rPr lang="en-US" sz="3200" i="1" dirty="0"/>
              <a:t> </a:t>
            </a:r>
            <a:r>
              <a:rPr lang="en-US" sz="3200" i="1" dirty="0" err="1"/>
              <a:t>seolah-olah</a:t>
            </a:r>
            <a:r>
              <a:rPr lang="en-US" sz="3200" i="1" dirty="0"/>
              <a:t> </a:t>
            </a:r>
            <a:r>
              <a:rPr lang="en-US" sz="3200" i="1" dirty="0" err="1"/>
              <a:t>dia</a:t>
            </a:r>
            <a:r>
              <a:rPr lang="en-US" sz="3200" i="1" dirty="0"/>
              <a:t> </a:t>
            </a:r>
            <a:r>
              <a:rPr lang="en-US" sz="3200" i="1" dirty="0" err="1"/>
              <a:t>telah</a:t>
            </a:r>
            <a:r>
              <a:rPr lang="en-US" sz="3200" i="1" dirty="0"/>
              <a:t> </a:t>
            </a:r>
            <a:r>
              <a:rPr lang="en-US" sz="3200" i="1" dirty="0" err="1"/>
              <a:t>berpuasa</a:t>
            </a:r>
            <a:r>
              <a:rPr lang="en-US" sz="3200" i="1" dirty="0"/>
              <a:t> </a:t>
            </a:r>
            <a:r>
              <a:rPr lang="en-US" sz="3200" i="1" dirty="0" err="1"/>
              <a:t>selama</a:t>
            </a:r>
            <a:r>
              <a:rPr lang="en-US" sz="3200" i="1" dirty="0"/>
              <a:t> </a:t>
            </a:r>
            <a:r>
              <a:rPr lang="en-US" sz="3200" i="1" dirty="0" err="1"/>
              <a:t>setahun</a:t>
            </a:r>
            <a:r>
              <a:rPr lang="en-US" sz="3200" dirty="0"/>
              <a:t>”</a:t>
            </a:r>
            <a:endParaRPr lang="ms-MY" sz="32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739944"/>
            <a:ext cx="3577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800" b="1" u="sng" dirty="0"/>
              <a:t>Sabda Rasulullah SAW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26" y="2644956"/>
            <a:ext cx="802303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816</Words>
  <Application>Microsoft Office PowerPoint</Application>
  <PresentationFormat>On-screen Show (4:3)</PresentationFormat>
  <Paragraphs>100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SPPIM8</dc:creator>
  <cp:lastModifiedBy>maizuriah</cp:lastModifiedBy>
  <cp:revision>32</cp:revision>
  <dcterms:created xsi:type="dcterms:W3CDTF">2018-06-11T06:10:44Z</dcterms:created>
  <dcterms:modified xsi:type="dcterms:W3CDTF">2018-06-13T07:54:45Z</dcterms:modified>
</cp:coreProperties>
</file>