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2" r:id="rId12"/>
    <p:sldId id="293" r:id="rId13"/>
    <p:sldId id="291" r:id="rId14"/>
    <p:sldId id="294" r:id="rId15"/>
    <p:sldId id="288" r:id="rId16"/>
    <p:sldId id="295" r:id="rId17"/>
    <p:sldId id="296" r:id="rId18"/>
    <p:sldId id="297" r:id="rId19"/>
    <p:sldId id="268" r:id="rId20"/>
    <p:sldId id="269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3" r:id="rId30"/>
    <p:sldId id="280" r:id="rId31"/>
    <p:sldId id="281" r:id="rId32"/>
    <p:sldId id="282" r:id="rId33"/>
    <p:sldId id="284" r:id="rId34"/>
    <p:sldId id="285" r:id="rId35"/>
    <p:sldId id="299" r:id="rId36"/>
    <p:sldId id="286" r:id="rId37"/>
    <p:sldId id="287" r:id="rId38"/>
    <p:sldId id="289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D2D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1E53D7-C8E7-4A1F-83D2-FB125740CD08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4DC9D8-6E37-4AF1-A77C-DB82086FB67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400" dirty="0" err="1" smtClean="0">
              <a:latin typeface="Aharoni" pitchFamily="2" charset="-79"/>
              <a:cs typeface="Aharoni" pitchFamily="2" charset="-79"/>
            </a:rPr>
            <a:t>Lahirnya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dirty="0" err="1" smtClean="0">
              <a:latin typeface="Aharoni" pitchFamily="2" charset="-79"/>
              <a:cs typeface="Aharoni" pitchFamily="2" charset="-79"/>
            </a:rPr>
            <a:t>kita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dirty="0" err="1" smtClean="0">
              <a:latin typeface="Aharoni" pitchFamily="2" charset="-79"/>
              <a:cs typeface="Aharoni" pitchFamily="2" charset="-79"/>
            </a:rPr>
            <a:t>ke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dirty="0" err="1" smtClean="0">
              <a:latin typeface="Aharoni" pitchFamily="2" charset="-79"/>
              <a:cs typeface="Aharoni" pitchFamily="2" charset="-79"/>
            </a:rPr>
            <a:t>dunia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dirty="0" err="1" smtClean="0">
              <a:latin typeface="Aharoni" pitchFamily="2" charset="-79"/>
              <a:cs typeface="Aharoni" pitchFamily="2" charset="-79"/>
            </a:rPr>
            <a:t>ini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dirty="0" err="1" smtClean="0">
              <a:latin typeface="Aharoni" pitchFamily="2" charset="-79"/>
              <a:cs typeface="Aharoni" pitchFamily="2" charset="-79"/>
            </a:rPr>
            <a:t>juga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dirty="0" err="1" smtClean="0">
              <a:latin typeface="Aharoni" pitchFamily="2" charset="-79"/>
              <a:cs typeface="Aharoni" pitchFamily="2" charset="-79"/>
            </a:rPr>
            <a:t>disambut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dirty="0" err="1" smtClean="0">
              <a:latin typeface="Aharoni" pitchFamily="2" charset="-79"/>
              <a:cs typeface="Aharoni" pitchFamily="2" charset="-79"/>
            </a:rPr>
            <a:t>dengan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dirty="0" err="1" smtClean="0">
              <a:latin typeface="Aharoni" pitchFamily="2" charset="-79"/>
              <a:cs typeface="Aharoni" pitchFamily="2" charset="-79"/>
            </a:rPr>
            <a:t>kasih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dirty="0" err="1" smtClean="0">
              <a:latin typeface="Aharoni" pitchFamily="2" charset="-79"/>
              <a:cs typeface="Aharoni" pitchFamily="2" charset="-79"/>
            </a:rPr>
            <a:t>sayang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dirty="0" err="1" smtClean="0">
              <a:latin typeface="Aharoni" pitchFamily="2" charset="-79"/>
              <a:cs typeface="Aharoni" pitchFamily="2" charset="-79"/>
            </a:rPr>
            <a:t>keluarga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dirty="0" err="1" smtClean="0">
              <a:latin typeface="Aharoni" pitchFamily="2" charset="-79"/>
              <a:cs typeface="Aharoni" pitchFamily="2" charset="-79"/>
            </a:rPr>
            <a:t>dan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dirty="0" err="1" smtClean="0">
              <a:latin typeface="Aharoni" pitchFamily="2" charset="-79"/>
              <a:cs typeface="Aharoni" pitchFamily="2" charset="-79"/>
            </a:rPr>
            <a:t>saudara-mara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dirty="0" err="1" smtClean="0">
              <a:latin typeface="Aharoni" pitchFamily="2" charset="-79"/>
              <a:cs typeface="Aharoni" pitchFamily="2" charset="-79"/>
            </a:rPr>
            <a:t>kita</a:t>
          </a:r>
          <a:r>
            <a:rPr lang="en-US" sz="2400" dirty="0" smtClean="0">
              <a:latin typeface="Aharoni" pitchFamily="2" charset="-79"/>
              <a:cs typeface="Aharoni" pitchFamily="2" charset="-79"/>
            </a:rPr>
            <a:t>. </a:t>
          </a:r>
          <a:endParaRPr lang="en-US" sz="2400" b="1" dirty="0">
            <a:latin typeface="Aharoni" pitchFamily="2" charset="-79"/>
            <a:cs typeface="Aharoni" pitchFamily="2" charset="-79"/>
          </a:endParaRPr>
        </a:p>
      </dgm:t>
    </dgm:pt>
    <dgm:pt modelId="{76A5C75E-AA3C-415E-81C5-0C363C630DD1}" type="parTrans" cxnId="{0E7114AF-CBD4-4B01-90FF-75FDDF7F2620}">
      <dgm:prSet/>
      <dgm:spPr/>
      <dgm:t>
        <a:bodyPr/>
        <a:lstStyle/>
        <a:p>
          <a:endParaRPr lang="en-US"/>
        </a:p>
      </dgm:t>
    </dgm:pt>
    <dgm:pt modelId="{291056A1-6363-4B3D-AB51-D0C884724923}" type="sibTrans" cxnId="{0E7114AF-CBD4-4B01-90FF-75FDDF7F2620}">
      <dgm:prSet/>
      <dgm:spPr>
        <a:solidFill>
          <a:srgbClr val="FF0000">
            <a:alpha val="90000"/>
          </a:srgbClr>
        </a:solidFill>
      </dgm:spPr>
      <dgm:t>
        <a:bodyPr/>
        <a:lstStyle/>
        <a:p>
          <a:endParaRPr lang="en-US"/>
        </a:p>
      </dgm:t>
    </dgm:pt>
    <dgm:pt modelId="{BC0BCDC5-5FB4-49BC-B777-D4D3FAC28774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Perasaan</a:t>
          </a:r>
          <a:r>
            <a:rPr lang="en-US" sz="2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kasih</a:t>
          </a:r>
          <a:r>
            <a:rPr lang="en-US" sz="2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dan</a:t>
          </a:r>
          <a:r>
            <a:rPr lang="en-US" sz="2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sayang</a:t>
          </a:r>
          <a:r>
            <a:rPr lang="en-US" sz="2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ini</a:t>
          </a:r>
          <a:r>
            <a:rPr lang="en-US" sz="2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merupakan</a:t>
          </a:r>
          <a:r>
            <a:rPr lang="en-US" sz="2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fitrah</a:t>
          </a:r>
          <a:r>
            <a:rPr lang="en-US" sz="2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yang </a:t>
          </a:r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diciptakan</a:t>
          </a:r>
          <a:r>
            <a:rPr lang="en-US" sz="2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dalam</a:t>
          </a:r>
          <a:r>
            <a:rPr lang="en-US" sz="2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diri</a:t>
          </a:r>
          <a:r>
            <a:rPr lang="en-US" sz="2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setiap</a:t>
          </a:r>
          <a:r>
            <a:rPr lang="en-US" sz="2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manusia</a:t>
          </a:r>
          <a:r>
            <a:rPr lang="en-US" sz="2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tanpa</a:t>
          </a:r>
          <a:r>
            <a:rPr lang="en-US" sz="2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mengenal</a:t>
          </a:r>
          <a:r>
            <a:rPr lang="en-US" sz="2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bangsa</a:t>
          </a:r>
          <a:r>
            <a:rPr lang="en-US" sz="2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dan</a:t>
          </a:r>
          <a:r>
            <a:rPr lang="en-US" sz="20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keturunan</a:t>
          </a:r>
          <a:r>
            <a:rPr lang="en-US" sz="24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.</a:t>
          </a:r>
          <a:endParaRPr lang="en-US" sz="2400" b="1" dirty="0">
            <a:solidFill>
              <a:srgbClr val="FFC000"/>
            </a:solidFill>
            <a:latin typeface="Aharoni" pitchFamily="2" charset="-79"/>
            <a:cs typeface="Aharoni" pitchFamily="2" charset="-79"/>
          </a:endParaRPr>
        </a:p>
      </dgm:t>
    </dgm:pt>
    <dgm:pt modelId="{24C34272-2B1A-4306-A47B-7D400457AE12}" type="parTrans" cxnId="{5DDE3402-4538-47FC-A5AB-ED8305A1A29A}">
      <dgm:prSet/>
      <dgm:spPr/>
      <dgm:t>
        <a:bodyPr/>
        <a:lstStyle/>
        <a:p>
          <a:endParaRPr lang="en-US"/>
        </a:p>
      </dgm:t>
    </dgm:pt>
    <dgm:pt modelId="{C1B356BA-F59D-4827-B5AD-9DB8D6F41214}" type="sibTrans" cxnId="{5DDE3402-4538-47FC-A5AB-ED8305A1A29A}">
      <dgm:prSet/>
      <dgm:spPr/>
      <dgm:t>
        <a:bodyPr/>
        <a:lstStyle/>
        <a:p>
          <a:endParaRPr lang="en-US"/>
        </a:p>
      </dgm:t>
    </dgm:pt>
    <dgm:pt modelId="{71591894-9496-4B2F-923A-ECD525FB31F8}" type="pres">
      <dgm:prSet presAssocID="{701E53D7-C8E7-4A1F-83D2-FB125740CD0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476565-984B-4450-BD58-B337C8238952}" type="pres">
      <dgm:prSet presAssocID="{701E53D7-C8E7-4A1F-83D2-FB125740CD08}" presName="dummyMaxCanvas" presStyleCnt="0">
        <dgm:presLayoutVars/>
      </dgm:prSet>
      <dgm:spPr/>
    </dgm:pt>
    <dgm:pt modelId="{77FF34B4-0288-42A2-ADEE-70874AFA2A47}" type="pres">
      <dgm:prSet presAssocID="{701E53D7-C8E7-4A1F-83D2-FB125740CD08}" presName="TwoNodes_1" presStyleLbl="node1" presStyleIdx="0" presStyleCnt="2" custScaleX="106699" custScaleY="71026" custLinFactNeighborX="2414" custLinFactNeighborY="3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8EAC91-CB46-4EA5-8A91-46B31B94E82A}" type="pres">
      <dgm:prSet presAssocID="{701E53D7-C8E7-4A1F-83D2-FB125740CD08}" presName="TwoNodes_2" presStyleLbl="node1" presStyleIdx="1" presStyleCnt="2" custScaleX="96913" custScaleY="88705" custLinFactNeighborX="525" custLinFactNeighborY="-8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AB333-EF40-401B-803F-B1834AAAC38F}" type="pres">
      <dgm:prSet presAssocID="{701E53D7-C8E7-4A1F-83D2-FB125740CD08}" presName="TwoConn_1-2" presStyleLbl="fgAccFollowNode1" presStyleIdx="0" presStyleCnt="1" custLinFactNeighborX="33626" custLinFactNeighborY="-14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896E73-C686-49E9-98BF-433BF11051F4}" type="pres">
      <dgm:prSet presAssocID="{701E53D7-C8E7-4A1F-83D2-FB125740CD0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7D34C-FE52-477C-BF86-ADAC1E6AEB6D}" type="pres">
      <dgm:prSet presAssocID="{701E53D7-C8E7-4A1F-83D2-FB125740CD0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103501-F82F-40A3-B196-FC6950BB5037}" type="presOf" srcId="{BC0BCDC5-5FB4-49BC-B777-D4D3FAC28774}" destId="{DD8EAC91-CB46-4EA5-8A91-46B31B94E82A}" srcOrd="0" destOrd="0" presId="urn:microsoft.com/office/officeart/2005/8/layout/vProcess5"/>
    <dgm:cxn modelId="{67DAEAF9-4B5B-4ACC-8060-E1CC72F9872C}" type="presOf" srcId="{E74DC9D8-6E37-4AF1-A77C-DB82086FB676}" destId="{45896E73-C686-49E9-98BF-433BF11051F4}" srcOrd="1" destOrd="0" presId="urn:microsoft.com/office/officeart/2005/8/layout/vProcess5"/>
    <dgm:cxn modelId="{7EB9F782-2E0F-4B9A-8FB1-17EE066015C9}" type="presOf" srcId="{701E53D7-C8E7-4A1F-83D2-FB125740CD08}" destId="{71591894-9496-4B2F-923A-ECD525FB31F8}" srcOrd="0" destOrd="0" presId="urn:microsoft.com/office/officeart/2005/8/layout/vProcess5"/>
    <dgm:cxn modelId="{B75A1C63-9AE5-4C8B-AC22-09FC3E2E60FA}" type="presOf" srcId="{E74DC9D8-6E37-4AF1-A77C-DB82086FB676}" destId="{77FF34B4-0288-42A2-ADEE-70874AFA2A47}" srcOrd="0" destOrd="0" presId="urn:microsoft.com/office/officeart/2005/8/layout/vProcess5"/>
    <dgm:cxn modelId="{3A888007-83A7-4547-94BD-AAA06ADDF8F4}" type="presOf" srcId="{BC0BCDC5-5FB4-49BC-B777-D4D3FAC28774}" destId="{2F07D34C-FE52-477C-BF86-ADAC1E6AEB6D}" srcOrd="1" destOrd="0" presId="urn:microsoft.com/office/officeart/2005/8/layout/vProcess5"/>
    <dgm:cxn modelId="{5DDE3402-4538-47FC-A5AB-ED8305A1A29A}" srcId="{701E53D7-C8E7-4A1F-83D2-FB125740CD08}" destId="{BC0BCDC5-5FB4-49BC-B777-D4D3FAC28774}" srcOrd="1" destOrd="0" parTransId="{24C34272-2B1A-4306-A47B-7D400457AE12}" sibTransId="{C1B356BA-F59D-4827-B5AD-9DB8D6F41214}"/>
    <dgm:cxn modelId="{0E7114AF-CBD4-4B01-90FF-75FDDF7F2620}" srcId="{701E53D7-C8E7-4A1F-83D2-FB125740CD08}" destId="{E74DC9D8-6E37-4AF1-A77C-DB82086FB676}" srcOrd="0" destOrd="0" parTransId="{76A5C75E-AA3C-415E-81C5-0C363C630DD1}" sibTransId="{291056A1-6363-4B3D-AB51-D0C884724923}"/>
    <dgm:cxn modelId="{FE4C2B12-1913-4FB7-86C3-C6E28E6DC4D4}" type="presOf" srcId="{291056A1-6363-4B3D-AB51-D0C884724923}" destId="{1D3AB333-EF40-401B-803F-B1834AAAC38F}" srcOrd="0" destOrd="0" presId="urn:microsoft.com/office/officeart/2005/8/layout/vProcess5"/>
    <dgm:cxn modelId="{5E875ABF-CAC4-42F1-BFF9-D6DA595F1D0C}" type="presParOf" srcId="{71591894-9496-4B2F-923A-ECD525FB31F8}" destId="{89476565-984B-4450-BD58-B337C8238952}" srcOrd="0" destOrd="0" presId="urn:microsoft.com/office/officeart/2005/8/layout/vProcess5"/>
    <dgm:cxn modelId="{1131B53E-A777-4DD0-A005-BB10BC784E65}" type="presParOf" srcId="{71591894-9496-4B2F-923A-ECD525FB31F8}" destId="{77FF34B4-0288-42A2-ADEE-70874AFA2A47}" srcOrd="1" destOrd="0" presId="urn:microsoft.com/office/officeart/2005/8/layout/vProcess5"/>
    <dgm:cxn modelId="{FB2350B7-6291-49F6-8CAE-B8DEA6A398D5}" type="presParOf" srcId="{71591894-9496-4B2F-923A-ECD525FB31F8}" destId="{DD8EAC91-CB46-4EA5-8A91-46B31B94E82A}" srcOrd="2" destOrd="0" presId="urn:microsoft.com/office/officeart/2005/8/layout/vProcess5"/>
    <dgm:cxn modelId="{B6704B67-D216-4EB4-8F8A-508819107FDD}" type="presParOf" srcId="{71591894-9496-4B2F-923A-ECD525FB31F8}" destId="{1D3AB333-EF40-401B-803F-B1834AAAC38F}" srcOrd="3" destOrd="0" presId="urn:microsoft.com/office/officeart/2005/8/layout/vProcess5"/>
    <dgm:cxn modelId="{B5F5744B-9DE8-41D0-829B-C553BABDD184}" type="presParOf" srcId="{71591894-9496-4B2F-923A-ECD525FB31F8}" destId="{45896E73-C686-49E9-98BF-433BF11051F4}" srcOrd="4" destOrd="0" presId="urn:microsoft.com/office/officeart/2005/8/layout/vProcess5"/>
    <dgm:cxn modelId="{5F445030-AF01-459B-A435-A9ECA017BCEE}" type="presParOf" srcId="{71591894-9496-4B2F-923A-ECD525FB31F8}" destId="{2F07D34C-FE52-477C-BF86-ADAC1E6AEB6D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D24141-F1CC-4A83-8817-36681FC316D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2580A5-F02E-40E6-BC5D-418C6E9ACA9E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0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Idul</a:t>
          </a:r>
          <a:r>
            <a:rPr lang="en-US" sz="20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fitri</a:t>
          </a:r>
          <a:r>
            <a:rPr lang="en-US" sz="20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merupakan</a:t>
          </a:r>
          <a:r>
            <a:rPr lang="en-US" sz="20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titik</a:t>
          </a:r>
          <a:r>
            <a:rPr lang="en-US" sz="20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tolak</a:t>
          </a:r>
          <a:r>
            <a:rPr lang="en-US" sz="20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kepada</a:t>
          </a:r>
          <a:r>
            <a:rPr lang="en-US" sz="20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perubahan</a:t>
          </a:r>
          <a:r>
            <a:rPr lang="en-US" sz="20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untuk</a:t>
          </a:r>
          <a:r>
            <a:rPr lang="en-US" sz="20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seluruh</a:t>
          </a:r>
          <a:r>
            <a:rPr lang="en-US" sz="20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umat</a:t>
          </a:r>
          <a:r>
            <a:rPr lang="en-US" sz="20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Islam </a:t>
          </a:r>
          <a:r>
            <a:rPr lang="en-US" sz="20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memperbaiki</a:t>
          </a:r>
          <a:r>
            <a:rPr lang="en-US" sz="20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hubungan</a:t>
          </a:r>
          <a:r>
            <a:rPr lang="en-US" sz="20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antara</a:t>
          </a:r>
          <a:r>
            <a:rPr lang="en-US" sz="20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sesama</a:t>
          </a:r>
          <a:r>
            <a:rPr lang="en-US" sz="20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insan</a:t>
          </a:r>
          <a:r>
            <a:rPr lang="en-US" sz="20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.</a:t>
          </a:r>
          <a:endParaRPr lang="en-US" sz="700" dirty="0">
            <a:solidFill>
              <a:schemeClr val="accent3">
                <a:lumMod val="75000"/>
              </a:schemeClr>
            </a:solidFill>
            <a:effectLst/>
            <a:latin typeface="Berlin Sans FB" pitchFamily="34" charset="0"/>
          </a:endParaRPr>
        </a:p>
      </dgm:t>
    </dgm:pt>
    <dgm:pt modelId="{26C74752-5D83-4D18-9DEE-BCE37E1376A4}" type="parTrans" cxnId="{B5AB96A6-A4D9-4F5B-AB29-F0F37784B8FF}">
      <dgm:prSet/>
      <dgm:spPr/>
      <dgm:t>
        <a:bodyPr/>
        <a:lstStyle/>
        <a:p>
          <a:endParaRPr lang="en-US"/>
        </a:p>
      </dgm:t>
    </dgm:pt>
    <dgm:pt modelId="{F7771A21-ACC8-4D16-96E8-C696EE77370B}" type="sibTrans" cxnId="{B5AB96A6-A4D9-4F5B-AB29-F0F37784B8FF}">
      <dgm:prSet/>
      <dgm:spPr/>
      <dgm:t>
        <a:bodyPr/>
        <a:lstStyle/>
        <a:p>
          <a:endParaRPr lang="en-US"/>
        </a:p>
      </dgm:t>
    </dgm:pt>
    <dgm:pt modelId="{08CEB335-D89E-4AD8-8E2D-E552C280F766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Kepelbagaian</a:t>
          </a:r>
          <a:r>
            <a:rPr lang="en-US" sz="20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bangsa</a:t>
          </a:r>
          <a:r>
            <a:rPr lang="en-US" sz="20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dan</a:t>
          </a:r>
          <a:r>
            <a:rPr lang="en-US" sz="20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keturunan</a:t>
          </a:r>
          <a:r>
            <a:rPr lang="en-US" sz="20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tidak</a:t>
          </a:r>
          <a:r>
            <a:rPr lang="en-US" sz="20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menghalang</a:t>
          </a:r>
          <a:r>
            <a:rPr lang="en-US" sz="20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sesebuah</a:t>
          </a:r>
          <a:r>
            <a:rPr lang="en-US" sz="20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masyarakat</a:t>
          </a:r>
          <a:r>
            <a:rPr lang="en-US" sz="20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untuk</a:t>
          </a:r>
          <a:r>
            <a:rPr lang="en-US" sz="20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menjalinkan</a:t>
          </a:r>
          <a:r>
            <a:rPr lang="en-US" sz="20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silaturrahim</a:t>
          </a:r>
          <a:r>
            <a:rPr lang="en-US" sz="20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ke</a:t>
          </a:r>
          <a:r>
            <a:rPr lang="en-US" sz="20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arah</a:t>
          </a:r>
          <a:r>
            <a:rPr lang="en-US" sz="20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kesejahteraan</a:t>
          </a:r>
          <a:r>
            <a:rPr lang="en-US" sz="20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dan</a:t>
          </a:r>
          <a:r>
            <a:rPr lang="en-US" sz="20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keharmonian</a:t>
          </a:r>
          <a:r>
            <a:rPr lang="en-US" sz="20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hidup</a:t>
          </a:r>
          <a:endParaRPr lang="en-US" sz="800" dirty="0">
            <a:solidFill>
              <a:srgbClr val="002060"/>
            </a:solidFill>
            <a:latin typeface="Berlin Sans FB" pitchFamily="34" charset="0"/>
          </a:endParaRPr>
        </a:p>
      </dgm:t>
    </dgm:pt>
    <dgm:pt modelId="{80C27B43-5C6E-44A0-995F-4FBD9F7445C6}" type="parTrans" cxnId="{1A84CB23-AE7B-4AD4-A2D9-002B8F0B9548}">
      <dgm:prSet/>
      <dgm:spPr/>
      <dgm:t>
        <a:bodyPr/>
        <a:lstStyle/>
        <a:p>
          <a:endParaRPr lang="en-US"/>
        </a:p>
      </dgm:t>
    </dgm:pt>
    <dgm:pt modelId="{1930584A-FC78-4706-8281-2B781E292892}" type="sibTrans" cxnId="{1A84CB23-AE7B-4AD4-A2D9-002B8F0B9548}">
      <dgm:prSet/>
      <dgm:spPr/>
      <dgm:t>
        <a:bodyPr/>
        <a:lstStyle/>
        <a:p>
          <a:endParaRPr lang="en-US"/>
        </a:p>
      </dgm:t>
    </dgm:pt>
    <dgm:pt modelId="{E7D91DE0-3E37-4906-8590-864A3427A58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en-US" sz="20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Umat</a:t>
          </a:r>
          <a:r>
            <a:rPr lang="en-US" sz="20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 Islam </a:t>
          </a:r>
          <a:r>
            <a:rPr lang="en-US" sz="20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bertanggungjawab</a:t>
          </a:r>
          <a:r>
            <a:rPr lang="en-US" sz="20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mempromosi</a:t>
          </a:r>
          <a:r>
            <a:rPr lang="en-US" sz="20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 agama Islam </a:t>
          </a:r>
          <a:r>
            <a:rPr lang="en-US" sz="20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sebagai</a:t>
          </a:r>
          <a:r>
            <a:rPr lang="en-US" sz="20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 agama </a:t>
          </a:r>
          <a:r>
            <a:rPr lang="en-US" sz="20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kesejahteraan</a:t>
          </a:r>
          <a:r>
            <a:rPr lang="en-US" sz="20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, </a:t>
          </a:r>
          <a:r>
            <a:rPr lang="en-US" sz="20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perdamaian</a:t>
          </a:r>
          <a:r>
            <a:rPr lang="en-US" sz="20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, </a:t>
          </a:r>
          <a:r>
            <a:rPr lang="en-US" sz="20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toleran</a:t>
          </a:r>
          <a:r>
            <a:rPr lang="en-US" sz="20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dan</a:t>
          </a:r>
          <a:r>
            <a:rPr lang="en-US" sz="20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penuh</a:t>
          </a:r>
          <a:r>
            <a:rPr lang="en-US" sz="20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kasih</a:t>
          </a:r>
          <a:r>
            <a:rPr lang="en-US" sz="20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sayang</a:t>
          </a:r>
          <a:endParaRPr lang="en-US" sz="2000" dirty="0">
            <a:solidFill>
              <a:srgbClr val="7030A0"/>
            </a:solidFill>
            <a:latin typeface="Berlin Sans FB" pitchFamily="34" charset="0"/>
            <a:cs typeface="Aharoni" pitchFamily="2" charset="-79"/>
          </a:endParaRPr>
        </a:p>
      </dgm:t>
    </dgm:pt>
    <dgm:pt modelId="{1279EFC9-63C0-4206-84C4-90173A288971}" type="parTrans" cxnId="{F34D6D97-9D07-4F6E-899B-1874CE8EF0C2}">
      <dgm:prSet/>
      <dgm:spPr/>
      <dgm:t>
        <a:bodyPr/>
        <a:lstStyle/>
        <a:p>
          <a:endParaRPr lang="en-US"/>
        </a:p>
      </dgm:t>
    </dgm:pt>
    <dgm:pt modelId="{87D1AC4E-1293-4658-9BD8-C0BFC181A187}" type="sibTrans" cxnId="{F34D6D97-9D07-4F6E-899B-1874CE8EF0C2}">
      <dgm:prSet/>
      <dgm:spPr/>
      <dgm:t>
        <a:bodyPr/>
        <a:lstStyle/>
        <a:p>
          <a:endParaRPr lang="en-US"/>
        </a:p>
      </dgm:t>
    </dgm:pt>
    <dgm:pt modelId="{71237D85-1B7B-4D7B-A8E0-476C96D80184}" type="pres">
      <dgm:prSet presAssocID="{A0D24141-F1CC-4A83-8817-36681FC316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4A64D9F-0793-403B-B3E4-92C34C1BC7A4}" type="pres">
      <dgm:prSet presAssocID="{122580A5-F02E-40E6-BC5D-418C6E9ACA9E}" presName="parentLin" presStyleCnt="0"/>
      <dgm:spPr/>
    </dgm:pt>
    <dgm:pt modelId="{73CC7A06-5737-434F-AEF4-992DBFDD8F4E}" type="pres">
      <dgm:prSet presAssocID="{122580A5-F02E-40E6-BC5D-418C6E9ACA9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1C5E4B7-592D-4601-8D40-53F78E1DDA44}" type="pres">
      <dgm:prSet presAssocID="{122580A5-F02E-40E6-BC5D-418C6E9ACA9E}" presName="parentText" presStyleLbl="node1" presStyleIdx="0" presStyleCnt="3" custScaleX="128571" custScaleY="201240" custLinFactNeighborX="119" custLinFactNeighborY="111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E96802-E225-4AD8-AA7D-3C424D55A1BA}" type="pres">
      <dgm:prSet presAssocID="{122580A5-F02E-40E6-BC5D-418C6E9ACA9E}" presName="negativeSpace" presStyleCnt="0"/>
      <dgm:spPr/>
    </dgm:pt>
    <dgm:pt modelId="{9045B765-0A1C-4C22-A3B9-798658DC71FA}" type="pres">
      <dgm:prSet presAssocID="{122580A5-F02E-40E6-BC5D-418C6E9ACA9E}" presName="childText" presStyleLbl="conFgAcc1" presStyleIdx="0" presStyleCnt="3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  <a:ln>
          <a:solidFill>
            <a:srgbClr val="FF0000"/>
          </a:solidFill>
        </a:ln>
      </dgm:spPr>
    </dgm:pt>
    <dgm:pt modelId="{1D492350-4606-4AE4-88FA-7A6D1569431D}" type="pres">
      <dgm:prSet presAssocID="{F7771A21-ACC8-4D16-96E8-C696EE77370B}" presName="spaceBetweenRectangles" presStyleCnt="0"/>
      <dgm:spPr/>
    </dgm:pt>
    <dgm:pt modelId="{68220149-97DB-413C-8759-8A703011B9AC}" type="pres">
      <dgm:prSet presAssocID="{08CEB335-D89E-4AD8-8E2D-E552C280F766}" presName="parentLin" presStyleCnt="0"/>
      <dgm:spPr/>
    </dgm:pt>
    <dgm:pt modelId="{34453470-8248-4493-8D3A-778838C86233}" type="pres">
      <dgm:prSet presAssocID="{08CEB335-D89E-4AD8-8E2D-E552C280F766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8FD09F2-56EB-4192-9EB6-37E7E773E7C3}" type="pres">
      <dgm:prSet presAssocID="{08CEB335-D89E-4AD8-8E2D-E552C280F766}" presName="parentText" presStyleLbl="node1" presStyleIdx="1" presStyleCnt="3" custScaleX="129442" custScaleY="2071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268D7-3B7C-4204-AAFB-465E1300270C}" type="pres">
      <dgm:prSet presAssocID="{08CEB335-D89E-4AD8-8E2D-E552C280F766}" presName="negativeSpace" presStyleCnt="0"/>
      <dgm:spPr/>
    </dgm:pt>
    <dgm:pt modelId="{8F4E2F7D-EF81-410A-92A9-5E6F5DE6E416}" type="pres">
      <dgm:prSet presAssocID="{08CEB335-D89E-4AD8-8E2D-E552C280F766}" presName="childText" presStyleLbl="conFgAcc1" presStyleIdx="1" presStyleCnt="3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  <a:ln>
          <a:solidFill>
            <a:srgbClr val="FF0000"/>
          </a:solidFill>
        </a:ln>
      </dgm:spPr>
    </dgm:pt>
    <dgm:pt modelId="{74382DD5-3139-421C-B633-326D63BE1172}" type="pres">
      <dgm:prSet presAssocID="{1930584A-FC78-4706-8281-2B781E292892}" presName="spaceBetweenRectangles" presStyleCnt="0"/>
      <dgm:spPr/>
    </dgm:pt>
    <dgm:pt modelId="{AA91CF75-4138-44D6-8FCB-F2B81B3A2C97}" type="pres">
      <dgm:prSet presAssocID="{E7D91DE0-3E37-4906-8590-864A3427A585}" presName="parentLin" presStyleCnt="0"/>
      <dgm:spPr/>
    </dgm:pt>
    <dgm:pt modelId="{05FC21DF-CFD1-4D26-BA9A-B465C7DF5AFE}" type="pres">
      <dgm:prSet presAssocID="{E7D91DE0-3E37-4906-8590-864A3427A58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2D0E399-BB95-4158-A4A5-F5DA48E98557}" type="pres">
      <dgm:prSet presAssocID="{E7D91DE0-3E37-4906-8590-864A3427A585}" presName="parentText" presStyleLbl="node1" presStyleIdx="2" presStyleCnt="3" custScaleX="125812" custScaleY="1834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4ED0A-15E3-4F9D-9AC2-68E5FC1E7673}" type="pres">
      <dgm:prSet presAssocID="{E7D91DE0-3E37-4906-8590-864A3427A585}" presName="negativeSpace" presStyleCnt="0"/>
      <dgm:spPr/>
    </dgm:pt>
    <dgm:pt modelId="{019E518E-BC49-457F-8926-22E4321FCDFC}" type="pres">
      <dgm:prSet presAssocID="{E7D91DE0-3E37-4906-8590-864A3427A585}" presName="childText" presStyleLbl="conFgAcc1" presStyleIdx="2" presStyleCnt="3">
        <dgm:presLayoutVars>
          <dgm:bulletEnabled val="1"/>
        </dgm:presLayoutVars>
      </dgm:prSet>
      <dgm:spPr>
        <a:solidFill>
          <a:srgbClr val="92D050">
            <a:alpha val="90000"/>
          </a:srgbClr>
        </a:solidFill>
        <a:ln>
          <a:solidFill>
            <a:srgbClr val="FF0000"/>
          </a:solidFill>
        </a:ln>
      </dgm:spPr>
    </dgm:pt>
  </dgm:ptLst>
  <dgm:cxnLst>
    <dgm:cxn modelId="{DBF20617-2C81-4D0D-9731-96339A6F45B4}" type="presOf" srcId="{A0D24141-F1CC-4A83-8817-36681FC316D3}" destId="{71237D85-1B7B-4D7B-A8E0-476C96D80184}" srcOrd="0" destOrd="0" presId="urn:microsoft.com/office/officeart/2005/8/layout/list1"/>
    <dgm:cxn modelId="{B5AB96A6-A4D9-4F5B-AB29-F0F37784B8FF}" srcId="{A0D24141-F1CC-4A83-8817-36681FC316D3}" destId="{122580A5-F02E-40E6-BC5D-418C6E9ACA9E}" srcOrd="0" destOrd="0" parTransId="{26C74752-5D83-4D18-9DEE-BCE37E1376A4}" sibTransId="{F7771A21-ACC8-4D16-96E8-C696EE77370B}"/>
    <dgm:cxn modelId="{21FC65C4-F9B1-4F9E-801E-F4DAB9D62237}" type="presOf" srcId="{E7D91DE0-3E37-4906-8590-864A3427A585}" destId="{05FC21DF-CFD1-4D26-BA9A-B465C7DF5AFE}" srcOrd="0" destOrd="0" presId="urn:microsoft.com/office/officeart/2005/8/layout/list1"/>
    <dgm:cxn modelId="{F34D6D97-9D07-4F6E-899B-1874CE8EF0C2}" srcId="{A0D24141-F1CC-4A83-8817-36681FC316D3}" destId="{E7D91DE0-3E37-4906-8590-864A3427A585}" srcOrd="2" destOrd="0" parTransId="{1279EFC9-63C0-4206-84C4-90173A288971}" sibTransId="{87D1AC4E-1293-4658-9BD8-C0BFC181A187}"/>
    <dgm:cxn modelId="{512C382C-08FA-40B1-8BBC-D4DE790B551E}" type="presOf" srcId="{122580A5-F02E-40E6-BC5D-418C6E9ACA9E}" destId="{73CC7A06-5737-434F-AEF4-992DBFDD8F4E}" srcOrd="0" destOrd="0" presId="urn:microsoft.com/office/officeart/2005/8/layout/list1"/>
    <dgm:cxn modelId="{0D977EF8-DD1C-4BAF-9DC4-8FB3FF9C30B1}" type="presOf" srcId="{08CEB335-D89E-4AD8-8E2D-E552C280F766}" destId="{08FD09F2-56EB-4192-9EB6-37E7E773E7C3}" srcOrd="1" destOrd="0" presId="urn:microsoft.com/office/officeart/2005/8/layout/list1"/>
    <dgm:cxn modelId="{305DF7C0-9D75-4A43-9241-8254016D6A96}" type="presOf" srcId="{E7D91DE0-3E37-4906-8590-864A3427A585}" destId="{92D0E399-BB95-4158-A4A5-F5DA48E98557}" srcOrd="1" destOrd="0" presId="urn:microsoft.com/office/officeart/2005/8/layout/list1"/>
    <dgm:cxn modelId="{1A84CB23-AE7B-4AD4-A2D9-002B8F0B9548}" srcId="{A0D24141-F1CC-4A83-8817-36681FC316D3}" destId="{08CEB335-D89E-4AD8-8E2D-E552C280F766}" srcOrd="1" destOrd="0" parTransId="{80C27B43-5C6E-44A0-995F-4FBD9F7445C6}" sibTransId="{1930584A-FC78-4706-8281-2B781E292892}"/>
    <dgm:cxn modelId="{15B5FB9C-D80E-4C2F-9AB4-7501B586684C}" type="presOf" srcId="{122580A5-F02E-40E6-BC5D-418C6E9ACA9E}" destId="{B1C5E4B7-592D-4601-8D40-53F78E1DDA44}" srcOrd="1" destOrd="0" presId="urn:microsoft.com/office/officeart/2005/8/layout/list1"/>
    <dgm:cxn modelId="{1FEC5B82-857C-46E4-9C14-296B9A1056E1}" type="presOf" srcId="{08CEB335-D89E-4AD8-8E2D-E552C280F766}" destId="{34453470-8248-4493-8D3A-778838C86233}" srcOrd="0" destOrd="0" presId="urn:microsoft.com/office/officeart/2005/8/layout/list1"/>
    <dgm:cxn modelId="{A95C54C4-E6B8-4DA9-9644-99AE5FB40540}" type="presParOf" srcId="{71237D85-1B7B-4D7B-A8E0-476C96D80184}" destId="{34A64D9F-0793-403B-B3E4-92C34C1BC7A4}" srcOrd="0" destOrd="0" presId="urn:microsoft.com/office/officeart/2005/8/layout/list1"/>
    <dgm:cxn modelId="{BF1F41DC-70CC-4D02-8D76-46C0D2370F88}" type="presParOf" srcId="{34A64D9F-0793-403B-B3E4-92C34C1BC7A4}" destId="{73CC7A06-5737-434F-AEF4-992DBFDD8F4E}" srcOrd="0" destOrd="0" presId="urn:microsoft.com/office/officeart/2005/8/layout/list1"/>
    <dgm:cxn modelId="{BB3DAD0C-AED1-43A3-820A-540534821BB0}" type="presParOf" srcId="{34A64D9F-0793-403B-B3E4-92C34C1BC7A4}" destId="{B1C5E4B7-592D-4601-8D40-53F78E1DDA44}" srcOrd="1" destOrd="0" presId="urn:microsoft.com/office/officeart/2005/8/layout/list1"/>
    <dgm:cxn modelId="{4C16C1A1-3D3D-483F-B77C-ACA23C685A00}" type="presParOf" srcId="{71237D85-1B7B-4D7B-A8E0-476C96D80184}" destId="{ECE96802-E225-4AD8-AA7D-3C424D55A1BA}" srcOrd="1" destOrd="0" presId="urn:microsoft.com/office/officeart/2005/8/layout/list1"/>
    <dgm:cxn modelId="{307E87CD-376B-4AF5-BC67-A104BC6DFDCC}" type="presParOf" srcId="{71237D85-1B7B-4D7B-A8E0-476C96D80184}" destId="{9045B765-0A1C-4C22-A3B9-798658DC71FA}" srcOrd="2" destOrd="0" presId="urn:microsoft.com/office/officeart/2005/8/layout/list1"/>
    <dgm:cxn modelId="{5565EA9E-AC94-46D2-8222-D02DED758415}" type="presParOf" srcId="{71237D85-1B7B-4D7B-A8E0-476C96D80184}" destId="{1D492350-4606-4AE4-88FA-7A6D1569431D}" srcOrd="3" destOrd="0" presId="urn:microsoft.com/office/officeart/2005/8/layout/list1"/>
    <dgm:cxn modelId="{0ACAA3B7-9A08-414A-8923-35B5142E3AA8}" type="presParOf" srcId="{71237D85-1B7B-4D7B-A8E0-476C96D80184}" destId="{68220149-97DB-413C-8759-8A703011B9AC}" srcOrd="4" destOrd="0" presId="urn:microsoft.com/office/officeart/2005/8/layout/list1"/>
    <dgm:cxn modelId="{09F7AF87-B7D9-454F-825C-D054982D49C7}" type="presParOf" srcId="{68220149-97DB-413C-8759-8A703011B9AC}" destId="{34453470-8248-4493-8D3A-778838C86233}" srcOrd="0" destOrd="0" presId="urn:microsoft.com/office/officeart/2005/8/layout/list1"/>
    <dgm:cxn modelId="{3196683A-2CEE-4502-BE8E-650835B2FE38}" type="presParOf" srcId="{68220149-97DB-413C-8759-8A703011B9AC}" destId="{08FD09F2-56EB-4192-9EB6-37E7E773E7C3}" srcOrd="1" destOrd="0" presId="urn:microsoft.com/office/officeart/2005/8/layout/list1"/>
    <dgm:cxn modelId="{C9B38C05-1CA5-411F-A04E-EF9042B7A10E}" type="presParOf" srcId="{71237D85-1B7B-4D7B-A8E0-476C96D80184}" destId="{484268D7-3B7C-4204-AAFB-465E1300270C}" srcOrd="5" destOrd="0" presId="urn:microsoft.com/office/officeart/2005/8/layout/list1"/>
    <dgm:cxn modelId="{E2883934-9278-4CAC-A144-58DC93822B1C}" type="presParOf" srcId="{71237D85-1B7B-4D7B-A8E0-476C96D80184}" destId="{8F4E2F7D-EF81-410A-92A9-5E6F5DE6E416}" srcOrd="6" destOrd="0" presId="urn:microsoft.com/office/officeart/2005/8/layout/list1"/>
    <dgm:cxn modelId="{7D4FB04A-0058-4EC5-BA31-42F8E86E2C7F}" type="presParOf" srcId="{71237D85-1B7B-4D7B-A8E0-476C96D80184}" destId="{74382DD5-3139-421C-B633-326D63BE1172}" srcOrd="7" destOrd="0" presId="urn:microsoft.com/office/officeart/2005/8/layout/list1"/>
    <dgm:cxn modelId="{4AD476FC-27C8-471B-A642-75C4FCA16607}" type="presParOf" srcId="{71237D85-1B7B-4D7B-A8E0-476C96D80184}" destId="{AA91CF75-4138-44D6-8FCB-F2B81B3A2C97}" srcOrd="8" destOrd="0" presId="urn:microsoft.com/office/officeart/2005/8/layout/list1"/>
    <dgm:cxn modelId="{4332FDB4-F71E-4825-B859-D645BAF583DB}" type="presParOf" srcId="{AA91CF75-4138-44D6-8FCB-F2B81B3A2C97}" destId="{05FC21DF-CFD1-4D26-BA9A-B465C7DF5AFE}" srcOrd="0" destOrd="0" presId="urn:microsoft.com/office/officeart/2005/8/layout/list1"/>
    <dgm:cxn modelId="{9FFEA7BE-FEAF-4DA8-AEBB-500B0BB9EDBD}" type="presParOf" srcId="{AA91CF75-4138-44D6-8FCB-F2B81B3A2C97}" destId="{92D0E399-BB95-4158-A4A5-F5DA48E98557}" srcOrd="1" destOrd="0" presId="urn:microsoft.com/office/officeart/2005/8/layout/list1"/>
    <dgm:cxn modelId="{1EDFD6FF-FF86-49ED-95D5-D10D44D03EBA}" type="presParOf" srcId="{71237D85-1B7B-4D7B-A8E0-476C96D80184}" destId="{BF04ED0A-15E3-4F9D-9AC2-68E5FC1E7673}" srcOrd="9" destOrd="0" presId="urn:microsoft.com/office/officeart/2005/8/layout/list1"/>
    <dgm:cxn modelId="{FB762B40-3F2A-4FF7-8DB3-B967C064957B}" type="presParOf" srcId="{71237D85-1B7B-4D7B-A8E0-476C96D80184}" destId="{019E518E-BC49-457F-8926-22E4321FCD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448D53-F2CA-4937-BAC8-80C656FAA245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EC5537-589A-401B-8C2A-0D7F039AD45E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Marilah</a:t>
          </a:r>
          <a:r>
            <a: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kita</a:t>
          </a:r>
          <a:r>
            <a: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manfaatkan</a:t>
          </a:r>
          <a:r>
            <a: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hari</a:t>
          </a:r>
          <a:r>
            <a: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raya</a:t>
          </a:r>
          <a:r>
            <a: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ini</a:t>
          </a:r>
          <a:r>
            <a: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dengan</a:t>
          </a:r>
          <a:r>
            <a: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melakukan</a:t>
          </a:r>
          <a:r>
            <a: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amal-amal</a:t>
          </a:r>
          <a:r>
            <a: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soleh</a:t>
          </a:r>
          <a:r>
            <a: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dan</a:t>
          </a:r>
          <a:r>
            <a: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menjauhi</a:t>
          </a:r>
          <a:r>
            <a: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segala</a:t>
          </a:r>
          <a:r>
            <a: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larangan</a:t>
          </a:r>
          <a:r>
            <a: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Allah SWT. </a:t>
          </a:r>
          <a:endParaRPr 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06110219-46D0-4292-8802-395A84156E9E}" type="parTrans" cxnId="{9B38E068-AB35-438D-9D99-9A6369098370}">
      <dgm:prSet/>
      <dgm:spPr/>
      <dgm:t>
        <a:bodyPr/>
        <a:lstStyle/>
        <a:p>
          <a:endParaRPr lang="en-US"/>
        </a:p>
      </dgm:t>
    </dgm:pt>
    <dgm:pt modelId="{246970A0-F3AE-4B39-A9F2-CBCEB07441F2}" type="sibTrans" cxnId="{9B38E068-AB35-438D-9D99-9A6369098370}">
      <dgm:prSet/>
      <dgm:spPr>
        <a:solidFill>
          <a:srgbClr val="00B050">
            <a:alpha val="90000"/>
          </a:srgbClr>
        </a:solidFill>
        <a:ln>
          <a:solidFill>
            <a:schemeClr val="accent5">
              <a:lumMod val="75000"/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E3C7B5FA-8D9C-4083-9E4F-EEEBB05DF2C0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Jagalah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niat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, </a:t>
          </a:r>
          <a:r>
            <a:rPr lang="en-US" sz="2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kelakuan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, </a:t>
          </a:r>
          <a:r>
            <a:rPr lang="en-US" sz="2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percakapan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, </a:t>
          </a:r>
          <a:r>
            <a:rPr lang="en-US" sz="2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pandangan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, </a:t>
          </a:r>
          <a:r>
            <a:rPr lang="en-US" sz="2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dan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pergaulan</a:t>
          </a:r>
          <a:r>
            <a: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kita</a:t>
          </a:r>
          <a:endParaRPr lang="en-US" sz="2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anose="02010803020104030203" pitchFamily="2" charset="-79"/>
            <a:cs typeface="Aharoni" panose="02010803020104030203" pitchFamily="2" charset="-79"/>
          </a:endParaRPr>
        </a:p>
      </dgm:t>
    </dgm:pt>
    <dgm:pt modelId="{3C37D64E-BC84-46E2-895A-D889D20DBA7B}" type="parTrans" cxnId="{F26EB32A-B8AA-4BEF-90D7-965ABA651D19}">
      <dgm:prSet/>
      <dgm:spPr/>
      <dgm:t>
        <a:bodyPr/>
        <a:lstStyle/>
        <a:p>
          <a:endParaRPr lang="en-US"/>
        </a:p>
      </dgm:t>
    </dgm:pt>
    <dgm:pt modelId="{18D5E05B-B0CE-466A-8211-780481469D79}" type="sibTrans" cxnId="{F26EB32A-B8AA-4BEF-90D7-965ABA651D19}">
      <dgm:prSet/>
      <dgm:spPr/>
      <dgm:t>
        <a:bodyPr/>
        <a:lstStyle/>
        <a:p>
          <a:endParaRPr lang="en-US"/>
        </a:p>
      </dgm:t>
    </dgm:pt>
    <dgm:pt modelId="{BE85EAAA-9D16-4370-8DCE-C0D45A0B36C5}" type="pres">
      <dgm:prSet presAssocID="{1B448D53-F2CA-4937-BAC8-80C656FAA2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5913E2-5298-4EB2-9C70-90BE7DD3B295}" type="pres">
      <dgm:prSet presAssocID="{1B448D53-F2CA-4937-BAC8-80C656FAA245}" presName="dummyMaxCanvas" presStyleCnt="0">
        <dgm:presLayoutVars/>
      </dgm:prSet>
      <dgm:spPr/>
    </dgm:pt>
    <dgm:pt modelId="{F5D1AEFD-4759-41B5-AA03-FD422781FA0F}" type="pres">
      <dgm:prSet presAssocID="{1B448D53-F2CA-4937-BAC8-80C656FAA245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9BA0E-51C7-42F8-871B-256849DF03F2}" type="pres">
      <dgm:prSet presAssocID="{1B448D53-F2CA-4937-BAC8-80C656FAA245}" presName="TwoNodes_2" presStyleLbl="node1" presStyleIdx="1" presStyleCnt="2" custScaleX="108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6AB0F-2906-4F33-842F-9853562A3ADD}" type="pres">
      <dgm:prSet presAssocID="{1B448D53-F2CA-4937-BAC8-80C656FAA245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12FA13-F317-4A0F-AAD4-DF737A4E2697}" type="pres">
      <dgm:prSet presAssocID="{1B448D53-F2CA-4937-BAC8-80C656FAA245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95A64-9C0F-4007-899E-F1029F1F995A}" type="pres">
      <dgm:prSet presAssocID="{1B448D53-F2CA-4937-BAC8-80C656FAA245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38E068-AB35-438D-9D99-9A6369098370}" srcId="{1B448D53-F2CA-4937-BAC8-80C656FAA245}" destId="{56EC5537-589A-401B-8C2A-0D7F039AD45E}" srcOrd="0" destOrd="0" parTransId="{06110219-46D0-4292-8802-395A84156E9E}" sibTransId="{246970A0-F3AE-4B39-A9F2-CBCEB07441F2}"/>
    <dgm:cxn modelId="{8F6CEAAB-2748-482E-BEE8-96D4CED06E82}" type="presOf" srcId="{1B448D53-F2CA-4937-BAC8-80C656FAA245}" destId="{BE85EAAA-9D16-4370-8DCE-C0D45A0B36C5}" srcOrd="0" destOrd="0" presId="urn:microsoft.com/office/officeart/2005/8/layout/vProcess5"/>
    <dgm:cxn modelId="{F26EB32A-B8AA-4BEF-90D7-965ABA651D19}" srcId="{1B448D53-F2CA-4937-BAC8-80C656FAA245}" destId="{E3C7B5FA-8D9C-4083-9E4F-EEEBB05DF2C0}" srcOrd="1" destOrd="0" parTransId="{3C37D64E-BC84-46E2-895A-D889D20DBA7B}" sibTransId="{18D5E05B-B0CE-466A-8211-780481469D79}"/>
    <dgm:cxn modelId="{1589C205-F066-44EC-A2DE-970DB3B33ABA}" type="presOf" srcId="{56EC5537-589A-401B-8C2A-0D7F039AD45E}" destId="{B012FA13-F317-4A0F-AAD4-DF737A4E2697}" srcOrd="1" destOrd="0" presId="urn:microsoft.com/office/officeart/2005/8/layout/vProcess5"/>
    <dgm:cxn modelId="{415F8397-30DA-46AE-8FB0-A9494224E3C6}" type="presOf" srcId="{56EC5537-589A-401B-8C2A-0D7F039AD45E}" destId="{F5D1AEFD-4759-41B5-AA03-FD422781FA0F}" srcOrd="0" destOrd="0" presId="urn:microsoft.com/office/officeart/2005/8/layout/vProcess5"/>
    <dgm:cxn modelId="{2F9B2782-21F6-407D-A66D-E0F28F0CB7EC}" type="presOf" srcId="{E3C7B5FA-8D9C-4083-9E4F-EEEBB05DF2C0}" destId="{96E95A64-9C0F-4007-899E-F1029F1F995A}" srcOrd="1" destOrd="0" presId="urn:microsoft.com/office/officeart/2005/8/layout/vProcess5"/>
    <dgm:cxn modelId="{480E1A11-FDB9-43B3-8CAE-0A2E8A6E2E64}" type="presOf" srcId="{E3C7B5FA-8D9C-4083-9E4F-EEEBB05DF2C0}" destId="{0589BA0E-51C7-42F8-871B-256849DF03F2}" srcOrd="0" destOrd="0" presId="urn:microsoft.com/office/officeart/2005/8/layout/vProcess5"/>
    <dgm:cxn modelId="{9771AA4E-35D8-4D19-BD66-C4CC356D75B7}" type="presOf" srcId="{246970A0-F3AE-4B39-A9F2-CBCEB07441F2}" destId="{09F6AB0F-2906-4F33-842F-9853562A3ADD}" srcOrd="0" destOrd="0" presId="urn:microsoft.com/office/officeart/2005/8/layout/vProcess5"/>
    <dgm:cxn modelId="{04C5BF09-432F-4CCC-B164-0D49A9A87587}" type="presParOf" srcId="{BE85EAAA-9D16-4370-8DCE-C0D45A0B36C5}" destId="{845913E2-5298-4EB2-9C70-90BE7DD3B295}" srcOrd="0" destOrd="0" presId="urn:microsoft.com/office/officeart/2005/8/layout/vProcess5"/>
    <dgm:cxn modelId="{A0A110F9-B3B1-4603-A3C2-3F6C0FEF31FD}" type="presParOf" srcId="{BE85EAAA-9D16-4370-8DCE-C0D45A0B36C5}" destId="{F5D1AEFD-4759-41B5-AA03-FD422781FA0F}" srcOrd="1" destOrd="0" presId="urn:microsoft.com/office/officeart/2005/8/layout/vProcess5"/>
    <dgm:cxn modelId="{A2142DDB-FE0D-4435-A853-E3A01391200C}" type="presParOf" srcId="{BE85EAAA-9D16-4370-8DCE-C0D45A0B36C5}" destId="{0589BA0E-51C7-42F8-871B-256849DF03F2}" srcOrd="2" destOrd="0" presId="urn:microsoft.com/office/officeart/2005/8/layout/vProcess5"/>
    <dgm:cxn modelId="{E4970AF1-EAE6-49B6-98A7-8D631090F01C}" type="presParOf" srcId="{BE85EAAA-9D16-4370-8DCE-C0D45A0B36C5}" destId="{09F6AB0F-2906-4F33-842F-9853562A3ADD}" srcOrd="3" destOrd="0" presId="urn:microsoft.com/office/officeart/2005/8/layout/vProcess5"/>
    <dgm:cxn modelId="{221977CE-6AAE-4D5D-88DC-639284CA7417}" type="presParOf" srcId="{BE85EAAA-9D16-4370-8DCE-C0D45A0B36C5}" destId="{B012FA13-F317-4A0F-AAD4-DF737A4E2697}" srcOrd="4" destOrd="0" presId="urn:microsoft.com/office/officeart/2005/8/layout/vProcess5"/>
    <dgm:cxn modelId="{31794C2A-594D-4070-B941-C9BB603948AC}" type="presParOf" srcId="{BE85EAAA-9D16-4370-8DCE-C0D45A0B36C5}" destId="{96E95A64-9C0F-4007-899E-F1029F1F995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F34B4-0288-42A2-ADEE-70874AFA2A47}">
      <dsp:nvSpPr>
        <dsp:cNvPr id="0" name=""/>
        <dsp:cNvSpPr/>
      </dsp:nvSpPr>
      <dsp:spPr>
        <a:xfrm>
          <a:off x="47402" y="299178"/>
          <a:ext cx="6841785" cy="119338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Lahirnya</a:t>
          </a: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kita</a:t>
          </a: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ke</a:t>
          </a: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dunia</a:t>
          </a: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ini</a:t>
          </a: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juga</a:t>
          </a: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disambut</a:t>
          </a: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dengan</a:t>
          </a: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kasih</a:t>
          </a: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sayang</a:t>
          </a: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keluarga</a:t>
          </a: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dan</a:t>
          </a: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saudara-mara</a:t>
          </a: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 </a:t>
          </a:r>
          <a:r>
            <a:rPr lang="en-US" sz="2400" kern="1200" dirty="0" err="1" smtClean="0">
              <a:latin typeface="Aharoni" pitchFamily="2" charset="-79"/>
              <a:cs typeface="Aharoni" pitchFamily="2" charset="-79"/>
            </a:rPr>
            <a:t>kita</a:t>
          </a:r>
          <a:r>
            <a:rPr lang="en-US" sz="2400" kern="1200" dirty="0" smtClean="0">
              <a:latin typeface="Aharoni" pitchFamily="2" charset="-79"/>
              <a:cs typeface="Aharoni" pitchFamily="2" charset="-79"/>
            </a:rPr>
            <a:t>. </a:t>
          </a:r>
          <a:endParaRPr lang="en-US" sz="2400" b="1" kern="1200" dirty="0">
            <a:latin typeface="Aharoni" pitchFamily="2" charset="-79"/>
            <a:cs typeface="Aharoni" pitchFamily="2" charset="-79"/>
          </a:endParaRPr>
        </a:p>
      </dsp:txBody>
      <dsp:txXfrm>
        <a:off x="82355" y="334131"/>
        <a:ext cx="5023931" cy="1123479"/>
      </dsp:txXfrm>
    </dsp:sp>
    <dsp:sp modelId="{DD8EAC91-CB46-4EA5-8A91-46B31B94E82A}">
      <dsp:nvSpPr>
        <dsp:cNvPr id="0" name=""/>
        <dsp:cNvSpPr/>
      </dsp:nvSpPr>
      <dsp:spPr>
        <a:xfrm>
          <a:off x="1337931" y="2133592"/>
          <a:ext cx="6214284" cy="14904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Perasaan</a:t>
          </a:r>
          <a:r>
            <a:rPr lang="en-US" sz="20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kasih</a:t>
          </a:r>
          <a:r>
            <a:rPr lang="en-US" sz="20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dan</a:t>
          </a:r>
          <a:r>
            <a:rPr lang="en-US" sz="20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sayang</a:t>
          </a:r>
          <a:r>
            <a:rPr lang="en-US" sz="20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ini</a:t>
          </a:r>
          <a:r>
            <a:rPr lang="en-US" sz="20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merupakan</a:t>
          </a:r>
          <a:r>
            <a:rPr lang="en-US" sz="20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fitrah</a:t>
          </a:r>
          <a:r>
            <a:rPr lang="en-US" sz="20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yang </a:t>
          </a: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diciptakan</a:t>
          </a:r>
          <a:r>
            <a:rPr lang="en-US" sz="20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dalam</a:t>
          </a:r>
          <a:r>
            <a:rPr lang="en-US" sz="20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diri</a:t>
          </a:r>
          <a:r>
            <a:rPr lang="en-US" sz="20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setiap</a:t>
          </a:r>
          <a:r>
            <a:rPr lang="en-US" sz="20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manusia</a:t>
          </a:r>
          <a:r>
            <a:rPr lang="en-US" sz="20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tanpa</a:t>
          </a:r>
          <a:r>
            <a:rPr lang="en-US" sz="20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mengenal</a:t>
          </a:r>
          <a:r>
            <a:rPr lang="en-US" sz="20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bangsa</a:t>
          </a:r>
          <a:r>
            <a:rPr lang="en-US" sz="20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dan</a:t>
          </a:r>
          <a:r>
            <a:rPr lang="en-US" sz="20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keturunan</a:t>
          </a:r>
          <a:r>
            <a:rPr lang="en-US" sz="2400" kern="1200" dirty="0" smtClean="0">
              <a:solidFill>
                <a:srgbClr val="FFC000"/>
              </a:solidFill>
              <a:latin typeface="Aharoni" pitchFamily="2" charset="-79"/>
              <a:cs typeface="Aharoni" pitchFamily="2" charset="-79"/>
            </a:rPr>
            <a:t>.</a:t>
          </a:r>
          <a:endParaRPr lang="en-US" sz="2400" b="1" kern="1200" dirty="0">
            <a:solidFill>
              <a:srgbClr val="FFC000"/>
            </a:solidFill>
            <a:latin typeface="Aharoni" pitchFamily="2" charset="-79"/>
            <a:cs typeface="Aharoni" pitchFamily="2" charset="-79"/>
          </a:endParaRPr>
        </a:p>
      </dsp:txBody>
      <dsp:txXfrm>
        <a:off x="1381584" y="2177245"/>
        <a:ext cx="3971918" cy="1403123"/>
      </dsp:txXfrm>
    </dsp:sp>
    <dsp:sp modelId="{1D3AB333-EF40-401B-803F-B1834AAAC38F}">
      <dsp:nvSpPr>
        <dsp:cNvPr id="0" name=""/>
        <dsp:cNvSpPr/>
      </dsp:nvSpPr>
      <dsp:spPr>
        <a:xfrm>
          <a:off x="5794724" y="1163399"/>
          <a:ext cx="1092136" cy="1092136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040455" y="1163399"/>
        <a:ext cx="600674" cy="821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45B765-0A1C-4C22-A3B9-798658DC71FA}">
      <dsp:nvSpPr>
        <dsp:cNvPr id="0" name=""/>
        <dsp:cNvSpPr/>
      </dsp:nvSpPr>
      <dsp:spPr>
        <a:xfrm>
          <a:off x="0" y="946926"/>
          <a:ext cx="6096362" cy="529200"/>
        </a:xfrm>
        <a:prstGeom prst="rect">
          <a:avLst/>
        </a:prstGeom>
        <a:solidFill>
          <a:srgbClr val="92D050">
            <a:alpha val="90000"/>
          </a:srgbClr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5E4B7-592D-4601-8D40-53F78E1DDA44}">
      <dsp:nvSpPr>
        <dsp:cNvPr id="0" name=""/>
        <dsp:cNvSpPr/>
      </dsp:nvSpPr>
      <dsp:spPr>
        <a:xfrm>
          <a:off x="305180" y="78437"/>
          <a:ext cx="5486707" cy="1247527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61300" tIns="0" rIns="16130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Idul</a:t>
          </a:r>
          <a:r>
            <a:rPr lang="en-US" sz="2000" kern="12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fitri</a:t>
          </a:r>
          <a:r>
            <a:rPr lang="en-US" sz="2000" kern="12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merupakan</a:t>
          </a:r>
          <a:r>
            <a:rPr lang="en-US" sz="2000" kern="12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titik</a:t>
          </a:r>
          <a:r>
            <a:rPr lang="en-US" sz="2000" kern="12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tolak</a:t>
          </a:r>
          <a:r>
            <a:rPr lang="en-US" sz="2000" kern="12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kepada</a:t>
          </a:r>
          <a:r>
            <a:rPr lang="en-US" sz="2000" kern="12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perubahan</a:t>
          </a:r>
          <a:r>
            <a:rPr lang="en-US" sz="2000" kern="12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untuk</a:t>
          </a:r>
          <a:r>
            <a:rPr lang="en-US" sz="2000" kern="12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seluruh</a:t>
          </a:r>
          <a:r>
            <a:rPr lang="en-US" sz="2000" kern="12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umat</a:t>
          </a:r>
          <a:r>
            <a:rPr lang="en-US" sz="2000" kern="12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Islam </a:t>
          </a:r>
          <a:r>
            <a:rPr lang="en-US" sz="2000" kern="12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memperbaiki</a:t>
          </a:r>
          <a:r>
            <a:rPr lang="en-US" sz="2000" kern="12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hubungan</a:t>
          </a:r>
          <a:r>
            <a:rPr lang="en-US" sz="2000" kern="12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antara</a:t>
          </a:r>
          <a:r>
            <a:rPr lang="en-US" sz="2000" kern="12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sesama</a:t>
          </a:r>
          <a:r>
            <a:rPr lang="en-US" sz="2000" kern="12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insan</a:t>
          </a:r>
          <a:r>
            <a:rPr lang="en-US" sz="2000" kern="1200" dirty="0" smtClean="0">
              <a:solidFill>
                <a:schemeClr val="accent3">
                  <a:lumMod val="75000"/>
                </a:schemeClr>
              </a:solidFill>
              <a:effectLst/>
              <a:latin typeface="Berlin Sans FB" pitchFamily="34" charset="0"/>
              <a:cs typeface="Aharoni" pitchFamily="2" charset="-79"/>
            </a:rPr>
            <a:t>.</a:t>
          </a:r>
          <a:endParaRPr lang="en-US" sz="700" kern="1200" dirty="0">
            <a:solidFill>
              <a:schemeClr val="accent3">
                <a:lumMod val="75000"/>
              </a:schemeClr>
            </a:solidFill>
            <a:effectLst/>
            <a:latin typeface="Berlin Sans FB" pitchFamily="34" charset="0"/>
          </a:endParaRPr>
        </a:p>
      </dsp:txBody>
      <dsp:txXfrm>
        <a:off x="366079" y="139336"/>
        <a:ext cx="5364909" cy="1125729"/>
      </dsp:txXfrm>
    </dsp:sp>
    <dsp:sp modelId="{8F4E2F7D-EF81-410A-92A9-5E6F5DE6E416}">
      <dsp:nvSpPr>
        <dsp:cNvPr id="0" name=""/>
        <dsp:cNvSpPr/>
      </dsp:nvSpPr>
      <dsp:spPr>
        <a:xfrm>
          <a:off x="0" y="2563631"/>
          <a:ext cx="6096362" cy="529200"/>
        </a:xfrm>
        <a:prstGeom prst="rect">
          <a:avLst/>
        </a:prstGeom>
        <a:solidFill>
          <a:srgbClr val="92D050">
            <a:alpha val="90000"/>
          </a:srgbClr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D09F2-56EB-4192-9EB6-37E7E773E7C3}">
      <dsp:nvSpPr>
        <dsp:cNvPr id="0" name=""/>
        <dsp:cNvSpPr/>
      </dsp:nvSpPr>
      <dsp:spPr>
        <a:xfrm>
          <a:off x="304818" y="1589526"/>
          <a:ext cx="5523877" cy="128406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61300" tIns="0" rIns="161300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Kepelbagaian</a:t>
          </a:r>
          <a:r>
            <a:rPr lang="en-US" sz="2000" kern="12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bangsa</a:t>
          </a:r>
          <a:r>
            <a:rPr lang="en-US" sz="2000" kern="12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dan</a:t>
          </a:r>
          <a:r>
            <a:rPr lang="en-US" sz="2000" kern="12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keturunan</a:t>
          </a:r>
          <a:r>
            <a:rPr lang="en-US" sz="2000" kern="12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tidak</a:t>
          </a:r>
          <a:r>
            <a:rPr lang="en-US" sz="2000" kern="12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menghalang</a:t>
          </a:r>
          <a:r>
            <a:rPr lang="en-US" sz="2000" kern="12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sesebuah</a:t>
          </a:r>
          <a:r>
            <a:rPr lang="en-US" sz="2000" kern="12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masyarakat</a:t>
          </a:r>
          <a:r>
            <a:rPr lang="en-US" sz="2000" kern="12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untuk</a:t>
          </a:r>
          <a:r>
            <a:rPr lang="en-US" sz="2000" kern="12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menjalinkan</a:t>
          </a:r>
          <a:r>
            <a:rPr lang="en-US" sz="2000" kern="12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silaturrahim</a:t>
          </a:r>
          <a:r>
            <a:rPr lang="en-US" sz="2000" kern="12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ke</a:t>
          </a:r>
          <a:r>
            <a:rPr lang="en-US" sz="2000" kern="12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arah</a:t>
          </a:r>
          <a:r>
            <a:rPr lang="en-US" sz="2000" kern="12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kesejahteraan</a:t>
          </a:r>
          <a:r>
            <a:rPr lang="en-US" sz="2000" kern="12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dan</a:t>
          </a:r>
          <a:r>
            <a:rPr lang="en-US" sz="2000" kern="12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keharmonian</a:t>
          </a:r>
          <a:r>
            <a:rPr lang="en-US" sz="2000" kern="1200" dirty="0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002060"/>
              </a:solidFill>
              <a:latin typeface="Berlin Sans FB" pitchFamily="34" charset="0"/>
              <a:cs typeface="Aharoni" pitchFamily="2" charset="-79"/>
            </a:rPr>
            <a:t>hidup</a:t>
          </a:r>
          <a:endParaRPr lang="en-US" sz="800" kern="1200" dirty="0">
            <a:solidFill>
              <a:srgbClr val="002060"/>
            </a:solidFill>
            <a:latin typeface="Berlin Sans FB" pitchFamily="34" charset="0"/>
          </a:endParaRPr>
        </a:p>
      </dsp:txBody>
      <dsp:txXfrm>
        <a:off x="367501" y="1652209"/>
        <a:ext cx="5398511" cy="1158699"/>
      </dsp:txXfrm>
    </dsp:sp>
    <dsp:sp modelId="{019E518E-BC49-457F-8926-22E4321FCDFC}">
      <dsp:nvSpPr>
        <dsp:cNvPr id="0" name=""/>
        <dsp:cNvSpPr/>
      </dsp:nvSpPr>
      <dsp:spPr>
        <a:xfrm>
          <a:off x="0" y="4033440"/>
          <a:ext cx="6096362" cy="529200"/>
        </a:xfrm>
        <a:prstGeom prst="rect">
          <a:avLst/>
        </a:prstGeom>
        <a:solidFill>
          <a:srgbClr val="92D050">
            <a:alpha val="90000"/>
          </a:srgbClr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0E399-BB95-4158-A4A5-F5DA48E98557}">
      <dsp:nvSpPr>
        <dsp:cNvPr id="0" name=""/>
        <dsp:cNvSpPr/>
      </dsp:nvSpPr>
      <dsp:spPr>
        <a:xfrm>
          <a:off x="304818" y="3206231"/>
          <a:ext cx="5368968" cy="1137168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1300" tIns="0" rIns="161300" bIns="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Umat</a:t>
          </a:r>
          <a:r>
            <a:rPr lang="en-US" sz="2000" kern="12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 Islam </a:t>
          </a:r>
          <a:r>
            <a:rPr lang="en-US" sz="2000" kern="12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bertanggungjawab</a:t>
          </a:r>
          <a:r>
            <a:rPr lang="en-US" sz="2000" kern="12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mempromosi</a:t>
          </a:r>
          <a:r>
            <a:rPr lang="en-US" sz="2000" kern="12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 agama Islam </a:t>
          </a:r>
          <a:r>
            <a:rPr lang="en-US" sz="2000" kern="12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sebagai</a:t>
          </a:r>
          <a:r>
            <a:rPr lang="en-US" sz="2000" kern="12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 agama </a:t>
          </a:r>
          <a:r>
            <a:rPr lang="en-US" sz="2000" kern="12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kesejahteraan</a:t>
          </a:r>
          <a:r>
            <a:rPr lang="en-US" sz="2000" kern="12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, </a:t>
          </a:r>
          <a:r>
            <a:rPr lang="en-US" sz="2000" kern="12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perdamaian</a:t>
          </a:r>
          <a:r>
            <a:rPr lang="en-US" sz="2000" kern="12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, </a:t>
          </a:r>
          <a:r>
            <a:rPr lang="en-US" sz="2000" kern="12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toleran</a:t>
          </a:r>
          <a:r>
            <a:rPr lang="en-US" sz="2000" kern="12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dan</a:t>
          </a:r>
          <a:r>
            <a:rPr lang="en-US" sz="2000" kern="12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penuh</a:t>
          </a:r>
          <a:r>
            <a:rPr lang="en-US" sz="2000" kern="12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kasih</a:t>
          </a:r>
          <a:r>
            <a:rPr lang="en-US" sz="2000" kern="1200" dirty="0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 </a:t>
          </a:r>
          <a:r>
            <a:rPr lang="en-US" sz="2000" kern="1200" dirty="0" err="1" smtClean="0">
              <a:solidFill>
                <a:srgbClr val="7030A0"/>
              </a:solidFill>
              <a:latin typeface="Berlin Sans FB" pitchFamily="34" charset="0"/>
              <a:cs typeface="Aharoni" pitchFamily="2" charset="-79"/>
            </a:rPr>
            <a:t>sayang</a:t>
          </a:r>
          <a:endParaRPr lang="en-US" sz="2000" kern="1200" dirty="0">
            <a:solidFill>
              <a:srgbClr val="7030A0"/>
            </a:solidFill>
            <a:latin typeface="Berlin Sans FB" pitchFamily="34" charset="0"/>
            <a:cs typeface="Aharoni" pitchFamily="2" charset="-79"/>
          </a:endParaRPr>
        </a:p>
      </dsp:txBody>
      <dsp:txXfrm>
        <a:off x="360330" y="3261743"/>
        <a:ext cx="5257944" cy="1026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1AEFD-4759-41B5-AA03-FD422781FA0F}">
      <dsp:nvSpPr>
        <dsp:cNvPr id="0" name=""/>
        <dsp:cNvSpPr/>
      </dsp:nvSpPr>
      <dsp:spPr>
        <a:xfrm>
          <a:off x="-144299" y="0"/>
          <a:ext cx="6817042" cy="1851660"/>
        </a:xfrm>
        <a:prstGeom prst="roundRect">
          <a:avLst>
            <a:gd name="adj" fmla="val 10000"/>
          </a:avLst>
        </a:prstGeom>
        <a:solidFill>
          <a:schemeClr val="accent1"/>
        </a:solidFill>
        <a:ln w="28575" cap="flat" cmpd="sng" algn="ctr">
          <a:solidFill>
            <a:schemeClr val="accent1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Marilah</a:t>
          </a:r>
          <a:r>
            <a:rPr lang="en-US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kita</a:t>
          </a:r>
          <a:r>
            <a:rPr lang="en-US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manfaatkan</a:t>
          </a:r>
          <a:r>
            <a:rPr lang="en-US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hari</a:t>
          </a:r>
          <a:r>
            <a:rPr lang="en-US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raya</a:t>
          </a:r>
          <a:r>
            <a:rPr lang="en-US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ini</a:t>
          </a:r>
          <a:r>
            <a:rPr lang="en-US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dengan</a:t>
          </a:r>
          <a:r>
            <a:rPr lang="en-US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melakukan</a:t>
          </a:r>
          <a:r>
            <a:rPr lang="en-US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amal-amal</a:t>
          </a:r>
          <a:r>
            <a:rPr lang="en-US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soleh</a:t>
          </a:r>
          <a:r>
            <a:rPr lang="en-US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dan</a:t>
          </a:r>
          <a:r>
            <a:rPr lang="en-US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menjauhi</a:t>
          </a:r>
          <a:r>
            <a:rPr lang="en-US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segala</a:t>
          </a:r>
          <a:r>
            <a:rPr lang="en-US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kern="1200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larangan</a:t>
          </a:r>
          <a:r>
            <a:rPr lang="en-US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Allah SWT. </a:t>
          </a:r>
          <a:endParaRPr lang="en-US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-90066" y="54233"/>
        <a:ext cx="4903208" cy="1743194"/>
      </dsp:txXfrm>
    </dsp:sp>
    <dsp:sp modelId="{0589BA0E-51C7-42F8-871B-256849DF03F2}">
      <dsp:nvSpPr>
        <dsp:cNvPr id="0" name=""/>
        <dsp:cNvSpPr/>
      </dsp:nvSpPr>
      <dsp:spPr>
        <a:xfrm>
          <a:off x="770108" y="2263140"/>
          <a:ext cx="7394241" cy="185166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Jagalah</a:t>
          </a:r>
          <a:r>
            <a:rPr lang="en-US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niat</a:t>
          </a:r>
          <a:r>
            <a:rPr lang="en-US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, </a:t>
          </a:r>
          <a:r>
            <a:rPr lang="en-US" sz="28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kelakuan</a:t>
          </a:r>
          <a:r>
            <a:rPr lang="en-US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, </a:t>
          </a:r>
          <a:r>
            <a:rPr lang="en-US" sz="28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percakapan</a:t>
          </a:r>
          <a:r>
            <a:rPr lang="en-US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, </a:t>
          </a:r>
          <a:r>
            <a:rPr lang="en-US" sz="28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pandangan</a:t>
          </a:r>
          <a:r>
            <a:rPr lang="en-US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, </a:t>
          </a:r>
          <a:r>
            <a:rPr lang="en-US" sz="28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dan</a:t>
          </a:r>
          <a:r>
            <a:rPr lang="en-US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pergaulan</a:t>
          </a:r>
          <a:r>
            <a:rPr lang="en-US" sz="2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 </a:t>
          </a:r>
          <a:r>
            <a:rPr lang="en-US" sz="28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rPr>
            <a:t>kita</a:t>
          </a:r>
          <a:endParaRPr lang="en-US" sz="2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haroni" panose="02010803020104030203" pitchFamily="2" charset="-79"/>
            <a:cs typeface="Aharoni" panose="02010803020104030203" pitchFamily="2" charset="-79"/>
          </a:endParaRPr>
        </a:p>
      </dsp:txBody>
      <dsp:txXfrm>
        <a:off x="824341" y="2317373"/>
        <a:ext cx="4675423" cy="1743194"/>
      </dsp:txXfrm>
    </dsp:sp>
    <dsp:sp modelId="{09F6AB0F-2906-4F33-842F-9853562A3ADD}">
      <dsp:nvSpPr>
        <dsp:cNvPr id="0" name=""/>
        <dsp:cNvSpPr/>
      </dsp:nvSpPr>
      <dsp:spPr>
        <a:xfrm>
          <a:off x="5469163" y="1455610"/>
          <a:ext cx="1203579" cy="1203579"/>
        </a:xfrm>
        <a:prstGeom prst="downArrow">
          <a:avLst>
            <a:gd name="adj1" fmla="val 55000"/>
            <a:gd name="adj2" fmla="val 45000"/>
          </a:avLst>
        </a:prstGeom>
        <a:solidFill>
          <a:srgbClr val="00B050">
            <a:alpha val="90000"/>
          </a:srgbClr>
        </a:solidFill>
        <a:ln w="9525" cap="flat" cmpd="sng" algn="ctr">
          <a:solidFill>
            <a:schemeClr val="accent5">
              <a:lumMod val="75000"/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739968" y="1455610"/>
        <a:ext cx="661969" cy="905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D7AF7B-5AD8-4528-82A3-6F1DE33BA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D7AF7B-5AD8-4528-82A3-6F1DE33BAB1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57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27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2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9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91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02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3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7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95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03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65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7674-1BF7-4F32-816E-7E181D07D45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AF7B-5AD8-4528-82A3-6F1DE33BAB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3D7674-1BF7-4F32-816E-7E181D07D45B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DD7AF7B-5AD8-4528-82A3-6F1DE33BAB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D3D7674-1BF7-4F32-816E-7E181D07D45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6/13/2018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DD7AF7B-5AD8-4528-82A3-6F1DE33BAB17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6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gif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gif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gif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60959" y="12954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sv-SE" sz="8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Calibri" pitchFamily="34" charset="0"/>
                <a:cs typeface="Times New Roman" pitchFamily="18" charset="0"/>
              </a:rPr>
              <a:t>Kasih Sayang </a:t>
            </a:r>
          </a:p>
          <a:p>
            <a:pPr lvl="0" algn="ctr"/>
            <a:r>
              <a:rPr lang="sv-SE" sz="8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Calibri" pitchFamily="34" charset="0"/>
                <a:cs typeface="Times New Roman" pitchFamily="18" charset="0"/>
              </a:rPr>
              <a:t>Pelengkap Kesejahteraan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14691" y="5715000"/>
            <a:ext cx="2602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1   </a:t>
            </a:r>
            <a:r>
              <a:rPr lang="en-US" b="1" dirty="0" err="1" smtClean="0">
                <a:solidFill>
                  <a:srgbClr val="7030A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Syawal</a:t>
            </a:r>
            <a:r>
              <a:rPr lang="en-US" b="1" dirty="0" smtClean="0">
                <a:solidFill>
                  <a:srgbClr val="7030A0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 1439H</a:t>
            </a:r>
            <a:endParaRPr lang="en-US" b="1" dirty="0">
              <a:solidFill>
                <a:srgbClr val="7030A0"/>
              </a:solidFill>
              <a:latin typeface="Algerian" panose="04020705040A02060702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942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4" name="Down Arrow Callout 3"/>
          <p:cNvSpPr/>
          <p:nvPr/>
        </p:nvSpPr>
        <p:spPr>
          <a:xfrm>
            <a:off x="1371600" y="1828800"/>
            <a:ext cx="6248400" cy="2286000"/>
          </a:xfrm>
          <a:prstGeom prst="downArrow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Ramadan </a:t>
            </a:r>
            <a:r>
              <a:rPr lang="en-US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berjaya</a:t>
            </a:r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mengubah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diri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kita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untuk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lebih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dekat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masjid,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lebih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rapat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dengan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al-Quran,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lebih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ringan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untuk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bersedekah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lebih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menghargai</a:t>
            </a:r>
            <a:r>
              <a:rPr lang="en-US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nikmat-Nya</a:t>
            </a:r>
            <a:endParaRPr lang="en-US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0" y="4572000"/>
            <a:ext cx="64008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Semuanya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itu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mempunyai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hubung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kait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dalam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menjaga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hubungan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antara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sesama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manusia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yang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seterusnya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akan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melahirkan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sifat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kasih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sayang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kepedulian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antara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sesama</a:t>
            </a:r>
            <a:r>
              <a:rPr lang="en-US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masyarakat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461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14350" y="2616118"/>
            <a:ext cx="3232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Arial Black" pitchFamily="34" charset="0"/>
              </a:rPr>
              <a:t>Firman</a:t>
            </a:r>
            <a:r>
              <a:rPr lang="en-US" sz="2400" dirty="0" smtClean="0">
                <a:solidFill>
                  <a:srgbClr val="FFFF00"/>
                </a:solidFill>
                <a:latin typeface="Arial Black" pitchFamily="34" charset="0"/>
              </a:rPr>
              <a:t> Allah SWT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338" y="4555973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Berlin Sans FB" pitchFamily="34" charset="0"/>
              </a:rPr>
              <a:t>Maksudnya</a:t>
            </a:r>
            <a:r>
              <a:rPr lang="en-US" sz="2400" b="1" dirty="0">
                <a:solidFill>
                  <a:srgbClr val="C00000"/>
                </a:solidFill>
                <a:latin typeface="Berlin Sans FB" pitchFamily="34" charset="0"/>
              </a:rPr>
              <a:t>:</a:t>
            </a:r>
            <a:r>
              <a:rPr lang="en-US" sz="2400" dirty="0">
                <a:latin typeface="Berlin Sans FB" pitchFamily="34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“Dan </a:t>
            </a:r>
            <a:r>
              <a:rPr lang="en-US" sz="2400" i="1" dirty="0" err="1">
                <a:solidFill>
                  <a:schemeClr val="bg1"/>
                </a:solidFill>
                <a:latin typeface="Berlin Sans FB" pitchFamily="34" charset="0"/>
              </a:rPr>
              <a:t>tiadalah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 Kami </a:t>
            </a:r>
            <a:r>
              <a:rPr lang="en-US" sz="2400" i="1" dirty="0" err="1">
                <a:solidFill>
                  <a:schemeClr val="bg1"/>
                </a:solidFill>
                <a:latin typeface="Berlin Sans FB" pitchFamily="34" charset="0"/>
              </a:rPr>
              <a:t>mengutuskan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Berlin Sans FB" pitchFamily="34" charset="0"/>
              </a:rPr>
              <a:t>kamu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latin typeface="Berlin Sans FB" pitchFamily="34" charset="0"/>
              </a:rPr>
              <a:t>melainkan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Berlin Sans FB" pitchFamily="34" charset="0"/>
              </a:rPr>
              <a:t>untuk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Berlin Sans FB" pitchFamily="34" charset="0"/>
              </a:rPr>
              <a:t>menjadi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Berlin Sans FB" pitchFamily="34" charset="0"/>
              </a:rPr>
              <a:t>rahmat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Berlin Sans FB" pitchFamily="34" charset="0"/>
              </a:rPr>
              <a:t>bagi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Berlin Sans FB" pitchFamily="34" charset="0"/>
              </a:rPr>
              <a:t>sekalian</a:t>
            </a:r>
            <a:r>
              <a:rPr lang="en-US" sz="2400" i="1" dirty="0">
                <a:solidFill>
                  <a:schemeClr val="bg1"/>
                </a:solidFill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Berlin Sans FB" pitchFamily="34" charset="0"/>
              </a:rPr>
              <a:t>alam</a:t>
            </a:r>
            <a:r>
              <a:rPr lang="en-US" sz="2400" dirty="0">
                <a:solidFill>
                  <a:schemeClr val="bg1"/>
                </a:solidFill>
                <a:latin typeface="Berlin Sans FB" pitchFamily="34" charset="0"/>
              </a:rPr>
              <a:t>.”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87" y="2995784"/>
            <a:ext cx="73437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279266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keindahan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Islam yang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membawa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rahmat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kepada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semua </a:t>
            </a:r>
            <a:r>
              <a:rPr lang="en-US" sz="2800" dirty="0" err="1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anggota</a:t>
            </a:r>
            <a:r>
              <a:rPr lang="en-US" sz="2800" dirty="0">
                <a:solidFill>
                  <a:schemeClr val="bg1"/>
                </a:solidFill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masyarakat</a:t>
            </a:r>
            <a:endParaRPr lang="ms-MY" sz="28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2631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4633851"/>
              </p:ext>
            </p:extLst>
          </p:nvPr>
        </p:nvGraphicFramePr>
        <p:xfrm>
          <a:off x="533400" y="2286000"/>
          <a:ext cx="75438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/>
          <p:cNvSpPr/>
          <p:nvPr/>
        </p:nvSpPr>
        <p:spPr>
          <a:xfrm>
            <a:off x="533400" y="1486756"/>
            <a:ext cx="809625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dirty="0" err="1">
                <a:latin typeface="Berlin Sans FB" pitchFamily="34" charset="0"/>
              </a:rPr>
              <a:t>Kasih</a:t>
            </a:r>
            <a:r>
              <a:rPr lang="en-US" sz="3200" dirty="0">
                <a:latin typeface="Berlin Sans FB" pitchFamily="34" charset="0"/>
              </a:rPr>
              <a:t> </a:t>
            </a:r>
            <a:r>
              <a:rPr lang="en-US" sz="3200" dirty="0" err="1">
                <a:latin typeface="Berlin Sans FB" pitchFamily="34" charset="0"/>
              </a:rPr>
              <a:t>sayang</a:t>
            </a:r>
            <a:r>
              <a:rPr lang="en-US" sz="3200" dirty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membawa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kesejahteraan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hidup</a:t>
            </a:r>
            <a:endParaRPr lang="en-US" sz="3200" b="1" cap="none" spc="0" dirty="0">
              <a:ln/>
              <a:solidFill>
                <a:srgbClr val="7030A0"/>
              </a:solidFill>
              <a:effectLst/>
              <a:latin typeface="Berlin Sans FB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89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533400" y="1486756"/>
            <a:ext cx="5105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dirty="0" err="1" smtClean="0">
                <a:latin typeface="Berlin Sans FB" pitchFamily="34" charset="0"/>
              </a:rPr>
              <a:t>Sabda</a:t>
            </a:r>
            <a:r>
              <a:rPr lang="en-US" sz="3200" dirty="0" smtClean="0">
                <a:latin typeface="Berlin Sans FB" pitchFamily="34" charset="0"/>
              </a:rPr>
              <a:t> </a:t>
            </a:r>
            <a:r>
              <a:rPr lang="en-US" sz="3200" dirty="0" err="1" smtClean="0">
                <a:latin typeface="Berlin Sans FB" pitchFamily="34" charset="0"/>
              </a:rPr>
              <a:t>Rasulullah</a:t>
            </a:r>
            <a:r>
              <a:rPr lang="en-US" sz="3200" dirty="0" smtClean="0">
                <a:latin typeface="Berlin Sans FB" pitchFamily="34" charset="0"/>
              </a:rPr>
              <a:t> SAW;</a:t>
            </a:r>
            <a:endParaRPr lang="en-US" sz="3200" b="1" cap="none" spc="0" dirty="0">
              <a:ln/>
              <a:solidFill>
                <a:srgbClr val="7030A0"/>
              </a:solidFill>
              <a:effectLst/>
              <a:latin typeface="Berlin Sans FB" pitchFamily="34" charset="0"/>
              <a:cs typeface="Aharoni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7946" y="4122599"/>
            <a:ext cx="8034169" cy="216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Maksudnya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: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"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Perumpamaan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 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seseorang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 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Mukmin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 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sesama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 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Mukmin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dalam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hal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saling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mencintai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,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mengasihi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dan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menyayangi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seumpama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satu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badan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.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Apabila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ada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salah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satu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anggota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badan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yang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menanggung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kesakitan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,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maka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seluruh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badannya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akan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turut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terjaga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(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tidak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akan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tidur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)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dan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terasa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panas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(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merasakan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sakitnya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)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."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r">
              <a:lnSpc>
                <a:spcPct val="115000"/>
              </a:lnSpc>
            </a:pPr>
            <a:r>
              <a:rPr lang="en-US" dirty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(</a:t>
            </a:r>
            <a:r>
              <a:rPr lang="en-US" dirty="0" err="1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Hadis</a:t>
            </a:r>
            <a:r>
              <a:rPr lang="en-US" dirty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Riwayat</a:t>
            </a:r>
            <a:r>
              <a:rPr lang="en-US" dirty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 Imam Muslim) </a:t>
            </a:r>
            <a:endParaRPr lang="en-US" sz="1400" dirty="0">
              <a:solidFill>
                <a:srgbClr val="C00000"/>
              </a:solidFill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805113"/>
            <a:ext cx="87153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3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" name="Down Arrow Callout 1"/>
          <p:cNvSpPr/>
          <p:nvPr/>
        </p:nvSpPr>
        <p:spPr>
          <a:xfrm>
            <a:off x="1066800" y="1295400"/>
            <a:ext cx="6858001" cy="2438400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kasih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sayang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memainkan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peranan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sebagai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penghubung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silaturrahim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sesama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manusia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.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Sifat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kasih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sayanglah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yang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mendasari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kepercayaan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kejujuran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empati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sokongan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dalam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sesuatu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perhubungan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sosial</a:t>
            </a:r>
            <a:endParaRPr 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Aharoni" pitchFamily="2" charset="-79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85547" y="3747247"/>
            <a:ext cx="7844103" cy="1353671"/>
          </a:xfrm>
          <a:prstGeom prst="roundRect">
            <a:avLst/>
          </a:prstGeom>
          <a:solidFill>
            <a:srgbClr val="FFE2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14979" y="5100918"/>
            <a:ext cx="83058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Berlin Sans FB" pitchFamily="34" charset="0"/>
              </a:rPr>
              <a:t>Ertinya</a:t>
            </a:r>
            <a:r>
              <a:rPr lang="en-US" dirty="0">
                <a:solidFill>
                  <a:srgbClr val="FF0000"/>
                </a:solidFill>
                <a:latin typeface="Berlin Sans FB" pitchFamily="34" charset="0"/>
              </a:rPr>
              <a:t>: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>
                <a:solidFill>
                  <a:srgbClr val="1F0D2D"/>
                </a:solidFill>
                <a:latin typeface="Berlin Sans FB" pitchFamily="34" charset="0"/>
              </a:rPr>
              <a:t>“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Wahai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umat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manusia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!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Sesungguhnya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Kami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telah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menciptakan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kamu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dari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lelaki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dan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perempuan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,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dan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Kami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telah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menjadikan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kamu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berbagai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bangsa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dan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suku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puak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,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supaya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kamu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saling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berkenalan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.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Sesungguhnya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semulia-mulia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kamu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di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sisi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Allah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ialah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orang yang paling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takwa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di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antaramu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.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Sesungguhnya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Allah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Maha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Mengetahui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,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lagi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Maha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Mendalam</a:t>
            </a:r>
            <a:r>
              <a:rPr lang="en-US" i="1" dirty="0">
                <a:solidFill>
                  <a:srgbClr val="1F0D2D"/>
                </a:solidFill>
                <a:latin typeface="Berlin Sans FB" pitchFamily="34" charset="0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Berlin Sans FB" pitchFamily="34" charset="0"/>
              </a:rPr>
              <a:t>Pengetahuan-Nya</a:t>
            </a:r>
            <a:r>
              <a:rPr lang="en-US" dirty="0">
                <a:solidFill>
                  <a:srgbClr val="1F0D2D"/>
                </a:solidFill>
                <a:latin typeface="Berlin Sans FB" pitchFamily="34" charset="0"/>
              </a:rPr>
              <a:t>.”</a:t>
            </a:r>
          </a:p>
          <a:p>
            <a:r>
              <a:rPr lang="en-US" sz="2800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761"/>
            <a:ext cx="8105775" cy="121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80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785547" y="1676399"/>
            <a:ext cx="7708503" cy="1353671"/>
          </a:xfrm>
          <a:prstGeom prst="roundRect">
            <a:avLst/>
          </a:prstGeom>
          <a:solidFill>
            <a:srgbClr val="FFE2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Islam </a:t>
            </a:r>
            <a:r>
              <a:rPr lang="en-US" sz="2400" dirty="0" err="1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berusaha</a:t>
            </a:r>
            <a:r>
              <a:rPr lang="en-US" sz="24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menjauhi</a:t>
            </a:r>
            <a:r>
              <a:rPr lang="en-US" sz="24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sebarang</a:t>
            </a:r>
            <a:r>
              <a:rPr lang="en-US" sz="24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perbalahan</a:t>
            </a:r>
            <a:r>
              <a:rPr lang="en-US" sz="24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pertengkaran</a:t>
            </a:r>
            <a:r>
              <a:rPr lang="en-US" sz="24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mahupun</a:t>
            </a:r>
            <a:r>
              <a:rPr lang="en-US" sz="24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perdebatan</a:t>
            </a:r>
            <a:r>
              <a:rPr lang="en-US" sz="24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 yang </a:t>
            </a:r>
            <a:r>
              <a:rPr lang="en-US" sz="2400" dirty="0" err="1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merugikan</a:t>
            </a:r>
            <a:r>
              <a:rPr lang="en-US" sz="2400" dirty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4" name="Up Arrow Callout 3"/>
          <p:cNvSpPr/>
          <p:nvPr/>
        </p:nvSpPr>
        <p:spPr>
          <a:xfrm>
            <a:off x="778374" y="3009451"/>
            <a:ext cx="7708503" cy="2115671"/>
          </a:xfrm>
          <a:prstGeom prst="upArrowCallout">
            <a:avLst/>
          </a:prstGeom>
          <a:ln>
            <a:solidFill>
              <a:srgbClr val="1F0D2D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Marilah</a:t>
            </a:r>
            <a:r>
              <a:rPr lang="en-US" sz="2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kita</a:t>
            </a:r>
            <a:r>
              <a:rPr lang="en-US" sz="2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bermaafan</a:t>
            </a:r>
            <a:r>
              <a:rPr lang="en-US" sz="2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melupakan</a:t>
            </a:r>
            <a:r>
              <a:rPr lang="en-US" sz="2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sebarang</a:t>
            </a:r>
            <a:r>
              <a:rPr lang="en-US" sz="2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persengketaan</a:t>
            </a:r>
            <a:r>
              <a:rPr lang="en-US" sz="2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untuk</a:t>
            </a:r>
            <a:r>
              <a:rPr lang="en-US" sz="2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kita</a:t>
            </a:r>
            <a:r>
              <a:rPr lang="en-US" sz="2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bersatu</a:t>
            </a:r>
            <a:r>
              <a:rPr lang="en-US" sz="2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sz="2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berpadu</a:t>
            </a:r>
            <a:r>
              <a:rPr lang="en-US" sz="2000" b="1" dirty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. </a:t>
            </a:r>
            <a:endParaRPr lang="en-US" sz="2000" b="1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6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11872" y="2133600"/>
            <a:ext cx="7405028" cy="10833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EG" sz="2800" dirty="0">
                <a:solidFill>
                  <a:srgbClr val="1F0D2D"/>
                </a:solidFill>
                <a:latin typeface="Traditional Arabic"/>
                <a:ea typeface="Calibri"/>
                <a:cs typeface="Traditional Arabic"/>
              </a:rPr>
              <a:t>"</a:t>
            </a:r>
            <a:r>
              <a:rPr lang="ar-SA" sz="2800" b="1" dirty="0">
                <a:solidFill>
                  <a:srgbClr val="1F0D2D"/>
                </a:solidFill>
                <a:latin typeface="Traditional Arabic"/>
                <a:ea typeface="Calibri"/>
                <a:cs typeface="Traditional Arabic"/>
              </a:rPr>
              <a:t>لَيْسَ الصِّيامُ مِنَ الأَكْلِ وَالشُّرْبِ إِنَّمَا الصِّيامُ مِنَ اللَّغْوِ وَالرَّفَثِ فَإِنْ سَابَّكَ أَحَدٌ أَوْ جَهِلَ عَلَيْكَ فَقُلْ إِنِّي صَائِمٌ إِنِّي صَائِمٌ</a:t>
            </a:r>
            <a:r>
              <a:rPr lang="ar-SA" sz="2800" dirty="0">
                <a:solidFill>
                  <a:srgbClr val="1F0D2D"/>
                </a:solidFill>
                <a:latin typeface="Traditional Arabic"/>
                <a:ea typeface="Calibri"/>
                <a:cs typeface="Traditional Arabic"/>
              </a:rPr>
              <a:t>"</a:t>
            </a:r>
            <a:endParaRPr lang="en-US" sz="1400" dirty="0">
              <a:solidFill>
                <a:srgbClr val="1F0D2D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5547" y="3717987"/>
            <a:ext cx="75202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C00000"/>
                </a:solidFill>
                <a:latin typeface="Berlin Sans FB" pitchFamily="34" charset="0"/>
              </a:rPr>
              <a:t>Mafhumnya</a:t>
            </a:r>
            <a:r>
              <a:rPr lang="en-US" sz="2400" b="1" dirty="0">
                <a:solidFill>
                  <a:srgbClr val="C00000"/>
                </a:solidFill>
                <a:latin typeface="Berlin Sans FB" pitchFamily="34" charset="0"/>
              </a:rPr>
              <a:t>:</a:t>
            </a:r>
            <a:r>
              <a:rPr lang="en-US" sz="2400" dirty="0">
                <a:solidFill>
                  <a:srgbClr val="C00000"/>
                </a:solidFill>
                <a:latin typeface="Berlin Sans FB" pitchFamily="34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“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Puasa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bukanlah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hanya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menahan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diri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dari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makan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dan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minum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sesungguhnya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puasa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ialah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menahan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diri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dari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perkataan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dan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perbuatan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kotor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maka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jika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ada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seseorang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yang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menghina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atau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berbuat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jahil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kepadamu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katakanlah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sesungguhnya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aku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sedang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berpuasa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sesungguhnya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aku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sedang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berpuasa</a:t>
            </a:r>
            <a:r>
              <a:rPr lang="en-US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”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13716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Arial Black" pitchFamily="34" charset="0"/>
              </a:rPr>
              <a:t>Sabda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Black" pitchFamily="34" charset="0"/>
              </a:rPr>
              <a:t>Rasulullah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 saw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;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7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38200" y="1371601"/>
            <a:ext cx="73152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Islam </a:t>
            </a:r>
            <a:r>
              <a:rPr lang="en-US" sz="2400" dirty="0" err="1" smtClean="0">
                <a:solidFill>
                  <a:srgbClr val="002060"/>
                </a:solidFill>
                <a:latin typeface="Arial Black" pitchFamily="34" charset="0"/>
              </a:rPr>
              <a:t>mengajar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Black" pitchFamily="34" charset="0"/>
              </a:rPr>
              <a:t>kita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Black" pitchFamily="34" charset="0"/>
              </a:rPr>
              <a:t>mengambil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Black" pitchFamily="34" charset="0"/>
              </a:rPr>
              <a:t>peduli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Black" pitchFamily="34" charset="0"/>
              </a:rPr>
              <a:t>golongan-golongan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Black" pitchFamily="34" charset="0"/>
              </a:rPr>
              <a:t>berikut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; 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295219" y="2514600"/>
            <a:ext cx="6705962" cy="13716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Tidak</a:t>
            </a: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melupakan</a:t>
            </a: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mereka</a:t>
            </a: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 yang </a:t>
            </a:r>
            <a:r>
              <a:rPr lang="en-US" sz="2000" dirty="0" err="1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kurang</a:t>
            </a: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berkemampuan</a:t>
            </a: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anak-anak</a:t>
            </a: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yatim</a:t>
            </a: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, orang </a:t>
            </a:r>
            <a:r>
              <a:rPr lang="en-US" sz="2000" dirty="0" err="1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tua-tua</a:t>
            </a: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, orang </a:t>
            </a:r>
            <a:r>
              <a:rPr lang="en-US" sz="2000" dirty="0" err="1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kelainan</a:t>
            </a: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upaya</a:t>
            </a: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, fakir </a:t>
            </a:r>
            <a:r>
              <a:rPr lang="en-US" sz="2000" dirty="0" err="1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dan</a:t>
            </a: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miskin</a:t>
            </a:r>
            <a:r>
              <a:rPr lang="en-US" sz="2000" dirty="0" smtClean="0">
                <a:solidFill>
                  <a:srgbClr val="002060"/>
                </a:solidFill>
                <a:latin typeface="Berlin Sans FB" pitchFamily="34" charset="0"/>
                <a:ea typeface="Calibri"/>
                <a:cs typeface="Arial"/>
              </a:rPr>
              <a:t>. </a:t>
            </a:r>
            <a:endParaRPr lang="en-US" sz="2000" dirty="0">
              <a:solidFill>
                <a:srgbClr val="002060"/>
              </a:solidFill>
              <a:latin typeface="Berlin Sans FB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497821" y="4800600"/>
            <a:ext cx="6629581" cy="1276529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rgbClr val="FF0000"/>
                </a:solidFill>
                <a:latin typeface="Berlin Sans FB" pitchFamily="34" charset="0"/>
              </a:rPr>
              <a:t>Saudara-saudara</a:t>
            </a:r>
            <a:r>
              <a:rPr lang="en-US" sz="2000" dirty="0" smtClean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erlin Sans FB" pitchFamily="34" charset="0"/>
              </a:rPr>
              <a:t>seagama</a:t>
            </a:r>
            <a:r>
              <a:rPr lang="en-US" sz="2000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erlin Sans FB" pitchFamily="34" charset="0"/>
              </a:rPr>
              <a:t>kita</a:t>
            </a:r>
            <a:r>
              <a:rPr lang="en-US" sz="2000" dirty="0">
                <a:solidFill>
                  <a:srgbClr val="FF0000"/>
                </a:solidFill>
                <a:latin typeface="Berlin Sans FB" pitchFamily="34" charset="0"/>
              </a:rPr>
              <a:t> yang </a:t>
            </a:r>
            <a:r>
              <a:rPr lang="en-US" sz="2000" dirty="0" err="1">
                <a:solidFill>
                  <a:srgbClr val="FF0000"/>
                </a:solidFill>
                <a:latin typeface="Berlin Sans FB" pitchFamily="34" charset="0"/>
              </a:rPr>
              <a:t>menderita</a:t>
            </a:r>
            <a:r>
              <a:rPr lang="en-US" sz="2000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erlin Sans FB" pitchFamily="34" charset="0"/>
              </a:rPr>
              <a:t>ditindas</a:t>
            </a:r>
            <a:r>
              <a:rPr lang="en-US" sz="2000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erlin Sans FB" pitchFamily="34" charset="0"/>
              </a:rPr>
              <a:t>dan</a:t>
            </a:r>
            <a:r>
              <a:rPr lang="en-US" sz="2000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erlin Sans FB" pitchFamily="34" charset="0"/>
              </a:rPr>
              <a:t>dizalimi</a:t>
            </a:r>
            <a:r>
              <a:rPr lang="en-US" sz="2000" dirty="0">
                <a:solidFill>
                  <a:srgbClr val="FF0000"/>
                </a:solidFill>
                <a:latin typeface="Berlin Sans FB" pitchFamily="34" charset="0"/>
              </a:rPr>
              <a:t> di </a:t>
            </a:r>
            <a:r>
              <a:rPr lang="en-US" sz="2000" dirty="0" err="1">
                <a:solidFill>
                  <a:srgbClr val="FF0000"/>
                </a:solidFill>
                <a:latin typeface="Berlin Sans FB" pitchFamily="34" charset="0"/>
              </a:rPr>
              <a:t>negara-negara</a:t>
            </a:r>
            <a:r>
              <a:rPr lang="en-US" sz="2000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erlin Sans FB" pitchFamily="34" charset="0"/>
              </a:rPr>
              <a:t>seperti</a:t>
            </a:r>
            <a:r>
              <a:rPr lang="en-US" sz="2000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erlin Sans FB" pitchFamily="34" charset="0"/>
              </a:rPr>
              <a:t>Rohingya</a:t>
            </a:r>
            <a:r>
              <a:rPr lang="en-US" sz="2000" dirty="0">
                <a:solidFill>
                  <a:srgbClr val="FF0000"/>
                </a:solidFill>
                <a:latin typeface="Berlin Sans FB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Berlin Sans FB" pitchFamily="34" charset="0"/>
              </a:rPr>
              <a:t>Palestin</a:t>
            </a:r>
            <a:r>
              <a:rPr lang="en-US" sz="2000" dirty="0">
                <a:solidFill>
                  <a:srgbClr val="FF0000"/>
                </a:solidFill>
                <a:latin typeface="Berlin Sans FB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Berlin Sans FB" pitchFamily="34" charset="0"/>
              </a:rPr>
              <a:t>dan</a:t>
            </a:r>
            <a:r>
              <a:rPr lang="en-US" sz="2000" dirty="0">
                <a:solidFill>
                  <a:srgbClr val="FF0000"/>
                </a:solidFill>
                <a:latin typeface="Berlin Sans FB" pitchFamily="34" charset="0"/>
              </a:rPr>
              <a:t> Syria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4495800" y="3962400"/>
            <a:ext cx="838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" y="23814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16420344"/>
              </p:ext>
            </p:extLst>
          </p:nvPr>
        </p:nvGraphicFramePr>
        <p:xfrm>
          <a:off x="1523638" y="1828800"/>
          <a:ext cx="609636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/>
          <p:cNvSpPr/>
          <p:nvPr/>
        </p:nvSpPr>
        <p:spPr>
          <a:xfrm>
            <a:off x="1600200" y="838200"/>
            <a:ext cx="587107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INTIPATI KHUTBAH</a:t>
            </a:r>
            <a:endParaRPr lang="en-US" sz="48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661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002792"/>
            <a:ext cx="8077200" cy="516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4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9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838200"/>
            <a:ext cx="913447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6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2170113"/>
            <a:ext cx="80486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27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620688"/>
            <a:ext cx="5643603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1" y="3048000"/>
            <a:ext cx="6657975" cy="143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98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44872" y="1513090"/>
            <a:ext cx="7954421" cy="38318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>
              <a:lnSpc>
                <a:spcPct val="150000"/>
              </a:lnSpc>
            </a:pPr>
            <a:r>
              <a:rPr lang="ar-EG" sz="5400" b="1" dirty="0">
                <a:latin typeface="Calibri"/>
                <a:ea typeface="Calibri"/>
                <a:cs typeface="Traditional Arabic"/>
              </a:rPr>
              <a:t>اَللَّهُ أَكْبَرُ اللَّهُ أَكْبَرُ اللَّهُ أَكْبَرُ</a:t>
            </a:r>
            <a:endParaRPr lang="en-US" sz="3200" dirty="0">
              <a:latin typeface="Calibri"/>
              <a:ea typeface="Calibri"/>
              <a:cs typeface="Arial"/>
            </a:endParaRPr>
          </a:p>
          <a:p>
            <a:pPr algn="ctr" rtl="1">
              <a:lnSpc>
                <a:spcPct val="150000"/>
              </a:lnSpc>
            </a:pPr>
            <a:r>
              <a:rPr lang="ar-EG" sz="5400" b="1" dirty="0">
                <a:latin typeface="Calibri"/>
                <a:ea typeface="Calibri"/>
                <a:cs typeface="Traditional Arabic"/>
              </a:rPr>
              <a:t>اَللَّهُ أَكْبَرُ اللَّهُ أَكْبَرُ اللَّهُ أَكْبَرُ</a:t>
            </a:r>
            <a:endParaRPr lang="en-US" sz="3200" dirty="0">
              <a:latin typeface="Calibri"/>
              <a:ea typeface="Calibri"/>
              <a:cs typeface="Arial"/>
            </a:endParaRPr>
          </a:p>
          <a:p>
            <a:pPr algn="ctr" rtl="1">
              <a:lnSpc>
                <a:spcPct val="150000"/>
              </a:lnSpc>
            </a:pPr>
            <a:r>
              <a:rPr lang="ar-EG" sz="5400" b="1" dirty="0">
                <a:latin typeface="Calibri"/>
                <a:ea typeface="Calibri"/>
                <a:cs typeface="Traditional Arabic"/>
              </a:rPr>
              <a:t>اَللَّهُ أَكْبَرُ اللَّهُ أَكْبَرُ اللَّهُ أَكْبَرُ، وَلِلَّهِ الْحَمْدُ</a:t>
            </a:r>
            <a:endParaRPr lang="en-US" sz="32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98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7300"/>
            <a:ext cx="86868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9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1905000"/>
            <a:ext cx="9267826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5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52513"/>
            <a:ext cx="84296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8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06957909"/>
              </p:ext>
            </p:extLst>
          </p:nvPr>
        </p:nvGraphicFramePr>
        <p:xfrm>
          <a:off x="609600" y="1828800"/>
          <a:ext cx="802005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973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0236" y="1674674"/>
            <a:ext cx="8632164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Firman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Allah SWT yang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bermaksud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:</a:t>
            </a:r>
          </a:p>
          <a:p>
            <a:pPr algn="ctr">
              <a:lnSpc>
                <a:spcPct val="115000"/>
              </a:lnSpc>
            </a:pPr>
            <a:r>
              <a:rPr lang="en-US" sz="2800" dirty="0" smtClean="0">
                <a:latin typeface="(normal text)"/>
                <a:ea typeface="Calibri"/>
                <a:cs typeface="Arial"/>
              </a:rPr>
              <a:t> </a:t>
            </a:r>
            <a:r>
              <a:rPr lang="ms-MY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“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Sesungguhnya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berjayalah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orang yang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beriman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.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Iaitu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mereka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yang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khusyuk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dalam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sembahyangnya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.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Dan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mereka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yang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menjauhkan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diri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dari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perbuatan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dan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perkataan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yang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sia-sia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.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Dan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mereka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yang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berusaha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membersihkan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hartanya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dengan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menunaikan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zakat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harta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itu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.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Arial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Dan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mereka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yang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menjaga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kehormatannya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.”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normal text)"/>
                <a:ea typeface="Calibri"/>
                <a:cs typeface="Arial"/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normal text)"/>
              <a:ea typeface="Calibri"/>
              <a:cs typeface="Arial"/>
            </a:endParaRPr>
          </a:p>
          <a:p>
            <a:pPr algn="ctr">
              <a:lnSpc>
                <a:spcPct val="115000"/>
              </a:lnSpc>
            </a:pPr>
            <a:r>
              <a:rPr lang="en-US" sz="2000" dirty="0" smtClean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  <a:ea typeface="Calibri"/>
                <a:cs typeface="Arial"/>
              </a:rPr>
              <a:t>(</a:t>
            </a:r>
            <a:r>
              <a:rPr lang="en-US" sz="2000" dirty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  <a:ea typeface="Calibri"/>
                <a:cs typeface="Arial"/>
              </a:rPr>
              <a:t>Surah al-</a:t>
            </a:r>
            <a:r>
              <a:rPr lang="en-US" sz="2000" dirty="0" err="1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  <a:ea typeface="Calibri"/>
                <a:cs typeface="Arial"/>
              </a:rPr>
              <a:t>Mu’minuun</a:t>
            </a:r>
            <a:r>
              <a:rPr lang="en-US" sz="2000" dirty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  <a:ea typeface="Calibri"/>
                <a:cs typeface="Arial"/>
              </a:rPr>
              <a:t> </a:t>
            </a:r>
            <a:r>
              <a:rPr lang="en-US" sz="2000" dirty="0" err="1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  <a:ea typeface="Calibri"/>
                <a:cs typeface="Arial"/>
              </a:rPr>
              <a:t>ayat</a:t>
            </a:r>
            <a:r>
              <a:rPr lang="en-US" sz="2000" dirty="0">
                <a:solidFill>
                  <a:srgbClr val="1F0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anose="04030905020B02020C02" pitchFamily="82" charset="0"/>
                <a:ea typeface="Calibri"/>
                <a:cs typeface="Arial"/>
              </a:rPr>
              <a:t> 1-5)</a:t>
            </a:r>
            <a:endParaRPr lang="en-US" sz="1600" dirty="0">
              <a:solidFill>
                <a:srgbClr val="1F0D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anose="04030905020B02020C02" pitchFamily="82" charset="0"/>
              <a:ea typeface="Calibri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en-US" sz="1200" dirty="0">
                <a:latin typeface="Times New Roman"/>
                <a:ea typeface="Times New Roman"/>
                <a:cs typeface="Arial"/>
              </a:rPr>
              <a:t> 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03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785546" y="3441418"/>
            <a:ext cx="729165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Sesungguhnya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Allah SWT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malaikat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-Nya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berselawat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(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memberi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segala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penghormatan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kebaikan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)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kepada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Nabi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(Muhammad SAW);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Wahai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orang-orang yang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beriman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berselawatlah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kamu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kepadanya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serta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ucapkanlah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salam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sejahtera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dengan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penghormatan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 yang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ea typeface="Calibri" pitchFamily="34" charset="0"/>
                <a:cs typeface="Aharoni" panose="02010803020104030203" pitchFamily="2" charset="-79"/>
              </a:rPr>
              <a:t>sepenuhnya</a:t>
            </a:r>
            <a:endParaRPr lang="en-US" sz="2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ea typeface="Calibri" pitchFamily="34" charset="0"/>
              <a:cs typeface="Aharoni" panose="02010803020104030203" pitchFamily="2" charset="-79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1" y="1676400"/>
            <a:ext cx="91440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1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1211263"/>
            <a:ext cx="93345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1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62100"/>
            <a:ext cx="91821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6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47" y="1371600"/>
            <a:ext cx="7693819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59" y="1056027"/>
            <a:ext cx="8077900" cy="53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2" y="1295400"/>
            <a:ext cx="8687553" cy="535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23538" y="3930133"/>
            <a:ext cx="76962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2400" b="1" i="1" dirty="0" err="1"/>
              <a:t>Ya</a:t>
            </a:r>
            <a:r>
              <a:rPr lang="en-US" sz="2400" b="1" i="1" dirty="0"/>
              <a:t> Allah, kami </a:t>
            </a:r>
            <a:r>
              <a:rPr lang="en-US" sz="2400" b="1" i="1" dirty="0" err="1"/>
              <a:t>memohon</a:t>
            </a:r>
            <a:r>
              <a:rPr lang="en-US" sz="2400" b="1" i="1" dirty="0"/>
              <a:t> agar </a:t>
            </a:r>
            <a:r>
              <a:rPr lang="en-US" sz="2400" b="1" i="1" dirty="0" err="1"/>
              <a:t>dengan</a:t>
            </a:r>
            <a:r>
              <a:rPr lang="en-US" sz="2400" b="1" i="1" dirty="0"/>
              <a:t> </a:t>
            </a:r>
            <a:r>
              <a:rPr lang="en-US" sz="2400" b="1" i="1" dirty="0" err="1"/>
              <a:t>rahmat</a:t>
            </a:r>
            <a:r>
              <a:rPr lang="en-US" sz="2400" b="1" i="1" dirty="0"/>
              <a:t> </a:t>
            </a:r>
            <a:r>
              <a:rPr lang="en-US" sz="2400" b="1" i="1" dirty="0" err="1"/>
              <a:t>dan</a:t>
            </a:r>
            <a:r>
              <a:rPr lang="en-US" sz="2400" b="1" i="1" dirty="0"/>
              <a:t> </a:t>
            </a:r>
            <a:r>
              <a:rPr lang="en-US" sz="2400" b="1" i="1" dirty="0" err="1"/>
              <a:t>perlindungan</a:t>
            </a:r>
            <a:r>
              <a:rPr lang="en-US" sz="2400" b="1" i="1" dirty="0"/>
              <a:t>-Mu, </a:t>
            </a:r>
            <a:r>
              <a:rPr lang="en-US" sz="2400" b="1" i="1" dirty="0" err="1"/>
              <a:t>negara</a:t>
            </a:r>
            <a:r>
              <a:rPr lang="en-US" sz="2400" b="1" i="1" dirty="0"/>
              <a:t> kami </a:t>
            </a:r>
            <a:r>
              <a:rPr lang="en-US" sz="2400" b="1" i="1" dirty="0" err="1"/>
              <a:t>ini</a:t>
            </a:r>
            <a:r>
              <a:rPr lang="en-US" sz="2400" b="1" i="1" dirty="0"/>
              <a:t> </a:t>
            </a:r>
            <a:r>
              <a:rPr lang="en-US" sz="2400" b="1" i="1" dirty="0" err="1"/>
              <a:t>dan</a:t>
            </a:r>
            <a:r>
              <a:rPr lang="en-US" sz="2400" b="1" i="1" dirty="0"/>
              <a:t> </a:t>
            </a:r>
            <a:r>
              <a:rPr lang="en-US" sz="2400" b="1" i="1" dirty="0" err="1"/>
              <a:t>seluruh</a:t>
            </a:r>
            <a:r>
              <a:rPr lang="en-US" sz="2400" b="1" i="1" dirty="0"/>
              <a:t> </a:t>
            </a:r>
            <a:r>
              <a:rPr lang="en-US" sz="2400" b="1" i="1" dirty="0" err="1"/>
              <a:t>rakyatnya</a:t>
            </a:r>
            <a:r>
              <a:rPr lang="en-US" sz="2400" b="1" i="1" dirty="0"/>
              <a:t> </a:t>
            </a:r>
            <a:r>
              <a:rPr lang="en-US" sz="2400" b="1" i="1" dirty="0" err="1"/>
              <a:t>dikekalkan</a:t>
            </a:r>
            <a:r>
              <a:rPr lang="en-US" sz="2400" b="1" i="1" dirty="0"/>
              <a:t> </a:t>
            </a:r>
            <a:r>
              <a:rPr lang="en-US" sz="2400" b="1" i="1" dirty="0" err="1"/>
              <a:t>dalam</a:t>
            </a:r>
            <a:r>
              <a:rPr lang="en-US" sz="2400" b="1" i="1" dirty="0"/>
              <a:t> </a:t>
            </a:r>
            <a:r>
              <a:rPr lang="en-US" sz="2400" b="1" i="1" dirty="0" err="1"/>
              <a:t>keamanan</a:t>
            </a:r>
            <a:r>
              <a:rPr lang="en-US" sz="2400" b="1" i="1" dirty="0"/>
              <a:t> </a:t>
            </a:r>
            <a:r>
              <a:rPr lang="en-US" sz="2400" b="1" i="1" dirty="0" err="1"/>
              <a:t>dan</a:t>
            </a:r>
            <a:r>
              <a:rPr lang="en-US" sz="2400" b="1" i="1" dirty="0"/>
              <a:t> </a:t>
            </a:r>
            <a:r>
              <a:rPr lang="en-US" sz="2400" b="1" i="1" dirty="0" err="1"/>
              <a:t>kesejahteraan</a:t>
            </a:r>
            <a:r>
              <a:rPr lang="en-US" sz="2400" b="1" i="1" dirty="0"/>
              <a:t>. </a:t>
            </a:r>
            <a:r>
              <a:rPr lang="en-US" sz="2400" b="1" i="1" dirty="0" err="1"/>
              <a:t>Tanamkanlah</a:t>
            </a:r>
            <a:r>
              <a:rPr lang="en-US" sz="2400" b="1" i="1" dirty="0"/>
              <a:t> rasa </a:t>
            </a:r>
            <a:r>
              <a:rPr lang="en-US" sz="2400" b="1" i="1" dirty="0" err="1"/>
              <a:t>kasih</a:t>
            </a:r>
            <a:r>
              <a:rPr lang="en-US" sz="2400" b="1" i="1" dirty="0"/>
              <a:t> </a:t>
            </a:r>
            <a:r>
              <a:rPr lang="en-US" sz="2400" b="1" i="1" dirty="0" err="1"/>
              <a:t>sayang</a:t>
            </a:r>
            <a:r>
              <a:rPr lang="en-US" sz="2400" b="1" i="1" dirty="0"/>
              <a:t> </a:t>
            </a:r>
            <a:r>
              <a:rPr lang="en-US" sz="2400" b="1" i="1" dirty="0" err="1"/>
              <a:t>dan</a:t>
            </a:r>
            <a:r>
              <a:rPr lang="en-US" sz="2400" b="1" i="1" dirty="0"/>
              <a:t> </a:t>
            </a:r>
            <a:r>
              <a:rPr lang="en-US" sz="2400" b="1" i="1" dirty="0" err="1"/>
              <a:t>kekalkanlah</a:t>
            </a:r>
            <a:r>
              <a:rPr lang="en-US" sz="2400" b="1" i="1" dirty="0"/>
              <a:t> </a:t>
            </a:r>
            <a:r>
              <a:rPr lang="en-US" sz="2400" b="1" i="1" dirty="0" err="1"/>
              <a:t>perpaduan</a:t>
            </a:r>
            <a:r>
              <a:rPr lang="en-US" sz="2400" b="1" i="1" dirty="0"/>
              <a:t> </a:t>
            </a:r>
            <a:r>
              <a:rPr lang="en-US" sz="2400" b="1" i="1" dirty="0" err="1"/>
              <a:t>dalam</a:t>
            </a:r>
            <a:r>
              <a:rPr lang="en-US" sz="2400" b="1" i="1" dirty="0"/>
              <a:t> </a:t>
            </a:r>
            <a:r>
              <a:rPr lang="en-US" sz="2400" b="1" i="1" dirty="0" err="1"/>
              <a:t>kalangan</a:t>
            </a:r>
            <a:r>
              <a:rPr lang="en-US" sz="2400" b="1" i="1" dirty="0"/>
              <a:t> kami. </a:t>
            </a:r>
            <a:r>
              <a:rPr lang="en-US" sz="2400" b="1" i="1" dirty="0" err="1"/>
              <a:t>Semoga</a:t>
            </a:r>
            <a:r>
              <a:rPr lang="en-US" sz="2400" b="1" i="1" dirty="0"/>
              <a:t> </a:t>
            </a:r>
            <a:r>
              <a:rPr lang="en-US" sz="2400" b="1" i="1" dirty="0" err="1"/>
              <a:t>dengannya</a:t>
            </a:r>
            <a:r>
              <a:rPr lang="en-US" sz="2400" b="1" i="1" dirty="0"/>
              <a:t> kami </a:t>
            </a:r>
            <a:r>
              <a:rPr lang="en-US" sz="2400" b="1" i="1" dirty="0" err="1"/>
              <a:t>sentiasa</a:t>
            </a:r>
            <a:r>
              <a:rPr lang="en-US" sz="2400" b="1" i="1" dirty="0"/>
              <a:t> </a:t>
            </a:r>
            <a:r>
              <a:rPr lang="en-US" sz="2400" b="1" i="1" dirty="0" err="1"/>
              <a:t>hidup</a:t>
            </a:r>
            <a:r>
              <a:rPr lang="en-US" sz="2400" b="1" i="1" dirty="0"/>
              <a:t> </a:t>
            </a:r>
            <a:r>
              <a:rPr lang="en-US" sz="2400" b="1" i="1" dirty="0" err="1"/>
              <a:t>aman</a:t>
            </a:r>
            <a:r>
              <a:rPr lang="en-US" sz="2400" b="1" i="1" dirty="0"/>
              <a:t> </a:t>
            </a:r>
            <a:r>
              <a:rPr lang="en-US" sz="2400" b="1" i="1" dirty="0" err="1"/>
              <a:t>damai</a:t>
            </a:r>
            <a:r>
              <a:rPr lang="en-US" sz="2400" b="1" i="1" dirty="0"/>
              <a:t>, </a:t>
            </a:r>
            <a:r>
              <a:rPr lang="en-US" sz="2400" b="1" i="1" dirty="0" err="1"/>
              <a:t>sejahtera</a:t>
            </a:r>
            <a:r>
              <a:rPr lang="en-US" sz="2400" b="1" i="1" dirty="0"/>
              <a:t> </a:t>
            </a:r>
            <a:r>
              <a:rPr lang="en-US" sz="2400" b="1" i="1" dirty="0" err="1"/>
              <a:t>dan</a:t>
            </a:r>
            <a:r>
              <a:rPr lang="en-US" sz="2400" b="1" i="1" dirty="0"/>
              <a:t> </a:t>
            </a:r>
            <a:r>
              <a:rPr lang="en-US" sz="2400" b="1" i="1" dirty="0" err="1"/>
              <a:t>selamat</a:t>
            </a:r>
            <a:r>
              <a:rPr lang="en-US" sz="2400" b="1" i="1" dirty="0"/>
              <a:t> </a:t>
            </a:r>
            <a:r>
              <a:rPr lang="en-US" sz="2400" b="1" i="1" dirty="0" err="1"/>
              <a:t>sepanjang</a:t>
            </a:r>
            <a:r>
              <a:rPr lang="en-US" sz="2400" b="1" i="1" dirty="0"/>
              <a:t> zaman.</a:t>
            </a:r>
            <a:endParaRPr lang="en-US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291708"/>
            <a:ext cx="8696325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6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33400" y="4191000"/>
            <a:ext cx="830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Tuhan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kami,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engkau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mengubah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hati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kami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selepas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Engkau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memberi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hidayah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kepada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kami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kurniakanlah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kami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rahmat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di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sisiMu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Engkaulah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Maha</a:t>
            </a:r>
            <a:r>
              <a:rPr lang="en-GB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Arial Unicode MS" pitchFamily="34" charset="-128"/>
                <a:cs typeface="Arial" pitchFamily="34" charset="0"/>
              </a:rPr>
              <a:t>Pemberi</a:t>
            </a:r>
            <a:endParaRPr lang="en-GB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" y="1828800"/>
            <a:ext cx="79248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4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2" name="Down Arrow Callout 1"/>
          <p:cNvSpPr/>
          <p:nvPr/>
        </p:nvSpPr>
        <p:spPr>
          <a:xfrm>
            <a:off x="1332841" y="1935298"/>
            <a:ext cx="6477594" cy="27048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41" y="1916066"/>
            <a:ext cx="6858594" cy="21033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19135" y="4659366"/>
            <a:ext cx="67818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Ya</a:t>
            </a:r>
            <a:r>
              <a:rPr lang="en-GB" sz="2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Allah, </a:t>
            </a:r>
            <a:r>
              <a:rPr lang="en-GB" sz="2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Ya</a:t>
            </a:r>
            <a:r>
              <a:rPr lang="en-GB" sz="2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Tuhan</a:t>
            </a:r>
            <a:r>
              <a:rPr lang="en-GB" sz="2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kami, </a:t>
            </a:r>
            <a:r>
              <a:rPr lang="en-GB" sz="2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anugerahkanlah</a:t>
            </a:r>
            <a:r>
              <a:rPr lang="en-GB" sz="2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kami </a:t>
            </a:r>
            <a:r>
              <a:rPr lang="en-GB" sz="2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dengan</a:t>
            </a:r>
            <a:r>
              <a:rPr lang="ar-SA" sz="2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kebaikan</a:t>
            </a:r>
            <a:r>
              <a:rPr lang="en-GB" sz="2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di </a:t>
            </a:r>
            <a:r>
              <a:rPr lang="en-GB" sz="2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dunia</a:t>
            </a:r>
            <a:r>
              <a:rPr lang="en-GB" sz="2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dan</a:t>
            </a:r>
            <a:r>
              <a:rPr lang="en-GB" sz="2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di </a:t>
            </a:r>
            <a:r>
              <a:rPr lang="en-GB" sz="2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akhirat</a:t>
            </a:r>
            <a:r>
              <a:rPr lang="en-GB" sz="2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, </a:t>
            </a:r>
            <a:r>
              <a:rPr lang="en-GB" sz="2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serta</a:t>
            </a:r>
            <a:r>
              <a:rPr lang="en-GB" sz="2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jauhilah</a:t>
            </a:r>
            <a:r>
              <a:rPr lang="en-GB" sz="2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kami </a:t>
            </a:r>
            <a:r>
              <a:rPr lang="en-GB" sz="2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daripada</a:t>
            </a:r>
            <a:r>
              <a:rPr lang="en-GB" sz="2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azab</a:t>
            </a:r>
            <a:r>
              <a:rPr lang="en-GB" sz="2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api</a:t>
            </a:r>
            <a:r>
              <a:rPr lang="en-GB" sz="2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neraka</a:t>
            </a:r>
            <a:r>
              <a:rPr lang="en-GB" sz="2800" i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264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36" y="1582739"/>
            <a:ext cx="8428964" cy="3484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81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11163"/>
            <a:ext cx="9134475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8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0735" y="1337101"/>
            <a:ext cx="26212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Syahadah</a:t>
            </a:r>
            <a:r>
              <a:rPr lang="en-US" sz="4800" b="1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;</a:t>
            </a:r>
            <a:endParaRPr lang="en-US" sz="4800" b="1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" y="2186831"/>
            <a:ext cx="87058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84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6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Rectangle 4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0735" y="1337101"/>
            <a:ext cx="216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Selawat</a:t>
            </a:r>
            <a:r>
              <a:rPr lang="en-US" sz="4800" b="1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;</a:t>
            </a:r>
            <a:endParaRPr lang="en-US" sz="4800" b="1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2024063"/>
            <a:ext cx="783907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0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0735" y="1337101"/>
            <a:ext cx="40553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Pesanan</a:t>
            </a:r>
            <a:r>
              <a:rPr lang="en-US" sz="4800" b="1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Taqwa</a:t>
            </a:r>
            <a:r>
              <a:rPr lang="en-US" sz="4800" b="1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;</a:t>
            </a:r>
            <a:endParaRPr lang="en-US" sz="4800" b="1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8" y="2438400"/>
            <a:ext cx="77724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20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2743200" y="2541107"/>
            <a:ext cx="4529205" cy="274320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ES" sz="2800" b="1" dirty="0" err="1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arilah</a:t>
            </a:r>
            <a:r>
              <a:rPr lang="es-ES" sz="2800" b="1" dirty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s-ES" sz="28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meningkatkan</a:t>
            </a:r>
            <a:r>
              <a:rPr lang="es-ES" sz="28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ketakwaan</a:t>
            </a:r>
            <a:r>
              <a:rPr lang="es-ES" sz="28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</a:t>
            </a:r>
            <a:r>
              <a:rPr lang="es-ES" sz="28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s-ES" sz="28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Allah</a:t>
            </a:r>
            <a:r>
              <a:rPr lang="es-ES" sz="2800" b="1" dirty="0" smtClean="0">
                <a:solidFill>
                  <a:srgbClr val="0000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SWT</a:t>
            </a:r>
            <a:endParaRPr lang="en-US" sz="2800" b="1" dirty="0">
              <a:solidFill>
                <a:srgbClr val="0000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10236" y="1174421"/>
            <a:ext cx="4222541" cy="1225899"/>
          </a:xfrm>
          <a:prstGeom prst="round2Diag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Melaksanakan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segala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perintah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4486331" y="5371453"/>
            <a:ext cx="4086330" cy="1225899"/>
          </a:xfrm>
          <a:prstGeom prst="round2Diag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F0D2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Menjauhi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F0D2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F0D2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segala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F0D2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F0D2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larangan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1F0D2D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-Nya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F0D2D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Curved Right Arrow 14"/>
          <p:cNvSpPr/>
          <p:nvPr/>
        </p:nvSpPr>
        <p:spPr>
          <a:xfrm rot="18496200" flipV="1">
            <a:off x="503818" y="2492333"/>
            <a:ext cx="2075140" cy="2006811"/>
          </a:xfrm>
          <a:prstGeom prst="curved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urved Up Arrow 15"/>
          <p:cNvSpPr/>
          <p:nvPr/>
        </p:nvSpPr>
        <p:spPr>
          <a:xfrm rot="14586419" flipH="1">
            <a:off x="7226290" y="3554212"/>
            <a:ext cx="1988219" cy="1363313"/>
          </a:xfrm>
          <a:prstGeom prst="curvedUp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38800" y="955417"/>
            <a:ext cx="2333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C000"/>
                </a:solidFill>
                <a:latin typeface="Berlin Sans FB Demi" pitchFamily="34" charset="0"/>
              </a:rPr>
              <a:t>Seruan</a:t>
            </a:r>
            <a:r>
              <a:rPr lang="en-US" sz="4400" dirty="0" smtClean="0">
                <a:solidFill>
                  <a:srgbClr val="FFC000"/>
                </a:solidFill>
                <a:latin typeface="Berlin Sans FB Demi" pitchFamily="34" charset="0"/>
              </a:rPr>
              <a:t>;</a:t>
            </a:r>
            <a:endParaRPr lang="en-US" sz="4400" dirty="0">
              <a:solidFill>
                <a:srgbClr val="FFC000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62000" y="1219200"/>
            <a:ext cx="716280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sv-SE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Calibri" pitchFamily="34" charset="0"/>
                <a:cs typeface="Times New Roman" pitchFamily="18" charset="0"/>
              </a:rPr>
              <a:t>ajuk </a:t>
            </a:r>
            <a:r>
              <a:rPr kumimoji="0" lang="sv-SE" sz="6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  <a:ea typeface="Calibri" pitchFamily="34" charset="0"/>
                <a:cs typeface="Times New Roman" pitchFamily="18" charset="0"/>
              </a:rPr>
              <a:t>khutbah :</a:t>
            </a:r>
          </a:p>
          <a:p>
            <a:pPr algn="ctr"/>
            <a:endParaRPr lang="en-US" sz="20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nard MT Condensed" pitchFamily="18" charset="0"/>
            </a:endParaRPr>
          </a:p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eestyle Script" pitchFamily="66" charset="0"/>
              </a:rPr>
              <a:t>Kasih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eestyle Script" pitchFamily="66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eestyle Script" pitchFamily="66" charset="0"/>
              </a:rPr>
              <a:t>Sayang</a:t>
            </a:r>
            <a:endParaRPr lang="en-US" sz="8000" b="1" spc="50" dirty="0" smtClean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eestyle Script" pitchFamily="66" charset="0"/>
            </a:endParaRPr>
          </a:p>
          <a:p>
            <a:pPr algn="ctr"/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eestyle Script" pitchFamily="66" charset="0"/>
              </a:rPr>
              <a:t>Pelengkap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eestyle Script" pitchFamily="66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eestyle Script" pitchFamily="66" charset="0"/>
              </a:rPr>
              <a:t>Kesejahteraan</a:t>
            </a:r>
            <a:endParaRPr lang="en-US" sz="8000" b="1" spc="50" dirty="0">
              <a:ln w="11430"/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7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4925" y="23813"/>
            <a:ext cx="9007475" cy="982662"/>
            <a:chOff x="71085" y="608481"/>
            <a:chExt cx="9007601" cy="611837"/>
          </a:xfrm>
        </p:grpSpPr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71085" y="608481"/>
              <a:ext cx="9007601" cy="611837"/>
              <a:chOff x="1" y="1"/>
              <a:chExt cx="9143999" cy="671994"/>
            </a:xfrm>
          </p:grpSpPr>
          <p:pic>
            <p:nvPicPr>
              <p:cNvPr id="8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2"/>
                <a:ext cx="761999" cy="671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3" descr="C:\Users\asari\AppData\Local\Temp\Rar$DRa0.764\LOGO JAKIM EDITED.pn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305988" y="1"/>
                <a:ext cx="838012" cy="67199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7" name="Rectangle 6"/>
            <p:cNvSpPr/>
            <p:nvPr/>
          </p:nvSpPr>
          <p:spPr bwMode="auto">
            <a:xfrm>
              <a:off x="1776759" y="758645"/>
              <a:ext cx="5662206" cy="28744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50" dirty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KHUTBAH </a:t>
              </a:r>
              <a:r>
                <a:rPr lang="en-US" sz="24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  <a:cs typeface="+mn-cs"/>
                </a:rPr>
                <a:t>KHAS IDULFITRI 1439H</a:t>
              </a:r>
              <a:endParaRPr lang="en-US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143000" y="1676400"/>
            <a:ext cx="7073900" cy="1600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Bersyukur</a:t>
            </a:r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kita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ke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hadrat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Allah SWT 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atas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limpahan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rahmat-Nya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dapat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kita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berhimpun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sekali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lagi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di 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rumah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Allah 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ini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bagi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merayakan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‘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Idul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Fitri</a:t>
            </a:r>
            <a:r>
              <a:rPr lang="en-US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173480" y="3657600"/>
            <a:ext cx="7073900" cy="167640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Semoga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matlamat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puasa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Ramadan yang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menjadikan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kita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insan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yang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bertakwa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terus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kekal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dalam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golongan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i="1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Muttaqin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seterusnya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beroleh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kejayaan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di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dunia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dan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dirty="0" err="1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akhirat</a:t>
            </a:r>
            <a:r>
              <a:rPr lang="en-US" dirty="0">
                <a:solidFill>
                  <a:srgbClr val="1F0D2D"/>
                </a:solidFill>
                <a:latin typeface="Aharoni" pitchFamily="2" charset="-79"/>
                <a:cs typeface="Aharoni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559</TotalTime>
  <Words>879</Words>
  <Application>Microsoft Office PowerPoint</Application>
  <PresentationFormat>On-screen Show (4:3)</PresentationFormat>
  <Paragraphs>92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Executive</vt:lpstr>
      <vt:lpstr>1_Executive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SPPIM8</dc:creator>
  <cp:lastModifiedBy>maizuriah</cp:lastModifiedBy>
  <cp:revision>45</cp:revision>
  <dcterms:created xsi:type="dcterms:W3CDTF">2018-06-09T03:46:06Z</dcterms:created>
  <dcterms:modified xsi:type="dcterms:W3CDTF">2018-06-13T04:57:24Z</dcterms:modified>
</cp:coreProperties>
</file>