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6600CC"/>
    <a:srgbClr val="FF0066"/>
    <a:srgbClr val="996600"/>
    <a:srgbClr val="6600FF"/>
    <a:srgbClr val="800000"/>
    <a:srgbClr val="FF00FF"/>
    <a:srgbClr val="FF6600"/>
    <a:srgbClr val="006699"/>
    <a:srgbClr val="00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90" d="100"/>
          <a:sy n="90" d="100"/>
        </p:scale>
        <p:origin x="-510" y="-402"/>
      </p:cViewPr>
      <p:guideLst>
        <p:guide orient="horz" pos="2160"/>
        <p:guide pos="2880"/>
      </p:guideLst>
    </p:cSldViewPr>
  </p:slideViewPr>
  <p:notesTextViewPr>
    <p:cViewPr>
      <p:scale>
        <a:sx n="1" d="1"/>
        <a:sy n="1" d="1"/>
      </p:scale>
      <p:origin x="0" y="0"/>
    </p:cViewPr>
  </p:notesTextViewPr>
  <p:sorterViewPr>
    <p:cViewPr>
      <p:scale>
        <a:sx n="100" d="100"/>
        <a:sy n="100" d="100"/>
      </p:scale>
      <p:origin x="0" y="1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DB41B-5227-4A56-809B-35476BD49E79}"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en-US"/>
        </a:p>
      </dgm:t>
    </dgm:pt>
    <dgm:pt modelId="{6ADF2D1B-087D-4A3C-ABD5-FBF2FECA51E5}">
      <dgm:prSet custT="1">
        <dgm:style>
          <a:lnRef idx="3">
            <a:schemeClr val="lt1"/>
          </a:lnRef>
          <a:fillRef idx="1">
            <a:schemeClr val="dk1"/>
          </a:fillRef>
          <a:effectRef idx="1">
            <a:schemeClr val="dk1"/>
          </a:effectRef>
          <a:fontRef idx="minor">
            <a:schemeClr val="lt1"/>
          </a:fontRef>
        </dgm:style>
      </dgm:prSet>
      <dgm:spPr/>
      <dgm:t>
        <a:bodyPr/>
        <a:lstStyle/>
        <a:p>
          <a:pPr algn="ctr" rtl="0"/>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kesempatan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Jumaat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mulia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berpesan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sidang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Jumaat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sekalian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BA4CCC42-C9D2-4370-8589-719D075E101B}" type="parTrans" cxnId="{93070B8D-7D5B-4EEC-9367-DC55E51886AB}">
      <dgm:prSet/>
      <dgm:spPr/>
      <dgm:t>
        <a:bodyPr/>
        <a:lstStyle/>
        <a:p>
          <a:pPr algn="ctr"/>
          <a:endParaRPr lang="en-US" sz="2200">
            <a:latin typeface="Georgia" pitchFamily="18" charset="0"/>
          </a:endParaRPr>
        </a:p>
      </dgm:t>
    </dgm:pt>
    <dgm:pt modelId="{15924129-DD51-4E14-AE09-B9C5751B00F4}" type="sibTrans" cxnId="{93070B8D-7D5B-4EEC-9367-DC55E51886AB}">
      <dgm:prSet/>
      <dgm:spPr/>
      <dgm:t>
        <a:bodyPr/>
        <a:lstStyle/>
        <a:p>
          <a:pPr algn="ctr"/>
          <a:endParaRPr lang="en-US" sz="2200">
            <a:latin typeface="Georgia" pitchFamily="18" charset="0"/>
          </a:endParaRPr>
        </a:p>
      </dgm:t>
    </dgm:pt>
    <dgm:pt modelId="{CAAF5506-B380-41FA-B658-536641050AAE}">
      <dgm:prSet custT="1"/>
      <dgm:spPr>
        <a:solidFill>
          <a:srgbClr val="FFFF00"/>
        </a:solidFill>
      </dgm:spPr>
      <dgm:t>
        <a:bodyPr/>
        <a:lstStyle/>
        <a:p>
          <a:pPr algn="ctr" rtl="0"/>
          <a:endPar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a:p>
          <a:pPr algn="ct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Marilah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sama-sama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meningkatkan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ketakwaan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memperkukuhkan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pengabdian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kepada-Nya</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melaksanakan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segala</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perintah</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dan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meninggalkan</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segala</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larangan-Nya</a:t>
          </a:r>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p>
        <a:p>
          <a:pPr algn="ctr" rtl="0"/>
          <a:r>
            <a:rPr lang="es-E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1E0DEEB9-0737-41E0-ABB3-04404A123F64}" type="parTrans" cxnId="{1C50FAD9-E9CF-45EC-9525-F529C3FE4D01}">
      <dgm:prSet/>
      <dgm:spPr/>
      <dgm:t>
        <a:bodyPr/>
        <a:lstStyle/>
        <a:p>
          <a:pPr algn="ctr"/>
          <a:endParaRPr lang="en-US" sz="2200">
            <a:latin typeface="Georgia" pitchFamily="18" charset="0"/>
          </a:endParaRPr>
        </a:p>
      </dgm:t>
    </dgm:pt>
    <dgm:pt modelId="{D1D572C4-9D45-4DF1-A81D-F9C8FA5502EC}" type="sibTrans" cxnId="{1C50FAD9-E9CF-45EC-9525-F529C3FE4D01}">
      <dgm:prSet/>
      <dgm:spPr/>
      <dgm:t>
        <a:bodyPr/>
        <a:lstStyle/>
        <a:p>
          <a:pPr algn="ctr"/>
          <a:endParaRPr lang="en-US" sz="2200">
            <a:latin typeface="Georgia" pitchFamily="18" charset="0"/>
          </a:endParaRPr>
        </a:p>
      </dgm:t>
    </dgm:pt>
    <dgm:pt modelId="{522D84F5-A2BA-4CEE-AB2C-E1B3D8FBD6AC}">
      <dgm:prSet custT="1"/>
      <dgm:spPr>
        <a:solidFill>
          <a:srgbClr val="FFC000"/>
        </a:solidFill>
      </dgm:spPr>
      <dgm:t>
        <a:bodyPr/>
        <a:lstStyle/>
        <a:p>
          <a:pPr algn="ct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Mudah-mudahan kita beroleh kejayaan di dunia dan akhirat.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DD4F6ED7-54B6-456E-87EB-1E56B2D2F6D3}" type="parTrans" cxnId="{4399D1A9-7B7E-4B87-A1D4-F58C7A362E54}">
      <dgm:prSet/>
      <dgm:spPr/>
      <dgm:t>
        <a:bodyPr/>
        <a:lstStyle/>
        <a:p>
          <a:pPr algn="ctr"/>
          <a:endParaRPr lang="en-US" sz="2200">
            <a:latin typeface="Georgia" pitchFamily="18" charset="0"/>
          </a:endParaRPr>
        </a:p>
      </dgm:t>
    </dgm:pt>
    <dgm:pt modelId="{56192D1E-4FAB-49EE-9EEC-D27215FA15D1}" type="sibTrans" cxnId="{4399D1A9-7B7E-4B87-A1D4-F58C7A362E54}">
      <dgm:prSet/>
      <dgm:spPr/>
      <dgm:t>
        <a:bodyPr/>
        <a:lstStyle/>
        <a:p>
          <a:pPr algn="ctr"/>
          <a:endParaRPr lang="en-US" sz="2200">
            <a:latin typeface="Georgia" pitchFamily="18" charset="0"/>
          </a:endParaRPr>
        </a:p>
      </dgm:t>
    </dgm:pt>
    <dgm:pt modelId="{D3203BC0-010E-438D-ACD3-B1E1CDA66DD6}" type="pres">
      <dgm:prSet presAssocID="{908DB41B-5227-4A56-809B-35476BD49E79}" presName="Name0" presStyleCnt="0">
        <dgm:presLayoutVars>
          <dgm:dir/>
          <dgm:animLvl val="lvl"/>
          <dgm:resizeHandles val="exact"/>
        </dgm:presLayoutVars>
      </dgm:prSet>
      <dgm:spPr/>
      <dgm:t>
        <a:bodyPr/>
        <a:lstStyle/>
        <a:p>
          <a:endParaRPr lang="en-US"/>
        </a:p>
      </dgm:t>
    </dgm:pt>
    <dgm:pt modelId="{408FC83B-4274-48DB-98D3-047916935675}" type="pres">
      <dgm:prSet presAssocID="{522D84F5-A2BA-4CEE-AB2C-E1B3D8FBD6AC}" presName="boxAndChildren" presStyleCnt="0"/>
      <dgm:spPr/>
      <dgm:t>
        <a:bodyPr/>
        <a:lstStyle/>
        <a:p>
          <a:endParaRPr lang="en-US"/>
        </a:p>
      </dgm:t>
    </dgm:pt>
    <dgm:pt modelId="{F378B0E8-C739-4BD1-BEEC-1B63D07BC5FD}" type="pres">
      <dgm:prSet presAssocID="{522D84F5-A2BA-4CEE-AB2C-E1B3D8FBD6AC}" presName="parentTextBox" presStyleLbl="node1" presStyleIdx="0" presStyleCnt="3" custScaleY="50780"/>
      <dgm:spPr/>
      <dgm:t>
        <a:bodyPr/>
        <a:lstStyle/>
        <a:p>
          <a:endParaRPr lang="en-US"/>
        </a:p>
      </dgm:t>
    </dgm:pt>
    <dgm:pt modelId="{091599D8-328E-4736-91A0-79C6304443C7}" type="pres">
      <dgm:prSet presAssocID="{D1D572C4-9D45-4DF1-A81D-F9C8FA5502EC}" presName="sp" presStyleCnt="0"/>
      <dgm:spPr/>
      <dgm:t>
        <a:bodyPr/>
        <a:lstStyle/>
        <a:p>
          <a:endParaRPr lang="en-US"/>
        </a:p>
      </dgm:t>
    </dgm:pt>
    <dgm:pt modelId="{FEABC804-B64F-45C0-B0CD-1985BE206CE6}" type="pres">
      <dgm:prSet presAssocID="{CAAF5506-B380-41FA-B658-536641050AAE}" presName="arrowAndChildren" presStyleCnt="0"/>
      <dgm:spPr/>
      <dgm:t>
        <a:bodyPr/>
        <a:lstStyle/>
        <a:p>
          <a:endParaRPr lang="en-US"/>
        </a:p>
      </dgm:t>
    </dgm:pt>
    <dgm:pt modelId="{8146B8A6-6EB7-4BE4-B658-5AA24820E4F6}" type="pres">
      <dgm:prSet presAssocID="{CAAF5506-B380-41FA-B658-536641050AAE}" presName="parentTextArrow" presStyleLbl="node1" presStyleIdx="1" presStyleCnt="3"/>
      <dgm:spPr/>
      <dgm:t>
        <a:bodyPr/>
        <a:lstStyle/>
        <a:p>
          <a:endParaRPr lang="en-US"/>
        </a:p>
      </dgm:t>
    </dgm:pt>
    <dgm:pt modelId="{81386F29-585D-406C-BCDA-37313F784B5A}" type="pres">
      <dgm:prSet presAssocID="{15924129-DD51-4E14-AE09-B9C5751B00F4}" presName="sp" presStyleCnt="0"/>
      <dgm:spPr/>
      <dgm:t>
        <a:bodyPr/>
        <a:lstStyle/>
        <a:p>
          <a:endParaRPr lang="en-US"/>
        </a:p>
      </dgm:t>
    </dgm:pt>
    <dgm:pt modelId="{AF7C3EC0-50FD-421A-8C82-3B1418722A0E}" type="pres">
      <dgm:prSet presAssocID="{6ADF2D1B-087D-4A3C-ABD5-FBF2FECA51E5}" presName="arrowAndChildren" presStyleCnt="0"/>
      <dgm:spPr/>
      <dgm:t>
        <a:bodyPr/>
        <a:lstStyle/>
        <a:p>
          <a:endParaRPr lang="en-US"/>
        </a:p>
      </dgm:t>
    </dgm:pt>
    <dgm:pt modelId="{70C9EF2E-5748-493E-965F-BB00DB3A3442}" type="pres">
      <dgm:prSet presAssocID="{6ADF2D1B-087D-4A3C-ABD5-FBF2FECA51E5}" presName="parentTextArrow" presStyleLbl="node1" presStyleIdx="2" presStyleCnt="3" custScaleY="62615"/>
      <dgm:spPr/>
      <dgm:t>
        <a:bodyPr/>
        <a:lstStyle/>
        <a:p>
          <a:endParaRPr lang="en-US"/>
        </a:p>
      </dgm:t>
    </dgm:pt>
  </dgm:ptLst>
  <dgm:cxnLst>
    <dgm:cxn modelId="{C553731E-EFC7-43F2-AD65-E5F825ACBC97}" type="presOf" srcId="{522D84F5-A2BA-4CEE-AB2C-E1B3D8FBD6AC}" destId="{F378B0E8-C739-4BD1-BEEC-1B63D07BC5FD}" srcOrd="0" destOrd="0" presId="urn:microsoft.com/office/officeart/2005/8/layout/process4"/>
    <dgm:cxn modelId="{8FD92C69-2157-45A9-BCEA-E70553B8B238}" type="presOf" srcId="{CAAF5506-B380-41FA-B658-536641050AAE}" destId="{8146B8A6-6EB7-4BE4-B658-5AA24820E4F6}" srcOrd="0" destOrd="0" presId="urn:microsoft.com/office/officeart/2005/8/layout/process4"/>
    <dgm:cxn modelId="{B43FA132-28F6-46F3-B7D6-76932C16553E}" type="presOf" srcId="{908DB41B-5227-4A56-809B-35476BD49E79}" destId="{D3203BC0-010E-438D-ACD3-B1E1CDA66DD6}" srcOrd="0" destOrd="0" presId="urn:microsoft.com/office/officeart/2005/8/layout/process4"/>
    <dgm:cxn modelId="{4399D1A9-7B7E-4B87-A1D4-F58C7A362E54}" srcId="{908DB41B-5227-4A56-809B-35476BD49E79}" destId="{522D84F5-A2BA-4CEE-AB2C-E1B3D8FBD6AC}" srcOrd="2" destOrd="0" parTransId="{DD4F6ED7-54B6-456E-87EB-1E56B2D2F6D3}" sibTransId="{56192D1E-4FAB-49EE-9EEC-D27215FA15D1}"/>
    <dgm:cxn modelId="{1C50FAD9-E9CF-45EC-9525-F529C3FE4D01}" srcId="{908DB41B-5227-4A56-809B-35476BD49E79}" destId="{CAAF5506-B380-41FA-B658-536641050AAE}" srcOrd="1" destOrd="0" parTransId="{1E0DEEB9-0737-41E0-ABB3-04404A123F64}" sibTransId="{D1D572C4-9D45-4DF1-A81D-F9C8FA5502EC}"/>
    <dgm:cxn modelId="{3E688933-AB25-4A01-BA58-68F4D0E891BC}" type="presOf" srcId="{6ADF2D1B-087D-4A3C-ABD5-FBF2FECA51E5}" destId="{70C9EF2E-5748-493E-965F-BB00DB3A3442}" srcOrd="0" destOrd="0" presId="urn:microsoft.com/office/officeart/2005/8/layout/process4"/>
    <dgm:cxn modelId="{93070B8D-7D5B-4EEC-9367-DC55E51886AB}" srcId="{908DB41B-5227-4A56-809B-35476BD49E79}" destId="{6ADF2D1B-087D-4A3C-ABD5-FBF2FECA51E5}" srcOrd="0" destOrd="0" parTransId="{BA4CCC42-C9D2-4370-8589-719D075E101B}" sibTransId="{15924129-DD51-4E14-AE09-B9C5751B00F4}"/>
    <dgm:cxn modelId="{DD55EB83-1AD8-41AD-BE95-F729C245FE4A}" type="presParOf" srcId="{D3203BC0-010E-438D-ACD3-B1E1CDA66DD6}" destId="{408FC83B-4274-48DB-98D3-047916935675}" srcOrd="0" destOrd="0" presId="urn:microsoft.com/office/officeart/2005/8/layout/process4"/>
    <dgm:cxn modelId="{B4FF7B97-B7CF-4797-A266-D25553E1C0D9}" type="presParOf" srcId="{408FC83B-4274-48DB-98D3-047916935675}" destId="{F378B0E8-C739-4BD1-BEEC-1B63D07BC5FD}" srcOrd="0" destOrd="0" presId="urn:microsoft.com/office/officeart/2005/8/layout/process4"/>
    <dgm:cxn modelId="{9FEF9E88-F589-4B3B-B026-C0ADBCA2FFC9}" type="presParOf" srcId="{D3203BC0-010E-438D-ACD3-B1E1CDA66DD6}" destId="{091599D8-328E-4736-91A0-79C6304443C7}" srcOrd="1" destOrd="0" presId="urn:microsoft.com/office/officeart/2005/8/layout/process4"/>
    <dgm:cxn modelId="{6177ACA5-B645-413D-BC23-154604F39316}" type="presParOf" srcId="{D3203BC0-010E-438D-ACD3-B1E1CDA66DD6}" destId="{FEABC804-B64F-45C0-B0CD-1985BE206CE6}" srcOrd="2" destOrd="0" presId="urn:microsoft.com/office/officeart/2005/8/layout/process4"/>
    <dgm:cxn modelId="{64BFB694-9740-452B-89AB-6DE8D51BBB00}" type="presParOf" srcId="{FEABC804-B64F-45C0-B0CD-1985BE206CE6}" destId="{8146B8A6-6EB7-4BE4-B658-5AA24820E4F6}" srcOrd="0" destOrd="0" presId="urn:microsoft.com/office/officeart/2005/8/layout/process4"/>
    <dgm:cxn modelId="{62248E48-37F5-4255-9EAC-1E9E2D3B20FD}" type="presParOf" srcId="{D3203BC0-010E-438D-ACD3-B1E1CDA66DD6}" destId="{81386F29-585D-406C-BCDA-37313F784B5A}" srcOrd="3" destOrd="0" presId="urn:microsoft.com/office/officeart/2005/8/layout/process4"/>
    <dgm:cxn modelId="{C6DA7B52-82D0-43F3-9A2A-736FEF936F49}" type="presParOf" srcId="{D3203BC0-010E-438D-ACD3-B1E1CDA66DD6}" destId="{AF7C3EC0-50FD-421A-8C82-3B1418722A0E}" srcOrd="4" destOrd="0" presId="urn:microsoft.com/office/officeart/2005/8/layout/process4"/>
    <dgm:cxn modelId="{76D117D4-2C93-443A-819A-3F34DF883393}" type="presParOf" srcId="{AF7C3EC0-50FD-421A-8C82-3B1418722A0E}" destId="{70C9EF2E-5748-493E-965F-BB00DB3A3442}"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A55567-17A3-4261-B5B1-E8911D71C4A3}"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336300A1-1892-43CB-A9B6-CCE7D3AA9AD4}">
      <dgm:prSet custT="1"/>
      <dgm:spPr/>
      <dgm:t>
        <a:bodyPr/>
        <a:lstStyle/>
        <a:p>
          <a:pPr rtl="0"/>
          <a:r>
            <a:rPr lang="en-US" sz="2200" b="0" u="sng"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Pertama</a:t>
          </a:r>
          <a:r>
            <a:rPr lang="en-US" sz="2200" b="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patuh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secara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berkekalan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mampu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mengubah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manusia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baik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berkualiti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117381FE-782A-43A6-B343-AA2348DFCDFB}" type="parTrans" cxnId="{4F64D7E2-D6E9-4736-AAA1-E43A6590D45C}">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51CF30B4-55C0-4287-B757-83D9F2D34BB1}" type="sibTrans" cxnId="{4F64D7E2-D6E9-4736-AAA1-E43A6590D45C}">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FC8C0774-FDA7-4DD7-8595-AFAA48F30F57}">
      <dgm:prSet custT="1"/>
      <dgm:spPr/>
      <dgm:t>
        <a:bodyPr/>
        <a:lstStyle/>
        <a:p>
          <a:pPr rtl="0"/>
          <a:r>
            <a:rPr lang="en-US" sz="2200" b="0" u="sng"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Kedua</a:t>
          </a:r>
          <a:r>
            <a:rPr lang="en-US" sz="2200" b="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wujudnya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dorongan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ketaatan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pernah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terhenti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merupakan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rahmat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kelebihan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dikurniakan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hamba-Nya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kebaikan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ikhlas</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serta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dalil</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keredhaan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B77D53F9-2002-465F-9843-6245608F010D}" type="parTrans" cxnId="{412D6237-40AF-4887-97DE-263FC55C8309}">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66898027-3481-4C65-8DF1-6F0B63FA7849}" type="sibTrans" cxnId="{412D6237-40AF-4887-97DE-263FC55C8309}">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E68D880-3880-4FE4-A8D0-C9702CB282D1}">
      <dgm:prSet custT="1"/>
      <dgm:spPr/>
      <dgm:t>
        <a:bodyPr/>
        <a:lstStyle/>
        <a:p>
          <a:pPr rtl="0">
            <a:tabLst/>
          </a:pPr>
          <a:r>
            <a:rPr lang="en-US" sz="2200" b="0" u="sng"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Ketiga</a:t>
          </a:r>
          <a:r>
            <a:rPr lang="en-US" sz="2200" b="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penuh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keimanan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mensyirikkan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23E28B12-3E8A-4055-BAA0-347D91BF6097}" type="parTrans" cxnId="{7B4A461A-B2E5-4FF9-A9AA-2ADC3077F079}">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B86A05C-F271-4D74-834B-206F1414734D}" type="sibTrans" cxnId="{7B4A461A-B2E5-4FF9-A9AA-2ADC3077F079}">
      <dgm:prSet/>
      <dgm:spPr/>
      <dgm:t>
        <a:bodyPr/>
        <a:lstStyle/>
        <a:p>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4A6CEDC4-3126-430F-8A19-0B159EE2B628}" type="pres">
      <dgm:prSet presAssocID="{90A55567-17A3-4261-B5B1-E8911D71C4A3}" presName="linear" presStyleCnt="0">
        <dgm:presLayoutVars>
          <dgm:animLvl val="lvl"/>
          <dgm:resizeHandles val="exact"/>
        </dgm:presLayoutVars>
      </dgm:prSet>
      <dgm:spPr/>
      <dgm:t>
        <a:bodyPr/>
        <a:lstStyle/>
        <a:p>
          <a:endParaRPr lang="en-US"/>
        </a:p>
      </dgm:t>
    </dgm:pt>
    <dgm:pt modelId="{2A48A04F-63B4-42A5-90EC-47FBFB06B1D3}" type="pres">
      <dgm:prSet presAssocID="{336300A1-1892-43CB-A9B6-CCE7D3AA9AD4}" presName="parentText" presStyleLbl="node1" presStyleIdx="0" presStyleCnt="3">
        <dgm:presLayoutVars>
          <dgm:chMax val="0"/>
          <dgm:bulletEnabled val="1"/>
        </dgm:presLayoutVars>
      </dgm:prSet>
      <dgm:spPr/>
      <dgm:t>
        <a:bodyPr/>
        <a:lstStyle/>
        <a:p>
          <a:endParaRPr lang="en-US"/>
        </a:p>
      </dgm:t>
    </dgm:pt>
    <dgm:pt modelId="{78826D32-9C08-43DC-89BB-25135C296F33}" type="pres">
      <dgm:prSet presAssocID="{51CF30B4-55C0-4287-B757-83D9F2D34BB1}" presName="spacer" presStyleCnt="0"/>
      <dgm:spPr/>
      <dgm:t>
        <a:bodyPr/>
        <a:lstStyle/>
        <a:p>
          <a:endParaRPr lang="en-US"/>
        </a:p>
      </dgm:t>
    </dgm:pt>
    <dgm:pt modelId="{2B3DD8D3-B12B-40ED-9CB2-7121F8AE26B5}" type="pres">
      <dgm:prSet presAssocID="{FC8C0774-FDA7-4DD7-8595-AFAA48F30F57}" presName="parentText" presStyleLbl="node1" presStyleIdx="1" presStyleCnt="3">
        <dgm:presLayoutVars>
          <dgm:chMax val="0"/>
          <dgm:bulletEnabled val="1"/>
        </dgm:presLayoutVars>
      </dgm:prSet>
      <dgm:spPr/>
      <dgm:t>
        <a:bodyPr/>
        <a:lstStyle/>
        <a:p>
          <a:endParaRPr lang="en-US"/>
        </a:p>
      </dgm:t>
    </dgm:pt>
    <dgm:pt modelId="{AEE8B827-CE6C-4D8F-9FD4-95AAC79977A0}" type="pres">
      <dgm:prSet presAssocID="{66898027-3481-4C65-8DF1-6F0B63FA7849}" presName="spacer" presStyleCnt="0"/>
      <dgm:spPr/>
      <dgm:t>
        <a:bodyPr/>
        <a:lstStyle/>
        <a:p>
          <a:endParaRPr lang="en-US"/>
        </a:p>
      </dgm:t>
    </dgm:pt>
    <dgm:pt modelId="{955B260A-8729-4DE9-9D95-F77E19DA686C}" type="pres">
      <dgm:prSet presAssocID="{3E68D880-3880-4FE4-A8D0-C9702CB282D1}" presName="parentText" presStyleLbl="node1" presStyleIdx="2" presStyleCnt="3">
        <dgm:presLayoutVars>
          <dgm:chMax val="0"/>
          <dgm:bulletEnabled val="1"/>
        </dgm:presLayoutVars>
      </dgm:prSet>
      <dgm:spPr/>
      <dgm:t>
        <a:bodyPr/>
        <a:lstStyle/>
        <a:p>
          <a:endParaRPr lang="en-US"/>
        </a:p>
      </dgm:t>
    </dgm:pt>
  </dgm:ptLst>
  <dgm:cxnLst>
    <dgm:cxn modelId="{412D6237-40AF-4887-97DE-263FC55C8309}" srcId="{90A55567-17A3-4261-B5B1-E8911D71C4A3}" destId="{FC8C0774-FDA7-4DD7-8595-AFAA48F30F57}" srcOrd="1" destOrd="0" parTransId="{B77D53F9-2002-465F-9843-6245608F010D}" sibTransId="{66898027-3481-4C65-8DF1-6F0B63FA7849}"/>
    <dgm:cxn modelId="{E1A507DC-937E-4018-9FFE-71F01C82696E}" type="presOf" srcId="{3E68D880-3880-4FE4-A8D0-C9702CB282D1}" destId="{955B260A-8729-4DE9-9D95-F77E19DA686C}" srcOrd="0" destOrd="0" presId="urn:microsoft.com/office/officeart/2005/8/layout/vList2"/>
    <dgm:cxn modelId="{84E216FF-FD24-42B6-B32C-27C72006338A}" type="presOf" srcId="{90A55567-17A3-4261-B5B1-E8911D71C4A3}" destId="{4A6CEDC4-3126-430F-8A19-0B159EE2B628}" srcOrd="0" destOrd="0" presId="urn:microsoft.com/office/officeart/2005/8/layout/vList2"/>
    <dgm:cxn modelId="{CD2763F4-23FA-4EE9-B80E-64F02B1D5492}" type="presOf" srcId="{FC8C0774-FDA7-4DD7-8595-AFAA48F30F57}" destId="{2B3DD8D3-B12B-40ED-9CB2-7121F8AE26B5}" srcOrd="0" destOrd="0" presId="urn:microsoft.com/office/officeart/2005/8/layout/vList2"/>
    <dgm:cxn modelId="{1BB79D84-D971-40CF-A7AB-E880513FED0B}" type="presOf" srcId="{336300A1-1892-43CB-A9B6-CCE7D3AA9AD4}" destId="{2A48A04F-63B4-42A5-90EC-47FBFB06B1D3}" srcOrd="0" destOrd="0" presId="urn:microsoft.com/office/officeart/2005/8/layout/vList2"/>
    <dgm:cxn modelId="{7B4A461A-B2E5-4FF9-A9AA-2ADC3077F079}" srcId="{90A55567-17A3-4261-B5B1-E8911D71C4A3}" destId="{3E68D880-3880-4FE4-A8D0-C9702CB282D1}" srcOrd="2" destOrd="0" parTransId="{23E28B12-3E8A-4055-BAA0-347D91BF6097}" sibTransId="{3B86A05C-F271-4D74-834B-206F1414734D}"/>
    <dgm:cxn modelId="{4F64D7E2-D6E9-4736-AAA1-E43A6590D45C}" srcId="{90A55567-17A3-4261-B5B1-E8911D71C4A3}" destId="{336300A1-1892-43CB-A9B6-CCE7D3AA9AD4}" srcOrd="0" destOrd="0" parTransId="{117381FE-782A-43A6-B343-AA2348DFCDFB}" sibTransId="{51CF30B4-55C0-4287-B757-83D9F2D34BB1}"/>
    <dgm:cxn modelId="{5E87A698-A68D-4670-8201-4736F8804FC4}" type="presParOf" srcId="{4A6CEDC4-3126-430F-8A19-0B159EE2B628}" destId="{2A48A04F-63B4-42A5-90EC-47FBFB06B1D3}" srcOrd="0" destOrd="0" presId="urn:microsoft.com/office/officeart/2005/8/layout/vList2"/>
    <dgm:cxn modelId="{37354D88-5EFD-4A1B-A994-46E0E7E0A4E0}" type="presParOf" srcId="{4A6CEDC4-3126-430F-8A19-0B159EE2B628}" destId="{78826D32-9C08-43DC-89BB-25135C296F33}" srcOrd="1" destOrd="0" presId="urn:microsoft.com/office/officeart/2005/8/layout/vList2"/>
    <dgm:cxn modelId="{CF87F812-1D01-4B7D-9AF7-29CB8CE74B1D}" type="presParOf" srcId="{4A6CEDC4-3126-430F-8A19-0B159EE2B628}" destId="{2B3DD8D3-B12B-40ED-9CB2-7121F8AE26B5}" srcOrd="2" destOrd="0" presId="urn:microsoft.com/office/officeart/2005/8/layout/vList2"/>
    <dgm:cxn modelId="{453B4E26-1858-4D52-8ED3-CFF2DACAE5DB}" type="presParOf" srcId="{4A6CEDC4-3126-430F-8A19-0B159EE2B628}" destId="{AEE8B827-CE6C-4D8F-9FD4-95AAC79977A0}" srcOrd="3" destOrd="0" presId="urn:microsoft.com/office/officeart/2005/8/layout/vList2"/>
    <dgm:cxn modelId="{66B59C93-E493-4815-927B-A7BEE96C18DF}" type="presParOf" srcId="{4A6CEDC4-3126-430F-8A19-0B159EE2B628}" destId="{955B260A-8729-4DE9-9D95-F77E19DA686C}" srcOrd="4" destOrd="0" presId="urn:microsoft.com/office/officeart/2005/8/layout/vList2"/>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DE5F7C-9298-45FA-8000-866168870396}"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A47947AC-4E88-4EA0-AA1F-75009C89A55E}">
      <dgm:prSet custT="1"/>
      <dgm:spPr/>
      <dgm:t>
        <a:bodyPr/>
        <a:lstStyle/>
        <a:p>
          <a:pPr algn="just" rtl="0"/>
          <a:r>
            <a:rPr lang="en-US" sz="2200" b="0" u="sng"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Keempat</a:t>
          </a:r>
          <a:r>
            <a:rPr lang="en-US" sz="2200" b="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bersyukur</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atas</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nikmat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dikurniakan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faedahnya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kembali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24CCCF30-273A-444A-88A9-36E0DF13E75A}" type="parTrans" cxnId="{BD52B66A-95B7-4AE6-B6C0-EA794BE7DD44}">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047A0169-E2CC-4BD3-A8E2-8C325FD1DF90}" type="sibTrans" cxnId="{BD52B66A-95B7-4AE6-B6C0-EA794BE7DD44}">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B40F71B6-7A4B-4FE1-8868-C3E1CBB3F8AA}">
      <dgm:prSet custT="1"/>
      <dgm:spPr/>
      <dgm:t>
        <a:bodyPr/>
        <a:lstStyle/>
        <a:p>
          <a:pPr algn="just" rtl="0"/>
          <a:r>
            <a:rPr lang="en-US" sz="2200" b="0" u="sng"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Kelima</a:t>
          </a:r>
          <a:r>
            <a:rPr lang="en-US" sz="2200" b="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terpancar</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kemuliaan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akhlak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mempunyai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hubungan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baik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sesama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manusia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perhatian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44FF18A8-A889-44E7-A628-82406303A2BA}" type="parTrans" cxnId="{996E9307-3A2F-4B33-87BC-88517A16E117}">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44892D71-D49E-4AA4-90E2-BE0947F9AB74}" type="sibTrans" cxnId="{996E9307-3A2F-4B33-87BC-88517A16E117}">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878E9DDB-8C1A-43DB-B6FE-467E34B71AD6}">
      <dgm:prSet custT="1"/>
      <dgm:spPr/>
      <dgm:t>
        <a:bodyPr/>
        <a:lstStyle/>
        <a:p>
          <a:pPr algn="just"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Jelasnya, segala amalan ketaatan yang dilakukan merupakan satu alat dalam proses penyucian jiwa di mana semakin banyak dilakukan, maka semakin bertambah ilmu, amal dan hidayah daripada Allah SWT</a:t>
          </a:r>
          <a:endParaRPr lang="en-US" sz="22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A97389D0-2BCD-4187-A4A6-9A2AE453F2D4}" type="parTrans" cxnId="{15CC7AB0-4B85-4750-9E6E-89B2A9BC0CE5}">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14F69989-CE3C-40F8-BA63-695DC5440BFA}" type="sibTrans" cxnId="{15CC7AB0-4B85-4750-9E6E-89B2A9BC0CE5}">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7BE16883-2B7F-473C-A636-A951161BAF61}" type="pres">
      <dgm:prSet presAssocID="{89DE5F7C-9298-45FA-8000-866168870396}" presName="linear" presStyleCnt="0">
        <dgm:presLayoutVars>
          <dgm:animLvl val="lvl"/>
          <dgm:resizeHandles val="exact"/>
        </dgm:presLayoutVars>
      </dgm:prSet>
      <dgm:spPr/>
      <dgm:t>
        <a:bodyPr/>
        <a:lstStyle/>
        <a:p>
          <a:endParaRPr lang="en-US"/>
        </a:p>
      </dgm:t>
    </dgm:pt>
    <dgm:pt modelId="{9D7BE445-61D9-4554-BA44-D236BDADB512}" type="pres">
      <dgm:prSet presAssocID="{A47947AC-4E88-4EA0-AA1F-75009C89A55E}" presName="parentText" presStyleLbl="node1" presStyleIdx="0" presStyleCnt="3">
        <dgm:presLayoutVars>
          <dgm:chMax val="0"/>
          <dgm:bulletEnabled val="1"/>
        </dgm:presLayoutVars>
      </dgm:prSet>
      <dgm:spPr/>
      <dgm:t>
        <a:bodyPr/>
        <a:lstStyle/>
        <a:p>
          <a:endParaRPr lang="en-US"/>
        </a:p>
      </dgm:t>
    </dgm:pt>
    <dgm:pt modelId="{B502F821-7780-4B9A-B167-D70C1395D415}" type="pres">
      <dgm:prSet presAssocID="{047A0169-E2CC-4BD3-A8E2-8C325FD1DF90}" presName="spacer" presStyleCnt="0"/>
      <dgm:spPr/>
      <dgm:t>
        <a:bodyPr/>
        <a:lstStyle/>
        <a:p>
          <a:endParaRPr lang="en-US"/>
        </a:p>
      </dgm:t>
    </dgm:pt>
    <dgm:pt modelId="{FE90F239-412F-481C-8E38-42FBB82D8342}" type="pres">
      <dgm:prSet presAssocID="{B40F71B6-7A4B-4FE1-8868-C3E1CBB3F8AA}" presName="parentText" presStyleLbl="node1" presStyleIdx="1" presStyleCnt="3">
        <dgm:presLayoutVars>
          <dgm:chMax val="0"/>
          <dgm:bulletEnabled val="1"/>
        </dgm:presLayoutVars>
      </dgm:prSet>
      <dgm:spPr/>
      <dgm:t>
        <a:bodyPr/>
        <a:lstStyle/>
        <a:p>
          <a:endParaRPr lang="en-US"/>
        </a:p>
      </dgm:t>
    </dgm:pt>
    <dgm:pt modelId="{2953F8B4-530C-4346-AFC9-A9A7CF7A9E23}" type="pres">
      <dgm:prSet presAssocID="{44892D71-D49E-4AA4-90E2-BE0947F9AB74}" presName="spacer" presStyleCnt="0"/>
      <dgm:spPr/>
      <dgm:t>
        <a:bodyPr/>
        <a:lstStyle/>
        <a:p>
          <a:endParaRPr lang="en-US"/>
        </a:p>
      </dgm:t>
    </dgm:pt>
    <dgm:pt modelId="{6CBDA73D-F040-4E7B-8E66-90F343821840}" type="pres">
      <dgm:prSet presAssocID="{878E9DDB-8C1A-43DB-B6FE-467E34B71AD6}" presName="parentText" presStyleLbl="node1" presStyleIdx="2" presStyleCnt="3">
        <dgm:presLayoutVars>
          <dgm:chMax val="0"/>
          <dgm:bulletEnabled val="1"/>
        </dgm:presLayoutVars>
      </dgm:prSet>
      <dgm:spPr/>
      <dgm:t>
        <a:bodyPr/>
        <a:lstStyle/>
        <a:p>
          <a:endParaRPr lang="en-US"/>
        </a:p>
      </dgm:t>
    </dgm:pt>
  </dgm:ptLst>
  <dgm:cxnLst>
    <dgm:cxn modelId="{15CC7AB0-4B85-4750-9E6E-89B2A9BC0CE5}" srcId="{89DE5F7C-9298-45FA-8000-866168870396}" destId="{878E9DDB-8C1A-43DB-B6FE-467E34B71AD6}" srcOrd="2" destOrd="0" parTransId="{A97389D0-2BCD-4187-A4A6-9A2AE453F2D4}" sibTransId="{14F69989-CE3C-40F8-BA63-695DC5440BFA}"/>
    <dgm:cxn modelId="{996E9307-3A2F-4B33-87BC-88517A16E117}" srcId="{89DE5F7C-9298-45FA-8000-866168870396}" destId="{B40F71B6-7A4B-4FE1-8868-C3E1CBB3F8AA}" srcOrd="1" destOrd="0" parTransId="{44FF18A8-A889-44E7-A628-82406303A2BA}" sibTransId="{44892D71-D49E-4AA4-90E2-BE0947F9AB74}"/>
    <dgm:cxn modelId="{BD52B66A-95B7-4AE6-B6C0-EA794BE7DD44}" srcId="{89DE5F7C-9298-45FA-8000-866168870396}" destId="{A47947AC-4E88-4EA0-AA1F-75009C89A55E}" srcOrd="0" destOrd="0" parTransId="{24CCCF30-273A-444A-88A9-36E0DF13E75A}" sibTransId="{047A0169-E2CC-4BD3-A8E2-8C325FD1DF90}"/>
    <dgm:cxn modelId="{AEA86B7B-3633-47E8-8CBE-5BAF102909DE}" type="presOf" srcId="{A47947AC-4E88-4EA0-AA1F-75009C89A55E}" destId="{9D7BE445-61D9-4554-BA44-D236BDADB512}" srcOrd="0" destOrd="0" presId="urn:microsoft.com/office/officeart/2005/8/layout/vList2"/>
    <dgm:cxn modelId="{79F3D218-0675-40F7-AE39-C14F6E2AD5B9}" type="presOf" srcId="{89DE5F7C-9298-45FA-8000-866168870396}" destId="{7BE16883-2B7F-473C-A636-A951161BAF61}" srcOrd="0" destOrd="0" presId="urn:microsoft.com/office/officeart/2005/8/layout/vList2"/>
    <dgm:cxn modelId="{8BF838EB-6250-4D07-ABD2-999E32112713}" type="presOf" srcId="{878E9DDB-8C1A-43DB-B6FE-467E34B71AD6}" destId="{6CBDA73D-F040-4E7B-8E66-90F343821840}" srcOrd="0" destOrd="0" presId="urn:microsoft.com/office/officeart/2005/8/layout/vList2"/>
    <dgm:cxn modelId="{9E3F8FB9-E8B0-46CB-8266-DDB41BF206A2}" type="presOf" srcId="{B40F71B6-7A4B-4FE1-8868-C3E1CBB3F8AA}" destId="{FE90F239-412F-481C-8E38-42FBB82D8342}" srcOrd="0" destOrd="0" presId="urn:microsoft.com/office/officeart/2005/8/layout/vList2"/>
    <dgm:cxn modelId="{2AEC7869-A86A-4E1E-8C3D-5C3E2F6999FA}" type="presParOf" srcId="{7BE16883-2B7F-473C-A636-A951161BAF61}" destId="{9D7BE445-61D9-4554-BA44-D236BDADB512}" srcOrd="0" destOrd="0" presId="urn:microsoft.com/office/officeart/2005/8/layout/vList2"/>
    <dgm:cxn modelId="{9BE3A331-A432-499A-BCC2-FDA744218F95}" type="presParOf" srcId="{7BE16883-2B7F-473C-A636-A951161BAF61}" destId="{B502F821-7780-4B9A-B167-D70C1395D415}" srcOrd="1" destOrd="0" presId="urn:microsoft.com/office/officeart/2005/8/layout/vList2"/>
    <dgm:cxn modelId="{DE56F103-98FA-448D-8769-8155C082104B}" type="presParOf" srcId="{7BE16883-2B7F-473C-A636-A951161BAF61}" destId="{FE90F239-412F-481C-8E38-42FBB82D8342}" srcOrd="2" destOrd="0" presId="urn:microsoft.com/office/officeart/2005/8/layout/vList2"/>
    <dgm:cxn modelId="{C8B52EE6-369D-462A-BC98-79A653F78B48}" type="presParOf" srcId="{7BE16883-2B7F-473C-A636-A951161BAF61}" destId="{2953F8B4-530C-4346-AFC9-A9A7CF7A9E23}" srcOrd="3" destOrd="0" presId="urn:microsoft.com/office/officeart/2005/8/layout/vList2"/>
    <dgm:cxn modelId="{FBC942E1-EAA1-4C0C-ABA0-C71421683B72}" type="presParOf" srcId="{7BE16883-2B7F-473C-A636-A951161BAF61}" destId="{6CBDA73D-F040-4E7B-8E66-90F343821840}" srcOrd="4" destOrd="0" presId="urn:microsoft.com/office/officeart/2005/8/layout/vList2"/>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AABEB0-68FA-43C0-A316-B6E1ED05F266}" type="doc">
      <dgm:prSet loTypeId="urn:microsoft.com/office/officeart/2005/8/layout/vList3#1" loCatId="list" qsTypeId="urn:microsoft.com/office/officeart/2005/8/quickstyle/3d3" qsCatId="3D" csTypeId="urn:microsoft.com/office/officeart/2005/8/colors/colorful1#1" csCatId="colorful" phldr="1"/>
      <dgm:spPr/>
      <dgm:t>
        <a:bodyPr/>
        <a:lstStyle/>
        <a:p>
          <a:endParaRPr lang="en-US"/>
        </a:p>
      </dgm:t>
    </dgm:pt>
    <dgm:pt modelId="{CC76CBA4-210F-4F96-A848-014872C30118}">
      <dgm:prSet/>
      <dgm:spPr/>
      <dgm:t>
        <a:bodyPr/>
        <a:lstStyle/>
        <a:p>
          <a:pPr rtl="0"/>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Sememangnya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mengharapkan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yang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lalu</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pun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melahirkan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benih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takwa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agar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berada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atas</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petunjuk</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kebenaran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meraih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kejayaan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sisi</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A58C9CCA-32B6-4CAE-9E80-09BAECA27E6B}" type="parTrans" cxnId="{BCFA82BE-ADA8-430D-B7C4-434196F5BFA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1FD9CF16-E80C-4FAC-982D-AB4FA0841473}" type="sibTrans" cxnId="{BCFA82BE-ADA8-430D-B7C4-434196F5BFA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B9878562-A7F3-415C-B357-059422735BE3}">
      <dgm:prSet/>
      <dgm:spPr/>
      <dgm:t>
        <a:bodyPr/>
        <a:lstStyle/>
        <a:p>
          <a:pPr rtl="0"/>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mimbar</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ingin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mengingatkan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kehadiran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Syawal</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bukan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bertujuan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bermegah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pencapaian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keduniaan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kebendaan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987A66E9-BCCB-4034-A6D0-214A498D4D73}" type="parTrans" cxnId="{A995D469-82DF-46A4-BCA8-51EDD7851FA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BDC96308-E90A-4E3A-A1B5-1C6E116B20B3}" type="sibTrans" cxnId="{A995D469-82DF-46A4-BCA8-51EDD7851FA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E9C56B6D-CBEC-4F40-B573-DE27EF6490AC}">
      <dgm:prSet/>
      <dgm:spPr/>
      <dgm:t>
        <a:bodyPr/>
        <a:lstStyle/>
        <a:p>
          <a:pPr rtl="0"/>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paling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penting</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ialah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beroleh</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takwa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jaminan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keselamatan</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sama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dunia</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mahu</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pun di </a:t>
          </a:r>
          <a:r>
            <a:rPr lang="en-US"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akhirat</a:t>
          </a:r>
          <a:r>
            <a:rPr lang="en-US"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endParaRPr lang="en-US"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D4E71C1E-7FA8-45C7-80B3-426D4E2E9A59}" type="parTrans" cxnId="{24CCEFC5-15CF-4F3B-A739-559BFAC68C5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9376C0C8-72D9-439D-986A-5F6EDDAB754E}" type="sibTrans" cxnId="{24CCEFC5-15CF-4F3B-A739-559BFAC68C5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858AEE1-066C-4CFC-BFE7-6BF4C4189D7B}" type="pres">
      <dgm:prSet presAssocID="{1AAABEB0-68FA-43C0-A316-B6E1ED05F266}" presName="linearFlow" presStyleCnt="0">
        <dgm:presLayoutVars>
          <dgm:dir/>
          <dgm:resizeHandles val="exact"/>
        </dgm:presLayoutVars>
      </dgm:prSet>
      <dgm:spPr/>
      <dgm:t>
        <a:bodyPr/>
        <a:lstStyle/>
        <a:p>
          <a:endParaRPr lang="en-US"/>
        </a:p>
      </dgm:t>
    </dgm:pt>
    <dgm:pt modelId="{5DB10806-FCA8-4FC0-94BA-37DB777B7DC6}" type="pres">
      <dgm:prSet presAssocID="{CC76CBA4-210F-4F96-A848-014872C30118}" presName="composite" presStyleCnt="0"/>
      <dgm:spPr/>
      <dgm:t>
        <a:bodyPr/>
        <a:lstStyle/>
        <a:p>
          <a:endParaRPr lang="en-US"/>
        </a:p>
      </dgm:t>
    </dgm:pt>
    <dgm:pt modelId="{099BFB70-F289-4DFB-AF58-81DE098C7545}" type="pres">
      <dgm:prSet presAssocID="{CC76CBA4-210F-4F96-A848-014872C30118}" presName="imgShp" presStyleLbl="fgImgPlace1" presStyleIdx="0" presStyleCnt="3" custScaleX="45984" custScaleY="47444" custLinFactNeighborX="-41772"/>
      <dgm:spPr>
        <a:solidFill>
          <a:srgbClr val="FF0000"/>
        </a:solidFill>
        <a:ln w="38100">
          <a:solidFill>
            <a:srgbClr val="FFFF00"/>
          </a:solidFill>
        </a:ln>
      </dgm:spPr>
      <dgm:t>
        <a:bodyPr/>
        <a:lstStyle/>
        <a:p>
          <a:endParaRPr lang="en-US"/>
        </a:p>
      </dgm:t>
    </dgm:pt>
    <dgm:pt modelId="{84D3B842-96A8-456B-B6EB-4125C2AE59A2}" type="pres">
      <dgm:prSet presAssocID="{CC76CBA4-210F-4F96-A848-014872C30118}" presName="txShp" presStyleLbl="node1" presStyleIdx="0" presStyleCnt="3" custScaleX="137845">
        <dgm:presLayoutVars>
          <dgm:bulletEnabled val="1"/>
        </dgm:presLayoutVars>
      </dgm:prSet>
      <dgm:spPr/>
      <dgm:t>
        <a:bodyPr/>
        <a:lstStyle/>
        <a:p>
          <a:endParaRPr lang="en-US"/>
        </a:p>
      </dgm:t>
    </dgm:pt>
    <dgm:pt modelId="{92C2ACA1-377C-4A1E-82B6-D00B05A56718}" type="pres">
      <dgm:prSet presAssocID="{1FD9CF16-E80C-4FAC-982D-AB4FA0841473}" presName="spacing" presStyleCnt="0"/>
      <dgm:spPr/>
      <dgm:t>
        <a:bodyPr/>
        <a:lstStyle/>
        <a:p>
          <a:endParaRPr lang="en-US"/>
        </a:p>
      </dgm:t>
    </dgm:pt>
    <dgm:pt modelId="{E107FA63-6289-4124-8973-0284868178CD}" type="pres">
      <dgm:prSet presAssocID="{B9878562-A7F3-415C-B357-059422735BE3}" presName="composite" presStyleCnt="0"/>
      <dgm:spPr/>
      <dgm:t>
        <a:bodyPr/>
        <a:lstStyle/>
        <a:p>
          <a:endParaRPr lang="en-US"/>
        </a:p>
      </dgm:t>
    </dgm:pt>
    <dgm:pt modelId="{35B99CB6-B4C5-42AC-9B91-7BBD80FA1A73}" type="pres">
      <dgm:prSet presAssocID="{B9878562-A7F3-415C-B357-059422735BE3}" presName="imgShp" presStyleLbl="fgImgPlace1" presStyleIdx="1" presStyleCnt="3" custScaleX="45984" custScaleY="47444" custLinFactNeighborX="-41772"/>
      <dgm:spPr>
        <a:solidFill>
          <a:srgbClr val="FF0000"/>
        </a:solidFill>
        <a:ln w="38100">
          <a:solidFill>
            <a:srgbClr val="FFFF00"/>
          </a:solidFill>
        </a:ln>
      </dgm:spPr>
      <dgm:t>
        <a:bodyPr/>
        <a:lstStyle/>
        <a:p>
          <a:endParaRPr lang="en-US"/>
        </a:p>
      </dgm:t>
    </dgm:pt>
    <dgm:pt modelId="{339AADE2-2058-42A1-982E-D8F684610C8C}" type="pres">
      <dgm:prSet presAssocID="{B9878562-A7F3-415C-B357-059422735BE3}" presName="txShp" presStyleLbl="node1" presStyleIdx="1" presStyleCnt="3" custScaleX="137845">
        <dgm:presLayoutVars>
          <dgm:bulletEnabled val="1"/>
        </dgm:presLayoutVars>
      </dgm:prSet>
      <dgm:spPr/>
      <dgm:t>
        <a:bodyPr/>
        <a:lstStyle/>
        <a:p>
          <a:endParaRPr lang="en-US"/>
        </a:p>
      </dgm:t>
    </dgm:pt>
    <dgm:pt modelId="{F7515D9E-E768-42E0-ADAE-7DC06509648D}" type="pres">
      <dgm:prSet presAssocID="{BDC96308-E90A-4E3A-A1B5-1C6E116B20B3}" presName="spacing" presStyleCnt="0"/>
      <dgm:spPr/>
      <dgm:t>
        <a:bodyPr/>
        <a:lstStyle/>
        <a:p>
          <a:endParaRPr lang="en-US"/>
        </a:p>
      </dgm:t>
    </dgm:pt>
    <dgm:pt modelId="{D90CFCCA-F712-49DD-89AA-F0127E840780}" type="pres">
      <dgm:prSet presAssocID="{E9C56B6D-CBEC-4F40-B573-DE27EF6490AC}" presName="composite" presStyleCnt="0"/>
      <dgm:spPr/>
      <dgm:t>
        <a:bodyPr/>
        <a:lstStyle/>
        <a:p>
          <a:endParaRPr lang="en-US"/>
        </a:p>
      </dgm:t>
    </dgm:pt>
    <dgm:pt modelId="{85EF856E-065E-46F5-84A6-1612B12AD76E}" type="pres">
      <dgm:prSet presAssocID="{E9C56B6D-CBEC-4F40-B573-DE27EF6490AC}" presName="imgShp" presStyleLbl="fgImgPlace1" presStyleIdx="2" presStyleCnt="3" custScaleX="45984" custScaleY="47444" custLinFactNeighborX="-41772"/>
      <dgm:spPr>
        <a:solidFill>
          <a:srgbClr val="FF0000"/>
        </a:solidFill>
        <a:ln w="38100">
          <a:solidFill>
            <a:srgbClr val="FFFF00"/>
          </a:solidFill>
        </a:ln>
      </dgm:spPr>
      <dgm:t>
        <a:bodyPr/>
        <a:lstStyle/>
        <a:p>
          <a:endParaRPr lang="en-US"/>
        </a:p>
      </dgm:t>
    </dgm:pt>
    <dgm:pt modelId="{80211815-F5A0-48B5-8ED2-DCD6475F47E6}" type="pres">
      <dgm:prSet presAssocID="{E9C56B6D-CBEC-4F40-B573-DE27EF6490AC}" presName="txShp" presStyleLbl="node1" presStyleIdx="2" presStyleCnt="3" custScaleX="137845">
        <dgm:presLayoutVars>
          <dgm:bulletEnabled val="1"/>
        </dgm:presLayoutVars>
      </dgm:prSet>
      <dgm:spPr/>
      <dgm:t>
        <a:bodyPr/>
        <a:lstStyle/>
        <a:p>
          <a:endParaRPr lang="en-US"/>
        </a:p>
      </dgm:t>
    </dgm:pt>
  </dgm:ptLst>
  <dgm:cxnLst>
    <dgm:cxn modelId="{A47EBCC7-B6E4-4C3C-BC6E-17EA9A502168}" type="presOf" srcId="{B9878562-A7F3-415C-B357-059422735BE3}" destId="{339AADE2-2058-42A1-982E-D8F684610C8C}" srcOrd="0" destOrd="0" presId="urn:microsoft.com/office/officeart/2005/8/layout/vList3#1"/>
    <dgm:cxn modelId="{D96A06D0-1CCC-4605-A5EF-769C33FB5E70}" type="presOf" srcId="{CC76CBA4-210F-4F96-A848-014872C30118}" destId="{84D3B842-96A8-456B-B6EB-4125C2AE59A2}" srcOrd="0" destOrd="0" presId="urn:microsoft.com/office/officeart/2005/8/layout/vList3#1"/>
    <dgm:cxn modelId="{BCFA82BE-ADA8-430D-B7C4-434196F5BFA1}" srcId="{1AAABEB0-68FA-43C0-A316-B6E1ED05F266}" destId="{CC76CBA4-210F-4F96-A848-014872C30118}" srcOrd="0" destOrd="0" parTransId="{A58C9CCA-32B6-4CAE-9E80-09BAECA27E6B}" sibTransId="{1FD9CF16-E80C-4FAC-982D-AB4FA0841473}"/>
    <dgm:cxn modelId="{3243E0DF-5846-49B2-B07A-9FB1F34146F4}" type="presOf" srcId="{1AAABEB0-68FA-43C0-A316-B6E1ED05F266}" destId="{3858AEE1-066C-4CFC-BFE7-6BF4C4189D7B}" srcOrd="0" destOrd="0" presId="urn:microsoft.com/office/officeart/2005/8/layout/vList3#1"/>
    <dgm:cxn modelId="{24CCEFC5-15CF-4F3B-A739-559BFAC68C52}" srcId="{1AAABEB0-68FA-43C0-A316-B6E1ED05F266}" destId="{E9C56B6D-CBEC-4F40-B573-DE27EF6490AC}" srcOrd="2" destOrd="0" parTransId="{D4E71C1E-7FA8-45C7-80B3-426D4E2E9A59}" sibTransId="{9376C0C8-72D9-439D-986A-5F6EDDAB754E}"/>
    <dgm:cxn modelId="{A995D469-82DF-46A4-BCA8-51EDD7851FAC}" srcId="{1AAABEB0-68FA-43C0-A316-B6E1ED05F266}" destId="{B9878562-A7F3-415C-B357-059422735BE3}" srcOrd="1" destOrd="0" parTransId="{987A66E9-BCCB-4034-A6D0-214A498D4D73}" sibTransId="{BDC96308-E90A-4E3A-A1B5-1C6E116B20B3}"/>
    <dgm:cxn modelId="{6404275A-DA3D-4692-ADBF-644DDF2C7935}" type="presOf" srcId="{E9C56B6D-CBEC-4F40-B573-DE27EF6490AC}" destId="{80211815-F5A0-48B5-8ED2-DCD6475F47E6}" srcOrd="0" destOrd="0" presId="urn:microsoft.com/office/officeart/2005/8/layout/vList3#1"/>
    <dgm:cxn modelId="{20FB2FD0-CEFF-4079-AF4D-FA500AE6393E}" type="presParOf" srcId="{3858AEE1-066C-4CFC-BFE7-6BF4C4189D7B}" destId="{5DB10806-FCA8-4FC0-94BA-37DB777B7DC6}" srcOrd="0" destOrd="0" presId="urn:microsoft.com/office/officeart/2005/8/layout/vList3#1"/>
    <dgm:cxn modelId="{CAA3C4D7-71E8-4DD3-8460-71B95C5DC81A}" type="presParOf" srcId="{5DB10806-FCA8-4FC0-94BA-37DB777B7DC6}" destId="{099BFB70-F289-4DFB-AF58-81DE098C7545}" srcOrd="0" destOrd="0" presId="urn:microsoft.com/office/officeart/2005/8/layout/vList3#1"/>
    <dgm:cxn modelId="{F47C1C7D-444F-46A0-BF8D-E7F1FE88AF3A}" type="presParOf" srcId="{5DB10806-FCA8-4FC0-94BA-37DB777B7DC6}" destId="{84D3B842-96A8-456B-B6EB-4125C2AE59A2}" srcOrd="1" destOrd="0" presId="urn:microsoft.com/office/officeart/2005/8/layout/vList3#1"/>
    <dgm:cxn modelId="{965B6276-7D0F-4AAB-9FA0-612817329553}" type="presParOf" srcId="{3858AEE1-066C-4CFC-BFE7-6BF4C4189D7B}" destId="{92C2ACA1-377C-4A1E-82B6-D00B05A56718}" srcOrd="1" destOrd="0" presId="urn:microsoft.com/office/officeart/2005/8/layout/vList3#1"/>
    <dgm:cxn modelId="{1F0B8AA4-0EF8-4C5D-8FC6-4469750B8263}" type="presParOf" srcId="{3858AEE1-066C-4CFC-BFE7-6BF4C4189D7B}" destId="{E107FA63-6289-4124-8973-0284868178CD}" srcOrd="2" destOrd="0" presId="urn:microsoft.com/office/officeart/2005/8/layout/vList3#1"/>
    <dgm:cxn modelId="{8C081222-73B8-48DA-9A16-B3FDB57A921B}" type="presParOf" srcId="{E107FA63-6289-4124-8973-0284868178CD}" destId="{35B99CB6-B4C5-42AC-9B91-7BBD80FA1A73}" srcOrd="0" destOrd="0" presId="urn:microsoft.com/office/officeart/2005/8/layout/vList3#1"/>
    <dgm:cxn modelId="{48E78858-C0FD-488E-9666-54514C5E8F6C}" type="presParOf" srcId="{E107FA63-6289-4124-8973-0284868178CD}" destId="{339AADE2-2058-42A1-982E-D8F684610C8C}" srcOrd="1" destOrd="0" presId="urn:microsoft.com/office/officeart/2005/8/layout/vList3#1"/>
    <dgm:cxn modelId="{CC43F33C-DC70-416F-B6D6-F52BE1187B4B}" type="presParOf" srcId="{3858AEE1-066C-4CFC-BFE7-6BF4C4189D7B}" destId="{F7515D9E-E768-42E0-ADAE-7DC06509648D}" srcOrd="3" destOrd="0" presId="urn:microsoft.com/office/officeart/2005/8/layout/vList3#1"/>
    <dgm:cxn modelId="{40F3D8FB-89AE-4225-AD78-5FE8E1A9852A}" type="presParOf" srcId="{3858AEE1-066C-4CFC-BFE7-6BF4C4189D7B}" destId="{D90CFCCA-F712-49DD-89AA-F0127E840780}" srcOrd="4" destOrd="0" presId="urn:microsoft.com/office/officeart/2005/8/layout/vList3#1"/>
    <dgm:cxn modelId="{030189CC-E712-4B77-94A9-D72565B23725}" type="presParOf" srcId="{D90CFCCA-F712-49DD-89AA-F0127E840780}" destId="{85EF856E-065E-46F5-84A6-1612B12AD76E}" srcOrd="0" destOrd="0" presId="urn:microsoft.com/office/officeart/2005/8/layout/vList3#1"/>
    <dgm:cxn modelId="{553F348C-F977-4435-942E-886D5D12B7B7}" type="presParOf" srcId="{D90CFCCA-F712-49DD-89AA-F0127E840780}" destId="{80211815-F5A0-48B5-8ED2-DCD6475F47E6}" srcOrd="1" destOrd="0" presId="urn:microsoft.com/office/officeart/2005/8/layout/vList3#1"/>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4AD804-59A2-4C8C-9946-2698972D5365}" type="doc">
      <dgm:prSet loTypeId="urn:microsoft.com/office/officeart/2005/8/layout/vList2" loCatId="list" qsTypeId="urn:microsoft.com/office/officeart/2005/8/quickstyle/3d3" qsCatId="3D" csTypeId="urn:microsoft.com/office/officeart/2005/8/colors/accent6_1" csCatId="accent6"/>
      <dgm:spPr/>
      <dgm:t>
        <a:bodyPr/>
        <a:lstStyle/>
        <a:p>
          <a:endParaRPr lang="en-US"/>
        </a:p>
      </dgm:t>
    </dgm:pt>
    <dgm:pt modelId="{6D0E1A93-E1FD-4AD3-A8E7-209244EE87DD}">
      <dgm:prSet custT="1"/>
      <dgm:spPr/>
      <dgm:t>
        <a:bodyPr/>
        <a:lstStyle/>
        <a:p>
          <a:pPr algn="ctr" rtl="0">
            <a:lnSpc>
              <a:spcPct val="150000"/>
            </a:lnSpc>
          </a:pP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mimbar</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menyeru</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sidang</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jemaah</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sekalian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bersama-sama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sunat</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enam</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hari</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bulan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Syawal</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sebagaimana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digalakkan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baginda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S.A.W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sebagai</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tanda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kesyukuran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mengikuti</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sunnahnya</a:t>
          </a:r>
          <a:r>
            <a:rPr lang="en-US" sz="2400" b="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400" b="0" cap="none" spc="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350A5E4D-3BA5-4C67-8632-20CF75300672}" type="parTrans" cxnId="{38C89926-EA88-4F33-AEB8-2EDC1D8ADB9E}">
      <dgm:prSet/>
      <dgm:spPr/>
      <dgm:t>
        <a:bodyPr/>
        <a:lstStyle/>
        <a:p>
          <a:pPr algn="ctr"/>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2B0AFD65-69F4-42AC-97BE-9DFA6696AA04}" type="sibTrans" cxnId="{38C89926-EA88-4F33-AEB8-2EDC1D8ADB9E}">
      <dgm:prSet/>
      <dgm:spPr/>
      <dgm:t>
        <a:bodyPr/>
        <a:lstStyle/>
        <a:p>
          <a:pPr algn="ctr"/>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E2EC2BB6-51B5-4606-85C8-D97A678CE1D7}" type="pres">
      <dgm:prSet presAssocID="{A94AD804-59A2-4C8C-9946-2698972D5365}" presName="linear" presStyleCnt="0">
        <dgm:presLayoutVars>
          <dgm:animLvl val="lvl"/>
          <dgm:resizeHandles val="exact"/>
        </dgm:presLayoutVars>
      </dgm:prSet>
      <dgm:spPr/>
      <dgm:t>
        <a:bodyPr/>
        <a:lstStyle/>
        <a:p>
          <a:endParaRPr lang="en-US"/>
        </a:p>
      </dgm:t>
    </dgm:pt>
    <dgm:pt modelId="{EE76B5F5-FDFA-4A7A-B8AB-D6B1D666AD55}" type="pres">
      <dgm:prSet presAssocID="{6D0E1A93-E1FD-4AD3-A8E7-209244EE87DD}" presName="parentText" presStyleLbl="node1" presStyleIdx="0" presStyleCnt="1">
        <dgm:presLayoutVars>
          <dgm:chMax val="0"/>
          <dgm:bulletEnabled val="1"/>
        </dgm:presLayoutVars>
      </dgm:prSet>
      <dgm:spPr/>
      <dgm:t>
        <a:bodyPr/>
        <a:lstStyle/>
        <a:p>
          <a:endParaRPr lang="en-US"/>
        </a:p>
      </dgm:t>
    </dgm:pt>
  </dgm:ptLst>
  <dgm:cxnLst>
    <dgm:cxn modelId="{38C89926-EA88-4F33-AEB8-2EDC1D8ADB9E}" srcId="{A94AD804-59A2-4C8C-9946-2698972D5365}" destId="{6D0E1A93-E1FD-4AD3-A8E7-209244EE87DD}" srcOrd="0" destOrd="0" parTransId="{350A5E4D-3BA5-4C67-8632-20CF75300672}" sibTransId="{2B0AFD65-69F4-42AC-97BE-9DFA6696AA04}"/>
    <dgm:cxn modelId="{635F3CCC-F59F-4EC5-B6EE-D2D2F71E49D3}" type="presOf" srcId="{A94AD804-59A2-4C8C-9946-2698972D5365}" destId="{E2EC2BB6-51B5-4606-85C8-D97A678CE1D7}" srcOrd="0" destOrd="0" presId="urn:microsoft.com/office/officeart/2005/8/layout/vList2"/>
    <dgm:cxn modelId="{D77A460F-EE3C-4576-993A-AA402829EB33}" type="presOf" srcId="{6D0E1A93-E1FD-4AD3-A8E7-209244EE87DD}" destId="{EE76B5F5-FDFA-4A7A-B8AB-D6B1D666AD55}" srcOrd="0" destOrd="0" presId="urn:microsoft.com/office/officeart/2005/8/layout/vList2"/>
    <dgm:cxn modelId="{0FF63653-67F7-45DE-B84C-4528ADD2FD16}" type="presParOf" srcId="{E2EC2BB6-51B5-4606-85C8-D97A678CE1D7}" destId="{EE76B5F5-FDFA-4A7A-B8AB-D6B1D666AD55}" srcOrd="0" destOrd="0" presId="urn:microsoft.com/office/officeart/2005/8/layout/vList2"/>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FC1C-ACB2-46CC-922F-9980BE8C8C00}" type="doc">
      <dgm:prSet loTypeId="urn:microsoft.com/office/officeart/2005/8/layout/target2" loCatId="relationship" qsTypeId="urn:microsoft.com/office/officeart/2005/8/quickstyle/3d3" qsCatId="3D" csTypeId="urn:microsoft.com/office/officeart/2005/8/colors/colorful3" csCatId="colorful" phldr="1"/>
      <dgm:spPr/>
      <dgm:t>
        <a:bodyPr/>
        <a:lstStyle/>
        <a:p>
          <a:endParaRPr lang="en-US"/>
        </a:p>
      </dgm:t>
    </dgm:pt>
    <dgm:pt modelId="{D4D79892-0A48-42D1-881D-FEAE51689C37}">
      <dgm:prSet custT="1"/>
      <dgm:spPr/>
      <dgm:t>
        <a:bodyPr/>
        <a:lstStyle/>
        <a:p>
          <a:pPr algn="ctr" rtl="0"/>
          <a:r>
            <a:rPr lang="en-US" sz="28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Bulan Ramadan, bulan yang penuh dengan keberkatan telah pun meninggalkan kita. </a:t>
          </a:r>
        </a:p>
        <a:p>
          <a:pPr algn="ctr" rtl="0"/>
          <a:endParaRPr lang="en-US" sz="28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endParaRPr>
        </a:p>
      </dgm:t>
    </dgm:pt>
    <dgm:pt modelId="{567A3194-08FC-4E21-AEB3-3E7B59ADDA06}" type="parTrans" cxnId="{6928D2D2-9D45-40CA-A3BD-234271C1EFAB}">
      <dgm:prSet/>
      <dgm:spPr/>
      <dgm:t>
        <a:bodyPr/>
        <a:lstStyle/>
        <a:p>
          <a:pPr algn="ct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DFKai-SB" pitchFamily="65" charset="-120"/>
          </a:endParaRPr>
        </a:p>
      </dgm:t>
    </dgm:pt>
    <dgm:pt modelId="{37AEBA71-4794-4878-952F-F0EC0A58E865}" type="sibTrans" cxnId="{6928D2D2-9D45-40CA-A3BD-234271C1EFAB}">
      <dgm:prSet/>
      <dgm:spPr/>
      <dgm:t>
        <a:bodyPr/>
        <a:lstStyle/>
        <a:p>
          <a:pPr algn="ct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DFKai-SB" pitchFamily="65" charset="-120"/>
          </a:endParaRPr>
        </a:p>
      </dgm:t>
    </dgm:pt>
    <dgm:pt modelId="{4B092DB5-29F3-4B36-8A76-AAB31A3DDDDB}">
      <dgm:prSet custT="1"/>
      <dgm:spPr/>
      <dgm:t>
        <a:bodyPr/>
        <a:lstStyle/>
        <a:p>
          <a:pPr algn="ctr" rtl="0"/>
          <a:endParaRPr lang="en-US" sz="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endParaRPr>
        </a:p>
        <a:p>
          <a:pPr algn="ctr" rtl="0"/>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Sesungguhnya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Ramadan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akan</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menjadi</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saksi</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membela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kalangan</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mereka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bersungguh-sungguh</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mengerjakan</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ketaatan</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kepada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Allah SWT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atau</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sebaliknya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menjadi</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saksi</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akan</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menghina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mereka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memandang</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remeh</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terhadapnya</a:t>
          </a:r>
          <a:r>
            <a:rPr lang="en-US" sz="28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p>
      </dgm:t>
    </dgm:pt>
    <dgm:pt modelId="{EA995C8C-42FB-4B16-B603-1A5FF2F3D9CA}" type="parTrans" cxnId="{56EC4A77-AC7B-4C6F-849D-4ED9010234E1}">
      <dgm:prSet/>
      <dgm:spPr/>
      <dgm:t>
        <a:bodyPr/>
        <a:lstStyle/>
        <a:p>
          <a:pPr algn="ct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DFKai-SB" pitchFamily="65" charset="-120"/>
          </a:endParaRPr>
        </a:p>
      </dgm:t>
    </dgm:pt>
    <dgm:pt modelId="{7987DC1D-CC65-449E-84CD-BFC3E31CF15B}" type="sibTrans" cxnId="{56EC4A77-AC7B-4C6F-849D-4ED9010234E1}">
      <dgm:prSet/>
      <dgm:spPr/>
      <dgm:t>
        <a:bodyPr/>
        <a:lstStyle/>
        <a:p>
          <a:pPr algn="ct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DFKai-SB" pitchFamily="65" charset="-120"/>
          </a:endParaRPr>
        </a:p>
      </dgm:t>
    </dgm:pt>
    <dgm:pt modelId="{59112FEE-A66A-4D9A-B59B-498850483B5A}" type="pres">
      <dgm:prSet presAssocID="{7610FC1C-ACB2-46CC-922F-9980BE8C8C00}" presName="Name0" presStyleCnt="0">
        <dgm:presLayoutVars>
          <dgm:chMax val="3"/>
          <dgm:chPref val="1"/>
          <dgm:dir/>
          <dgm:animLvl val="lvl"/>
          <dgm:resizeHandles/>
        </dgm:presLayoutVars>
      </dgm:prSet>
      <dgm:spPr/>
      <dgm:t>
        <a:bodyPr/>
        <a:lstStyle/>
        <a:p>
          <a:endParaRPr lang="en-US"/>
        </a:p>
      </dgm:t>
    </dgm:pt>
    <dgm:pt modelId="{EB678099-7C88-410B-9428-289779563CB0}" type="pres">
      <dgm:prSet presAssocID="{7610FC1C-ACB2-46CC-922F-9980BE8C8C00}" presName="outerBox" presStyleCnt="0"/>
      <dgm:spPr/>
      <dgm:t>
        <a:bodyPr/>
        <a:lstStyle/>
        <a:p>
          <a:endParaRPr lang="en-US"/>
        </a:p>
      </dgm:t>
    </dgm:pt>
    <dgm:pt modelId="{0609C7B2-3107-4E1E-BA41-AAA9F04A9965}" type="pres">
      <dgm:prSet presAssocID="{7610FC1C-ACB2-46CC-922F-9980BE8C8C00}" presName="outerBoxParent" presStyleLbl="node1" presStyleIdx="0" presStyleCnt="2"/>
      <dgm:spPr/>
      <dgm:t>
        <a:bodyPr/>
        <a:lstStyle/>
        <a:p>
          <a:endParaRPr lang="en-US"/>
        </a:p>
      </dgm:t>
    </dgm:pt>
    <dgm:pt modelId="{F15FE3E9-74A0-48CD-B818-85CA05D000F7}" type="pres">
      <dgm:prSet presAssocID="{7610FC1C-ACB2-46CC-922F-9980BE8C8C00}" presName="outerBoxChildren" presStyleCnt="0"/>
      <dgm:spPr/>
      <dgm:t>
        <a:bodyPr/>
        <a:lstStyle/>
        <a:p>
          <a:endParaRPr lang="en-US"/>
        </a:p>
      </dgm:t>
    </dgm:pt>
    <dgm:pt modelId="{ECB227EE-0F4B-405E-87B5-E89460179BFD}" type="pres">
      <dgm:prSet presAssocID="{7610FC1C-ACB2-46CC-922F-9980BE8C8C00}" presName="middleBox" presStyleCnt="0"/>
      <dgm:spPr/>
      <dgm:t>
        <a:bodyPr/>
        <a:lstStyle/>
        <a:p>
          <a:endParaRPr lang="en-US"/>
        </a:p>
      </dgm:t>
    </dgm:pt>
    <dgm:pt modelId="{9600F39B-5763-45A2-90EE-EE23698441E9}" type="pres">
      <dgm:prSet presAssocID="{7610FC1C-ACB2-46CC-922F-9980BE8C8C00}" presName="middleBoxParent" presStyleLbl="node1" presStyleIdx="1" presStyleCnt="2" custScaleY="90867"/>
      <dgm:spPr/>
      <dgm:t>
        <a:bodyPr/>
        <a:lstStyle/>
        <a:p>
          <a:endParaRPr lang="en-US"/>
        </a:p>
      </dgm:t>
    </dgm:pt>
    <dgm:pt modelId="{C8ACEE2C-3BF8-4B7D-8FED-0B5D482686C5}" type="pres">
      <dgm:prSet presAssocID="{7610FC1C-ACB2-46CC-922F-9980BE8C8C00}" presName="middleBoxChildren" presStyleCnt="0"/>
      <dgm:spPr/>
      <dgm:t>
        <a:bodyPr/>
        <a:lstStyle/>
        <a:p>
          <a:endParaRPr lang="en-US"/>
        </a:p>
      </dgm:t>
    </dgm:pt>
  </dgm:ptLst>
  <dgm:cxnLst>
    <dgm:cxn modelId="{56EC4A77-AC7B-4C6F-849D-4ED9010234E1}" srcId="{7610FC1C-ACB2-46CC-922F-9980BE8C8C00}" destId="{4B092DB5-29F3-4B36-8A76-AAB31A3DDDDB}" srcOrd="1" destOrd="0" parTransId="{EA995C8C-42FB-4B16-B603-1A5FF2F3D9CA}" sibTransId="{7987DC1D-CC65-449E-84CD-BFC3E31CF15B}"/>
    <dgm:cxn modelId="{6928D2D2-9D45-40CA-A3BD-234271C1EFAB}" srcId="{7610FC1C-ACB2-46CC-922F-9980BE8C8C00}" destId="{D4D79892-0A48-42D1-881D-FEAE51689C37}" srcOrd="0" destOrd="0" parTransId="{567A3194-08FC-4E21-AEB3-3E7B59ADDA06}" sibTransId="{37AEBA71-4794-4878-952F-F0EC0A58E865}"/>
    <dgm:cxn modelId="{06E104A0-84FA-4182-8364-DAC786896482}" type="presOf" srcId="{D4D79892-0A48-42D1-881D-FEAE51689C37}" destId="{0609C7B2-3107-4E1E-BA41-AAA9F04A9965}" srcOrd="0" destOrd="0" presId="urn:microsoft.com/office/officeart/2005/8/layout/target2"/>
    <dgm:cxn modelId="{54079F6B-CB73-41E1-83D0-E021BE14B875}" type="presOf" srcId="{7610FC1C-ACB2-46CC-922F-9980BE8C8C00}" destId="{59112FEE-A66A-4D9A-B59B-498850483B5A}" srcOrd="0" destOrd="0" presId="urn:microsoft.com/office/officeart/2005/8/layout/target2"/>
    <dgm:cxn modelId="{7AF2EAC1-4A38-4D73-9F80-17FF778DC9E3}" type="presOf" srcId="{4B092DB5-29F3-4B36-8A76-AAB31A3DDDDB}" destId="{9600F39B-5763-45A2-90EE-EE23698441E9}" srcOrd="0" destOrd="0" presId="urn:microsoft.com/office/officeart/2005/8/layout/target2"/>
    <dgm:cxn modelId="{55603103-C367-4E30-9785-2D66120921D0}" type="presParOf" srcId="{59112FEE-A66A-4D9A-B59B-498850483B5A}" destId="{EB678099-7C88-410B-9428-289779563CB0}" srcOrd="0" destOrd="0" presId="urn:microsoft.com/office/officeart/2005/8/layout/target2"/>
    <dgm:cxn modelId="{48E9E709-954E-47E6-8154-B3281E3AFDE6}" type="presParOf" srcId="{EB678099-7C88-410B-9428-289779563CB0}" destId="{0609C7B2-3107-4E1E-BA41-AAA9F04A9965}" srcOrd="0" destOrd="0" presId="urn:microsoft.com/office/officeart/2005/8/layout/target2"/>
    <dgm:cxn modelId="{FA6F28A6-EE47-4406-970A-B8BB2D618B35}" type="presParOf" srcId="{EB678099-7C88-410B-9428-289779563CB0}" destId="{F15FE3E9-74A0-48CD-B818-85CA05D000F7}" srcOrd="1" destOrd="0" presId="urn:microsoft.com/office/officeart/2005/8/layout/target2"/>
    <dgm:cxn modelId="{78DE6302-F4E2-49E9-B225-873862C3A9A1}" type="presParOf" srcId="{59112FEE-A66A-4D9A-B59B-498850483B5A}" destId="{ECB227EE-0F4B-405E-87B5-E89460179BFD}" srcOrd="1" destOrd="0" presId="urn:microsoft.com/office/officeart/2005/8/layout/target2"/>
    <dgm:cxn modelId="{DCC17D18-3C40-4201-801E-F0F162590BC7}" type="presParOf" srcId="{ECB227EE-0F4B-405E-87B5-E89460179BFD}" destId="{9600F39B-5763-45A2-90EE-EE23698441E9}" srcOrd="0" destOrd="0" presId="urn:microsoft.com/office/officeart/2005/8/layout/target2"/>
    <dgm:cxn modelId="{3727849E-2C08-49AB-AF8F-D0EED1B2F09A}" type="presParOf" srcId="{ECB227EE-0F4B-405E-87B5-E89460179BFD}" destId="{C8ACEE2C-3BF8-4B7D-8FED-0B5D482686C5}" srcOrd="1" destOrd="0" presId="urn:microsoft.com/office/officeart/2005/8/layout/target2"/>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E9A49-FE81-42AC-AC94-1B07881B8D22}"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en-US"/>
        </a:p>
      </dgm:t>
    </dgm:pt>
    <dgm:pt modelId="{4C53CCCF-F9EF-444F-980E-F193E7107632}">
      <dgm:prSet custT="1"/>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generasi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sahabat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dahulu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meninggalkan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hati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sangat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sedih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bimbang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dahulu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diterima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1727954A-4214-4580-8942-2830D23B559D}" type="parTrans" cxnId="{A6DD20BC-4456-49A8-9042-FC1520782CBF}">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F43C6C4A-480D-44EF-9C37-DA80FD5A90AB}" type="sibTrans" cxnId="{A6DD20BC-4456-49A8-9042-FC1520782CBF}">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DF85BE8-BA38-4794-A487-1E31D84B9EB7}">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 segera menumpukan perhatian dalam menyempurnakan dan menekuni amalan sebagaimana yang dilakukannya dalam bulan Ramadan agar amalan mereka diterima.</a:t>
          </a:r>
          <a:endParaRPr lang="en-US" sz="22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F7D3C4E6-FF37-4620-8C87-98504212D0E6}" type="parTrans" cxnId="{3F948D20-42E8-4C65-A720-8A4207D91BE1}">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5C9B47CD-D9CD-4404-9BAE-2530324FCDAB}" type="sibTrans" cxnId="{3F948D20-42E8-4C65-A720-8A4207D91BE1}">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A7FFBE48-EDB9-4453-84E2-5C44858CCD9B}" type="pres">
      <dgm:prSet presAssocID="{720E9A49-FE81-42AC-AC94-1B07881B8D22}" presName="linear" presStyleCnt="0">
        <dgm:presLayoutVars>
          <dgm:dir/>
          <dgm:animLvl val="lvl"/>
          <dgm:resizeHandles val="exact"/>
        </dgm:presLayoutVars>
      </dgm:prSet>
      <dgm:spPr/>
      <dgm:t>
        <a:bodyPr/>
        <a:lstStyle/>
        <a:p>
          <a:endParaRPr lang="en-US"/>
        </a:p>
      </dgm:t>
    </dgm:pt>
    <dgm:pt modelId="{A1451B8B-20A0-4793-8BD4-43C2A98C66C5}" type="pres">
      <dgm:prSet presAssocID="{4C53CCCF-F9EF-444F-980E-F193E7107632}" presName="parentLin" presStyleCnt="0"/>
      <dgm:spPr/>
    </dgm:pt>
    <dgm:pt modelId="{FD0B58BA-9650-4F1F-82EB-C902C9AA56E6}" type="pres">
      <dgm:prSet presAssocID="{4C53CCCF-F9EF-444F-980E-F193E7107632}" presName="parentLeftMargin" presStyleLbl="node1" presStyleIdx="0" presStyleCnt="2"/>
      <dgm:spPr/>
      <dgm:t>
        <a:bodyPr/>
        <a:lstStyle/>
        <a:p>
          <a:endParaRPr lang="en-US"/>
        </a:p>
      </dgm:t>
    </dgm:pt>
    <dgm:pt modelId="{DF10DE2A-30E8-4AF4-9C5F-5AE2D7EB2655}" type="pres">
      <dgm:prSet presAssocID="{4C53CCCF-F9EF-444F-980E-F193E7107632}" presName="parentText" presStyleLbl="node1" presStyleIdx="0" presStyleCnt="2" custScaleX="137353">
        <dgm:presLayoutVars>
          <dgm:chMax val="0"/>
          <dgm:bulletEnabled val="1"/>
        </dgm:presLayoutVars>
      </dgm:prSet>
      <dgm:spPr/>
      <dgm:t>
        <a:bodyPr/>
        <a:lstStyle/>
        <a:p>
          <a:endParaRPr lang="en-US"/>
        </a:p>
      </dgm:t>
    </dgm:pt>
    <dgm:pt modelId="{29B24971-9986-475B-A97D-FB9A7CEEED8E}" type="pres">
      <dgm:prSet presAssocID="{4C53CCCF-F9EF-444F-980E-F193E7107632}" presName="negativeSpace" presStyleCnt="0"/>
      <dgm:spPr/>
    </dgm:pt>
    <dgm:pt modelId="{428D1745-0B4C-405E-9E41-882BBBA4A458}" type="pres">
      <dgm:prSet presAssocID="{4C53CCCF-F9EF-444F-980E-F193E7107632}" presName="childText" presStyleLbl="conFgAcc1" presStyleIdx="0" presStyleCnt="2">
        <dgm:presLayoutVars>
          <dgm:bulletEnabled val="1"/>
        </dgm:presLayoutVars>
      </dgm:prSet>
      <dgm:spPr/>
    </dgm:pt>
    <dgm:pt modelId="{5BE7EB97-D63F-403E-A114-AD5ED5D80E79}" type="pres">
      <dgm:prSet presAssocID="{F43C6C4A-480D-44EF-9C37-DA80FD5A90AB}" presName="spaceBetweenRectangles" presStyleCnt="0"/>
      <dgm:spPr/>
    </dgm:pt>
    <dgm:pt modelId="{46295F8E-467E-47F0-B597-F20EB8356C79}" type="pres">
      <dgm:prSet presAssocID="{3DF85BE8-BA38-4794-A487-1E31D84B9EB7}" presName="parentLin" presStyleCnt="0"/>
      <dgm:spPr/>
    </dgm:pt>
    <dgm:pt modelId="{D1D60FF4-EF06-4B7D-917F-6292CBCC06B2}" type="pres">
      <dgm:prSet presAssocID="{3DF85BE8-BA38-4794-A487-1E31D84B9EB7}" presName="parentLeftMargin" presStyleLbl="node1" presStyleIdx="0" presStyleCnt="2"/>
      <dgm:spPr/>
      <dgm:t>
        <a:bodyPr/>
        <a:lstStyle/>
        <a:p>
          <a:endParaRPr lang="en-US"/>
        </a:p>
      </dgm:t>
    </dgm:pt>
    <dgm:pt modelId="{9445F325-A382-4754-9233-219F2FCC6BFD}" type="pres">
      <dgm:prSet presAssocID="{3DF85BE8-BA38-4794-A487-1E31D84B9EB7}" presName="parentText" presStyleLbl="node1" presStyleIdx="1" presStyleCnt="2" custScaleX="137353">
        <dgm:presLayoutVars>
          <dgm:chMax val="0"/>
          <dgm:bulletEnabled val="1"/>
        </dgm:presLayoutVars>
      </dgm:prSet>
      <dgm:spPr/>
      <dgm:t>
        <a:bodyPr/>
        <a:lstStyle/>
        <a:p>
          <a:endParaRPr lang="en-US"/>
        </a:p>
      </dgm:t>
    </dgm:pt>
    <dgm:pt modelId="{13919AF5-6518-4BE3-93E6-BEF3C1A6FDFB}" type="pres">
      <dgm:prSet presAssocID="{3DF85BE8-BA38-4794-A487-1E31D84B9EB7}" presName="negativeSpace" presStyleCnt="0"/>
      <dgm:spPr/>
    </dgm:pt>
    <dgm:pt modelId="{6C0ABEE0-F449-4812-9443-6659160A3591}" type="pres">
      <dgm:prSet presAssocID="{3DF85BE8-BA38-4794-A487-1E31D84B9EB7}" presName="childText" presStyleLbl="conFgAcc1" presStyleIdx="1" presStyleCnt="2">
        <dgm:presLayoutVars>
          <dgm:bulletEnabled val="1"/>
        </dgm:presLayoutVars>
      </dgm:prSet>
      <dgm:spPr/>
    </dgm:pt>
  </dgm:ptLst>
  <dgm:cxnLst>
    <dgm:cxn modelId="{0800F9C2-6F7B-4BCB-AC8F-538680C9C959}" type="presOf" srcId="{3DF85BE8-BA38-4794-A487-1E31D84B9EB7}" destId="{D1D60FF4-EF06-4B7D-917F-6292CBCC06B2}" srcOrd="0" destOrd="0" presId="urn:microsoft.com/office/officeart/2005/8/layout/list1"/>
    <dgm:cxn modelId="{5D70D0D3-2A07-4119-B687-CF87C2329A0C}" type="presOf" srcId="{720E9A49-FE81-42AC-AC94-1B07881B8D22}" destId="{A7FFBE48-EDB9-4453-84E2-5C44858CCD9B}" srcOrd="0" destOrd="0" presId="urn:microsoft.com/office/officeart/2005/8/layout/list1"/>
    <dgm:cxn modelId="{15B30728-B01E-4207-99FF-F696F5BB9230}" type="presOf" srcId="{4C53CCCF-F9EF-444F-980E-F193E7107632}" destId="{FD0B58BA-9650-4F1F-82EB-C902C9AA56E6}" srcOrd="0" destOrd="0" presId="urn:microsoft.com/office/officeart/2005/8/layout/list1"/>
    <dgm:cxn modelId="{58EFDCCF-97F4-42C6-921F-DA0CDE61FE09}" type="presOf" srcId="{4C53CCCF-F9EF-444F-980E-F193E7107632}" destId="{DF10DE2A-30E8-4AF4-9C5F-5AE2D7EB2655}" srcOrd="1" destOrd="0" presId="urn:microsoft.com/office/officeart/2005/8/layout/list1"/>
    <dgm:cxn modelId="{81BFD554-A6A5-4804-94B4-B26BC6B41539}" type="presOf" srcId="{3DF85BE8-BA38-4794-A487-1E31D84B9EB7}" destId="{9445F325-A382-4754-9233-219F2FCC6BFD}" srcOrd="1" destOrd="0" presId="urn:microsoft.com/office/officeart/2005/8/layout/list1"/>
    <dgm:cxn modelId="{3F948D20-42E8-4C65-A720-8A4207D91BE1}" srcId="{720E9A49-FE81-42AC-AC94-1B07881B8D22}" destId="{3DF85BE8-BA38-4794-A487-1E31D84B9EB7}" srcOrd="1" destOrd="0" parTransId="{F7D3C4E6-FF37-4620-8C87-98504212D0E6}" sibTransId="{5C9B47CD-D9CD-4404-9BAE-2530324FCDAB}"/>
    <dgm:cxn modelId="{A6DD20BC-4456-49A8-9042-FC1520782CBF}" srcId="{720E9A49-FE81-42AC-AC94-1B07881B8D22}" destId="{4C53CCCF-F9EF-444F-980E-F193E7107632}" srcOrd="0" destOrd="0" parTransId="{1727954A-4214-4580-8942-2830D23B559D}" sibTransId="{F43C6C4A-480D-44EF-9C37-DA80FD5A90AB}"/>
    <dgm:cxn modelId="{071144E4-2E46-4FBD-9811-3F46FD088878}" type="presParOf" srcId="{A7FFBE48-EDB9-4453-84E2-5C44858CCD9B}" destId="{A1451B8B-20A0-4793-8BD4-43C2A98C66C5}" srcOrd="0" destOrd="0" presId="urn:microsoft.com/office/officeart/2005/8/layout/list1"/>
    <dgm:cxn modelId="{36BBEE36-84C5-41A9-8802-56393FA6BD4B}" type="presParOf" srcId="{A1451B8B-20A0-4793-8BD4-43C2A98C66C5}" destId="{FD0B58BA-9650-4F1F-82EB-C902C9AA56E6}" srcOrd="0" destOrd="0" presId="urn:microsoft.com/office/officeart/2005/8/layout/list1"/>
    <dgm:cxn modelId="{08BA216F-BAA8-4D31-90C5-E7215BE11635}" type="presParOf" srcId="{A1451B8B-20A0-4793-8BD4-43C2A98C66C5}" destId="{DF10DE2A-30E8-4AF4-9C5F-5AE2D7EB2655}" srcOrd="1" destOrd="0" presId="urn:microsoft.com/office/officeart/2005/8/layout/list1"/>
    <dgm:cxn modelId="{474696C8-A39F-414C-8433-662878F012B1}" type="presParOf" srcId="{A7FFBE48-EDB9-4453-84E2-5C44858CCD9B}" destId="{29B24971-9986-475B-A97D-FB9A7CEEED8E}" srcOrd="1" destOrd="0" presId="urn:microsoft.com/office/officeart/2005/8/layout/list1"/>
    <dgm:cxn modelId="{00C48D6E-D408-4106-B842-B508F81060AD}" type="presParOf" srcId="{A7FFBE48-EDB9-4453-84E2-5C44858CCD9B}" destId="{428D1745-0B4C-405E-9E41-882BBBA4A458}" srcOrd="2" destOrd="0" presId="urn:microsoft.com/office/officeart/2005/8/layout/list1"/>
    <dgm:cxn modelId="{52809F8A-71E9-4053-B56F-92758403DD68}" type="presParOf" srcId="{A7FFBE48-EDB9-4453-84E2-5C44858CCD9B}" destId="{5BE7EB97-D63F-403E-A114-AD5ED5D80E79}" srcOrd="3" destOrd="0" presId="urn:microsoft.com/office/officeart/2005/8/layout/list1"/>
    <dgm:cxn modelId="{E13AB45B-B7DC-46BE-8E41-1E6D27960F6A}" type="presParOf" srcId="{A7FFBE48-EDB9-4453-84E2-5C44858CCD9B}" destId="{46295F8E-467E-47F0-B597-F20EB8356C79}" srcOrd="4" destOrd="0" presId="urn:microsoft.com/office/officeart/2005/8/layout/list1"/>
    <dgm:cxn modelId="{D330FB49-5853-4DF2-B809-A1BA9DD2446B}" type="presParOf" srcId="{46295F8E-467E-47F0-B597-F20EB8356C79}" destId="{D1D60FF4-EF06-4B7D-917F-6292CBCC06B2}" srcOrd="0" destOrd="0" presId="urn:microsoft.com/office/officeart/2005/8/layout/list1"/>
    <dgm:cxn modelId="{C8DA5751-7BFC-46FE-827E-D908161AC505}" type="presParOf" srcId="{46295F8E-467E-47F0-B597-F20EB8356C79}" destId="{9445F325-A382-4754-9233-219F2FCC6BFD}" srcOrd="1" destOrd="0" presId="urn:microsoft.com/office/officeart/2005/8/layout/list1"/>
    <dgm:cxn modelId="{055117A8-39DC-49C1-ADAA-17B984AE72A9}" type="presParOf" srcId="{A7FFBE48-EDB9-4453-84E2-5C44858CCD9B}" destId="{13919AF5-6518-4BE3-93E6-BEF3C1A6FDFB}" srcOrd="5" destOrd="0" presId="urn:microsoft.com/office/officeart/2005/8/layout/list1"/>
    <dgm:cxn modelId="{BFB723A3-86EB-467C-B2F5-A527B6DFC9DF}" type="presParOf" srcId="{A7FFBE48-EDB9-4453-84E2-5C44858CCD9B}" destId="{6C0ABEE0-F449-4812-9443-6659160A3591}" srcOrd="6"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02287-0613-49E3-A02E-BA3D96A6A599}"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en-US"/>
        </a:p>
      </dgm:t>
    </dgm:pt>
    <dgm:pt modelId="{F1FB30BD-13F2-4845-ACB6-72A2C8CF42F0}">
      <dgm:prSet custT="1"/>
      <dgm:spPr>
        <a:solidFill>
          <a:srgbClr val="339933"/>
        </a:solidFill>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Jelasnya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bukanlah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golongan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termasuk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golongan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tertipu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pelbagai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841C6A7B-1815-4751-8E77-5ACDE538C8B3}" type="parTrans" cxnId="{727BA329-C3FD-458E-987A-364DF7E30737}">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0837A958-7561-4BA0-98C9-CCC553AEB2BC}" type="sibTrans" cxnId="{727BA329-C3FD-458E-987A-364DF7E30737}">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19916382-9A60-448B-8905-CA88D18AA326}">
      <dgm:prSet custT="1"/>
      <dgm:spPr>
        <a:solidFill>
          <a:srgbClr val="FFC000"/>
        </a:solidFill>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kaum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bimbang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takut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ditolak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kekurangan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E731C2BD-B909-4234-8375-E67DAC3CB80E}" type="parTrans" cxnId="{5C674227-DC8B-4685-AD73-F34D9BA6A8B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63482E85-BC65-4770-B383-40F419D88406}" type="sibTrans" cxnId="{5C674227-DC8B-4685-AD73-F34D9BA6A8B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C8F734F5-4A85-4DEB-B6B6-470F6D2257AA}">
      <dgm:prSet custT="1"/>
      <dgm:spPr>
        <a:solidFill>
          <a:srgbClr val="6600CC"/>
        </a:solidFill>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Demikianlah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sifat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seorang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mukmin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mukhlis</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beribadah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Tuhannya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29C6DE8D-3803-41E9-A2E2-73BDD4AB0A72}" type="parTrans" cxnId="{CF1B7D95-BD5B-437A-9368-DFDDD2CFB88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9D3AE6E1-B96A-443E-B261-E6671083C744}" type="sibTrans" cxnId="{CF1B7D95-BD5B-437A-9368-DFDDD2CFB88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A028C799-093B-42E5-819C-E1C4097B75CB}" type="pres">
      <dgm:prSet presAssocID="{9B002287-0613-49E3-A02E-BA3D96A6A599}" presName="Name0" presStyleCnt="0">
        <dgm:presLayoutVars>
          <dgm:chMax val="7"/>
          <dgm:chPref val="7"/>
          <dgm:dir/>
        </dgm:presLayoutVars>
      </dgm:prSet>
      <dgm:spPr/>
      <dgm:t>
        <a:bodyPr/>
        <a:lstStyle/>
        <a:p>
          <a:endParaRPr lang="en-US"/>
        </a:p>
      </dgm:t>
    </dgm:pt>
    <dgm:pt modelId="{AAEA1CC4-22AB-4C3A-B598-9D9FFBB57724}" type="pres">
      <dgm:prSet presAssocID="{9B002287-0613-49E3-A02E-BA3D96A6A599}" presName="Name1" presStyleCnt="0"/>
      <dgm:spPr/>
      <dgm:t>
        <a:bodyPr/>
        <a:lstStyle/>
        <a:p>
          <a:endParaRPr lang="en-US"/>
        </a:p>
      </dgm:t>
    </dgm:pt>
    <dgm:pt modelId="{EAE908F2-7DC0-4A0A-9A63-90D050C2C53E}" type="pres">
      <dgm:prSet presAssocID="{9B002287-0613-49E3-A02E-BA3D96A6A599}" presName="cycle" presStyleCnt="0"/>
      <dgm:spPr/>
      <dgm:t>
        <a:bodyPr/>
        <a:lstStyle/>
        <a:p>
          <a:endParaRPr lang="en-US"/>
        </a:p>
      </dgm:t>
    </dgm:pt>
    <dgm:pt modelId="{54F75D10-551D-470B-BF22-EF1858BE81CA}" type="pres">
      <dgm:prSet presAssocID="{9B002287-0613-49E3-A02E-BA3D96A6A599}" presName="srcNode" presStyleLbl="node1" presStyleIdx="0" presStyleCnt="3"/>
      <dgm:spPr/>
      <dgm:t>
        <a:bodyPr/>
        <a:lstStyle/>
        <a:p>
          <a:endParaRPr lang="en-US"/>
        </a:p>
      </dgm:t>
    </dgm:pt>
    <dgm:pt modelId="{4BBCE2FB-3F33-42A2-BDDE-56F39DFD5757}" type="pres">
      <dgm:prSet presAssocID="{9B002287-0613-49E3-A02E-BA3D96A6A599}" presName="conn" presStyleLbl="parChTrans1D2" presStyleIdx="0" presStyleCnt="1"/>
      <dgm:spPr/>
      <dgm:t>
        <a:bodyPr/>
        <a:lstStyle/>
        <a:p>
          <a:endParaRPr lang="en-US"/>
        </a:p>
      </dgm:t>
    </dgm:pt>
    <dgm:pt modelId="{1B96E0D2-8E5B-4B7E-B890-A08CB6042410}" type="pres">
      <dgm:prSet presAssocID="{9B002287-0613-49E3-A02E-BA3D96A6A599}" presName="extraNode" presStyleLbl="node1" presStyleIdx="0" presStyleCnt="3"/>
      <dgm:spPr/>
      <dgm:t>
        <a:bodyPr/>
        <a:lstStyle/>
        <a:p>
          <a:endParaRPr lang="en-US"/>
        </a:p>
      </dgm:t>
    </dgm:pt>
    <dgm:pt modelId="{8B74C346-52CB-4EBF-8995-6C291CBBB23B}" type="pres">
      <dgm:prSet presAssocID="{9B002287-0613-49E3-A02E-BA3D96A6A599}" presName="dstNode" presStyleLbl="node1" presStyleIdx="0" presStyleCnt="3"/>
      <dgm:spPr/>
      <dgm:t>
        <a:bodyPr/>
        <a:lstStyle/>
        <a:p>
          <a:endParaRPr lang="en-US"/>
        </a:p>
      </dgm:t>
    </dgm:pt>
    <dgm:pt modelId="{99D7A39E-B05D-4BF4-806C-F141CCCBFE86}" type="pres">
      <dgm:prSet presAssocID="{F1FB30BD-13F2-4845-ACB6-72A2C8CF42F0}" presName="text_1" presStyleLbl="node1" presStyleIdx="0" presStyleCnt="3">
        <dgm:presLayoutVars>
          <dgm:bulletEnabled val="1"/>
        </dgm:presLayoutVars>
      </dgm:prSet>
      <dgm:spPr/>
      <dgm:t>
        <a:bodyPr/>
        <a:lstStyle/>
        <a:p>
          <a:endParaRPr lang="en-US"/>
        </a:p>
      </dgm:t>
    </dgm:pt>
    <dgm:pt modelId="{4CF7D89D-6396-422F-9742-7A871C7BC034}" type="pres">
      <dgm:prSet presAssocID="{F1FB30BD-13F2-4845-ACB6-72A2C8CF42F0}" presName="accent_1" presStyleCnt="0"/>
      <dgm:spPr/>
      <dgm:t>
        <a:bodyPr/>
        <a:lstStyle/>
        <a:p>
          <a:endParaRPr lang="en-US"/>
        </a:p>
      </dgm:t>
    </dgm:pt>
    <dgm:pt modelId="{5CE83F23-2607-4893-B52D-99FC247F2AAC}" type="pres">
      <dgm:prSet presAssocID="{F1FB30BD-13F2-4845-ACB6-72A2C8CF42F0}" presName="accentRepeatNode" presStyleLbl="solidFgAcc1" presStyleIdx="0" presStyleCnt="3" custScaleX="73576" custScaleY="63297"/>
      <dgm:spPr/>
      <dgm:t>
        <a:bodyPr/>
        <a:lstStyle/>
        <a:p>
          <a:endParaRPr lang="en-US"/>
        </a:p>
      </dgm:t>
    </dgm:pt>
    <dgm:pt modelId="{967BA0CC-F587-474B-B795-25BCE45B59C5}" type="pres">
      <dgm:prSet presAssocID="{19916382-9A60-448B-8905-CA88D18AA326}" presName="text_2" presStyleLbl="node1" presStyleIdx="1" presStyleCnt="3">
        <dgm:presLayoutVars>
          <dgm:bulletEnabled val="1"/>
        </dgm:presLayoutVars>
      </dgm:prSet>
      <dgm:spPr/>
      <dgm:t>
        <a:bodyPr/>
        <a:lstStyle/>
        <a:p>
          <a:endParaRPr lang="en-US"/>
        </a:p>
      </dgm:t>
    </dgm:pt>
    <dgm:pt modelId="{7C29C092-9C7E-4CA8-8A8B-7C4CE04A8263}" type="pres">
      <dgm:prSet presAssocID="{19916382-9A60-448B-8905-CA88D18AA326}" presName="accent_2" presStyleCnt="0"/>
      <dgm:spPr/>
      <dgm:t>
        <a:bodyPr/>
        <a:lstStyle/>
        <a:p>
          <a:endParaRPr lang="en-US"/>
        </a:p>
      </dgm:t>
    </dgm:pt>
    <dgm:pt modelId="{D9FA302C-C76D-4D67-BFD7-1913FC57EEB6}" type="pres">
      <dgm:prSet presAssocID="{19916382-9A60-448B-8905-CA88D18AA326}" presName="accentRepeatNode" presStyleLbl="solidFgAcc1" presStyleIdx="1" presStyleCnt="3" custScaleX="73576" custScaleY="63297"/>
      <dgm:spPr/>
      <dgm:t>
        <a:bodyPr/>
        <a:lstStyle/>
        <a:p>
          <a:endParaRPr lang="en-US"/>
        </a:p>
      </dgm:t>
    </dgm:pt>
    <dgm:pt modelId="{0A6345DD-B524-4B8C-AC8F-AA03D2FF40F1}" type="pres">
      <dgm:prSet presAssocID="{C8F734F5-4A85-4DEB-B6B6-470F6D2257AA}" presName="text_3" presStyleLbl="node1" presStyleIdx="2" presStyleCnt="3">
        <dgm:presLayoutVars>
          <dgm:bulletEnabled val="1"/>
        </dgm:presLayoutVars>
      </dgm:prSet>
      <dgm:spPr/>
      <dgm:t>
        <a:bodyPr/>
        <a:lstStyle/>
        <a:p>
          <a:endParaRPr lang="en-US"/>
        </a:p>
      </dgm:t>
    </dgm:pt>
    <dgm:pt modelId="{BDB2E9BC-ABFF-468B-BF09-4E4AC124104E}" type="pres">
      <dgm:prSet presAssocID="{C8F734F5-4A85-4DEB-B6B6-470F6D2257AA}" presName="accent_3" presStyleCnt="0"/>
      <dgm:spPr/>
      <dgm:t>
        <a:bodyPr/>
        <a:lstStyle/>
        <a:p>
          <a:endParaRPr lang="en-US"/>
        </a:p>
      </dgm:t>
    </dgm:pt>
    <dgm:pt modelId="{B32C01AC-AFA6-4336-8747-D05D2F871E8A}" type="pres">
      <dgm:prSet presAssocID="{C8F734F5-4A85-4DEB-B6B6-470F6D2257AA}" presName="accentRepeatNode" presStyleLbl="solidFgAcc1" presStyleIdx="2" presStyleCnt="3" custScaleX="73576" custScaleY="63297"/>
      <dgm:spPr/>
      <dgm:t>
        <a:bodyPr/>
        <a:lstStyle/>
        <a:p>
          <a:endParaRPr lang="en-US"/>
        </a:p>
      </dgm:t>
    </dgm:pt>
  </dgm:ptLst>
  <dgm:cxnLst>
    <dgm:cxn modelId="{727BA329-C3FD-458E-987A-364DF7E30737}" srcId="{9B002287-0613-49E3-A02E-BA3D96A6A599}" destId="{F1FB30BD-13F2-4845-ACB6-72A2C8CF42F0}" srcOrd="0" destOrd="0" parTransId="{841C6A7B-1815-4751-8E77-5ACDE538C8B3}" sibTransId="{0837A958-7561-4BA0-98C9-CCC553AEB2BC}"/>
    <dgm:cxn modelId="{FFA7FB24-FCAC-426A-90D2-88C98F836643}" type="presOf" srcId="{9B002287-0613-49E3-A02E-BA3D96A6A599}" destId="{A028C799-093B-42E5-819C-E1C4097B75CB}" srcOrd="0" destOrd="0" presId="urn:microsoft.com/office/officeart/2008/layout/VerticalCurvedList"/>
    <dgm:cxn modelId="{CF1B7D95-BD5B-437A-9368-DFDDD2CFB88E}" srcId="{9B002287-0613-49E3-A02E-BA3D96A6A599}" destId="{C8F734F5-4A85-4DEB-B6B6-470F6D2257AA}" srcOrd="2" destOrd="0" parTransId="{29C6DE8D-3803-41E9-A2E2-73BDD4AB0A72}" sibTransId="{9D3AE6E1-B96A-443E-B261-E6671083C744}"/>
    <dgm:cxn modelId="{906C5518-8502-487F-A446-3E9F3E0B7C04}" type="presOf" srcId="{0837A958-7561-4BA0-98C9-CCC553AEB2BC}" destId="{4BBCE2FB-3F33-42A2-BDDE-56F39DFD5757}" srcOrd="0" destOrd="0" presId="urn:microsoft.com/office/officeart/2008/layout/VerticalCurvedList"/>
    <dgm:cxn modelId="{5C674227-DC8B-4685-AD73-F34D9BA6A8BE}" srcId="{9B002287-0613-49E3-A02E-BA3D96A6A599}" destId="{19916382-9A60-448B-8905-CA88D18AA326}" srcOrd="1" destOrd="0" parTransId="{E731C2BD-B909-4234-8375-E67DAC3CB80E}" sibTransId="{63482E85-BC65-4770-B383-40F419D88406}"/>
    <dgm:cxn modelId="{782E5C58-865E-404B-A2BA-6BE586EFC860}" type="presOf" srcId="{C8F734F5-4A85-4DEB-B6B6-470F6D2257AA}" destId="{0A6345DD-B524-4B8C-AC8F-AA03D2FF40F1}" srcOrd="0" destOrd="0" presId="urn:microsoft.com/office/officeart/2008/layout/VerticalCurvedList"/>
    <dgm:cxn modelId="{44ACF4FA-4827-449A-A367-EF8408ED7944}" type="presOf" srcId="{F1FB30BD-13F2-4845-ACB6-72A2C8CF42F0}" destId="{99D7A39E-B05D-4BF4-806C-F141CCCBFE86}" srcOrd="0" destOrd="0" presId="urn:microsoft.com/office/officeart/2008/layout/VerticalCurvedList"/>
    <dgm:cxn modelId="{3B5D1944-1475-4ECC-A90C-8D2365605B39}" type="presOf" srcId="{19916382-9A60-448B-8905-CA88D18AA326}" destId="{967BA0CC-F587-474B-B795-25BCE45B59C5}" srcOrd="0" destOrd="0" presId="urn:microsoft.com/office/officeart/2008/layout/VerticalCurvedList"/>
    <dgm:cxn modelId="{7DFD068C-C55E-47ED-928A-1488D71C3740}" type="presParOf" srcId="{A028C799-093B-42E5-819C-E1C4097B75CB}" destId="{AAEA1CC4-22AB-4C3A-B598-9D9FFBB57724}" srcOrd="0" destOrd="0" presId="urn:microsoft.com/office/officeart/2008/layout/VerticalCurvedList"/>
    <dgm:cxn modelId="{85539090-8B84-4EE1-A340-D7AABFA0B008}" type="presParOf" srcId="{AAEA1CC4-22AB-4C3A-B598-9D9FFBB57724}" destId="{EAE908F2-7DC0-4A0A-9A63-90D050C2C53E}" srcOrd="0" destOrd="0" presId="urn:microsoft.com/office/officeart/2008/layout/VerticalCurvedList"/>
    <dgm:cxn modelId="{34DE91F5-143B-4660-A3EA-EDA212728F99}" type="presParOf" srcId="{EAE908F2-7DC0-4A0A-9A63-90D050C2C53E}" destId="{54F75D10-551D-470B-BF22-EF1858BE81CA}" srcOrd="0" destOrd="0" presId="urn:microsoft.com/office/officeart/2008/layout/VerticalCurvedList"/>
    <dgm:cxn modelId="{4B3D2E81-9A2F-47DC-8FFD-30E50B6F438F}" type="presParOf" srcId="{EAE908F2-7DC0-4A0A-9A63-90D050C2C53E}" destId="{4BBCE2FB-3F33-42A2-BDDE-56F39DFD5757}" srcOrd="1" destOrd="0" presId="urn:microsoft.com/office/officeart/2008/layout/VerticalCurvedList"/>
    <dgm:cxn modelId="{7928B476-A7C6-463E-ADDA-780E0B73E182}" type="presParOf" srcId="{EAE908F2-7DC0-4A0A-9A63-90D050C2C53E}" destId="{1B96E0D2-8E5B-4B7E-B890-A08CB6042410}" srcOrd="2" destOrd="0" presId="urn:microsoft.com/office/officeart/2008/layout/VerticalCurvedList"/>
    <dgm:cxn modelId="{C3D3CF6B-9D7E-4DB6-80C5-DE9B3F9E05CF}" type="presParOf" srcId="{EAE908F2-7DC0-4A0A-9A63-90D050C2C53E}" destId="{8B74C346-52CB-4EBF-8995-6C291CBBB23B}" srcOrd="3" destOrd="0" presId="urn:microsoft.com/office/officeart/2008/layout/VerticalCurvedList"/>
    <dgm:cxn modelId="{2637312D-BE7B-414F-A69C-00E8CC8D4FAA}" type="presParOf" srcId="{AAEA1CC4-22AB-4C3A-B598-9D9FFBB57724}" destId="{99D7A39E-B05D-4BF4-806C-F141CCCBFE86}" srcOrd="1" destOrd="0" presId="urn:microsoft.com/office/officeart/2008/layout/VerticalCurvedList"/>
    <dgm:cxn modelId="{6DE0DE54-1DE7-4F2E-8749-AE69D85BEF84}" type="presParOf" srcId="{AAEA1CC4-22AB-4C3A-B598-9D9FFBB57724}" destId="{4CF7D89D-6396-422F-9742-7A871C7BC034}" srcOrd="2" destOrd="0" presId="urn:microsoft.com/office/officeart/2008/layout/VerticalCurvedList"/>
    <dgm:cxn modelId="{07B10449-DEC3-4674-BC65-7C479F01FFF8}" type="presParOf" srcId="{4CF7D89D-6396-422F-9742-7A871C7BC034}" destId="{5CE83F23-2607-4893-B52D-99FC247F2AAC}" srcOrd="0" destOrd="0" presId="urn:microsoft.com/office/officeart/2008/layout/VerticalCurvedList"/>
    <dgm:cxn modelId="{5D93FCF4-5274-4FEB-98F9-CE9FD85E91E6}" type="presParOf" srcId="{AAEA1CC4-22AB-4C3A-B598-9D9FFBB57724}" destId="{967BA0CC-F587-474B-B795-25BCE45B59C5}" srcOrd="3" destOrd="0" presId="urn:microsoft.com/office/officeart/2008/layout/VerticalCurvedList"/>
    <dgm:cxn modelId="{90294889-1BA0-4A67-A2F5-E3E384D5080F}" type="presParOf" srcId="{AAEA1CC4-22AB-4C3A-B598-9D9FFBB57724}" destId="{7C29C092-9C7E-4CA8-8A8B-7C4CE04A8263}" srcOrd="4" destOrd="0" presId="urn:microsoft.com/office/officeart/2008/layout/VerticalCurvedList"/>
    <dgm:cxn modelId="{1917E6AF-984C-4542-BFA0-5F35C14BA29D}" type="presParOf" srcId="{7C29C092-9C7E-4CA8-8A8B-7C4CE04A8263}" destId="{D9FA302C-C76D-4D67-BFD7-1913FC57EEB6}" srcOrd="0" destOrd="0" presId="urn:microsoft.com/office/officeart/2008/layout/VerticalCurvedList"/>
    <dgm:cxn modelId="{3C1A80CC-5A46-4A51-81D4-652E21E7392A}" type="presParOf" srcId="{AAEA1CC4-22AB-4C3A-B598-9D9FFBB57724}" destId="{0A6345DD-B524-4B8C-AC8F-AA03D2FF40F1}" srcOrd="5" destOrd="0" presId="urn:microsoft.com/office/officeart/2008/layout/VerticalCurvedList"/>
    <dgm:cxn modelId="{1AAEE991-108D-45AF-9BCD-983715CADDED}" type="presParOf" srcId="{AAEA1CC4-22AB-4C3A-B598-9D9FFBB57724}" destId="{BDB2E9BC-ABFF-468B-BF09-4E4AC124104E}" srcOrd="6" destOrd="0" presId="urn:microsoft.com/office/officeart/2008/layout/VerticalCurvedList"/>
    <dgm:cxn modelId="{78D0D79B-834A-4A9A-BF1A-C8B47C00F9A3}" type="presParOf" srcId="{BDB2E9BC-ABFF-468B-BF09-4E4AC124104E}" destId="{B32C01AC-AFA6-4336-8747-D05D2F871E8A}" srcOrd="0" destOrd="0" presId="urn:microsoft.com/office/officeart/2008/layout/VerticalCurvedList"/>
  </dgm:cxnLst>
  <dgm:bg>
    <a:effectLst>
      <a:glow rad="101600">
        <a:schemeClr val="tx1">
          <a:alpha val="60000"/>
        </a:schemeClr>
      </a:glow>
    </a:effect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4BC567-E626-4548-B17C-9511BBAD2EBF}"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n-US"/>
        </a:p>
      </dgm:t>
    </dgm:pt>
    <dgm:pt modelId="{0519A7F0-ECAA-4C9D-967F-22CFC74517AD}">
      <dgm:prSet custT="1"/>
      <dgm:spPr/>
      <dgm:t>
        <a:bodyPr/>
        <a:lstStyle/>
        <a:p>
          <a:pPr algn="just"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Apakah sebenarnya yang kita raikan dengan ketibaan Syawal ini?.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6E7EA315-BDBA-4835-8B19-BF764905F9A3}" type="parTrans" cxnId="{5C191B59-C6BC-40BE-B144-F95A8A694E52}">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51341E85-076D-489B-A672-F4562056AB57}" type="sibTrans" cxnId="{5C191B59-C6BC-40BE-B144-F95A8A694E52}">
      <dgm:prSet custT="1"/>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54F5F2EF-2F9C-44F7-8224-113B205F786A}">
      <dgm:prSet custT="1"/>
      <dgm:spPr/>
      <dgm:t>
        <a:bodyPr/>
        <a:lstStyle/>
        <a:p>
          <a:pPr algn="just"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Ya, sesungguhnya, yang kita raikan dengan ketibaan 1 Syawal itu adalah disebabkan kembalinya fitrah kehidupan kita atas dasar panji Islam.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EA159E67-BC98-461B-92DD-224A906A702F}" type="parTrans" cxnId="{DA649C69-446C-461C-AB69-110848FDE496}">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C3D11C72-E89D-410F-9F93-872C6E32C05E}" type="sibTrans" cxnId="{DA649C69-446C-461C-AB69-110848FDE496}">
      <dgm:prSet custT="1"/>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F7F06DFF-8FED-42AF-B58E-51BF5C28B86C}">
      <dgm:prSet custT="1"/>
      <dgm:spPr/>
      <dgm:t>
        <a:bodyPr/>
        <a:lstStyle/>
        <a:p>
          <a:pPr algn="just"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Idul Fitri adalah anugerah terbesar pemberian Allah S.W.T iaitu agama Islam. Agama yang telah memuliakan kita, memberi harga diri kepada kita, dan yang telah memelihara martabat kemanusiaan kita.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D2C6B86D-775A-4609-99E3-9CF7D9A06ACA}" type="parTrans" cxnId="{511335EA-3121-46C5-B7CC-2BDDB6AB3FC0}">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4F28FD08-35D3-455C-A4EA-1966FAE971A4}" type="sibTrans" cxnId="{511335EA-3121-46C5-B7CC-2BDDB6AB3FC0}">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C7D12EF3-189B-4738-B623-1D0C7B49726A}" type="pres">
      <dgm:prSet presAssocID="{C04BC567-E626-4548-B17C-9511BBAD2EBF}" presName="outerComposite" presStyleCnt="0">
        <dgm:presLayoutVars>
          <dgm:chMax val="5"/>
          <dgm:dir/>
          <dgm:resizeHandles val="exact"/>
        </dgm:presLayoutVars>
      </dgm:prSet>
      <dgm:spPr/>
      <dgm:t>
        <a:bodyPr/>
        <a:lstStyle/>
        <a:p>
          <a:endParaRPr lang="en-US"/>
        </a:p>
      </dgm:t>
    </dgm:pt>
    <dgm:pt modelId="{B7B7B911-4258-47F5-B023-D7B3CFD67B8B}" type="pres">
      <dgm:prSet presAssocID="{C04BC567-E626-4548-B17C-9511BBAD2EBF}" presName="dummyMaxCanvas" presStyleCnt="0">
        <dgm:presLayoutVars/>
      </dgm:prSet>
      <dgm:spPr/>
      <dgm:t>
        <a:bodyPr/>
        <a:lstStyle/>
        <a:p>
          <a:endParaRPr lang="en-US"/>
        </a:p>
      </dgm:t>
    </dgm:pt>
    <dgm:pt modelId="{B58DB8B5-E372-42F9-B97A-DB939D163E1B}" type="pres">
      <dgm:prSet presAssocID="{C04BC567-E626-4548-B17C-9511BBAD2EBF}" presName="ThreeNodes_1" presStyleLbl="node1" presStyleIdx="0" presStyleCnt="3">
        <dgm:presLayoutVars>
          <dgm:bulletEnabled val="1"/>
        </dgm:presLayoutVars>
      </dgm:prSet>
      <dgm:spPr/>
      <dgm:t>
        <a:bodyPr/>
        <a:lstStyle/>
        <a:p>
          <a:endParaRPr lang="en-US"/>
        </a:p>
      </dgm:t>
    </dgm:pt>
    <dgm:pt modelId="{1E959F36-8997-4C3D-81E8-CAC8752C1582}" type="pres">
      <dgm:prSet presAssocID="{C04BC567-E626-4548-B17C-9511BBAD2EBF}" presName="ThreeNodes_2" presStyleLbl="node1" presStyleIdx="1" presStyleCnt="3">
        <dgm:presLayoutVars>
          <dgm:bulletEnabled val="1"/>
        </dgm:presLayoutVars>
      </dgm:prSet>
      <dgm:spPr/>
      <dgm:t>
        <a:bodyPr/>
        <a:lstStyle/>
        <a:p>
          <a:endParaRPr lang="en-US"/>
        </a:p>
      </dgm:t>
    </dgm:pt>
    <dgm:pt modelId="{0AD91EEF-1374-4A3F-8BA3-7B2D27555ED7}" type="pres">
      <dgm:prSet presAssocID="{C04BC567-E626-4548-B17C-9511BBAD2EBF}" presName="ThreeNodes_3" presStyleLbl="node1" presStyleIdx="2" presStyleCnt="3">
        <dgm:presLayoutVars>
          <dgm:bulletEnabled val="1"/>
        </dgm:presLayoutVars>
      </dgm:prSet>
      <dgm:spPr/>
      <dgm:t>
        <a:bodyPr/>
        <a:lstStyle/>
        <a:p>
          <a:endParaRPr lang="en-US"/>
        </a:p>
      </dgm:t>
    </dgm:pt>
    <dgm:pt modelId="{63674CB9-4D83-45B3-A31E-4FB9E9D0A84F}" type="pres">
      <dgm:prSet presAssocID="{C04BC567-E626-4548-B17C-9511BBAD2EBF}" presName="ThreeConn_1-2" presStyleLbl="fgAccFollowNode1" presStyleIdx="0" presStyleCnt="2">
        <dgm:presLayoutVars>
          <dgm:bulletEnabled val="1"/>
        </dgm:presLayoutVars>
      </dgm:prSet>
      <dgm:spPr/>
      <dgm:t>
        <a:bodyPr/>
        <a:lstStyle/>
        <a:p>
          <a:endParaRPr lang="en-US"/>
        </a:p>
      </dgm:t>
    </dgm:pt>
    <dgm:pt modelId="{9732F5AB-25E6-46CC-9D1B-F06E3AF763A0}" type="pres">
      <dgm:prSet presAssocID="{C04BC567-E626-4548-B17C-9511BBAD2EBF}" presName="ThreeConn_2-3" presStyleLbl="fgAccFollowNode1" presStyleIdx="1" presStyleCnt="2">
        <dgm:presLayoutVars>
          <dgm:bulletEnabled val="1"/>
        </dgm:presLayoutVars>
      </dgm:prSet>
      <dgm:spPr/>
      <dgm:t>
        <a:bodyPr/>
        <a:lstStyle/>
        <a:p>
          <a:endParaRPr lang="en-US"/>
        </a:p>
      </dgm:t>
    </dgm:pt>
    <dgm:pt modelId="{354F7019-BA0C-4073-8A9A-7F705D4FC84C}" type="pres">
      <dgm:prSet presAssocID="{C04BC567-E626-4548-B17C-9511BBAD2EBF}" presName="ThreeNodes_1_text" presStyleLbl="node1" presStyleIdx="2" presStyleCnt="3">
        <dgm:presLayoutVars>
          <dgm:bulletEnabled val="1"/>
        </dgm:presLayoutVars>
      </dgm:prSet>
      <dgm:spPr/>
      <dgm:t>
        <a:bodyPr/>
        <a:lstStyle/>
        <a:p>
          <a:endParaRPr lang="en-US"/>
        </a:p>
      </dgm:t>
    </dgm:pt>
    <dgm:pt modelId="{0038508C-46B8-4CA2-8DA2-C3CADFD9723A}" type="pres">
      <dgm:prSet presAssocID="{C04BC567-E626-4548-B17C-9511BBAD2EBF}" presName="ThreeNodes_2_text" presStyleLbl="node1" presStyleIdx="2" presStyleCnt="3">
        <dgm:presLayoutVars>
          <dgm:bulletEnabled val="1"/>
        </dgm:presLayoutVars>
      </dgm:prSet>
      <dgm:spPr/>
      <dgm:t>
        <a:bodyPr/>
        <a:lstStyle/>
        <a:p>
          <a:endParaRPr lang="en-US"/>
        </a:p>
      </dgm:t>
    </dgm:pt>
    <dgm:pt modelId="{055933CA-C94D-47AD-B09C-C6D710D85DB0}" type="pres">
      <dgm:prSet presAssocID="{C04BC567-E626-4548-B17C-9511BBAD2EBF}" presName="ThreeNodes_3_text" presStyleLbl="node1" presStyleIdx="2" presStyleCnt="3">
        <dgm:presLayoutVars>
          <dgm:bulletEnabled val="1"/>
        </dgm:presLayoutVars>
      </dgm:prSet>
      <dgm:spPr/>
      <dgm:t>
        <a:bodyPr/>
        <a:lstStyle/>
        <a:p>
          <a:endParaRPr lang="en-US"/>
        </a:p>
      </dgm:t>
    </dgm:pt>
  </dgm:ptLst>
  <dgm:cxnLst>
    <dgm:cxn modelId="{902791E3-0E61-4232-BC97-45B9409134E8}" type="presOf" srcId="{0519A7F0-ECAA-4C9D-967F-22CFC74517AD}" destId="{B58DB8B5-E372-42F9-B97A-DB939D163E1B}" srcOrd="0" destOrd="0" presId="urn:microsoft.com/office/officeart/2005/8/layout/vProcess5"/>
    <dgm:cxn modelId="{0DB2496B-610E-484F-A0AF-CE043CEE02A4}" type="presOf" srcId="{54F5F2EF-2F9C-44F7-8224-113B205F786A}" destId="{1E959F36-8997-4C3D-81E8-CAC8752C1582}" srcOrd="0" destOrd="0" presId="urn:microsoft.com/office/officeart/2005/8/layout/vProcess5"/>
    <dgm:cxn modelId="{5C191B59-C6BC-40BE-B144-F95A8A694E52}" srcId="{C04BC567-E626-4548-B17C-9511BBAD2EBF}" destId="{0519A7F0-ECAA-4C9D-967F-22CFC74517AD}" srcOrd="0" destOrd="0" parTransId="{6E7EA315-BDBA-4835-8B19-BF764905F9A3}" sibTransId="{51341E85-076D-489B-A672-F4562056AB57}"/>
    <dgm:cxn modelId="{7E90FBBF-625E-480B-ADA1-3849841E8B25}" type="presOf" srcId="{54F5F2EF-2F9C-44F7-8224-113B205F786A}" destId="{0038508C-46B8-4CA2-8DA2-C3CADFD9723A}" srcOrd="1" destOrd="0" presId="urn:microsoft.com/office/officeart/2005/8/layout/vProcess5"/>
    <dgm:cxn modelId="{6E27B211-7636-46BB-BAC7-47BD4E1340E1}" type="presOf" srcId="{F7F06DFF-8FED-42AF-B58E-51BF5C28B86C}" destId="{055933CA-C94D-47AD-B09C-C6D710D85DB0}" srcOrd="1" destOrd="0" presId="urn:microsoft.com/office/officeart/2005/8/layout/vProcess5"/>
    <dgm:cxn modelId="{FBA2C0A9-05E4-4C83-B957-C134879F2B67}" type="presOf" srcId="{F7F06DFF-8FED-42AF-B58E-51BF5C28B86C}" destId="{0AD91EEF-1374-4A3F-8BA3-7B2D27555ED7}" srcOrd="0" destOrd="0" presId="urn:microsoft.com/office/officeart/2005/8/layout/vProcess5"/>
    <dgm:cxn modelId="{2D18AE53-42AF-4A60-951E-BD9F17DCAE82}" type="presOf" srcId="{51341E85-076D-489B-A672-F4562056AB57}" destId="{63674CB9-4D83-45B3-A31E-4FB9E9D0A84F}" srcOrd="0" destOrd="0" presId="urn:microsoft.com/office/officeart/2005/8/layout/vProcess5"/>
    <dgm:cxn modelId="{511335EA-3121-46C5-B7CC-2BDDB6AB3FC0}" srcId="{C04BC567-E626-4548-B17C-9511BBAD2EBF}" destId="{F7F06DFF-8FED-42AF-B58E-51BF5C28B86C}" srcOrd="2" destOrd="0" parTransId="{D2C6B86D-775A-4609-99E3-9CF7D9A06ACA}" sibTransId="{4F28FD08-35D3-455C-A4EA-1966FAE971A4}"/>
    <dgm:cxn modelId="{71E5482E-CB8C-4DFF-A2D3-718F941A93A1}" type="presOf" srcId="{C3D11C72-E89D-410F-9F93-872C6E32C05E}" destId="{9732F5AB-25E6-46CC-9D1B-F06E3AF763A0}" srcOrd="0" destOrd="0" presId="urn:microsoft.com/office/officeart/2005/8/layout/vProcess5"/>
    <dgm:cxn modelId="{1F52CA00-284A-4FC7-B7D1-19528A5492CC}" type="presOf" srcId="{0519A7F0-ECAA-4C9D-967F-22CFC74517AD}" destId="{354F7019-BA0C-4073-8A9A-7F705D4FC84C}" srcOrd="1" destOrd="0" presId="urn:microsoft.com/office/officeart/2005/8/layout/vProcess5"/>
    <dgm:cxn modelId="{9593938F-DBBD-4A80-915E-86B7A2EE94A2}" type="presOf" srcId="{C04BC567-E626-4548-B17C-9511BBAD2EBF}" destId="{C7D12EF3-189B-4738-B623-1D0C7B49726A}" srcOrd="0" destOrd="0" presId="urn:microsoft.com/office/officeart/2005/8/layout/vProcess5"/>
    <dgm:cxn modelId="{DA649C69-446C-461C-AB69-110848FDE496}" srcId="{C04BC567-E626-4548-B17C-9511BBAD2EBF}" destId="{54F5F2EF-2F9C-44F7-8224-113B205F786A}" srcOrd="1" destOrd="0" parTransId="{EA159E67-BC98-461B-92DD-224A906A702F}" sibTransId="{C3D11C72-E89D-410F-9F93-872C6E32C05E}"/>
    <dgm:cxn modelId="{203F8AD2-3233-4283-BA3C-BC8BD58CD261}" type="presParOf" srcId="{C7D12EF3-189B-4738-B623-1D0C7B49726A}" destId="{B7B7B911-4258-47F5-B023-D7B3CFD67B8B}" srcOrd="0" destOrd="0" presId="urn:microsoft.com/office/officeart/2005/8/layout/vProcess5"/>
    <dgm:cxn modelId="{A7F4E734-D903-4117-A44D-CA360AAE4539}" type="presParOf" srcId="{C7D12EF3-189B-4738-B623-1D0C7B49726A}" destId="{B58DB8B5-E372-42F9-B97A-DB939D163E1B}" srcOrd="1" destOrd="0" presId="urn:microsoft.com/office/officeart/2005/8/layout/vProcess5"/>
    <dgm:cxn modelId="{D6EA1119-42D1-47E9-8C6D-7322CD413D36}" type="presParOf" srcId="{C7D12EF3-189B-4738-B623-1D0C7B49726A}" destId="{1E959F36-8997-4C3D-81E8-CAC8752C1582}" srcOrd="2" destOrd="0" presId="urn:microsoft.com/office/officeart/2005/8/layout/vProcess5"/>
    <dgm:cxn modelId="{4A1B87E4-8EBA-4FF6-8DB3-A18A754EEB54}" type="presParOf" srcId="{C7D12EF3-189B-4738-B623-1D0C7B49726A}" destId="{0AD91EEF-1374-4A3F-8BA3-7B2D27555ED7}" srcOrd="3" destOrd="0" presId="urn:microsoft.com/office/officeart/2005/8/layout/vProcess5"/>
    <dgm:cxn modelId="{7F92872C-EEB2-4100-8E86-0331678C0BBE}" type="presParOf" srcId="{C7D12EF3-189B-4738-B623-1D0C7B49726A}" destId="{63674CB9-4D83-45B3-A31E-4FB9E9D0A84F}" srcOrd="4" destOrd="0" presId="urn:microsoft.com/office/officeart/2005/8/layout/vProcess5"/>
    <dgm:cxn modelId="{E2C119EB-23BA-4505-9872-75BF40F16D8B}" type="presParOf" srcId="{C7D12EF3-189B-4738-B623-1D0C7B49726A}" destId="{9732F5AB-25E6-46CC-9D1B-F06E3AF763A0}" srcOrd="5" destOrd="0" presId="urn:microsoft.com/office/officeart/2005/8/layout/vProcess5"/>
    <dgm:cxn modelId="{6A2F4B22-A5ED-442F-9755-C21FEA26DB93}" type="presParOf" srcId="{C7D12EF3-189B-4738-B623-1D0C7B49726A}" destId="{354F7019-BA0C-4073-8A9A-7F705D4FC84C}" srcOrd="6" destOrd="0" presId="urn:microsoft.com/office/officeart/2005/8/layout/vProcess5"/>
    <dgm:cxn modelId="{19CD1880-97FD-45C3-B040-2452D62AC484}" type="presParOf" srcId="{C7D12EF3-189B-4738-B623-1D0C7B49726A}" destId="{0038508C-46B8-4CA2-8DA2-C3CADFD9723A}" srcOrd="7" destOrd="0" presId="urn:microsoft.com/office/officeart/2005/8/layout/vProcess5"/>
    <dgm:cxn modelId="{9AF7F4D1-F4D5-4980-98DF-4CC1C2E2FFD3}" type="presParOf" srcId="{C7D12EF3-189B-4738-B623-1D0C7B49726A}" destId="{055933CA-C94D-47AD-B09C-C6D710D85DB0}" srcOrd="8" destOrd="0" presId="urn:microsoft.com/office/officeart/2005/8/layout/vProcess5"/>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C40A0-421B-4226-A14C-B8D5A3108D54}" type="doc">
      <dgm:prSet loTypeId="urn:microsoft.com/office/officeart/2008/layout/AlternatingPictureBlocks" loCatId="list" qsTypeId="urn:microsoft.com/office/officeart/2005/8/quickstyle/simple2" qsCatId="simple" csTypeId="urn:microsoft.com/office/officeart/2005/8/colors/colorful1" csCatId="colorful"/>
      <dgm:spPr/>
      <dgm:t>
        <a:bodyPr/>
        <a:lstStyle/>
        <a:p>
          <a:endParaRPr lang="en-US"/>
        </a:p>
      </dgm:t>
    </dgm:pt>
    <dgm:pt modelId="{C3492087-11A6-4DF4-BB45-FD63C73C5EAB}">
      <dgm:prSet custT="1"/>
      <dgm:spPr/>
      <dgm:t>
        <a:bodyPr/>
        <a:lstStyle/>
        <a:p>
          <a:pPr rtl="0"/>
          <a:r>
            <a:rPr lang="en-US" sz="24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 kita menjadi sempurna disebabkan Islam satu-satunya agama yang benar dan diredhai Allah SWT sebagai jalan hidup. </a:t>
          </a:r>
          <a:endParaRPr lang="en-US" sz="24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gm:t>
    </dgm:pt>
    <dgm:pt modelId="{322C9FCD-6C17-4673-A375-BE9BD9533960}" type="parTrans" cxnId="{D8577EB6-D3EA-4923-9DF8-EFF37FB33025}">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764D68E-588D-4FAC-89B7-7FA6CDAC8677}" type="sibTrans" cxnId="{D8577EB6-D3EA-4923-9DF8-EFF37FB33025}">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18D694B-74FF-4896-8D5E-70F517FD2AB2}">
      <dgm:prSet custT="1"/>
      <dgm:spPr/>
      <dgm:t>
        <a:bodyPr/>
        <a:lstStyle/>
        <a:p>
          <a:pPr rtl="0"/>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menyambut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meraikan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kehadiran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Syawal</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inilah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raikan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wajar</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memperbanyakkan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pujian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di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gm:t>
    </dgm:pt>
    <dgm:pt modelId="{69BDE528-22AA-47D4-988A-1D1416ACE7AE}" type="parTrans" cxnId="{1504E709-7AAD-4DC7-9048-D04E0530E33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148D83F-2314-486B-869A-763A36FDFF23}" type="sibTrans" cxnId="{1504E709-7AAD-4DC7-9048-D04E0530E33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F1BB8D7-2914-4532-AC06-A9C89304BD4E}" type="pres">
      <dgm:prSet presAssocID="{DC7C40A0-421B-4226-A14C-B8D5A3108D54}" presName="linearFlow" presStyleCnt="0">
        <dgm:presLayoutVars>
          <dgm:dir/>
          <dgm:resizeHandles val="exact"/>
        </dgm:presLayoutVars>
      </dgm:prSet>
      <dgm:spPr/>
      <dgm:t>
        <a:bodyPr/>
        <a:lstStyle/>
        <a:p>
          <a:endParaRPr lang="en-US"/>
        </a:p>
      </dgm:t>
    </dgm:pt>
    <dgm:pt modelId="{1CB2031F-E310-4AAA-BEAE-E910D7E6D0B3}" type="pres">
      <dgm:prSet presAssocID="{C3492087-11A6-4DF4-BB45-FD63C73C5EAB}" presName="comp" presStyleCnt="0"/>
      <dgm:spPr/>
      <dgm:t>
        <a:bodyPr/>
        <a:lstStyle/>
        <a:p>
          <a:endParaRPr lang="en-US"/>
        </a:p>
      </dgm:t>
    </dgm:pt>
    <dgm:pt modelId="{94B35F60-9C54-4552-A35B-F77E1BA2CC29}" type="pres">
      <dgm:prSet presAssocID="{C3492087-11A6-4DF4-BB45-FD63C73C5EAB}" presName="rect2" presStyleLbl="node1" presStyleIdx="0" presStyleCnt="2">
        <dgm:presLayoutVars>
          <dgm:bulletEnabled val="1"/>
        </dgm:presLayoutVars>
      </dgm:prSet>
      <dgm:spPr/>
      <dgm:t>
        <a:bodyPr/>
        <a:lstStyle/>
        <a:p>
          <a:endParaRPr lang="en-US"/>
        </a:p>
      </dgm:t>
    </dgm:pt>
    <dgm:pt modelId="{DD77A35C-0CAC-4BD6-B6E6-75EEBAFAD439}" type="pres">
      <dgm:prSet presAssocID="{C3492087-11A6-4DF4-BB45-FD63C73C5EAB}" presName="rect1" presStyleLbl="lnNode1" presStyleIdx="0" presStyleCnt="2"/>
      <dgm:spPr/>
      <dgm:t>
        <a:bodyPr/>
        <a:lstStyle/>
        <a:p>
          <a:endParaRPr lang="en-US"/>
        </a:p>
      </dgm:t>
    </dgm:pt>
    <dgm:pt modelId="{20B1E341-75F3-41F8-9DD4-DDCDBD895B8A}" type="pres">
      <dgm:prSet presAssocID="{2764D68E-588D-4FAC-89B7-7FA6CDAC8677}" presName="sibTrans" presStyleCnt="0"/>
      <dgm:spPr/>
      <dgm:t>
        <a:bodyPr/>
        <a:lstStyle/>
        <a:p>
          <a:endParaRPr lang="en-US"/>
        </a:p>
      </dgm:t>
    </dgm:pt>
    <dgm:pt modelId="{FD178EB8-5917-4ACD-8A8D-F58F3E9F114D}" type="pres">
      <dgm:prSet presAssocID="{518D694B-74FF-4896-8D5E-70F517FD2AB2}" presName="comp" presStyleCnt="0"/>
      <dgm:spPr/>
      <dgm:t>
        <a:bodyPr/>
        <a:lstStyle/>
        <a:p>
          <a:endParaRPr lang="en-US"/>
        </a:p>
      </dgm:t>
    </dgm:pt>
    <dgm:pt modelId="{7A94D4C2-C1E7-4F6C-9C60-81D41E35AE95}" type="pres">
      <dgm:prSet presAssocID="{518D694B-74FF-4896-8D5E-70F517FD2AB2}" presName="rect2" presStyleLbl="node1" presStyleIdx="1" presStyleCnt="2">
        <dgm:presLayoutVars>
          <dgm:bulletEnabled val="1"/>
        </dgm:presLayoutVars>
      </dgm:prSet>
      <dgm:spPr/>
      <dgm:t>
        <a:bodyPr/>
        <a:lstStyle/>
        <a:p>
          <a:endParaRPr lang="en-US"/>
        </a:p>
      </dgm:t>
    </dgm:pt>
    <dgm:pt modelId="{C3A9B692-179D-4CB0-BD14-3B2682DFA473}" type="pres">
      <dgm:prSet presAssocID="{518D694B-74FF-4896-8D5E-70F517FD2AB2}" presName="rect1" presStyleLbl="lnNode1" presStyleIdx="1" presStyleCnt="2"/>
      <dgm:spPr/>
      <dgm:t>
        <a:bodyPr/>
        <a:lstStyle/>
        <a:p>
          <a:endParaRPr lang="en-US"/>
        </a:p>
      </dgm:t>
    </dgm:pt>
  </dgm:ptLst>
  <dgm:cxnLst>
    <dgm:cxn modelId="{22B738ED-77E3-423B-8CE8-92BEFD6D7525}" type="presOf" srcId="{DC7C40A0-421B-4226-A14C-B8D5A3108D54}" destId="{2F1BB8D7-2914-4532-AC06-A9C89304BD4E}" srcOrd="0" destOrd="0" presId="urn:microsoft.com/office/officeart/2008/layout/AlternatingPictureBlocks"/>
    <dgm:cxn modelId="{A2AC77D5-0F4F-48DE-BF5C-29B2D273C681}" type="presOf" srcId="{C3492087-11A6-4DF4-BB45-FD63C73C5EAB}" destId="{94B35F60-9C54-4552-A35B-F77E1BA2CC29}" srcOrd="0" destOrd="0" presId="urn:microsoft.com/office/officeart/2008/layout/AlternatingPictureBlocks"/>
    <dgm:cxn modelId="{1504E709-7AAD-4DC7-9048-D04E0530E33F}" srcId="{DC7C40A0-421B-4226-A14C-B8D5A3108D54}" destId="{518D694B-74FF-4896-8D5E-70F517FD2AB2}" srcOrd="1" destOrd="0" parTransId="{69BDE528-22AA-47D4-988A-1D1416ACE7AE}" sibTransId="{A148D83F-2314-486B-869A-763A36FDFF23}"/>
    <dgm:cxn modelId="{65A7E5A1-BB48-4DB4-B6A8-2AF8CB6D8037}" type="presOf" srcId="{518D694B-74FF-4896-8D5E-70F517FD2AB2}" destId="{7A94D4C2-C1E7-4F6C-9C60-81D41E35AE95}" srcOrd="0" destOrd="0" presId="urn:microsoft.com/office/officeart/2008/layout/AlternatingPictureBlocks"/>
    <dgm:cxn modelId="{D8577EB6-D3EA-4923-9DF8-EFF37FB33025}" srcId="{DC7C40A0-421B-4226-A14C-B8D5A3108D54}" destId="{C3492087-11A6-4DF4-BB45-FD63C73C5EAB}" srcOrd="0" destOrd="0" parTransId="{322C9FCD-6C17-4673-A375-BE9BD9533960}" sibTransId="{2764D68E-588D-4FAC-89B7-7FA6CDAC8677}"/>
    <dgm:cxn modelId="{45C304A1-C217-49E3-9D0C-C05F74548203}" type="presParOf" srcId="{2F1BB8D7-2914-4532-AC06-A9C89304BD4E}" destId="{1CB2031F-E310-4AAA-BEAE-E910D7E6D0B3}" srcOrd="0" destOrd="0" presId="urn:microsoft.com/office/officeart/2008/layout/AlternatingPictureBlocks"/>
    <dgm:cxn modelId="{465C0F09-F67A-41DA-89BF-0014DB17735A}" type="presParOf" srcId="{1CB2031F-E310-4AAA-BEAE-E910D7E6D0B3}" destId="{94B35F60-9C54-4552-A35B-F77E1BA2CC29}" srcOrd="0" destOrd="0" presId="urn:microsoft.com/office/officeart/2008/layout/AlternatingPictureBlocks"/>
    <dgm:cxn modelId="{D8732CFB-F4FC-4E4B-B9BC-A0E8A8275F33}" type="presParOf" srcId="{1CB2031F-E310-4AAA-BEAE-E910D7E6D0B3}" destId="{DD77A35C-0CAC-4BD6-B6E6-75EEBAFAD439}" srcOrd="1" destOrd="0" presId="urn:microsoft.com/office/officeart/2008/layout/AlternatingPictureBlocks"/>
    <dgm:cxn modelId="{95B1BB8D-BCB3-4DA5-A315-5B9F9C4E8CB8}" type="presParOf" srcId="{2F1BB8D7-2914-4532-AC06-A9C89304BD4E}" destId="{20B1E341-75F3-41F8-9DD4-DDCDBD895B8A}" srcOrd="1" destOrd="0" presId="urn:microsoft.com/office/officeart/2008/layout/AlternatingPictureBlocks"/>
    <dgm:cxn modelId="{3B16D3D9-BDC1-4FC9-9271-013BE092892E}" type="presParOf" srcId="{2F1BB8D7-2914-4532-AC06-A9C89304BD4E}" destId="{FD178EB8-5917-4ACD-8A8D-F58F3E9F114D}" srcOrd="2" destOrd="0" presId="urn:microsoft.com/office/officeart/2008/layout/AlternatingPictureBlocks"/>
    <dgm:cxn modelId="{522C8319-6BBD-4441-8E52-8A45225ED9AA}" type="presParOf" srcId="{FD178EB8-5917-4ACD-8A8D-F58F3E9F114D}" destId="{7A94D4C2-C1E7-4F6C-9C60-81D41E35AE95}" srcOrd="0" destOrd="0" presId="urn:microsoft.com/office/officeart/2008/layout/AlternatingPictureBlocks"/>
    <dgm:cxn modelId="{9EB05B80-515B-4991-AC22-93FDF533954D}" type="presParOf" srcId="{FD178EB8-5917-4ACD-8A8D-F58F3E9F114D}" destId="{C3A9B692-179D-4CB0-BD14-3B2682DFA473}" srcOrd="1" destOrd="0" presId="urn:microsoft.com/office/officeart/2008/layout/AlternatingPictureBlocks"/>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A042F9-2FDF-4010-877E-2B8432656115}" type="doc">
      <dgm:prSet loTypeId="urn:microsoft.com/office/officeart/2008/layout/AlternatingPictureBlocks" loCatId="list" qsTypeId="urn:microsoft.com/office/officeart/2005/8/quickstyle/simple5" qsCatId="simple" csTypeId="urn:microsoft.com/office/officeart/2005/8/colors/colorful5" csCatId="colorful"/>
      <dgm:spPr/>
      <dgm:t>
        <a:bodyPr/>
        <a:lstStyle/>
        <a:p>
          <a:endParaRPr lang="en-US"/>
        </a:p>
      </dgm:t>
    </dgm:pt>
    <dgm:pt modelId="{F1F9909F-766A-430C-B715-6433B5C16917}">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Menerusi didikan Ramadan, kita telah membuktikan kecintaan kita kepada Islam daripada menjadi hamba kepada dunia, nafsu dan harta benda.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0CA483F7-91B5-481A-B880-73DC18FF7012}" type="parTrans" cxnId="{63151FE3-4D5F-48B2-8E40-A44A0B20398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FD92BB74-9C17-468A-AD4B-088FB0945C64}" type="sibTrans" cxnId="{63151FE3-4D5F-48B2-8E40-A44A0B203983}">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7B50DD2-25C1-4051-A402-A1126884B653}">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Walaupun ada kalanya kita diserang dengan pelbagai persepsi ganas oleh musuh-musuh Islam.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933D9B1A-8F79-4765-8B5F-B8ECE9A34BF0}" type="parTrans" cxnId="{CD9411F0-0144-4E6C-B8BD-64E2F40BD79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82695371-BE3E-4835-967A-D913B455BF69}" type="sibTrans" cxnId="{CD9411F0-0144-4E6C-B8BD-64E2F40BD79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04B9450F-B540-4595-9916-641768D9960E}">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Namun, ini tidak mampu melemahkan kita bahkan menjadikan kita lebih gigih dan cekal untuk terus bertahan walaupun diasak dari segenap sudut.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F883EA1C-5ACB-4FD5-907C-637188FF76B5}" type="parTrans" cxnId="{17F33078-0797-40E1-BB30-AFD73EA6680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FFA38B0F-2789-46E5-B077-84AD498D336E}" type="sibTrans" cxnId="{17F33078-0797-40E1-BB30-AFD73EA6680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gm:t>
    </dgm:pt>
    <dgm:pt modelId="{35FB988C-94FF-43D9-8360-DC2ACD732E43}" type="pres">
      <dgm:prSet presAssocID="{DCA042F9-2FDF-4010-877E-2B8432656115}" presName="linearFlow" presStyleCnt="0">
        <dgm:presLayoutVars>
          <dgm:dir/>
          <dgm:resizeHandles val="exact"/>
        </dgm:presLayoutVars>
      </dgm:prSet>
      <dgm:spPr/>
      <dgm:t>
        <a:bodyPr/>
        <a:lstStyle/>
        <a:p>
          <a:endParaRPr lang="en-US"/>
        </a:p>
      </dgm:t>
    </dgm:pt>
    <dgm:pt modelId="{2080CFDE-AE61-4E2B-A220-C5C05F3369BD}" type="pres">
      <dgm:prSet presAssocID="{F1F9909F-766A-430C-B715-6433B5C16917}" presName="comp" presStyleCnt="0"/>
      <dgm:spPr/>
      <dgm:t>
        <a:bodyPr/>
        <a:lstStyle/>
        <a:p>
          <a:endParaRPr lang="en-US"/>
        </a:p>
      </dgm:t>
    </dgm:pt>
    <dgm:pt modelId="{072A0510-46B3-450B-8DB4-0F5E2CA9922D}" type="pres">
      <dgm:prSet presAssocID="{F1F9909F-766A-430C-B715-6433B5C16917}" presName="rect2" presStyleLbl="node1" presStyleIdx="0" presStyleCnt="3">
        <dgm:presLayoutVars>
          <dgm:bulletEnabled val="1"/>
        </dgm:presLayoutVars>
      </dgm:prSet>
      <dgm:spPr/>
      <dgm:t>
        <a:bodyPr/>
        <a:lstStyle/>
        <a:p>
          <a:endParaRPr lang="en-US"/>
        </a:p>
      </dgm:t>
    </dgm:pt>
    <dgm:pt modelId="{86DBF119-9ACD-4540-A2A7-D55D3A8B8287}" type="pres">
      <dgm:prSet presAssocID="{F1F9909F-766A-430C-B715-6433B5C16917}" presName="rect1" presStyleLbl="lnNode1" presStyleIdx="0" presStyleCnt="3"/>
      <dgm:spPr/>
      <dgm:t>
        <a:bodyPr/>
        <a:lstStyle/>
        <a:p>
          <a:endParaRPr lang="en-US"/>
        </a:p>
      </dgm:t>
    </dgm:pt>
    <dgm:pt modelId="{AF1BCFD6-1844-41FF-A0A8-D9B388239AE7}" type="pres">
      <dgm:prSet presAssocID="{FD92BB74-9C17-468A-AD4B-088FB0945C64}" presName="sibTrans" presStyleCnt="0"/>
      <dgm:spPr/>
      <dgm:t>
        <a:bodyPr/>
        <a:lstStyle/>
        <a:p>
          <a:endParaRPr lang="en-US"/>
        </a:p>
      </dgm:t>
    </dgm:pt>
    <dgm:pt modelId="{9484458C-B173-46C1-A3C3-9B31229B175E}" type="pres">
      <dgm:prSet presAssocID="{37B50DD2-25C1-4051-A402-A1126884B653}" presName="comp" presStyleCnt="0"/>
      <dgm:spPr/>
      <dgm:t>
        <a:bodyPr/>
        <a:lstStyle/>
        <a:p>
          <a:endParaRPr lang="en-US"/>
        </a:p>
      </dgm:t>
    </dgm:pt>
    <dgm:pt modelId="{B7A9D32D-2B19-40FA-8483-B48AB2BFA986}" type="pres">
      <dgm:prSet presAssocID="{37B50DD2-25C1-4051-A402-A1126884B653}" presName="rect2" presStyleLbl="node1" presStyleIdx="1" presStyleCnt="3">
        <dgm:presLayoutVars>
          <dgm:bulletEnabled val="1"/>
        </dgm:presLayoutVars>
      </dgm:prSet>
      <dgm:spPr/>
      <dgm:t>
        <a:bodyPr/>
        <a:lstStyle/>
        <a:p>
          <a:endParaRPr lang="en-US"/>
        </a:p>
      </dgm:t>
    </dgm:pt>
    <dgm:pt modelId="{7C314459-756D-4A61-B754-2288E5615CD1}" type="pres">
      <dgm:prSet presAssocID="{37B50DD2-25C1-4051-A402-A1126884B653}" presName="rect1" presStyleLbl="lnNode1" presStyleIdx="1" presStyleCnt="3"/>
      <dgm:spPr/>
      <dgm:t>
        <a:bodyPr/>
        <a:lstStyle/>
        <a:p>
          <a:endParaRPr lang="en-US"/>
        </a:p>
      </dgm:t>
    </dgm:pt>
    <dgm:pt modelId="{12033A26-02B3-412A-8AAF-1358F90F83D3}" type="pres">
      <dgm:prSet presAssocID="{82695371-BE3E-4835-967A-D913B455BF69}" presName="sibTrans" presStyleCnt="0"/>
      <dgm:spPr/>
      <dgm:t>
        <a:bodyPr/>
        <a:lstStyle/>
        <a:p>
          <a:endParaRPr lang="en-US"/>
        </a:p>
      </dgm:t>
    </dgm:pt>
    <dgm:pt modelId="{B953C46F-98B9-4F2E-8170-6ACBB201E266}" type="pres">
      <dgm:prSet presAssocID="{04B9450F-B540-4595-9916-641768D9960E}" presName="comp" presStyleCnt="0"/>
      <dgm:spPr/>
      <dgm:t>
        <a:bodyPr/>
        <a:lstStyle/>
        <a:p>
          <a:endParaRPr lang="en-US"/>
        </a:p>
      </dgm:t>
    </dgm:pt>
    <dgm:pt modelId="{FCCB22FC-FE8A-45B1-942C-DBE3AB5A4720}" type="pres">
      <dgm:prSet presAssocID="{04B9450F-B540-4595-9916-641768D9960E}" presName="rect2" presStyleLbl="node1" presStyleIdx="2" presStyleCnt="3">
        <dgm:presLayoutVars>
          <dgm:bulletEnabled val="1"/>
        </dgm:presLayoutVars>
      </dgm:prSet>
      <dgm:spPr/>
      <dgm:t>
        <a:bodyPr/>
        <a:lstStyle/>
        <a:p>
          <a:endParaRPr lang="en-US"/>
        </a:p>
      </dgm:t>
    </dgm:pt>
    <dgm:pt modelId="{B31E701D-8CA8-4D1C-837B-E503BFF0E5C9}" type="pres">
      <dgm:prSet presAssocID="{04B9450F-B540-4595-9916-641768D9960E}" presName="rect1" presStyleLbl="lnNode1" presStyleIdx="2" presStyleCnt="3"/>
      <dgm:spPr/>
      <dgm:t>
        <a:bodyPr/>
        <a:lstStyle/>
        <a:p>
          <a:endParaRPr lang="en-US"/>
        </a:p>
      </dgm:t>
    </dgm:pt>
  </dgm:ptLst>
  <dgm:cxnLst>
    <dgm:cxn modelId="{E819D0B3-4DCA-4D7E-9239-167692B5034D}" type="presOf" srcId="{DCA042F9-2FDF-4010-877E-2B8432656115}" destId="{35FB988C-94FF-43D9-8360-DC2ACD732E43}" srcOrd="0" destOrd="0" presId="urn:microsoft.com/office/officeart/2008/layout/AlternatingPictureBlocks"/>
    <dgm:cxn modelId="{0469F8E4-3D1C-4AD1-A439-22F4C3276E68}" type="presOf" srcId="{F1F9909F-766A-430C-B715-6433B5C16917}" destId="{072A0510-46B3-450B-8DB4-0F5E2CA9922D}" srcOrd="0" destOrd="0" presId="urn:microsoft.com/office/officeart/2008/layout/AlternatingPictureBlocks"/>
    <dgm:cxn modelId="{CD9411F0-0144-4E6C-B8BD-64E2F40BD79F}" srcId="{DCA042F9-2FDF-4010-877E-2B8432656115}" destId="{37B50DD2-25C1-4051-A402-A1126884B653}" srcOrd="1" destOrd="0" parTransId="{933D9B1A-8F79-4765-8B5F-B8ECE9A34BF0}" sibTransId="{82695371-BE3E-4835-967A-D913B455BF69}"/>
    <dgm:cxn modelId="{63151FE3-4D5F-48B2-8E40-A44A0B203983}" srcId="{DCA042F9-2FDF-4010-877E-2B8432656115}" destId="{F1F9909F-766A-430C-B715-6433B5C16917}" srcOrd="0" destOrd="0" parTransId="{0CA483F7-91B5-481A-B880-73DC18FF7012}" sibTransId="{FD92BB74-9C17-468A-AD4B-088FB0945C64}"/>
    <dgm:cxn modelId="{17F33078-0797-40E1-BB30-AFD73EA66809}" srcId="{DCA042F9-2FDF-4010-877E-2B8432656115}" destId="{04B9450F-B540-4595-9916-641768D9960E}" srcOrd="2" destOrd="0" parTransId="{F883EA1C-5ACB-4FD5-907C-637188FF76B5}" sibTransId="{FFA38B0F-2789-46E5-B077-84AD498D336E}"/>
    <dgm:cxn modelId="{7A598353-0286-4144-9C4E-DD5D87203B60}" type="presOf" srcId="{04B9450F-B540-4595-9916-641768D9960E}" destId="{FCCB22FC-FE8A-45B1-942C-DBE3AB5A4720}" srcOrd="0" destOrd="0" presId="urn:microsoft.com/office/officeart/2008/layout/AlternatingPictureBlocks"/>
    <dgm:cxn modelId="{20C0CA13-BF47-4E85-A449-6EF51A20FFFA}" type="presOf" srcId="{37B50DD2-25C1-4051-A402-A1126884B653}" destId="{B7A9D32D-2B19-40FA-8483-B48AB2BFA986}" srcOrd="0" destOrd="0" presId="urn:microsoft.com/office/officeart/2008/layout/AlternatingPictureBlocks"/>
    <dgm:cxn modelId="{686B16D2-014B-4C85-9B27-859FE1B89938}" type="presParOf" srcId="{35FB988C-94FF-43D9-8360-DC2ACD732E43}" destId="{2080CFDE-AE61-4E2B-A220-C5C05F3369BD}" srcOrd="0" destOrd="0" presId="urn:microsoft.com/office/officeart/2008/layout/AlternatingPictureBlocks"/>
    <dgm:cxn modelId="{FB4F65C4-C605-4E49-B643-E8EB5628B7E5}" type="presParOf" srcId="{2080CFDE-AE61-4E2B-A220-C5C05F3369BD}" destId="{072A0510-46B3-450B-8DB4-0F5E2CA9922D}" srcOrd="0" destOrd="0" presId="urn:microsoft.com/office/officeart/2008/layout/AlternatingPictureBlocks"/>
    <dgm:cxn modelId="{F405E8A5-4378-48DD-A1F9-1D4F8F0BF3F5}" type="presParOf" srcId="{2080CFDE-AE61-4E2B-A220-C5C05F3369BD}" destId="{86DBF119-9ACD-4540-A2A7-D55D3A8B8287}" srcOrd="1" destOrd="0" presId="urn:microsoft.com/office/officeart/2008/layout/AlternatingPictureBlocks"/>
    <dgm:cxn modelId="{DB65BB79-CD81-49D8-9DAB-080AA84CBA77}" type="presParOf" srcId="{35FB988C-94FF-43D9-8360-DC2ACD732E43}" destId="{AF1BCFD6-1844-41FF-A0A8-D9B388239AE7}" srcOrd="1" destOrd="0" presId="urn:microsoft.com/office/officeart/2008/layout/AlternatingPictureBlocks"/>
    <dgm:cxn modelId="{12A4927F-A372-4050-9E3E-1FA71F600AD2}" type="presParOf" srcId="{35FB988C-94FF-43D9-8360-DC2ACD732E43}" destId="{9484458C-B173-46C1-A3C3-9B31229B175E}" srcOrd="2" destOrd="0" presId="urn:microsoft.com/office/officeart/2008/layout/AlternatingPictureBlocks"/>
    <dgm:cxn modelId="{3497A66A-FF58-465A-9F61-2D6056CC1E94}" type="presParOf" srcId="{9484458C-B173-46C1-A3C3-9B31229B175E}" destId="{B7A9D32D-2B19-40FA-8483-B48AB2BFA986}" srcOrd="0" destOrd="0" presId="urn:microsoft.com/office/officeart/2008/layout/AlternatingPictureBlocks"/>
    <dgm:cxn modelId="{EAD32962-628E-413A-B1F7-F8BBC5296B27}" type="presParOf" srcId="{9484458C-B173-46C1-A3C3-9B31229B175E}" destId="{7C314459-756D-4A61-B754-2288E5615CD1}" srcOrd="1" destOrd="0" presId="urn:microsoft.com/office/officeart/2008/layout/AlternatingPictureBlocks"/>
    <dgm:cxn modelId="{995C890A-604D-4597-B329-E9BB7A0EA4B6}" type="presParOf" srcId="{35FB988C-94FF-43D9-8360-DC2ACD732E43}" destId="{12033A26-02B3-412A-8AAF-1358F90F83D3}" srcOrd="3" destOrd="0" presId="urn:microsoft.com/office/officeart/2008/layout/AlternatingPictureBlocks"/>
    <dgm:cxn modelId="{21E0AAE3-9BBB-4CDB-8F6B-0DAC2CD8E1D0}" type="presParOf" srcId="{35FB988C-94FF-43D9-8360-DC2ACD732E43}" destId="{B953C46F-98B9-4F2E-8170-6ACBB201E266}" srcOrd="4" destOrd="0" presId="urn:microsoft.com/office/officeart/2008/layout/AlternatingPictureBlocks"/>
    <dgm:cxn modelId="{C36603F7-9155-4B6F-8B7B-51799C6F4498}" type="presParOf" srcId="{B953C46F-98B9-4F2E-8170-6ACBB201E266}" destId="{FCCB22FC-FE8A-45B1-942C-DBE3AB5A4720}" srcOrd="0" destOrd="0" presId="urn:microsoft.com/office/officeart/2008/layout/AlternatingPictureBlocks"/>
    <dgm:cxn modelId="{99C582EB-A497-49B1-A65A-8F2FC2051CB6}" type="presParOf" srcId="{B953C46F-98B9-4F2E-8170-6ACBB201E266}" destId="{B31E701D-8CA8-4D1C-837B-E503BFF0E5C9}" srcOrd="1" destOrd="0" presId="urn:microsoft.com/office/officeart/2008/layout/AlternatingPictureBlocks"/>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48915E-4D16-455C-A845-CF20CF0EC641}" type="doc">
      <dgm:prSet loTypeId="urn:microsoft.com/office/officeart/2005/8/layout/hList6" loCatId="list" qsTypeId="urn:microsoft.com/office/officeart/2005/8/quickstyle/3d3" qsCatId="3D" csTypeId="urn:microsoft.com/office/officeart/2005/8/colors/colorful5" csCatId="colorful"/>
      <dgm:spPr/>
      <dgm:t>
        <a:bodyPr/>
        <a:lstStyle/>
        <a:p>
          <a:endParaRPr lang="en-US"/>
        </a:p>
      </dgm:t>
    </dgm:pt>
    <dgm:pt modelId="{8AB11AD6-CAAC-4CA3-99BA-EBC6AB16186E}">
      <dgm:prSet custT="1"/>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capai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sebenarnya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dijana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menerusi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ibadah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dilaksanakan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bersungguh-sungguh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selama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sebulan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C9B4F133-00CC-4326-AFB4-82724F9F9BA0}" type="parTrans" cxnId="{8A34F1C8-E617-453D-AC53-A68396A588E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294E0FD-33FB-40C7-9C9A-989D0D9637EE}" type="sibTrans" cxnId="{8A34F1C8-E617-453D-AC53-A68396A588E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7E0440-E8A6-4837-8050-5EAE102B9381}">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Namun begitu, kita tidak seharusnya lupa untuk menilai sejauh manakah kita telah mengisi Ramadan yang telah berlalu pergi. </a:t>
          </a:r>
          <a:endParaRPr lang="en-US" sz="22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C5D7D8C7-EDEE-4072-93F1-1B5A575E2EBD}" type="parTrans" cxnId="{E7CF30A2-7D90-4FF8-88A7-854B8B7C804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5495B76-EE11-4CC9-A14F-C1DD378206ED}" type="sibTrans" cxnId="{E7CF30A2-7D90-4FF8-88A7-854B8B7C804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1ECAC8F-4AD0-42B6-9120-B440A2ABCB15}">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Adakah ibadah kita cukup meraih keampunan Allah atau berhasil mencapai gred nilai takwa tertinggi sebagaimana yang dijanjikan oleh Allah SWT?</a:t>
          </a:r>
          <a:endParaRPr lang="en-US" sz="2200" b="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C4CC3AEE-8821-406A-97FA-DEDFEDD5441D}" type="parTrans" cxnId="{E4AD77E5-0073-4ECA-B63F-6EC05BCD1E2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84BF3D-8D4B-497B-BC37-CEF23B6C66E1}" type="sibTrans" cxnId="{E4AD77E5-0073-4ECA-B63F-6EC05BCD1E2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BFAE1D6-DE48-46A6-9190-9E75C66D7300}" type="pres">
      <dgm:prSet presAssocID="{6048915E-4D16-455C-A845-CF20CF0EC641}" presName="Name0" presStyleCnt="0">
        <dgm:presLayoutVars>
          <dgm:dir/>
          <dgm:resizeHandles val="exact"/>
        </dgm:presLayoutVars>
      </dgm:prSet>
      <dgm:spPr/>
      <dgm:t>
        <a:bodyPr/>
        <a:lstStyle/>
        <a:p>
          <a:endParaRPr lang="en-US"/>
        </a:p>
      </dgm:t>
    </dgm:pt>
    <dgm:pt modelId="{A786BB33-913A-41F0-B0F2-EDF6E692CF54}" type="pres">
      <dgm:prSet presAssocID="{8AB11AD6-CAAC-4CA3-99BA-EBC6AB16186E}" presName="node" presStyleLbl="node1" presStyleIdx="0" presStyleCnt="3">
        <dgm:presLayoutVars>
          <dgm:bulletEnabled val="1"/>
        </dgm:presLayoutVars>
      </dgm:prSet>
      <dgm:spPr/>
      <dgm:t>
        <a:bodyPr/>
        <a:lstStyle/>
        <a:p>
          <a:endParaRPr lang="en-US"/>
        </a:p>
      </dgm:t>
    </dgm:pt>
    <dgm:pt modelId="{2F7B9CD1-808B-41CF-87A7-0A2DFBF4A918}" type="pres">
      <dgm:prSet presAssocID="{B294E0FD-33FB-40C7-9C9A-989D0D9637EE}" presName="sibTrans" presStyleCnt="0"/>
      <dgm:spPr/>
      <dgm:t>
        <a:bodyPr/>
        <a:lstStyle/>
        <a:p>
          <a:endParaRPr lang="en-US"/>
        </a:p>
      </dgm:t>
    </dgm:pt>
    <dgm:pt modelId="{9F5CEC0F-F36D-4F6A-801D-F99EC7802C8A}" type="pres">
      <dgm:prSet presAssocID="{FA7E0440-E8A6-4837-8050-5EAE102B9381}" presName="node" presStyleLbl="node1" presStyleIdx="1" presStyleCnt="3">
        <dgm:presLayoutVars>
          <dgm:bulletEnabled val="1"/>
        </dgm:presLayoutVars>
      </dgm:prSet>
      <dgm:spPr/>
      <dgm:t>
        <a:bodyPr/>
        <a:lstStyle/>
        <a:p>
          <a:endParaRPr lang="en-US"/>
        </a:p>
      </dgm:t>
    </dgm:pt>
    <dgm:pt modelId="{94B31E64-244B-456B-9337-083F9D08B647}" type="pres">
      <dgm:prSet presAssocID="{75495B76-EE11-4CC9-A14F-C1DD378206ED}" presName="sibTrans" presStyleCnt="0"/>
      <dgm:spPr/>
      <dgm:t>
        <a:bodyPr/>
        <a:lstStyle/>
        <a:p>
          <a:endParaRPr lang="en-US"/>
        </a:p>
      </dgm:t>
    </dgm:pt>
    <dgm:pt modelId="{FE0CDBAA-FB3C-4785-8478-AFB9433667F9}" type="pres">
      <dgm:prSet presAssocID="{D1ECAC8F-4AD0-42B6-9120-B440A2ABCB15}" presName="node" presStyleLbl="node1" presStyleIdx="2" presStyleCnt="3">
        <dgm:presLayoutVars>
          <dgm:bulletEnabled val="1"/>
        </dgm:presLayoutVars>
      </dgm:prSet>
      <dgm:spPr/>
      <dgm:t>
        <a:bodyPr/>
        <a:lstStyle/>
        <a:p>
          <a:endParaRPr lang="en-US"/>
        </a:p>
      </dgm:t>
    </dgm:pt>
  </dgm:ptLst>
  <dgm:cxnLst>
    <dgm:cxn modelId="{01B8507C-44A8-4633-8A14-4ABF1D4ABBCA}" type="presOf" srcId="{D1ECAC8F-4AD0-42B6-9120-B440A2ABCB15}" destId="{FE0CDBAA-FB3C-4785-8478-AFB9433667F9}" srcOrd="0" destOrd="0" presId="urn:microsoft.com/office/officeart/2005/8/layout/hList6"/>
    <dgm:cxn modelId="{E7CF30A2-7D90-4FF8-88A7-854B8B7C8047}" srcId="{6048915E-4D16-455C-A845-CF20CF0EC641}" destId="{FA7E0440-E8A6-4837-8050-5EAE102B9381}" srcOrd="1" destOrd="0" parTransId="{C5D7D8C7-EDEE-4072-93F1-1B5A575E2EBD}" sibTransId="{75495B76-EE11-4CC9-A14F-C1DD378206ED}"/>
    <dgm:cxn modelId="{8A34F1C8-E617-453D-AC53-A68396A588EC}" srcId="{6048915E-4D16-455C-A845-CF20CF0EC641}" destId="{8AB11AD6-CAAC-4CA3-99BA-EBC6AB16186E}" srcOrd="0" destOrd="0" parTransId="{C9B4F133-00CC-4326-AFB4-82724F9F9BA0}" sibTransId="{B294E0FD-33FB-40C7-9C9A-989D0D9637EE}"/>
    <dgm:cxn modelId="{153BD7B2-EFBB-4E5C-A50D-C8AA4E5A462F}" type="presOf" srcId="{FA7E0440-E8A6-4837-8050-5EAE102B9381}" destId="{9F5CEC0F-F36D-4F6A-801D-F99EC7802C8A}" srcOrd="0" destOrd="0" presId="urn:microsoft.com/office/officeart/2005/8/layout/hList6"/>
    <dgm:cxn modelId="{6835AF48-D3C5-46E9-8DAF-EFF6C6A496A1}" type="presOf" srcId="{8AB11AD6-CAAC-4CA3-99BA-EBC6AB16186E}" destId="{A786BB33-913A-41F0-B0F2-EDF6E692CF54}" srcOrd="0" destOrd="0" presId="urn:microsoft.com/office/officeart/2005/8/layout/hList6"/>
    <dgm:cxn modelId="{E4AD77E5-0073-4ECA-B63F-6EC05BCD1E21}" srcId="{6048915E-4D16-455C-A845-CF20CF0EC641}" destId="{D1ECAC8F-4AD0-42B6-9120-B440A2ABCB15}" srcOrd="2" destOrd="0" parTransId="{C4CC3AEE-8821-406A-97FA-DEDFEDD5441D}" sibTransId="{4184BF3D-8D4B-497B-BC37-CEF23B6C66E1}"/>
    <dgm:cxn modelId="{F1FCB767-0168-4370-9165-1CDEEE083EEC}" type="presOf" srcId="{6048915E-4D16-455C-A845-CF20CF0EC641}" destId="{5BFAE1D6-DE48-46A6-9190-9E75C66D7300}" srcOrd="0" destOrd="0" presId="urn:microsoft.com/office/officeart/2005/8/layout/hList6"/>
    <dgm:cxn modelId="{8247E14C-1E22-4233-AA05-91F88493176C}" type="presParOf" srcId="{5BFAE1D6-DE48-46A6-9190-9E75C66D7300}" destId="{A786BB33-913A-41F0-B0F2-EDF6E692CF54}" srcOrd="0" destOrd="0" presId="urn:microsoft.com/office/officeart/2005/8/layout/hList6"/>
    <dgm:cxn modelId="{1AEA027E-C479-4B11-B56E-1AA7FCE51383}" type="presParOf" srcId="{5BFAE1D6-DE48-46A6-9190-9E75C66D7300}" destId="{2F7B9CD1-808B-41CF-87A7-0A2DFBF4A918}" srcOrd="1" destOrd="0" presId="urn:microsoft.com/office/officeart/2005/8/layout/hList6"/>
    <dgm:cxn modelId="{D7E5E499-2A5E-445E-8EA3-392BE64FD681}" type="presParOf" srcId="{5BFAE1D6-DE48-46A6-9190-9E75C66D7300}" destId="{9F5CEC0F-F36D-4F6A-801D-F99EC7802C8A}" srcOrd="2" destOrd="0" presId="urn:microsoft.com/office/officeart/2005/8/layout/hList6"/>
    <dgm:cxn modelId="{B7C7EBE8-EA17-4B79-BCBE-F9874D285330}" type="presParOf" srcId="{5BFAE1D6-DE48-46A6-9190-9E75C66D7300}" destId="{94B31E64-244B-456B-9337-083F9D08B647}" srcOrd="3" destOrd="0" presId="urn:microsoft.com/office/officeart/2005/8/layout/hList6"/>
    <dgm:cxn modelId="{D842F5F6-A18D-463D-AF2E-3DA88ADC816D}" type="presParOf" srcId="{5BFAE1D6-DE48-46A6-9190-9E75C66D7300}" destId="{FE0CDBAA-FB3C-4785-8478-AFB9433667F9}" srcOrd="4" destOrd="0" presId="urn:microsoft.com/office/officeart/2005/8/layout/hList6"/>
  </dgm:cxnLst>
  <dgm:bg>
    <a:effectLst>
      <a:glow rad="101600">
        <a:schemeClr val="tx1">
          <a:alpha val="6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250E64-D7A9-40E0-9B99-5BEF9EF4D17E}" type="doc">
      <dgm:prSet loTypeId="urn:microsoft.com/office/officeart/2005/8/layout/vList4#1" loCatId="list" qsTypeId="urn:microsoft.com/office/officeart/2005/8/quickstyle/3d3" qsCatId="3D" csTypeId="urn:microsoft.com/office/officeart/2005/8/colors/colorful1" csCatId="colorful"/>
      <dgm:spPr/>
      <dgm:t>
        <a:bodyPr/>
        <a:lstStyle/>
        <a:p>
          <a:endParaRPr lang="en-US"/>
        </a:p>
      </dgm:t>
    </dgm:pt>
    <dgm:pt modelId="{900A8A5D-9481-4210-B98B-D46937C4EEB9}">
      <dgm:prSet custT="1"/>
      <dgm:spPr/>
      <dgm:t>
        <a:bodyPr/>
        <a:lstStyle/>
        <a:p>
          <a:pPr rtl="0"/>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sahaja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mampu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menjawabnya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Kita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mengetahui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usaha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nilai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2300B19A-F28E-429B-9891-8F2740D347CF}" type="parTrans" cxnId="{B9DE6BF4-F00F-4268-BE82-29DBDA68E21F}">
      <dgm:prSet/>
      <dgm:spPr/>
      <dgm:t>
        <a:bodyPr/>
        <a:lstStyle/>
        <a:p>
          <a:endParaRPr lang="en-US" sz="2200">
            <a:latin typeface="Georgia" pitchFamily="18" charset="0"/>
          </a:endParaRPr>
        </a:p>
      </dgm:t>
    </dgm:pt>
    <dgm:pt modelId="{6B8BAD8F-CE7A-4102-A876-641CF4851292}" type="sibTrans" cxnId="{B9DE6BF4-F00F-4268-BE82-29DBDA68E21F}">
      <dgm:prSet/>
      <dgm:spPr/>
      <dgm:t>
        <a:bodyPr/>
        <a:lstStyle/>
        <a:p>
          <a:endParaRPr lang="en-US" sz="2200">
            <a:latin typeface="Georgia" pitchFamily="18" charset="0"/>
          </a:endParaRPr>
        </a:p>
      </dgm:t>
    </dgm:pt>
    <dgm:pt modelId="{BEEBE9C2-1AA2-4B16-A5C3-3E99FE87AECA}">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Beruntung dan bergembiralah mereka yang telah bersusah payah beramal untuk meraih keampunan dan keredhaan Allah, serta dukacita dan rugilah mereka yang lalai dan leka sepanjang Ramadan.  </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6D3F08FA-7121-4F64-8818-A11191EBD607}" type="parTrans" cxnId="{D34B38F5-AE23-48DA-A220-E4D6C32FDB29}">
      <dgm:prSet/>
      <dgm:spPr/>
      <dgm:t>
        <a:bodyPr/>
        <a:lstStyle/>
        <a:p>
          <a:endParaRPr lang="en-US" sz="2200">
            <a:latin typeface="Georgia" pitchFamily="18" charset="0"/>
          </a:endParaRPr>
        </a:p>
      </dgm:t>
    </dgm:pt>
    <dgm:pt modelId="{95761997-9234-44B4-AE4E-4921C4B7BE18}" type="sibTrans" cxnId="{D34B38F5-AE23-48DA-A220-E4D6C32FDB29}">
      <dgm:prSet/>
      <dgm:spPr/>
      <dgm:t>
        <a:bodyPr/>
        <a:lstStyle/>
        <a:p>
          <a:endParaRPr lang="en-US" sz="2200">
            <a:latin typeface="Georgia" pitchFamily="18" charset="0"/>
          </a:endParaRPr>
        </a:p>
      </dgm:t>
    </dgm:pt>
    <dgm:pt modelId="{1AD69B64-A38C-4B19-A2C6-71758BD8DB59}">
      <dgm:prSet custT="1"/>
      <dgm:spPr/>
      <dgm:t>
        <a:bodyPr/>
        <a:lstStyle/>
        <a:p>
          <a:pPr rtl="0"/>
          <a:r>
            <a:rPr lang="en-US" sz="2200" b="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Jika Ramadan yang berlalu pergi itu tidak mampu memperbaiki dan meningkatkan kualiti diri kita, maka pada bulan dan ketika manakah lagi yang boleh menjadi pendorong yang dapat mengubah diri kita ini?</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gm:t>
    </dgm:pt>
    <dgm:pt modelId="{3DCC512D-803C-4AE7-B452-342D11CDFF45}" type="parTrans" cxnId="{104343D6-20A8-4A18-968D-F8B9023ED964}">
      <dgm:prSet/>
      <dgm:spPr/>
      <dgm:t>
        <a:bodyPr/>
        <a:lstStyle/>
        <a:p>
          <a:endParaRPr lang="en-US" sz="2200">
            <a:latin typeface="Georgia" pitchFamily="18" charset="0"/>
          </a:endParaRPr>
        </a:p>
      </dgm:t>
    </dgm:pt>
    <dgm:pt modelId="{F67FBD67-67EE-4F22-86BA-C0665C5756D5}" type="sibTrans" cxnId="{104343D6-20A8-4A18-968D-F8B9023ED964}">
      <dgm:prSet/>
      <dgm:spPr/>
      <dgm:t>
        <a:bodyPr/>
        <a:lstStyle/>
        <a:p>
          <a:endParaRPr lang="en-US" sz="2200">
            <a:latin typeface="Georgia" pitchFamily="18" charset="0"/>
          </a:endParaRPr>
        </a:p>
      </dgm:t>
    </dgm:pt>
    <dgm:pt modelId="{F105E3AB-7FAF-42F0-BAF4-95CEA9C47835}" type="pres">
      <dgm:prSet presAssocID="{F6250E64-D7A9-40E0-9B99-5BEF9EF4D17E}" presName="linear" presStyleCnt="0">
        <dgm:presLayoutVars>
          <dgm:dir/>
          <dgm:resizeHandles val="exact"/>
        </dgm:presLayoutVars>
      </dgm:prSet>
      <dgm:spPr/>
      <dgm:t>
        <a:bodyPr/>
        <a:lstStyle/>
        <a:p>
          <a:endParaRPr lang="en-US"/>
        </a:p>
      </dgm:t>
    </dgm:pt>
    <dgm:pt modelId="{6A20844B-083F-4DA1-8D19-398445C5600E}" type="pres">
      <dgm:prSet presAssocID="{900A8A5D-9481-4210-B98B-D46937C4EEB9}" presName="comp" presStyleCnt="0"/>
      <dgm:spPr/>
      <dgm:t>
        <a:bodyPr/>
        <a:lstStyle/>
        <a:p>
          <a:endParaRPr lang="en-US"/>
        </a:p>
      </dgm:t>
    </dgm:pt>
    <dgm:pt modelId="{B0A57949-EDE2-451C-B11A-85DC7718FD01}" type="pres">
      <dgm:prSet presAssocID="{900A8A5D-9481-4210-B98B-D46937C4EEB9}" presName="box" presStyleLbl="node1" presStyleIdx="0" presStyleCnt="3"/>
      <dgm:spPr/>
      <dgm:t>
        <a:bodyPr/>
        <a:lstStyle/>
        <a:p>
          <a:endParaRPr lang="en-US"/>
        </a:p>
      </dgm:t>
    </dgm:pt>
    <dgm:pt modelId="{2E2700C5-D3C2-4B1D-8B07-8F7BFFEB2563}" type="pres">
      <dgm:prSet presAssocID="{900A8A5D-9481-4210-B98B-D46937C4EEB9}" presName="img" presStyleLbl="fgImgPlace1" presStyleIdx="0" presStyleCnt="3"/>
      <dgm:spPr/>
      <dgm:t>
        <a:bodyPr/>
        <a:lstStyle/>
        <a:p>
          <a:endParaRPr lang="en-US"/>
        </a:p>
      </dgm:t>
    </dgm:pt>
    <dgm:pt modelId="{000CFB86-662A-4E6B-90CA-9F48877A408D}" type="pres">
      <dgm:prSet presAssocID="{900A8A5D-9481-4210-B98B-D46937C4EEB9}" presName="text" presStyleLbl="node1" presStyleIdx="0" presStyleCnt="3">
        <dgm:presLayoutVars>
          <dgm:bulletEnabled val="1"/>
        </dgm:presLayoutVars>
      </dgm:prSet>
      <dgm:spPr/>
      <dgm:t>
        <a:bodyPr/>
        <a:lstStyle/>
        <a:p>
          <a:endParaRPr lang="en-US"/>
        </a:p>
      </dgm:t>
    </dgm:pt>
    <dgm:pt modelId="{011E6494-F450-42D6-A297-C63FD10D1D35}" type="pres">
      <dgm:prSet presAssocID="{6B8BAD8F-CE7A-4102-A876-641CF4851292}" presName="spacer" presStyleCnt="0"/>
      <dgm:spPr/>
      <dgm:t>
        <a:bodyPr/>
        <a:lstStyle/>
        <a:p>
          <a:endParaRPr lang="en-US"/>
        </a:p>
      </dgm:t>
    </dgm:pt>
    <dgm:pt modelId="{10F9E547-9C38-4A1D-8071-7603AAF7FFBE}" type="pres">
      <dgm:prSet presAssocID="{BEEBE9C2-1AA2-4B16-A5C3-3E99FE87AECA}" presName="comp" presStyleCnt="0"/>
      <dgm:spPr/>
      <dgm:t>
        <a:bodyPr/>
        <a:lstStyle/>
        <a:p>
          <a:endParaRPr lang="en-US"/>
        </a:p>
      </dgm:t>
    </dgm:pt>
    <dgm:pt modelId="{AAEBB8E1-A5EE-4F80-8569-C5203E532F67}" type="pres">
      <dgm:prSet presAssocID="{BEEBE9C2-1AA2-4B16-A5C3-3E99FE87AECA}" presName="box" presStyleLbl="node1" presStyleIdx="1" presStyleCnt="3"/>
      <dgm:spPr/>
      <dgm:t>
        <a:bodyPr/>
        <a:lstStyle/>
        <a:p>
          <a:endParaRPr lang="en-US"/>
        </a:p>
      </dgm:t>
    </dgm:pt>
    <dgm:pt modelId="{4494C8BC-2344-4C72-B92A-9351BF6019C0}" type="pres">
      <dgm:prSet presAssocID="{BEEBE9C2-1AA2-4B16-A5C3-3E99FE87AECA}" presName="img" presStyleLbl="fgImgPlace1" presStyleIdx="1" presStyleCnt="3"/>
      <dgm:spPr/>
      <dgm:t>
        <a:bodyPr/>
        <a:lstStyle/>
        <a:p>
          <a:endParaRPr lang="en-US"/>
        </a:p>
      </dgm:t>
    </dgm:pt>
    <dgm:pt modelId="{F7F2F912-0B46-4FAC-8AB3-994E134639FC}" type="pres">
      <dgm:prSet presAssocID="{BEEBE9C2-1AA2-4B16-A5C3-3E99FE87AECA}" presName="text" presStyleLbl="node1" presStyleIdx="1" presStyleCnt="3">
        <dgm:presLayoutVars>
          <dgm:bulletEnabled val="1"/>
        </dgm:presLayoutVars>
      </dgm:prSet>
      <dgm:spPr/>
      <dgm:t>
        <a:bodyPr/>
        <a:lstStyle/>
        <a:p>
          <a:endParaRPr lang="en-US"/>
        </a:p>
      </dgm:t>
    </dgm:pt>
    <dgm:pt modelId="{576F32A1-259C-43FE-BCF5-4FFF89DF86E4}" type="pres">
      <dgm:prSet presAssocID="{95761997-9234-44B4-AE4E-4921C4B7BE18}" presName="spacer" presStyleCnt="0"/>
      <dgm:spPr/>
      <dgm:t>
        <a:bodyPr/>
        <a:lstStyle/>
        <a:p>
          <a:endParaRPr lang="en-US"/>
        </a:p>
      </dgm:t>
    </dgm:pt>
    <dgm:pt modelId="{E85F97F7-4E30-4C1A-A1E7-187900708AA4}" type="pres">
      <dgm:prSet presAssocID="{1AD69B64-A38C-4B19-A2C6-71758BD8DB59}" presName="comp" presStyleCnt="0"/>
      <dgm:spPr/>
      <dgm:t>
        <a:bodyPr/>
        <a:lstStyle/>
        <a:p>
          <a:endParaRPr lang="en-US"/>
        </a:p>
      </dgm:t>
    </dgm:pt>
    <dgm:pt modelId="{6B1B4E1F-3477-4701-9D9A-4635A03C4DA3}" type="pres">
      <dgm:prSet presAssocID="{1AD69B64-A38C-4B19-A2C6-71758BD8DB59}" presName="box" presStyleLbl="node1" presStyleIdx="2" presStyleCnt="3"/>
      <dgm:spPr/>
      <dgm:t>
        <a:bodyPr/>
        <a:lstStyle/>
        <a:p>
          <a:endParaRPr lang="en-US"/>
        </a:p>
      </dgm:t>
    </dgm:pt>
    <dgm:pt modelId="{0FE2FD5E-F0A0-4AC8-8BC9-3BD32070A4D9}" type="pres">
      <dgm:prSet presAssocID="{1AD69B64-A38C-4B19-A2C6-71758BD8DB59}" presName="img" presStyleLbl="fgImgPlace1" presStyleIdx="2" presStyleCnt="3"/>
      <dgm:spPr/>
      <dgm:t>
        <a:bodyPr/>
        <a:lstStyle/>
        <a:p>
          <a:endParaRPr lang="en-US"/>
        </a:p>
      </dgm:t>
    </dgm:pt>
    <dgm:pt modelId="{1BCF3EAF-0318-4B13-B518-BC3D2260A38C}" type="pres">
      <dgm:prSet presAssocID="{1AD69B64-A38C-4B19-A2C6-71758BD8DB59}" presName="text" presStyleLbl="node1" presStyleIdx="2" presStyleCnt="3">
        <dgm:presLayoutVars>
          <dgm:bulletEnabled val="1"/>
        </dgm:presLayoutVars>
      </dgm:prSet>
      <dgm:spPr/>
      <dgm:t>
        <a:bodyPr/>
        <a:lstStyle/>
        <a:p>
          <a:endParaRPr lang="en-US"/>
        </a:p>
      </dgm:t>
    </dgm:pt>
  </dgm:ptLst>
  <dgm:cxnLst>
    <dgm:cxn modelId="{56FD569D-DF27-4E65-9391-8902E4339959}" type="presOf" srcId="{900A8A5D-9481-4210-B98B-D46937C4EEB9}" destId="{000CFB86-662A-4E6B-90CA-9F48877A408D}" srcOrd="1" destOrd="0" presId="urn:microsoft.com/office/officeart/2005/8/layout/vList4#1"/>
    <dgm:cxn modelId="{D34B38F5-AE23-48DA-A220-E4D6C32FDB29}" srcId="{F6250E64-D7A9-40E0-9B99-5BEF9EF4D17E}" destId="{BEEBE9C2-1AA2-4B16-A5C3-3E99FE87AECA}" srcOrd="1" destOrd="0" parTransId="{6D3F08FA-7121-4F64-8818-A11191EBD607}" sibTransId="{95761997-9234-44B4-AE4E-4921C4B7BE18}"/>
    <dgm:cxn modelId="{104343D6-20A8-4A18-968D-F8B9023ED964}" srcId="{F6250E64-D7A9-40E0-9B99-5BEF9EF4D17E}" destId="{1AD69B64-A38C-4B19-A2C6-71758BD8DB59}" srcOrd="2" destOrd="0" parTransId="{3DCC512D-803C-4AE7-B452-342D11CDFF45}" sibTransId="{F67FBD67-67EE-4F22-86BA-C0665C5756D5}"/>
    <dgm:cxn modelId="{F2D6B8F4-36C8-4D43-A9EF-700C6B27CD19}" type="presOf" srcId="{1AD69B64-A38C-4B19-A2C6-71758BD8DB59}" destId="{6B1B4E1F-3477-4701-9D9A-4635A03C4DA3}" srcOrd="0" destOrd="0" presId="urn:microsoft.com/office/officeart/2005/8/layout/vList4#1"/>
    <dgm:cxn modelId="{B774C035-B339-4492-98D9-A0C247F40CCD}" type="presOf" srcId="{F6250E64-D7A9-40E0-9B99-5BEF9EF4D17E}" destId="{F105E3AB-7FAF-42F0-BAF4-95CEA9C47835}" srcOrd="0" destOrd="0" presId="urn:microsoft.com/office/officeart/2005/8/layout/vList4#1"/>
    <dgm:cxn modelId="{B9DE6BF4-F00F-4268-BE82-29DBDA68E21F}" srcId="{F6250E64-D7A9-40E0-9B99-5BEF9EF4D17E}" destId="{900A8A5D-9481-4210-B98B-D46937C4EEB9}" srcOrd="0" destOrd="0" parTransId="{2300B19A-F28E-429B-9891-8F2740D347CF}" sibTransId="{6B8BAD8F-CE7A-4102-A876-641CF4851292}"/>
    <dgm:cxn modelId="{3A665341-4621-426D-B845-78B8EFB3931F}" type="presOf" srcId="{1AD69B64-A38C-4B19-A2C6-71758BD8DB59}" destId="{1BCF3EAF-0318-4B13-B518-BC3D2260A38C}" srcOrd="1" destOrd="0" presId="urn:microsoft.com/office/officeart/2005/8/layout/vList4#1"/>
    <dgm:cxn modelId="{48A2DCB9-301C-47DC-A809-B1C572AB22AC}" type="presOf" srcId="{900A8A5D-9481-4210-B98B-D46937C4EEB9}" destId="{B0A57949-EDE2-451C-B11A-85DC7718FD01}" srcOrd="0" destOrd="0" presId="urn:microsoft.com/office/officeart/2005/8/layout/vList4#1"/>
    <dgm:cxn modelId="{D99CB8FB-661D-44D8-8B7E-FE5B3E5D8E36}" type="presOf" srcId="{BEEBE9C2-1AA2-4B16-A5C3-3E99FE87AECA}" destId="{AAEBB8E1-A5EE-4F80-8569-C5203E532F67}" srcOrd="0" destOrd="0" presId="urn:microsoft.com/office/officeart/2005/8/layout/vList4#1"/>
    <dgm:cxn modelId="{5113351E-0A0A-4CA6-AD29-C3A3FEE8CACE}" type="presOf" srcId="{BEEBE9C2-1AA2-4B16-A5C3-3E99FE87AECA}" destId="{F7F2F912-0B46-4FAC-8AB3-994E134639FC}" srcOrd="1" destOrd="0" presId="urn:microsoft.com/office/officeart/2005/8/layout/vList4#1"/>
    <dgm:cxn modelId="{3135FF02-F6B8-403D-9A41-199679D95FAC}" type="presParOf" srcId="{F105E3AB-7FAF-42F0-BAF4-95CEA9C47835}" destId="{6A20844B-083F-4DA1-8D19-398445C5600E}" srcOrd="0" destOrd="0" presId="urn:microsoft.com/office/officeart/2005/8/layout/vList4#1"/>
    <dgm:cxn modelId="{A8A3573B-C833-4B29-8517-458E179F0B71}" type="presParOf" srcId="{6A20844B-083F-4DA1-8D19-398445C5600E}" destId="{B0A57949-EDE2-451C-B11A-85DC7718FD01}" srcOrd="0" destOrd="0" presId="urn:microsoft.com/office/officeart/2005/8/layout/vList4#1"/>
    <dgm:cxn modelId="{A5920DAE-12D8-4C39-9EFB-D5553FEF108C}" type="presParOf" srcId="{6A20844B-083F-4DA1-8D19-398445C5600E}" destId="{2E2700C5-D3C2-4B1D-8B07-8F7BFFEB2563}" srcOrd="1" destOrd="0" presId="urn:microsoft.com/office/officeart/2005/8/layout/vList4#1"/>
    <dgm:cxn modelId="{51238BD1-FC7A-4575-ABC4-767EFEB73580}" type="presParOf" srcId="{6A20844B-083F-4DA1-8D19-398445C5600E}" destId="{000CFB86-662A-4E6B-90CA-9F48877A408D}" srcOrd="2" destOrd="0" presId="urn:microsoft.com/office/officeart/2005/8/layout/vList4#1"/>
    <dgm:cxn modelId="{740E5285-4D87-4282-891B-480511CD3F04}" type="presParOf" srcId="{F105E3AB-7FAF-42F0-BAF4-95CEA9C47835}" destId="{011E6494-F450-42D6-A297-C63FD10D1D35}" srcOrd="1" destOrd="0" presId="urn:microsoft.com/office/officeart/2005/8/layout/vList4#1"/>
    <dgm:cxn modelId="{7AB0E99D-C6CF-4C8A-9F36-616638A7E160}" type="presParOf" srcId="{F105E3AB-7FAF-42F0-BAF4-95CEA9C47835}" destId="{10F9E547-9C38-4A1D-8071-7603AAF7FFBE}" srcOrd="2" destOrd="0" presId="urn:microsoft.com/office/officeart/2005/8/layout/vList4#1"/>
    <dgm:cxn modelId="{F214D35C-D68F-4FA1-8122-B3685DF77635}" type="presParOf" srcId="{10F9E547-9C38-4A1D-8071-7603AAF7FFBE}" destId="{AAEBB8E1-A5EE-4F80-8569-C5203E532F67}" srcOrd="0" destOrd="0" presId="urn:microsoft.com/office/officeart/2005/8/layout/vList4#1"/>
    <dgm:cxn modelId="{DBE075E5-1681-4713-8DD8-66B3B84F9B20}" type="presParOf" srcId="{10F9E547-9C38-4A1D-8071-7603AAF7FFBE}" destId="{4494C8BC-2344-4C72-B92A-9351BF6019C0}" srcOrd="1" destOrd="0" presId="urn:microsoft.com/office/officeart/2005/8/layout/vList4#1"/>
    <dgm:cxn modelId="{20678649-F450-4D85-96D0-587187198700}" type="presParOf" srcId="{10F9E547-9C38-4A1D-8071-7603AAF7FFBE}" destId="{F7F2F912-0B46-4FAC-8AB3-994E134639FC}" srcOrd="2" destOrd="0" presId="urn:microsoft.com/office/officeart/2005/8/layout/vList4#1"/>
    <dgm:cxn modelId="{15740782-9779-443F-90CB-45443F0B7934}" type="presParOf" srcId="{F105E3AB-7FAF-42F0-BAF4-95CEA9C47835}" destId="{576F32A1-259C-43FE-BCF5-4FFF89DF86E4}" srcOrd="3" destOrd="0" presId="urn:microsoft.com/office/officeart/2005/8/layout/vList4#1"/>
    <dgm:cxn modelId="{EE268EEC-C9B0-41F5-85C9-9556A43C1E17}" type="presParOf" srcId="{F105E3AB-7FAF-42F0-BAF4-95CEA9C47835}" destId="{E85F97F7-4E30-4C1A-A1E7-187900708AA4}" srcOrd="4" destOrd="0" presId="urn:microsoft.com/office/officeart/2005/8/layout/vList4#1"/>
    <dgm:cxn modelId="{2108C77D-95CD-47EA-A95E-A59EA6835E78}" type="presParOf" srcId="{E85F97F7-4E30-4C1A-A1E7-187900708AA4}" destId="{6B1B4E1F-3477-4701-9D9A-4635A03C4DA3}" srcOrd="0" destOrd="0" presId="urn:microsoft.com/office/officeart/2005/8/layout/vList4#1"/>
    <dgm:cxn modelId="{30D81F76-6587-4452-9951-3FE6AB7CF67A}" type="presParOf" srcId="{E85F97F7-4E30-4C1A-A1E7-187900708AA4}" destId="{0FE2FD5E-F0A0-4AC8-8BC9-3BD32070A4D9}" srcOrd="1" destOrd="0" presId="urn:microsoft.com/office/officeart/2005/8/layout/vList4#1"/>
    <dgm:cxn modelId="{0E4030E4-5993-49B4-99B7-92A262AB847D}" type="presParOf" srcId="{E85F97F7-4E30-4C1A-A1E7-187900708AA4}" destId="{1BCF3EAF-0318-4B13-B518-BC3D2260A38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78B0E8-C739-4BD1-BEEC-1B63D07BC5FD}">
      <dsp:nvSpPr>
        <dsp:cNvPr id="0" name=""/>
        <dsp:cNvSpPr/>
      </dsp:nvSpPr>
      <dsp:spPr>
        <a:xfrm>
          <a:off x="0" y="5181673"/>
          <a:ext cx="8229600" cy="1064359"/>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Mudah-mudahan kita beroleh kejayaan di dunia dan akhirat.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5181673"/>
        <a:ext cx="8229600" cy="1064359"/>
      </dsp:txXfrm>
    </dsp:sp>
    <dsp:sp modelId="{8146B8A6-6EB7-4BE4-B658-5AA24820E4F6}">
      <dsp:nvSpPr>
        <dsp:cNvPr id="0" name=""/>
        <dsp:cNvSpPr/>
      </dsp:nvSpPr>
      <dsp:spPr>
        <a:xfrm rot="10800000">
          <a:off x="0" y="1989433"/>
          <a:ext cx="8229600" cy="3223680"/>
        </a:xfrm>
        <a:prstGeom prst="upArrowCallou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endPar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Marilah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sama-sama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meningkatkan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ketakwaan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memperkukuhkan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pengabdian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kepada-Nya</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melaksanakan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segala</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perintah</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dan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meninggalkan</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segala</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s-E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larangan-Nya</a:t>
          </a: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p>
        <a:p>
          <a:pPr lvl="0" algn="ctr" defTabSz="977900" rtl="0">
            <a:lnSpc>
              <a:spcPct val="90000"/>
            </a:lnSpc>
            <a:spcBef>
              <a:spcPct val="0"/>
            </a:spcBef>
            <a:spcAft>
              <a:spcPct val="35000"/>
            </a:spcAft>
          </a:pPr>
          <a:r>
            <a:rPr lang="es-E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0" y="1989433"/>
        <a:ext cx="8229600" cy="3223680"/>
      </dsp:txXfrm>
    </dsp:sp>
    <dsp:sp modelId="{70C9EF2E-5748-493E-965F-BB00DB3A3442}">
      <dsp:nvSpPr>
        <dsp:cNvPr id="0" name=""/>
        <dsp:cNvSpPr/>
      </dsp:nvSpPr>
      <dsp:spPr>
        <a:xfrm rot="10800000">
          <a:off x="0" y="2366"/>
          <a:ext cx="8229600" cy="2018507"/>
        </a:xfrm>
        <a:prstGeom prst="upArrowCallou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kesempatan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Jumaat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mulia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berpesan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sidang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Jumaat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sekalian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0" y="2366"/>
        <a:ext cx="8229600" cy="201850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48A04F-63B4-42A5-90EC-47FBFB06B1D3}">
      <dsp:nvSpPr>
        <dsp:cNvPr id="0" name=""/>
        <dsp:cNvSpPr/>
      </dsp:nvSpPr>
      <dsp:spPr>
        <a:xfrm>
          <a:off x="0" y="331537"/>
          <a:ext cx="8458200" cy="148297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u="sng" kern="1200"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Pertama</a:t>
          </a:r>
          <a:r>
            <a:rPr lang="en-US" sz="2200" b="0" kern="120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patuh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secara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berkekalan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mampu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mengubah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manusia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baik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berkualiti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331537"/>
        <a:ext cx="8458200" cy="1482974"/>
      </dsp:txXfrm>
    </dsp:sp>
    <dsp:sp modelId="{2B3DD8D3-B12B-40ED-9CB2-7121F8AE26B5}">
      <dsp:nvSpPr>
        <dsp:cNvPr id="0" name=""/>
        <dsp:cNvSpPr/>
      </dsp:nvSpPr>
      <dsp:spPr>
        <a:xfrm>
          <a:off x="0" y="2001712"/>
          <a:ext cx="8458200" cy="1482974"/>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u="sng" kern="1200"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Kedua</a:t>
          </a:r>
          <a:r>
            <a:rPr lang="en-US" sz="2200" b="0" kern="120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wujudnya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dorongan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ketaatan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pernah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terhenti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merupakan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rahmat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kelebihan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dikurniakan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hamba-Nya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kebaikan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ikhlas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serta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dalil</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keredhaan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2001712"/>
        <a:ext cx="8458200" cy="1482974"/>
      </dsp:txXfrm>
    </dsp:sp>
    <dsp:sp modelId="{955B260A-8729-4DE9-9D95-F77E19DA686C}">
      <dsp:nvSpPr>
        <dsp:cNvPr id="0" name=""/>
        <dsp:cNvSpPr/>
      </dsp:nvSpPr>
      <dsp:spPr>
        <a:xfrm>
          <a:off x="0" y="3671887"/>
          <a:ext cx="8458200" cy="1482974"/>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tabLst/>
          </a:pPr>
          <a:r>
            <a:rPr lang="en-US" sz="2200" b="0" u="sng" kern="1200"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Ketiga</a:t>
          </a:r>
          <a:r>
            <a:rPr lang="en-US" sz="2200" b="0" kern="120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penuh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keimanan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mensyirikkan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3671887"/>
        <a:ext cx="8458200" cy="148297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7BE445-61D9-4554-BA44-D236BDADB512}">
      <dsp:nvSpPr>
        <dsp:cNvPr id="0" name=""/>
        <dsp:cNvSpPr/>
      </dsp:nvSpPr>
      <dsp:spPr>
        <a:xfrm>
          <a:off x="0" y="483937"/>
          <a:ext cx="8458200" cy="1482974"/>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u="sng" kern="1200"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Keempat</a:t>
          </a:r>
          <a:r>
            <a:rPr lang="en-US" sz="2200" b="0" kern="120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bersyukur</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nikmat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dikurniakan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faedahnya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kembali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483937"/>
        <a:ext cx="8458200" cy="1482974"/>
      </dsp:txXfrm>
    </dsp:sp>
    <dsp:sp modelId="{FE90F239-412F-481C-8E38-42FBB82D8342}">
      <dsp:nvSpPr>
        <dsp:cNvPr id="0" name=""/>
        <dsp:cNvSpPr/>
      </dsp:nvSpPr>
      <dsp:spPr>
        <a:xfrm>
          <a:off x="0" y="2154112"/>
          <a:ext cx="8458200" cy="1482974"/>
        </a:xfrm>
        <a:prstGeom prst="round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u="sng" kern="1200" cap="none" spc="0" dirty="0" err="1"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Kelima</a:t>
          </a:r>
          <a:r>
            <a:rPr lang="en-US" sz="2200" b="0" kern="1200" cap="none" spc="0" dirty="0" smtClean="0">
              <a:ln w="18415" cmpd="sng">
                <a:solidFill>
                  <a:srgbClr val="FFFF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terpancar</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kemuliaan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akhlak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mempunyai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hubungan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baik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sesama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manusia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perhatian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2154112"/>
        <a:ext cx="8458200" cy="1482974"/>
      </dsp:txXfrm>
    </dsp:sp>
    <dsp:sp modelId="{6CBDA73D-F040-4E7B-8E66-90F343821840}">
      <dsp:nvSpPr>
        <dsp:cNvPr id="0" name=""/>
        <dsp:cNvSpPr/>
      </dsp:nvSpPr>
      <dsp:spPr>
        <a:xfrm>
          <a:off x="0" y="3824287"/>
          <a:ext cx="8458200" cy="1482974"/>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Jelasnya, segala amalan ketaatan yang dilakukan merupakan satu alat dalam proses penyucian jiwa di mana semakin banyak dilakukan, maka semakin bertambah ilmu, amal dan hidayah daripada Allah SWT</a:t>
          </a:r>
          <a:endParaRPr lang="en-US" sz="22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3824287"/>
        <a:ext cx="8458200" cy="148297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3B842-96A8-456B-B6EB-4125C2AE59A2}">
      <dsp:nvSpPr>
        <dsp:cNvPr id="0" name=""/>
        <dsp:cNvSpPr/>
      </dsp:nvSpPr>
      <dsp:spPr>
        <a:xfrm rot="10800000">
          <a:off x="355588" y="1166"/>
          <a:ext cx="7823222" cy="1630537"/>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9022" tIns="83820" rIns="156464"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Sememangnya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mengharapkan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lalu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pun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melahirkan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benih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agar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atas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petunjuk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kebenaran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kejayaan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355588" y="1166"/>
        <a:ext cx="7823222" cy="1630537"/>
      </dsp:txXfrm>
    </dsp:sp>
    <dsp:sp modelId="{099BFB70-F289-4DFB-AF58-81DE098C7545}">
      <dsp:nvSpPr>
        <dsp:cNvPr id="0" name=""/>
        <dsp:cNvSpPr/>
      </dsp:nvSpPr>
      <dsp:spPr>
        <a:xfrm>
          <a:off x="373510" y="429639"/>
          <a:ext cx="749786" cy="773592"/>
        </a:xfrm>
        <a:prstGeom prst="ellipse">
          <a:avLst/>
        </a:prstGeom>
        <a:solidFill>
          <a:srgbClr val="FF0000"/>
        </a:solidFill>
        <a:ln w="38100">
          <a:solidFill>
            <a:srgbClr val="FFFF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39AADE2-2058-42A1-982E-D8F684610C8C}">
      <dsp:nvSpPr>
        <dsp:cNvPr id="0" name=""/>
        <dsp:cNvSpPr/>
      </dsp:nvSpPr>
      <dsp:spPr>
        <a:xfrm rot="10800000">
          <a:off x="355588" y="2118431"/>
          <a:ext cx="7823222" cy="1630537"/>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9022" tIns="83820" rIns="156464"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mimbar</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ingin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mengingatkan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kehadiran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Syawal</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bertujuan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bermegah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pencapaian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keduniaan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kebendaan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355588" y="2118431"/>
        <a:ext cx="7823222" cy="1630537"/>
      </dsp:txXfrm>
    </dsp:sp>
    <dsp:sp modelId="{35B99CB6-B4C5-42AC-9B91-7BBD80FA1A73}">
      <dsp:nvSpPr>
        <dsp:cNvPr id="0" name=""/>
        <dsp:cNvSpPr/>
      </dsp:nvSpPr>
      <dsp:spPr>
        <a:xfrm>
          <a:off x="373510" y="2546903"/>
          <a:ext cx="749786" cy="773592"/>
        </a:xfrm>
        <a:prstGeom prst="ellipse">
          <a:avLst/>
        </a:prstGeom>
        <a:solidFill>
          <a:srgbClr val="FF0000"/>
        </a:solidFill>
        <a:ln w="38100">
          <a:solidFill>
            <a:srgbClr val="FFFF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211815-F5A0-48B5-8ED2-DCD6475F47E6}">
      <dsp:nvSpPr>
        <dsp:cNvPr id="0" name=""/>
        <dsp:cNvSpPr/>
      </dsp:nvSpPr>
      <dsp:spPr>
        <a:xfrm rot="10800000">
          <a:off x="355588" y="4235696"/>
          <a:ext cx="7823222" cy="1630537"/>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9022" tIns="83820" rIns="156464" bIns="8382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paling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penting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menjadi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jaminan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keselamatan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sama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dunia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mahu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pun 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akhirat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0800000">
        <a:off x="355588" y="4235696"/>
        <a:ext cx="7823222" cy="1630537"/>
      </dsp:txXfrm>
    </dsp:sp>
    <dsp:sp modelId="{85EF856E-065E-46F5-84A6-1612B12AD76E}">
      <dsp:nvSpPr>
        <dsp:cNvPr id="0" name=""/>
        <dsp:cNvSpPr/>
      </dsp:nvSpPr>
      <dsp:spPr>
        <a:xfrm>
          <a:off x="373510" y="4664168"/>
          <a:ext cx="749786" cy="773592"/>
        </a:xfrm>
        <a:prstGeom prst="ellipse">
          <a:avLst/>
        </a:prstGeom>
        <a:solidFill>
          <a:srgbClr val="FF0000"/>
        </a:solidFill>
        <a:ln w="38100">
          <a:solidFill>
            <a:srgbClr val="FFFF00"/>
          </a:solid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76B5F5-FDFA-4A7A-B8AB-D6B1D666AD55}">
      <dsp:nvSpPr>
        <dsp:cNvPr id="0" name=""/>
        <dsp:cNvSpPr/>
      </dsp:nvSpPr>
      <dsp:spPr>
        <a:xfrm>
          <a:off x="0" y="879374"/>
          <a:ext cx="8077200" cy="311805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150000"/>
            </a:lnSpc>
            <a:spcBef>
              <a:spcPct val="0"/>
            </a:spcBef>
            <a:spcAft>
              <a:spcPct val="35000"/>
            </a:spcAft>
          </a:pP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mimbar</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menyeru</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sidang</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jemaah</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sekalian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bersama-sama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melakukan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sunat</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enam</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hari</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bulan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Syawal</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sebagaimana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digalakkan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baginda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S.A.W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sebagai</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tanda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kesyukuran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mengikuti</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b="0" kern="1200" cap="none" spc="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sunnahnya</a:t>
          </a:r>
          <a:r>
            <a:rPr lang="en-US" sz="2400" b="0" kern="1200" cap="none" spc="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400" b="0" kern="1200" cap="none" spc="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879374"/>
        <a:ext cx="8077200" cy="3118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09C7B2-3107-4E1E-BA41-AAA9F04A9965}">
      <dsp:nvSpPr>
        <dsp:cNvPr id="0" name=""/>
        <dsp:cNvSpPr/>
      </dsp:nvSpPr>
      <dsp:spPr>
        <a:xfrm>
          <a:off x="0" y="0"/>
          <a:ext cx="7772400" cy="4648200"/>
        </a:xfrm>
        <a:prstGeom prst="roundRect">
          <a:avLst>
            <a:gd name="adj" fmla="val 85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3607520" numCol="1" spcCol="1270" anchor="t" anchorCtr="0">
          <a:noAutofit/>
        </a:bodyPr>
        <a:lstStyle/>
        <a:p>
          <a:pPr lvl="0" algn="ctr" defTabSz="1244600" rtl="0">
            <a:lnSpc>
              <a:spcPct val="90000"/>
            </a:lnSpc>
            <a:spcBef>
              <a:spcPct val="0"/>
            </a:spcBef>
            <a:spcAft>
              <a:spcPct val="35000"/>
            </a:spcAft>
          </a:pPr>
          <a:r>
            <a:rPr lang="en-US" sz="28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Bulan Ramadan, bulan yang penuh dengan keberkatan telah pun meninggalkan kita. </a:t>
          </a:r>
        </a:p>
        <a:p>
          <a:pPr lvl="0" algn="ctr" defTabSz="1244600" rtl="0">
            <a:lnSpc>
              <a:spcPct val="90000"/>
            </a:lnSpc>
            <a:spcBef>
              <a:spcPct val="0"/>
            </a:spcBef>
            <a:spcAft>
              <a:spcPct val="35000"/>
            </a:spcAft>
          </a:pPr>
          <a:endParaRPr lang="en-US" sz="28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endParaRPr>
        </a:p>
      </dsp:txBody>
      <dsp:txXfrm>
        <a:off x="0" y="0"/>
        <a:ext cx="7772400" cy="4648200"/>
      </dsp:txXfrm>
    </dsp:sp>
    <dsp:sp modelId="{9600F39B-5763-45A2-90EE-EE23698441E9}">
      <dsp:nvSpPr>
        <dsp:cNvPr id="0" name=""/>
        <dsp:cNvSpPr/>
      </dsp:nvSpPr>
      <dsp:spPr>
        <a:xfrm>
          <a:off x="194310" y="1310632"/>
          <a:ext cx="7383780" cy="2956575"/>
        </a:xfrm>
        <a:prstGeom prst="roundRect">
          <a:avLst>
            <a:gd name="adj" fmla="val 105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2066125" numCol="1" spcCol="1270" anchor="t" anchorCtr="0">
          <a:noAutofit/>
        </a:bodyPr>
        <a:lstStyle/>
        <a:p>
          <a:pPr lvl="0" algn="ctr" defTabSz="355600" rtl="0">
            <a:lnSpc>
              <a:spcPct val="90000"/>
            </a:lnSpc>
            <a:spcBef>
              <a:spcPct val="0"/>
            </a:spcBef>
            <a:spcAft>
              <a:spcPct val="35000"/>
            </a:spcAft>
          </a:pPr>
          <a:endParaRPr lang="en-US" sz="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endParaRPr>
        </a:p>
        <a:p>
          <a:pPr lvl="0" algn="ctr" defTabSz="355600" rtl="0">
            <a:lnSpc>
              <a:spcPct val="90000"/>
            </a:lnSpc>
            <a:spcBef>
              <a:spcPct val="0"/>
            </a:spcBef>
            <a:spcAft>
              <a:spcPct val="35000"/>
            </a:spcAft>
          </a:pP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Sesungguhnya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Ramadan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akan</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menjadi</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saksi</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membela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kalangan</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mereka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bersungguh-sungguh</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mengerjakan</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ketaatan</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kepada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Allah SWT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atau</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sebaliknya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menjadi</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saksi</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akan</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menghina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mereka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yang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memandang</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remeh</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r>
            <a:rPr lang="en-US" sz="28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terhadapnya</a:t>
          </a:r>
          <a:r>
            <a:rPr lang="en-US" sz="28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DFKai-SB" pitchFamily="65" charset="-120"/>
            </a:rPr>
            <a:t>. </a:t>
          </a:r>
        </a:p>
      </dsp:txBody>
      <dsp:txXfrm>
        <a:off x="194310" y="1310632"/>
        <a:ext cx="7383780" cy="29565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D1745-0B4C-405E-9E41-882BBBA4A458}">
      <dsp:nvSpPr>
        <dsp:cNvPr id="0" name=""/>
        <dsp:cNvSpPr/>
      </dsp:nvSpPr>
      <dsp:spPr>
        <a:xfrm>
          <a:off x="0" y="957600"/>
          <a:ext cx="8305800" cy="161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10DE2A-30E8-4AF4-9C5F-5AE2D7EB2655}">
      <dsp:nvSpPr>
        <dsp:cNvPr id="0" name=""/>
        <dsp:cNvSpPr/>
      </dsp:nvSpPr>
      <dsp:spPr>
        <a:xfrm>
          <a:off x="410423" y="12959"/>
          <a:ext cx="7892202" cy="18892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generasi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sahabat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dahulu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meninggalkan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hati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sangat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sedih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bimbang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Ramadan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dahulu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diterima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410423" y="12959"/>
        <a:ext cx="7892202" cy="1889280"/>
      </dsp:txXfrm>
    </dsp:sp>
    <dsp:sp modelId="{6C0ABEE0-F449-4812-9443-6659160A3591}">
      <dsp:nvSpPr>
        <dsp:cNvPr id="0" name=""/>
        <dsp:cNvSpPr/>
      </dsp:nvSpPr>
      <dsp:spPr>
        <a:xfrm>
          <a:off x="0" y="3860640"/>
          <a:ext cx="8305800" cy="161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45F325-A382-4754-9233-219F2FCC6BFD}">
      <dsp:nvSpPr>
        <dsp:cNvPr id="0" name=""/>
        <dsp:cNvSpPr/>
      </dsp:nvSpPr>
      <dsp:spPr>
        <a:xfrm>
          <a:off x="410423" y="2916000"/>
          <a:ext cx="7892202" cy="188928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 segera menumpukan perhatian dalam menyempurnakan dan menekuni amalan sebagaimana yang dilakukannya dalam bulan Ramadan agar amalan mereka diterima.</a:t>
          </a:r>
          <a:endParaRPr lang="en-US" sz="22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410423" y="2916000"/>
        <a:ext cx="7892202" cy="18892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BCE2FB-3F33-42A2-BDDE-56F39DFD5757}">
      <dsp:nvSpPr>
        <dsp:cNvPr id="0" name=""/>
        <dsp:cNvSpPr/>
      </dsp:nvSpPr>
      <dsp:spPr>
        <a:xfrm>
          <a:off x="-7841625" y="-1198082"/>
          <a:ext cx="9330362" cy="9330362"/>
        </a:xfrm>
        <a:prstGeom prst="blockArc">
          <a:avLst>
            <a:gd name="adj1" fmla="val 18900000"/>
            <a:gd name="adj2" fmla="val 2700000"/>
            <a:gd name="adj3" fmla="val 232"/>
          </a:avLst>
        </a:pr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D7A39E-B05D-4BF4-806C-F141CCCBFE86}">
      <dsp:nvSpPr>
        <dsp:cNvPr id="0" name=""/>
        <dsp:cNvSpPr/>
      </dsp:nvSpPr>
      <dsp:spPr>
        <a:xfrm>
          <a:off x="957640" y="693419"/>
          <a:ext cx="8085841" cy="1386839"/>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l"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Jelasnya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bukanlah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golongan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tidaklah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termasuk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golongan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tertipu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pelbagai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957640" y="693419"/>
        <a:ext cx="8085841" cy="1386839"/>
      </dsp:txXfrm>
    </dsp:sp>
    <dsp:sp modelId="{5CE83F23-2607-4893-B52D-99FC247F2AAC}">
      <dsp:nvSpPr>
        <dsp:cNvPr id="0" name=""/>
        <dsp:cNvSpPr/>
      </dsp:nvSpPr>
      <dsp:spPr>
        <a:xfrm>
          <a:off x="319902" y="838197"/>
          <a:ext cx="1275476" cy="10972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7BA0CC-F587-474B-B795-25BCE45B59C5}">
      <dsp:nvSpPr>
        <dsp:cNvPr id="0" name=""/>
        <dsp:cNvSpPr/>
      </dsp:nvSpPr>
      <dsp:spPr>
        <a:xfrm>
          <a:off x="1461756" y="2773679"/>
          <a:ext cx="7581725" cy="1386839"/>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l"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kaum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sentiasa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bimbang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takut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amalan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mereka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ditolak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Allah SWT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kerana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kekurangan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461756" y="2773679"/>
        <a:ext cx="7581725" cy="1386839"/>
      </dsp:txXfrm>
    </dsp:sp>
    <dsp:sp modelId="{D9FA302C-C76D-4D67-BFD7-1913FC57EEB6}">
      <dsp:nvSpPr>
        <dsp:cNvPr id="0" name=""/>
        <dsp:cNvSpPr/>
      </dsp:nvSpPr>
      <dsp:spPr>
        <a:xfrm>
          <a:off x="824018" y="2918456"/>
          <a:ext cx="1275476" cy="10972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A6345DD-B524-4B8C-AC8F-AA03D2FF40F1}">
      <dsp:nvSpPr>
        <dsp:cNvPr id="0" name=""/>
        <dsp:cNvSpPr/>
      </dsp:nvSpPr>
      <dsp:spPr>
        <a:xfrm>
          <a:off x="957640" y="4853938"/>
          <a:ext cx="8085841" cy="1386839"/>
        </a:xfrm>
        <a:prstGeom prst="rect">
          <a:avLst/>
        </a:prstGeom>
        <a:solidFill>
          <a:srgbClr val="6600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0804" tIns="55880" rIns="55880" bIns="55880" numCol="1" spcCol="1270" anchor="ctr" anchorCtr="0">
          <a:noAutofit/>
        </a:bodyPr>
        <a:lstStyle/>
        <a:p>
          <a:pPr lvl="0" algn="l"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Demikianlah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sifat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seorang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mukmin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mukhlis</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dalam</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beribadah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kepada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Tuhannya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957640" y="4853938"/>
        <a:ext cx="8085841" cy="1386839"/>
      </dsp:txXfrm>
    </dsp:sp>
    <dsp:sp modelId="{B32C01AC-AFA6-4336-8747-D05D2F871E8A}">
      <dsp:nvSpPr>
        <dsp:cNvPr id="0" name=""/>
        <dsp:cNvSpPr/>
      </dsp:nvSpPr>
      <dsp:spPr>
        <a:xfrm>
          <a:off x="319902" y="4998715"/>
          <a:ext cx="1275476" cy="109728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8DB8B5-E372-42F9-B97A-DB939D163E1B}">
      <dsp:nvSpPr>
        <dsp:cNvPr id="0" name=""/>
        <dsp:cNvSpPr/>
      </dsp:nvSpPr>
      <dsp:spPr>
        <a:xfrm>
          <a:off x="0" y="0"/>
          <a:ext cx="7772400" cy="176022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Apakah sebenarnya yang kita raikan dengan ketibaan Syawal ini?.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0" y="0"/>
        <a:ext cx="5976095" cy="1760220"/>
      </dsp:txXfrm>
    </dsp:sp>
    <dsp:sp modelId="{1E959F36-8997-4C3D-81E8-CAC8752C1582}">
      <dsp:nvSpPr>
        <dsp:cNvPr id="0" name=""/>
        <dsp:cNvSpPr/>
      </dsp:nvSpPr>
      <dsp:spPr>
        <a:xfrm>
          <a:off x="685799" y="2053589"/>
          <a:ext cx="7772400" cy="176022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Ya, sesungguhnya, yang kita raikan dengan ketibaan 1 Syawal itu adalah disebabkan kembalinya fitrah kehidupan kita atas dasar panji Islam.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685799" y="2053589"/>
        <a:ext cx="5942457" cy="1760220"/>
      </dsp:txXfrm>
    </dsp:sp>
    <dsp:sp modelId="{0AD91EEF-1374-4A3F-8BA3-7B2D27555ED7}">
      <dsp:nvSpPr>
        <dsp:cNvPr id="0" name=""/>
        <dsp:cNvSpPr/>
      </dsp:nvSpPr>
      <dsp:spPr>
        <a:xfrm>
          <a:off x="1371599" y="4107179"/>
          <a:ext cx="7772400" cy="176022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Idul Fitri adalah anugerah terbesar pemberian Allah S.W.T iaitu agama Islam. Agama yang telah memuliakan kita, memberi harga diri kepada kita, dan yang telah memelihara martabat kemanusiaan kita.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371599" y="4107179"/>
        <a:ext cx="5942457" cy="1760220"/>
      </dsp:txXfrm>
    </dsp:sp>
    <dsp:sp modelId="{63674CB9-4D83-45B3-A31E-4FB9E9D0A84F}">
      <dsp:nvSpPr>
        <dsp:cNvPr id="0" name=""/>
        <dsp:cNvSpPr/>
      </dsp:nvSpPr>
      <dsp:spPr>
        <a:xfrm>
          <a:off x="6628257" y="1334833"/>
          <a:ext cx="1144143" cy="1144143"/>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sp:txBody>
      <dsp:txXfrm>
        <a:off x="6628257" y="1334833"/>
        <a:ext cx="1144143" cy="1144143"/>
      </dsp:txXfrm>
    </dsp:sp>
    <dsp:sp modelId="{9732F5AB-25E6-46CC-9D1B-F06E3AF763A0}">
      <dsp:nvSpPr>
        <dsp:cNvPr id="0" name=""/>
        <dsp:cNvSpPr/>
      </dsp:nvSpPr>
      <dsp:spPr>
        <a:xfrm>
          <a:off x="7314057" y="3376688"/>
          <a:ext cx="1144143" cy="1144143"/>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dsp:txBody>
      <dsp:txXfrm>
        <a:off x="7314057" y="3376688"/>
        <a:ext cx="1144143" cy="11441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B35F60-9C54-4552-A35B-F77E1BA2CC29}">
      <dsp:nvSpPr>
        <dsp:cNvPr id="0" name=""/>
        <dsp:cNvSpPr/>
      </dsp:nvSpPr>
      <dsp:spPr>
        <a:xfrm>
          <a:off x="2816351" y="362758"/>
          <a:ext cx="5718048" cy="258618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 kita menjadi sempurna disebabkan Islam satu-satunya agama yang benar dan diredhai Allah SWT sebagai jalan hidup. </a:t>
          </a:r>
          <a:endParaRPr lang="en-US" sz="24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sp:txBody>
      <dsp:txXfrm>
        <a:off x="2816351" y="362758"/>
        <a:ext cx="5718048" cy="2586181"/>
      </dsp:txXfrm>
    </dsp:sp>
    <dsp:sp modelId="{DD77A35C-0CAC-4BD6-B6E6-75EEBAFAD439}">
      <dsp:nvSpPr>
        <dsp:cNvPr id="0" name=""/>
        <dsp:cNvSpPr/>
      </dsp:nvSpPr>
      <dsp:spPr>
        <a:xfrm>
          <a:off x="0" y="362758"/>
          <a:ext cx="2560320" cy="258618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94D4C2-C1E7-4F6C-9C60-81D41E35AE95}">
      <dsp:nvSpPr>
        <dsp:cNvPr id="0" name=""/>
        <dsp:cNvSpPr/>
      </dsp:nvSpPr>
      <dsp:spPr>
        <a:xfrm>
          <a:off x="0" y="3375660"/>
          <a:ext cx="5718048" cy="258618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menyambut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meraikan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kehadiran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Syawal</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inilah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raikan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wajar</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memperbanyakkan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pujian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di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dsp:txBody>
      <dsp:txXfrm>
        <a:off x="0" y="3375660"/>
        <a:ext cx="5718048" cy="2586181"/>
      </dsp:txXfrm>
    </dsp:sp>
    <dsp:sp modelId="{C3A9B692-179D-4CB0-BD14-3B2682DFA473}">
      <dsp:nvSpPr>
        <dsp:cNvPr id="0" name=""/>
        <dsp:cNvSpPr/>
      </dsp:nvSpPr>
      <dsp:spPr>
        <a:xfrm>
          <a:off x="5974080" y="3375660"/>
          <a:ext cx="2560320" cy="258618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2A0510-46B3-450B-8DB4-0F5E2CA9922D}">
      <dsp:nvSpPr>
        <dsp:cNvPr id="0" name=""/>
        <dsp:cNvSpPr/>
      </dsp:nvSpPr>
      <dsp:spPr>
        <a:xfrm>
          <a:off x="3228653" y="3782"/>
          <a:ext cx="4093094" cy="185124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Menerusi didikan Ramadan, kita telah membuktikan kecintaan kita kepada Islam daripada menjadi hamba kepada dunia, nafsu dan harta benda.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3228653" y="3782"/>
        <a:ext cx="4093094" cy="1851241"/>
      </dsp:txXfrm>
    </dsp:sp>
    <dsp:sp modelId="{86DBF119-9ACD-4540-A2A7-D55D3A8B8287}">
      <dsp:nvSpPr>
        <dsp:cNvPr id="0" name=""/>
        <dsp:cNvSpPr/>
      </dsp:nvSpPr>
      <dsp:spPr>
        <a:xfrm>
          <a:off x="1212651" y="3782"/>
          <a:ext cx="1832729" cy="185124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A9D32D-2B19-40FA-8483-B48AB2BFA986}">
      <dsp:nvSpPr>
        <dsp:cNvPr id="0" name=""/>
        <dsp:cNvSpPr/>
      </dsp:nvSpPr>
      <dsp:spPr>
        <a:xfrm>
          <a:off x="1212651" y="2160479"/>
          <a:ext cx="4093094" cy="1851241"/>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Walaupun ada kalanya kita diserang dengan pelbagai persepsi ganas oleh musuh-musuh Islam.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212651" y="2160479"/>
        <a:ext cx="4093094" cy="1851241"/>
      </dsp:txXfrm>
    </dsp:sp>
    <dsp:sp modelId="{7C314459-756D-4A61-B754-2288E5615CD1}">
      <dsp:nvSpPr>
        <dsp:cNvPr id="0" name=""/>
        <dsp:cNvSpPr/>
      </dsp:nvSpPr>
      <dsp:spPr>
        <a:xfrm>
          <a:off x="5489019" y="2160479"/>
          <a:ext cx="1832729" cy="1851241"/>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CCB22FC-FE8A-45B1-942C-DBE3AB5A4720}">
      <dsp:nvSpPr>
        <dsp:cNvPr id="0" name=""/>
        <dsp:cNvSpPr/>
      </dsp:nvSpPr>
      <dsp:spPr>
        <a:xfrm>
          <a:off x="3228653" y="4317175"/>
          <a:ext cx="4093094" cy="1851241"/>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Namun, ini tidak mampu melemahkan kita bahkan menjadikan kita lebih gigih dan cekal untuk terus bertahan walaupun diasak dari segenap sudut.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3228653" y="4317175"/>
        <a:ext cx="4093094" cy="1851241"/>
      </dsp:txXfrm>
    </dsp:sp>
    <dsp:sp modelId="{B31E701D-8CA8-4D1C-837B-E503BFF0E5C9}">
      <dsp:nvSpPr>
        <dsp:cNvPr id="0" name=""/>
        <dsp:cNvSpPr/>
      </dsp:nvSpPr>
      <dsp:spPr>
        <a:xfrm>
          <a:off x="1212651" y="4317175"/>
          <a:ext cx="1832729" cy="1851241"/>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86BB33-913A-41F0-B0F2-EDF6E692CF54}">
      <dsp:nvSpPr>
        <dsp:cNvPr id="0" name=""/>
        <dsp:cNvSpPr/>
      </dsp:nvSpPr>
      <dsp:spPr>
        <a:xfrm rot="16200000">
          <a:off x="-1704723" y="1705756"/>
          <a:ext cx="6096000" cy="2684487"/>
        </a:xfrm>
        <a:prstGeom prst="flowChartManualOperati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Apa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capai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ini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sebenarnya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dijana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menerusi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ibadah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telah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dilaksanakan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bersungguh-sungguh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selama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sebulan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6200000">
        <a:off x="-1704723" y="1705756"/>
        <a:ext cx="6096000" cy="2684487"/>
      </dsp:txXfrm>
    </dsp:sp>
    <dsp:sp modelId="{9F5CEC0F-F36D-4F6A-801D-F99EC7802C8A}">
      <dsp:nvSpPr>
        <dsp:cNvPr id="0" name=""/>
        <dsp:cNvSpPr/>
      </dsp:nvSpPr>
      <dsp:spPr>
        <a:xfrm rot="16200000">
          <a:off x="1181099" y="1705756"/>
          <a:ext cx="6096000" cy="2684487"/>
        </a:xfrm>
        <a:prstGeom prst="flowChartManualOperati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Namun begitu, kita tidak seharusnya lupa untuk menilai sejauh manakah kita telah mengisi Ramadan yang telah berlalu pergi. </a:t>
          </a:r>
          <a:endParaRPr lang="en-US" sz="22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6200000">
        <a:off x="1181099" y="1705756"/>
        <a:ext cx="6096000" cy="2684487"/>
      </dsp:txXfrm>
    </dsp:sp>
    <dsp:sp modelId="{FE0CDBAA-FB3C-4785-8478-AFB9433667F9}">
      <dsp:nvSpPr>
        <dsp:cNvPr id="0" name=""/>
        <dsp:cNvSpPr/>
      </dsp:nvSpPr>
      <dsp:spPr>
        <a:xfrm rot="16200000">
          <a:off x="4066923" y="1705756"/>
          <a:ext cx="6096000" cy="2684487"/>
        </a:xfrm>
        <a:prstGeom prst="flowChartManualOperati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Adakah ibadah kita cukup meraih keampunan Allah atau berhasil mencapai gred nilai takwa tertinggi sebagaimana yang dijanjikan oleh Allah SWT?</a:t>
          </a:r>
          <a:endParaRPr lang="en-US" sz="2200" b="0" kern="1200" cap="none" spc="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rot="16200000">
        <a:off x="4066923" y="1705756"/>
        <a:ext cx="6096000" cy="268448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A57949-EDE2-451C-B11A-85DC7718FD01}">
      <dsp:nvSpPr>
        <dsp:cNvPr id="0" name=""/>
        <dsp:cNvSpPr/>
      </dsp:nvSpPr>
      <dsp:spPr>
        <a:xfrm>
          <a:off x="0" y="0"/>
          <a:ext cx="8458200" cy="180974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Hanya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sahaja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mampu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untuk</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menjawabnya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Kita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lebih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mengetahui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usaha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nilai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kita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872615" y="0"/>
        <a:ext cx="6585584" cy="1809749"/>
      </dsp:txXfrm>
    </dsp:sp>
    <dsp:sp modelId="{2E2700C5-D3C2-4B1D-8B07-8F7BFFEB2563}">
      <dsp:nvSpPr>
        <dsp:cNvPr id="0" name=""/>
        <dsp:cNvSpPr/>
      </dsp:nvSpPr>
      <dsp:spPr>
        <a:xfrm>
          <a:off x="180975" y="180974"/>
          <a:ext cx="1691640" cy="1447799"/>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AEBB8E1-A5EE-4F80-8569-C5203E532F67}">
      <dsp:nvSpPr>
        <dsp:cNvPr id="0" name=""/>
        <dsp:cNvSpPr/>
      </dsp:nvSpPr>
      <dsp:spPr>
        <a:xfrm>
          <a:off x="0" y="1990724"/>
          <a:ext cx="8458200" cy="180974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Beruntung dan bergembiralah mereka yang telah bersusah payah beramal untuk meraih keampunan dan keredhaan Allah, serta dukacita dan rugilah mereka yang lalai dan leka sepanjang Ramadan.  </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872615" y="1990724"/>
        <a:ext cx="6585584" cy="1809749"/>
      </dsp:txXfrm>
    </dsp:sp>
    <dsp:sp modelId="{4494C8BC-2344-4C72-B92A-9351BF6019C0}">
      <dsp:nvSpPr>
        <dsp:cNvPr id="0" name=""/>
        <dsp:cNvSpPr/>
      </dsp:nvSpPr>
      <dsp:spPr>
        <a:xfrm>
          <a:off x="180975" y="2171699"/>
          <a:ext cx="1691640" cy="1447799"/>
        </a:xfrm>
        <a:prstGeom prst="roundRect">
          <a:avLst>
            <a:gd name="adj" fmla="val 10000"/>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B1B4E1F-3477-4701-9D9A-4635A03C4DA3}">
      <dsp:nvSpPr>
        <dsp:cNvPr id="0" name=""/>
        <dsp:cNvSpPr/>
      </dsp:nvSpPr>
      <dsp:spPr>
        <a:xfrm>
          <a:off x="0" y="3981449"/>
          <a:ext cx="8458200" cy="180974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cap="none" spc="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Jika Ramadan yang berlalu pergi itu tidak mampu memperbaiki dan meningkatkan kualiti diri kita, maka pada bulan dan ketika manakah lagi yang boleh menjadi pendorong yang dapat mengubah diri kita ini?</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dsp:txBody>
      <dsp:txXfrm>
        <a:off x="1872615" y="3981449"/>
        <a:ext cx="6585584" cy="1809749"/>
      </dsp:txXfrm>
    </dsp:sp>
    <dsp:sp modelId="{0FE2FD5E-F0A0-4AC8-8BC9-3BD32070A4D9}">
      <dsp:nvSpPr>
        <dsp:cNvPr id="0" name=""/>
        <dsp:cNvSpPr/>
      </dsp:nvSpPr>
      <dsp:spPr>
        <a:xfrm>
          <a:off x="180975" y="4162424"/>
          <a:ext cx="1691640" cy="1447799"/>
        </a:xfrm>
        <a:prstGeom prst="roundRect">
          <a:avLst>
            <a:gd name="adj" fmla="val 10000"/>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AD8E3-405B-4740-B726-E237A06C77A0}"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384814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AD8E3-405B-4740-B726-E237A06C77A0}"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259635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AD8E3-405B-4740-B726-E237A06C77A0}"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424433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AD8E3-405B-4740-B726-E237A06C77A0}"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146144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AD8E3-405B-4740-B726-E237A06C77A0}"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189471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AD8E3-405B-4740-B726-E237A06C77A0}"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269218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AD8E3-405B-4740-B726-E237A06C77A0}"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308695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AD8E3-405B-4740-B726-E237A06C77A0}"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106299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AD8E3-405B-4740-B726-E237A06C77A0}"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191307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AD8E3-405B-4740-B726-E237A06C77A0}"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116609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AD8E3-405B-4740-B726-E237A06C77A0}"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427665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AD8E3-405B-4740-B726-E237A06C77A0}" type="datetimeFigureOut">
              <a:rPr lang="en-US" smtClean="0"/>
              <a:pPr/>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5F37-F9F4-4A2F-BDFE-A95618717054}" type="slidenum">
              <a:rPr lang="en-US" smtClean="0"/>
              <a:pPr/>
              <a:t>‹#›</a:t>
            </a:fld>
            <a:endParaRPr lang="en-US"/>
          </a:p>
        </p:txBody>
      </p:sp>
    </p:spTree>
    <p:extLst>
      <p:ext uri="{BB962C8B-B14F-4D97-AF65-F5344CB8AC3E}">
        <p14:creationId xmlns="" xmlns:p14="http://schemas.microsoft.com/office/powerpoint/2010/main" val="313017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09600" y="1905000"/>
            <a:ext cx="7924800" cy="2667000"/>
          </a:xfrm>
          <a:prstGeom prst="roundRect">
            <a:avLst/>
          </a:prstGeom>
          <a:solidFill>
            <a:srgbClr val="FFFF00">
              <a:alpha val="55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lowchart: Document 6"/>
          <p:cNvSpPr/>
          <p:nvPr/>
        </p:nvSpPr>
        <p:spPr>
          <a:xfrm>
            <a:off x="0" y="2"/>
            <a:ext cx="9144000" cy="914398"/>
          </a:xfrm>
          <a:prstGeom prst="flowChart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dirty="0" smtClean="0">
                <a:solidFill>
                  <a:srgbClr val="FFC000"/>
                </a:solidFill>
                <a:effectLst>
                  <a:glow rad="101600">
                    <a:schemeClr val="tx1">
                      <a:alpha val="60000"/>
                    </a:schemeClr>
                  </a:glow>
                </a:effectLst>
                <a:latin typeface="Georgia" pitchFamily="18" charset="0"/>
              </a:rPr>
              <a:t>KHUTBAH JUMAAT</a:t>
            </a:r>
            <a:endParaRPr lang="en-US" sz="3600" dirty="0">
              <a:solidFill>
                <a:srgbClr val="FFC000"/>
              </a:solidFill>
              <a:effectLst>
                <a:glow rad="101600">
                  <a:schemeClr val="tx1">
                    <a:alpha val="60000"/>
                  </a:schemeClr>
                </a:glow>
              </a:effectLst>
              <a:latin typeface="Georgia" pitchFamily="18" charset="0"/>
            </a:endParaRPr>
          </a:p>
        </p:txBody>
      </p:sp>
      <p:pic>
        <p:nvPicPr>
          <p:cNvPr id="11"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1600"/>
            <a:ext cx="1066800" cy="1041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 descr="C:\Users\asari\AppData\Local\Temp\Rar$DRa0.764\LOGO JAKIM EDITED.png"/>
          <p:cNvPicPr>
            <a:picLocks noChangeAspect="1" noChangeArrowheads="1"/>
          </p:cNvPicPr>
          <p:nvPr/>
        </p:nvPicPr>
        <p:blipFill>
          <a:blip r:embed="rId4" cstate="print"/>
          <a:srcRect/>
          <a:stretch>
            <a:fillRect/>
          </a:stretch>
        </p:blipFill>
        <p:spPr bwMode="auto">
          <a:xfrm>
            <a:off x="8305800" y="-19049"/>
            <a:ext cx="838200" cy="762000"/>
          </a:xfrm>
          <a:prstGeom prst="rect">
            <a:avLst/>
          </a:prstGeom>
          <a:noFill/>
          <a:effectLst>
            <a:outerShdw blurRad="50800" dist="38100" dir="2700000" algn="tl" rotWithShape="0">
              <a:prstClr val="black">
                <a:alpha val="40000"/>
              </a:prstClr>
            </a:outerShdw>
          </a:effectLst>
          <a:extLst/>
        </p:spPr>
      </p:pic>
      <p:sp>
        <p:nvSpPr>
          <p:cNvPr id="9" name="Rectangle 8"/>
          <p:cNvSpPr/>
          <p:nvPr/>
        </p:nvSpPr>
        <p:spPr>
          <a:xfrm>
            <a:off x="0" y="4876800"/>
            <a:ext cx="9144000" cy="523220"/>
          </a:xfrm>
          <a:prstGeom prst="rect">
            <a:avLst/>
          </a:prstGeom>
        </p:spPr>
        <p:txBody>
          <a:bodyPr wrap="square">
            <a:spAutoFit/>
          </a:bodyPr>
          <a:lstStyle/>
          <a:p>
            <a:pPr algn="ctr"/>
            <a:r>
              <a:rPr lang="en-US" sz="2800" b="1" dirty="0" smtClean="0">
                <a:solidFill>
                  <a:srgbClr val="FFC000"/>
                </a:solidFill>
                <a:effectLst>
                  <a:glow rad="101600">
                    <a:schemeClr val="tx1">
                      <a:alpha val="60000"/>
                    </a:schemeClr>
                  </a:glow>
                </a:effectLst>
                <a:latin typeface="Georgia" pitchFamily="18" charset="0"/>
              </a:rPr>
              <a:t>8 JULAI 2016/3 SYAWAL 1437</a:t>
            </a:r>
            <a:endParaRPr lang="en-US" sz="2800" dirty="0">
              <a:solidFill>
                <a:srgbClr val="FFC000"/>
              </a:solidFill>
              <a:effectLst>
                <a:glow rad="101600">
                  <a:schemeClr val="tx1">
                    <a:alpha val="60000"/>
                  </a:schemeClr>
                </a:glow>
              </a:effectLst>
              <a:latin typeface="Georgia" pitchFamily="18" charset="0"/>
            </a:endParaRPr>
          </a:p>
        </p:txBody>
      </p:sp>
      <p:sp>
        <p:nvSpPr>
          <p:cNvPr id="10" name="Rectangle 9"/>
          <p:cNvSpPr/>
          <p:nvPr/>
        </p:nvSpPr>
        <p:spPr>
          <a:xfrm>
            <a:off x="210373" y="2209800"/>
            <a:ext cx="8458199" cy="2800767"/>
          </a:xfrm>
          <a:prstGeom prst="rect">
            <a:avLst/>
          </a:prstGeom>
        </p:spPr>
        <p:txBody>
          <a:bodyPr wrap="square">
            <a:spAutoFit/>
          </a:bodyPr>
          <a:lstStyle/>
          <a:p>
            <a:pPr algn="ctr"/>
            <a:r>
              <a:rPr lang="en-US" sz="7200" dirty="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Freestyle Script" pitchFamily="66" charset="0"/>
              </a:rPr>
              <a:t>SYAWAL CITRA FITRAH </a:t>
            </a:r>
            <a:r>
              <a:rPr lang="en-US" sz="7200" dirty="0" smtClean="0">
                <a:ln w="18415" cmpd="sng">
                  <a:solidFill>
                    <a:srgbClr val="00B050"/>
                  </a:solidFill>
                  <a:prstDash val="solid"/>
                </a:ln>
                <a:solidFill>
                  <a:srgbClr val="00B050"/>
                </a:solidFill>
                <a:effectLst>
                  <a:glow rad="101600">
                    <a:schemeClr val="tx1">
                      <a:alpha val="60000"/>
                    </a:schemeClr>
                  </a:glow>
                  <a:outerShdw blurRad="63500" dir="3600000" algn="tl" rotWithShape="0">
                    <a:srgbClr val="000000">
                      <a:alpha val="70000"/>
                    </a:srgbClr>
                  </a:outerShdw>
                </a:effectLst>
                <a:latin typeface="Freestyle Script" pitchFamily="66" charset="0"/>
              </a:rPr>
              <a:t>INSANI</a:t>
            </a:r>
            <a:endParaRPr lang="en-US" sz="3200" b="1" dirty="0" smtClean="0">
              <a:ln>
                <a:solidFill>
                  <a:srgbClr val="FF0000"/>
                </a:solidFill>
              </a:ln>
              <a:solidFill>
                <a:srgbClr val="FF0000"/>
              </a:solidFill>
              <a:effectLst>
                <a:glow rad="101600">
                  <a:schemeClr val="tx1">
                    <a:alpha val="60000"/>
                  </a:schemeClr>
                </a:glow>
              </a:effectLst>
              <a:latin typeface="Berlin Sans FB Demi" pitchFamily="34" charset="0"/>
            </a:endParaRPr>
          </a:p>
          <a:p>
            <a:endParaRPr lang="en-US" sz="3200" b="1" dirty="0">
              <a:ln>
                <a:solidFill>
                  <a:srgbClr val="FF0000"/>
                </a:solidFill>
              </a:ln>
              <a:solidFill>
                <a:srgbClr val="FF0000"/>
              </a:solidFill>
              <a:effectLst>
                <a:glow rad="101600">
                  <a:schemeClr val="tx1">
                    <a:alpha val="60000"/>
                  </a:schemeClr>
                </a:glow>
              </a:effectLst>
              <a:latin typeface="Berlin Sans FB Demi" pitchFamily="34" charset="0"/>
            </a:endParaRPr>
          </a:p>
        </p:txBody>
      </p:sp>
    </p:spTree>
    <p:extLst>
      <p:ext uri="{BB962C8B-B14F-4D97-AF65-F5344CB8AC3E}">
        <p14:creationId xmlns="" xmlns:p14="http://schemas.microsoft.com/office/powerpoint/2010/main" val="2028354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2604443620"/>
              </p:ext>
            </p:extLst>
          </p:nvPr>
        </p:nvGraphicFramePr>
        <p:xfrm>
          <a:off x="0" y="2"/>
          <a:ext cx="9144000" cy="693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1894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lowchart: Document 5"/>
          <p:cNvSpPr/>
          <p:nvPr/>
        </p:nvSpPr>
        <p:spPr>
          <a:xfrm>
            <a:off x="609600" y="838200"/>
            <a:ext cx="8001000" cy="2133600"/>
          </a:xfrm>
          <a:prstGeom prst="flowChartDocument">
            <a:avLst/>
          </a:prstGeom>
          <a:solidFill>
            <a:schemeClr val="accent3">
              <a:lumMod val="75000"/>
              <a:alpha val="5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23900" y="457200"/>
            <a:ext cx="7620000" cy="2308324"/>
          </a:xfrm>
          <a:prstGeom prst="rect">
            <a:avLst/>
          </a:prstGeom>
        </p:spPr>
        <p:txBody>
          <a:bodyPr wrap="square">
            <a:spAutoFit/>
          </a:bodyPr>
          <a:lstStyle/>
          <a:p>
            <a:pPr algn="ct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rtl="1"/>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46" pitchFamily="2" charset="2"/>
                <a:cs typeface="QCF_P346" pitchFamily="2" charset="2"/>
              </a:rPr>
              <a:t>ﭑ </a:t>
            </a:r>
            <a:r>
              <a:rPr lang="ar-SA"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46" pitchFamily="2" charset="2"/>
                <a:cs typeface="QCF_P346" pitchFamily="2" charset="2"/>
              </a:rPr>
              <a:t>ﭒ ﭓ ﭔ ﭕ ﭖ ﭗ ﭘ ﭙ </a:t>
            </a:r>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46" pitchFamily="2" charset="2"/>
                <a:cs typeface="QCF_P346" pitchFamily="2" charset="2"/>
              </a:rPr>
              <a:t>ﭚ</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346" pitchFamily="2" charset="2"/>
              <a:cs typeface="QCF_P346" pitchFamily="2" charset="2"/>
            </a:endParaRPr>
          </a:p>
        </p:txBody>
      </p:sp>
      <p:sp>
        <p:nvSpPr>
          <p:cNvPr id="4" name="Rectangle 3"/>
          <p:cNvSpPr/>
          <p:nvPr/>
        </p:nvSpPr>
        <p:spPr>
          <a:xfrm>
            <a:off x="1752600" y="4724400"/>
            <a:ext cx="5612375" cy="400110"/>
          </a:xfrm>
          <a:prstGeom prst="rect">
            <a:avLst/>
          </a:prstGeom>
        </p:spPr>
        <p:txBody>
          <a:bodyPr wrap="square">
            <a:spAutoFit/>
          </a:bodyPr>
          <a:lstStyle/>
          <a:p>
            <a:pPr algn="ctr"/>
            <a:r>
              <a:rPr lang="en-US" sz="2000" dirty="0" smtClean="0">
                <a:solidFill>
                  <a:srgbClr val="FFFF00"/>
                </a:solidFill>
                <a:effectLst>
                  <a:glow rad="101600">
                    <a:schemeClr val="tx1">
                      <a:alpha val="60000"/>
                    </a:schemeClr>
                  </a:glow>
                </a:effectLst>
                <a:latin typeface="Georgia" pitchFamily="18" charset="0"/>
              </a:rPr>
              <a:t>Surah Al-</a:t>
            </a:r>
            <a:r>
              <a:rPr lang="en-US" sz="2000" dirty="0" err="1" smtClean="0">
                <a:solidFill>
                  <a:srgbClr val="FFFF00"/>
                </a:solidFill>
                <a:effectLst>
                  <a:glow rad="101600">
                    <a:schemeClr val="tx1">
                      <a:alpha val="60000"/>
                    </a:schemeClr>
                  </a:glow>
                </a:effectLst>
                <a:latin typeface="Georgia" pitchFamily="18" charset="0"/>
              </a:rPr>
              <a:t>Mukminun</a:t>
            </a:r>
            <a:r>
              <a:rPr lang="en-US" sz="2000" dirty="0" smtClean="0">
                <a:solidFill>
                  <a:srgbClr val="FFFF00"/>
                </a:solidFill>
                <a:effectLst>
                  <a:glow rad="101600">
                    <a:schemeClr val="tx1">
                      <a:alpha val="60000"/>
                    </a:schemeClr>
                  </a:glow>
                </a:effectLst>
                <a:latin typeface="Georgia" pitchFamily="18" charset="0"/>
              </a:rPr>
              <a:t> :60</a:t>
            </a:r>
          </a:p>
        </p:txBody>
      </p:sp>
      <p:sp>
        <p:nvSpPr>
          <p:cNvPr id="5" name="Rectangle 4"/>
          <p:cNvSpPr/>
          <p:nvPr/>
        </p:nvSpPr>
        <p:spPr>
          <a:xfrm>
            <a:off x="304800" y="3166408"/>
            <a:ext cx="8458200" cy="1384995"/>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Maksudnya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400" dirty="0" smtClean="0">
                <a:latin typeface="Georgia" pitchFamily="18" charset="0"/>
              </a:rPr>
              <a:t> </a:t>
            </a:r>
          </a:p>
          <a:p>
            <a:pPr algn="just"/>
            <a:r>
              <a:rPr lang="en-US" sz="20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Dan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orang</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memberi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apa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berikan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sedang</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hati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gerun-gementar</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kerana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yakin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kembali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kepada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Tuhan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dirty="0" smtClean="0">
                <a:ln>
                  <a:solidFill>
                    <a:srgbClr val="FFFF00"/>
                  </a:solidFill>
                </a:ln>
                <a:solidFill>
                  <a:srgbClr val="FFFF00"/>
                </a:solidFill>
                <a:effectLst>
                  <a:glow rad="101600">
                    <a:schemeClr val="tx1">
                      <a:alpha val="60000"/>
                    </a:schemeClr>
                  </a:glow>
                </a:effectLst>
                <a:latin typeface="Georgia" pitchFamily="18" charset="0"/>
              </a:rPr>
              <a:t> </a:t>
            </a:r>
            <a:endParaRPr lang="en-US" sz="2000" dirty="0">
              <a:ln>
                <a:solidFill>
                  <a:srgbClr val="FFFF00"/>
                </a:solidFill>
              </a:ln>
              <a:solidFill>
                <a:srgbClr val="FFFF00"/>
              </a:solidFill>
              <a:effectLst>
                <a:glow rad="101600">
                  <a:schemeClr val="tx1">
                    <a:alpha val="60000"/>
                  </a:schemeClr>
                </a:glow>
              </a:effectLst>
              <a:latin typeface="Georgia" pitchFamily="18" charset="0"/>
            </a:endParaRPr>
          </a:p>
        </p:txBody>
      </p:sp>
    </p:spTree>
    <p:extLst>
      <p:ext uri="{BB962C8B-B14F-4D97-AF65-F5344CB8AC3E}">
        <p14:creationId xmlns="" xmlns:p14="http://schemas.microsoft.com/office/powerpoint/2010/main" val="2519987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2225889335"/>
              </p:ext>
            </p:extLst>
          </p:nvPr>
        </p:nvGraphicFramePr>
        <p:xfrm>
          <a:off x="0" y="533401"/>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87568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52400"/>
            <a:ext cx="8229600" cy="3785652"/>
          </a:xfrm>
          <a:prstGeom prst="rect">
            <a:avLst/>
          </a:prstGeom>
        </p:spPr>
        <p:txBody>
          <a:bodyPr wrap="square">
            <a:spAutoFit/>
          </a:bodyPr>
          <a:lstStyle/>
          <a:p>
            <a:pPr algn="ct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rtl="1"/>
            <a:r>
              <a:rPr lang="ar-SA"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92" pitchFamily="2" charset="2"/>
                <a:cs typeface="QCF_P192" pitchFamily="2" charset="2"/>
              </a:rPr>
              <a:t>ﭡ ﭢ ﭣ ﭤ ﭥ ﭦ ﭧ ﭨ ﭩ ﭪ ﭫ ﭬ ﭭ ﭮ ﭯ</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192" pitchFamily="2" charset="2"/>
              <a:cs typeface="QCF_P192" pitchFamily="2" charset="2"/>
            </a:endParaRPr>
          </a:p>
          <a:p>
            <a:pPr algn="ctr"/>
            <a:endPar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4" name="Rectangle 3"/>
          <p:cNvSpPr/>
          <p:nvPr/>
        </p:nvSpPr>
        <p:spPr>
          <a:xfrm>
            <a:off x="3296959" y="4876800"/>
            <a:ext cx="2502608" cy="400110"/>
          </a:xfrm>
          <a:prstGeom prst="rect">
            <a:avLst/>
          </a:prstGeom>
        </p:spPr>
        <p:txBody>
          <a:bodyPr wrap="none">
            <a:spAutoFit/>
          </a:bodyPr>
          <a:lstStyle/>
          <a:p>
            <a:pPr algn="ctr"/>
            <a:r>
              <a:rPr lang="en-US" sz="2000" dirty="0" smtClean="0">
                <a:ln>
                  <a:solidFill>
                    <a:srgbClr val="FFFF00"/>
                  </a:solidFill>
                </a:ln>
                <a:solidFill>
                  <a:srgbClr val="FFFF00"/>
                </a:solidFill>
                <a:effectLst>
                  <a:glow rad="101600">
                    <a:schemeClr val="tx1">
                      <a:alpha val="60000"/>
                    </a:schemeClr>
                  </a:glow>
                </a:effectLst>
                <a:latin typeface="Georgia" pitchFamily="18" charset="0"/>
              </a:rPr>
              <a:t>Surah At- Taubat:33</a:t>
            </a:r>
          </a:p>
        </p:txBody>
      </p:sp>
      <p:sp>
        <p:nvSpPr>
          <p:cNvPr id="5" name="Rectangle 4"/>
          <p:cNvSpPr/>
          <p:nvPr/>
        </p:nvSpPr>
        <p:spPr>
          <a:xfrm>
            <a:off x="228600" y="2971800"/>
            <a:ext cx="8763000" cy="1692771"/>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Maksudnya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p>
          <a:p>
            <a:pPr algn="ctr"/>
            <a:r>
              <a:rPr lang="en-US" sz="20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Dialah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mengutus</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Rasul-Nya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(Muhammad)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dengan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membawa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petunjuk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agama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benar</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(agama Islam),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untuk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dimenangkan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ditinggikannya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atas</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segala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agama yang lain,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walaupun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orang</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musyrik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tidak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menyukainya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spTree>
    <p:extLst>
      <p:ext uri="{BB962C8B-B14F-4D97-AF65-F5344CB8AC3E}">
        <p14:creationId xmlns="" xmlns:p14="http://schemas.microsoft.com/office/powerpoint/2010/main" val="287471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55574740"/>
              </p:ext>
            </p:extLst>
          </p:nvPr>
        </p:nvGraphicFramePr>
        <p:xfrm>
          <a:off x="304800" y="228600"/>
          <a:ext cx="8534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50069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2088545433"/>
              </p:ext>
            </p:extLst>
          </p:nvPr>
        </p:nvGraphicFramePr>
        <p:xfrm>
          <a:off x="304800" y="228600"/>
          <a:ext cx="8534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42528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194160833"/>
              </p:ext>
            </p:extLst>
          </p:nvPr>
        </p:nvGraphicFramePr>
        <p:xfrm>
          <a:off x="304800" y="228600"/>
          <a:ext cx="8458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6922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1690712586"/>
              </p:ext>
            </p:extLst>
          </p:nvPr>
        </p:nvGraphicFramePr>
        <p:xfrm>
          <a:off x="304800" y="5334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0359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4154677405"/>
              </p:ext>
            </p:extLst>
          </p:nvPr>
        </p:nvGraphicFramePr>
        <p:xfrm>
          <a:off x="304800" y="9906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057400" y="304800"/>
            <a:ext cx="4572000" cy="954107"/>
          </a:xfrm>
          <a:prstGeom prst="rect">
            <a:avLst/>
          </a:prstGeom>
        </p:spPr>
        <p:txBody>
          <a:bodyPr>
            <a:spAutoFit/>
          </a:bodyPr>
          <a:lstStyle/>
          <a:p>
            <a:pPr lvl="0"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TANDA-TANDA SESUATU AMALAN ITU DITERIMA :</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spTree>
    <p:extLst>
      <p:ext uri="{BB962C8B-B14F-4D97-AF65-F5344CB8AC3E}">
        <p14:creationId xmlns="" xmlns:p14="http://schemas.microsoft.com/office/powerpoint/2010/main" val="149865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1305958687"/>
              </p:ext>
            </p:extLst>
          </p:nvPr>
        </p:nvGraphicFramePr>
        <p:xfrm>
          <a:off x="342900" y="228600"/>
          <a:ext cx="845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1475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 Diagonal Corner Rectangle 4"/>
          <p:cNvSpPr/>
          <p:nvPr/>
        </p:nvSpPr>
        <p:spPr>
          <a:xfrm>
            <a:off x="609600" y="838200"/>
            <a:ext cx="8001000" cy="4114800"/>
          </a:xfrm>
          <a:prstGeom prst="round2DiagRect">
            <a:avLst/>
          </a:prstGeom>
          <a:solidFill>
            <a:srgbClr val="FFC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600" y="1601212"/>
            <a:ext cx="8001000" cy="2308324"/>
          </a:xfrm>
          <a:prstGeom prst="rect">
            <a:avLst/>
          </a:prstGeom>
        </p:spPr>
        <p:txBody>
          <a:bodyPr wrap="square">
            <a:spAutoFit/>
          </a:bodyPr>
          <a:lstStyle/>
          <a:p>
            <a:pPr algn="ctr" rtl="1"/>
            <a:r>
              <a:rPr lang="ar-SA"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الحَمدُ ِللهِ الَّذِي مَنَّ عَلَينَا بِالصِّيَامِ وَالقِيَامِ، وَبِإِدرَاكِ أَشهُرِ الحَجِّ إِلَى بَيتِ اللهِ الحَرَامِ، وَنَسأَلَهُ سُبحَانَهُ القَبُولُ وَالفَوزُ بِالجِنَانِ، وَالسَّلاَمَةِ مِنَ النِّيرَانِ. </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51120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1714865552"/>
              </p:ext>
            </p:extLst>
          </p:nvPr>
        </p:nvGraphicFramePr>
        <p:xfrm>
          <a:off x="304800" y="3810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5065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296627413"/>
              </p:ext>
            </p:extLst>
          </p:nvPr>
        </p:nvGraphicFramePr>
        <p:xfrm>
          <a:off x="533400" y="685800"/>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9661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609600"/>
            <a:ext cx="8534400" cy="4708981"/>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Sabda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SAW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diriwayatkan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oleh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Imam Muslim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daripada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Ayyub</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al-Ansari RA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Rasulullah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S.A.W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bersabda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t>
            </a:r>
          </a:p>
          <a:p>
            <a:pPr algn="ctr"/>
            <a:endPar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a:p>
            <a:pPr algn="ctr" rtl="1"/>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cs typeface="Traditional Arabic" pitchFamily="2" charset="-78"/>
              </a:rPr>
              <a:t>مَنْ صَامَ رَمَضَانَ ثُمَّ أَتْبَعَهُ سِتًّا مِنْ شَوَّالٍ؛ كَانَ كَصِيَامِ الدَّهْرِ</a:t>
            </a:r>
            <a:endPar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cs typeface="Traditional Arabic" pitchFamily="2" charset="-78"/>
            </a:endParaRPr>
          </a:p>
          <a:p>
            <a:pPr algn="ctr"/>
            <a:endPar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Mafhumnya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p>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Sesiapa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berpuasa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Ramadan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kemudian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diikuti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enam</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hari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di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bulan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Syawal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memperoleh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pahala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seperti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puasa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setahun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rPr>
              <a: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spTree>
    <p:extLst>
      <p:ext uri="{BB962C8B-B14F-4D97-AF65-F5344CB8AC3E}">
        <p14:creationId xmlns="" xmlns:p14="http://schemas.microsoft.com/office/powerpoint/2010/main" val="2082012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 xmlns:p14="http://schemas.microsoft.com/office/powerpoint/2010/main" val="2282006016"/>
              </p:ext>
            </p:extLst>
          </p:nvPr>
        </p:nvGraphicFramePr>
        <p:xfrm>
          <a:off x="170120" y="1371601"/>
          <a:ext cx="8745280" cy="5181598"/>
        </p:xfrm>
        <a:graphic>
          <a:graphicData uri="http://schemas.openxmlformats.org/drawingml/2006/table">
            <a:tbl>
              <a:tblPr firstRow="1" firstCol="1" bandRow="1">
                <a:tableStyleId>{0505E3EF-67EA-436B-97B2-0124C06EBD24}</a:tableStyleId>
              </a:tblPr>
              <a:tblGrid>
                <a:gridCol w="1353880"/>
                <a:gridCol w="7391400"/>
              </a:tblGrid>
              <a:tr h="1838631">
                <a:tc>
                  <a:txBody>
                    <a:bodyPr/>
                    <a:lstStyle/>
                    <a:p>
                      <a:pPr marL="0" marR="0" algn="just">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dirty="0" err="1" smtClean="0">
                          <a:ln>
                            <a:solidFill>
                              <a:schemeClr val="tx1"/>
                            </a:solidFill>
                          </a:ln>
                          <a:solidFill>
                            <a:schemeClr val="tx1"/>
                          </a:solidFill>
                          <a:effectLst/>
                          <a:latin typeface="Georgia" pitchFamily="18" charset="0"/>
                        </a:rPr>
                        <a:t>Pertama</a:t>
                      </a:r>
                      <a:endParaRPr lang="en-US" sz="2000" b="0" dirty="0">
                        <a:ln>
                          <a:solidFill>
                            <a:schemeClr val="tx1"/>
                          </a:solidFill>
                        </a:ln>
                        <a:solidFill>
                          <a:schemeClr val="tx1"/>
                        </a:solidFill>
                        <a:effectLst/>
                        <a:latin typeface="Georgia" pitchFamily="18" charset="0"/>
                        <a:ea typeface="Calibri"/>
                        <a:cs typeface="Arial"/>
                      </a:endParaRPr>
                    </a:p>
                  </a:txBody>
                  <a:tcPr marL="68580" marR="68580" marT="0" marB="0" anchor="ctr"/>
                </a:tc>
                <a:tc>
                  <a:txBody>
                    <a:bodyPr/>
                    <a:lstStyle/>
                    <a:p>
                      <a:pPr marL="0" marR="0" algn="just">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b="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Ramadan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akan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menjadi</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saksi</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yang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membela</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golongan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yang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bersungguh-sungguh</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berpuasa</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penuh</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keimanan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mengerjakan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ketaatan</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b="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kepada</a:t>
                      </a:r>
                      <a:r>
                        <a:rPr lang="en-US" sz="2000" b="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Allah </a:t>
                      </a:r>
                      <a:r>
                        <a:rPr lang="en-US" sz="2000" b="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SWT.</a:t>
                      </a:r>
                      <a:endParaRPr lang="en-US" sz="2000" b="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endParaRPr>
                    </a:p>
                  </a:txBody>
                  <a:tcPr marL="68580" marR="68580" marT="0" marB="0"/>
                </a:tc>
              </a:tr>
              <a:tr h="1504336">
                <a:tc>
                  <a:txBody>
                    <a:bodyPr/>
                    <a:lstStyle/>
                    <a:p>
                      <a:pPr marL="0" marR="0" algn="just">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dirty="0" err="1" smtClean="0">
                          <a:ln>
                            <a:solidFill>
                              <a:schemeClr val="tx1"/>
                            </a:solidFill>
                          </a:ln>
                          <a:solidFill>
                            <a:schemeClr val="tx1"/>
                          </a:solidFill>
                          <a:effectLst/>
                          <a:latin typeface="Georgia" pitchFamily="18" charset="0"/>
                        </a:rPr>
                        <a:t>Kedua</a:t>
                      </a:r>
                      <a:endParaRPr lang="en-US" sz="2000" dirty="0">
                        <a:ln>
                          <a:solidFill>
                            <a:schemeClr val="tx1"/>
                          </a:solidFill>
                        </a:ln>
                        <a:solidFill>
                          <a:schemeClr val="tx1"/>
                        </a:solidFill>
                        <a:effectLst/>
                        <a:latin typeface="Georgia" pitchFamily="18" charset="0"/>
                        <a:ea typeface="Calibri"/>
                        <a:cs typeface="Arial"/>
                      </a:endParaRPr>
                    </a:p>
                  </a:txBody>
                  <a:tcPr marL="68580" marR="68580" marT="0" marB="0" anchor="ctr"/>
                </a:tc>
                <a:tc>
                  <a:txBody>
                    <a:bodyPr/>
                    <a:lstStyle/>
                    <a:p>
                      <a:pPr marL="0" marR="0" algn="just">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dirty="0" err="1"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Ketibaan</a:t>
                      </a:r>
                      <a:r>
                        <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Syawal</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adalah</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lambang</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kembalinya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fitrah</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kehidupan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manusia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di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atas</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dasar</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panji</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Islam</a:t>
                      </a:r>
                      <a:r>
                        <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a:t>
                      </a:r>
                      <a:endPar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endParaRPr>
                    </a:p>
                  </a:txBody>
                  <a:tcPr marL="68580" marR="68580" marT="0" marB="0"/>
                </a:tc>
              </a:tr>
              <a:tr h="1838631">
                <a:tc>
                  <a:txBody>
                    <a:bodyPr/>
                    <a:lstStyle/>
                    <a:p>
                      <a:pPr marL="0" marR="0" algn="just">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dirty="0" err="1" smtClean="0">
                          <a:ln>
                            <a:solidFill>
                              <a:schemeClr val="tx1"/>
                            </a:solidFill>
                          </a:ln>
                          <a:solidFill>
                            <a:schemeClr val="tx1"/>
                          </a:solidFill>
                          <a:effectLst/>
                          <a:latin typeface="Georgia" pitchFamily="18" charset="0"/>
                        </a:rPr>
                        <a:t>Ketiga</a:t>
                      </a:r>
                      <a:endParaRPr lang="en-US" sz="2000" dirty="0">
                        <a:ln>
                          <a:solidFill>
                            <a:schemeClr val="tx1"/>
                          </a:solidFill>
                        </a:ln>
                        <a:solidFill>
                          <a:schemeClr val="tx1"/>
                        </a:solidFill>
                        <a:effectLst/>
                        <a:latin typeface="Georgia" pitchFamily="18" charset="0"/>
                        <a:ea typeface="Calibri"/>
                        <a:cs typeface="Arial"/>
                      </a:endParaRPr>
                    </a:p>
                  </a:txBody>
                  <a:tcPr marL="68580" marR="68580" marT="0" marB="0" anchor="ctr"/>
                </a:tc>
                <a:tc>
                  <a:txBody>
                    <a:bodyPr/>
                    <a:lstStyle/>
                    <a:p>
                      <a:pPr marL="0" marR="0" algn="l">
                        <a:lnSpc>
                          <a:spcPct val="100000"/>
                        </a:lnSpc>
                        <a:spcBef>
                          <a:spcPts val="0"/>
                        </a:spcBef>
                        <a:spcAft>
                          <a:spcPts val="0"/>
                        </a:spcAft>
                      </a:pPr>
                      <a:endParaRPr lang="en-US" sz="2000" dirty="0" smtClean="0">
                        <a:ln>
                          <a:solidFill>
                            <a:schemeClr val="tx1"/>
                          </a:solidFill>
                        </a:ln>
                        <a:solidFill>
                          <a:schemeClr val="tx1"/>
                        </a:solidFill>
                        <a:effectLst/>
                        <a:latin typeface="Georgia" pitchFamily="18" charset="0"/>
                      </a:endParaRPr>
                    </a:p>
                    <a:p>
                      <a:pPr marL="0" marR="0" algn="just">
                        <a:lnSpc>
                          <a:spcPct val="100000"/>
                        </a:lnSpc>
                        <a:spcBef>
                          <a:spcPts val="0"/>
                        </a:spcBef>
                        <a:spcAft>
                          <a:spcPts val="0"/>
                        </a:spcAft>
                      </a:pPr>
                      <a:r>
                        <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Allah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menerima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amalan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hamba-Nya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yang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dilakukan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penuh</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keimanan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ketaatan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keikhlasan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berkekalan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menambahkan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mereka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dengan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ilmu</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amal</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dan</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hidayah</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t>
                      </a:r>
                      <a:r>
                        <a:rPr lang="en-US" sz="2000" dirty="0" err="1">
                          <a:ln>
                            <a:solidFill>
                              <a:schemeClr val="tx1"/>
                            </a:solidFill>
                          </a:ln>
                          <a:solidFill>
                            <a:schemeClr val="tx1"/>
                          </a:solidFill>
                          <a:effectLst>
                            <a:outerShdw blurRad="38100" dist="38100" dir="2700000" algn="tl">
                              <a:srgbClr val="000000">
                                <a:alpha val="43137"/>
                              </a:srgbClr>
                            </a:outerShdw>
                          </a:effectLst>
                          <a:latin typeface="Georgia" pitchFamily="18" charset="0"/>
                        </a:rPr>
                        <a:t>daripada</a:t>
                      </a:r>
                      <a:r>
                        <a:rPr lang="en-US" sz="2000" dirty="0">
                          <a:ln>
                            <a:solidFill>
                              <a:schemeClr val="tx1"/>
                            </a:solidFill>
                          </a:ln>
                          <a:solidFill>
                            <a:schemeClr val="tx1"/>
                          </a:solidFill>
                          <a:effectLst>
                            <a:outerShdw blurRad="38100" dist="38100" dir="2700000" algn="tl">
                              <a:srgbClr val="000000">
                                <a:alpha val="43137"/>
                              </a:srgbClr>
                            </a:outerShdw>
                          </a:effectLst>
                          <a:latin typeface="Georgia" pitchFamily="18" charset="0"/>
                        </a:rPr>
                        <a:t> Allah </a:t>
                      </a:r>
                      <a:r>
                        <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rPr>
                        <a:t>SWT.</a:t>
                      </a:r>
                      <a:endParaRPr lang="en-US" sz="2000" dirty="0" smtClean="0">
                        <a:ln>
                          <a:solidFill>
                            <a:schemeClr val="tx1"/>
                          </a:solidFill>
                        </a:ln>
                        <a:solidFill>
                          <a:schemeClr val="tx1"/>
                        </a:solidFill>
                        <a:effectLst>
                          <a:outerShdw blurRad="38100" dist="38100" dir="2700000" algn="tl">
                            <a:srgbClr val="000000">
                              <a:alpha val="43137"/>
                            </a:srgbClr>
                          </a:outerShdw>
                        </a:effectLst>
                        <a:latin typeface="Georgia" pitchFamily="18" charset="0"/>
                      </a:endParaRPr>
                    </a:p>
                  </a:txBody>
                  <a:tcPr marL="68580" marR="68580" marT="0" marB="0"/>
                </a:tc>
              </a:tr>
            </a:tbl>
          </a:graphicData>
        </a:graphic>
      </p:graphicFrame>
      <p:sp>
        <p:nvSpPr>
          <p:cNvPr id="3" name="Rectangle 1"/>
          <p:cNvSpPr>
            <a:spLocks noChangeArrowheads="1"/>
          </p:cNvSpPr>
          <p:nvPr/>
        </p:nvSpPr>
        <p:spPr bwMode="auto">
          <a:xfrm>
            <a:off x="0" y="381000"/>
            <a:ext cx="9144000" cy="707886"/>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s-MY" sz="4000" i="0" u="none" strike="noStrike" normalizeH="0" baseline="0" dirty="0" smtClean="0">
                <a:ln w="18415" cmpd="sng">
                  <a:solidFill>
                    <a:srgbClr val="FFFFFF"/>
                  </a:solidFill>
                  <a:prstDash val="solid"/>
                </a:ln>
                <a:solidFill>
                  <a:srgbClr val="FF0000"/>
                </a:solidFill>
                <a:effectLst>
                  <a:glow rad="101600">
                    <a:srgbClr val="003300"/>
                  </a:glow>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INTIPATI KHUTBAH</a:t>
            </a:r>
            <a:endParaRPr kumimoji="0" lang="en-US" sz="4000" i="0" u="none" strike="noStrike" normalizeH="0" baseline="0" dirty="0" smtClean="0">
              <a:ln w="18415" cmpd="sng">
                <a:solidFill>
                  <a:srgbClr val="FFFFFF"/>
                </a:solidFill>
                <a:prstDash val="solid"/>
              </a:ln>
              <a:solidFill>
                <a:srgbClr val="FF0000"/>
              </a:solidFill>
              <a:effectLst>
                <a:glow rad="101600">
                  <a:srgbClr val="003300"/>
                </a:glow>
                <a:outerShdw blurRad="63500" dir="3600000" algn="tl" rotWithShape="0">
                  <a:srgbClr val="000000">
                    <a:alpha val="70000"/>
                  </a:srgbClr>
                </a:outerShdw>
              </a:effectLst>
              <a:latin typeface="Bernard MT Condensed" pitchFamily="18" charset="0"/>
              <a:cs typeface="Arial" pitchFamily="34" charset="0"/>
            </a:endParaRPr>
          </a:p>
        </p:txBody>
      </p:sp>
    </p:spTree>
    <p:extLst>
      <p:ext uri="{BB962C8B-B14F-4D97-AF65-F5344CB8AC3E}">
        <p14:creationId xmlns="" xmlns:p14="http://schemas.microsoft.com/office/powerpoint/2010/main" val="1151055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3581400"/>
            <a:ext cx="78486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81000" y="3276600"/>
            <a:ext cx="8382000" cy="3166824"/>
          </a:xfrm>
          <a:prstGeom prst="roundRect">
            <a:avLst/>
          </a:prstGeom>
          <a:solidFill>
            <a:srgbClr val="002060"/>
          </a:solidFill>
        </p:spPr>
        <p:txBody>
          <a:bodyPr wrap="square">
            <a:spAutoFit/>
          </a:bodyPr>
          <a:lstStyle/>
          <a:p>
            <a:pPr algn="ct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Maksudnya</a:t>
            </a:r>
            <a:r>
              <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a:t>
            </a:r>
            <a:endPar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a:p>
            <a:pPr algn="ctr"/>
            <a:r>
              <a:rPr lang="en-US" sz="2000"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Sesungguhnya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orang</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menegaskan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keyakinannya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dengan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berkata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Tuhan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ialah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Allah,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kemudian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tetap</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teguh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atas</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jalan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betul</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turunlah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malaikat</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kepada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mereka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dari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semasa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semasa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dengan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memberi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ilham</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Janganlah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kamu</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bimbang</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dari</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berlakunya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kejadian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tidak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baik</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terhadap</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kamu</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janganlah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kamu</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berdukacita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terimalah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berita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gembira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bahawa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kamu</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akan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beroleh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Syurga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yang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telah</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dijanjikan</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kepada</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 </a:t>
            </a:r>
            <a:r>
              <a:rPr lang="en-US" sz="2000" i="1" dirty="0" err="1" smtClean="0">
                <a:ln>
                  <a:solidFill>
                    <a:srgbClr val="FFFF00"/>
                  </a:solidFill>
                </a:ln>
                <a:solidFill>
                  <a:srgbClr val="FFFF00"/>
                </a:solidFill>
                <a:effectLst>
                  <a:glow rad="101600">
                    <a:schemeClr val="tx1">
                      <a:alpha val="60000"/>
                    </a:schemeClr>
                  </a:glow>
                </a:effectLst>
                <a:latin typeface="Georgia" pitchFamily="18" charset="0"/>
              </a:rPr>
              <a:t>kamu</a:t>
            </a:r>
            <a:r>
              <a:rPr lang="en-US" sz="2000" i="1" dirty="0" smtClean="0">
                <a:ln>
                  <a:solidFill>
                    <a:srgbClr val="FFFF00"/>
                  </a:solidFill>
                </a:ln>
                <a:solidFill>
                  <a:srgbClr val="FFFF00"/>
                </a:solidFill>
                <a:effectLst>
                  <a:glow rad="101600">
                    <a:schemeClr val="tx1">
                      <a:alpha val="60000"/>
                    </a:schemeClr>
                  </a:glow>
                </a:effectLst>
                <a:latin typeface="Georgia" pitchFamily="18" charset="0"/>
              </a:rPr>
              <a:t>.</a:t>
            </a:r>
            <a:r>
              <a:rPr lang="en-US" sz="2000" dirty="0" smtClean="0">
                <a:ln>
                  <a:solidFill>
                    <a:srgbClr val="FFFF00"/>
                  </a:solidFill>
                </a:ln>
                <a:solidFill>
                  <a:srgbClr val="FFFF00"/>
                </a:solidFill>
                <a:effectLst>
                  <a:glow rad="101600">
                    <a:schemeClr val="tx1">
                      <a:alpha val="60000"/>
                    </a:schemeClr>
                  </a:glow>
                </a:effectLst>
                <a:latin typeface="Georgia" pitchFamily="18" charset="0"/>
              </a:rPr>
              <a:t>” </a:t>
            </a:r>
            <a:endParaRPr lang="en-US" sz="2000" dirty="0">
              <a:ln>
                <a:solidFill>
                  <a:srgbClr val="FFFF00"/>
                </a:solidFill>
              </a:ln>
              <a:solidFill>
                <a:srgbClr val="FFFF00"/>
              </a:solidFill>
              <a:effectLst>
                <a:glow rad="101600">
                  <a:schemeClr val="tx1">
                    <a:alpha val="60000"/>
                  </a:schemeClr>
                </a:glow>
              </a:effectLst>
              <a:latin typeface="Georgia" pitchFamily="18" charset="0"/>
            </a:endParaRPr>
          </a:p>
        </p:txBody>
      </p:sp>
      <p:sp>
        <p:nvSpPr>
          <p:cNvPr id="4" name="Rectangle 3"/>
          <p:cNvSpPr/>
          <p:nvPr/>
        </p:nvSpPr>
        <p:spPr>
          <a:xfrm>
            <a:off x="3429000" y="6305490"/>
            <a:ext cx="2495550" cy="400110"/>
          </a:xfrm>
          <a:prstGeom prst="rect">
            <a:avLst/>
          </a:prstGeom>
        </p:spPr>
        <p:txBody>
          <a:bodyPr wrap="square">
            <a:spAutoFit/>
          </a:bodyPr>
          <a:lstStyle/>
          <a:p>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Surah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Fussilat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rPr>
              <a:t>: 30</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sp>
        <p:nvSpPr>
          <p:cNvPr id="5" name="Rectangle 4"/>
          <p:cNvSpPr/>
          <p:nvPr/>
        </p:nvSpPr>
        <p:spPr>
          <a:xfrm>
            <a:off x="304800" y="399633"/>
            <a:ext cx="8534400" cy="2800767"/>
          </a:xfrm>
          <a:prstGeom prst="rect">
            <a:avLst/>
          </a:prstGeom>
        </p:spPr>
        <p:txBody>
          <a:bodyPr wrap="square">
            <a:spAutoFit/>
          </a:bodyPr>
          <a:lstStyle/>
          <a:p>
            <a:pPr algn="ctr" rtl="1"/>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cs typeface="QCF_BSML" pitchFamily="2" charset="2"/>
              </a:rPr>
              <a:t>ﭷ ﭸ ﭹ ﭺ ﭻ</a:t>
            </a:r>
            <a:endParaRPr lang="en-US"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cs typeface="QCF_BSML" pitchFamily="2" charset="2"/>
            </a:endParaRPr>
          </a:p>
          <a:p>
            <a:pPr algn="ctr" rtl="1"/>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80" pitchFamily="2" charset="2"/>
                <a:cs typeface="QCF_P480" pitchFamily="2" charset="2"/>
              </a:rPr>
              <a:t>ﭑ ﭒ ﭓ ﭔ ﭕ ﭖ ﭗ ﭘ ﭙ ﭚ ﭛ ﭜ ﭝ ﭞ ﭟ ﭠ ﭡ ﭢ ﭣ</a:t>
            </a:r>
            <a:endParaRPr lang="en-US" sz="4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993501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066800"/>
            <a:ext cx="7924800" cy="4832092"/>
          </a:xfrm>
          <a:prstGeom prst="rect">
            <a:avLst/>
          </a:prstGeom>
        </p:spPr>
        <p:txBody>
          <a:bodyPr wrap="square">
            <a:spAutoFit/>
          </a:bodyPr>
          <a:lstStyle/>
          <a:p>
            <a:pPr lvl="0" algn="ctr" rtl="1" fontAlgn="base">
              <a:spcBef>
                <a:spcPct val="0"/>
              </a:spcBef>
              <a:spcAft>
                <a:spcPct val="0"/>
              </a:spcAft>
            </a:pPr>
            <a:r>
              <a:rPr kumimoji="0" lang="ar-SA" sz="4400" b="1"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400" b="1"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012594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9856" y="2286000"/>
            <a:ext cx="5751896"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C00000"/>
                  </a:solidFill>
                </a:ln>
                <a:solidFill>
                  <a:srgbClr val="FFFF00"/>
                </a:solidFill>
                <a:effectLst>
                  <a:glow rad="101600">
                    <a:schemeClr val="tx1">
                      <a:alpha val="60000"/>
                    </a:schemeClr>
                  </a:glow>
                  <a:outerShdw blurRad="50800" dist="39000" dir="5460000" algn="tl">
                    <a:srgbClr val="000000">
                      <a:alpha val="38000"/>
                    </a:srgbClr>
                  </a:outerShdw>
                </a:effectLst>
                <a:latin typeface="Freestyle Script" pitchFamily="66" charset="0"/>
              </a:rPr>
              <a:t>KHUTBAH KEDUA </a:t>
            </a:r>
            <a:endParaRPr lang="en-US" sz="7200" b="1" dirty="0">
              <a:ln w="11430">
                <a:solidFill>
                  <a:srgbClr val="C00000"/>
                </a:solidFill>
              </a:ln>
              <a:solidFill>
                <a:srgbClr val="FFFF00"/>
              </a:solidFill>
              <a:effectLst>
                <a:glow rad="101600">
                  <a:schemeClr val="tx1">
                    <a:alpha val="60000"/>
                  </a:schemeClr>
                </a:glow>
                <a:outerShdw blurRad="50800" dist="39000" dir="5460000" algn="tl">
                  <a:srgbClr val="000000">
                    <a:alpha val="38000"/>
                  </a:srgbClr>
                </a:outerShdw>
              </a:effectLst>
              <a:latin typeface="Freestyle Script" pitchFamily="66" charset="0"/>
            </a:endParaRPr>
          </a:p>
        </p:txBody>
      </p:sp>
    </p:spTree>
    <p:extLst>
      <p:ext uri="{BB962C8B-B14F-4D97-AF65-F5344CB8AC3E}">
        <p14:creationId xmlns="" xmlns:p14="http://schemas.microsoft.com/office/powerpoint/2010/main" val="1967308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99214" y="1752600"/>
            <a:ext cx="7620000" cy="2800767"/>
          </a:xfrm>
          <a:prstGeom prst="rect">
            <a:avLst/>
          </a:prstGeom>
        </p:spPr>
        <p:txBody>
          <a:bodyPr wrap="square">
            <a:spAutoFit/>
          </a:bodyPr>
          <a:lstStyle/>
          <a:p>
            <a:pPr lvl="0" algn="ctr" rtl="1" fontAlgn="base">
              <a:spcBef>
                <a:spcPct val="0"/>
              </a:spcBef>
              <a:spcAft>
                <a:spcPct val="0"/>
              </a:spcAft>
            </a:pPr>
            <a:r>
              <a:rPr kumimoji="0" lang="ar-SA" altLang="zh-CN" sz="4400" b="1" i="0" u="none" strike="noStrike" cap="all" normalizeH="0" baseline="0" dirty="0" smtClean="0">
                <a:ln w="9000" cmpd="sng">
                  <a:solidFill>
                    <a:schemeClr val="accent4">
                      <a:shade val="50000"/>
                      <a:satMod val="120000"/>
                    </a:schemeClr>
                  </a:solidFill>
                  <a:prstDash val="solid"/>
                </a:ln>
                <a:solidFill>
                  <a:srgbClr val="660066"/>
                </a:solidFill>
                <a:effectLst>
                  <a:glow rad="101600">
                    <a:schemeClr val="bg1">
                      <a:alpha val="60000"/>
                    </a:schemeClr>
                  </a:glow>
                  <a:reflection blurRad="12700" stA="28000" endPos="45000" dist="1000" dir="5400000" sy="-100000" algn="bl" rotWithShape="0"/>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b="1" i="0" u="none" strike="noStrike" cap="all" normalizeH="0" baseline="0" dirty="0" smtClean="0">
              <a:ln w="9000" cmpd="sng">
                <a:solidFill>
                  <a:schemeClr val="accent4">
                    <a:shade val="50000"/>
                    <a:satMod val="120000"/>
                  </a:schemeClr>
                </a:solidFill>
                <a:prstDash val="solid"/>
              </a:ln>
              <a:solidFill>
                <a:srgbClr val="660066"/>
              </a:solidFill>
              <a:effectLst>
                <a:glow rad="101600">
                  <a:schemeClr val="bg1">
                    <a:alpha val="60000"/>
                  </a:schemeClr>
                </a:glow>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 xmlns:p14="http://schemas.microsoft.com/office/powerpoint/2010/main" val="301389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881152"/>
            <a:ext cx="8458200"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1082749" y="3200400"/>
            <a:ext cx="7315200" cy="1631216"/>
          </a:xfrm>
          <a:prstGeom prst="rect">
            <a:avLst/>
          </a:prstGeom>
        </p:spPr>
        <p:txBody>
          <a:bodyPr wrap="square">
            <a:spAutoFit/>
          </a:bodyPr>
          <a:lstStyle/>
          <a:p>
            <a:pPr algn="ctr">
              <a:defRPr/>
            </a:pP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Aku</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bersaksi</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bahawa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tiada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tuhan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yang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disembah</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melainkan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Allah yang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Maha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Esa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dan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tiada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sekutu</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bagi-Nya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Aku</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juga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bersaksi</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bahawa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penghulu</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dan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Nabi</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kami Muhammad SAW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adalah</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hamba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dan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rasul-Nya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penghulu</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segala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makhluk</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dan</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 </a:t>
            </a:r>
            <a:r>
              <a:rPr lang="en-US" sz="20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manusia</a:t>
            </a:r>
            <a:r>
              <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pitchFamily="34" charset="0"/>
              </a:rPr>
              <a:t>.</a:t>
            </a:r>
          </a:p>
        </p:txBody>
      </p:sp>
    </p:spTree>
    <p:extLst>
      <p:ext uri="{BB962C8B-B14F-4D97-AF65-F5344CB8AC3E}">
        <p14:creationId xmlns="" xmlns:p14="http://schemas.microsoft.com/office/powerpoint/2010/main" val="3695580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1295400"/>
            <a:ext cx="8501122"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a:solidFill>
                    <a:schemeClr val="tx1"/>
                  </a:solidFill>
                </a:ln>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a:solidFill>
                  <a:schemeClr val="tx1"/>
                </a:solidFill>
              </a:ln>
              <a:latin typeface="Arial" pitchFamily="34" charset="0"/>
              <a:cs typeface="Arial" pitchFamily="34" charset="0"/>
            </a:endParaRPr>
          </a:p>
        </p:txBody>
      </p:sp>
      <p:sp>
        <p:nvSpPr>
          <p:cNvPr id="3" name="Rectangle 2"/>
          <p:cNvSpPr/>
          <p:nvPr/>
        </p:nvSpPr>
        <p:spPr>
          <a:xfrm>
            <a:off x="539552" y="3717032"/>
            <a:ext cx="8280920" cy="1200329"/>
          </a:xfrm>
          <a:prstGeom prst="rect">
            <a:avLst/>
          </a:prstGeom>
        </p:spPr>
        <p:txBody>
          <a:bodyPr wrap="square">
            <a:spAutoFit/>
          </a:bodyPr>
          <a:lstStyle/>
          <a:p>
            <a:pPr algn="just">
              <a:defRPr/>
            </a:pPr>
            <a:r>
              <a:rPr lang="en-US" sz="2400" dirty="0" err="1" smtClean="0">
                <a:ln>
                  <a:solidFill>
                    <a:schemeClr val="tx1"/>
                  </a:solidFill>
                </a:ln>
                <a:latin typeface="Georgia" pitchFamily="18" charset="0"/>
              </a:rPr>
              <a:t>Ya</a:t>
            </a:r>
            <a:r>
              <a:rPr lang="en-US" sz="2400" dirty="0" smtClean="0">
                <a:ln>
                  <a:solidFill>
                    <a:schemeClr val="tx1"/>
                  </a:solidFill>
                </a:ln>
                <a:latin typeface="Georgia" pitchFamily="18" charset="0"/>
              </a:rPr>
              <a:t> Allah, </a:t>
            </a:r>
            <a:r>
              <a:rPr lang="en-US" sz="2400" dirty="0" err="1" smtClean="0">
                <a:ln>
                  <a:solidFill>
                    <a:schemeClr val="tx1"/>
                  </a:solidFill>
                </a:ln>
                <a:latin typeface="Georgia" pitchFamily="18" charset="0"/>
              </a:rPr>
              <a:t>berilah</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selawat</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sejahtera</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dan</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berkat</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ke</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atas</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penghulu</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dan</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Nabi</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kami</a:t>
            </a:r>
            <a:r>
              <a:rPr lang="en-US" sz="2400" dirty="0" smtClean="0">
                <a:ln>
                  <a:solidFill>
                    <a:schemeClr val="tx1"/>
                  </a:solidFill>
                </a:ln>
                <a:latin typeface="Georgia" pitchFamily="18" charset="0"/>
              </a:rPr>
              <a:t> Muhammad SAW,  </a:t>
            </a:r>
            <a:r>
              <a:rPr lang="en-US" sz="2400" dirty="0" err="1" smtClean="0">
                <a:ln>
                  <a:solidFill>
                    <a:schemeClr val="tx1"/>
                  </a:solidFill>
                </a:ln>
                <a:latin typeface="Georgia" pitchFamily="18" charset="0"/>
              </a:rPr>
              <a:t>kaum</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keluarga</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serta</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para</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sahabat</a:t>
            </a:r>
            <a:r>
              <a:rPr lang="en-US" sz="2400" dirty="0" smtClean="0">
                <a:ln>
                  <a:solidFill>
                    <a:schemeClr val="tx1"/>
                  </a:solidFill>
                </a:ln>
                <a:latin typeface="Georgia" pitchFamily="18" charset="0"/>
              </a:rPr>
              <a:t> </a:t>
            </a:r>
            <a:r>
              <a:rPr lang="en-US" sz="2400" dirty="0" err="1" smtClean="0">
                <a:ln>
                  <a:solidFill>
                    <a:schemeClr val="tx1"/>
                  </a:solidFill>
                </a:ln>
                <a:latin typeface="Georgia" pitchFamily="18" charset="0"/>
              </a:rPr>
              <a:t>baginda</a:t>
            </a:r>
            <a:r>
              <a:rPr lang="en-US" sz="2400" dirty="0" smtClean="0">
                <a:ln>
                  <a:solidFill>
                    <a:schemeClr val="tx1"/>
                  </a:solidFill>
                </a:ln>
                <a:latin typeface="Georgia" pitchFamily="18" charset="0"/>
              </a:rPr>
              <a:t>.</a:t>
            </a:r>
            <a:endParaRPr lang="en-US" sz="2400" dirty="0">
              <a:ln>
                <a:solidFill>
                  <a:schemeClr val="tx1"/>
                </a:solidFill>
              </a:ln>
              <a:latin typeface="Georgia" pitchFamily="18" charset="0"/>
              <a:ea typeface="Arial Unicode MS" pitchFamily="34" charset="-128"/>
              <a:cs typeface="Arial" pitchFamily="34" charset="0"/>
            </a:endParaRPr>
          </a:p>
        </p:txBody>
      </p:sp>
    </p:spTree>
    <p:extLst>
      <p:ext uri="{BB962C8B-B14F-4D97-AF65-F5344CB8AC3E}">
        <p14:creationId xmlns="" xmlns:p14="http://schemas.microsoft.com/office/powerpoint/2010/main" val="14943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lowchart: Document 5"/>
          <p:cNvSpPr/>
          <p:nvPr/>
        </p:nvSpPr>
        <p:spPr>
          <a:xfrm>
            <a:off x="609600" y="838200"/>
            <a:ext cx="8001000" cy="4114800"/>
          </a:xfrm>
          <a:prstGeom prst="flowChartDocument">
            <a:avLst/>
          </a:prstGeom>
          <a:solidFill>
            <a:schemeClr val="accent3">
              <a:lumMod val="75000"/>
              <a:alpha val="55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7700" y="1448812"/>
            <a:ext cx="7848600" cy="3046988"/>
          </a:xfrm>
          <a:prstGeom prst="rect">
            <a:avLst/>
          </a:prstGeom>
        </p:spPr>
        <p:txBody>
          <a:bodyPr wrap="square">
            <a:spAutoFit/>
          </a:bodyPr>
          <a:lstStyle/>
          <a:p>
            <a:pPr algn="ctr" rtl="1"/>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قَالَ تَعَالَى:</a:t>
            </a:r>
            <a:endPar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346" pitchFamily="2" charset="2"/>
                <a:cs typeface="QCF_P346" pitchFamily="2" charset="2"/>
              </a:rPr>
              <a:t>ﭑ ﭑ ﭒ ﭓ ﭔ ﭕ ﭖ ﭗ ﭘ ﭙ ﭚ </a:t>
            </a:r>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المؤمنون</a:t>
            </a:r>
            <a:r>
              <a:rPr lang="ar-SA"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٦٠</a:t>
            </a:r>
            <a:endParaRPr lang="en-US"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1395166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33400"/>
            <a:ext cx="8429684" cy="1938992"/>
          </a:xfrm>
          <a:prstGeom prst="rect">
            <a:avLst/>
          </a:prstGeom>
        </p:spPr>
        <p:txBody>
          <a:bodyPr wrap="square">
            <a:spAutoFit/>
          </a:bodyPr>
          <a:lstStyle/>
          <a:p>
            <a:pPr algn="just" rtl="1"/>
            <a:r>
              <a:rPr lang="ar-SA" sz="4000" dirty="0" smtClean="0">
                <a:ln>
                  <a:solidFill>
                    <a:schemeClr val="tx1"/>
                  </a:solidFill>
                </a:ln>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a:solidFill>
                    <a:schemeClr val="tx1"/>
                  </a:solidFill>
                </a:ln>
                <a:cs typeface="Traditional Arabic" pitchFamily="2" charset="-78"/>
              </a:rPr>
              <a:t>:</a:t>
            </a:r>
            <a:endParaRPr lang="en-US" sz="4000" dirty="0">
              <a:ln>
                <a:solidFill>
                  <a:schemeClr val="tx1"/>
                </a:solidFill>
              </a:ln>
              <a:cs typeface="Traditional Arabic" pitchFamily="2" charset="-78"/>
            </a:endParaRPr>
          </a:p>
        </p:txBody>
      </p:sp>
      <p:sp>
        <p:nvSpPr>
          <p:cNvPr id="3" name="Rectangle 1"/>
          <p:cNvSpPr>
            <a:spLocks noChangeArrowheads="1"/>
          </p:cNvSpPr>
          <p:nvPr/>
        </p:nvSpPr>
        <p:spPr bwMode="auto">
          <a:xfrm>
            <a:off x="308378" y="2419043"/>
            <a:ext cx="8568952"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chemeClr val="tx1"/>
                  </a:solidFill>
                  <a:prstDash val="solid"/>
                </a:ln>
                <a:solidFill>
                  <a:srgbClr val="660066"/>
                </a:solidFill>
                <a:effectLst>
                  <a:glow rad="101600">
                    <a:schemeClr val="bg1">
                      <a:alpha val="60000"/>
                    </a:schemeClr>
                  </a:glo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chemeClr val="tx1"/>
                  </a:solidFill>
                  <a:prstDash val="solid"/>
                </a:ln>
                <a:solidFill>
                  <a:srgbClr val="660066"/>
                </a:solidFill>
                <a:effectLst>
                  <a:glow rad="101600">
                    <a:schemeClr val="bg1">
                      <a:alpha val="60000"/>
                    </a:schemeClr>
                  </a:glo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chemeClr val="tx1"/>
                </a:solidFill>
                <a:prstDash val="solid"/>
              </a:ln>
              <a:solidFill>
                <a:srgbClr val="660066"/>
              </a:solidFill>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304800" y="4191000"/>
            <a:ext cx="8429684" cy="707886"/>
          </a:xfrm>
          <a:prstGeom prst="rect">
            <a:avLst/>
          </a:prstGeom>
        </p:spPr>
        <p:txBody>
          <a:bodyPr wrap="square">
            <a:spAutoFit/>
          </a:bodyPr>
          <a:lstStyle/>
          <a:p>
            <a:pPr algn="just" rtl="1"/>
            <a:r>
              <a:rPr lang="ar-SA" sz="4000" dirty="0" smtClean="0">
                <a:ln>
                  <a:solidFill>
                    <a:schemeClr val="tx1"/>
                  </a:solidFill>
                </a:ln>
                <a:cs typeface="Traditional Arabic" pitchFamily="2" charset="-78"/>
              </a:rPr>
              <a:t>اللَّهُمَّ صَلِّ وَسَلِّمْ عَلَى سَيِّدِنَا مُحَمَّدٍ وَعَلَى آل سَيِّدِنَا مُحَمَّدٍ</a:t>
            </a:r>
            <a:endParaRPr lang="en-US" sz="4000" dirty="0">
              <a:ln>
                <a:solidFill>
                  <a:schemeClr val="tx1"/>
                </a:solidFill>
              </a:ln>
              <a:cs typeface="Traditional Arabic" pitchFamily="2" charset="-78"/>
            </a:endParaRPr>
          </a:p>
        </p:txBody>
      </p:sp>
    </p:spTree>
    <p:extLst>
      <p:ext uri="{BB962C8B-B14F-4D97-AF65-F5344CB8AC3E}">
        <p14:creationId xmlns="" xmlns:p14="http://schemas.microsoft.com/office/powerpoint/2010/main" val="99690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7158" y="533400"/>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457200" y="4114800"/>
            <a:ext cx="8352928" cy="1446550"/>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Ya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Allah,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kurniakanlah</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keredaan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kepada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empat</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orang</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khulafa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ar-Rasyidin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Saidina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Abu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Bakar</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Umar</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Usman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dan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Ali bin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Abi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Talib</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Isteri-isteri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Nabi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yang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suci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ahli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keluarga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seluruh</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sahabat</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serta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para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tabiin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Juga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redailah</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kami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sekalian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wahai</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Tuhan</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Yang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Maha</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 </a:t>
            </a:r>
            <a:r>
              <a:rPr lang="en-GB" sz="2200" dirty="0" err="1"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Penyayang</a:t>
            </a:r>
            <a:r>
              <a:rPr lang="en-GB" sz="2200" dirty="0" smtClean="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rPr>
              <a:t>.</a:t>
            </a:r>
            <a:endParaRPr lang="en-GB" sz="2200" dirty="0">
              <a:ln w="18415" cmpd="sng">
                <a:solidFill>
                  <a:srgbClr val="FFFF00"/>
                </a:solidFill>
                <a:prstDash val="solid"/>
              </a:ln>
              <a:solidFill>
                <a:srgbClr val="FFFF00"/>
              </a:solidFill>
              <a:effectLst>
                <a:glow rad="101600">
                  <a:schemeClr val="tx1">
                    <a:alpha val="60000"/>
                  </a:schemeClr>
                </a:glow>
              </a:effectLst>
              <a:ea typeface="Arial Unicode MS" pitchFamily="34" charset="-128"/>
              <a:cs typeface="Arial" charset="0"/>
            </a:endParaRPr>
          </a:p>
        </p:txBody>
      </p:sp>
    </p:spTree>
    <p:extLst>
      <p:ext uri="{BB962C8B-B14F-4D97-AF65-F5344CB8AC3E}">
        <p14:creationId xmlns="" xmlns:p14="http://schemas.microsoft.com/office/powerpoint/2010/main" val="148378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578" y="740857"/>
            <a:ext cx="8501122" cy="2862322"/>
          </a:xfrm>
          <a:prstGeom prst="rect">
            <a:avLst/>
          </a:prstGeom>
        </p:spPr>
        <p:txBody>
          <a:bodyPr wrap="square">
            <a:spAutoFit/>
          </a:bodyPr>
          <a:lstStyle/>
          <a:p>
            <a:pPr algn="ctr" rtl="1"/>
            <a:r>
              <a:rPr kumimoji="0" lang="ar-SA" altLang="zh-CN" sz="6000" i="0" u="none" strike="noStrike" normalizeH="0" baseline="0" dirty="0" smtClean="0">
                <a:ln w="18415" cmpd="sng">
                  <a:solidFill>
                    <a:srgbClr val="FF6600"/>
                  </a:solidFill>
                  <a:prstDash val="solid"/>
                </a:ln>
                <a:solidFill>
                  <a:srgbClr val="FF66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6000" dirty="0">
              <a:ln w="18415" cmpd="sng">
                <a:solidFill>
                  <a:srgbClr val="FF6600"/>
                </a:solidFill>
                <a:prstDash val="solid"/>
              </a:ln>
              <a:solidFill>
                <a:srgbClr val="FF6600"/>
              </a:solidFill>
              <a:effectLst>
                <a:glow rad="101600">
                  <a:schemeClr val="tx1">
                    <a:alpha val="60000"/>
                  </a:schemeClr>
                </a:glow>
              </a:effectLst>
            </a:endParaRPr>
          </a:p>
        </p:txBody>
      </p:sp>
      <p:sp>
        <p:nvSpPr>
          <p:cNvPr id="3" name="Rectangle 2"/>
          <p:cNvSpPr/>
          <p:nvPr/>
        </p:nvSpPr>
        <p:spPr>
          <a:xfrm>
            <a:off x="611560" y="3645024"/>
            <a:ext cx="7920880" cy="1200329"/>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smtClean="0">
                <a:ln>
                  <a:solidFill>
                    <a:schemeClr val="tx1"/>
                  </a:solidFill>
                </a:ln>
                <a:latin typeface="Georgia" pitchFamily="18" charset="0"/>
                <a:ea typeface="Arial Unicode MS" pitchFamily="34" charset="-128"/>
                <a:cs typeface="Arial" charset="0"/>
              </a:rPr>
              <a:t>Ya</a:t>
            </a:r>
            <a:r>
              <a:rPr lang="en-GB" sz="2400" dirty="0" smtClean="0">
                <a:ln>
                  <a:solidFill>
                    <a:schemeClr val="tx1"/>
                  </a:solidFill>
                </a:ln>
                <a:latin typeface="Georgia" pitchFamily="18" charset="0"/>
                <a:ea typeface="Arial Unicode MS" pitchFamily="34" charset="-128"/>
                <a:cs typeface="Arial" charset="0"/>
              </a:rPr>
              <a:t> Allah, </a:t>
            </a:r>
            <a:r>
              <a:rPr lang="en-GB" sz="2400" dirty="0" err="1" smtClean="0">
                <a:ln>
                  <a:solidFill>
                    <a:schemeClr val="tx1"/>
                  </a:solidFill>
                </a:ln>
                <a:latin typeface="Georgia" pitchFamily="18" charset="0"/>
                <a:ea typeface="Arial Unicode MS" pitchFamily="34" charset="-128"/>
                <a:cs typeface="Arial" charset="0"/>
              </a:rPr>
              <a:t>ampunkanlah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dosa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golongan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muslimin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dan</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muslimat</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sama</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ada</a:t>
            </a:r>
            <a:r>
              <a:rPr lang="en-GB" sz="2400" dirty="0" smtClean="0">
                <a:ln>
                  <a:solidFill>
                    <a:schemeClr val="tx1"/>
                  </a:solidFill>
                </a:ln>
                <a:latin typeface="Georgia" pitchFamily="18" charset="0"/>
                <a:ea typeface="Arial Unicode MS" pitchFamily="34" charset="-128"/>
                <a:cs typeface="Arial" charset="0"/>
              </a:rPr>
              <a:t> yang </a:t>
            </a:r>
            <a:r>
              <a:rPr lang="en-GB" sz="2400" dirty="0" err="1" smtClean="0">
                <a:ln>
                  <a:solidFill>
                    <a:schemeClr val="tx1"/>
                  </a:solidFill>
                </a:ln>
                <a:latin typeface="Georgia" pitchFamily="18" charset="0"/>
                <a:ea typeface="Arial Unicode MS" pitchFamily="34" charset="-128"/>
                <a:cs typeface="Arial" charset="0"/>
              </a:rPr>
              <a:t>masih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hidup</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atau</a:t>
            </a:r>
            <a:r>
              <a:rPr lang="en-GB" sz="2400" dirty="0" smtClean="0">
                <a:ln>
                  <a:solidFill>
                    <a:schemeClr val="tx1"/>
                  </a:solidFill>
                </a:ln>
                <a:latin typeface="Georgia" pitchFamily="18" charset="0"/>
                <a:ea typeface="Arial Unicode MS" pitchFamily="34" charset="-128"/>
                <a:cs typeface="Arial" charset="0"/>
              </a:rPr>
              <a:t> yang </a:t>
            </a:r>
            <a:r>
              <a:rPr lang="en-GB" sz="2400" dirty="0" err="1" smtClean="0">
                <a:ln>
                  <a:solidFill>
                    <a:schemeClr val="tx1"/>
                  </a:solidFill>
                </a:ln>
                <a:latin typeface="Georgia" pitchFamily="18" charset="0"/>
                <a:ea typeface="Arial Unicode MS" pitchFamily="34" charset="-128"/>
                <a:cs typeface="Arial" charset="0"/>
              </a:rPr>
              <a:t>telah</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meninggal</a:t>
            </a:r>
            <a:r>
              <a:rPr lang="en-GB" sz="2400" dirty="0" smtClean="0">
                <a:ln>
                  <a:solidFill>
                    <a:schemeClr val="tx1"/>
                  </a:solidFill>
                </a:ln>
                <a:latin typeface="Georgia" pitchFamily="18" charset="0"/>
                <a:ea typeface="Arial Unicode MS" pitchFamily="34" charset="-128"/>
                <a:cs typeface="Arial" charset="0"/>
              </a:rPr>
              <a:t> </a:t>
            </a:r>
            <a:r>
              <a:rPr lang="en-GB" sz="2400" dirty="0" err="1" smtClean="0">
                <a:ln>
                  <a:solidFill>
                    <a:schemeClr val="tx1"/>
                  </a:solidFill>
                </a:ln>
                <a:latin typeface="Georgia" pitchFamily="18" charset="0"/>
                <a:ea typeface="Arial Unicode MS" pitchFamily="34" charset="-128"/>
                <a:cs typeface="Arial" charset="0"/>
              </a:rPr>
              <a:t>dunia</a:t>
            </a:r>
            <a:endParaRPr lang="en-GB" sz="2400" dirty="0">
              <a:ln>
                <a:solidFill>
                  <a:schemeClr val="tx1"/>
                </a:solidFill>
              </a:ln>
              <a:latin typeface="Georgia" pitchFamily="18" charset="0"/>
              <a:ea typeface="Arial Unicode MS" pitchFamily="34" charset="-128"/>
              <a:cs typeface="Arial" charset="0"/>
            </a:endParaRPr>
          </a:p>
        </p:txBody>
      </p:sp>
    </p:spTree>
    <p:extLst>
      <p:ext uri="{BB962C8B-B14F-4D97-AF65-F5344CB8AC3E}">
        <p14:creationId xmlns="" xmlns:p14="http://schemas.microsoft.com/office/powerpoint/2010/main" val="393984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4282" y="968276"/>
            <a:ext cx="8643998" cy="2308324"/>
          </a:xfrm>
          <a:prstGeom prst="rect">
            <a:avLst/>
          </a:prstGeom>
        </p:spPr>
        <p:txBody>
          <a:bodyPr wrap="square">
            <a:spAutoFit/>
          </a:bodyPr>
          <a:lstStyle/>
          <a:p>
            <a:pPr algn="ctr" rtl="1"/>
            <a:r>
              <a:rPr kumimoji="0" lang="ar-SA" altLang="zh-CN" sz="48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a:t>
            </a:r>
            <a:endParaRPr kumimoji="0" lang="en-US" altLang="zh-CN" sz="48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r>
              <a:rPr kumimoji="0" lang="ar-SA" altLang="zh-CN" sz="48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وَجَمِيْعِ الْمُسْلِمِيْنَ الْعِظَامِ، </a:t>
            </a:r>
            <a:endParaRPr kumimoji="0" lang="en-US" altLang="zh-CN" sz="48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r>
              <a:rPr kumimoji="0" lang="ar-SA" altLang="zh-CN" sz="48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الَّذِيْنَ قَضَوْا بِالْحَقِّ وَبِهِ كَانُوْا يَعْدِلُوْنَ.</a:t>
            </a:r>
            <a:endParaRPr lang="en-US" sz="48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3" name="Rectangle 2"/>
          <p:cNvSpPr/>
          <p:nvPr/>
        </p:nvSpPr>
        <p:spPr>
          <a:xfrm>
            <a:off x="1043608" y="3733800"/>
            <a:ext cx="6696744" cy="1569660"/>
          </a:xfrm>
          <a:prstGeom prst="rect">
            <a:avLst/>
          </a:prstGeom>
        </p:spPr>
        <p:txBody>
          <a:bodyPr wrap="square">
            <a:spAutoFit/>
          </a:bodyPr>
          <a:lstStyle/>
          <a:p>
            <a:pPr algn="ctr">
              <a:defRPr/>
            </a:pPr>
            <a:r>
              <a:rPr lang="en-US" sz="2400" dirty="0" err="1" smtClean="0">
                <a:ln>
                  <a:solidFill>
                    <a:schemeClr val="tx1"/>
                  </a:solidFill>
                </a:ln>
                <a:latin typeface="Georgia" pitchFamily="18" charset="0"/>
                <a:ea typeface="Arial Unicode MS" pitchFamily="34" charset="-128"/>
                <a:cs typeface="Arial" charset="0"/>
              </a:rPr>
              <a:t>Ya</a:t>
            </a:r>
            <a:r>
              <a:rPr lang="en-US" sz="2400" dirty="0" smtClean="0">
                <a:ln>
                  <a:solidFill>
                    <a:schemeClr val="tx1"/>
                  </a:solidFill>
                </a:ln>
                <a:latin typeface="Georgia" pitchFamily="18" charset="0"/>
                <a:ea typeface="Arial Unicode MS" pitchFamily="34" charset="-128"/>
                <a:cs typeface="Arial" charset="0"/>
              </a:rPr>
              <a:t> Allah </a:t>
            </a:r>
            <a:r>
              <a:rPr lang="en-US" sz="2400" dirty="0" err="1" smtClean="0">
                <a:ln>
                  <a:solidFill>
                    <a:schemeClr val="tx1"/>
                  </a:solidFill>
                </a:ln>
                <a:latin typeface="Georgia" pitchFamily="18" charset="0"/>
                <a:ea typeface="Arial Unicode MS" pitchFamily="34" charset="-128"/>
                <a:cs typeface="Arial" charset="0"/>
              </a:rPr>
              <a:t>anugerahkanlah</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rahmat</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atas</a:t>
            </a:r>
            <a:r>
              <a:rPr lang="en-US" sz="2400" dirty="0" smtClean="0">
                <a:ln>
                  <a:solidFill>
                    <a:schemeClr val="tx1"/>
                  </a:solidFill>
                </a:ln>
                <a:latin typeface="Georgia" pitchFamily="18" charset="0"/>
                <a:ea typeface="Arial Unicode MS" pitchFamily="34" charset="-128"/>
                <a:cs typeface="Arial" charset="0"/>
              </a:rPr>
              <a:t> Raja-raja </a:t>
            </a:r>
            <a:r>
              <a:rPr lang="en-US" sz="2400" dirty="0" err="1" smtClean="0">
                <a:ln>
                  <a:solidFill>
                    <a:schemeClr val="tx1"/>
                  </a:solidFill>
                </a:ln>
                <a:latin typeface="Georgia" pitchFamily="18" charset="0"/>
                <a:ea typeface="Arial Unicode MS" pitchFamily="34" charset="-128"/>
                <a:cs typeface="Arial" charset="0"/>
              </a:rPr>
              <a:t>kami</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dan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pemimpin-pemimpin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kami</a:t>
            </a:r>
            <a:r>
              <a:rPr lang="en-US" sz="2400" dirty="0" smtClean="0">
                <a:ln>
                  <a:solidFill>
                    <a:schemeClr val="tx1"/>
                  </a:solidFill>
                </a:ln>
                <a:latin typeface="Georgia" pitchFamily="18" charset="0"/>
                <a:ea typeface="Arial Unicode MS" pitchFamily="34" charset="-128"/>
                <a:cs typeface="Arial" charset="0"/>
              </a:rPr>
              <a:t> yang </a:t>
            </a:r>
            <a:r>
              <a:rPr lang="en-US" sz="2400" dirty="0" err="1" smtClean="0">
                <a:ln>
                  <a:solidFill>
                    <a:schemeClr val="tx1"/>
                  </a:solidFill>
                </a:ln>
                <a:latin typeface="Georgia" pitchFamily="18" charset="0"/>
                <a:ea typeface="Arial Unicode MS" pitchFamily="34" charset="-128"/>
                <a:cs typeface="Arial" charset="0"/>
              </a:rPr>
              <a:t>melaksanakan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kebenaran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dan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menegakkan</a:t>
            </a:r>
            <a:r>
              <a:rPr lang="en-US" sz="2400" dirty="0" smtClean="0">
                <a:ln>
                  <a:solidFill>
                    <a:schemeClr val="tx1"/>
                  </a:solidFill>
                </a:ln>
                <a:latin typeface="Georgia" pitchFamily="18" charset="0"/>
                <a:ea typeface="Arial Unicode MS" pitchFamily="34" charset="-128"/>
                <a:cs typeface="Arial" charset="0"/>
              </a:rPr>
              <a:t> </a:t>
            </a:r>
            <a:r>
              <a:rPr lang="en-US" sz="2400" dirty="0" err="1" smtClean="0">
                <a:ln>
                  <a:solidFill>
                    <a:schemeClr val="tx1"/>
                  </a:solidFill>
                </a:ln>
                <a:latin typeface="Georgia" pitchFamily="18" charset="0"/>
                <a:ea typeface="Arial Unicode MS" pitchFamily="34" charset="-128"/>
                <a:cs typeface="Arial" charset="0"/>
              </a:rPr>
              <a:t>keadilan</a:t>
            </a:r>
            <a:endParaRPr lang="en-US" sz="2400" dirty="0">
              <a:ln>
                <a:solidFill>
                  <a:schemeClr val="tx1"/>
                </a:solidFill>
              </a:ln>
              <a:latin typeface="Georgia" pitchFamily="18" charset="0"/>
              <a:ea typeface="Arial Unicode MS" pitchFamily="34" charset="-128"/>
              <a:cs typeface="Arial" charset="0"/>
            </a:endParaRPr>
          </a:p>
        </p:txBody>
      </p:sp>
    </p:spTree>
    <p:extLst>
      <p:ext uri="{BB962C8B-B14F-4D97-AF65-F5344CB8AC3E}">
        <p14:creationId xmlns="" xmlns:p14="http://schemas.microsoft.com/office/powerpoint/2010/main" val="1291481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4282" y="335101"/>
            <a:ext cx="8643998" cy="3170099"/>
          </a:xfrm>
          <a:prstGeom prst="rect">
            <a:avLst/>
          </a:prstGeom>
        </p:spPr>
        <p:txBody>
          <a:bodyPr wrap="square">
            <a:spAutoFit/>
          </a:bodyPr>
          <a:lstStyle/>
          <a:p>
            <a:pPr algn="just" rtl="1"/>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chemeClr val="tx1"/>
                  </a:solidFill>
                  <a:prstDash val="solid"/>
                </a:ln>
                <a:effectLst>
                  <a:glow rad="101600">
                    <a:schemeClr val="bg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chemeClr val="tx1"/>
                  </a:solidFill>
                  <a:prstDash val="solid"/>
                </a:ln>
                <a:effectLst>
                  <a:glow rad="101600">
                    <a:schemeClr val="bg1">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lang="ar-SA" altLang="zh-CN" sz="4000" dirty="0" smtClean="0">
                <a:ln>
                  <a:solidFill>
                    <a:schemeClr val="tx1"/>
                  </a:solidFill>
                </a:ln>
                <a:latin typeface="Arb Naskh" charset="2"/>
                <a:ea typeface="SimSun" pitchFamily="2" charset="-122"/>
                <a:cs typeface="Jawi - Biasa" pitchFamily="2" charset="-78"/>
              </a:rPr>
              <a:t>وَعَلَى كُلِّ بَنَاتِهِ وَقَرَابَتِهِ</a:t>
            </a:r>
            <a:r>
              <a:rPr lang="ar-SA" altLang="zh-CN" sz="4000" dirty="0" smtClean="0">
                <a:ln>
                  <a:solidFill>
                    <a:schemeClr val="tx1"/>
                  </a:solidFill>
                </a:ln>
                <a:latin typeface="Arb Naskh" charset="2"/>
                <a:ea typeface="SimSun" pitchFamily="2" charset="-122"/>
                <a:cs typeface="Traditional Arabic" pitchFamily="2" charset="-78"/>
              </a:rPr>
              <a:t>.</a:t>
            </a:r>
            <a:endParaRPr lang="en-US" sz="4000" dirty="0">
              <a:ln w="18415" cmpd="sng">
                <a:solidFill>
                  <a:schemeClr val="tx1"/>
                </a:solidFill>
                <a:prstDash val="solid"/>
              </a:ln>
              <a:effectLst>
                <a:glow rad="101600">
                  <a:schemeClr val="bg1">
                    <a:alpha val="40000"/>
                  </a:schemeClr>
                </a:glow>
                <a:outerShdw blurRad="63500" dir="3600000" algn="tl" rotWithShape="0">
                  <a:srgbClr val="000000">
                    <a:alpha val="70000"/>
                  </a:srgbClr>
                </a:outerShdw>
              </a:effectLst>
            </a:endParaRPr>
          </a:p>
        </p:txBody>
      </p:sp>
      <p:sp>
        <p:nvSpPr>
          <p:cNvPr id="3" name="Rectangle 2"/>
          <p:cNvSpPr/>
          <p:nvPr/>
        </p:nvSpPr>
        <p:spPr>
          <a:xfrm>
            <a:off x="323813" y="3733800"/>
            <a:ext cx="8424936" cy="2554545"/>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limpahkanlah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ketenangan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keselamatan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kesihatan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a:t>
            </a:r>
          </a:p>
          <a:p>
            <a:pPr algn="ctr">
              <a:defRPr/>
            </a:pP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SERI PADUKA BAGINDA YANG DIPERTUAN AGONG MAULANA AL-MALIK </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AL-MU’TASIM </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BILLAHI MUHIBBUDIN TUANKU AL-HAJ ABD AL-HALIM MUADZZAM SHAH IBN AL-MARHUM AS-SULTAN BADLI SHAH</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 RAJA </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PERMAISURI AGONG SULTANAH HAJAH HAMINAH DAN </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PUTERI-PUTERI </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rPr>
              <a:t>SERTA KERABAT-KERABAT DI RAJA SEKALIAN.</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Arial Unicode MS" pitchFamily="34" charset="-128"/>
              <a:cs typeface="Arial" charset="0"/>
            </a:endParaRPr>
          </a:p>
        </p:txBody>
      </p:sp>
    </p:spTree>
    <p:extLst>
      <p:ext uri="{BB962C8B-B14F-4D97-AF65-F5344CB8AC3E}">
        <p14:creationId xmlns="" xmlns:p14="http://schemas.microsoft.com/office/powerpoint/2010/main" val="23200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7158" y="533400"/>
            <a:ext cx="8501122" cy="2800767"/>
          </a:xfrm>
          <a:prstGeom prst="rect">
            <a:avLst/>
          </a:prstGeom>
        </p:spPr>
        <p:txBody>
          <a:bodyPr wrap="square">
            <a:spAutoFit/>
          </a:bodyPr>
          <a:lstStyle/>
          <a:p>
            <a:pPr lvl="0" algn="ctr" rtl="1" fontAlgn="base">
              <a:spcBef>
                <a:spcPct val="0"/>
              </a:spcBef>
              <a:spcAft>
                <a:spcPct val="0"/>
              </a:spcAft>
            </a:pPr>
            <a:r>
              <a:rPr kumimoji="0" lang="ar-SA" altLang="zh-CN" sz="44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4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4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400" i="0" u="none" strike="noStrike" normalizeH="0" baseline="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467544" y="4077072"/>
            <a:ext cx="8280920" cy="1938992"/>
          </a:xfrm>
          <a:prstGeom prst="rect">
            <a:avLst/>
          </a:prstGeom>
        </p:spPr>
        <p:txBody>
          <a:bodyPr wrap="square">
            <a:spAutoFit/>
          </a:bodyPr>
          <a:lstStyle/>
          <a:p>
            <a:pPr algn="ctr">
              <a:defRPr/>
            </a:pP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Ya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Allah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jadikanlah</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Malaysia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seluruh</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negara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umat</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Islam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dalam</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keadaan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aman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tenang</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makmur</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Ya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Allah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selamatkan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negara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kami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daripada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golongan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yang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melakukan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kerosakan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bersihkannya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daripada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golongan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yang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melampaui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batasan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perbaiki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jalan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kami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dalam</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mentaati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-Mu,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Rasul</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-Mu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dan</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mereka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yang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engkau</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perintah</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kami</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 </a:t>
            </a:r>
            <a:r>
              <a:rPr lang="en-US" sz="2000" dirty="0" err="1"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mentaatinya</a:t>
            </a:r>
            <a:r>
              <a:rPr lang="en-US" sz="2000" dirty="0" smtClean="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rPr>
              <a:t>.</a:t>
            </a:r>
            <a:endParaRPr lang="en-US" sz="2000" dirty="0">
              <a:ln w="18415" cmpd="sng">
                <a:solidFill>
                  <a:schemeClr val="tx1"/>
                </a:solidFill>
                <a:prstDash val="solid"/>
              </a:ln>
              <a:effectLst>
                <a:glow rad="101600">
                  <a:schemeClr val="bg1">
                    <a:alpha val="60000"/>
                  </a:schemeClr>
                </a:glow>
              </a:effectLst>
              <a:latin typeface="Georgia" pitchFamily="18" charset="0"/>
              <a:ea typeface="Arial Unicode MS" pitchFamily="34" charset="-128"/>
              <a:cs typeface="Arial" pitchFamily="34" charset="0"/>
            </a:endParaRPr>
          </a:p>
        </p:txBody>
      </p:sp>
    </p:spTree>
    <p:extLst>
      <p:ext uri="{BB962C8B-B14F-4D97-AF65-F5344CB8AC3E}">
        <p14:creationId xmlns="" xmlns:p14="http://schemas.microsoft.com/office/powerpoint/2010/main" val="1436637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2169438"/>
            <a:ext cx="8280920" cy="3108543"/>
          </a:xfrm>
          <a:prstGeom prst="rect">
            <a:avLst/>
          </a:prstGeom>
        </p:spPr>
        <p:txBody>
          <a:bodyPr wrap="square">
            <a:spAutoFit/>
          </a:bodyPr>
          <a:lstStyle/>
          <a:p>
            <a:pPr algn="ctr">
              <a:defRPr/>
            </a:pP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Ya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Allah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ya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Tuhan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memohon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agar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dengan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rahmat</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perlindungan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-Mu,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negara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ini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seluruh</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rakyatnya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dikekalkan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dalam</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keamanan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kesejahteraan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Tanamkanlah</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rasa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kasih</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sayang</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antara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Kekalkanlah</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perpaduan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kalangan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Semoga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dengannya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kami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sentiasa</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hidup</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aman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damai</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makmur</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dan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selamat</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sepanjang</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 </a:t>
            </a:r>
            <a:r>
              <a:rPr lang="en-US" sz="2800" dirty="0" err="1"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zaman</a:t>
            </a:r>
            <a:r>
              <a:rPr lang="en-US" sz="2800" dirty="0" smtClean="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rPr>
              <a:t>.</a:t>
            </a:r>
            <a:endParaRPr lang="en-US" sz="2800" dirty="0">
              <a:ln w="18415" cmpd="sng">
                <a:solidFill>
                  <a:srgbClr val="800000"/>
                </a:solidFill>
                <a:prstDash val="solid"/>
              </a:ln>
              <a:solidFill>
                <a:srgbClr val="800000"/>
              </a:solidFill>
              <a:effectLst>
                <a:glow rad="101600">
                  <a:schemeClr val="bg1">
                    <a:alpha val="60000"/>
                  </a:schemeClr>
                </a:glow>
              </a:effectLst>
              <a:ea typeface="Arial Unicode MS" pitchFamily="34" charset="-128"/>
              <a:cs typeface="Arial" pitchFamily="34" charset="0"/>
            </a:endParaRPr>
          </a:p>
        </p:txBody>
      </p:sp>
    </p:spTree>
    <p:extLst>
      <p:ext uri="{BB962C8B-B14F-4D97-AF65-F5344CB8AC3E}">
        <p14:creationId xmlns="" xmlns:p14="http://schemas.microsoft.com/office/powerpoint/2010/main" val="26780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899592" y="606624"/>
            <a:ext cx="71642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6000" i="0" u="none" strike="noStrike" normalizeH="0" baseline="0" dirty="0" smtClean="0">
                <a:ln w="18415" cmpd="sng">
                  <a:solidFill>
                    <a:srgbClr val="6600CC"/>
                  </a:solidFill>
                  <a:prstDash val="solid"/>
                </a:ln>
                <a:solidFill>
                  <a:srgbClr val="6600CC"/>
                </a:solidFill>
                <a:effectLst>
                  <a:glow rad="101600">
                    <a:schemeClr val="bg1">
                      <a:alpha val="60000"/>
                    </a:schemeClr>
                  </a:glow>
                </a:effectLst>
                <a:latin typeface="QCF_P050" pitchFamily="2" charset="2"/>
                <a:ea typeface="Times New Roman" pitchFamily="18" charset="0"/>
                <a:cs typeface="QCF_P050" pitchFamily="2" charset="2"/>
              </a:rPr>
              <a:t>ﯫ ﯬ ﯭ ﯮ ﯯ ﯰ ﯱ ﯲ ﯳ ﯴ ﯵ ﯶ ﯷ ﯸ ﯹ ﯺ</a:t>
            </a:r>
            <a:r>
              <a:rPr kumimoji="0" lang="en-US" sz="6000" i="0" u="none" strike="noStrike" normalizeH="0" baseline="0" dirty="0" smtClean="0">
                <a:ln w="18415" cmpd="sng">
                  <a:solidFill>
                    <a:srgbClr val="6600CC"/>
                  </a:solidFill>
                  <a:prstDash val="solid"/>
                </a:ln>
                <a:solidFill>
                  <a:srgbClr val="6600CC"/>
                </a:solidFill>
                <a:effectLst>
                  <a:glow rad="101600">
                    <a:schemeClr val="bg1">
                      <a:alpha val="60000"/>
                    </a:schemeClr>
                  </a:glow>
                </a:effectLst>
                <a:latin typeface="QCF_P050" pitchFamily="2" charset="2"/>
                <a:ea typeface="Times New Roman" pitchFamily="18" charset="0"/>
                <a:cs typeface="QCF_P050" pitchFamily="2" charset="2"/>
              </a:rPr>
              <a:t> </a:t>
            </a:r>
            <a:endParaRPr kumimoji="0" lang="en-US" sz="6000" i="0" u="none" strike="noStrike" normalizeH="0" baseline="0" dirty="0" smtClean="0">
              <a:ln w="18415" cmpd="sng">
                <a:solidFill>
                  <a:srgbClr val="6600CC"/>
                </a:solidFill>
                <a:prstDash val="solid"/>
              </a:ln>
              <a:solidFill>
                <a:srgbClr val="6600CC"/>
              </a:solidFill>
              <a:effectLst>
                <a:glow rad="101600">
                  <a:schemeClr val="bg1">
                    <a:alpha val="60000"/>
                  </a:schemeClr>
                </a:glow>
              </a:effectLst>
              <a:latin typeface="Arial" pitchFamily="34" charset="0"/>
              <a:cs typeface="Arial" pitchFamily="34" charset="0"/>
            </a:endParaRPr>
          </a:p>
        </p:txBody>
      </p:sp>
      <p:sp>
        <p:nvSpPr>
          <p:cNvPr id="3" name="Rectangle 2"/>
          <p:cNvSpPr/>
          <p:nvPr/>
        </p:nvSpPr>
        <p:spPr>
          <a:xfrm>
            <a:off x="533400" y="2972851"/>
            <a:ext cx="81534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Ya</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Tuhan</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kami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janganlah</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engkau</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mengubah</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hati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kami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selepas</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Engkau</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memberi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hidayah</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kepada</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kami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dan</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kurniakanlah</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kami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rahmat</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di</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sisiMu</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sesungguhnya</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Engkaulah</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Maha</a:t>
            </a:r>
            <a:r>
              <a:rPr lang="en-GB" sz="3600" dirty="0"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 </a:t>
            </a:r>
            <a:r>
              <a:rPr lang="en-GB" sz="3600" dirty="0" err="1" smtClean="0">
                <a:ln w="18415" cmpd="sng">
                  <a:solidFill>
                    <a:schemeClr val="tx1"/>
                  </a:solidFill>
                  <a:prstDash val="solid"/>
                </a:ln>
                <a:effectLst>
                  <a:glow rad="101600">
                    <a:schemeClr val="bg1">
                      <a:alpha val="60000"/>
                    </a:schemeClr>
                  </a:glow>
                </a:effectLst>
                <a:ea typeface="Arial Unicode MS" pitchFamily="34" charset="-128"/>
                <a:cs typeface="Arial" pitchFamily="34" charset="0"/>
              </a:rPr>
              <a:t>Pemberi</a:t>
            </a:r>
            <a:endParaRPr lang="en-GB" sz="3600" dirty="0">
              <a:ln w="18415" cmpd="sng">
                <a:solidFill>
                  <a:schemeClr val="tx1"/>
                </a:solidFill>
                <a:prstDash val="solid"/>
              </a:ln>
              <a:effectLst>
                <a:glow rad="101600">
                  <a:schemeClr val="bg1">
                    <a:alpha val="60000"/>
                  </a:schemeClr>
                </a:glow>
              </a:effectLst>
              <a:ea typeface="Arial Unicode MS" pitchFamily="34" charset="-128"/>
              <a:cs typeface="Arial" pitchFamily="34" charset="0"/>
            </a:endParaRPr>
          </a:p>
        </p:txBody>
      </p:sp>
    </p:spTree>
    <p:extLst>
      <p:ext uri="{BB962C8B-B14F-4D97-AF65-F5344CB8AC3E}">
        <p14:creationId xmlns="" xmlns:p14="http://schemas.microsoft.com/office/powerpoint/2010/main" val="320402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33"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1259632" y="1081259"/>
            <a:ext cx="658822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2700" cmpd="sng">
                  <a:solidFill>
                    <a:srgbClr val="FF0066"/>
                  </a:solidFill>
                  <a:prstDash val="solid"/>
                </a:ln>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effectLst>
                  <a:glow rad="101600">
                    <a:schemeClr val="bg1">
                      <a:alpha val="60000"/>
                    </a:schemeClr>
                  </a:glow>
                </a:effectLst>
                <a:latin typeface="QCF_P031" pitchFamily="2" charset="2"/>
                <a:ea typeface="Times New Roman" pitchFamily="18" charset="0"/>
                <a:cs typeface="QCF_P031" pitchFamily="2" charset="2"/>
              </a:rPr>
              <a:t>ﯜ ﯝ ﯞ ﯟ ﯠ ﯡ ﯢ ﯣ ﯤ ﯥ ﯦ</a:t>
            </a:r>
            <a:r>
              <a:rPr kumimoji="0" lang="en-US" sz="4400" i="0" u="none" strike="noStrike" normalizeH="0" baseline="0" dirty="0" smtClean="0">
                <a:ln w="12700" cmpd="sng">
                  <a:solidFill>
                    <a:srgbClr val="FF0066"/>
                  </a:solidFill>
                  <a:prstDash val="solid"/>
                </a:ln>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effectLst>
                  <a:glow rad="101600">
                    <a:schemeClr val="bg1">
                      <a:alpha val="60000"/>
                    </a:schemeClr>
                  </a:glow>
                </a:effectLst>
                <a:latin typeface="QCF_P031" pitchFamily="2" charset="2"/>
                <a:ea typeface="Times New Roman" pitchFamily="18" charset="0"/>
                <a:cs typeface="QCF_P031" pitchFamily="2" charset="2"/>
              </a:rPr>
              <a:t> </a:t>
            </a:r>
            <a:endParaRPr kumimoji="0" lang="en-US" sz="4000" i="0" u="none" strike="noStrike" normalizeH="0" baseline="0" dirty="0" smtClean="0">
              <a:ln w="12700" cmpd="sng">
                <a:solidFill>
                  <a:srgbClr val="FF0066"/>
                </a:solidFill>
                <a:prstDash val="solid"/>
              </a:ln>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effectLst>
                <a:glow rad="101600">
                  <a:schemeClr val="bg1">
                    <a:alpha val="60000"/>
                  </a:schemeClr>
                </a:glow>
              </a:effectLst>
              <a:latin typeface="Arial" pitchFamily="34" charset="0"/>
              <a:cs typeface="Arial" pitchFamily="34" charset="0"/>
            </a:endParaRPr>
          </a:p>
        </p:txBody>
      </p:sp>
      <p:sp>
        <p:nvSpPr>
          <p:cNvPr id="3" name="Rectangle 2"/>
          <p:cNvSpPr/>
          <p:nvPr/>
        </p:nvSpPr>
        <p:spPr>
          <a:xfrm>
            <a:off x="914400" y="3861048"/>
            <a:ext cx="7467600" cy="1643527"/>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Ya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Allah,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Ya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Tuhan</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kami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anugerahkanlah</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kami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dengan</a:t>
            </a:r>
            <a:r>
              <a:rPr lang="ar-SA"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kebaikan</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dunia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dan</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akhirat</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serta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jauhilah</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kami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daripada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azab</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api</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 </a:t>
            </a:r>
            <a:r>
              <a:rPr lang="en-GB" sz="2800" dirty="0" err="1"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neraka</a:t>
            </a:r>
            <a:r>
              <a:rPr lang="en-GB" sz="2800" dirty="0" smtClean="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rPr>
              <a:t>.</a:t>
            </a:r>
            <a:endParaRPr lang="en-GB" sz="2800" dirty="0">
              <a:ln w="18415" cmpd="sng">
                <a:solidFill>
                  <a:schemeClr val="tx1"/>
                </a:solidFill>
                <a:prstDash val="solid"/>
              </a:ln>
              <a:effectLst>
                <a:glow rad="101600">
                  <a:schemeClr val="bg1">
                    <a:alpha val="60000"/>
                  </a:schemeClr>
                </a:glow>
              </a:effectLst>
              <a:latin typeface="Book Antiqua" pitchFamily="18" charset="0"/>
              <a:ea typeface="Arial Unicode MS" pitchFamily="34" charset="-128"/>
              <a:cs typeface="Arial" charset="0"/>
            </a:endParaRPr>
          </a:p>
        </p:txBody>
      </p:sp>
    </p:spTree>
    <p:extLst>
      <p:ext uri="{BB962C8B-B14F-4D97-AF65-F5344CB8AC3E}">
        <p14:creationId xmlns="" xmlns:p14="http://schemas.microsoft.com/office/powerpoint/2010/main" val="128339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33400" y="1676400"/>
            <a:ext cx="83529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chemeClr val="tx1"/>
                  </a:solidFill>
                  <a:prstDash val="solid"/>
                </a:ln>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4000" i="0" u="none" strike="noStrike" normalizeH="0" baseline="0" dirty="0" smtClean="0">
                <a:ln w="18415" cmpd="sng">
                  <a:solidFill>
                    <a:schemeClr val="tx1"/>
                  </a:solidFill>
                  <a:prstDash val="solid"/>
                </a:ln>
                <a:effectLst>
                  <a:glow rad="101600">
                    <a:schemeClr val="bg1">
                      <a:alpha val="60000"/>
                    </a:schemeClr>
                  </a:glow>
                </a:effectLst>
                <a:latin typeface="QCF_P277" pitchFamily="2" charset="2"/>
                <a:ea typeface="Times New Roman" pitchFamily="18" charset="0"/>
                <a:cs typeface="QCF_P277" pitchFamily="2" charset="2"/>
              </a:rPr>
              <a:t> </a:t>
            </a:r>
            <a:endParaRPr kumimoji="0" lang="en-US" sz="3200" i="0" u="none" strike="noStrike" normalizeH="0" baseline="0" dirty="0" smtClean="0">
              <a:ln w="18415" cmpd="sng">
                <a:solidFill>
                  <a:schemeClr val="tx1"/>
                </a:solidFill>
                <a:prstDash val="solid"/>
              </a:ln>
              <a:effectLst>
                <a:glow rad="101600">
                  <a:schemeClr val="bg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64313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690063"/>
            <a:ext cx="8305800" cy="3785652"/>
          </a:xfrm>
          <a:prstGeom prst="rect">
            <a:avLst/>
          </a:prstGeom>
        </p:spPr>
        <p:txBody>
          <a:bodyPr wrap="square">
            <a:spAutoFit/>
          </a:bodyPr>
          <a:lstStyle/>
          <a:p>
            <a:pPr algn="ctr" rtl="1"/>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سَيِّدَنَا مُحَمَّدًا عَبدُهُ وَرَسُولُهُ خَيرَ مَن صَلَّى وَصَامَ، وَأَنَابَ إِلَى اللهِ وَتَابَ؛ اللَّهُمَّ صَلِّ وَسَلِّم عَلَى سَيِّدِنَا مُحَمَّدٍ وَعَلَى آلِهِ وَصَحبِهِ أَجمَعِينَ.</a:t>
            </a:r>
            <a:endPar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2024497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126" y="-12403"/>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5808" y="1676400"/>
            <a:ext cx="8609592" cy="2554545"/>
          </a:xfrm>
          <a:prstGeom prst="rect">
            <a:avLst/>
          </a:prstGeom>
        </p:spPr>
        <p:txBody>
          <a:bodyPr wrap="square">
            <a:spAutoFit/>
          </a:bodyPr>
          <a:lstStyle/>
          <a:p>
            <a:pPr algn="ctr" rtl="1"/>
            <a:r>
              <a:rPr lang="ar-SA" sz="4000" dirty="0" smtClean="0">
                <a:ln w="18415" cmpd="sng">
                  <a:solidFill>
                    <a:schemeClr val="tx1"/>
                  </a:solidFill>
                  <a:prstDash val="solid"/>
                </a:ln>
                <a:effectLst>
                  <a:glow rad="101600">
                    <a:schemeClr val="bg1">
                      <a:alpha val="60000"/>
                    </a:schemeClr>
                  </a:glow>
                </a:effectLst>
                <a:cs typeface="Traditional Arabic" pitchFamily="2" charset="-78"/>
              </a:rPr>
              <a:t>فَاذْكُرُوا اللهَ الْعَظِيْمَ يَذْكُرْكُمْ</a:t>
            </a:r>
          </a:p>
          <a:p>
            <a:pPr algn="ctr" rtl="1"/>
            <a:r>
              <a:rPr lang="ar-SA" sz="4000" dirty="0" smtClean="0">
                <a:ln w="18415" cmpd="sng">
                  <a:solidFill>
                    <a:schemeClr val="tx1"/>
                  </a:solidFill>
                  <a:prstDash val="solid"/>
                </a:ln>
                <a:effectLst>
                  <a:glow rad="101600">
                    <a:schemeClr val="bg1">
                      <a:alpha val="60000"/>
                    </a:schemeClr>
                  </a:glow>
                </a:effectLst>
                <a:cs typeface="Traditional Arabic" pitchFamily="2" charset="-78"/>
              </a:rPr>
              <a:t> وَاشْكُرُوهُ عَلَى نِعَمِهِ يَزِدْكُمْ</a:t>
            </a:r>
          </a:p>
          <a:p>
            <a:pPr algn="ctr" rtl="1"/>
            <a:r>
              <a:rPr lang="ar-SA" sz="4000" dirty="0" smtClean="0">
                <a:ln w="18415" cmpd="sng">
                  <a:solidFill>
                    <a:schemeClr val="tx1"/>
                  </a:solidFill>
                  <a:prstDash val="solid"/>
                </a:ln>
                <a:effectLst>
                  <a:glow rad="101600">
                    <a:schemeClr val="bg1">
                      <a:alpha val="60000"/>
                    </a:schemeClr>
                  </a:glow>
                </a:effectLst>
                <a:cs typeface="Traditional Arabic" pitchFamily="2" charset="-78"/>
              </a:rPr>
              <a:t> وَاسْأَلُوهُ مِنْ فَضْلِهِ يُعْطِكُمْ</a:t>
            </a:r>
          </a:p>
          <a:p>
            <a:pPr algn="ctr" rtl="1"/>
            <a:r>
              <a:rPr lang="ar-SA" sz="4000" dirty="0" smtClean="0">
                <a:ln w="18415" cmpd="sng">
                  <a:solidFill>
                    <a:schemeClr val="tx1"/>
                  </a:solidFill>
                  <a:prstDash val="solid"/>
                </a:ln>
                <a:effectLst>
                  <a:glow rad="101600">
                    <a:schemeClr val="bg1">
                      <a:alpha val="60000"/>
                    </a:schemeClr>
                  </a:glow>
                </a:effectLst>
                <a:cs typeface="Traditional Arabic" pitchFamily="2" charset="-78"/>
              </a:rPr>
              <a:t> وَلَذِكْرُ اللهِ أَكْبَرُ، وَاللهُ يَعْلَمُ مَا تَصْنَعُونَ.</a:t>
            </a:r>
            <a:endParaRPr lang="en-US" sz="4000" dirty="0">
              <a:ln w="18415" cmpd="sng">
                <a:solidFill>
                  <a:schemeClr val="tx1"/>
                </a:solidFill>
                <a:prstDash val="solid"/>
              </a:ln>
              <a:effectLst>
                <a:glow rad="101600">
                  <a:schemeClr val="bg1">
                    <a:alpha val="60000"/>
                  </a:schemeClr>
                </a:glow>
              </a:effectLst>
              <a:cs typeface="Traditional Arabic" pitchFamily="2" charset="-78"/>
            </a:endParaRPr>
          </a:p>
        </p:txBody>
      </p:sp>
    </p:spTree>
    <p:extLst>
      <p:ext uri="{BB962C8B-B14F-4D97-AF65-F5344CB8AC3E}">
        <p14:creationId xmlns="" xmlns:p14="http://schemas.microsoft.com/office/powerpoint/2010/main" val="64483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2087940"/>
            <a:ext cx="7772400" cy="1569660"/>
          </a:xfrm>
          <a:prstGeom prst="rect">
            <a:avLst/>
          </a:prstGeom>
        </p:spPr>
        <p:txBody>
          <a:bodyPr wrap="square">
            <a:spAutoFit/>
          </a:bodyPr>
          <a:lstStyle/>
          <a:p>
            <a:pPr algn="ctr" rtl="1"/>
            <a:r>
              <a:rPr lang="ar-SA"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 فَيَا عِبَادَ اللهِ اتَّقُوا اللهَ أُوصِيكُم وَنَفسِي بِتَقوَى اللهِ فَقَد فَازَ المُتَّقُونَ.</a:t>
            </a:r>
            <a:endParaRPr lang="en-US" sz="4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262833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544823103"/>
              </p:ext>
            </p:extLst>
          </p:nvPr>
        </p:nvGraphicFramePr>
        <p:xfrm>
          <a:off x="457200" y="381000"/>
          <a:ext cx="8229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29642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1905000"/>
            <a:ext cx="7010400" cy="2554545"/>
          </a:xfrm>
          <a:prstGeom prst="rect">
            <a:avLst/>
          </a:prstGeom>
        </p:spPr>
        <p:txBody>
          <a:bodyPr wrap="square">
            <a:spAutoFit/>
          </a:bodyPr>
          <a:lstStyle/>
          <a:p>
            <a:pPr algn="ctr"/>
            <a:r>
              <a:rPr lang="ms-MY" sz="8000" b="1" cap="all" dirty="0">
                <a:ln w="9000" cmpd="sng">
                  <a:solidFill>
                    <a:schemeClr val="bg1"/>
                  </a:solidFill>
                  <a:prstDash val="solid"/>
                </a:ln>
                <a:solidFill>
                  <a:srgbClr val="00B050"/>
                </a:solidFill>
                <a:effectLst>
                  <a:glow rad="101600">
                    <a:srgbClr val="FF0000">
                      <a:alpha val="60000"/>
                    </a:srgbClr>
                  </a:glow>
                  <a:reflection blurRad="12700" stA="28000" endPos="45000" dist="1000" dir="5400000" sy="-100000" algn="bl" rotWithShape="0"/>
                </a:effectLst>
                <a:latin typeface="Freestyle Script" pitchFamily="66" charset="0"/>
              </a:rPr>
              <a:t>SYAWAL CITRA </a:t>
            </a:r>
            <a:endParaRPr lang="ms-MY" sz="8000" b="1" cap="all" dirty="0" smtClean="0">
              <a:ln w="9000" cmpd="sng">
                <a:solidFill>
                  <a:schemeClr val="bg1"/>
                </a:solidFill>
                <a:prstDash val="solid"/>
              </a:ln>
              <a:solidFill>
                <a:srgbClr val="00B050"/>
              </a:solidFill>
              <a:effectLst>
                <a:glow rad="101600">
                  <a:srgbClr val="FF0000">
                    <a:alpha val="60000"/>
                  </a:srgbClr>
                </a:glow>
                <a:reflection blurRad="12700" stA="28000" endPos="45000" dist="1000" dir="5400000" sy="-100000" algn="bl" rotWithShape="0"/>
              </a:effectLst>
              <a:latin typeface="Freestyle Script" pitchFamily="66" charset="0"/>
            </a:endParaRPr>
          </a:p>
          <a:p>
            <a:pPr algn="ctr"/>
            <a:r>
              <a:rPr lang="ms-MY" sz="8000" b="1" cap="all" dirty="0" smtClean="0">
                <a:ln w="9000" cmpd="sng">
                  <a:solidFill>
                    <a:schemeClr val="bg1"/>
                  </a:solidFill>
                  <a:prstDash val="solid"/>
                </a:ln>
                <a:solidFill>
                  <a:srgbClr val="00B050"/>
                </a:solidFill>
                <a:effectLst>
                  <a:glow rad="101600">
                    <a:srgbClr val="FF0000">
                      <a:alpha val="60000"/>
                    </a:srgbClr>
                  </a:glow>
                  <a:reflection blurRad="12700" stA="28000" endPos="45000" dist="1000" dir="5400000" sy="-100000" algn="bl" rotWithShape="0"/>
                </a:effectLst>
                <a:latin typeface="Freestyle Script" pitchFamily="66" charset="0"/>
              </a:rPr>
              <a:t>FITRAH </a:t>
            </a:r>
            <a:r>
              <a:rPr lang="ms-MY" sz="8000" b="1" cap="all" dirty="0">
                <a:ln w="9000" cmpd="sng">
                  <a:solidFill>
                    <a:schemeClr val="bg1"/>
                  </a:solidFill>
                  <a:prstDash val="solid"/>
                </a:ln>
                <a:solidFill>
                  <a:srgbClr val="00B050"/>
                </a:solidFill>
                <a:effectLst>
                  <a:glow rad="101600">
                    <a:srgbClr val="FF0000">
                      <a:alpha val="60000"/>
                    </a:srgbClr>
                  </a:glow>
                  <a:reflection blurRad="12700" stA="28000" endPos="45000" dist="1000" dir="5400000" sy="-100000" algn="bl" rotWithShape="0"/>
                </a:effectLst>
                <a:latin typeface="Freestyle Script" pitchFamily="66" charset="0"/>
              </a:rPr>
              <a:t>INSANI</a:t>
            </a:r>
            <a:endParaRPr lang="en-US" sz="8000" b="1" cap="all" dirty="0">
              <a:ln w="9000" cmpd="sng">
                <a:solidFill>
                  <a:schemeClr val="bg1"/>
                </a:solidFill>
                <a:prstDash val="solid"/>
              </a:ln>
              <a:solidFill>
                <a:srgbClr val="00B050"/>
              </a:solidFill>
              <a:effectLst>
                <a:glow rad="101600">
                  <a:srgbClr val="FF0000">
                    <a:alpha val="60000"/>
                  </a:srgbClr>
                </a:glow>
                <a:reflection blurRad="12700" stA="28000" endPos="45000" dist="1000" dir="5400000" sy="-100000" algn="bl" rotWithShape="0"/>
              </a:effectLst>
              <a:latin typeface="Freestyle Script" pitchFamily="66" charset="0"/>
            </a:endParaRPr>
          </a:p>
        </p:txBody>
      </p:sp>
    </p:spTree>
    <p:extLst>
      <p:ext uri="{BB962C8B-B14F-4D97-AF65-F5344CB8AC3E}">
        <p14:creationId xmlns="" xmlns:p14="http://schemas.microsoft.com/office/powerpoint/2010/main" val="1434736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741399793"/>
              </p:ext>
            </p:extLst>
          </p:nvPr>
        </p:nvGraphicFramePr>
        <p:xfrm>
          <a:off x="762001" y="11430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5711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
            <a:ext cx="9144000" cy="685799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 xmlns:p14="http://schemas.microsoft.com/office/powerpoint/2010/main" val="2313213315"/>
              </p:ext>
            </p:extLst>
          </p:nvPr>
        </p:nvGraphicFramePr>
        <p:xfrm>
          <a:off x="381000" y="609600"/>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48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1913</Words>
  <Application>Microsoft Office PowerPoint</Application>
  <PresentationFormat>On-screen Show (4:3)</PresentationFormat>
  <Paragraphs>117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maizuriah</dc:creator>
  <cp:lastModifiedBy>rushdan</cp:lastModifiedBy>
  <cp:revision>45</cp:revision>
  <dcterms:created xsi:type="dcterms:W3CDTF">2016-06-28T01:30:21Z</dcterms:created>
  <dcterms:modified xsi:type="dcterms:W3CDTF">2016-06-30T07:56:41Z</dcterms:modified>
</cp:coreProperties>
</file>