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96" r:id="rId1"/>
  </p:sldMasterIdLst>
  <p:notesMasterIdLst>
    <p:notesMasterId r:id="rId43"/>
  </p:notesMasterIdLst>
  <p:handoutMasterIdLst>
    <p:handoutMasterId r:id="rId44"/>
  </p:handoutMasterIdLst>
  <p:sldIdLst>
    <p:sldId id="256" r:id="rId2"/>
    <p:sldId id="342" r:id="rId3"/>
    <p:sldId id="259" r:id="rId4"/>
    <p:sldId id="260" r:id="rId5"/>
    <p:sldId id="261" r:id="rId6"/>
    <p:sldId id="319" r:id="rId7"/>
    <p:sldId id="263" r:id="rId8"/>
    <p:sldId id="343" r:id="rId9"/>
    <p:sldId id="361" r:id="rId10"/>
    <p:sldId id="364" r:id="rId11"/>
    <p:sldId id="344" r:id="rId12"/>
    <p:sldId id="385" r:id="rId13"/>
    <p:sldId id="386" r:id="rId14"/>
    <p:sldId id="387" r:id="rId15"/>
    <p:sldId id="388" r:id="rId16"/>
    <p:sldId id="378" r:id="rId17"/>
    <p:sldId id="389" r:id="rId18"/>
    <p:sldId id="390" r:id="rId19"/>
    <p:sldId id="382" r:id="rId20"/>
    <p:sldId id="391" r:id="rId21"/>
    <p:sldId id="392" r:id="rId22"/>
    <p:sldId id="333" r:id="rId23"/>
    <p:sldId id="383" r:id="rId24"/>
    <p:sldId id="384" r:id="rId25"/>
    <p:sldId id="276" r:id="rId26"/>
    <p:sldId id="278" r:id="rId27"/>
    <p:sldId id="279" r:id="rId28"/>
    <p:sldId id="299" r:id="rId29"/>
    <p:sldId id="281" r:id="rId30"/>
    <p:sldId id="300" r:id="rId31"/>
    <p:sldId id="282" r:id="rId32"/>
    <p:sldId id="283" r:id="rId33"/>
    <p:sldId id="301" r:id="rId34"/>
    <p:sldId id="393" r:id="rId35"/>
    <p:sldId id="284" r:id="rId36"/>
    <p:sldId id="302" r:id="rId37"/>
    <p:sldId id="285" r:id="rId38"/>
    <p:sldId id="303" r:id="rId39"/>
    <p:sldId id="286" r:id="rId40"/>
    <p:sldId id="304" r:id="rId41"/>
    <p:sldId id="28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00"/>
    <a:srgbClr val="0000FF"/>
    <a:srgbClr val="FFFFFF"/>
    <a:srgbClr val="FDC3E8"/>
    <a:srgbClr val="FC96D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p:cViewPr>
        <p:scale>
          <a:sx n="90" d="100"/>
          <a:sy n="90" d="100"/>
        </p:scale>
        <p:origin x="-510" y="-4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0B4929-CA6D-44CF-90A5-12B6BD4E7280}" type="doc">
      <dgm:prSet loTypeId="urn:microsoft.com/office/officeart/2005/8/layout/list1" loCatId="list" qsTypeId="urn:microsoft.com/office/officeart/2005/8/quickstyle/simple2" qsCatId="simple" csTypeId="urn:microsoft.com/office/officeart/2005/8/colors/colorful3" csCatId="colorful" phldr="1"/>
      <dgm:spPr/>
      <dgm:t>
        <a:bodyPr/>
        <a:lstStyle/>
        <a:p>
          <a:endParaRPr lang="en-US"/>
        </a:p>
      </dgm:t>
    </dgm:pt>
    <dgm:pt modelId="{9841F14C-DCC2-48F3-81C6-1B36E3DA9C65}">
      <dgm:prSet phldrT="[Text]" custT="1"/>
      <dgm:spPr>
        <a:solidFill>
          <a:srgbClr val="006600">
            <a:alpha val="55000"/>
          </a:srgbClr>
        </a:solidFill>
      </dgm:spPr>
      <dgm:t>
        <a:bodyPr/>
        <a:lstStyle/>
        <a:p>
          <a:pPr algn="just"/>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Memastikan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bumi</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dimakmurkan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sebaik-sebaiknya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adalah</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suatu</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amanah</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dalam</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konteks</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individu</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ahli</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keluarga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masyarakat</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juga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negara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endParaRPr lang="en-US" sz="2400" b="0" cap="none" spc="0" dirty="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n-lt"/>
          </a:endParaRPr>
        </a:p>
      </dgm:t>
    </dgm:pt>
    <dgm:pt modelId="{386C799A-4B63-4795-9D4E-22730324585B}" type="parTrans" cxnId="{0E86B553-5004-4D96-B4FC-4CB5D932865A}">
      <dgm:prSet/>
      <dgm:spPr/>
      <dgm:t>
        <a:bodyPr/>
        <a:lstStyle/>
        <a:p>
          <a:endParaRPr lang="en-US" sz="22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4708B028-DA77-4927-8E66-3455AE23AC4C}" type="sibTrans" cxnId="{0E86B553-5004-4D96-B4FC-4CB5D932865A}">
      <dgm:prSet/>
      <dgm:spPr/>
      <dgm:t>
        <a:bodyPr/>
        <a:lstStyle/>
        <a:p>
          <a:endParaRPr lang="en-US" sz="22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6C94124A-AF01-4443-B214-2B6E105C6595}" type="pres">
      <dgm:prSet presAssocID="{300B4929-CA6D-44CF-90A5-12B6BD4E7280}" presName="linear" presStyleCnt="0">
        <dgm:presLayoutVars>
          <dgm:dir/>
          <dgm:animLvl val="lvl"/>
          <dgm:resizeHandles val="exact"/>
        </dgm:presLayoutVars>
      </dgm:prSet>
      <dgm:spPr/>
      <dgm:t>
        <a:bodyPr/>
        <a:lstStyle/>
        <a:p>
          <a:endParaRPr lang="en-US"/>
        </a:p>
      </dgm:t>
    </dgm:pt>
    <dgm:pt modelId="{760116B9-10D1-4380-A733-9E7F1C9A80D8}" type="pres">
      <dgm:prSet presAssocID="{9841F14C-DCC2-48F3-81C6-1B36E3DA9C65}" presName="parentLin" presStyleCnt="0"/>
      <dgm:spPr/>
      <dgm:t>
        <a:bodyPr/>
        <a:lstStyle/>
        <a:p>
          <a:endParaRPr lang="en-US"/>
        </a:p>
      </dgm:t>
    </dgm:pt>
    <dgm:pt modelId="{FFE7CF78-7432-402C-8F82-CA25BD0A1B34}" type="pres">
      <dgm:prSet presAssocID="{9841F14C-DCC2-48F3-81C6-1B36E3DA9C65}" presName="parentLeftMargin" presStyleLbl="node1" presStyleIdx="0" presStyleCnt="1"/>
      <dgm:spPr/>
      <dgm:t>
        <a:bodyPr/>
        <a:lstStyle/>
        <a:p>
          <a:endParaRPr lang="en-US"/>
        </a:p>
      </dgm:t>
    </dgm:pt>
    <dgm:pt modelId="{135287A4-6937-47C0-8F39-C96C4B97CD44}" type="pres">
      <dgm:prSet presAssocID="{9841F14C-DCC2-48F3-81C6-1B36E3DA9C65}" presName="parentText" presStyleLbl="node1" presStyleIdx="0" presStyleCnt="1" custScaleX="133750" custScaleY="136132">
        <dgm:presLayoutVars>
          <dgm:chMax val="0"/>
          <dgm:bulletEnabled val="1"/>
        </dgm:presLayoutVars>
      </dgm:prSet>
      <dgm:spPr/>
      <dgm:t>
        <a:bodyPr/>
        <a:lstStyle/>
        <a:p>
          <a:endParaRPr lang="en-US"/>
        </a:p>
      </dgm:t>
    </dgm:pt>
    <dgm:pt modelId="{EFF7E294-78C3-4D49-A5F6-67D79C98564C}" type="pres">
      <dgm:prSet presAssocID="{9841F14C-DCC2-48F3-81C6-1B36E3DA9C65}" presName="negativeSpace" presStyleCnt="0"/>
      <dgm:spPr/>
      <dgm:t>
        <a:bodyPr/>
        <a:lstStyle/>
        <a:p>
          <a:endParaRPr lang="en-US"/>
        </a:p>
      </dgm:t>
    </dgm:pt>
    <dgm:pt modelId="{1543833A-AE0F-40BA-8C1A-DBBD66281BDE}" type="pres">
      <dgm:prSet presAssocID="{9841F14C-DCC2-48F3-81C6-1B36E3DA9C65}" presName="childText" presStyleLbl="conFgAcc1" presStyleIdx="0" presStyleCnt="1" custLinFactNeighborY="6545">
        <dgm:presLayoutVars>
          <dgm:bulletEnabled val="1"/>
        </dgm:presLayoutVars>
      </dgm:prSet>
      <dgm:spPr>
        <a:solidFill>
          <a:srgbClr val="0070C0">
            <a:alpha val="55000"/>
          </a:srgbClr>
        </a:solidFill>
      </dgm:spPr>
      <dgm:t>
        <a:bodyPr/>
        <a:lstStyle/>
        <a:p>
          <a:endParaRPr lang="en-US"/>
        </a:p>
      </dgm:t>
    </dgm:pt>
  </dgm:ptLst>
  <dgm:cxnLst>
    <dgm:cxn modelId="{785AC99C-CA3D-4EFD-856E-D4CDAD95B785}" type="presOf" srcId="{9841F14C-DCC2-48F3-81C6-1B36E3DA9C65}" destId="{135287A4-6937-47C0-8F39-C96C4B97CD44}" srcOrd="1" destOrd="0" presId="urn:microsoft.com/office/officeart/2005/8/layout/list1"/>
    <dgm:cxn modelId="{0E86B553-5004-4D96-B4FC-4CB5D932865A}" srcId="{300B4929-CA6D-44CF-90A5-12B6BD4E7280}" destId="{9841F14C-DCC2-48F3-81C6-1B36E3DA9C65}" srcOrd="0" destOrd="0" parTransId="{386C799A-4B63-4795-9D4E-22730324585B}" sibTransId="{4708B028-DA77-4927-8E66-3455AE23AC4C}"/>
    <dgm:cxn modelId="{E3942994-A0E5-4E88-A6D0-E69DEC163DB8}" type="presOf" srcId="{300B4929-CA6D-44CF-90A5-12B6BD4E7280}" destId="{6C94124A-AF01-4443-B214-2B6E105C6595}" srcOrd="0" destOrd="0" presId="urn:microsoft.com/office/officeart/2005/8/layout/list1"/>
    <dgm:cxn modelId="{DFB24085-2551-4C06-B180-37959A664C0D}" type="presOf" srcId="{9841F14C-DCC2-48F3-81C6-1B36E3DA9C65}" destId="{FFE7CF78-7432-402C-8F82-CA25BD0A1B34}" srcOrd="0" destOrd="0" presId="urn:microsoft.com/office/officeart/2005/8/layout/list1"/>
    <dgm:cxn modelId="{7C700041-B54C-4DEA-9BD3-B01ADFD3E89D}" type="presParOf" srcId="{6C94124A-AF01-4443-B214-2B6E105C6595}" destId="{760116B9-10D1-4380-A733-9E7F1C9A80D8}" srcOrd="0" destOrd="0" presId="urn:microsoft.com/office/officeart/2005/8/layout/list1"/>
    <dgm:cxn modelId="{C328740E-2515-4FF4-8222-411CF6E53ABE}" type="presParOf" srcId="{760116B9-10D1-4380-A733-9E7F1C9A80D8}" destId="{FFE7CF78-7432-402C-8F82-CA25BD0A1B34}" srcOrd="0" destOrd="0" presId="urn:microsoft.com/office/officeart/2005/8/layout/list1"/>
    <dgm:cxn modelId="{853BE313-4EB4-4C43-B4F0-1554875C03CF}" type="presParOf" srcId="{760116B9-10D1-4380-A733-9E7F1C9A80D8}" destId="{135287A4-6937-47C0-8F39-C96C4B97CD44}" srcOrd="1" destOrd="0" presId="urn:microsoft.com/office/officeart/2005/8/layout/list1"/>
    <dgm:cxn modelId="{342619C4-94A9-4D53-93B9-21706369B122}" type="presParOf" srcId="{6C94124A-AF01-4443-B214-2B6E105C6595}" destId="{EFF7E294-78C3-4D49-A5F6-67D79C98564C}" srcOrd="1" destOrd="0" presId="urn:microsoft.com/office/officeart/2005/8/layout/list1"/>
    <dgm:cxn modelId="{4A2A4BFA-63E3-4B45-8498-9F9E92B8DB3D}" type="presParOf" srcId="{6C94124A-AF01-4443-B214-2B6E105C6595}" destId="{1543833A-AE0F-40BA-8C1A-DBBD66281BDE}" srcOrd="2" destOrd="0" presId="urn:microsoft.com/office/officeart/2005/8/layout/list1"/>
  </dgm:cxnLst>
  <dgm:bg>
    <a:noFill/>
    <a:effectLst>
      <a:glow rad="101600">
        <a:schemeClr val="tx1">
          <a:alpha val="60000"/>
        </a:schemeClr>
      </a:glow>
    </a:effect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0B4929-CA6D-44CF-90A5-12B6BD4E7280}" type="doc">
      <dgm:prSet loTypeId="urn:microsoft.com/office/officeart/2005/8/layout/list1" loCatId="list" qsTypeId="urn:microsoft.com/office/officeart/2005/8/quickstyle/simple2" qsCatId="simple" csTypeId="urn:microsoft.com/office/officeart/2005/8/colors/colorful3" csCatId="colorful" phldr="1"/>
      <dgm:spPr/>
      <dgm:t>
        <a:bodyPr/>
        <a:lstStyle/>
        <a:p>
          <a:endParaRPr lang="en-US"/>
        </a:p>
      </dgm:t>
    </dgm:pt>
    <dgm:pt modelId="{9841F14C-DCC2-48F3-81C6-1B36E3DA9C65}">
      <dgm:prSet phldrT="[Text]" custT="1"/>
      <dgm:spPr>
        <a:solidFill>
          <a:srgbClr val="006600">
            <a:alpha val="55000"/>
          </a:srgbClr>
        </a:solidFill>
      </dgm:spPr>
      <dgm:t>
        <a:bodyPr/>
        <a:lstStyle/>
        <a:p>
          <a:pPr algn="just"/>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Amalan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menjaga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kebersihan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persekitaran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akan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menjamin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keseimbangan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ekosistem</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merupakan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hadiah</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tidak</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ternilai</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kepada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generasi</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akan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datang</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endParaRPr lang="en-US" sz="2400" b="0" cap="none" spc="0" dirty="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n-lt"/>
          </a:endParaRPr>
        </a:p>
      </dgm:t>
    </dgm:pt>
    <dgm:pt modelId="{386C799A-4B63-4795-9D4E-22730324585B}" type="parTrans" cxnId="{0E86B553-5004-4D96-B4FC-4CB5D932865A}">
      <dgm:prSet/>
      <dgm:spPr/>
      <dgm:t>
        <a:bodyPr/>
        <a:lstStyle/>
        <a:p>
          <a:endParaRPr lang="en-US" sz="22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4708B028-DA77-4927-8E66-3455AE23AC4C}" type="sibTrans" cxnId="{0E86B553-5004-4D96-B4FC-4CB5D932865A}">
      <dgm:prSet/>
      <dgm:spPr/>
      <dgm:t>
        <a:bodyPr/>
        <a:lstStyle/>
        <a:p>
          <a:endParaRPr lang="en-US" sz="22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6C94124A-AF01-4443-B214-2B6E105C6595}" type="pres">
      <dgm:prSet presAssocID="{300B4929-CA6D-44CF-90A5-12B6BD4E7280}" presName="linear" presStyleCnt="0">
        <dgm:presLayoutVars>
          <dgm:dir/>
          <dgm:animLvl val="lvl"/>
          <dgm:resizeHandles val="exact"/>
        </dgm:presLayoutVars>
      </dgm:prSet>
      <dgm:spPr/>
      <dgm:t>
        <a:bodyPr/>
        <a:lstStyle/>
        <a:p>
          <a:endParaRPr lang="en-US"/>
        </a:p>
      </dgm:t>
    </dgm:pt>
    <dgm:pt modelId="{760116B9-10D1-4380-A733-9E7F1C9A80D8}" type="pres">
      <dgm:prSet presAssocID="{9841F14C-DCC2-48F3-81C6-1B36E3DA9C65}" presName="parentLin" presStyleCnt="0"/>
      <dgm:spPr/>
      <dgm:t>
        <a:bodyPr/>
        <a:lstStyle/>
        <a:p>
          <a:endParaRPr lang="en-US"/>
        </a:p>
      </dgm:t>
    </dgm:pt>
    <dgm:pt modelId="{FFE7CF78-7432-402C-8F82-CA25BD0A1B34}" type="pres">
      <dgm:prSet presAssocID="{9841F14C-DCC2-48F3-81C6-1B36E3DA9C65}" presName="parentLeftMargin" presStyleLbl="node1" presStyleIdx="0" presStyleCnt="1"/>
      <dgm:spPr/>
      <dgm:t>
        <a:bodyPr/>
        <a:lstStyle/>
        <a:p>
          <a:endParaRPr lang="en-US"/>
        </a:p>
      </dgm:t>
    </dgm:pt>
    <dgm:pt modelId="{135287A4-6937-47C0-8F39-C96C4B97CD44}" type="pres">
      <dgm:prSet presAssocID="{9841F14C-DCC2-48F3-81C6-1B36E3DA9C65}" presName="parentText" presStyleLbl="node1" presStyleIdx="0" presStyleCnt="1" custScaleX="133750" custScaleY="136132">
        <dgm:presLayoutVars>
          <dgm:chMax val="0"/>
          <dgm:bulletEnabled val="1"/>
        </dgm:presLayoutVars>
      </dgm:prSet>
      <dgm:spPr/>
      <dgm:t>
        <a:bodyPr/>
        <a:lstStyle/>
        <a:p>
          <a:endParaRPr lang="en-US"/>
        </a:p>
      </dgm:t>
    </dgm:pt>
    <dgm:pt modelId="{EFF7E294-78C3-4D49-A5F6-67D79C98564C}" type="pres">
      <dgm:prSet presAssocID="{9841F14C-DCC2-48F3-81C6-1B36E3DA9C65}" presName="negativeSpace" presStyleCnt="0"/>
      <dgm:spPr/>
      <dgm:t>
        <a:bodyPr/>
        <a:lstStyle/>
        <a:p>
          <a:endParaRPr lang="en-US"/>
        </a:p>
      </dgm:t>
    </dgm:pt>
    <dgm:pt modelId="{1543833A-AE0F-40BA-8C1A-DBBD66281BDE}" type="pres">
      <dgm:prSet presAssocID="{9841F14C-DCC2-48F3-81C6-1B36E3DA9C65}" presName="childText" presStyleLbl="conFgAcc1" presStyleIdx="0" presStyleCnt="1" custLinFactNeighborY="6545">
        <dgm:presLayoutVars>
          <dgm:bulletEnabled val="1"/>
        </dgm:presLayoutVars>
      </dgm:prSet>
      <dgm:spPr>
        <a:solidFill>
          <a:srgbClr val="0070C0">
            <a:alpha val="55000"/>
          </a:srgbClr>
        </a:solidFill>
      </dgm:spPr>
      <dgm:t>
        <a:bodyPr/>
        <a:lstStyle/>
        <a:p>
          <a:endParaRPr lang="en-US"/>
        </a:p>
      </dgm:t>
    </dgm:pt>
  </dgm:ptLst>
  <dgm:cxnLst>
    <dgm:cxn modelId="{0E86B553-5004-4D96-B4FC-4CB5D932865A}" srcId="{300B4929-CA6D-44CF-90A5-12B6BD4E7280}" destId="{9841F14C-DCC2-48F3-81C6-1B36E3DA9C65}" srcOrd="0" destOrd="0" parTransId="{386C799A-4B63-4795-9D4E-22730324585B}" sibTransId="{4708B028-DA77-4927-8E66-3455AE23AC4C}"/>
    <dgm:cxn modelId="{97F42190-4C93-49E6-BB0D-5CCA14504BA0}" type="presOf" srcId="{9841F14C-DCC2-48F3-81C6-1B36E3DA9C65}" destId="{FFE7CF78-7432-402C-8F82-CA25BD0A1B34}" srcOrd="0" destOrd="0" presId="urn:microsoft.com/office/officeart/2005/8/layout/list1"/>
    <dgm:cxn modelId="{B36492D7-4B12-4B55-8DB7-490F94A07302}" type="presOf" srcId="{9841F14C-DCC2-48F3-81C6-1B36E3DA9C65}" destId="{135287A4-6937-47C0-8F39-C96C4B97CD44}" srcOrd="1" destOrd="0" presId="urn:microsoft.com/office/officeart/2005/8/layout/list1"/>
    <dgm:cxn modelId="{0132E06F-B923-4870-8DE4-03CDCE52B7E0}" type="presOf" srcId="{300B4929-CA6D-44CF-90A5-12B6BD4E7280}" destId="{6C94124A-AF01-4443-B214-2B6E105C6595}" srcOrd="0" destOrd="0" presId="urn:microsoft.com/office/officeart/2005/8/layout/list1"/>
    <dgm:cxn modelId="{D64C46B0-2637-4E13-BF92-2A315269498A}" type="presParOf" srcId="{6C94124A-AF01-4443-B214-2B6E105C6595}" destId="{760116B9-10D1-4380-A733-9E7F1C9A80D8}" srcOrd="0" destOrd="0" presId="urn:microsoft.com/office/officeart/2005/8/layout/list1"/>
    <dgm:cxn modelId="{E0E2246D-6FC1-44E1-B4EE-9F7795B07C5D}" type="presParOf" srcId="{760116B9-10D1-4380-A733-9E7F1C9A80D8}" destId="{FFE7CF78-7432-402C-8F82-CA25BD0A1B34}" srcOrd="0" destOrd="0" presId="urn:microsoft.com/office/officeart/2005/8/layout/list1"/>
    <dgm:cxn modelId="{79B3D008-338F-4699-A5BE-4082C3218ED4}" type="presParOf" srcId="{760116B9-10D1-4380-A733-9E7F1C9A80D8}" destId="{135287A4-6937-47C0-8F39-C96C4B97CD44}" srcOrd="1" destOrd="0" presId="urn:microsoft.com/office/officeart/2005/8/layout/list1"/>
    <dgm:cxn modelId="{BA086D7A-A363-40AE-BDA1-894E0DFD5BE6}" type="presParOf" srcId="{6C94124A-AF01-4443-B214-2B6E105C6595}" destId="{EFF7E294-78C3-4D49-A5F6-67D79C98564C}" srcOrd="1" destOrd="0" presId="urn:microsoft.com/office/officeart/2005/8/layout/list1"/>
    <dgm:cxn modelId="{58AD025C-F18D-422E-B0A4-EE76B26D3517}" type="presParOf" srcId="{6C94124A-AF01-4443-B214-2B6E105C6595}" destId="{1543833A-AE0F-40BA-8C1A-DBBD66281BDE}" srcOrd="2" destOrd="0" presId="urn:microsoft.com/office/officeart/2005/8/layout/list1"/>
  </dgm:cxnLst>
  <dgm:bg>
    <a:noFill/>
    <a:effectLst>
      <a:glow rad="101600">
        <a:schemeClr val="tx1">
          <a:alpha val="60000"/>
        </a:schemeClr>
      </a:glow>
    </a:effect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0B4929-CA6D-44CF-90A5-12B6BD4E7280}" type="doc">
      <dgm:prSet loTypeId="urn:microsoft.com/office/officeart/2005/8/layout/list1" loCatId="list" qsTypeId="urn:microsoft.com/office/officeart/2005/8/quickstyle/simple2" qsCatId="simple" csTypeId="urn:microsoft.com/office/officeart/2005/8/colors/colorful3" csCatId="colorful" phldr="1"/>
      <dgm:spPr/>
      <dgm:t>
        <a:bodyPr/>
        <a:lstStyle/>
        <a:p>
          <a:endParaRPr lang="en-US"/>
        </a:p>
      </dgm:t>
    </dgm:pt>
    <dgm:pt modelId="{9841F14C-DCC2-48F3-81C6-1B36E3DA9C65}">
      <dgm:prSet phldrT="[Text]" custT="1"/>
      <dgm:spPr>
        <a:solidFill>
          <a:srgbClr val="006600">
            <a:alpha val="55000"/>
          </a:srgbClr>
        </a:solidFill>
      </dgm:spPr>
      <dgm:t>
        <a:bodyPr/>
        <a:lstStyle/>
        <a:p>
          <a:pPr algn="just"/>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sekitar</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diuruskan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baik</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dapat</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mengekalkan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kesihatan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menjadikan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kehidupan</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manusia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400" b="0" cap="none" spc="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sejahtera</a:t>
          </a:r>
          <a:r>
            <a:rPr lang="en-US" sz="2400" b="0" cap="none" spc="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endParaRPr lang="en-US" sz="2400" b="0" cap="none" spc="0" dirty="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n-lt"/>
          </a:endParaRPr>
        </a:p>
      </dgm:t>
    </dgm:pt>
    <dgm:pt modelId="{386C799A-4B63-4795-9D4E-22730324585B}" type="parTrans" cxnId="{0E86B553-5004-4D96-B4FC-4CB5D932865A}">
      <dgm:prSet/>
      <dgm:spPr/>
      <dgm:t>
        <a:bodyPr/>
        <a:lstStyle/>
        <a:p>
          <a:endParaRPr lang="en-US" sz="22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4708B028-DA77-4927-8E66-3455AE23AC4C}" type="sibTrans" cxnId="{0E86B553-5004-4D96-B4FC-4CB5D932865A}">
      <dgm:prSet/>
      <dgm:spPr/>
      <dgm:t>
        <a:bodyPr/>
        <a:lstStyle/>
        <a:p>
          <a:endParaRPr lang="en-US" sz="22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6C94124A-AF01-4443-B214-2B6E105C6595}" type="pres">
      <dgm:prSet presAssocID="{300B4929-CA6D-44CF-90A5-12B6BD4E7280}" presName="linear" presStyleCnt="0">
        <dgm:presLayoutVars>
          <dgm:dir/>
          <dgm:animLvl val="lvl"/>
          <dgm:resizeHandles val="exact"/>
        </dgm:presLayoutVars>
      </dgm:prSet>
      <dgm:spPr/>
      <dgm:t>
        <a:bodyPr/>
        <a:lstStyle/>
        <a:p>
          <a:endParaRPr lang="en-US"/>
        </a:p>
      </dgm:t>
    </dgm:pt>
    <dgm:pt modelId="{760116B9-10D1-4380-A733-9E7F1C9A80D8}" type="pres">
      <dgm:prSet presAssocID="{9841F14C-DCC2-48F3-81C6-1B36E3DA9C65}" presName="parentLin" presStyleCnt="0"/>
      <dgm:spPr/>
      <dgm:t>
        <a:bodyPr/>
        <a:lstStyle/>
        <a:p>
          <a:endParaRPr lang="en-US"/>
        </a:p>
      </dgm:t>
    </dgm:pt>
    <dgm:pt modelId="{FFE7CF78-7432-402C-8F82-CA25BD0A1B34}" type="pres">
      <dgm:prSet presAssocID="{9841F14C-DCC2-48F3-81C6-1B36E3DA9C65}" presName="parentLeftMargin" presStyleLbl="node1" presStyleIdx="0" presStyleCnt="1"/>
      <dgm:spPr/>
      <dgm:t>
        <a:bodyPr/>
        <a:lstStyle/>
        <a:p>
          <a:endParaRPr lang="en-US"/>
        </a:p>
      </dgm:t>
    </dgm:pt>
    <dgm:pt modelId="{135287A4-6937-47C0-8F39-C96C4B97CD44}" type="pres">
      <dgm:prSet presAssocID="{9841F14C-DCC2-48F3-81C6-1B36E3DA9C65}" presName="parentText" presStyleLbl="node1" presStyleIdx="0" presStyleCnt="1" custScaleX="133750" custScaleY="136132">
        <dgm:presLayoutVars>
          <dgm:chMax val="0"/>
          <dgm:bulletEnabled val="1"/>
        </dgm:presLayoutVars>
      </dgm:prSet>
      <dgm:spPr/>
      <dgm:t>
        <a:bodyPr/>
        <a:lstStyle/>
        <a:p>
          <a:endParaRPr lang="en-US"/>
        </a:p>
      </dgm:t>
    </dgm:pt>
    <dgm:pt modelId="{EFF7E294-78C3-4D49-A5F6-67D79C98564C}" type="pres">
      <dgm:prSet presAssocID="{9841F14C-DCC2-48F3-81C6-1B36E3DA9C65}" presName="negativeSpace" presStyleCnt="0"/>
      <dgm:spPr/>
      <dgm:t>
        <a:bodyPr/>
        <a:lstStyle/>
        <a:p>
          <a:endParaRPr lang="en-US"/>
        </a:p>
      </dgm:t>
    </dgm:pt>
    <dgm:pt modelId="{1543833A-AE0F-40BA-8C1A-DBBD66281BDE}" type="pres">
      <dgm:prSet presAssocID="{9841F14C-DCC2-48F3-81C6-1B36E3DA9C65}" presName="childText" presStyleLbl="conFgAcc1" presStyleIdx="0" presStyleCnt="1" custLinFactNeighborY="6545">
        <dgm:presLayoutVars>
          <dgm:bulletEnabled val="1"/>
        </dgm:presLayoutVars>
      </dgm:prSet>
      <dgm:spPr>
        <a:solidFill>
          <a:srgbClr val="0070C0">
            <a:alpha val="55000"/>
          </a:srgbClr>
        </a:solidFill>
      </dgm:spPr>
      <dgm:t>
        <a:bodyPr/>
        <a:lstStyle/>
        <a:p>
          <a:endParaRPr lang="en-US"/>
        </a:p>
      </dgm:t>
    </dgm:pt>
  </dgm:ptLst>
  <dgm:cxnLst>
    <dgm:cxn modelId="{0E86B553-5004-4D96-B4FC-4CB5D932865A}" srcId="{300B4929-CA6D-44CF-90A5-12B6BD4E7280}" destId="{9841F14C-DCC2-48F3-81C6-1B36E3DA9C65}" srcOrd="0" destOrd="0" parTransId="{386C799A-4B63-4795-9D4E-22730324585B}" sibTransId="{4708B028-DA77-4927-8E66-3455AE23AC4C}"/>
    <dgm:cxn modelId="{E25D9CA4-2C28-4E9E-BAC3-3879C019450B}" type="presOf" srcId="{9841F14C-DCC2-48F3-81C6-1B36E3DA9C65}" destId="{FFE7CF78-7432-402C-8F82-CA25BD0A1B34}" srcOrd="0" destOrd="0" presId="urn:microsoft.com/office/officeart/2005/8/layout/list1"/>
    <dgm:cxn modelId="{DF9DE8E1-D2AF-4A25-AE00-290A04B08EDE}" type="presOf" srcId="{9841F14C-DCC2-48F3-81C6-1B36E3DA9C65}" destId="{135287A4-6937-47C0-8F39-C96C4B97CD44}" srcOrd="1" destOrd="0" presId="urn:microsoft.com/office/officeart/2005/8/layout/list1"/>
    <dgm:cxn modelId="{9B7287F6-433A-4825-8008-C8D082CB5909}" type="presOf" srcId="{300B4929-CA6D-44CF-90A5-12B6BD4E7280}" destId="{6C94124A-AF01-4443-B214-2B6E105C6595}" srcOrd="0" destOrd="0" presId="urn:microsoft.com/office/officeart/2005/8/layout/list1"/>
    <dgm:cxn modelId="{C583208E-5F84-4728-984E-BEE9FF39D703}" type="presParOf" srcId="{6C94124A-AF01-4443-B214-2B6E105C6595}" destId="{760116B9-10D1-4380-A733-9E7F1C9A80D8}" srcOrd="0" destOrd="0" presId="urn:microsoft.com/office/officeart/2005/8/layout/list1"/>
    <dgm:cxn modelId="{F54EE665-7BBF-422A-9C2F-059348C087EF}" type="presParOf" srcId="{760116B9-10D1-4380-A733-9E7F1C9A80D8}" destId="{FFE7CF78-7432-402C-8F82-CA25BD0A1B34}" srcOrd="0" destOrd="0" presId="urn:microsoft.com/office/officeart/2005/8/layout/list1"/>
    <dgm:cxn modelId="{2D3B6518-B55B-4C20-8A98-EBC1CFDE0928}" type="presParOf" srcId="{760116B9-10D1-4380-A733-9E7F1C9A80D8}" destId="{135287A4-6937-47C0-8F39-C96C4B97CD44}" srcOrd="1" destOrd="0" presId="urn:microsoft.com/office/officeart/2005/8/layout/list1"/>
    <dgm:cxn modelId="{B21118E1-10A0-412A-A104-7609E51E88B7}" type="presParOf" srcId="{6C94124A-AF01-4443-B214-2B6E105C6595}" destId="{EFF7E294-78C3-4D49-A5F6-67D79C98564C}" srcOrd="1" destOrd="0" presId="urn:microsoft.com/office/officeart/2005/8/layout/list1"/>
    <dgm:cxn modelId="{A6EA258E-DB36-4EE2-A46E-616C26B7B96F}" type="presParOf" srcId="{6C94124A-AF01-4443-B214-2B6E105C6595}" destId="{1543833A-AE0F-40BA-8C1A-DBBD66281BDE}" srcOrd="2" destOrd="0" presId="urn:microsoft.com/office/officeart/2005/8/layout/list1"/>
  </dgm:cxnLst>
  <dgm:bg>
    <a:noFill/>
    <a:effectLst>
      <a:glow rad="101600">
        <a:schemeClr val="tx1">
          <a:alpha val="60000"/>
        </a:schemeClr>
      </a:glow>
    </a:effect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F3B11E-90AB-44CC-9BD6-6FD98BBEAED0}" type="datetimeFigureOut">
              <a:rPr lang="en-US" smtClean="0"/>
              <a:pPr/>
              <a:t>10/20/2016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792E09-5D6D-41E6-94A7-F958D0222CB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2B48E5-A66D-4DA9-ACA4-A625016B2828}" type="datetimeFigureOut">
              <a:rPr lang="en-US" smtClean="0"/>
              <a:pPr/>
              <a:t>10/20/2016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BCC223-0B65-4BC9-B250-18A2FAFEA3F1}" type="slidenum">
              <a:rPr lang="en-US" smtClean="0"/>
              <a:pPr/>
              <a:t>‹#›</a:t>
            </a:fld>
            <a:endParaRPr lang="en-US"/>
          </a:p>
        </p:txBody>
      </p:sp>
    </p:spTree>
    <p:extLst>
      <p:ext uri="{BB962C8B-B14F-4D97-AF65-F5344CB8AC3E}">
        <p14:creationId xmlns:p14="http://schemas.microsoft.com/office/powerpoint/2010/main" xmlns="" val="23792787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ABCC223-0B65-4BC9-B250-18A2FAFEA3F1}"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ABCC223-0B65-4BC9-B250-18A2FAFEA3F1}"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E141DE7-2094-4F1F-93B1-80FCD95DBDF4}" type="datetime1">
              <a:rPr lang="en-US" smtClean="0"/>
              <a:pPr/>
              <a:t>10/20/2016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9A0E9A-DB7C-4B05-B204-680A26F824FC}" type="datetime1">
              <a:rPr lang="en-US" smtClean="0"/>
              <a:pPr/>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3DD529-37F7-4077-A89F-0EE95DDD8EED}" type="datetime1">
              <a:rPr lang="en-US" smtClean="0"/>
              <a:pPr/>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599746-17C7-4E26-9878-92A8A406AACB}" type="datetime1">
              <a:rPr lang="en-US" smtClean="0"/>
              <a:pPr/>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8039C40-67A1-4C17-AC03-4D47D07D1A17}" type="datetime1">
              <a:rPr lang="en-US" smtClean="0"/>
              <a:pPr/>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FAB8612-E0C5-4F01-99CF-E0895F4827BC}" type="datetime1">
              <a:rPr lang="en-US" smtClean="0"/>
              <a:pPr/>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74D8B4C-E8B9-41CD-B039-0144BC3147D5}" type="datetime1">
              <a:rPr lang="en-US" smtClean="0"/>
              <a:pPr/>
              <a:t>10/20/2016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263037E-92C9-469B-BF5D-CE2605119BFD}" type="datetime1">
              <a:rPr lang="en-US" smtClean="0"/>
              <a:pPr/>
              <a:t>10/20/2016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4F1857-2BB1-485C-A1ED-65E4B283ECF3}" type="datetime1">
              <a:rPr lang="en-US" smtClean="0"/>
              <a:pPr/>
              <a:t>10/20/2016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0DFBE8-99D7-4BA0-814C-1D4DAC7B9789}" type="datetime1">
              <a:rPr lang="en-US" smtClean="0"/>
              <a:pPr/>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7AA28-366A-4997-BBC8-D6BEB1ED3A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4B68ACA-CA43-4F2F-8098-EE6529949A28}" type="datetime1">
              <a:rPr lang="en-US" smtClean="0"/>
              <a:pPr/>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01C7AA28-366A-4997-BBC8-D6BEB1ED3AC1}"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827CB8C-8FF2-4D43-ADA4-46CCDFFFD8BF}" type="datetime1">
              <a:rPr lang="en-US" smtClean="0"/>
              <a:pPr/>
              <a:t>10/20/2016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1C7AA28-366A-4997-BBC8-D6BEB1ED3AC1}"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jpeg"/><Relationship Id="rId7" Type="http://schemas.openxmlformats.org/officeDocument/2006/relationships/diagramLayout" Target="../diagrams/layout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jpeg"/><Relationship Id="rId7" Type="http://schemas.openxmlformats.org/officeDocument/2006/relationships/diagramLayout" Target="../diagrams/layout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jpeg"/><Relationship Id="rId7" Type="http://schemas.openxmlformats.org/officeDocument/2006/relationships/diagramLayout" Target="../diagrams/layout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6.png"/><Relationship Id="rId10" Type="http://schemas.microsoft.com/office/2007/relationships/diagramDrawing" Target="../diagrams/drawing3.xml"/><Relationship Id="rId4" Type="http://schemas.openxmlformats.org/officeDocument/2006/relationships/image" Target="../media/image5.png"/><Relationship Id="rId9" Type="http://schemas.openxmlformats.org/officeDocument/2006/relationships/diagramColors" Target="../diagrams/colors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4" cstate="print"/>
            <a:stretch>
              <a:fillRect/>
            </a:stretch>
          </p:blipFill>
          <p:spPr>
            <a:xfrm>
              <a:off x="0" y="0"/>
              <a:ext cx="9144000" cy="1000108"/>
            </a:xfrm>
            <a:prstGeom prst="rect">
              <a:avLst/>
            </a:prstGeom>
          </p:spPr>
        </p:pic>
        <p:pic>
          <p:nvPicPr>
            <p:cNvPr id="7" name="Picture 6"/>
            <p:cNvPicPr>
              <a:picLocks noChangeAspect="1"/>
            </p:cNvPicPr>
            <p:nvPr/>
          </p:nvPicPr>
          <p:blipFill>
            <a:blip r:embed="rId5"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ounded Rectangle 10"/>
          <p:cNvSpPr/>
          <p:nvPr/>
        </p:nvSpPr>
        <p:spPr>
          <a:xfrm>
            <a:off x="683568" y="2579876"/>
            <a:ext cx="7920880" cy="2145268"/>
          </a:xfrm>
          <a:prstGeom prst="round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fontAlgn="base"/>
            <a:r>
              <a:rPr lang="en-US" sz="4000" dirty="0" smtClean="0">
                <a:ln w="18415" cmpd="sng">
                  <a:solidFill>
                    <a:srgbClr val="FFFFFF"/>
                  </a:solidFill>
                  <a:prstDash val="solid"/>
                </a:ln>
                <a:solidFill>
                  <a:srgbClr val="00B050"/>
                </a:solidFill>
                <a:effectLst>
                  <a:glow rad="101600">
                    <a:srgbClr val="0070C0">
                      <a:alpha val="60000"/>
                    </a:srgbClr>
                  </a:glow>
                  <a:outerShdw blurRad="75057" dist="38100" dir="5400000" sy="-20000" rotWithShape="0">
                    <a:prstClr val="black">
                      <a:alpha val="25000"/>
                    </a:prstClr>
                  </a:outerShdw>
                  <a:reflection blurRad="6350" stA="60000" endA="900" endPos="58000" dir="5400000" sy="-100000" algn="bl" rotWithShape="0"/>
                </a:effectLst>
                <a:latin typeface="Cooper Black" pitchFamily="18" charset="0"/>
              </a:rPr>
              <a:t>TANGGUNGJAWAB BERSAMA MELESTARIKAN ALAM SEKITAR</a:t>
            </a:r>
            <a:endParaRPr lang="en-US" sz="3200" dirty="0" smtClean="0">
              <a:ln w="18415" cmpd="sng">
                <a:solidFill>
                  <a:srgbClr val="FFFFFF"/>
                </a:solidFill>
                <a:prstDash val="solid"/>
              </a:ln>
              <a:solidFill>
                <a:srgbClr val="00B050"/>
              </a:solidFill>
              <a:effectLst>
                <a:glow rad="101600">
                  <a:srgbClr val="0070C0">
                    <a:alpha val="60000"/>
                  </a:srgbClr>
                </a:glow>
                <a:outerShdw blurRad="75057" dist="38100" dir="5400000" sy="-20000" rotWithShape="0">
                  <a:prstClr val="black">
                    <a:alpha val="25000"/>
                  </a:prstClr>
                </a:outerShdw>
                <a:reflection blurRad="6350" stA="60000" endA="900" endPos="58000" dir="5400000" sy="-100000" algn="bl" rotWithShape="0"/>
              </a:effectLst>
              <a:latin typeface="Cooper Black" pitchFamily="18" charset="0"/>
              <a:cs typeface="Arial" pitchFamily="34" charset="0"/>
            </a:endParaRPr>
          </a:p>
        </p:txBody>
      </p:sp>
      <p:sp>
        <p:nvSpPr>
          <p:cNvPr id="12" name="Rectangle 11"/>
          <p:cNvSpPr/>
          <p:nvPr/>
        </p:nvSpPr>
        <p:spPr>
          <a:xfrm>
            <a:off x="2771800" y="4581128"/>
            <a:ext cx="3414717" cy="461665"/>
          </a:xfrm>
          <a:prstGeom prst="rect">
            <a:avLst/>
          </a:prstGeom>
          <a:noFill/>
        </p:spPr>
        <p:txBody>
          <a:bodyPr wrap="none" lIns="91440" tIns="45720" rIns="91440" bIns="45720">
            <a:spAutoFit/>
          </a:bodyPr>
          <a:lstStyle/>
          <a:p>
            <a:pPr algn="ctr"/>
            <a:r>
              <a:rPr lang="en-US" sz="24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ngsana New" pitchFamily="18" charset="-34"/>
                <a:cs typeface="Angsana New" pitchFamily="18" charset="-34"/>
              </a:rPr>
              <a:t>(21 </a:t>
            </a:r>
            <a:r>
              <a:rPr lang="en-US" sz="24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ngsana New" pitchFamily="18" charset="-34"/>
                <a:cs typeface="Angsana New" pitchFamily="18" charset="-34"/>
              </a:rPr>
              <a:t>Oktober</a:t>
            </a:r>
            <a:r>
              <a:rPr lang="en-US" sz="24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ngsana New" pitchFamily="18" charset="-34"/>
                <a:cs typeface="Angsana New" pitchFamily="18" charset="-34"/>
              </a:rPr>
              <a:t> 2016 / 20 Muharram 1438)</a:t>
            </a:r>
            <a:endParaRPr lang="en-US" sz="24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ngsana New" pitchFamily="18" charset="-34"/>
              <a:cs typeface="Angsana New" pitchFamily="18" charset="-34"/>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10</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Double Bracket 10"/>
          <p:cNvSpPr/>
          <p:nvPr/>
        </p:nvSpPr>
        <p:spPr>
          <a:xfrm>
            <a:off x="251520" y="1124744"/>
            <a:ext cx="8712968" cy="5346144"/>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Namun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mutakhir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beberapa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negara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dunia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digemparkan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kejadian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meragut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ratusan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ribu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jiwa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kerugian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berbilion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ringgit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harta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sekelip</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kawasan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dahulunya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menghijau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indah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menjadi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padang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jarak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padang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tekukur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Negara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juga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tidak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terlepas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daripada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berdepan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kejadian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seperti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banjir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tanah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runtuh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jerebu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ribut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kemarau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ombak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besar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Tsunami.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Justeru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sekiranya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sekitar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tidak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dijaga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baik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nescaya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banyak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berlaku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menjejaskan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kesejahteraan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negara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11</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251520" y="1340768"/>
            <a:ext cx="8712968" cy="4597003"/>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Menyedari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sebagai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mutlak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Allah SWT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tidak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diduga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maka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kesedaran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tentang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peranan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tanggungjawab</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semua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pihak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mengurus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mengurangkan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perlu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dipertingkatkan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Lantaran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itu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Majlis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Keselamatan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Negara (MKN)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bertindak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sepantas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mungkin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menangani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bersama-sama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Kementerian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Sumber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Asli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Sekitar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Namun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usaha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tersebut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perlu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diperkukuhkan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melalui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sokongan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kerjasama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padu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semua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pihak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swasta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bukan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kerajaan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orang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ramai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12</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251520" y="1340768"/>
            <a:ext cx="8712968" cy="3847862"/>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Masyarakat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perlu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menyedari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hakikat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bahawa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apabila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berlaku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masyarakat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merupakan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kumpulan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pertama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berhadapan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musibah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tersebut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Justeru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itu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penerapan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terhadap</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kesedaran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kalangan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masyarakat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penting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bagi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mengurangkan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impak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sesuatu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Masyarakat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perlu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melibatkan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diri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secara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aktif</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pengurusan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sebelum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semasa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selepas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berlaku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13</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251520" y="2014879"/>
            <a:ext cx="8712968" cy="4222433"/>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457200" lvl="0" indent="-457200" algn="just">
              <a:buClr>
                <a:srgbClr val="FF0000"/>
              </a:buClr>
              <a:buFont typeface="+mj-lt"/>
              <a:buAutoNum type="arabicParen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mengenal</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pasti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memetakan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jenis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risiko</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wujud</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lokasi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penempatan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457200" lvl="0" indent="-457200" algn="just">
              <a:buClr>
                <a:srgbClr val="FF0000"/>
              </a:buClr>
              <a:buFont typeface="+mj-lt"/>
              <a:buAutoNum type="arabicParen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457200" lvl="0" indent="-457200" algn="just">
              <a:buClr>
                <a:srgbClr val="FF0000"/>
              </a:buClr>
              <a:buFont typeface="+mj-lt"/>
              <a:buAutoNum type="arabicParen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mengenal</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pasti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petunjuk-petunjuk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awal</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sebelum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berlaku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457200" lvl="0" indent="-457200" algn="just">
              <a:buClr>
                <a:srgbClr val="FF0000"/>
              </a:buClr>
              <a:buFont typeface="+mj-lt"/>
              <a:buAutoNum type="arabicParen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457200" lvl="0" indent="-457200" algn="just">
              <a:buClr>
                <a:srgbClr val="FF0000"/>
              </a:buClr>
              <a:buFont typeface="+mj-lt"/>
              <a:buAutoNum type="arabicParen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mengenal</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pasti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tempat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selamat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atau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pusat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pemindahan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berlindung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sekiranya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berlaku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457200" lvl="0" indent="-457200" algn="just">
              <a:buClr>
                <a:srgbClr val="FF0000"/>
              </a:buClr>
              <a:buFont typeface="+mj-lt"/>
              <a:buAutoNum type="arabicParen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457200" lvl="0" indent="-457200" algn="just">
              <a:buClr>
                <a:srgbClr val="FF0000"/>
              </a:buClr>
              <a:buFont typeface="+mj-lt"/>
              <a:buAutoNum type="arabicParen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merancang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aktiviti-aktiviti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sebelum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semasa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selepas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mencegah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mengurangkan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
        <p:nvSpPr>
          <p:cNvPr id="10" name="Rectangle 9"/>
          <p:cNvSpPr/>
          <p:nvPr/>
        </p:nvSpPr>
        <p:spPr>
          <a:xfrm>
            <a:off x="0" y="980728"/>
            <a:ext cx="9144000" cy="830997"/>
          </a:xfrm>
          <a:prstGeom prst="rect">
            <a:avLst/>
          </a:prstGeom>
          <a:solidFill>
            <a:srgbClr val="FF0000"/>
          </a:solidFill>
        </p:spPr>
        <p:txBody>
          <a:bodyPr wrap="square">
            <a:spAutoFit/>
          </a:bodyPr>
          <a:lstStyle/>
          <a:p>
            <a:pPr algn="ctr"/>
            <a:r>
              <a:rPr lang="en-US" sz="24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LANGKAH-LANGKAH BERGUNA UNTUK KESELAMATAN DIRI SEWAKTU BENCANA</a:t>
            </a:r>
            <a:endParaRPr lang="en-US" sz="24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14</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251520" y="1772816"/>
            <a:ext cx="8712968" cy="3847862"/>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457200" lvl="0" indent="-45720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Sikap</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masyarakat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sentiasa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menjaga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kebersihan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sekitar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membersihkan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saliran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tersumbat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mengenal</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pasti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jiran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terdekat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sukar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berpindah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teutamanya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Orang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Kelainan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Upaya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(OKU),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warga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tua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wanita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hamil</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kanak-kanak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diperlukan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457200" lvl="0" indent="-45720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457200" lvl="0" indent="-457200" algn="just">
              <a:buClr>
                <a:srgbClr val="FF0000"/>
              </a:buClr>
              <a:buFont typeface="Wingdings" pitchFamily="2" charset="2"/>
              <a:buChar char="§"/>
            </a:pP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juga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perlu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menyimpan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nombor-nombor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perhubungan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penting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seperti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pihak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polis,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bomba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pertahanan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awam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unit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kecemasan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hospital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bagi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memudahkan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pemindahan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proses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menyelamat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dilakukan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15</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251520" y="1700808"/>
            <a:ext cx="8712968" cy="3847862"/>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457200" lvl="0" indent="-45720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Seiring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konsep</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khalifah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amanah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mengurus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mentadbir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bumi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sebaiknya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maka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sangat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penting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memastikan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sumber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dimanfaat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sebaik-baiknya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serta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dijauhkan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daripada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457200" lvl="0" indent="-45720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457200" lvl="0" indent="-45720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bagi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memastikan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kesinambungan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hidup</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generasi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anak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cucu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datang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dapat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menikmati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merasainya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457200" lvl="0" indent="-45720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457200" lvl="0" indent="-45720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Persoalannya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adakah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meninggalkan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sesuatu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lebih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baik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atau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sebaliknya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anak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cucu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Slide Number Placeholder 11"/>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16</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Rectangle 15"/>
          <p:cNvSpPr/>
          <p:nvPr/>
        </p:nvSpPr>
        <p:spPr>
          <a:xfrm>
            <a:off x="107504" y="1124744"/>
            <a:ext cx="8928992" cy="430887"/>
          </a:xfrm>
          <a:prstGeom prst="rect">
            <a:avLst/>
          </a:prstGeom>
        </p:spPr>
        <p:txBody>
          <a:bodyPr wrap="square">
            <a:spAutoFit/>
          </a:bodyPr>
          <a:lstStyle/>
          <a:p>
            <a:pPr algn="ct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Firman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Allah SWT</a:t>
            </a:r>
            <a:endParaRPr lang="en-US" sz="22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11" name="Rectangle 10"/>
          <p:cNvSpPr/>
          <p:nvPr/>
        </p:nvSpPr>
        <p:spPr>
          <a:xfrm>
            <a:off x="539552" y="3717032"/>
            <a:ext cx="8208912" cy="2031325"/>
          </a:xfrm>
          <a:prstGeom prst="rect">
            <a:avLst/>
          </a:prstGeom>
        </p:spPr>
        <p:txBody>
          <a:bodyPr wrap="square">
            <a:spAutoFit/>
          </a:bodyPr>
          <a:lstStyle/>
          <a:p>
            <a:pPr algn="ctr"/>
            <a:r>
              <a:rPr lang="en-US"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Maksudnya</a:t>
            </a:r>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p>
          <a:p>
            <a:pPr algn="ctr"/>
            <a:endPar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a:p>
            <a:pPr algn="just"/>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Dialah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menjadikan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khalifah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bumi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meninggikan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setengah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atas</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setengahnya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lain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beberapa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darjat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kerana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Ia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hendak</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menguji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pada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apa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telah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dikurniakan-Nya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kepada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Sesungguhnya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Tuhanmu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amatlah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cepat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azab</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seksa-Nya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sesungguhnya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Ia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Maha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Pengampun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lagi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Maha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Mengasihani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
            </a:r>
            <a:endPar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
        <p:nvSpPr>
          <p:cNvPr id="13" name="Rectangle 12"/>
          <p:cNvSpPr/>
          <p:nvPr/>
        </p:nvSpPr>
        <p:spPr>
          <a:xfrm>
            <a:off x="6228184" y="5733256"/>
            <a:ext cx="2324482" cy="369332"/>
          </a:xfrm>
          <a:prstGeom prst="rect">
            <a:avLst/>
          </a:prstGeom>
        </p:spPr>
        <p:txBody>
          <a:bodyPr wrap="none">
            <a:spAutoFit/>
          </a:bodyPr>
          <a:lstStyle/>
          <a:p>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r>
              <a:rPr lang="en-US"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Surah</a:t>
            </a:r>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a:t>
            </a:r>
            <a:r>
              <a:rPr lang="en-US"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An’Am</a:t>
            </a:r>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:165)</a:t>
            </a:r>
            <a:endParaRPr lang="en-US"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28673" name="Rectangle 1"/>
          <p:cNvSpPr>
            <a:spLocks noChangeArrowheads="1"/>
          </p:cNvSpPr>
          <p:nvPr/>
        </p:nvSpPr>
        <p:spPr bwMode="auto">
          <a:xfrm>
            <a:off x="107504" y="1674674"/>
            <a:ext cx="885698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006" pitchFamily="2" charset="2"/>
                <a:ea typeface="Times New Roman" pitchFamily="18" charset="0"/>
                <a:cs typeface="Arabic Transparent" pitchFamily="2" charset="-78"/>
              </a:rPr>
              <a:t>﴿</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150" pitchFamily="2" charset="2"/>
                <a:ea typeface="Times New Roman" pitchFamily="18" charset="0"/>
                <a:cs typeface="QCF_P150" pitchFamily="2" charset="2"/>
              </a:rPr>
              <a:t>ﰈ ﰉ ﰊ ﰋ ﰌ ﰍ ﰎ ﰏ ﰐ ﰑ ﰒ ﰓ ﰔ ﰕ ﰖ ﰗ ﰘ ﰙ ﰚ ﰛ ﰜ ﰝ </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006" pitchFamily="2" charset="2"/>
                <a:ea typeface="Times New Roman" pitchFamily="18" charset="0"/>
                <a:cs typeface="Arabic Transparent" pitchFamily="2" charset="-78"/>
              </a:rPr>
              <a:t>﴾</a:t>
            </a:r>
            <a:endPar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17</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107504" y="1273547"/>
            <a:ext cx="8928992" cy="5107781"/>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265113" lvl="0" indent="-265113"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Hakikatnya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pelbagai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kerosakan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sekitar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berlaku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seluruh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dunia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khususnya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Malaysia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sebabkan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oleh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kerakusan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kecuaian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manusia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itu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sendiri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265113" lvl="0" indent="-265113" algn="just">
              <a:buClr>
                <a:srgbClr val="FF0000"/>
              </a:buClr>
              <a:buFont typeface="Wingdings" pitchFamily="2" charset="2"/>
              <a:buChar char="§"/>
            </a:pPr>
            <a:endParaRPr lang="en-US" sz="10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265113" lvl="0" indent="-265113"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Oleh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itu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masih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mendengar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kejadian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pembakaran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terbuka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pembuangan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sampah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sarap</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tumpahan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minyak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pelepasan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kumbahan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industri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pembalakan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haram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pembukaan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tanah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bagi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tujuan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pembangunan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tidak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terkawal</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a:p>
            <a:pPr marL="265113" lvl="0" indent="-265113" algn="just">
              <a:buClr>
                <a:srgbClr val="FF0000"/>
              </a:buClr>
              <a:buFont typeface="Wingdings" pitchFamily="2" charset="2"/>
              <a:buChar char="§"/>
            </a:pPr>
            <a:endParaRPr lang="en-US" sz="10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265113" indent="-265113"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Fenomena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mengakibatkan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sering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terjadi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musibah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besar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seperti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banjir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pembakaran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hutan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tanah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runtuh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ketidaktentuan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cuaca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kemarau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berpanjangan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pencemaran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sumber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air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serta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udara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kejadian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ternakan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haiwan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darat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atau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air)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sebagainya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18</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251520" y="1700808"/>
            <a:ext cx="8712968" cy="1225868"/>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457200" lvl="0" indent="-457200" algn="just">
              <a:buClr>
                <a:srgbClr val="FF0000"/>
              </a:buClr>
              <a:buFont typeface="Wingdings" pitchFamily="2" charset="2"/>
              <a:buChar char="§"/>
            </a:pP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Hal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menjejaskan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urusan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harian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manusia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menyebabkan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tadahan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air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empangan-empangan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utama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semakin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berkurangan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sehingga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catuan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air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terpaksa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dilakukan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Slide Number Placeholder 11"/>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19</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Rectangle 15"/>
          <p:cNvSpPr/>
          <p:nvPr/>
        </p:nvSpPr>
        <p:spPr>
          <a:xfrm>
            <a:off x="107504" y="1124744"/>
            <a:ext cx="8928992" cy="430887"/>
          </a:xfrm>
          <a:prstGeom prst="rect">
            <a:avLst/>
          </a:prstGeom>
        </p:spPr>
        <p:txBody>
          <a:bodyPr wrap="square">
            <a:spAutoFit/>
          </a:bodyPr>
          <a:lstStyle/>
          <a:p>
            <a:pPr algn="ct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Firman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Allah SWT</a:t>
            </a:r>
            <a:endParaRPr lang="en-US" sz="22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11" name="Rectangle 10"/>
          <p:cNvSpPr/>
          <p:nvPr/>
        </p:nvSpPr>
        <p:spPr>
          <a:xfrm>
            <a:off x="539552" y="3717032"/>
            <a:ext cx="8208912" cy="1754326"/>
          </a:xfrm>
          <a:prstGeom prst="rect">
            <a:avLst/>
          </a:prstGeom>
        </p:spPr>
        <p:txBody>
          <a:bodyPr wrap="square">
            <a:spAutoFit/>
          </a:bodyPr>
          <a:lstStyle/>
          <a:p>
            <a:pPr algn="ctr"/>
            <a:r>
              <a:rPr lang="en-US"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Maksudnya</a:t>
            </a:r>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p>
          <a:p>
            <a:pPr algn="ctr"/>
            <a:endPar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a:p>
            <a:pPr algn="just"/>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Telah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timbul</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berbagai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kerosakan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bala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bencana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darat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laut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dengan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sebab</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apa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telah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dilakukan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oleh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tangan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manusia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timbulnya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demikian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kerana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Allah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hendak</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merasakan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mereka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sebahagian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dari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balasan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perbuatan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buruk</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mereka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telah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lakukan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supaya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mereka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kembali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insaf</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bertaubat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
            </a:r>
            <a:endPar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
        <p:nvSpPr>
          <p:cNvPr id="13" name="Rectangle 12"/>
          <p:cNvSpPr/>
          <p:nvPr/>
        </p:nvSpPr>
        <p:spPr>
          <a:xfrm>
            <a:off x="6372200" y="5517232"/>
            <a:ext cx="2232727" cy="369332"/>
          </a:xfrm>
          <a:prstGeom prst="rect">
            <a:avLst/>
          </a:prstGeom>
        </p:spPr>
        <p:txBody>
          <a:bodyPr wrap="none">
            <a:spAutoFit/>
          </a:bodyPr>
          <a:lstStyle/>
          <a:p>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r>
              <a:rPr lang="en-US"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Surah</a:t>
            </a:r>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ar-Ruum</a:t>
            </a:r>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 41)</a:t>
            </a:r>
            <a:endParaRPr lang="en-US"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21505" name="Rectangle 1"/>
          <p:cNvSpPr>
            <a:spLocks noChangeArrowheads="1"/>
          </p:cNvSpPr>
          <p:nvPr/>
        </p:nvSpPr>
        <p:spPr bwMode="auto">
          <a:xfrm>
            <a:off x="827584" y="1772816"/>
            <a:ext cx="7524328" cy="16850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408" pitchFamily="2" charset="2"/>
                <a:ea typeface="Times New Roman" pitchFamily="18" charset="0"/>
                <a:cs typeface="Arabic Transparent" pitchFamily="2" charset="-78"/>
              </a:rPr>
              <a:t>﴿</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408" pitchFamily="2" charset="2"/>
                <a:ea typeface="Times New Roman" pitchFamily="18" charset="0"/>
                <a:cs typeface="QCF_P408" pitchFamily="2" charset="2"/>
              </a:rPr>
              <a:t>ﯾ ﯿ ﰀ ﰁ ﰂ ﰃ ﰄ ﰅ ﰆ ﰇ ﰈ ﰉ ﰊ ﰋ ﰌ </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408" pitchFamily="2" charset="2"/>
                <a:ea typeface="Times New Roman" pitchFamily="18" charset="0"/>
                <a:cs typeface="Arabic Transparent" pitchFamily="2" charset="-78"/>
              </a:rPr>
              <a:t>﴾</a:t>
            </a:r>
            <a:endPar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5000"/>
            <a:lum/>
          </a:blip>
          <a:srcRect/>
          <a:stretch>
            <a:fillRect l="-15000" r="-15000"/>
          </a:stretch>
        </a:blipFill>
        <a:effectLst/>
      </p:bgPr>
    </p:bg>
    <p:spTree>
      <p:nvGrpSpPr>
        <p:cNvPr id="1" name=""/>
        <p:cNvGrpSpPr/>
        <p:nvPr/>
      </p:nvGrpSpPr>
      <p:grpSpPr>
        <a:xfrm>
          <a:off x="0" y="0"/>
          <a:ext cx="0" cy="0"/>
          <a:chOff x="0" y="0"/>
          <a:chExt cx="0" cy="0"/>
        </a:xfrm>
      </p:grpSpPr>
      <p:sp>
        <p:nvSpPr>
          <p:cNvPr id="13" name="Rectangle 12"/>
          <p:cNvSpPr/>
          <p:nvPr/>
        </p:nvSpPr>
        <p:spPr>
          <a:xfrm>
            <a:off x="0" y="2564904"/>
            <a:ext cx="9144000" cy="3384376"/>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effectLst>
                <a:outerShdw blurRad="75057" dist="38100" dir="5400000" sy="-20000" rotWithShape="0">
                  <a:prstClr val="black">
                    <a:alpha val="25000"/>
                  </a:prstClr>
                </a:outerShdw>
              </a:effectLst>
            </a:endParaRPr>
          </a:p>
        </p:txBody>
      </p:sp>
      <p:grpSp>
        <p:nvGrpSpPr>
          <p:cNvPr id="3"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4" cstate="print"/>
            <a:stretch>
              <a:fillRect/>
            </a:stretch>
          </p:blipFill>
          <p:spPr>
            <a:xfrm>
              <a:off x="0" y="0"/>
              <a:ext cx="9144000" cy="1000108"/>
            </a:xfrm>
            <a:prstGeom prst="rect">
              <a:avLst/>
            </a:prstGeom>
          </p:spPr>
        </p:pic>
        <p:pic>
          <p:nvPicPr>
            <p:cNvPr id="7" name="Picture 6"/>
            <p:cNvPicPr>
              <a:picLocks noChangeAspect="1"/>
            </p:cNvPicPr>
            <p:nvPr/>
          </p:nvPicPr>
          <p:blipFill>
            <a:blip r:embed="rId5"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6" name="Rectangle 15"/>
          <p:cNvSpPr/>
          <p:nvPr/>
        </p:nvSpPr>
        <p:spPr>
          <a:xfrm>
            <a:off x="2051720" y="1071546"/>
            <a:ext cx="4813305" cy="584775"/>
          </a:xfrm>
          <a:prstGeom prst="rect">
            <a:avLst/>
          </a:prstGeom>
        </p:spPr>
        <p:txBody>
          <a:bodyPr wrap="none">
            <a:spAutoFit/>
          </a:bodyPr>
          <a:lstStyle/>
          <a:p>
            <a:r>
              <a:rPr lang="en-US" sz="3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a typeface="Times New Roman" pitchFamily="18" charset="0"/>
                <a:cs typeface="Times New Roman" pitchFamily="18" charset="0"/>
              </a:rPr>
              <a:t>PUJIAN KEPADA ALLAH SWT</a:t>
            </a:r>
            <a:endParaRPr lang="en-US" sz="32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ndParaRPr>
          </a:p>
        </p:txBody>
      </p:sp>
      <p:sp>
        <p:nvSpPr>
          <p:cNvPr id="21" name="Slide Number Placeholder 10"/>
          <p:cNvSpPr>
            <a:spLocks noGrp="1"/>
          </p:cNvSpPr>
          <p:nvPr>
            <p:ph type="sldNum" sz="quarter" idx="12"/>
          </p:nvPr>
        </p:nvSpPr>
        <p:spPr>
          <a:xfrm>
            <a:off x="8244408" y="630932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8129" name="Rectangle 1"/>
          <p:cNvSpPr>
            <a:spLocks noChangeArrowheads="1"/>
          </p:cNvSpPr>
          <p:nvPr/>
        </p:nvSpPr>
        <p:spPr bwMode="auto">
          <a:xfrm>
            <a:off x="1763688" y="1844824"/>
            <a:ext cx="5436096" cy="646331"/>
          </a:xfrm>
          <a:prstGeom prst="rect">
            <a:avLst/>
          </a:prstGeom>
          <a:noFill/>
          <a:ln w="9525">
            <a:noFill/>
            <a:miter lim="800000"/>
            <a:headEnd/>
            <a:tailEnd/>
          </a:ln>
          <a:effectLst/>
        </p:spPr>
        <p:txBody>
          <a:bodyPr vert="horz" wrap="square" lIns="91440" tIns="45720" rIns="91440" bIns="45720" numCol="1" anchor="ctr" anchorCtr="0" compatLnSpc="1">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3600" i="0" u="none" strike="noStrike" normalizeH="0" baseline="0" dirty="0" smtClean="0">
                <a:ln w="18415" cmpd="sng">
                  <a:solidFill>
                    <a:srgbClr val="FFC000"/>
                  </a:solidFill>
                  <a:prstDash val="solid"/>
                </a:ln>
                <a:effectLst>
                  <a:glow rad="101600">
                    <a:schemeClr val="bg1">
                      <a:alpha val="60000"/>
                    </a:schemeClr>
                  </a:glow>
                  <a:outerShdw blurRad="63500" dir="3600000" algn="tl" rotWithShape="0">
                    <a:srgbClr val="000000">
                      <a:alpha val="70000"/>
                    </a:srgbClr>
                  </a:outerShdw>
                </a:effectLst>
                <a:latin typeface="Traditional Arabic" pitchFamily="2" charset="-78"/>
                <a:ea typeface="Calibri" pitchFamily="34" charset="0"/>
                <a:cs typeface="Traditional Arabic" pitchFamily="2" charset="-78"/>
              </a:rPr>
              <a:t>الحَمدُ ِللهِ القَآئِلِ:</a:t>
            </a:r>
            <a:endParaRPr kumimoji="0" lang="ar-SA" sz="3600" i="0" u="none" strike="noStrike" normalizeH="0" baseline="0" dirty="0" smtClean="0">
              <a:ln w="18415" cmpd="sng">
                <a:solidFill>
                  <a:srgbClr val="FFC000"/>
                </a:solidFill>
                <a:prstDash val="solid"/>
              </a:ln>
              <a:effectLst>
                <a:glow rad="101600">
                  <a:schemeClr val="bg1">
                    <a:alpha val="60000"/>
                  </a:schemeClr>
                </a:glow>
                <a:outerShdw blurRad="63500" dir="3600000" algn="tl" rotWithShape="0">
                  <a:srgbClr val="000000">
                    <a:alpha val="70000"/>
                  </a:srgbClr>
                </a:outerShdw>
              </a:effectLst>
              <a:latin typeface="Arial" pitchFamily="34" charset="0"/>
              <a:cs typeface="Traditional Arabic" pitchFamily="2" charset="-78"/>
            </a:endParaRPr>
          </a:p>
        </p:txBody>
      </p:sp>
      <p:sp>
        <p:nvSpPr>
          <p:cNvPr id="41986" name="Rectangle 2"/>
          <p:cNvSpPr>
            <a:spLocks noChangeArrowheads="1"/>
          </p:cNvSpPr>
          <p:nvPr/>
        </p:nvSpPr>
        <p:spPr bwMode="auto">
          <a:xfrm>
            <a:off x="3707904" y="4541058"/>
            <a:ext cx="169168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rtl="1" fontAlgn="base">
              <a:spcBef>
                <a:spcPct val="0"/>
              </a:spcBef>
              <a:spcAft>
                <a:spcPct val="0"/>
              </a:spcAft>
            </a:pPr>
            <a:r>
              <a:rPr kumimoji="0" lang="ar-SA" sz="2000" i="0" u="none" strike="noStrike" normalizeH="0" baseline="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S Sans Serif"/>
                <a:ea typeface="Calibri" pitchFamily="34" charset="0"/>
                <a:cs typeface="Traditional Arabic" pitchFamily="2" charset="-78"/>
              </a:rPr>
              <a:t>(</a:t>
            </a:r>
            <a:r>
              <a:rPr lang="ar-SA"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QCF_P028" pitchFamily="2" charset="2"/>
                <a:ea typeface="Calibri" pitchFamily="34" charset="0"/>
                <a:cs typeface="Traditional Arabic" pitchFamily="2" charset="-78"/>
              </a:rPr>
              <a:t>سورة طه: </a:t>
            </a:r>
            <a:r>
              <a:rPr lang="ar-SA"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QCF_P028" pitchFamily="2" charset="2"/>
                <a:ea typeface="Calibri" pitchFamily="34" charset="0"/>
                <a:cs typeface="Arabic Transparent"/>
              </a:rPr>
              <a:t>٦</a:t>
            </a:r>
            <a:r>
              <a:rPr kumimoji="0" lang="ar-SA" sz="2000" i="0" u="none" strike="noStrike" normalizeH="0" baseline="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Arabic Typesetting"/>
                <a:ea typeface="Calibri" pitchFamily="34" charset="0"/>
                <a:cs typeface="Traditional Arabic" pitchFamily="2" charset="-78"/>
              </a:rPr>
              <a:t>)</a:t>
            </a:r>
            <a:endParaRPr kumimoji="0" lang="ar-SA" sz="2000" i="0" u="none" strike="noStrike" normalizeH="0" baseline="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Arial" pitchFamily="34" charset="0"/>
              <a:cs typeface="Traditional Arabic" pitchFamily="2" charset="-78"/>
            </a:endParaRPr>
          </a:p>
        </p:txBody>
      </p:sp>
      <p:sp>
        <p:nvSpPr>
          <p:cNvPr id="2" name="Rectangle 1"/>
          <p:cNvSpPr>
            <a:spLocks noChangeArrowheads="1"/>
          </p:cNvSpPr>
          <p:nvPr/>
        </p:nvSpPr>
        <p:spPr bwMode="auto">
          <a:xfrm>
            <a:off x="755576" y="3574757"/>
            <a:ext cx="781236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48" pitchFamily="2" charset="2"/>
                <a:ea typeface="Times New Roman" pitchFamily="18" charset="0"/>
                <a:cs typeface="Arabic Transparent" pitchFamily="2" charset="-78"/>
              </a:rPr>
              <a:t>﴿</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204" pitchFamily="2" charset="2"/>
                <a:ea typeface="Calibri" pitchFamily="34" charset="0"/>
                <a:cs typeface="QCF_P204" pitchFamily="2" charset="2"/>
              </a:rPr>
              <a:t> </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312" pitchFamily="2" charset="2"/>
                <a:ea typeface="Times New Roman" pitchFamily="18" charset="0"/>
                <a:cs typeface="QCF_P312" pitchFamily="2" charset="2"/>
              </a:rPr>
              <a:t>ﮎ ﮏ ﮐ ﮑ ﮒ ﮓ ﮔ ﮕ ﮖ ﮗ ﮘ ﮙ </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48" pitchFamily="2" charset="2"/>
                <a:ea typeface="Times New Roman" pitchFamily="18" charset="0"/>
                <a:cs typeface="Arabic Transparent" pitchFamily="2" charset="-78"/>
              </a:rPr>
              <a:t>﴾</a:t>
            </a:r>
            <a:endPar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20</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107504" y="1611893"/>
            <a:ext cx="8928992" cy="3473291"/>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265113" lvl="0" indent="-265113"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Sesungguhnya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kejadian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bencana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menimpa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negara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beberapa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tempat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lain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dunia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perlu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jadikan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iktibar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265113" lvl="0" indent="-265113"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265113" lvl="0" indent="-265113"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menyedarkan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bahawa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harta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benda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pinjaman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dunia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sementara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sahaja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265113" lvl="0" indent="-265113"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265113" lvl="0" indent="-265113"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Selain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itu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dapat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melatih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diri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sikap</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redha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sabar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serta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menginsafi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diri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agar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jangan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sekali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-kali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lalai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terhadap</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amanah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Allah SWT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muka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bumi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21</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Double Bracket 13"/>
          <p:cNvSpPr/>
          <p:nvPr/>
        </p:nvSpPr>
        <p:spPr>
          <a:xfrm>
            <a:off x="107504" y="1196752"/>
            <a:ext cx="8928992" cy="5271088"/>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265113" lvl="0" indent="-265113"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Sempena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3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Hari</a:t>
            </a:r>
            <a:r>
              <a:rPr lang="en-US" sz="3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3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3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3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Sekitar</a:t>
            </a:r>
            <a:r>
              <a:rPr lang="en-US" sz="3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Negara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22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Oktober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2016.</a:t>
            </a:r>
          </a:p>
          <a:p>
            <a:pPr marL="265113" lvl="0" indent="-265113"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265113" lvl="0" algn="just">
              <a:lnSpc>
                <a:spcPct val="150000"/>
              </a:lnSpc>
              <a:buClr>
                <a:srgbClr val="FF0000"/>
              </a:buCl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Mimbar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menyeru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hadirin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sekalian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marilah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sama-sama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berganding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bahu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bersatu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padu</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sama-sama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memakmurkan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bumi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Allah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sebaik-sebaiknya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265113" lvl="0" algn="just">
              <a:lnSpc>
                <a:spcPct val="150000"/>
              </a:lnSpc>
              <a:buClr>
                <a:srgbClr val="FF0000"/>
              </a:buCl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265113" lvl="0" algn="just">
              <a:lnSpc>
                <a:spcPct val="150000"/>
              </a:lnSpc>
              <a:buClr>
                <a:srgbClr val="FF0000"/>
              </a:buCl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Ambillah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manfaat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segala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bumi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tanpa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melakukan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pembaziran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agar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dapat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diguna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dinikmati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oleh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generasi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datang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22</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2771800" y="1412776"/>
            <a:ext cx="3384376" cy="523220"/>
          </a:xfrm>
          <a:prstGeom prst="rect">
            <a:avLst/>
          </a:prstGeom>
        </p:spPr>
        <p:txBody>
          <a:bodyPr wrap="square">
            <a:spAutoFit/>
          </a:bodyPr>
          <a:lstStyle/>
          <a:p>
            <a:pPr algn="just"/>
            <a:r>
              <a:rPr lang="en-US" sz="28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j-lt"/>
              </a:rPr>
              <a:t>RUMUSAN KHUTBAH</a:t>
            </a:r>
            <a:endParaRPr lang="en-US" sz="28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j-lt"/>
            </a:endParaRPr>
          </a:p>
        </p:txBody>
      </p:sp>
      <p:graphicFrame>
        <p:nvGraphicFramePr>
          <p:cNvPr id="18" name="Diagram 17"/>
          <p:cNvGraphicFramePr/>
          <p:nvPr/>
        </p:nvGraphicFramePr>
        <p:xfrm>
          <a:off x="648072" y="2245320"/>
          <a:ext cx="8028384" cy="43520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8-Point Star 18"/>
          <p:cNvSpPr/>
          <p:nvPr/>
        </p:nvSpPr>
        <p:spPr>
          <a:xfrm>
            <a:off x="4211960" y="1988840"/>
            <a:ext cx="504056" cy="576064"/>
          </a:xfrm>
          <a:prstGeom prst="star8">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ln w="18415" cmpd="sng">
                  <a:solidFill>
                    <a:srgbClr val="FF0000"/>
                  </a:solidFill>
                  <a:prstDash val="solid"/>
                </a:ln>
                <a:solidFill>
                  <a:srgbClr val="FFFF00"/>
                </a:solidFill>
                <a:effectLst>
                  <a:outerShdw blurRad="63500" dir="3600000" algn="tl" rotWithShape="0">
                    <a:srgbClr val="000000">
                      <a:alpha val="70000"/>
                    </a:srgbClr>
                  </a:outerShdw>
                </a:effectLst>
              </a:rPr>
              <a:t>1</a:t>
            </a:r>
            <a:endParaRPr lang="en-US" dirty="0">
              <a:ln w="18415" cmpd="sng">
                <a:solidFill>
                  <a:srgbClr val="FF0000"/>
                </a:solidFill>
                <a:prstDash val="solid"/>
              </a:ln>
              <a:solidFill>
                <a:srgbClr val="FFFF00"/>
              </a:solidFill>
              <a:effectLst>
                <a:outerShdw blurRad="63500" dir="3600000" algn="tl" rotWithShape="0">
                  <a:srgbClr val="000000">
                    <a:alpha val="70000"/>
                  </a:srgbClr>
                </a:outerShdw>
              </a:effectLst>
            </a:endParaRPr>
          </a:p>
        </p:txBody>
      </p:sp>
      <p:sp>
        <p:nvSpPr>
          <p:cNvPr id="12" name="Rectangle 11"/>
          <p:cNvSpPr/>
          <p:nvPr/>
        </p:nvSpPr>
        <p:spPr>
          <a:xfrm>
            <a:off x="0" y="6381328"/>
            <a:ext cx="7668344" cy="476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23</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2771800" y="1412776"/>
            <a:ext cx="3384376" cy="523220"/>
          </a:xfrm>
          <a:prstGeom prst="rect">
            <a:avLst/>
          </a:prstGeom>
        </p:spPr>
        <p:txBody>
          <a:bodyPr wrap="square">
            <a:spAutoFit/>
          </a:bodyPr>
          <a:lstStyle/>
          <a:p>
            <a:pPr algn="just"/>
            <a:r>
              <a:rPr lang="en-US" sz="28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j-lt"/>
              </a:rPr>
              <a:t>RUMUSAN KHUTBAH</a:t>
            </a:r>
            <a:endParaRPr lang="en-US" sz="28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j-lt"/>
            </a:endParaRPr>
          </a:p>
        </p:txBody>
      </p:sp>
      <p:graphicFrame>
        <p:nvGraphicFramePr>
          <p:cNvPr id="18" name="Diagram 17"/>
          <p:cNvGraphicFramePr/>
          <p:nvPr/>
        </p:nvGraphicFramePr>
        <p:xfrm>
          <a:off x="648072" y="2245320"/>
          <a:ext cx="8028384" cy="43520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8-Point Star 18"/>
          <p:cNvSpPr/>
          <p:nvPr/>
        </p:nvSpPr>
        <p:spPr>
          <a:xfrm>
            <a:off x="4211960" y="1988840"/>
            <a:ext cx="504056" cy="576064"/>
          </a:xfrm>
          <a:prstGeom prst="star8">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ln w="18415" cmpd="sng">
                  <a:solidFill>
                    <a:srgbClr val="FF0000"/>
                  </a:solidFill>
                  <a:prstDash val="solid"/>
                </a:ln>
                <a:solidFill>
                  <a:srgbClr val="FFFF00"/>
                </a:solidFill>
                <a:effectLst>
                  <a:outerShdw blurRad="63500" dir="3600000" algn="tl" rotWithShape="0">
                    <a:srgbClr val="000000">
                      <a:alpha val="70000"/>
                    </a:srgbClr>
                  </a:outerShdw>
                </a:effectLst>
              </a:rPr>
              <a:t>2</a:t>
            </a:r>
            <a:endParaRPr lang="en-US" dirty="0">
              <a:ln w="18415" cmpd="sng">
                <a:solidFill>
                  <a:srgbClr val="FF0000"/>
                </a:solidFill>
                <a:prstDash val="solid"/>
              </a:ln>
              <a:solidFill>
                <a:srgbClr val="FFFF00"/>
              </a:solidFill>
              <a:effectLst>
                <a:outerShdw blurRad="63500" dir="3600000" algn="tl" rotWithShape="0">
                  <a:srgbClr val="000000">
                    <a:alpha val="70000"/>
                  </a:srgbClr>
                </a:outerShdw>
              </a:effectLst>
            </a:endParaRPr>
          </a:p>
        </p:txBody>
      </p:sp>
      <p:sp>
        <p:nvSpPr>
          <p:cNvPr id="12" name="Rectangle 11"/>
          <p:cNvSpPr/>
          <p:nvPr/>
        </p:nvSpPr>
        <p:spPr>
          <a:xfrm>
            <a:off x="0" y="6381328"/>
            <a:ext cx="7668344" cy="476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24</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2771800" y="1412776"/>
            <a:ext cx="3384376" cy="523220"/>
          </a:xfrm>
          <a:prstGeom prst="rect">
            <a:avLst/>
          </a:prstGeom>
        </p:spPr>
        <p:txBody>
          <a:bodyPr wrap="square">
            <a:spAutoFit/>
          </a:bodyPr>
          <a:lstStyle/>
          <a:p>
            <a:pPr algn="just"/>
            <a:r>
              <a:rPr lang="en-US" sz="28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j-lt"/>
              </a:rPr>
              <a:t>RUMUSAN KHUTBAH</a:t>
            </a:r>
            <a:endParaRPr lang="en-US" sz="28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mj-lt"/>
            </a:endParaRPr>
          </a:p>
        </p:txBody>
      </p:sp>
      <p:graphicFrame>
        <p:nvGraphicFramePr>
          <p:cNvPr id="18" name="Diagram 17"/>
          <p:cNvGraphicFramePr/>
          <p:nvPr/>
        </p:nvGraphicFramePr>
        <p:xfrm>
          <a:off x="648072" y="2245320"/>
          <a:ext cx="8028384" cy="43520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8-Point Star 18"/>
          <p:cNvSpPr/>
          <p:nvPr/>
        </p:nvSpPr>
        <p:spPr>
          <a:xfrm>
            <a:off x="4211960" y="1988840"/>
            <a:ext cx="504056" cy="576064"/>
          </a:xfrm>
          <a:prstGeom prst="star8">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ln w="18415" cmpd="sng">
                  <a:solidFill>
                    <a:srgbClr val="FF0000"/>
                  </a:solidFill>
                  <a:prstDash val="solid"/>
                </a:ln>
                <a:solidFill>
                  <a:srgbClr val="FFFF00"/>
                </a:solidFill>
                <a:effectLst>
                  <a:outerShdw blurRad="63500" dir="3600000" algn="tl" rotWithShape="0">
                    <a:srgbClr val="000000">
                      <a:alpha val="70000"/>
                    </a:srgbClr>
                  </a:outerShdw>
                </a:effectLst>
              </a:rPr>
              <a:t>3</a:t>
            </a:r>
            <a:endParaRPr lang="en-US" dirty="0">
              <a:ln w="18415" cmpd="sng">
                <a:solidFill>
                  <a:srgbClr val="FF0000"/>
                </a:solidFill>
                <a:prstDash val="solid"/>
              </a:ln>
              <a:solidFill>
                <a:srgbClr val="FFFF00"/>
              </a:solidFill>
              <a:effectLst>
                <a:outerShdw blurRad="63500" dir="3600000" algn="tl" rotWithShape="0">
                  <a:srgbClr val="000000">
                    <a:alpha val="70000"/>
                  </a:srgbClr>
                </a:outerShdw>
              </a:effectLst>
            </a:endParaRPr>
          </a:p>
        </p:txBody>
      </p:sp>
      <p:sp>
        <p:nvSpPr>
          <p:cNvPr id="12" name="Rectangle 11"/>
          <p:cNvSpPr/>
          <p:nvPr/>
        </p:nvSpPr>
        <p:spPr>
          <a:xfrm>
            <a:off x="0" y="6381328"/>
            <a:ext cx="7668344" cy="476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Slide Number Placeholder 11"/>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25</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241" name="Rectangle 1"/>
          <p:cNvSpPr>
            <a:spLocks noChangeArrowheads="1"/>
          </p:cNvSpPr>
          <p:nvPr/>
        </p:nvSpPr>
        <p:spPr bwMode="auto">
          <a:xfrm>
            <a:off x="467544" y="836712"/>
            <a:ext cx="8215370" cy="9387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 typeface="QCF_BSML" pitchFamily="2" charset="2"/>
              <a:buChar char="ﭷ"/>
              <a:tabLst/>
            </a:pPr>
            <a:r>
              <a:rPr kumimoji="0" lang="ar-SA" sz="4000" i="0" u="none" strike="noStrike" normalizeH="0" baseline="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QCF_BSML" pitchFamily="2" charset="2"/>
                <a:ea typeface="Calibri" pitchFamily="34" charset="0"/>
                <a:cs typeface="QCF_BSML" pitchFamily="2" charset="2"/>
              </a:rPr>
              <a:t>ﭸ ﭹ ﭺ ﭻ</a:t>
            </a:r>
            <a:endParaRPr kumimoji="0" lang="en-US" sz="4000" i="0" u="none" strike="noStrike" normalizeH="0" baseline="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QCF_BSML" pitchFamily="2" charset="2"/>
              <a:ea typeface="Calibri" pitchFamily="34" charset="0"/>
              <a:cs typeface="QCF_BSML" pitchFamily="2" charset="2"/>
            </a:endParaRPr>
          </a:p>
        </p:txBody>
      </p:sp>
      <p:sp>
        <p:nvSpPr>
          <p:cNvPr id="13" name="Round Diagonal Corner Rectangle 12"/>
          <p:cNvSpPr/>
          <p:nvPr/>
        </p:nvSpPr>
        <p:spPr>
          <a:xfrm>
            <a:off x="144016" y="4115469"/>
            <a:ext cx="8892480" cy="2553891"/>
          </a:xfrm>
          <a:prstGeom prst="round2DiagRect">
            <a:avLst/>
          </a:prstGeom>
          <a:solidFill>
            <a:srgbClr val="006600">
              <a:alpha val="55000"/>
            </a:srgbClr>
          </a:solidFill>
        </p:spPr>
        <p:txBody>
          <a:bodyPr wrap="square">
            <a:spAutoFit/>
          </a:bodyPr>
          <a:lstStyle/>
          <a:p>
            <a:pPr algn="ctr"/>
            <a:r>
              <a:rPr lang="en-US"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Maksudnya</a:t>
            </a:r>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
            </a:r>
          </a:p>
          <a:p>
            <a:pPr algn="just"/>
            <a:r>
              <a:rPr lang="ms-MY" i="1" dirty="0" smtClean="0"/>
              <a: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kepada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kaum</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Thamud</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utuskan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saudara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mereka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Nabi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Salih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Ia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berkata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Wahai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kaumku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Sembahlah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Allah!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Sebenarnya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tiada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Tuhan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bagi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selain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daripada-Nya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Dialah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menjadikan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dari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bahan-bahan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bumi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serta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menghendaki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memakmurkannya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Oleh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itu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mintalah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ampun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kepada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Allah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dari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perbuatan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syirik</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kemudian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kembalilah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kepadaNya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dengan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taat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tauhid</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Sesungguhnya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Tuhanku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sentiasa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dekat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lagi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sentiasa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memperkenankan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permohonan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hamba-Nya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
            </a:r>
            <a:r>
              <a:rPr lang="ms-MY"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endPar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
        <p:nvSpPr>
          <p:cNvPr id="14" name="Rectangle 13"/>
          <p:cNvSpPr/>
          <p:nvPr/>
        </p:nvSpPr>
        <p:spPr>
          <a:xfrm>
            <a:off x="6444208" y="6309320"/>
            <a:ext cx="1797095" cy="369332"/>
          </a:xfrm>
          <a:prstGeom prst="rect">
            <a:avLst/>
          </a:prstGeom>
        </p:spPr>
        <p:txBody>
          <a:bodyPr wrap="none">
            <a:spAutoFit/>
          </a:bodyPr>
          <a:lstStyle/>
          <a:p>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r>
              <a:rPr lang="en-US"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Surah</a:t>
            </a:r>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Hud</a:t>
            </a:r>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61)</a:t>
            </a:r>
            <a:endParaRPr lang="en-US"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3" name="Rectangle 1"/>
          <p:cNvSpPr>
            <a:spLocks noChangeArrowheads="1"/>
          </p:cNvSpPr>
          <p:nvPr/>
        </p:nvSpPr>
        <p:spPr bwMode="auto">
          <a:xfrm>
            <a:off x="467544" y="1700808"/>
            <a:ext cx="8280920" cy="25160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228" pitchFamily="2" charset="2"/>
                <a:ea typeface="Times New Roman" pitchFamily="18" charset="0"/>
                <a:cs typeface="Arabic Transparent" pitchFamily="2" charset="-78"/>
              </a:rPr>
              <a:t>﴿</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228" pitchFamily="2" charset="2"/>
                <a:ea typeface="Times New Roman" pitchFamily="18" charset="0"/>
                <a:cs typeface="QCF_P228" pitchFamily="2" charset="2"/>
              </a:rPr>
              <a:t> ﯬ ﯭ ﯮ ﯯ ﯰ ﯱ ﯲ ﯳ ﯴ ﯵ ﯶ ﯷ ﯸ ﯹ ﯺ ﯻ ﯼ ﯽ ﯾ ﯿ ﰀ ﰁ ﰂ ﰃ ﰄ ﰅ ﰆ ﰇ ﰈ ﰉ</a:t>
            </a:r>
            <a:r>
              <a:rPr kumimoji="0" lang="en-US"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228" pitchFamily="2" charset="2"/>
                <a:ea typeface="Times New Roman" pitchFamily="18" charset="0"/>
                <a:cs typeface="QCF_P228" pitchFamily="2" charset="2"/>
              </a:rPr>
              <a:t> </a:t>
            </a:r>
            <a:r>
              <a:rPr kumimoji="0" lang="en-US"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228" pitchFamily="2" charset="2"/>
                <a:ea typeface="Times New Roman" pitchFamily="18" charset="0"/>
                <a:cs typeface="Arabic Transparent" pitchFamily="2" charset="-78"/>
              </a:rPr>
              <a:t>﴾</a:t>
            </a:r>
            <a:endParaRPr kumimoji="0" lang="en-US"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37889" name="Rectangle 1"/>
          <p:cNvSpPr>
            <a:spLocks noChangeArrowheads="1"/>
          </p:cNvSpPr>
          <p:nvPr/>
        </p:nvSpPr>
        <p:spPr bwMode="auto">
          <a:xfrm>
            <a:off x="288032" y="1332026"/>
            <a:ext cx="8676456" cy="4699159"/>
          </a:xfrm>
          <a:prstGeom prst="roundRect">
            <a:avLst/>
          </a:prstGeom>
          <a:solidFill>
            <a:schemeClr val="bg1">
              <a:alpha val="55000"/>
            </a:schemeClr>
          </a:solidFill>
          <a:ln w="9525">
            <a:noFill/>
            <a:miter lim="800000"/>
            <a:headEnd/>
            <a:tailEnd/>
          </a:ln>
          <a:effectLst/>
        </p:spPr>
        <p:txBody>
          <a:bodyPr vert="horz" wrap="square" lIns="91440" tIns="45720" rIns="91440" bIns="45720" numCol="1" anchor="ctr" anchorCtr="0" compatLnSpc="1">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Calibri" pitchFamily="34" charset="0"/>
                <a:ea typeface="Calibri" pitchFamily="34" charset="0"/>
                <a:cs typeface="Traditional Arabic" pitchFamily="2" charset="-78"/>
              </a:rPr>
              <a:t>بَارَكَ اللهُ لِيْ وَلَكُمْ بِالْقُرْآنِ الْعَظِيْمِ، وَنَفَعَنِيْ وَإِيَّاكُمْ بِمَا فِيْهِ مِنَ الآيَاتِ وَالذِّكْرِ الْحَكِيْمِ، وَتَقَبَّلَ مِنِّيْ وَمِنْكُمْ تِلاَوَتَهُ إِنَّهُ هُوَ السَّمِيْعُ الْعَلِيْمُ. أَقُوْلُ قَوْلِيْ هَذَا وَأَسْتَغْفِرُ اللهَ الْعَظِيْمَ لِيْ وَلَكُمْ وَلِسَآئِرِ الْمُسْلِمِيْنَ وَالْمُسْلِمَاتِ وَالْمُؤْمِنِيْنَ وَالْمُؤْمِنَاتِ الأَحْيَاءِ مِنْهُمْ وَالأَمْوَاتِ، فَاسْتَغْفِرُوْهُ إِنَّهُ هُوَ الْغَفُوْرُ الرَّحِيْمُ.</a:t>
            </a:r>
            <a:endPar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
        <p:nvSpPr>
          <p:cNvPr id="11" name="Slide Number Placeholder 10"/>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26</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Slide Number Placeholder 11"/>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27</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428596" y="2283837"/>
            <a:ext cx="8358246" cy="2585323"/>
          </a:xfrm>
          <a:prstGeom prst="rect">
            <a:avLst/>
          </a:prstGeom>
        </p:spPr>
        <p:txBody>
          <a:bodyPr wrap="square">
            <a:spAutoFit/>
          </a:bodyPr>
          <a:lstStyle/>
          <a:p>
            <a:pPr lvl="0" algn="ctr" rtl="1" fontAlgn="base">
              <a:lnSpc>
                <a:spcPct val="150000"/>
              </a:lnSpc>
              <a:spcBef>
                <a:spcPct val="0"/>
              </a:spcBef>
              <a:spcAft>
                <a:spcPct val="0"/>
              </a:spcAft>
            </a:pPr>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a:ea typeface="SimSun" pitchFamily="2" charset="-122"/>
                <a:cs typeface="Traditional Arabic" pitchFamily="2" charset="-78"/>
              </a:rPr>
              <a:t>اَلْحَمْدُ لِلّهِ نَحْمَدُهُ وَنَسْتَعِيْنُهُ وَنَسْتَغْفِرُهُ وَنُؤْمِنُ بِهِ وَنَتَوَكَّلُ عَلَيْهِ </a:t>
            </a:r>
          </a:p>
          <a:p>
            <a:pPr lvl="0" algn="ctr" rtl="1" fontAlgn="base">
              <a:lnSpc>
                <a:spcPct val="150000"/>
              </a:lnSpc>
              <a:spcBef>
                <a:spcPct val="0"/>
              </a:spcBef>
              <a:spcAft>
                <a:spcPct val="0"/>
              </a:spcAft>
            </a:pPr>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a:ea typeface="SimSun" pitchFamily="2" charset="-122"/>
                <a:cs typeface="Traditional Arabic" pitchFamily="2" charset="-78"/>
              </a:rPr>
              <a:t>وَنَعُوْذُُ بِاللهِ مِنْ شُرُوْرِ أَنْفُسِنَا وَمِنْ سَيِّئَاتِ أَعْمَالِنَا </a:t>
            </a:r>
            <a:endParaRPr kumimoji="0" lang="en-US"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a:ea typeface="SimSun" pitchFamily="2" charset="-122"/>
              <a:cs typeface="Traditional Arabic" pitchFamily="2" charset="-78"/>
            </a:endParaRPr>
          </a:p>
          <a:p>
            <a:pPr lvl="0" algn="ctr" rtl="1" fontAlgn="base">
              <a:lnSpc>
                <a:spcPct val="150000"/>
              </a:lnSpc>
              <a:spcBef>
                <a:spcPct val="0"/>
              </a:spcBef>
              <a:spcAft>
                <a:spcPct val="0"/>
              </a:spcAft>
            </a:pPr>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a:ea typeface="SimSun" pitchFamily="2" charset="-122"/>
                <a:cs typeface="Traditional Arabic" pitchFamily="2" charset="-78"/>
              </a:rPr>
              <a:t>مَنْ يَهْدِهِ اللهُ فَلاَ مُضِلَّ لَهُ وَمَنْ يُضْلِلْهُ فَلاَ هَادِيَ لَهُ. </a:t>
            </a:r>
            <a:endPar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28</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1" name="Rectangle 10"/>
          <p:cNvSpPr/>
          <p:nvPr/>
        </p:nvSpPr>
        <p:spPr>
          <a:xfrm>
            <a:off x="0" y="3789040"/>
            <a:ext cx="9144000" cy="1584176"/>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Rectangle 11"/>
          <p:cNvSpPr/>
          <p:nvPr/>
        </p:nvSpPr>
        <p:spPr>
          <a:xfrm>
            <a:off x="323528" y="1671915"/>
            <a:ext cx="8501122" cy="1754326"/>
          </a:xfrm>
          <a:prstGeom prst="rect">
            <a:avLst/>
          </a:prstGeom>
        </p:spPr>
        <p:txBody>
          <a:bodyPr wrap="square">
            <a:spAutoFit/>
          </a:bodyPr>
          <a:lstStyle/>
          <a:p>
            <a:pPr lvl="0" algn="ctr" rtl="1" fontAlgn="base">
              <a:lnSpc>
                <a:spcPct val="150000"/>
              </a:lnSpc>
              <a:spcBef>
                <a:spcPct val="0"/>
              </a:spcBef>
              <a:spcAft>
                <a:spcPct val="0"/>
              </a:spcAft>
            </a:pPr>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Times New Roman" pitchFamily="18" charset="0"/>
                <a:ea typeface="SimSun" pitchFamily="2" charset="-122"/>
                <a:cs typeface="Traditional Arabic" pitchFamily="2" charset="-78"/>
              </a:rPr>
              <a:t>أَشْهَدُ أَنْ لاَّ اِلَهَ إِلاَّ اللهُ وَحْدَهُ لآ شَرِيْكَ لَهُ، </a:t>
            </a:r>
          </a:p>
          <a:p>
            <a:pPr lvl="0" algn="ctr" rtl="1" fontAlgn="base">
              <a:lnSpc>
                <a:spcPct val="150000"/>
              </a:lnSpc>
              <a:spcBef>
                <a:spcPct val="0"/>
              </a:spcBef>
              <a:spcAft>
                <a:spcPct val="0"/>
              </a:spcAft>
            </a:pPr>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Times New Roman" pitchFamily="18" charset="0"/>
                <a:ea typeface="SimSun" pitchFamily="2" charset="-122"/>
                <a:cs typeface="Traditional Arabic" pitchFamily="2" charset="-78"/>
              </a:rPr>
              <a:t>وَأَشْهَدُ أَنَّ سَيِّدَنَا وَنَبِيَّنَا مُحَمَّدًا عَبْدُهُ وَرَسُوْلُهُ سَيِّدُ الْخَلاَئِقِ وَالْبَشَرِ </a:t>
            </a:r>
            <a:endPar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29</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539552" y="3933056"/>
            <a:ext cx="8280920" cy="1323439"/>
          </a:xfrm>
          <a:prstGeom prst="rect">
            <a:avLst/>
          </a:prstGeom>
        </p:spPr>
        <p:txBody>
          <a:bodyPr wrap="square">
            <a:spAutoFit/>
          </a:bodyPr>
          <a:lstStyle/>
          <a:p>
            <a:pPr algn="just">
              <a:defRPr/>
            </a:pP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Aku</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bersaksi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bahawa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tiada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tuhan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yang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disembah</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melainkan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Allah yang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Maha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Esa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tiada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sekutu</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bagi-Nya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Aku</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juga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bersaksi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bahawa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penghulu</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Nabi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Muhammad SAW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adalah</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hamba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rasul-Nya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penghulu</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segala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makhluk</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manusia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t>
            </a:r>
            <a:endParaRPr lang="en-US" sz="2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5000"/>
            <a:lum/>
          </a:blip>
          <a:srcRect/>
          <a:stretch>
            <a:fillRect l="-15000" r="-15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3500430" y="1214422"/>
            <a:ext cx="2011641" cy="584775"/>
          </a:xfrm>
          <a:prstGeom prst="rect">
            <a:avLst/>
          </a:prstGeom>
        </p:spPr>
        <p:txBody>
          <a:bodyPr wrap="none">
            <a:spAutoFit/>
          </a:bodyPr>
          <a:lstStyle/>
          <a:p>
            <a:r>
              <a:rPr lang="en-US" sz="3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a typeface="Times New Roman" pitchFamily="18" charset="0"/>
                <a:cs typeface="Times New Roman" pitchFamily="18" charset="0"/>
              </a:rPr>
              <a:t>SYAHADAH</a:t>
            </a:r>
            <a:endParaRPr lang="en-US" sz="32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ndParaRPr>
          </a:p>
        </p:txBody>
      </p:sp>
      <p:sp>
        <p:nvSpPr>
          <p:cNvPr id="13" name="Slide Number Placeholder 12"/>
          <p:cNvSpPr>
            <a:spLocks noGrp="1"/>
          </p:cNvSpPr>
          <p:nvPr>
            <p:ph type="sldNum" sz="quarter" idx="12"/>
          </p:nvPr>
        </p:nvSpPr>
        <p:spPr>
          <a:xfrm>
            <a:off x="8174736" y="6231592"/>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Rectangle 18"/>
          <p:cNvSpPr/>
          <p:nvPr/>
        </p:nvSpPr>
        <p:spPr>
          <a:xfrm>
            <a:off x="323528" y="2785135"/>
            <a:ext cx="8496944" cy="1685077"/>
          </a:xfrm>
          <a:prstGeom prst="rect">
            <a:avLst/>
          </a:prstGeom>
        </p:spPr>
        <p:txBody>
          <a:bodyPr wrap="square">
            <a:spAutoFit/>
          </a:bodyPr>
          <a:lstStyle/>
          <a:p>
            <a:pPr algn="ctr" rtl="1">
              <a:lnSpc>
                <a:spcPct val="150000"/>
              </a:lnSpc>
            </a:pPr>
            <a:r>
              <a:rPr lang="ar-SA" sz="36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rPr>
              <a:t>أَشهَدُ أَنْ لاَ إِلَهَ إِلاَّ اللهُ وَحدَهُ لاَ شَرِيكَ لَهُ، </a:t>
            </a:r>
          </a:p>
          <a:p>
            <a:pPr algn="ctr" rtl="1">
              <a:lnSpc>
                <a:spcPct val="150000"/>
              </a:lnSpc>
            </a:pPr>
            <a:r>
              <a:rPr lang="ar-SA" sz="36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rPr>
              <a:t>وَأَشهَدُ أَنَّ مُحَمَّدًا عَبدُهُ وَرَسُولُهُ؛ </a:t>
            </a:r>
            <a:endParaRPr lang="en-US" sz="36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0" name="Rectangle 9"/>
          <p:cNvSpPr/>
          <p:nvPr/>
        </p:nvSpPr>
        <p:spPr>
          <a:xfrm>
            <a:off x="0" y="3501008"/>
            <a:ext cx="9144000" cy="1008112"/>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Rectangle 11"/>
          <p:cNvSpPr/>
          <p:nvPr/>
        </p:nvSpPr>
        <p:spPr>
          <a:xfrm>
            <a:off x="323528" y="1484784"/>
            <a:ext cx="8501122" cy="1754326"/>
          </a:xfrm>
          <a:prstGeom prst="rect">
            <a:avLst/>
          </a:prstGeom>
        </p:spPr>
        <p:txBody>
          <a:bodyPr wrap="square">
            <a:spAutoFit/>
          </a:bodyPr>
          <a:lstStyle/>
          <a:p>
            <a:pPr lvl="0" algn="ctr" rtl="1" fontAlgn="base">
              <a:lnSpc>
                <a:spcPct val="150000"/>
              </a:lnSpc>
              <a:spcBef>
                <a:spcPct val="0"/>
              </a:spcBef>
              <a:spcAft>
                <a:spcPct val="0"/>
              </a:spcAft>
            </a:pPr>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Times New Roman" pitchFamily="18" charset="0"/>
                <a:ea typeface="SimSun" pitchFamily="2" charset="-122"/>
                <a:cs typeface="Traditional Arabic" pitchFamily="2" charset="-78"/>
              </a:rPr>
              <a:t>اَللّهُمَّ صَلِّ وَسَلِّمْ وَبَارِكْ عَلَى سَيِّدِنَا وَنَبِيِّنَا مُحَمَّدٍ </a:t>
            </a:r>
          </a:p>
          <a:p>
            <a:pPr lvl="0" algn="ctr" rtl="1" fontAlgn="base">
              <a:lnSpc>
                <a:spcPct val="150000"/>
              </a:lnSpc>
              <a:spcBef>
                <a:spcPct val="0"/>
              </a:spcBef>
              <a:spcAft>
                <a:spcPct val="0"/>
              </a:spcAft>
            </a:pPr>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Times New Roman" pitchFamily="18" charset="0"/>
                <a:ea typeface="SimSun" pitchFamily="2" charset="-122"/>
                <a:cs typeface="Traditional Arabic" pitchFamily="2" charset="-78"/>
              </a:rPr>
              <a:t>وَعَلَى آلِهِ وَصَحْبِهِ أَجْمَعِيْنَ</a:t>
            </a:r>
            <a:endPar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30</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539552" y="3645024"/>
            <a:ext cx="8280920" cy="707886"/>
          </a:xfrm>
          <a:prstGeom prst="rect">
            <a:avLst/>
          </a:prstGeom>
        </p:spPr>
        <p:txBody>
          <a:bodyPr wrap="square">
            <a:spAutoFit/>
          </a:bodyPr>
          <a:lstStyle/>
          <a:p>
            <a:pPr algn="just">
              <a:defRPr/>
            </a:pP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Ya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Allah,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berilah</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selawat</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sejahtera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berkat</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atas</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penghulu</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Nabi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kami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Muhammad SAW,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kaum</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keluarga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serta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para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sahabat</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baginda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
            </a:r>
            <a:endParaRPr lang="en-US" sz="2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2" name="Rectangle 11"/>
          <p:cNvSpPr/>
          <p:nvPr/>
        </p:nvSpPr>
        <p:spPr>
          <a:xfrm>
            <a:off x="0" y="3356992"/>
            <a:ext cx="9144000" cy="1656184"/>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428596" y="1340768"/>
            <a:ext cx="8429684" cy="1938992"/>
          </a:xfrm>
          <a:prstGeom prst="rect">
            <a:avLst/>
          </a:prstGeom>
        </p:spPr>
        <p:txBody>
          <a:bodyPr wrap="square">
            <a:spAutoFit/>
          </a:bodyPr>
          <a:lstStyle/>
          <a:p>
            <a:pPr algn="just" rtl="1"/>
            <a:r>
              <a:rPr lang="ar-SA" sz="40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rPr>
              <a:t>أَمَّا بَعْدُ فَيَا عِبَادَ اللهِ، إِتَّقُوْا اللهَ وَكُوْنُوْا مَعَ الصَّادِقِيْنَ. وَاعْلَمُوْا أَنَّ اللهَ سُبْحَانَهُ وَتَعَالىَ أَمَرَكُمْ بِأَمْرٍ بَدَأَ فِيْهِ بِنَفْسِهِ وَثَنَّى بِمَلآئِكَتِهِ الْمُسَبِّحَةِ بِقُدْسِهِ. فَقَالَ اللهُ تَعَالىَ مُخْبِرًا وَآمِرًا </a:t>
            </a:r>
            <a:r>
              <a:rPr lang="en-US" sz="40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rPr>
              <a:t>:</a:t>
            </a:r>
            <a:endParaRPr lang="en-US" sz="40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endParaRPr>
          </a:p>
        </p:txBody>
      </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31</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395536" y="5169386"/>
            <a:ext cx="8429684" cy="707886"/>
          </a:xfrm>
          <a:prstGeom prst="rect">
            <a:avLst/>
          </a:prstGeom>
        </p:spPr>
        <p:txBody>
          <a:bodyPr wrap="square">
            <a:spAutoFit/>
          </a:bodyPr>
          <a:lstStyle/>
          <a:p>
            <a:pPr algn="just" rtl="1"/>
            <a:r>
              <a:rPr lang="ar-SA" sz="40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rPr>
              <a:t>اللَّهُمَّ صَلِّ وَسَلِّمْ عَلَى سَيِّدِنَا مُحَمَّدٍ وَعَلَى آل سَيِّدِنَا مُحَمَّدٍ</a:t>
            </a:r>
            <a:endParaRPr lang="en-US" sz="40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endParaRPr>
          </a:p>
        </p:txBody>
      </p:sp>
      <p:sp>
        <p:nvSpPr>
          <p:cNvPr id="10241" name="Rectangle 1"/>
          <p:cNvSpPr>
            <a:spLocks noChangeArrowheads="1"/>
          </p:cNvSpPr>
          <p:nvPr/>
        </p:nvSpPr>
        <p:spPr bwMode="auto">
          <a:xfrm>
            <a:off x="395536" y="3293474"/>
            <a:ext cx="8568952" cy="1685077"/>
          </a:xfrm>
          <a:prstGeom prst="rect">
            <a:avLst/>
          </a:prstGeom>
          <a:noFill/>
          <a:ln w="9525">
            <a:noFill/>
            <a:miter lim="800000"/>
            <a:headEnd/>
            <a:tailEnd/>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ar-SA" sz="3600" i="0" u="none" strike="noStrike" normalizeH="0" baseline="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QCF_P426" pitchFamily="2" charset="2"/>
                <a:ea typeface="Times New Roman" pitchFamily="18" charset="0"/>
                <a:cs typeface="QCF_P426" pitchFamily="2" charset="2"/>
              </a:rPr>
              <a:t>ﭲ ﭳ ﭴ ﭵ ﭶ ﭷ ﭸ ﭹ ﭺ ﭻ ﭼ ﭽ ﭾ ﭿ</a:t>
            </a:r>
            <a:r>
              <a:rPr kumimoji="0" lang="en-US" sz="3600" i="0" u="none" strike="noStrike" normalizeH="0" baseline="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QCF_P426" pitchFamily="2" charset="2"/>
                <a:ea typeface="Times New Roman" pitchFamily="18" charset="0"/>
                <a:cs typeface="QCF_P426" pitchFamily="2" charset="2"/>
              </a:rPr>
              <a:t> </a:t>
            </a:r>
            <a:endParaRPr kumimoji="0" lang="en-US" sz="3200" i="0" u="none" strike="noStrike" normalizeH="0" baseline="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2" name="Rectangle 11"/>
          <p:cNvSpPr/>
          <p:nvPr/>
        </p:nvSpPr>
        <p:spPr>
          <a:xfrm>
            <a:off x="0" y="4509120"/>
            <a:ext cx="9144000" cy="1296144"/>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357158" y="1195005"/>
            <a:ext cx="8501122" cy="3170099"/>
          </a:xfrm>
          <a:prstGeom prst="rect">
            <a:avLst/>
          </a:prstGeom>
        </p:spPr>
        <p:txBody>
          <a:bodyPr wrap="square">
            <a:spAutoFit/>
          </a:bodyPr>
          <a:lstStyle/>
          <a:p>
            <a:pPr lvl="0" algn="just" rtl="1" fontAlgn="base">
              <a:spcBef>
                <a:spcPct val="0"/>
              </a:spcBef>
              <a:spcAft>
                <a:spcPct val="0"/>
              </a:spcAft>
            </a:pPr>
            <a:r>
              <a:rPr kumimoji="0" lang="ar-SA" altLang="zh-CN" sz="40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a:ea typeface="SimSun" pitchFamily="2" charset="-122"/>
                <a:cs typeface="Traditional Arabic" pitchFamily="2" charset="-78"/>
              </a:rPr>
              <a:t>وَارْضَ اللّهُمَّ عَنِ الأَرْبَعَةِ الْخُلَفَاءِ الرَّاشِدِيْنَ سَادَاتِنَا أَبِى بَكْرٍ وَعُمَرَ وَعُثْمَانَ وَعَلِىٍّ بْنِ أَبِى طَالِبٍ، وَعَنْ أَزْوَاجِ نَبِيِّنَا الْمُطَهَّرَاتِ مِنَ الأَدْنَاسِ وَعَنْ أَهْلِ بَيْتِهِ وَقَرَابَتِهِ وَعَنْ سَائِرِ الصَّحَابَةِ الأَكْرَمِيْنَ وَالتَّابِعِيْنَ وَمَنْ تَبِعَهُمْ بِإِحْسَانٍ إِلَى يَوْمِ الدِّيْنِ. وَارْضَ عَنَّا بِرَحْمَتِكَ يَا أَرْحَمَ الرَّاحِمِيْنَ.</a:t>
            </a:r>
            <a:endParaRPr kumimoji="0" lang="ar-SA" altLang="zh-CN" sz="40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
        <p:nvSpPr>
          <p:cNvPr id="13" name="Slide Number Placeholder 12"/>
          <p:cNvSpPr>
            <a:spLocks noGrp="1"/>
          </p:cNvSpPr>
          <p:nvPr>
            <p:ph type="sldNum" sz="quarter" idx="12"/>
          </p:nvPr>
        </p:nvSpPr>
        <p:spPr>
          <a:xfrm>
            <a:off x="8174736" y="630932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32</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467544" y="4481825"/>
            <a:ext cx="8352928" cy="1323439"/>
          </a:xfrm>
          <a:prstGeom prst="rect">
            <a:avLst/>
          </a:prstGeom>
        </p:spPr>
        <p:txBody>
          <a:bodyPr wrap="square">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Ya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Allah,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kurniakanlah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keredaan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kepada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empat</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orang</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khulafa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ar-Rasyidin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Saidina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Abu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Bakar</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Umar</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Usman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Ali bin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Abi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Talib</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Isteri-isteri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Nabi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yang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suci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ahli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keluarga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seluruh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sahabat</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serta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para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tabiin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Juga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redhailah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kami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sekalian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wahai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Tuhan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Yang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Maha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Penyayang</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t>
            </a:r>
            <a:endParaRPr lang="en-GB" sz="2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1" name="Rectangle 10"/>
          <p:cNvSpPr/>
          <p:nvPr/>
        </p:nvSpPr>
        <p:spPr>
          <a:xfrm>
            <a:off x="0" y="1772816"/>
            <a:ext cx="9144000" cy="4248472"/>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0932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33</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611560" y="1772816"/>
            <a:ext cx="7920880" cy="4154984"/>
          </a:xfrm>
          <a:prstGeom prst="rect">
            <a:avLst/>
          </a:prstGeom>
        </p:spPr>
        <p:txBody>
          <a:bodyPr wrap="square">
            <a:spAutoFit/>
          </a:bodyPr>
          <a:lstStyle/>
          <a:p>
            <a:pPr algn="ctr">
              <a:lnSpc>
                <a:spcPct val="150000"/>
              </a:lnSpc>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Sempena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pembentangan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Bajet</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2017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hari</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maka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mimbar</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ingin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mengambil</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kesempatan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mengajak</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sidang</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Jumaat</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sekalian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sama-sama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mendoakan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agar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kerajaan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terus</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melakar</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inisiatif</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arah</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memastikan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kesejahte­raan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rakyat</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terjamin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dapat</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mengurangkan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beberapa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masalah</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rakyat</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kritikal</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terutamanya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peningkatan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beban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kewangan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tidak</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menentu</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Semoga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bajet</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kali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menjadi</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bajet</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memenuhi</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aspirasi</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rakyat</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secara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keseluruhannya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Insya</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Allah.</a:t>
            </a:r>
            <a:endParaRPr lang="en-GB" sz="22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1" name="Rectangle 10"/>
          <p:cNvSpPr/>
          <p:nvPr/>
        </p:nvSpPr>
        <p:spPr>
          <a:xfrm>
            <a:off x="0" y="3429000"/>
            <a:ext cx="9144000" cy="1296144"/>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Rectangle 11"/>
          <p:cNvSpPr/>
          <p:nvPr/>
        </p:nvSpPr>
        <p:spPr>
          <a:xfrm>
            <a:off x="827584" y="2060848"/>
            <a:ext cx="7776864" cy="1200329"/>
          </a:xfrm>
          <a:prstGeom prst="rect">
            <a:avLst/>
          </a:prstGeom>
        </p:spPr>
        <p:txBody>
          <a:bodyPr wrap="square">
            <a:spAutoFit/>
          </a:bodyPr>
          <a:lstStyle/>
          <a:p>
            <a:pPr algn="ctr" rtl="1"/>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charset="2"/>
                <a:ea typeface="SimSun" pitchFamily="2" charset="-122"/>
                <a:cs typeface="Traditional Arabic" pitchFamily="2" charset="-78"/>
              </a:rPr>
              <a:t>اَللّهُمَّ اغْفِرْ لِلْمُسْلِمِيْنَ وَالْمُسْلِمَاتِ وَالْمُؤْمِنِيْنَ وَالْمُؤْمِنَاتِ </a:t>
            </a:r>
          </a:p>
          <a:p>
            <a:pPr algn="ctr" rtl="1"/>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charset="2"/>
                <a:ea typeface="SimSun" pitchFamily="2" charset="-122"/>
                <a:cs typeface="Traditional Arabic" pitchFamily="2" charset="-78"/>
              </a:rPr>
              <a:t>الأَحْيَاءِ مِنْهُمْ وَالأَمْوَاتِ </a:t>
            </a:r>
            <a:endParaRPr lang="en-US" sz="36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13" name="Slide Number Placeholder 12"/>
          <p:cNvSpPr>
            <a:spLocks noGrp="1"/>
          </p:cNvSpPr>
          <p:nvPr>
            <p:ph type="sldNum" sz="quarter" idx="12"/>
          </p:nvPr>
        </p:nvSpPr>
        <p:spPr>
          <a:xfrm>
            <a:off x="8174736" y="630932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34</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611560" y="3645024"/>
            <a:ext cx="7920880" cy="707886"/>
          </a:xfrm>
          <a:prstGeom prst="rect">
            <a:avLst/>
          </a:prstGeom>
        </p:spPr>
        <p:txBody>
          <a:bodyPr wrap="square">
            <a:spAutoFit/>
          </a:bodyPr>
          <a:lstStyle/>
          <a:p>
            <a:pPr algn="ctr">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Ya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Allah,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ampunkanlah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dosa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golongan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muslimin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muslimat</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sama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ada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yang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masih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hidup</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atau</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yang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telah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meninggal</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dunia</a:t>
            </a:r>
            <a:endParaRPr lang="en-GB" sz="2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3" name="Rectangle 12"/>
          <p:cNvSpPr/>
          <p:nvPr/>
        </p:nvSpPr>
        <p:spPr>
          <a:xfrm>
            <a:off x="0" y="3933056"/>
            <a:ext cx="9144000" cy="1296144"/>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214282" y="1674674"/>
            <a:ext cx="8643998" cy="1754326"/>
          </a:xfrm>
          <a:prstGeom prst="rect">
            <a:avLst/>
          </a:prstGeom>
        </p:spPr>
        <p:txBody>
          <a:bodyPr wrap="square">
            <a:spAutoFit/>
          </a:bodyPr>
          <a:lstStyle/>
          <a:p>
            <a:pPr algn="ctr" rtl="1"/>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a typeface="SimSun" pitchFamily="2" charset="-122"/>
                <a:cs typeface="Traditional Arabic" pitchFamily="2" charset="-78"/>
              </a:rPr>
              <a:t>اَللّهُمَّ أَنْزِلِ الرَّحْمَةَ عَلَى السَّلاَطِيْنِ الْكِرَامِ، </a:t>
            </a:r>
            <a:endParaRPr kumimoji="0" lang="en-US"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a typeface="SimSun" pitchFamily="2" charset="-122"/>
              <a:cs typeface="Traditional Arabic" pitchFamily="2" charset="-78"/>
            </a:endParaRPr>
          </a:p>
          <a:p>
            <a:pPr algn="ctr" rtl="1"/>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a typeface="SimSun" pitchFamily="2" charset="-122"/>
                <a:cs typeface="Traditional Arabic" pitchFamily="2" charset="-78"/>
              </a:rPr>
              <a:t>وَجَمِيْعِ الْمُسْلِمِيْنَ الْعِظَامِ، </a:t>
            </a:r>
            <a:endParaRPr kumimoji="0" lang="en-US"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a typeface="SimSun" pitchFamily="2" charset="-122"/>
              <a:cs typeface="Traditional Arabic" pitchFamily="2" charset="-78"/>
            </a:endParaRPr>
          </a:p>
          <a:p>
            <a:pPr algn="ctr" rtl="1"/>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a typeface="SimSun" pitchFamily="2" charset="-122"/>
                <a:cs typeface="Traditional Arabic" pitchFamily="2" charset="-78"/>
              </a:rPr>
              <a:t>الَّذِيْنَ قَضَوْا بِالْحَقِّ وَبِهِ كَانُوْا يَعْدِلُوْنَ.</a:t>
            </a:r>
            <a:endParaRPr lang="en-US" sz="36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12" name="Slide Number Placeholder 11"/>
          <p:cNvSpPr>
            <a:spLocks noGrp="1"/>
          </p:cNvSpPr>
          <p:nvPr>
            <p:ph type="sldNum" sz="quarter" idx="12"/>
          </p:nvPr>
        </p:nvSpPr>
        <p:spPr>
          <a:xfrm>
            <a:off x="8174736" y="630932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35</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1187624" y="4005064"/>
            <a:ext cx="6696744" cy="1015663"/>
          </a:xfrm>
          <a:prstGeom prst="rect">
            <a:avLst/>
          </a:prstGeom>
        </p:spPr>
        <p:txBody>
          <a:bodyPr wrap="square">
            <a:spAutoFit/>
          </a:bodyPr>
          <a:lstStyle/>
          <a:p>
            <a:pPr algn="ctr">
              <a:defRPr/>
            </a:pP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Ya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Allah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anugerahkanlah</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rahmat</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ke</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atas</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Raja-raja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kami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pemimpin-pemimpin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kami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yang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melaksanakan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kebenaran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menegakkan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keadilan</a:t>
            </a:r>
            <a:endParaRPr lang="en-US" sz="2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4" cstate="print"/>
            <a:stretch>
              <a:fillRect/>
            </a:stretch>
          </p:blipFill>
          <p:spPr>
            <a:xfrm>
              <a:off x="0" y="0"/>
              <a:ext cx="9144000" cy="1000108"/>
            </a:xfrm>
            <a:prstGeom prst="rect">
              <a:avLst/>
            </a:prstGeom>
          </p:spPr>
        </p:pic>
        <p:pic>
          <p:nvPicPr>
            <p:cNvPr id="7" name="Picture 6"/>
            <p:cNvPicPr>
              <a:picLocks noChangeAspect="1"/>
            </p:cNvPicPr>
            <p:nvPr/>
          </p:nvPicPr>
          <p:blipFill>
            <a:blip r:embed="rId5"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214282" y="1124744"/>
            <a:ext cx="8643998" cy="3170099"/>
          </a:xfrm>
          <a:prstGeom prst="rect">
            <a:avLst/>
          </a:prstGeom>
        </p:spPr>
        <p:txBody>
          <a:bodyPr wrap="square">
            <a:spAutoFit/>
          </a:bodyPr>
          <a:lstStyle/>
          <a:p>
            <a:pPr algn="just" rtl="1"/>
            <a:r>
              <a:rPr kumimoji="0" lang="ar-SA" altLang="zh-CN" sz="4000" i="0" u="none" strike="noStrike" normalizeH="0" baseline="0" dirty="0" smtClean="0">
                <a:ln w="18415" cmpd="sng">
                  <a:solidFill>
                    <a:schemeClr val="bg1"/>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b Naskh" charset="2"/>
                <a:ea typeface="SimSun" pitchFamily="2" charset="-122"/>
                <a:cs typeface="Traditional Arabic" pitchFamily="2" charset="-78"/>
              </a:rPr>
              <a:t>اَللّهُمَّ أَنْزِلِ الرَّحْمَةَ وَالسَّكِيْنَةَ وَالسَّلاَمَةَ وَالْعَافِيَةَ عَلَى مَلِكِنَا، </a:t>
            </a:r>
            <a:r>
              <a:rPr kumimoji="0" lang="ar-SA" altLang="zh-CN" sz="4000" i="0" u="none" strike="noStrike" normalizeH="0" baseline="0" dirty="0" smtClean="0">
                <a:ln>
                  <a:solidFill>
                    <a:srgbClr val="0000FF"/>
                  </a:solidFill>
                </a:ln>
                <a:solidFill>
                  <a:srgbClr val="0000FF"/>
                </a:solidFill>
                <a:latin typeface="Arb Naskh" charset="2"/>
                <a:ea typeface="SimSun" pitchFamily="2" charset="-122"/>
                <a:cs typeface="Traditional Arabic" pitchFamily="2" charset="-78"/>
              </a:rPr>
              <a:t>سري فادوك </a:t>
            </a:r>
            <a:r>
              <a:rPr kumimoji="0" lang="ar-SA" altLang="zh-CN" sz="4000" i="0" u="none" strike="noStrike" normalizeH="0" baseline="0" dirty="0" smtClean="0">
                <a:ln>
                  <a:solidFill>
                    <a:srgbClr val="0000FF"/>
                  </a:solidFill>
                </a:ln>
                <a:solidFill>
                  <a:srgbClr val="0000FF"/>
                </a:solidFill>
                <a:latin typeface="Arb Naskh" charset="2"/>
                <a:ea typeface="SimSun" pitchFamily="2" charset="-122"/>
                <a:cs typeface="Jawi - Biasa" pitchFamily="2" charset="-78"/>
              </a:rPr>
              <a:t>بضيندا</a:t>
            </a:r>
            <a:r>
              <a:rPr kumimoji="0" lang="ar-SA" altLang="zh-CN" sz="4000" i="0" u="none" strike="noStrike" normalizeH="0" baseline="0" dirty="0" smtClean="0">
                <a:ln>
                  <a:solidFill>
                    <a:srgbClr val="0000FF"/>
                  </a:solidFill>
                </a:ln>
                <a:solidFill>
                  <a:srgbClr val="0000FF"/>
                </a:solidFill>
                <a:latin typeface="Arb Naskh" charset="2"/>
                <a:ea typeface="SimSun" pitchFamily="2" charset="-122"/>
                <a:cs typeface="Traditional Arabic" pitchFamily="2" charset="-78"/>
              </a:rPr>
              <a:t> </a:t>
            </a:r>
            <a:r>
              <a:rPr kumimoji="0" lang="ar-SA" altLang="zh-CN" sz="4000" i="0" u="none" strike="noStrike" normalizeH="0" baseline="0" dirty="0" smtClean="0">
                <a:ln>
                  <a:solidFill>
                    <a:srgbClr val="0000FF"/>
                  </a:solidFill>
                </a:ln>
                <a:solidFill>
                  <a:srgbClr val="0000FF"/>
                </a:solidFill>
                <a:latin typeface="Arb Naskh" charset="2"/>
                <a:ea typeface="SimSun" pitchFamily="2" charset="-122"/>
                <a:cs typeface="Jawi - Biasa" pitchFamily="2" charset="-78"/>
              </a:rPr>
              <a:t>يغ</a:t>
            </a:r>
            <a:r>
              <a:rPr kumimoji="0" lang="ar-SA" altLang="zh-CN" sz="4000" i="0" u="none" strike="noStrike" normalizeH="0" baseline="0" dirty="0" smtClean="0">
                <a:ln>
                  <a:solidFill>
                    <a:srgbClr val="0000FF"/>
                  </a:solidFill>
                </a:ln>
                <a:solidFill>
                  <a:srgbClr val="0000FF"/>
                </a:solidFill>
                <a:latin typeface="Arb Naskh" charset="2"/>
                <a:ea typeface="SimSun" pitchFamily="2" charset="-122"/>
                <a:cs typeface="Traditional Arabic" pitchFamily="2" charset="-78"/>
              </a:rPr>
              <a:t> دفرتوان </a:t>
            </a:r>
            <a:r>
              <a:rPr kumimoji="0" lang="ar-SA" altLang="zh-CN" sz="4000" i="0" u="none" strike="noStrike" normalizeH="0" baseline="0" dirty="0" smtClean="0">
                <a:ln>
                  <a:solidFill>
                    <a:srgbClr val="0000FF"/>
                  </a:solidFill>
                </a:ln>
                <a:solidFill>
                  <a:srgbClr val="0000FF"/>
                </a:solidFill>
                <a:latin typeface="Arb Naskh" charset="2"/>
                <a:ea typeface="SimSun" pitchFamily="2" charset="-122"/>
                <a:cs typeface="Jawi - Biasa" pitchFamily="2" charset="-78"/>
              </a:rPr>
              <a:t>اضوغ</a:t>
            </a:r>
            <a:r>
              <a:rPr kumimoji="0" lang="ar-SA" altLang="zh-CN" sz="4000" i="0" u="none" strike="noStrike" normalizeH="0" baseline="0" dirty="0" smtClean="0">
                <a:ln>
                  <a:solidFill>
                    <a:srgbClr val="0000FF"/>
                  </a:solidFill>
                </a:ln>
                <a:solidFill>
                  <a:srgbClr val="0000FF"/>
                </a:solidFill>
                <a:latin typeface="Arb Naskh" charset="2"/>
                <a:ea typeface="SimSun" pitchFamily="2" charset="-122"/>
                <a:cs typeface="Traditional Arabic" pitchFamily="2" charset="-78"/>
              </a:rPr>
              <a:t> مَوْلاَنَا الْمَلِكُ الْمُعْتَصِمُ بِاللهِ مُحِبُّ الدِّيْنِ توانكو الْحَاجَّ عَبْدَ الْحَلِيْمِ مُعَظَّمْ شَاهُ إِبْنَ الْمَرْحُوْمِ اَلْسُّلْطَانِ بَدْلِي شَاهُ</a:t>
            </a:r>
            <a:r>
              <a:rPr kumimoji="0" lang="ar-SA" altLang="zh-CN" sz="4000" i="0" u="none" strike="noStrike" normalizeH="0" baseline="0" dirty="0" smtClean="0">
                <a:ln>
                  <a:solidFill>
                    <a:schemeClr val="tx1"/>
                  </a:solidFill>
                </a:ln>
                <a:latin typeface="Arb Naskh" charset="2"/>
                <a:ea typeface="SimSun" pitchFamily="2" charset="-122"/>
                <a:cs typeface="Traditional Arabic" pitchFamily="2" charset="-78"/>
              </a:rPr>
              <a:t>، </a:t>
            </a:r>
            <a:r>
              <a:rPr kumimoji="0" lang="ar-SA" altLang="zh-CN" sz="4000" i="0" u="none" strike="noStrike" normalizeH="0" baseline="0" dirty="0" smtClean="0">
                <a:ln w="18415" cmpd="sng">
                  <a:solidFill>
                    <a:schemeClr val="bg1"/>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b Naskh" charset="2"/>
                <a:ea typeface="SimSun" pitchFamily="2" charset="-122"/>
                <a:cs typeface="Traditional Arabic" pitchFamily="2" charset="-78"/>
              </a:rPr>
              <a:t>راج فرمايسوري </a:t>
            </a:r>
            <a:r>
              <a:rPr kumimoji="0" lang="ar-SA" altLang="zh-CN" sz="4000" i="0" u="none" strike="noStrike" normalizeH="0" baseline="0" dirty="0" smtClean="0">
                <a:ln w="18415" cmpd="sng">
                  <a:solidFill>
                    <a:schemeClr val="bg1"/>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b Naskh" charset="2"/>
                <a:ea typeface="SimSun" pitchFamily="2" charset="-122"/>
                <a:cs typeface="Jawi - Biasa" pitchFamily="2" charset="-78"/>
              </a:rPr>
              <a:t>اضوغ </a:t>
            </a:r>
            <a:r>
              <a:rPr kumimoji="0" lang="ar-SA" altLang="zh-CN" sz="4000" i="0" u="none" strike="noStrike" normalizeH="0" baseline="0" dirty="0" smtClean="0">
                <a:ln>
                  <a:solidFill>
                    <a:srgbClr val="0000FF"/>
                  </a:solidFill>
                </a:ln>
                <a:solidFill>
                  <a:srgbClr val="0000FF"/>
                </a:solidFill>
                <a:latin typeface="Arb Naskh" charset="2"/>
                <a:ea typeface="SimSun" pitchFamily="2" charset="-122"/>
                <a:cs typeface="Traditional Arabic" pitchFamily="2" charset="-78"/>
              </a:rPr>
              <a:t>سلطانة حاجة حامينة</a:t>
            </a:r>
            <a:r>
              <a:rPr kumimoji="0" lang="ar-SA" altLang="zh-CN" sz="4000" i="0" u="none" strike="noStrike" normalizeH="0" baseline="0" dirty="0" smtClean="0">
                <a:ln>
                  <a:solidFill>
                    <a:schemeClr val="tx1"/>
                  </a:solidFill>
                </a:ln>
                <a:latin typeface="Arb Naskh" charset="2"/>
                <a:ea typeface="SimSun" pitchFamily="2" charset="-122"/>
                <a:cs typeface="Jawi - Biasa" pitchFamily="2" charset="-78"/>
              </a:rPr>
              <a:t> </a:t>
            </a:r>
            <a:r>
              <a:rPr lang="ar-SA" altLang="zh-CN" sz="4000" dirty="0" smtClean="0">
                <a:ln w="18415" cmpd="sng">
                  <a:solidFill>
                    <a:schemeClr val="bg1"/>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b Naskh" charset="2"/>
                <a:ea typeface="SimSun" pitchFamily="2" charset="-122"/>
                <a:cs typeface="Jawi - Biasa" pitchFamily="2" charset="-78"/>
              </a:rPr>
              <a:t>وَعَلَى كُلِّ بَنَاتِهِ وَقَرَابَتِهِ</a:t>
            </a:r>
            <a:r>
              <a:rPr lang="ar-SA" altLang="zh-CN" sz="4000" dirty="0" smtClean="0">
                <a:ln w="18415" cmpd="sng">
                  <a:solidFill>
                    <a:schemeClr val="bg1"/>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b Naskh" charset="2"/>
                <a:ea typeface="SimSun" pitchFamily="2" charset="-122"/>
                <a:cs typeface="Traditional Arabic" pitchFamily="2" charset="-78"/>
              </a:rPr>
              <a:t>.</a:t>
            </a:r>
            <a:endParaRPr lang="en-US" sz="4000" dirty="0">
              <a:ln w="18415" cmpd="sng">
                <a:solidFill>
                  <a:schemeClr val="bg1"/>
                </a:solidFill>
                <a:prstDash val="solid"/>
              </a:ln>
              <a:solidFill>
                <a:schemeClr val="bg1"/>
              </a:solidFill>
              <a:effectLst>
                <a:glow rad="101600">
                  <a:schemeClr val="tx1">
                    <a:alpha val="60000"/>
                  </a:schemeClr>
                </a:glow>
                <a:outerShdw blurRad="63500" dir="3600000" algn="tl" rotWithShape="0">
                  <a:srgbClr val="000000">
                    <a:alpha val="70000"/>
                  </a:srgbClr>
                </a:outerShdw>
              </a:effectLst>
            </a:endParaRPr>
          </a:p>
        </p:txBody>
      </p:sp>
      <p:sp>
        <p:nvSpPr>
          <p:cNvPr id="12" name="Slide Number Placeholder 11"/>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36</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395536" y="4365104"/>
            <a:ext cx="8424936" cy="2031325"/>
          </a:xfrm>
          <a:prstGeom prst="rect">
            <a:avLst/>
          </a:prstGeom>
        </p:spPr>
        <p:txBody>
          <a:bodyPr wrap="square">
            <a:spAutoFit/>
          </a:bodyPr>
          <a:lstStyle/>
          <a:p>
            <a:pPr algn="ctr">
              <a:defRPr/>
            </a:pP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Ya</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Allah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limpahkanlah</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rahmat</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ketenangan</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keselamatan</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dan</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kesihatan</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ke</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atas</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 Raja </a:t>
            </a:r>
            <a:r>
              <a:rPr lang="en-US" dirty="0" err="1" smtClean="0">
                <a:ln>
                  <a:solidFill>
                    <a:schemeClr val="bg1"/>
                  </a:solidFill>
                </a:ln>
                <a:solidFill>
                  <a:schemeClr val="bg1"/>
                </a:solidFill>
                <a:effectLst>
                  <a:glow rad="101600">
                    <a:schemeClr val="tx1">
                      <a:alpha val="60000"/>
                    </a:schemeClr>
                  </a:glow>
                </a:effectLst>
                <a:ea typeface="Arial Unicode MS" pitchFamily="34" charset="-128"/>
                <a:cs typeface="Arial" charset="0"/>
              </a:rPr>
              <a:t>kami</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a:t>
            </a:r>
          </a:p>
          <a:p>
            <a:pPr algn="ctr">
              <a:defRPr/>
            </a:pPr>
            <a:r>
              <a:rPr lang="en-US" dirty="0" smtClean="0">
                <a:ln>
                  <a:solidFill>
                    <a:srgbClr val="0000FF"/>
                  </a:solidFill>
                </a:ln>
                <a:solidFill>
                  <a:srgbClr val="0000FF"/>
                </a:solidFill>
                <a:ea typeface="Arial Unicode MS" pitchFamily="34" charset="-128"/>
                <a:cs typeface="Arial" charset="0"/>
              </a:rPr>
              <a:t>SERI PADUKA BAGINDA YANG DIPERTUAN AGONG MAULANA AL-MALIK </a:t>
            </a:r>
          </a:p>
          <a:p>
            <a:pPr algn="ctr">
              <a:defRPr/>
            </a:pPr>
            <a:r>
              <a:rPr lang="en-US" dirty="0" smtClean="0">
                <a:ln>
                  <a:solidFill>
                    <a:srgbClr val="0000FF"/>
                  </a:solidFill>
                </a:ln>
                <a:solidFill>
                  <a:srgbClr val="0000FF"/>
                </a:solidFill>
                <a:ea typeface="Arial Unicode MS" pitchFamily="34" charset="-128"/>
                <a:cs typeface="Arial" charset="0"/>
              </a:rPr>
              <a:t>AL-MU’TASIM BILLAHI MUHIBBUDIN TUANKU AL-HAJ ABD AL-HALIM MUADZZAM SHAH IBN AL-MARHUM AS-SULTAN BADLI SHAH</a:t>
            </a:r>
            <a:r>
              <a:rPr lang="en-US" dirty="0" smtClean="0">
                <a:ln>
                  <a:solidFill>
                    <a:schemeClr val="tx1"/>
                  </a:solidFill>
                </a:ln>
                <a:ea typeface="Arial Unicode MS" pitchFamily="34" charset="-128"/>
                <a:cs typeface="Arial" charset="0"/>
              </a:rPr>
              <a:t>,</a:t>
            </a:r>
          </a:p>
          <a:p>
            <a:pPr algn="ctr">
              <a:defRPr/>
            </a:pP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RAJA PERMAISURI AGONG </a:t>
            </a:r>
            <a:r>
              <a:rPr lang="en-US" dirty="0" smtClean="0">
                <a:ln>
                  <a:solidFill>
                    <a:srgbClr val="0000FF"/>
                  </a:solidFill>
                </a:ln>
                <a:solidFill>
                  <a:srgbClr val="0000FF"/>
                </a:solidFill>
                <a:ea typeface="Arial Unicode MS" pitchFamily="34" charset="-128"/>
                <a:cs typeface="Arial" charset="0"/>
              </a:rPr>
              <a:t>SULTANAH HAJAH HAMINAH </a:t>
            </a: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DAN</a:t>
            </a:r>
            <a:r>
              <a:rPr lang="en-US" dirty="0" smtClean="0">
                <a:ln>
                  <a:solidFill>
                    <a:schemeClr val="bg1"/>
                  </a:solidFill>
                </a:ln>
                <a:solidFill>
                  <a:schemeClr val="bg1"/>
                </a:solidFill>
                <a:ea typeface="Arial Unicode MS" pitchFamily="34" charset="-128"/>
                <a:cs typeface="Arial" charset="0"/>
              </a:rPr>
              <a:t> </a:t>
            </a:r>
          </a:p>
          <a:p>
            <a:pPr algn="ctr">
              <a:defRPr/>
            </a:pPr>
            <a:r>
              <a:rPr lang="en-US" dirty="0" smtClean="0">
                <a:ln>
                  <a:solidFill>
                    <a:schemeClr val="bg1"/>
                  </a:solidFill>
                </a:ln>
                <a:solidFill>
                  <a:schemeClr val="bg1"/>
                </a:solidFill>
                <a:effectLst>
                  <a:glow rad="101600">
                    <a:schemeClr val="tx1">
                      <a:alpha val="60000"/>
                    </a:schemeClr>
                  </a:glow>
                </a:effectLst>
                <a:ea typeface="Arial Unicode MS" pitchFamily="34" charset="-128"/>
                <a:cs typeface="Arial" charset="0"/>
              </a:rPr>
              <a:t>PUTERI-PUTERI SERTA KERABAT-KERABAT DI RAJA SEKALIAN.</a:t>
            </a:r>
            <a:endParaRPr lang="en-US" dirty="0">
              <a:ln>
                <a:solidFill>
                  <a:schemeClr val="bg1"/>
                </a:solidFill>
              </a:ln>
              <a:solidFill>
                <a:schemeClr val="bg1"/>
              </a:solidFill>
              <a:effectLst>
                <a:glow rad="101600">
                  <a:schemeClr val="tx1">
                    <a:alpha val="60000"/>
                  </a:schemeClr>
                </a:glow>
              </a:effectLst>
              <a:ea typeface="Arial Unicode MS" pitchFamily="34" charset="-128"/>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ou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0" name="Rectangle 9"/>
          <p:cNvSpPr/>
          <p:nvPr/>
        </p:nvSpPr>
        <p:spPr>
          <a:xfrm>
            <a:off x="0" y="3861048"/>
            <a:ext cx="9144000" cy="2088232"/>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611560" y="1306503"/>
            <a:ext cx="7992888" cy="2308324"/>
          </a:xfrm>
          <a:prstGeom prst="rect">
            <a:avLst/>
          </a:prstGeom>
        </p:spPr>
        <p:txBody>
          <a:bodyPr wrap="square">
            <a:spAutoFit/>
          </a:bodyPr>
          <a:lstStyle/>
          <a:p>
            <a:pPr lvl="0" algn="just" rtl="1" fontAlgn="base">
              <a:spcBef>
                <a:spcPct val="0"/>
              </a:spcBef>
              <a:spcAft>
                <a:spcPct val="0"/>
              </a:spcAft>
            </a:pPr>
            <a:r>
              <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charset="2"/>
                <a:ea typeface="SimSun" pitchFamily="2" charset="-122"/>
                <a:cs typeface="Traditional Arabic" pitchFamily="2" charset="-78"/>
              </a:rPr>
              <a:t>اَللّهُمَّ اجْعَلْ مَالِيْزِيَا وَسَائِرَ بِلاَدِ الْمُسْلِمِيْنَ طَيِّبَةً آمِنَةً مُطْمَئِنَّةً رَخِيَّةً.</a:t>
            </a:r>
            <a:r>
              <a:rPr lang="ar-SA" altLang="zh-CN" sz="36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charset="2"/>
                <a:ea typeface="SimSun" pitchFamily="2" charset="-122"/>
                <a:cs typeface="Traditional Arabic" pitchFamily="2" charset="-78"/>
              </a:rPr>
              <a:t> </a:t>
            </a:r>
            <a:r>
              <a:rPr lang="ar-SA" altLang="zh-CN" sz="36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b Naskh" charset="2"/>
                <a:ea typeface="SimSun" pitchFamily="2" charset="-122"/>
                <a:cs typeface="Traditional Arabic" pitchFamily="2" charset="-78"/>
              </a:rPr>
              <a:t>اللَّهُمَّ سَلِّمْ بِلاَدَنَا مِنَ المُفسِدِينَ وَطَهِّرهَا مِنَ المُتَطَرِّفِينَ وَوَفِّقنَا جَمِيعًا لِطَاعَتِكَ وَطَاعَةِ رَسُولِكَ مُحَمَّدٍ صَلَّى اللهُ عَلَيهِ وَسَلَّمَ وَطَاعَةِ مَن أَمَرتَنَا بِطَاعَتِهِ.</a:t>
            </a:r>
            <a:endParaRPr kumimoji="0" lang="ar-SA" altLang="zh-CN"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
        <p:nvSpPr>
          <p:cNvPr id="12" name="Slide Number Placeholder 11"/>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37</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Rectangle 12"/>
          <p:cNvSpPr/>
          <p:nvPr/>
        </p:nvSpPr>
        <p:spPr>
          <a:xfrm>
            <a:off x="467544" y="3933056"/>
            <a:ext cx="8280920" cy="1938992"/>
          </a:xfrm>
          <a:prstGeom prst="rect">
            <a:avLst/>
          </a:prstGeom>
        </p:spPr>
        <p:txBody>
          <a:bodyPr wrap="square">
            <a:spAutoFit/>
          </a:bodyPr>
          <a:lstStyle/>
          <a:p>
            <a:pPr algn="ctr">
              <a:defRPr/>
            </a:pP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Ya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Allah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jadikanlah</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Malaysia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seluruh</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negara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umat</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Islam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dalam</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keadaan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aman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tenang</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makmur</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Ya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Allah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selamatkan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negara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daripada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golongan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yang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melakukan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kerosakan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bersihkannya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daripada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golongan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yang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melampaui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batasan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perbaiki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jalan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dalam</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mentaati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-Mu,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Rasul</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-Mu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mereka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yang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engkau</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perintah</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mentaatinya</a:t>
            </a:r>
            <a:r>
              <a:rPr lang="en-US"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t>
            </a:r>
            <a:endParaRPr lang="en-US" sz="2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0" name="Rectangle 9"/>
          <p:cNvSpPr/>
          <p:nvPr/>
        </p:nvSpPr>
        <p:spPr>
          <a:xfrm>
            <a:off x="0" y="1844824"/>
            <a:ext cx="9144000" cy="3744416"/>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Slide Number Placeholder 11"/>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38</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Rectangle 12"/>
          <p:cNvSpPr/>
          <p:nvPr/>
        </p:nvSpPr>
        <p:spPr>
          <a:xfrm>
            <a:off x="467544" y="1844824"/>
            <a:ext cx="8280920" cy="3647152"/>
          </a:xfrm>
          <a:prstGeom prst="rect">
            <a:avLst/>
          </a:prstGeom>
        </p:spPr>
        <p:txBody>
          <a:bodyPr wrap="square">
            <a:spAutoFit/>
          </a:bodyPr>
          <a:lstStyle/>
          <a:p>
            <a:pPr algn="ctr">
              <a:lnSpc>
                <a:spcPct val="150000"/>
              </a:lnSpc>
              <a:defRPr/>
            </a:pP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Ya</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Allah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ya</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Tuhan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memohon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agar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dengan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rahmat</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perlindungan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-Mu,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negara</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ini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seluruh</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rakyatnya</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dikekalkan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dalam</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keamanan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kesejahteraan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p>
          <a:p>
            <a:pPr algn="ctr">
              <a:lnSpc>
                <a:spcPct val="150000"/>
              </a:lnSpc>
              <a:defRPr/>
            </a:pP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Tanamkanlah</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rasa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kasih</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sayang</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antara</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p>
          <a:p>
            <a:pPr algn="ctr">
              <a:lnSpc>
                <a:spcPct val="150000"/>
              </a:lnSpc>
              <a:defRPr/>
            </a:pP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Kekalkanlah</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perpaduan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kalangan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p>
          <a:p>
            <a:pPr algn="ctr">
              <a:lnSpc>
                <a:spcPct val="150000"/>
              </a:lnSpc>
              <a:defRPr/>
            </a:pP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Semoga</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dengannya</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sentiasa</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hidup</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aman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damai</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makmur</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selamat</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sepanjang</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US" sz="22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zaman</a:t>
            </a:r>
            <a:r>
              <a:rPr lang="en-US" sz="2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a:t>
            </a:r>
            <a:endParaRPr lang="en-US" sz="22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1" name="Rectangle 10"/>
          <p:cNvSpPr/>
          <p:nvPr/>
        </p:nvSpPr>
        <p:spPr>
          <a:xfrm>
            <a:off x="0" y="3501008"/>
            <a:ext cx="9144000" cy="1296144"/>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0932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39</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1331640" y="3573016"/>
            <a:ext cx="6408712" cy="1200329"/>
          </a:xfrm>
          <a:prstGeom prst="rect">
            <a:avLst/>
          </a:prstGeom>
        </p:spPr>
        <p:txBody>
          <a:bodyPr wrap="square">
            <a:spAutoFit/>
          </a:bodyPr>
          <a:lstStyle/>
          <a:p>
            <a:pPr algn="ctr">
              <a:lnSpc>
                <a:spcPct val="90000"/>
              </a:lnSpc>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Ya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Tuhan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janganlah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engkau</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mengubah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hati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selepas</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Engkau</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memberi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hidayah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kepada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kurniakanlah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kami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rahmat</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di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sisiMu</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sesungguhnya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Engkaulah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Maha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rPr>
              <a:t>Pemberi</a:t>
            </a:r>
            <a:endParaRPr lang="en-GB" sz="2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pitchFamily="34" charset="0"/>
            </a:endParaRPr>
          </a:p>
        </p:txBody>
      </p:sp>
      <p:sp>
        <p:nvSpPr>
          <p:cNvPr id="3073" name="Rectangle 1"/>
          <p:cNvSpPr>
            <a:spLocks noChangeArrowheads="1"/>
          </p:cNvSpPr>
          <p:nvPr/>
        </p:nvSpPr>
        <p:spPr bwMode="auto">
          <a:xfrm>
            <a:off x="899592" y="1807076"/>
            <a:ext cx="7164288" cy="1200329"/>
          </a:xfrm>
          <a:prstGeom prst="rect">
            <a:avLst/>
          </a:prstGeom>
          <a:noFill/>
          <a:ln w="9525">
            <a:noFill/>
            <a:miter lim="800000"/>
            <a:headEnd/>
            <a:tailEnd/>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050" pitchFamily="2" charset="2"/>
                <a:ea typeface="Times New Roman" pitchFamily="18" charset="0"/>
                <a:cs typeface="QCF_P050" pitchFamily="2" charset="2"/>
              </a:rPr>
              <a:t>ﯫ ﯬ ﯭ ﯮ ﯯ ﯰ ﯱ ﯲ ﯳ ﯴ ﯵ ﯶ ﯷ ﯸ ﯹ ﯺ</a:t>
            </a:r>
            <a:r>
              <a:rPr kumimoji="0" lang="en-US"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050" pitchFamily="2" charset="2"/>
                <a:ea typeface="Times New Roman" pitchFamily="18" charset="0"/>
                <a:cs typeface="QCF_P050" pitchFamily="2" charset="2"/>
              </a:rPr>
              <a:t> </a:t>
            </a:r>
            <a:endParaRPr kumimoji="0" lang="en-US" sz="28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5000"/>
            <a:lum/>
          </a:blip>
          <a:srcRect/>
          <a:stretch>
            <a:fillRect l="-15000" r="-15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3737939" y="1214422"/>
            <a:ext cx="1720920" cy="584775"/>
          </a:xfrm>
          <a:prstGeom prst="rect">
            <a:avLst/>
          </a:prstGeom>
        </p:spPr>
        <p:txBody>
          <a:bodyPr wrap="none">
            <a:spAutoFit/>
          </a:bodyPr>
          <a:lstStyle/>
          <a:p>
            <a:r>
              <a:rPr lang="en-US" sz="3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a typeface="Times New Roman" pitchFamily="18" charset="0"/>
                <a:cs typeface="Times New Roman" pitchFamily="18" charset="0"/>
              </a:rPr>
              <a:t>SELAWAT</a:t>
            </a:r>
            <a:endParaRPr lang="en-US" sz="32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ndParaRPr>
          </a:p>
        </p:txBody>
      </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4</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Rectangle 18"/>
          <p:cNvSpPr/>
          <p:nvPr/>
        </p:nvSpPr>
        <p:spPr>
          <a:xfrm>
            <a:off x="683568" y="2492896"/>
            <a:ext cx="7848872" cy="1685077"/>
          </a:xfrm>
          <a:prstGeom prst="rect">
            <a:avLst/>
          </a:prstGeom>
        </p:spPr>
        <p:txBody>
          <a:bodyPr wrap="square">
            <a:spAutoFit/>
          </a:bodyPr>
          <a:lstStyle/>
          <a:p>
            <a:pPr algn="ctr" rtl="1">
              <a:lnSpc>
                <a:spcPct val="150000"/>
              </a:lnSpc>
            </a:pPr>
            <a:r>
              <a:rPr lang="ar-SA" sz="36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rPr>
              <a:t>اللَّهُمَّ صَلِّ وَسَلِّم عَلَى سَيِّدِنَا مُحَمَّدٍ وَعَلَى آلِهِ وَصَحبِهِ أَجمَعِينَ وَمَنْ تَبِعَهُم بِإِحْسَانٍ إِلَى يَوْمِ الدِّيْنِ. </a:t>
            </a:r>
            <a:endParaRPr lang="en-US" sz="36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0" name="Rectangle 9"/>
          <p:cNvSpPr/>
          <p:nvPr/>
        </p:nvSpPr>
        <p:spPr>
          <a:xfrm>
            <a:off x="0" y="3645024"/>
            <a:ext cx="9144000" cy="1296144"/>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40</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Rectangle 13"/>
          <p:cNvSpPr/>
          <p:nvPr/>
        </p:nvSpPr>
        <p:spPr>
          <a:xfrm>
            <a:off x="1403648" y="3861048"/>
            <a:ext cx="6408712" cy="923330"/>
          </a:xfrm>
          <a:prstGeom prst="rect">
            <a:avLst/>
          </a:prstGeom>
        </p:spPr>
        <p:txBody>
          <a:bodyPr wrap="square">
            <a:spAutoFit/>
          </a:bodyPr>
          <a:lstStyle/>
          <a:p>
            <a:pPr algn="ctr">
              <a:lnSpc>
                <a:spcPct val="90000"/>
              </a:lnSpc>
              <a:buClr>
                <a:srgbClr val="FF0000"/>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Ya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Allah,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Ya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Tuhan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kami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anugerahkanlah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kami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dengan</a:t>
            </a:r>
            <a:r>
              <a:rPr lang="ar-SA"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kebaikan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dunia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dan</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akhirat</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serta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jauhilah</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kami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daripada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azab</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api</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 </a:t>
            </a:r>
            <a:r>
              <a:rPr lang="en-GB" sz="2000"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neraka</a:t>
            </a:r>
            <a:r>
              <a:rPr lang="en-GB" sz="2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rPr>
              <a:t>.</a:t>
            </a:r>
            <a:endParaRPr lang="en-GB" sz="2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a typeface="Arial Unicode MS" pitchFamily="34" charset="-128"/>
              <a:cs typeface="Arial" charset="0"/>
            </a:endParaRPr>
          </a:p>
        </p:txBody>
      </p:sp>
      <p:sp>
        <p:nvSpPr>
          <p:cNvPr id="2049" name="Rectangle 1"/>
          <p:cNvSpPr>
            <a:spLocks noChangeArrowheads="1"/>
          </p:cNvSpPr>
          <p:nvPr/>
        </p:nvSpPr>
        <p:spPr bwMode="auto">
          <a:xfrm>
            <a:off x="1259632" y="1892152"/>
            <a:ext cx="6588224" cy="1200329"/>
          </a:xfrm>
          <a:prstGeom prst="rect">
            <a:avLst/>
          </a:prstGeom>
          <a:noFill/>
          <a:ln w="9525">
            <a:noFill/>
            <a:miter lim="800000"/>
            <a:headEnd/>
            <a:tailEnd/>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031" pitchFamily="2" charset="2"/>
                <a:ea typeface="Times New Roman" pitchFamily="18" charset="0"/>
                <a:cs typeface="QCF_P031" pitchFamily="2" charset="2"/>
              </a:rPr>
              <a:t>ﯜ ﯝ ﯞ ﯟ ﯠ ﯡ ﯢ ﯣ ﯤ ﯥ ﯦ</a:t>
            </a:r>
            <a:r>
              <a:rPr kumimoji="0" lang="en-US"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031" pitchFamily="2" charset="2"/>
                <a:ea typeface="Times New Roman" pitchFamily="18" charset="0"/>
                <a:cs typeface="QCF_P031" pitchFamily="2" charset="2"/>
              </a:rPr>
              <a:t> </a:t>
            </a:r>
            <a:endParaRPr kumimoji="0" lang="en-US" sz="32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10" name="Rectangle 9"/>
          <p:cNvSpPr/>
          <p:nvPr/>
        </p:nvSpPr>
        <p:spPr>
          <a:xfrm>
            <a:off x="0" y="3933056"/>
            <a:ext cx="9144000" cy="1584176"/>
          </a:xfrm>
          <a:prstGeom prst="rect">
            <a:avLst/>
          </a:prstGeom>
          <a:solidFill>
            <a:srgbClr val="006600">
              <a:alpha val="0"/>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Rectangle 11"/>
          <p:cNvSpPr/>
          <p:nvPr/>
        </p:nvSpPr>
        <p:spPr>
          <a:xfrm>
            <a:off x="323528" y="4100879"/>
            <a:ext cx="8358246" cy="1200329"/>
          </a:xfrm>
          <a:prstGeom prst="rect">
            <a:avLst/>
          </a:prstGeom>
        </p:spPr>
        <p:txBody>
          <a:bodyPr wrap="square">
            <a:spAutoFit/>
          </a:bodyPr>
          <a:lstStyle/>
          <a:p>
            <a:pPr algn="ctr" rtl="1"/>
            <a:r>
              <a:rPr lang="ar-SA"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cs typeface="Traditional Arabic" pitchFamily="2" charset="-78"/>
              </a:rPr>
              <a:t>فَاذْكُرُوا اللهَ الْعَظِيْمَ يَذْكُرْكُمْ وَاشْكُرُوهُ عَلَى نِعَمِهِ يَزِدْكُمْ</a:t>
            </a:r>
          </a:p>
          <a:p>
            <a:pPr algn="ctr" rtl="1"/>
            <a:r>
              <a:rPr lang="ar-SA"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cs typeface="Traditional Arabic" pitchFamily="2" charset="-78"/>
              </a:rPr>
              <a:t> وَاسْأَلُوهُ مِنْ فَضْلِهِ يُعْطِكُمْ وَلَذِكْرُ اللهِ أَكْبَرُ، وَاللهُ يَعْلَمُ مَا تَصْنَعُونَ.</a:t>
            </a:r>
            <a:endParaRPr lang="en-US" sz="36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cs typeface="Traditional Arabic" pitchFamily="2" charset="-78"/>
            </a:endParaRPr>
          </a:p>
        </p:txBody>
      </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41</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25" name="Rectangle 1"/>
          <p:cNvSpPr>
            <a:spLocks noChangeArrowheads="1"/>
          </p:cNvSpPr>
          <p:nvPr/>
        </p:nvSpPr>
        <p:spPr bwMode="auto">
          <a:xfrm>
            <a:off x="395536" y="1599907"/>
            <a:ext cx="8352928" cy="1685077"/>
          </a:xfrm>
          <a:prstGeom prst="rect">
            <a:avLst/>
          </a:prstGeom>
          <a:noFill/>
          <a:ln w="9525">
            <a:noFill/>
            <a:miter lim="800000"/>
            <a:headEnd/>
            <a:tailEnd/>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ar-SA" sz="3600" i="0" u="none" strike="noStrike" normalizeH="0" baseline="0" dirty="0" smtClean="0">
                <a:ln>
                  <a:solidFill>
                    <a:srgbClr val="FFFF00"/>
                  </a:solidFill>
                </a:ln>
                <a:solidFill>
                  <a:srgbClr val="FFFF00"/>
                </a:solidFill>
                <a:effectLst>
                  <a:glow rad="101600">
                    <a:schemeClr val="bg1">
                      <a:alpha val="60000"/>
                    </a:schemeClr>
                  </a:glow>
                </a:effectLst>
                <a:latin typeface="QCF_P277" pitchFamily="2" charset="2"/>
                <a:ea typeface="Times New Roman" pitchFamily="18" charset="0"/>
                <a:cs typeface="QCF_P277" pitchFamily="2" charset="2"/>
              </a:rPr>
              <a:t>ﭻ ﭼ ﭽ ﭾ ﭿ ﮀ ﮁ ﮂ ﮃ ﮄ ﮅ ﮆ ﮇ ﮈ ﮉ ﮊ ﮋ</a:t>
            </a:r>
            <a:r>
              <a:rPr kumimoji="0" lang="en-US" sz="3600" i="0" u="none" strike="noStrike" normalizeH="0" baseline="0" dirty="0" smtClean="0">
                <a:ln>
                  <a:solidFill>
                    <a:srgbClr val="FFFF00"/>
                  </a:solidFill>
                </a:ln>
                <a:solidFill>
                  <a:srgbClr val="FFFF00"/>
                </a:solidFill>
                <a:effectLst>
                  <a:glow rad="101600">
                    <a:schemeClr val="bg1">
                      <a:alpha val="60000"/>
                    </a:schemeClr>
                  </a:glow>
                </a:effectLst>
                <a:latin typeface="QCF_P277" pitchFamily="2" charset="2"/>
                <a:ea typeface="Times New Roman" pitchFamily="18" charset="0"/>
                <a:cs typeface="QCF_P277" pitchFamily="2" charset="2"/>
              </a:rPr>
              <a:t> </a:t>
            </a:r>
            <a:endParaRPr kumimoji="0" lang="en-US" sz="2800" i="0" u="none" strike="noStrike" normalizeH="0" baseline="0" dirty="0" smtClean="0">
              <a:ln>
                <a:solidFill>
                  <a:srgbClr val="FFFF00"/>
                </a:solidFill>
              </a:ln>
              <a:solidFill>
                <a:srgbClr val="FFFF00"/>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5000"/>
            <a:lum/>
          </a:blip>
          <a:srcRect/>
          <a:stretch>
            <a:fillRect l="-15000" r="-15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5</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Rectangle 18"/>
          <p:cNvSpPr/>
          <p:nvPr/>
        </p:nvSpPr>
        <p:spPr>
          <a:xfrm>
            <a:off x="899592" y="2132856"/>
            <a:ext cx="7128792" cy="2516073"/>
          </a:xfrm>
          <a:prstGeom prst="rect">
            <a:avLst/>
          </a:prstGeom>
        </p:spPr>
        <p:txBody>
          <a:bodyPr wrap="square">
            <a:spAutoFit/>
          </a:bodyPr>
          <a:lstStyle/>
          <a:p>
            <a:pPr algn="ctr">
              <a:lnSpc>
                <a:spcPct val="150000"/>
              </a:lnSpc>
            </a:pPr>
            <a:r>
              <a:rPr lang="ar-SA" sz="36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rPr>
              <a:t>أَمَّا بَعدُ٬ </a:t>
            </a:r>
          </a:p>
          <a:p>
            <a:pPr algn="ctr">
              <a:lnSpc>
                <a:spcPct val="150000"/>
              </a:lnSpc>
            </a:pPr>
            <a:r>
              <a:rPr lang="ar-SA" sz="36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rPr>
              <a:t>فَيَا عِبَادَ اللهِ اتَّقـُوا اللهَ أَوصِيكُم وَنَفسِي بِتَقوَى اللهِ فَقَد فَازَ المُتَّقُونَ</a:t>
            </a:r>
            <a:endParaRPr lang="en-US" sz="36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cs typeface="Traditional Arabic"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5000"/>
            <a:lum/>
          </a:blip>
          <a:srcRect/>
          <a:stretch>
            <a:fillRect l="-15000" r="-15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6</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3203528" y="1260049"/>
            <a:ext cx="2517612" cy="584775"/>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rPr>
              <a:t>WASIAT IMAN</a:t>
            </a:r>
            <a:endParaRPr lang="en-US" sz="32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ndParaRPr>
          </a:p>
        </p:txBody>
      </p:sp>
      <p:sp>
        <p:nvSpPr>
          <p:cNvPr id="12" name="Flowchart: Terminator 11"/>
          <p:cNvSpPr/>
          <p:nvPr/>
        </p:nvSpPr>
        <p:spPr>
          <a:xfrm>
            <a:off x="251520" y="1916832"/>
            <a:ext cx="8496944" cy="1152128"/>
          </a:xfrm>
          <a:prstGeom prst="flowChartTerminator">
            <a:avLst/>
          </a:prstGeom>
          <a:solidFill>
            <a:srgbClr val="C00000">
              <a:alpha val="55000"/>
            </a:srgbClr>
          </a:solidFill>
          <a:ln w="28575">
            <a:solidFill>
              <a:srgbClr val="FFFF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200" dirty="0" smtClean="0">
                <a:ln>
                  <a:solidFill>
                    <a:srgbClr val="FFFF00"/>
                  </a:solidFill>
                </a:ln>
                <a:solidFill>
                  <a:srgbClr val="FFFF00"/>
                </a:solidFill>
                <a:effectLst>
                  <a:glow rad="101600">
                    <a:schemeClr val="bg1">
                      <a:alpha val="60000"/>
                    </a:schemeClr>
                  </a:glow>
                </a:effectLst>
              </a:rPr>
              <a:t>MARILAH SAMA-SAMA KITA MENINGKATKAN KETAKWAAN KEPADA ALLAH SWT </a:t>
            </a:r>
            <a:r>
              <a:rPr lang="es-ES" sz="2200" dirty="0" smtClean="0">
                <a:ln>
                  <a:solidFill>
                    <a:srgbClr val="FFFF00"/>
                  </a:solidFill>
                </a:ln>
                <a:solidFill>
                  <a:srgbClr val="FFFF00"/>
                </a:solidFill>
                <a:effectLst>
                  <a:glow rad="101600">
                    <a:schemeClr val="bg1">
                      <a:alpha val="60000"/>
                    </a:schemeClr>
                  </a:glow>
                </a:effectLst>
              </a:rPr>
              <a:t>DENGAN</a:t>
            </a:r>
            <a:endParaRPr lang="en-US" sz="2200" dirty="0">
              <a:ln>
                <a:solidFill>
                  <a:srgbClr val="FFFF00"/>
                </a:solidFill>
              </a:ln>
              <a:solidFill>
                <a:srgbClr val="FFFF00"/>
              </a:solidFill>
              <a:effectLst>
                <a:glow rad="101600">
                  <a:schemeClr val="bg1">
                    <a:alpha val="60000"/>
                  </a:schemeClr>
                </a:glow>
              </a:effectLst>
            </a:endParaRPr>
          </a:p>
        </p:txBody>
      </p:sp>
      <p:sp>
        <p:nvSpPr>
          <p:cNvPr id="15" name="Round Diagonal Corner Rectangle 14"/>
          <p:cNvSpPr/>
          <p:nvPr/>
        </p:nvSpPr>
        <p:spPr>
          <a:xfrm flipH="1">
            <a:off x="611560" y="3501008"/>
            <a:ext cx="3168352" cy="1224136"/>
          </a:xfrm>
          <a:prstGeom prst="round2DiagRect">
            <a:avLst/>
          </a:prstGeom>
          <a:solidFill>
            <a:srgbClr val="0000FF"/>
          </a:solidFill>
          <a:ln>
            <a:solidFill>
              <a:srgbClr val="FFFF00"/>
            </a:solidFill>
          </a:ln>
        </p:spPr>
        <p:style>
          <a:lnRef idx="3">
            <a:schemeClr val="accent4"/>
          </a:lnRef>
          <a:fillRef idx="0">
            <a:schemeClr val="accent4"/>
          </a:fillRef>
          <a:effectRef idx="2">
            <a:schemeClr val="accent4"/>
          </a:effectRef>
          <a:fontRef idx="minor">
            <a:schemeClr val="tx1"/>
          </a:fontRef>
        </p:style>
        <p:txBody>
          <a:bodyPr rtlCol="0" anchor="ctr"/>
          <a:lstStyle/>
          <a:p>
            <a:pPr algn="ctr"/>
            <a:r>
              <a:rPr lang="es-ES" sz="2200" dirty="0" err="1" smtClean="0">
                <a:ln>
                  <a:solidFill>
                    <a:schemeClr val="tx1"/>
                  </a:solidFill>
                </a:ln>
                <a:effectLst>
                  <a:glow rad="101600">
                    <a:schemeClr val="bg1">
                      <a:alpha val="60000"/>
                    </a:schemeClr>
                  </a:glow>
                </a:effectLst>
              </a:rPr>
              <a:t>melaksanakan</a:t>
            </a:r>
            <a:r>
              <a:rPr lang="es-ES" sz="2200" dirty="0" smtClean="0">
                <a:ln>
                  <a:solidFill>
                    <a:schemeClr val="tx1"/>
                  </a:solidFill>
                </a:ln>
                <a:effectLst>
                  <a:glow rad="101600">
                    <a:schemeClr val="bg1">
                      <a:alpha val="60000"/>
                    </a:schemeClr>
                  </a:glow>
                </a:effectLst>
              </a:rPr>
              <a:t> </a:t>
            </a:r>
          </a:p>
          <a:p>
            <a:pPr algn="ctr"/>
            <a:r>
              <a:rPr lang="es-ES" sz="2200" dirty="0" err="1" smtClean="0">
                <a:ln>
                  <a:solidFill>
                    <a:schemeClr val="tx1"/>
                  </a:solidFill>
                </a:ln>
                <a:effectLst>
                  <a:glow rad="101600">
                    <a:schemeClr val="bg1">
                      <a:alpha val="60000"/>
                    </a:schemeClr>
                  </a:glow>
                </a:effectLst>
              </a:rPr>
              <a:t>segala</a:t>
            </a:r>
            <a:r>
              <a:rPr lang="es-ES" sz="2200" dirty="0" smtClean="0">
                <a:ln>
                  <a:solidFill>
                    <a:schemeClr val="tx1"/>
                  </a:solidFill>
                </a:ln>
                <a:effectLst>
                  <a:glow rad="101600">
                    <a:schemeClr val="bg1">
                      <a:alpha val="60000"/>
                    </a:schemeClr>
                  </a:glow>
                </a:effectLst>
              </a:rPr>
              <a:t> </a:t>
            </a:r>
            <a:r>
              <a:rPr lang="es-ES" sz="2200" dirty="0" err="1" smtClean="0">
                <a:ln>
                  <a:solidFill>
                    <a:schemeClr val="tx1"/>
                  </a:solidFill>
                </a:ln>
                <a:effectLst>
                  <a:glow rad="101600">
                    <a:schemeClr val="bg1">
                      <a:alpha val="60000"/>
                    </a:schemeClr>
                  </a:glow>
                </a:effectLst>
              </a:rPr>
              <a:t>perintah</a:t>
            </a:r>
            <a:endParaRPr lang="en-US" sz="2200" dirty="0">
              <a:ln>
                <a:solidFill>
                  <a:schemeClr val="tx1"/>
                </a:solidFill>
              </a:ln>
              <a:effectLst>
                <a:glow rad="101600">
                  <a:schemeClr val="bg1">
                    <a:alpha val="60000"/>
                  </a:schemeClr>
                </a:glow>
              </a:effectLst>
            </a:endParaRPr>
          </a:p>
        </p:txBody>
      </p:sp>
      <p:sp>
        <p:nvSpPr>
          <p:cNvPr id="16" name="Round Diagonal Corner Rectangle 15"/>
          <p:cNvSpPr/>
          <p:nvPr/>
        </p:nvSpPr>
        <p:spPr>
          <a:xfrm>
            <a:off x="5148064" y="3501008"/>
            <a:ext cx="3240360" cy="1224136"/>
          </a:xfrm>
          <a:prstGeom prst="round2DiagRect">
            <a:avLst/>
          </a:prstGeom>
          <a:solidFill>
            <a:srgbClr val="C00000"/>
          </a:solidFill>
          <a:ln>
            <a:solidFill>
              <a:srgbClr val="FFFF00"/>
            </a:solidFill>
          </a:ln>
        </p:spPr>
        <p:style>
          <a:lnRef idx="3">
            <a:schemeClr val="accent3"/>
          </a:lnRef>
          <a:fillRef idx="0">
            <a:schemeClr val="accent3"/>
          </a:fillRef>
          <a:effectRef idx="2">
            <a:schemeClr val="accent3"/>
          </a:effectRef>
          <a:fontRef idx="minor">
            <a:schemeClr val="tx1"/>
          </a:fontRef>
        </p:style>
        <p:txBody>
          <a:bodyPr rtlCol="0" anchor="ctr"/>
          <a:lstStyle/>
          <a:p>
            <a:pPr algn="ctr"/>
            <a:r>
              <a:rPr lang="es-ES" sz="2200" dirty="0" err="1" smtClean="0">
                <a:ln>
                  <a:solidFill>
                    <a:schemeClr val="tx1"/>
                  </a:solidFill>
                </a:ln>
                <a:effectLst>
                  <a:glow rad="101600">
                    <a:schemeClr val="bg1">
                      <a:alpha val="60000"/>
                    </a:schemeClr>
                  </a:glow>
                </a:effectLst>
              </a:rPr>
              <a:t>meninggalkan</a:t>
            </a:r>
            <a:r>
              <a:rPr lang="es-ES" sz="2200" dirty="0" smtClean="0">
                <a:ln>
                  <a:solidFill>
                    <a:schemeClr val="tx1"/>
                  </a:solidFill>
                </a:ln>
                <a:effectLst>
                  <a:glow rad="101600">
                    <a:schemeClr val="bg1">
                      <a:alpha val="60000"/>
                    </a:schemeClr>
                  </a:glow>
                </a:effectLst>
              </a:rPr>
              <a:t> </a:t>
            </a:r>
          </a:p>
          <a:p>
            <a:pPr algn="ctr"/>
            <a:r>
              <a:rPr lang="es-ES" sz="2200" dirty="0" err="1" smtClean="0">
                <a:ln>
                  <a:solidFill>
                    <a:schemeClr val="tx1"/>
                  </a:solidFill>
                </a:ln>
                <a:effectLst>
                  <a:glow rad="101600">
                    <a:schemeClr val="bg1">
                      <a:alpha val="60000"/>
                    </a:schemeClr>
                  </a:glow>
                </a:effectLst>
              </a:rPr>
              <a:t>segala</a:t>
            </a:r>
            <a:r>
              <a:rPr lang="es-ES" sz="2200" dirty="0" smtClean="0">
                <a:ln>
                  <a:solidFill>
                    <a:schemeClr val="tx1"/>
                  </a:solidFill>
                </a:ln>
                <a:effectLst>
                  <a:glow rad="101600">
                    <a:schemeClr val="bg1">
                      <a:alpha val="60000"/>
                    </a:schemeClr>
                  </a:glow>
                </a:effectLst>
              </a:rPr>
              <a:t> </a:t>
            </a:r>
            <a:r>
              <a:rPr lang="es-ES" sz="2200" dirty="0" err="1" smtClean="0">
                <a:ln>
                  <a:solidFill>
                    <a:schemeClr val="tx1"/>
                  </a:solidFill>
                </a:ln>
                <a:effectLst>
                  <a:glow rad="101600">
                    <a:schemeClr val="bg1">
                      <a:alpha val="60000"/>
                    </a:schemeClr>
                  </a:glow>
                </a:effectLst>
              </a:rPr>
              <a:t>larangan</a:t>
            </a:r>
            <a:endParaRPr lang="en-US" sz="2200" dirty="0">
              <a:ln>
                <a:solidFill>
                  <a:schemeClr val="tx1"/>
                </a:solidFill>
              </a:ln>
              <a:effectLst>
                <a:glow rad="101600">
                  <a:schemeClr val="bg1">
                    <a:alpha val="60000"/>
                  </a:schemeClr>
                </a:glow>
              </a:effectLst>
            </a:endParaRPr>
          </a:p>
        </p:txBody>
      </p:sp>
      <p:sp>
        <p:nvSpPr>
          <p:cNvPr id="14" name="Rectangle 13"/>
          <p:cNvSpPr/>
          <p:nvPr/>
        </p:nvSpPr>
        <p:spPr>
          <a:xfrm>
            <a:off x="611560" y="5085184"/>
            <a:ext cx="8064896" cy="648072"/>
          </a:xfrm>
          <a:prstGeom prst="rect">
            <a:avLst/>
          </a:prstGeom>
          <a:noFill/>
        </p:spPr>
        <p:txBody>
          <a:bodyPr wrap="square" lIns="91440" tIns="45720" rIns="91440" bIns="45720">
            <a:prstTxWarp prst="textPlain">
              <a:avLst/>
            </a:prstTxWarp>
            <a:spAutoFit/>
          </a:bodyPr>
          <a:lstStyle/>
          <a:p>
            <a:pPr algn="ctr"/>
            <a:r>
              <a:rPr lang="en-US" sz="1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MUDAH-MUDAHAN KITA MENJADI UMAT YANG TERBAIK, UMAT CONTOH </a:t>
            </a:r>
          </a:p>
          <a:p>
            <a:pPr algn="ctr"/>
            <a:r>
              <a:rPr lang="en-US" sz="1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 MEMPEROLEHI KEBAHAGIAAN DI DUNIA DAN DI AKHIRAT.</a:t>
            </a:r>
            <a:endParaRPr lang="en-US" sz="12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1" name="Rectangle 10"/>
          <p:cNvSpPr/>
          <p:nvPr/>
        </p:nvSpPr>
        <p:spPr>
          <a:xfrm>
            <a:off x="1475656" y="2564904"/>
            <a:ext cx="2940805" cy="584775"/>
          </a:xfrm>
          <a:prstGeom prst="rect">
            <a:avLst/>
          </a:prstGeom>
        </p:spPr>
        <p:txBody>
          <a:bodyPr wrap="none">
            <a:spAutoFit/>
          </a:bodyPr>
          <a:lstStyle/>
          <a:p>
            <a:r>
              <a:rPr lang="en-US" sz="32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a typeface="Times New Roman" pitchFamily="18" charset="0"/>
                <a:cs typeface="Times New Roman" pitchFamily="18" charset="0"/>
              </a:rPr>
              <a:t>TAJUK KHUTBAH</a:t>
            </a:r>
            <a:endParaRPr lang="en-US" sz="32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j-lt"/>
            </a:endParaRPr>
          </a:p>
        </p:txBody>
      </p:sp>
      <p:sp>
        <p:nvSpPr>
          <p:cNvPr id="13" name="Slide Number Placeholder 12"/>
          <p:cNvSpPr>
            <a:spLocks noGrp="1"/>
          </p:cNvSpPr>
          <p:nvPr>
            <p:ph type="sldNum" sz="quarter" idx="12"/>
          </p:nvPr>
        </p:nvSpPr>
        <p:spPr>
          <a:xfrm>
            <a:off x="8174736" y="6303600"/>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7</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1475656" y="3068960"/>
            <a:ext cx="6840760" cy="2800767"/>
          </a:xfrm>
          <a:prstGeom prst="rect">
            <a:avLst/>
          </a:prstGeom>
        </p:spPr>
        <p:txBody>
          <a:bodyPr wrap="square">
            <a:spAutoFit/>
          </a:bodyPr>
          <a:lstStyle/>
          <a:p>
            <a:pPr fontAlgn="base"/>
            <a:r>
              <a:rPr lang="en-US" sz="44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Bodoni Poster" pitchFamily="18" charset="0"/>
              </a:rPr>
              <a:t>TANGGUNGJAWAB BERSAMA MELESTARIKAN ALAM SEKITAR</a:t>
            </a:r>
            <a:endParaRPr lang="en-US" sz="36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Bodoni Poster" pitchFamily="18" charset="0"/>
              <a:cs typeface="Arial" pitchFamily="34" charset="0"/>
            </a:endParaRPr>
          </a:p>
        </p:txBody>
      </p:sp>
    </p:spTree>
  </p:cSld>
  <p:clrMapOvr>
    <a:masterClrMapping/>
  </p:clrMapOvr>
  <p:transition spd="med"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3" name="Slide Number Placeholder 12"/>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8</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Double Bracket 9"/>
          <p:cNvSpPr/>
          <p:nvPr/>
        </p:nvSpPr>
        <p:spPr>
          <a:xfrm>
            <a:off x="251520" y="1196752"/>
            <a:ext cx="8712968" cy="5346144"/>
          </a:xfrm>
          <a:prstGeom prst="bracketPair">
            <a:avLst/>
          </a:prstGeom>
          <a:solidFill>
            <a:srgbClr val="00B050">
              <a:alpha val="55000"/>
            </a:srgbClr>
          </a:solidFill>
        </p:spPr>
        <p:style>
          <a:lnRef idx="3">
            <a:schemeClr val="accent5"/>
          </a:lnRef>
          <a:fillRef idx="0">
            <a:schemeClr val="accent5"/>
          </a:fillRef>
          <a:effectRef idx="2">
            <a:schemeClr val="accent5"/>
          </a:effectRef>
          <a:fontRef idx="minor">
            <a:schemeClr val="tx1"/>
          </a:fontRef>
        </p:style>
        <p:txBody>
          <a:bodyPr wrap="square">
            <a:spAutoFit/>
          </a:bodyPr>
          <a:lstStyle/>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sekitar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adalah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anugerah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Allah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bernilai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kepada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kesejahteraan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kehidupan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Kebanyakan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makhluk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amat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bergantung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kepada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sumber-sumber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semulajadi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muka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bumi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terutamanya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manusia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Allah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telah</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mencipta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ini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seimbang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untuk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kemakmuran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manusia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sebagai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tempat</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tinggal</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gunung-ganang</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sebagai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pasak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bumi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tumbuh-tumbuhan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sebagai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sumber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makanan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ubatan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kepada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kehidupan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demikian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juga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dengan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pelbagai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jenis</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haiwan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hidupan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di</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lautan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p>
          <a:p>
            <a:pPr marL="361950" lvl="0" indent="-361950" algn="just">
              <a:buClr>
                <a:srgbClr val="FF0000"/>
              </a:buClr>
              <a:buFont typeface="Wingdings" pitchFamily="2" charset="2"/>
              <a:buChar char="§"/>
            </a:pPr>
            <a:endPar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a:p>
            <a:pPr marL="361950" lvl="0" indent="-361950" algn="just">
              <a:buClr>
                <a:srgbClr val="FF0000"/>
              </a:buClr>
              <a:buFont typeface="Wingdings" pitchFamily="2" charset="2"/>
              <a:buChar char="§"/>
            </a:pP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Alam</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sekitar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tidak</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tercemar</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memberikan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kita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suasana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yang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selesa</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dan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sz="2200" dirty="0" err="1"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menyamankan</a:t>
            </a:r>
            <a:r>
              <a:rPr lang="en-US" sz="2200" dirty="0" smtClean="0">
                <a:ln w="18415" cmpd="sng">
                  <a:solidFill>
                    <a:srgbClr val="FFFFFF"/>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grpSp>
        <p:nvGrpSpPr>
          <p:cNvPr id="2" name="Group 4"/>
          <p:cNvGrpSpPr/>
          <p:nvPr/>
        </p:nvGrpSpPr>
        <p:grpSpPr>
          <a:xfrm>
            <a:off x="-32" y="-24"/>
            <a:ext cx="9144000" cy="1000108"/>
            <a:chOff x="0" y="0"/>
            <a:chExt cx="9144000" cy="1000108"/>
          </a:xfrm>
        </p:grpSpPr>
        <p:pic>
          <p:nvPicPr>
            <p:cNvPr id="6" name="Picture 5" descr="12.jpg"/>
            <p:cNvPicPr>
              <a:picLocks noChangeAspect="1"/>
            </p:cNvPicPr>
            <p:nvPr/>
          </p:nvPicPr>
          <p:blipFill>
            <a:blip r:embed="rId3" cstate="print"/>
            <a:stretch>
              <a:fillRect/>
            </a:stretch>
          </p:blipFill>
          <p:spPr>
            <a:xfrm>
              <a:off x="0" y="0"/>
              <a:ext cx="9144000" cy="1000108"/>
            </a:xfrm>
            <a:prstGeom prst="rect">
              <a:avLst/>
            </a:prstGeom>
          </p:spPr>
        </p:pic>
        <p:pic>
          <p:nvPicPr>
            <p:cNvPr id="7" name="Picture 6"/>
            <p:cNvPicPr>
              <a:picLocks noChangeAspect="1"/>
            </p:cNvPicPr>
            <p:nvPr/>
          </p:nvPicPr>
          <p:blipFill>
            <a:blip r:embed="rId4" cstate="print"/>
            <a:srcRect/>
            <a:stretch>
              <a:fillRect/>
            </a:stretch>
          </p:blipFill>
          <p:spPr bwMode="auto">
            <a:xfrm>
              <a:off x="142844" y="142852"/>
              <a:ext cx="756455" cy="796268"/>
            </a:xfrm>
            <a:prstGeom prst="rect">
              <a:avLst/>
            </a:prstGeom>
            <a:noFill/>
            <a:ln w="9525">
              <a:noFill/>
              <a:miter lim="800000"/>
              <a:headEnd/>
              <a:tailEnd/>
            </a:ln>
          </p:spPr>
        </p:pic>
        <p:pic>
          <p:nvPicPr>
            <p:cNvPr id="8" name="Picture 7" descr="C:\Users\asari\AppData\Local\Temp\Rar$DRa0.764\LOGO JAKIM EDIT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58214" y="71414"/>
              <a:ext cx="642910" cy="785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37066" y="357166"/>
              <a:ext cx="423519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KHUTBAH MULTIMEDIA JAKIM</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2" name="Slide Number Placeholder 11"/>
          <p:cNvSpPr>
            <a:spLocks noGrp="1"/>
          </p:cNvSpPr>
          <p:nvPr>
            <p:ph type="sldNum" sz="quarter" idx="12"/>
          </p:nvPr>
        </p:nvSpPr>
        <p:spPr>
          <a:xfrm>
            <a:off x="8174736" y="6375608"/>
            <a:ext cx="762000" cy="36576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fld id="{01C7AA28-366A-4997-BBC8-D6BEB1ED3AC1}" type="slidenum">
              <a:rPr lang="en-US"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pPr/>
              <a:t>9</a:t>
            </a:fld>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Rectangle 15"/>
          <p:cNvSpPr/>
          <p:nvPr/>
        </p:nvSpPr>
        <p:spPr>
          <a:xfrm>
            <a:off x="107504" y="1124744"/>
            <a:ext cx="8928992" cy="430887"/>
          </a:xfrm>
          <a:prstGeom prst="rect">
            <a:avLst/>
          </a:prstGeom>
        </p:spPr>
        <p:txBody>
          <a:bodyPr wrap="square">
            <a:spAutoFit/>
          </a:bodyPr>
          <a:lstStyle/>
          <a:p>
            <a:pPr algn="ctr"/>
            <a:r>
              <a:rPr lang="en-US" sz="2200"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Firman</a:t>
            </a:r>
            <a:r>
              <a:rPr lang="en-US" sz="220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Allah SWT</a:t>
            </a:r>
            <a:endParaRPr lang="en-US" sz="2200"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11" name="Rectangle 10"/>
          <p:cNvSpPr/>
          <p:nvPr/>
        </p:nvSpPr>
        <p:spPr>
          <a:xfrm>
            <a:off x="539552" y="3717032"/>
            <a:ext cx="8208912" cy="2031325"/>
          </a:xfrm>
          <a:prstGeom prst="rect">
            <a:avLst/>
          </a:prstGeom>
        </p:spPr>
        <p:txBody>
          <a:bodyPr wrap="square">
            <a:spAutoFit/>
          </a:bodyPr>
          <a:lstStyle/>
          <a:p>
            <a:pPr algn="ctr"/>
            <a:r>
              <a:rPr lang="en-US"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Maksudnya</a:t>
            </a:r>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p>
          <a:p>
            <a:pPr algn="ctr"/>
            <a:endPar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a:p>
            <a:pPr algn="just"/>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Dialah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telah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menciptakan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manusia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Dialah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telah</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membolehkan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manusia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bertutur</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memberi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menerima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penyataan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Matahari</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bulan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beredar</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dengan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peraturan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hitungan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tertentu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Dan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tumbuh-tumbuhan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yang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melata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serta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pohon-pohon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kayu</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kayan</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masing-masing</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tunduk</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menurut</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t>
            </a:r>
            <a:r>
              <a:rPr lang="en-US" i="1" dirty="0" err="1"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peraturan-Nya</a:t>
            </a: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t>
            </a:r>
            <a:endPar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
        <p:nvSpPr>
          <p:cNvPr id="13" name="Rectangle 12"/>
          <p:cNvSpPr/>
          <p:nvPr/>
        </p:nvSpPr>
        <p:spPr>
          <a:xfrm>
            <a:off x="6300192" y="5867980"/>
            <a:ext cx="2582374" cy="369332"/>
          </a:xfrm>
          <a:prstGeom prst="rect">
            <a:avLst/>
          </a:prstGeom>
        </p:spPr>
        <p:txBody>
          <a:bodyPr wrap="none">
            <a:spAutoFit/>
          </a:bodyPr>
          <a:lstStyle/>
          <a:p>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t>
            </a:r>
            <a:r>
              <a:rPr lang="en-US"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Surah</a:t>
            </a:r>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a:t>
            </a:r>
            <a:r>
              <a:rPr lang="en-US" dirty="0" err="1"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ar-Rahman</a:t>
            </a:r>
            <a:r>
              <a:rPr lang="en-US"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rPr>
              <a:t> : 3-6)</a:t>
            </a:r>
            <a:endParaRPr lang="en-US" dirty="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endParaRPr>
          </a:p>
        </p:txBody>
      </p:sp>
      <p:sp>
        <p:nvSpPr>
          <p:cNvPr id="31745" name="Rectangle 1"/>
          <p:cNvSpPr>
            <a:spLocks noChangeArrowheads="1"/>
          </p:cNvSpPr>
          <p:nvPr/>
        </p:nvSpPr>
        <p:spPr bwMode="auto">
          <a:xfrm>
            <a:off x="539552" y="1681644"/>
            <a:ext cx="806489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Times New Roman" pitchFamily="18" charset="0"/>
                <a:cs typeface="Arabic Transparent" pitchFamily="2" charset="-78"/>
              </a:rPr>
              <a:t>﴿</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Times New Roman" pitchFamily="18" charset="0"/>
                <a:cs typeface="QCF_P531" pitchFamily="2" charset="2"/>
              </a:rPr>
              <a:t>ﭼ ﭽ ﭾ</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Calibri" pitchFamily="34" charset="0"/>
                <a:cs typeface="QCF_P531" pitchFamily="2" charset="2"/>
              </a:rPr>
              <a:t> </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Times New Roman" pitchFamily="18" charset="0"/>
                <a:cs typeface="QCF_P531" pitchFamily="2" charset="2"/>
              </a:rPr>
              <a:t>ﭿ ﮀ ﮁ</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Calibri" pitchFamily="34" charset="0"/>
                <a:cs typeface="QCF_P531" pitchFamily="2" charset="2"/>
              </a:rPr>
              <a:t> </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Times New Roman" pitchFamily="18" charset="0"/>
                <a:cs typeface="QCF_P531" pitchFamily="2" charset="2"/>
              </a:rPr>
              <a:t>ﮂ ﮃ ﮄ ﮅ</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Calibri" pitchFamily="34" charset="0"/>
                <a:cs typeface="QCF_P531" pitchFamily="2" charset="2"/>
              </a:rPr>
              <a:t> </a:t>
            </a:r>
            <a:r>
              <a:rPr kumimoji="0" lang="ar-SA" sz="3600" b="1"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Times New Roman" pitchFamily="18" charset="0"/>
                <a:cs typeface="QCF_P531" pitchFamily="2" charset="2"/>
              </a:rPr>
              <a:t>ﮆ ﮇ ﮈ </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Times New Roman" pitchFamily="18" charset="0"/>
                <a:cs typeface="QCF_P531" pitchFamily="2" charset="2"/>
              </a:rPr>
              <a:t>ﮉ</a:t>
            </a:r>
            <a:r>
              <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QCF_P531" pitchFamily="2" charset="2"/>
                <a:ea typeface="Times New Roman" pitchFamily="18" charset="0"/>
                <a:cs typeface="Arabic Transparent" pitchFamily="2" charset="-78"/>
              </a:rPr>
              <a:t>﴾</a:t>
            </a:r>
            <a:endParaRPr kumimoji="0" lang="ar-SA" sz="3600" i="0" u="none" strike="noStrike" normalizeH="0" baseline="0" dirty="0" smtClean="0">
              <a:ln w="18415" cmpd="sng">
                <a:solidFill>
                  <a:srgbClr val="FFFF00"/>
                </a:solidFill>
                <a:prstDash val="solid"/>
              </a:ln>
              <a:solidFill>
                <a:srgbClr val="FFFF00"/>
              </a:solidFill>
              <a:effectLst>
                <a:glow rad="101600">
                  <a:schemeClr val="bg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4990</TotalTime>
  <Words>2261</Words>
  <Application>Microsoft Office PowerPoint</Application>
  <PresentationFormat>On-screen Show (4:3)</PresentationFormat>
  <Paragraphs>236</Paragraphs>
  <Slides>41</Slides>
  <Notes>2</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EKSTREMISME MELAMPAUI BATAS KESEDERHANAAN</dc:title>
  <dc:creator>rushdan</dc:creator>
  <cp:lastModifiedBy>rushdan</cp:lastModifiedBy>
  <cp:revision>421</cp:revision>
  <dcterms:created xsi:type="dcterms:W3CDTF">2015-11-26T00:41:05Z</dcterms:created>
  <dcterms:modified xsi:type="dcterms:W3CDTF">2016-10-20T05:52:19Z</dcterms:modified>
</cp:coreProperties>
</file>