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39"/>
  </p:notesMasterIdLst>
  <p:sldIdLst>
    <p:sldId id="311" r:id="rId2"/>
    <p:sldId id="309" r:id="rId3"/>
    <p:sldId id="312" r:id="rId4"/>
    <p:sldId id="414" r:id="rId5"/>
    <p:sldId id="315" r:id="rId6"/>
    <p:sldId id="316" r:id="rId7"/>
    <p:sldId id="406" r:id="rId8"/>
    <p:sldId id="417" r:id="rId9"/>
    <p:sldId id="419" r:id="rId10"/>
    <p:sldId id="411" r:id="rId11"/>
    <p:sldId id="415" r:id="rId12"/>
    <p:sldId id="405" r:id="rId13"/>
    <p:sldId id="416" r:id="rId14"/>
    <p:sldId id="420" r:id="rId15"/>
    <p:sldId id="391" r:id="rId16"/>
    <p:sldId id="413" r:id="rId17"/>
    <p:sldId id="408" r:id="rId18"/>
    <p:sldId id="399" r:id="rId19"/>
    <p:sldId id="418" r:id="rId20"/>
    <p:sldId id="409" r:id="rId21"/>
    <p:sldId id="401" r:id="rId22"/>
    <p:sldId id="421" r:id="rId23"/>
    <p:sldId id="330" r:id="rId24"/>
    <p:sldId id="284" r:id="rId25"/>
    <p:sldId id="285" r:id="rId26"/>
    <p:sldId id="286" r:id="rId27"/>
    <p:sldId id="287" r:id="rId28"/>
    <p:sldId id="289" r:id="rId29"/>
    <p:sldId id="290" r:id="rId30"/>
    <p:sldId id="340" r:id="rId31"/>
    <p:sldId id="341" r:id="rId32"/>
    <p:sldId id="291" r:id="rId33"/>
    <p:sldId id="295" r:id="rId34"/>
    <p:sldId id="296" r:id="rId35"/>
    <p:sldId id="297" r:id="rId36"/>
    <p:sldId id="298" r:id="rId37"/>
    <p:sldId id="3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FFFF"/>
    <a:srgbClr val="00FFFF"/>
    <a:srgbClr val="00FF00"/>
    <a:srgbClr val="FF00FF"/>
    <a:srgbClr val="FF6699"/>
    <a:srgbClr val="9900FF"/>
    <a:srgbClr val="CC6600"/>
    <a:srgbClr val="CC99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3813" autoAdjust="0"/>
  </p:normalViewPr>
  <p:slideViewPr>
    <p:cSldViewPr>
      <p:cViewPr varScale="1">
        <p:scale>
          <a:sx n="70" d="100"/>
          <a:sy n="70" d="100"/>
        </p:scale>
        <p:origin x="-135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B081AC83-00DC-4519-86F5-2DA4510BEF3C}">
      <dgm:prSet custT="1"/>
      <dgm:spPr/>
      <dgm:t>
        <a:bodyPr/>
        <a:lstStyle/>
        <a:p>
          <a:pPr rtl="0"/>
          <a:r>
            <a:rPr lang="ms-MY" sz="2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pt>
    <dgm:pt modelId="{EBB53DC9-E312-40BB-9159-C0B4CD6C5B23}" type="pres">
      <dgm:prSet presAssocID="{B081AC83-00DC-4519-86F5-2DA4510BEF3C}" presName="horzOne" presStyleCnt="0"/>
      <dgm:spPr/>
    </dgm:pt>
    <dgm:pt modelId="{A1BFD177-5541-4AEA-88D3-C56E20858FA5}" type="pres">
      <dgm:prSet presAssocID="{4BE3205C-CAE1-46C1-B41B-5A0B3B3B7BD0}" presName="vertTwo" presStyleCnt="0"/>
      <dgm:spPr/>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pt>
    <dgm:pt modelId="{E9C8B017-9612-41F5-8378-4541E57C20D5}" type="pres">
      <dgm:prSet presAssocID="{D5408256-EFB0-4094-B549-DA2250BC7224}" presName="sibSpaceTwo" presStyleCnt="0"/>
      <dgm:spPr/>
    </dgm:pt>
    <dgm:pt modelId="{5368C6DE-BB32-4147-91ED-7B2019F8771A}" type="pres">
      <dgm:prSet presAssocID="{F0212B1D-A3B4-4B82-A6D5-C0EB0775FEED}" presName="vertTwo" presStyleCnt="0"/>
      <dgm:spPr/>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pt>
    <dgm:pt modelId="{8AC9857D-9EBB-492F-8EE8-DDE1320F7C9A}" type="pres">
      <dgm:prSet presAssocID="{82EEE6AE-D884-42C2-B08D-A7B3D998CB52}" presName="sibSpaceTwo" presStyleCnt="0"/>
      <dgm:spPr/>
    </dgm:pt>
    <dgm:pt modelId="{7A14C48A-724E-45FB-AE28-E4FE8ABD4C4E}" type="pres">
      <dgm:prSet presAssocID="{DB1190A0-B35F-45AA-A6B7-DCD77C041E9D}" presName="vertTwo" presStyleCnt="0"/>
      <dgm:spPr/>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pt>
    <dgm:pt modelId="{47738101-529B-4FF9-82FB-FF27428F0B2A}" type="pres">
      <dgm:prSet presAssocID="{EB74375A-00B0-4004-8B54-943875376D25}" presName="sibSpaceOne" presStyleCnt="0"/>
      <dgm:spPr/>
    </dgm:pt>
    <dgm:pt modelId="{C732BB39-3227-4171-83F0-6B74AA8A9A54}" type="pres">
      <dgm:prSet presAssocID="{3805F8EC-8A2E-48C6-9A5D-EBE0F832581B}" presName="vertOne" presStyleCnt="0"/>
      <dgm:spPr/>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pt>
  </dgm:ptLst>
  <dgm:cxnLst>
    <dgm:cxn modelId="{4BC35E8C-7A59-4411-9E37-4F40EE82B770}" type="presOf" srcId="{B081AC83-00DC-4519-86F5-2DA4510BEF3C}" destId="{8306DBC3-4FC1-4B80-916E-3CDD064ECE5C}" srcOrd="0" destOrd="0" presId="urn:microsoft.com/office/officeart/2005/8/layout/architecture"/>
    <dgm:cxn modelId="{6AE71374-CC20-4748-B88E-9D7083479980}" srcId="{B081AC83-00DC-4519-86F5-2DA4510BEF3C}" destId="{4BE3205C-CAE1-46C1-B41B-5A0B3B3B7BD0}" srcOrd="0" destOrd="0" parTransId="{ED83E34D-AFA4-4C3B-A0BD-ACC72290551F}" sibTransId="{D5408256-EFB0-4094-B549-DA2250BC7224}"/>
    <dgm:cxn modelId="{5F3737E7-3713-4193-809D-325FC5738D93}" type="presOf" srcId="{3805F8EC-8A2E-48C6-9A5D-EBE0F832581B}" destId="{33BCF9BC-3CFA-46A0-9BFD-F38068F36DCD}" srcOrd="0" destOrd="0" presId="urn:microsoft.com/office/officeart/2005/8/layout/architecture"/>
    <dgm:cxn modelId="{BF421A8D-773F-4A95-A7C6-9B94F3FFFA16}" type="presOf" srcId="{DB1190A0-B35F-45AA-A6B7-DCD77C041E9D}" destId="{0CC0734C-6FAE-49E8-A918-38651C06278D}" srcOrd="0" destOrd="0" presId="urn:microsoft.com/office/officeart/2005/8/layout/architecture"/>
    <dgm:cxn modelId="{FA896F3F-EB69-459C-904B-E0455154380C}"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16F97764-5230-4C5B-8E2D-5223B5E01D69}" type="presOf" srcId="{4BE3205C-CAE1-46C1-B41B-5A0B3B3B7BD0}" destId="{2396DF6E-46BE-4FFA-B0D6-7B80B3A45EA0}" srcOrd="0" destOrd="0" presId="urn:microsoft.com/office/officeart/2005/8/layout/architecture"/>
    <dgm:cxn modelId="{29D13309-2E62-4ED1-B3C3-9B9C019E8651}" srcId="{52A32DA8-0138-4E97-9B3F-A68BAFC440F0}" destId="{B081AC83-00DC-4519-86F5-2DA4510BEF3C}" srcOrd="0" destOrd="0" parTransId="{625FA092-BC1D-42F3-8B82-B71D68F2CD5B}" sibTransId="{EB74375A-00B0-4004-8B54-943875376D25}"/>
    <dgm:cxn modelId="{54B84180-2119-48A6-9461-387CB62AECCE}" srcId="{B081AC83-00DC-4519-86F5-2DA4510BEF3C}" destId="{DB1190A0-B35F-45AA-A6B7-DCD77C041E9D}" srcOrd="2" destOrd="0" parTransId="{8E037451-CE8F-4CBA-93C3-F82E2D06C357}" sibTransId="{A671E884-95AC-49D6-82B4-3909928B0153}"/>
    <dgm:cxn modelId="{511A4C06-9AAB-40D6-80C4-A20FDB519829}" srcId="{B081AC83-00DC-4519-86F5-2DA4510BEF3C}" destId="{F0212B1D-A3B4-4B82-A6D5-C0EB0775FEED}" srcOrd="1" destOrd="0" parTransId="{EE2539B0-811A-4F52-A4EC-C880439AFF3C}" sibTransId="{82EEE6AE-D884-42C2-B08D-A7B3D998CB52}"/>
    <dgm:cxn modelId="{6FDB4C27-732C-4D79-A904-1570A08D7D45}" type="presOf" srcId="{F0212B1D-A3B4-4B82-A6D5-C0EB0775FEED}" destId="{04858FD5-ED84-4C9B-9950-7816299B7731}" srcOrd="0" destOrd="0" presId="urn:microsoft.com/office/officeart/2005/8/layout/architecture"/>
    <dgm:cxn modelId="{FC7772A9-48C4-41AA-8438-1D688D8A67A4}" type="presParOf" srcId="{753597B4-F953-4A04-9C3E-B3A36888C7D1}" destId="{C4624F3A-F783-49AA-A351-B63E67036568}" srcOrd="0" destOrd="0" presId="urn:microsoft.com/office/officeart/2005/8/layout/architecture"/>
    <dgm:cxn modelId="{568ABEDF-AE31-435D-B1B9-DD694A99F76B}" type="presParOf" srcId="{C4624F3A-F783-49AA-A351-B63E67036568}" destId="{8306DBC3-4FC1-4B80-916E-3CDD064ECE5C}" srcOrd="0" destOrd="0" presId="urn:microsoft.com/office/officeart/2005/8/layout/architecture"/>
    <dgm:cxn modelId="{1499D076-CE29-4640-A238-47B766F55594}" type="presParOf" srcId="{C4624F3A-F783-49AA-A351-B63E67036568}" destId="{B8A1903B-D86A-4599-880D-BF600F6BDBE8}" srcOrd="1" destOrd="0" presId="urn:microsoft.com/office/officeart/2005/8/layout/architecture"/>
    <dgm:cxn modelId="{2E8009B0-F842-43BC-A583-12EB529E6702}" type="presParOf" srcId="{C4624F3A-F783-49AA-A351-B63E67036568}" destId="{EBB53DC9-E312-40BB-9159-C0B4CD6C5B23}" srcOrd="2" destOrd="0" presId="urn:microsoft.com/office/officeart/2005/8/layout/architecture"/>
    <dgm:cxn modelId="{CC6A6A0D-7878-4B11-B39F-B499071F46FF}" type="presParOf" srcId="{EBB53DC9-E312-40BB-9159-C0B4CD6C5B23}" destId="{A1BFD177-5541-4AEA-88D3-C56E20858FA5}" srcOrd="0" destOrd="0" presId="urn:microsoft.com/office/officeart/2005/8/layout/architecture"/>
    <dgm:cxn modelId="{35EAF589-77A9-4004-8F0C-6B1C0D64BE2E}" type="presParOf" srcId="{A1BFD177-5541-4AEA-88D3-C56E20858FA5}" destId="{2396DF6E-46BE-4FFA-B0D6-7B80B3A45EA0}" srcOrd="0" destOrd="0" presId="urn:microsoft.com/office/officeart/2005/8/layout/architecture"/>
    <dgm:cxn modelId="{D393FFDB-D990-4E28-B8CA-534994C95092}" type="presParOf" srcId="{A1BFD177-5541-4AEA-88D3-C56E20858FA5}" destId="{C63B0908-B97A-4BB1-B4BA-BFE68AB8CE34}" srcOrd="1" destOrd="0" presId="urn:microsoft.com/office/officeart/2005/8/layout/architecture"/>
    <dgm:cxn modelId="{766FDA13-B893-40F0-91A3-894CD09D05AE}" type="presParOf" srcId="{EBB53DC9-E312-40BB-9159-C0B4CD6C5B23}" destId="{E9C8B017-9612-41F5-8378-4541E57C20D5}" srcOrd="1" destOrd="0" presId="urn:microsoft.com/office/officeart/2005/8/layout/architecture"/>
    <dgm:cxn modelId="{41F650D3-FE7E-4F75-BA64-45ADADC24EB8}" type="presParOf" srcId="{EBB53DC9-E312-40BB-9159-C0B4CD6C5B23}" destId="{5368C6DE-BB32-4147-91ED-7B2019F8771A}" srcOrd="2" destOrd="0" presId="urn:microsoft.com/office/officeart/2005/8/layout/architecture"/>
    <dgm:cxn modelId="{162A5F75-D315-4FFB-B438-2A18DFC386EA}" type="presParOf" srcId="{5368C6DE-BB32-4147-91ED-7B2019F8771A}" destId="{04858FD5-ED84-4C9B-9950-7816299B7731}" srcOrd="0" destOrd="0" presId="urn:microsoft.com/office/officeart/2005/8/layout/architecture"/>
    <dgm:cxn modelId="{A549ED83-12E9-43B6-AD65-1DFEDE94F0F8}" type="presParOf" srcId="{5368C6DE-BB32-4147-91ED-7B2019F8771A}" destId="{779383A0-80EC-44D3-85C1-42FAC5054A16}" srcOrd="1" destOrd="0" presId="urn:microsoft.com/office/officeart/2005/8/layout/architecture"/>
    <dgm:cxn modelId="{17267F6C-8D6C-489B-B5A8-3E097D31CFA4}" type="presParOf" srcId="{EBB53DC9-E312-40BB-9159-C0B4CD6C5B23}" destId="{8AC9857D-9EBB-492F-8EE8-DDE1320F7C9A}" srcOrd="3" destOrd="0" presId="urn:microsoft.com/office/officeart/2005/8/layout/architecture"/>
    <dgm:cxn modelId="{C6C2A4A9-49C4-4479-8D4D-6E1F27790F77}" type="presParOf" srcId="{EBB53DC9-E312-40BB-9159-C0B4CD6C5B23}" destId="{7A14C48A-724E-45FB-AE28-E4FE8ABD4C4E}" srcOrd="4" destOrd="0" presId="urn:microsoft.com/office/officeart/2005/8/layout/architecture"/>
    <dgm:cxn modelId="{5BC6B89D-6530-403D-B4F8-0DFBC249288B}" type="presParOf" srcId="{7A14C48A-724E-45FB-AE28-E4FE8ABD4C4E}" destId="{0CC0734C-6FAE-49E8-A918-38651C06278D}" srcOrd="0" destOrd="0" presId="urn:microsoft.com/office/officeart/2005/8/layout/architecture"/>
    <dgm:cxn modelId="{65E7ABDD-196B-469F-9AB9-38D323FBF383}" type="presParOf" srcId="{7A14C48A-724E-45FB-AE28-E4FE8ABD4C4E}" destId="{9CE1B555-E5EA-45E6-BC8A-B5B51CE635AD}" srcOrd="1" destOrd="0" presId="urn:microsoft.com/office/officeart/2005/8/layout/architecture"/>
    <dgm:cxn modelId="{BD0F7E8D-16D8-4B0C-A005-1EA3E294998B}" type="presParOf" srcId="{753597B4-F953-4A04-9C3E-B3A36888C7D1}" destId="{47738101-529B-4FF9-82FB-FF27428F0B2A}" srcOrd="1" destOrd="0" presId="urn:microsoft.com/office/officeart/2005/8/layout/architecture"/>
    <dgm:cxn modelId="{22572214-7760-46ED-8434-DA1C9CD58F8B}" type="presParOf" srcId="{753597B4-F953-4A04-9C3E-B3A36888C7D1}" destId="{C732BB39-3227-4171-83F0-6B74AA8A9A54}" srcOrd="2" destOrd="0" presId="urn:microsoft.com/office/officeart/2005/8/layout/architecture"/>
    <dgm:cxn modelId="{D8AAB0D2-0DB1-4809-83D7-58CB3061D5FE}" type="presParOf" srcId="{C732BB39-3227-4171-83F0-6B74AA8A9A54}" destId="{33BCF9BC-3CFA-46A0-9BFD-F38068F36DCD}" srcOrd="0" destOrd="0" presId="urn:microsoft.com/office/officeart/2005/8/layout/architecture"/>
    <dgm:cxn modelId="{DAF4F3BF-D07A-4143-9518-40C3D8CDBE95}"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42A4D-28F9-419E-91D8-CF1D13F81D35}"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n-US"/>
        </a:p>
      </dgm:t>
    </dgm:pt>
    <dgm:pt modelId="{BBD208B3-8C45-49E1-802C-948261077F2A}">
      <dgm:prSet custT="1"/>
      <dgm:spPr>
        <a:ln>
          <a:solidFill>
            <a:schemeClr val="tx1"/>
          </a:solidFill>
        </a:ln>
      </dgm:spPr>
      <dgm:t>
        <a:bodyPr/>
        <a:lstStyle/>
        <a:p>
          <a:r>
            <a:rPr lang="ms-MY" sz="2000">
              <a:latin typeface="Bernard MT Condensed" panose="02050806060905020404" pitchFamily="18" charset="0"/>
            </a:rPr>
            <a:t>haji ibadah dan perintah yang terpenting daripada Allah SWT kepada umat Islam. </a:t>
          </a:r>
          <a:endParaRPr lang="en-US" sz="2000">
            <a:latin typeface="Bernard MT Condensed" panose="02050806060905020404" pitchFamily="18" charset="0"/>
          </a:endParaRPr>
        </a:p>
      </dgm:t>
    </dgm:pt>
    <dgm:pt modelId="{28339488-4D96-43C0-974D-F09B04F35C68}" type="parTrans" cxnId="{3532379E-B9EF-4B2E-97CA-1B3D312D46A6}">
      <dgm:prSet/>
      <dgm:spPr/>
      <dgm:t>
        <a:bodyPr/>
        <a:lstStyle/>
        <a:p>
          <a:endParaRPr lang="en-US" sz="2000">
            <a:latin typeface="Bernard MT Condensed" panose="02050806060905020404" pitchFamily="18" charset="0"/>
          </a:endParaRPr>
        </a:p>
      </dgm:t>
    </dgm:pt>
    <dgm:pt modelId="{13D8E751-9B89-42EC-A8DF-D8E94AD5BAD1}" type="sibTrans" cxnId="{3532379E-B9EF-4B2E-97CA-1B3D312D46A6}">
      <dgm:prSet/>
      <dgm:spPr/>
      <dgm:t>
        <a:bodyPr/>
        <a:lstStyle/>
        <a:p>
          <a:endParaRPr lang="en-US" sz="2000">
            <a:latin typeface="Bernard MT Condensed" panose="02050806060905020404" pitchFamily="18" charset="0"/>
          </a:endParaRPr>
        </a:p>
      </dgm:t>
    </dgm:pt>
    <dgm:pt modelId="{A4095797-9682-4827-B6CC-F558A67D0F53}">
      <dgm:prSet custT="1"/>
      <dgm:spPr>
        <a:ln>
          <a:solidFill>
            <a:schemeClr val="tx1"/>
          </a:solidFill>
        </a:ln>
      </dgm:spPr>
      <dgm:t>
        <a:bodyPr/>
        <a:lstStyle/>
        <a:p>
          <a:r>
            <a:rPr lang="ms-MY" sz="2000" dirty="0">
              <a:latin typeface="Bernard MT Condensed" panose="02050806060905020404" pitchFamily="18" charset="0"/>
            </a:rPr>
            <a:t>salah satu daripada lima rukun Islam. </a:t>
          </a:r>
          <a:endParaRPr lang="en-US" sz="2000" dirty="0">
            <a:latin typeface="Bernard MT Condensed" panose="02050806060905020404" pitchFamily="18" charset="0"/>
          </a:endParaRPr>
        </a:p>
      </dgm:t>
    </dgm:pt>
    <dgm:pt modelId="{0B9C5992-D7F5-4A16-AF9F-002CC7098CC4}" type="parTrans" cxnId="{90512637-13C7-4CCB-8D5B-0D14525EBDA4}">
      <dgm:prSet/>
      <dgm:spPr/>
      <dgm:t>
        <a:bodyPr/>
        <a:lstStyle/>
        <a:p>
          <a:endParaRPr lang="en-US" sz="2000">
            <a:latin typeface="Bernard MT Condensed" panose="02050806060905020404" pitchFamily="18" charset="0"/>
          </a:endParaRPr>
        </a:p>
      </dgm:t>
    </dgm:pt>
    <dgm:pt modelId="{C392C765-9DF6-458B-AFB5-4C03425B81A8}" type="sibTrans" cxnId="{90512637-13C7-4CCB-8D5B-0D14525EBDA4}">
      <dgm:prSet/>
      <dgm:spPr/>
      <dgm:t>
        <a:bodyPr/>
        <a:lstStyle/>
        <a:p>
          <a:endParaRPr lang="en-US" sz="2000">
            <a:latin typeface="Bernard MT Condensed" panose="02050806060905020404" pitchFamily="18" charset="0"/>
          </a:endParaRPr>
        </a:p>
      </dgm:t>
    </dgm:pt>
    <dgm:pt modelId="{2504E6F7-8311-43FC-884A-5FFE214CCCCF}">
      <dgm:prSet custT="1"/>
      <dgm:spPr>
        <a:ln>
          <a:solidFill>
            <a:schemeClr val="tx1"/>
          </a:solidFill>
        </a:ln>
      </dgm:spPr>
      <dgm:t>
        <a:bodyPr/>
        <a:lstStyle/>
        <a:p>
          <a:r>
            <a:rPr lang="ms-MY" sz="2000" dirty="0">
              <a:latin typeface="Bernard MT Condensed" panose="02050806060905020404" pitchFamily="18" charset="0"/>
            </a:rPr>
            <a:t>solat itu tidak akan sempurna jika tanpa rukun yang lengkap</a:t>
          </a:r>
          <a:endParaRPr lang="en-US" sz="2000" dirty="0">
            <a:latin typeface="Bernard MT Condensed" panose="02050806060905020404" pitchFamily="18" charset="0"/>
          </a:endParaRPr>
        </a:p>
      </dgm:t>
    </dgm:pt>
    <dgm:pt modelId="{E835D404-1577-455C-B066-9A4040E43252}" type="parTrans" cxnId="{9FD4FA6A-F141-45CA-A9FE-887FAF77FB21}">
      <dgm:prSet/>
      <dgm:spPr/>
      <dgm:t>
        <a:bodyPr/>
        <a:lstStyle/>
        <a:p>
          <a:endParaRPr lang="en-US" sz="2000">
            <a:latin typeface="Bernard MT Condensed" panose="02050806060905020404" pitchFamily="18" charset="0"/>
          </a:endParaRPr>
        </a:p>
      </dgm:t>
    </dgm:pt>
    <dgm:pt modelId="{8B707D94-AC17-4728-BB65-9021F1C0C988}" type="sibTrans" cxnId="{9FD4FA6A-F141-45CA-A9FE-887FAF77FB21}">
      <dgm:prSet/>
      <dgm:spPr/>
      <dgm:t>
        <a:bodyPr/>
        <a:lstStyle/>
        <a:p>
          <a:endParaRPr lang="en-US" sz="2000">
            <a:latin typeface="Bernard MT Condensed" panose="02050806060905020404" pitchFamily="18" charset="0"/>
          </a:endParaRPr>
        </a:p>
      </dgm:t>
    </dgm:pt>
    <dgm:pt modelId="{FAA4AFC4-3B4C-4B08-B59B-CCFAB549D6BD}">
      <dgm:prSet custT="1"/>
      <dgm:spPr>
        <a:ln>
          <a:solidFill>
            <a:schemeClr val="tx1"/>
          </a:solidFill>
        </a:ln>
      </dgm:spPr>
      <dgm:t>
        <a:bodyPr/>
        <a:lstStyle/>
        <a:p>
          <a:r>
            <a:rPr lang="ms-MY" sz="2000">
              <a:latin typeface="Bernard MT Condensed" panose="02050806060905020404" pitchFamily="18" charset="0"/>
            </a:rPr>
            <a:t>begitu jugalah Islam tidak akan sempurna tanpa ibadah haji ini. </a:t>
          </a:r>
          <a:endParaRPr lang="en-US" sz="2000">
            <a:latin typeface="Bernard MT Condensed" panose="02050806060905020404" pitchFamily="18" charset="0"/>
          </a:endParaRPr>
        </a:p>
      </dgm:t>
    </dgm:pt>
    <dgm:pt modelId="{0595DEC0-5DD7-41C3-9B43-F1E804F5FCAC}" type="parTrans" cxnId="{BF98D39A-A60F-4E90-977F-E88CF16314B6}">
      <dgm:prSet/>
      <dgm:spPr/>
      <dgm:t>
        <a:bodyPr/>
        <a:lstStyle/>
        <a:p>
          <a:endParaRPr lang="en-US" sz="2000">
            <a:latin typeface="Bernard MT Condensed" panose="02050806060905020404" pitchFamily="18" charset="0"/>
          </a:endParaRPr>
        </a:p>
      </dgm:t>
    </dgm:pt>
    <dgm:pt modelId="{1B6E8235-B04B-4FB8-9767-6756803D1D42}" type="sibTrans" cxnId="{BF98D39A-A60F-4E90-977F-E88CF16314B6}">
      <dgm:prSet/>
      <dgm:spPr/>
      <dgm:t>
        <a:bodyPr/>
        <a:lstStyle/>
        <a:p>
          <a:endParaRPr lang="en-US" sz="2000">
            <a:latin typeface="Bernard MT Condensed" panose="02050806060905020404" pitchFamily="18" charset="0"/>
          </a:endParaRPr>
        </a:p>
      </dgm:t>
    </dgm:pt>
    <dgm:pt modelId="{CF8A70BC-77D8-4A0F-85F0-5B8F3FEB62B6}">
      <dgm:prSet custT="1"/>
      <dgm:spPr>
        <a:ln>
          <a:solidFill>
            <a:schemeClr val="tx1"/>
          </a:solidFill>
        </a:ln>
      </dgm:spPr>
      <dgm:t>
        <a:bodyPr/>
        <a:lstStyle/>
        <a:p>
          <a:r>
            <a:rPr lang="ms-MY" sz="2000">
              <a:latin typeface="Bernard MT Condensed" panose="02050806060905020404" pitchFamily="18" charset="0"/>
            </a:rPr>
            <a:t>sangat perlu dititikberatkan amalan ibadah haji ini dapat dilakukan mengikut tertib atau sunnah yang betul supaya ia diterima oleh Allah SWT. </a:t>
          </a:r>
          <a:endParaRPr lang="en-US" sz="2000">
            <a:latin typeface="Bernard MT Condensed" panose="02050806060905020404" pitchFamily="18" charset="0"/>
          </a:endParaRPr>
        </a:p>
      </dgm:t>
    </dgm:pt>
    <dgm:pt modelId="{7B34680A-347E-49C8-B3A0-EE1FDD73F859}" type="parTrans" cxnId="{7FEB7317-467A-47D0-B283-CCD69A34C352}">
      <dgm:prSet/>
      <dgm:spPr/>
      <dgm:t>
        <a:bodyPr/>
        <a:lstStyle/>
        <a:p>
          <a:endParaRPr lang="en-US" sz="2000">
            <a:latin typeface="Bernard MT Condensed" panose="02050806060905020404" pitchFamily="18" charset="0"/>
          </a:endParaRPr>
        </a:p>
      </dgm:t>
    </dgm:pt>
    <dgm:pt modelId="{C4518BFA-EDDD-4D1A-A20D-A24E19043E8D}" type="sibTrans" cxnId="{7FEB7317-467A-47D0-B283-CCD69A34C352}">
      <dgm:prSet/>
      <dgm:spPr/>
      <dgm:t>
        <a:bodyPr/>
        <a:lstStyle/>
        <a:p>
          <a:endParaRPr lang="en-US" sz="2000">
            <a:latin typeface="Bernard MT Condensed" panose="02050806060905020404" pitchFamily="18" charset="0"/>
          </a:endParaRPr>
        </a:p>
      </dgm:t>
    </dgm:pt>
    <dgm:pt modelId="{E43F9C2F-2C50-4070-BCFE-88E5281DA19D}">
      <dgm:prSet custT="1"/>
      <dgm:spPr>
        <a:ln>
          <a:solidFill>
            <a:schemeClr val="tx1"/>
          </a:solidFill>
        </a:ln>
      </dgm:spPr>
      <dgm:t>
        <a:bodyPr/>
        <a:lstStyle/>
        <a:p>
          <a:r>
            <a:rPr lang="ms-MY" sz="2000">
              <a:latin typeface="Bernard MT Condensed" panose="02050806060905020404" pitchFamily="18" charset="0"/>
            </a:rPr>
            <a:t>Setiap ibadah yang diperintahkan perlulah dilakukan dengan menepati sebagaimana syarat dan rukunnya </a:t>
          </a:r>
          <a:endParaRPr lang="en-US" sz="2000">
            <a:latin typeface="Bernard MT Condensed" panose="02050806060905020404" pitchFamily="18" charset="0"/>
          </a:endParaRPr>
        </a:p>
      </dgm:t>
    </dgm:pt>
    <dgm:pt modelId="{391AAF38-31C6-4C60-8175-0E37DC9A3105}" type="parTrans" cxnId="{BE0A23E6-027C-494F-8318-4372C9A07A23}">
      <dgm:prSet/>
      <dgm:spPr/>
      <dgm:t>
        <a:bodyPr/>
        <a:lstStyle/>
        <a:p>
          <a:endParaRPr lang="en-US" sz="2000">
            <a:latin typeface="Bernard MT Condensed" panose="02050806060905020404" pitchFamily="18" charset="0"/>
          </a:endParaRPr>
        </a:p>
      </dgm:t>
    </dgm:pt>
    <dgm:pt modelId="{2CE7BF0F-5EAD-4300-A6DA-5676C85FF82B}" type="sibTrans" cxnId="{BE0A23E6-027C-494F-8318-4372C9A07A23}">
      <dgm:prSet/>
      <dgm:spPr/>
      <dgm:t>
        <a:bodyPr/>
        <a:lstStyle/>
        <a:p>
          <a:endParaRPr lang="en-US" sz="2000">
            <a:latin typeface="Bernard MT Condensed" panose="02050806060905020404" pitchFamily="18" charset="0"/>
          </a:endParaRPr>
        </a:p>
      </dgm:t>
    </dgm:pt>
    <dgm:pt modelId="{54BDFFF4-1591-40CF-9E95-3E9AF5E23B74}">
      <dgm:prSet custT="1"/>
      <dgm:spPr>
        <a:ln>
          <a:solidFill>
            <a:schemeClr val="tx1"/>
          </a:solidFill>
        </a:ln>
      </dgm:spPr>
      <dgm:t>
        <a:bodyPr/>
        <a:lstStyle/>
        <a:p>
          <a:r>
            <a:rPr lang="ms-MY" sz="2000">
              <a:latin typeface="Bernard MT Condensed" panose="02050806060905020404" pitchFamily="18" charset="0"/>
            </a:rPr>
            <a:t>bukanlah ia sekadar ikut-ikutan tanpa ada ilmu tentangnya.</a:t>
          </a:r>
          <a:endParaRPr lang="en-US" sz="2000">
            <a:latin typeface="Bernard MT Condensed" panose="02050806060905020404" pitchFamily="18" charset="0"/>
          </a:endParaRPr>
        </a:p>
      </dgm:t>
    </dgm:pt>
    <dgm:pt modelId="{779F47AE-17E2-45CF-9CD3-6473698500A2}" type="parTrans" cxnId="{D6AF1BDE-EAD9-4A20-8B88-B6F94FE7140A}">
      <dgm:prSet/>
      <dgm:spPr/>
      <dgm:t>
        <a:bodyPr/>
        <a:lstStyle/>
        <a:p>
          <a:endParaRPr lang="en-US" sz="2000">
            <a:latin typeface="Bernard MT Condensed" panose="02050806060905020404" pitchFamily="18" charset="0"/>
          </a:endParaRPr>
        </a:p>
      </dgm:t>
    </dgm:pt>
    <dgm:pt modelId="{C5B05008-A9E2-4B0A-A921-5309268C8634}" type="sibTrans" cxnId="{D6AF1BDE-EAD9-4A20-8B88-B6F94FE7140A}">
      <dgm:prSet/>
      <dgm:spPr/>
      <dgm:t>
        <a:bodyPr/>
        <a:lstStyle/>
        <a:p>
          <a:endParaRPr lang="en-US" sz="2000">
            <a:latin typeface="Bernard MT Condensed" panose="02050806060905020404" pitchFamily="18" charset="0"/>
          </a:endParaRPr>
        </a:p>
      </dgm:t>
    </dgm:pt>
    <dgm:pt modelId="{2018C7A6-4983-4621-9769-3B635E9B1BD5}" type="pres">
      <dgm:prSet presAssocID="{1EB42A4D-28F9-419E-91D8-CF1D13F81D35}" presName="Name0" presStyleCnt="0">
        <dgm:presLayoutVars>
          <dgm:dir/>
          <dgm:animLvl val="lvl"/>
          <dgm:resizeHandles val="exact"/>
        </dgm:presLayoutVars>
      </dgm:prSet>
      <dgm:spPr/>
      <dgm:t>
        <a:bodyPr/>
        <a:lstStyle/>
        <a:p>
          <a:endParaRPr lang="en-US"/>
        </a:p>
      </dgm:t>
    </dgm:pt>
    <dgm:pt modelId="{39870DD3-9459-46D2-B6F7-29E736E31298}" type="pres">
      <dgm:prSet presAssocID="{54BDFFF4-1591-40CF-9E95-3E9AF5E23B74}" presName="boxAndChildren" presStyleCnt="0"/>
      <dgm:spPr/>
    </dgm:pt>
    <dgm:pt modelId="{42A73260-075B-478F-A6B2-A7BEB5B88237}" type="pres">
      <dgm:prSet presAssocID="{54BDFFF4-1591-40CF-9E95-3E9AF5E23B74}" presName="parentTextBox" presStyleLbl="node1" presStyleIdx="0" presStyleCnt="7"/>
      <dgm:spPr/>
      <dgm:t>
        <a:bodyPr/>
        <a:lstStyle/>
        <a:p>
          <a:endParaRPr lang="en-US"/>
        </a:p>
      </dgm:t>
    </dgm:pt>
    <dgm:pt modelId="{2A617CFA-ACAD-4606-9E04-808610DCE1E9}" type="pres">
      <dgm:prSet presAssocID="{2CE7BF0F-5EAD-4300-A6DA-5676C85FF82B}" presName="sp" presStyleCnt="0"/>
      <dgm:spPr/>
    </dgm:pt>
    <dgm:pt modelId="{0C4F136A-6440-496E-B5B6-80719AC1D1B8}" type="pres">
      <dgm:prSet presAssocID="{E43F9C2F-2C50-4070-BCFE-88E5281DA19D}" presName="arrowAndChildren" presStyleCnt="0"/>
      <dgm:spPr/>
    </dgm:pt>
    <dgm:pt modelId="{25FFFACE-4ACF-4B16-A27E-897E9718B024}" type="pres">
      <dgm:prSet presAssocID="{E43F9C2F-2C50-4070-BCFE-88E5281DA19D}" presName="parentTextArrow" presStyleLbl="node1" presStyleIdx="1" presStyleCnt="7"/>
      <dgm:spPr/>
      <dgm:t>
        <a:bodyPr/>
        <a:lstStyle/>
        <a:p>
          <a:endParaRPr lang="en-US"/>
        </a:p>
      </dgm:t>
    </dgm:pt>
    <dgm:pt modelId="{D6ACAD5B-52E1-429D-82BE-956C13F03DE1}" type="pres">
      <dgm:prSet presAssocID="{C4518BFA-EDDD-4D1A-A20D-A24E19043E8D}" presName="sp" presStyleCnt="0"/>
      <dgm:spPr/>
    </dgm:pt>
    <dgm:pt modelId="{A3127642-C550-445E-986D-497DA3A4FCEE}" type="pres">
      <dgm:prSet presAssocID="{CF8A70BC-77D8-4A0F-85F0-5B8F3FEB62B6}" presName="arrowAndChildren" presStyleCnt="0"/>
      <dgm:spPr/>
    </dgm:pt>
    <dgm:pt modelId="{B599F176-6F6A-4EC1-9A01-4237302B39BD}" type="pres">
      <dgm:prSet presAssocID="{CF8A70BC-77D8-4A0F-85F0-5B8F3FEB62B6}" presName="parentTextArrow" presStyleLbl="node1" presStyleIdx="2" presStyleCnt="7"/>
      <dgm:spPr/>
      <dgm:t>
        <a:bodyPr/>
        <a:lstStyle/>
        <a:p>
          <a:endParaRPr lang="en-US"/>
        </a:p>
      </dgm:t>
    </dgm:pt>
    <dgm:pt modelId="{2FDE0D1E-352B-4E5F-9618-513CBCEE8D99}" type="pres">
      <dgm:prSet presAssocID="{1B6E8235-B04B-4FB8-9767-6756803D1D42}" presName="sp" presStyleCnt="0"/>
      <dgm:spPr/>
    </dgm:pt>
    <dgm:pt modelId="{27EEECF1-6F8F-4D25-9749-D4C15BEEC85C}" type="pres">
      <dgm:prSet presAssocID="{FAA4AFC4-3B4C-4B08-B59B-CCFAB549D6BD}" presName="arrowAndChildren" presStyleCnt="0"/>
      <dgm:spPr/>
    </dgm:pt>
    <dgm:pt modelId="{35E8E654-D27C-4475-BDAC-70B65246E056}" type="pres">
      <dgm:prSet presAssocID="{FAA4AFC4-3B4C-4B08-B59B-CCFAB549D6BD}" presName="parentTextArrow" presStyleLbl="node1" presStyleIdx="3" presStyleCnt="7"/>
      <dgm:spPr/>
      <dgm:t>
        <a:bodyPr/>
        <a:lstStyle/>
        <a:p>
          <a:endParaRPr lang="en-US"/>
        </a:p>
      </dgm:t>
    </dgm:pt>
    <dgm:pt modelId="{D7820AD9-F944-4772-B04B-DE42D5D5F5C1}" type="pres">
      <dgm:prSet presAssocID="{8B707D94-AC17-4728-BB65-9021F1C0C988}" presName="sp" presStyleCnt="0"/>
      <dgm:spPr/>
    </dgm:pt>
    <dgm:pt modelId="{0DEA4DC8-4A91-42A0-9BAE-4D973116032E}" type="pres">
      <dgm:prSet presAssocID="{2504E6F7-8311-43FC-884A-5FFE214CCCCF}" presName="arrowAndChildren" presStyleCnt="0"/>
      <dgm:spPr/>
    </dgm:pt>
    <dgm:pt modelId="{E38CBBA8-C450-4754-9D11-098CDEABCBF7}" type="pres">
      <dgm:prSet presAssocID="{2504E6F7-8311-43FC-884A-5FFE214CCCCF}" presName="parentTextArrow" presStyleLbl="node1" presStyleIdx="4" presStyleCnt="7"/>
      <dgm:spPr/>
      <dgm:t>
        <a:bodyPr/>
        <a:lstStyle/>
        <a:p>
          <a:endParaRPr lang="en-US"/>
        </a:p>
      </dgm:t>
    </dgm:pt>
    <dgm:pt modelId="{5B5816C6-7F9E-4136-B54D-1D7E89A64CDB}" type="pres">
      <dgm:prSet presAssocID="{C392C765-9DF6-458B-AFB5-4C03425B81A8}" presName="sp" presStyleCnt="0"/>
      <dgm:spPr/>
    </dgm:pt>
    <dgm:pt modelId="{DE82CFF8-1923-4A23-A262-D9E15A724354}" type="pres">
      <dgm:prSet presAssocID="{A4095797-9682-4827-B6CC-F558A67D0F53}" presName="arrowAndChildren" presStyleCnt="0"/>
      <dgm:spPr/>
    </dgm:pt>
    <dgm:pt modelId="{C852851D-6940-4E09-91FA-01D121C39AC8}" type="pres">
      <dgm:prSet presAssocID="{A4095797-9682-4827-B6CC-F558A67D0F53}" presName="parentTextArrow" presStyleLbl="node1" presStyleIdx="5" presStyleCnt="7"/>
      <dgm:spPr/>
      <dgm:t>
        <a:bodyPr/>
        <a:lstStyle/>
        <a:p>
          <a:endParaRPr lang="en-US"/>
        </a:p>
      </dgm:t>
    </dgm:pt>
    <dgm:pt modelId="{C0BF6FD4-13D4-4BBF-AA71-2609FC9667F7}" type="pres">
      <dgm:prSet presAssocID="{13D8E751-9B89-42EC-A8DF-D8E94AD5BAD1}" presName="sp" presStyleCnt="0"/>
      <dgm:spPr/>
    </dgm:pt>
    <dgm:pt modelId="{0124AA28-138C-4BE7-B501-938195561F0B}" type="pres">
      <dgm:prSet presAssocID="{BBD208B3-8C45-49E1-802C-948261077F2A}" presName="arrowAndChildren" presStyleCnt="0"/>
      <dgm:spPr/>
    </dgm:pt>
    <dgm:pt modelId="{F0A1478D-33DE-43AB-98EB-383D57999A47}" type="pres">
      <dgm:prSet presAssocID="{BBD208B3-8C45-49E1-802C-948261077F2A}" presName="parentTextArrow" presStyleLbl="node1" presStyleIdx="6" presStyleCnt="7"/>
      <dgm:spPr/>
      <dgm:t>
        <a:bodyPr/>
        <a:lstStyle/>
        <a:p>
          <a:endParaRPr lang="en-US"/>
        </a:p>
      </dgm:t>
    </dgm:pt>
  </dgm:ptLst>
  <dgm:cxnLst>
    <dgm:cxn modelId="{2D6A9A61-FA8F-49BC-94C2-095A6F75ED51}" type="presOf" srcId="{E43F9C2F-2C50-4070-BCFE-88E5281DA19D}" destId="{25FFFACE-4ACF-4B16-A27E-897E9718B024}" srcOrd="0" destOrd="0" presId="urn:microsoft.com/office/officeart/2005/8/layout/process4"/>
    <dgm:cxn modelId="{D72E8214-86CD-4332-995A-44EA5CA5EF62}" type="presOf" srcId="{1EB42A4D-28F9-419E-91D8-CF1D13F81D35}" destId="{2018C7A6-4983-4621-9769-3B635E9B1BD5}" srcOrd="0" destOrd="0" presId="urn:microsoft.com/office/officeart/2005/8/layout/process4"/>
    <dgm:cxn modelId="{04C1AABA-08F3-4A32-BEE1-D2415C2BAD04}" type="presOf" srcId="{2504E6F7-8311-43FC-884A-5FFE214CCCCF}" destId="{E38CBBA8-C450-4754-9D11-098CDEABCBF7}" srcOrd="0" destOrd="0" presId="urn:microsoft.com/office/officeart/2005/8/layout/process4"/>
    <dgm:cxn modelId="{7FEB7317-467A-47D0-B283-CCD69A34C352}" srcId="{1EB42A4D-28F9-419E-91D8-CF1D13F81D35}" destId="{CF8A70BC-77D8-4A0F-85F0-5B8F3FEB62B6}" srcOrd="4" destOrd="0" parTransId="{7B34680A-347E-49C8-B3A0-EE1FDD73F859}" sibTransId="{C4518BFA-EDDD-4D1A-A20D-A24E19043E8D}"/>
    <dgm:cxn modelId="{D6AF1BDE-EAD9-4A20-8B88-B6F94FE7140A}" srcId="{1EB42A4D-28F9-419E-91D8-CF1D13F81D35}" destId="{54BDFFF4-1591-40CF-9E95-3E9AF5E23B74}" srcOrd="6" destOrd="0" parTransId="{779F47AE-17E2-45CF-9CD3-6473698500A2}" sibTransId="{C5B05008-A9E2-4B0A-A921-5309268C8634}"/>
    <dgm:cxn modelId="{90512637-13C7-4CCB-8D5B-0D14525EBDA4}" srcId="{1EB42A4D-28F9-419E-91D8-CF1D13F81D35}" destId="{A4095797-9682-4827-B6CC-F558A67D0F53}" srcOrd="1" destOrd="0" parTransId="{0B9C5992-D7F5-4A16-AF9F-002CC7098CC4}" sibTransId="{C392C765-9DF6-458B-AFB5-4C03425B81A8}"/>
    <dgm:cxn modelId="{6C1FC44B-1D32-488C-8D44-74D171FB72A8}" type="presOf" srcId="{FAA4AFC4-3B4C-4B08-B59B-CCFAB549D6BD}" destId="{35E8E654-D27C-4475-BDAC-70B65246E056}" srcOrd="0" destOrd="0" presId="urn:microsoft.com/office/officeart/2005/8/layout/process4"/>
    <dgm:cxn modelId="{F35C2ACE-3E1C-4428-A4A5-F12B9D8CB695}" type="presOf" srcId="{BBD208B3-8C45-49E1-802C-948261077F2A}" destId="{F0A1478D-33DE-43AB-98EB-383D57999A47}" srcOrd="0" destOrd="0" presId="urn:microsoft.com/office/officeart/2005/8/layout/process4"/>
    <dgm:cxn modelId="{BF98D39A-A60F-4E90-977F-E88CF16314B6}" srcId="{1EB42A4D-28F9-419E-91D8-CF1D13F81D35}" destId="{FAA4AFC4-3B4C-4B08-B59B-CCFAB549D6BD}" srcOrd="3" destOrd="0" parTransId="{0595DEC0-5DD7-41C3-9B43-F1E804F5FCAC}" sibTransId="{1B6E8235-B04B-4FB8-9767-6756803D1D42}"/>
    <dgm:cxn modelId="{A1F21C94-78D6-4777-84A0-F457EB885A77}" type="presOf" srcId="{A4095797-9682-4827-B6CC-F558A67D0F53}" destId="{C852851D-6940-4E09-91FA-01D121C39AC8}" srcOrd="0" destOrd="0" presId="urn:microsoft.com/office/officeart/2005/8/layout/process4"/>
    <dgm:cxn modelId="{13E3BC1A-1782-4385-B712-FC37925784A7}" type="presOf" srcId="{CF8A70BC-77D8-4A0F-85F0-5B8F3FEB62B6}" destId="{B599F176-6F6A-4EC1-9A01-4237302B39BD}" srcOrd="0" destOrd="0" presId="urn:microsoft.com/office/officeart/2005/8/layout/process4"/>
    <dgm:cxn modelId="{1B1FFABA-4209-4FF3-84D5-60C6B934309E}" type="presOf" srcId="{54BDFFF4-1591-40CF-9E95-3E9AF5E23B74}" destId="{42A73260-075B-478F-A6B2-A7BEB5B88237}" srcOrd="0" destOrd="0" presId="urn:microsoft.com/office/officeart/2005/8/layout/process4"/>
    <dgm:cxn modelId="{BE0A23E6-027C-494F-8318-4372C9A07A23}" srcId="{1EB42A4D-28F9-419E-91D8-CF1D13F81D35}" destId="{E43F9C2F-2C50-4070-BCFE-88E5281DA19D}" srcOrd="5" destOrd="0" parTransId="{391AAF38-31C6-4C60-8175-0E37DC9A3105}" sibTransId="{2CE7BF0F-5EAD-4300-A6DA-5676C85FF82B}"/>
    <dgm:cxn modelId="{9FD4FA6A-F141-45CA-A9FE-887FAF77FB21}" srcId="{1EB42A4D-28F9-419E-91D8-CF1D13F81D35}" destId="{2504E6F7-8311-43FC-884A-5FFE214CCCCF}" srcOrd="2" destOrd="0" parTransId="{E835D404-1577-455C-B066-9A4040E43252}" sibTransId="{8B707D94-AC17-4728-BB65-9021F1C0C988}"/>
    <dgm:cxn modelId="{3532379E-B9EF-4B2E-97CA-1B3D312D46A6}" srcId="{1EB42A4D-28F9-419E-91D8-CF1D13F81D35}" destId="{BBD208B3-8C45-49E1-802C-948261077F2A}" srcOrd="0" destOrd="0" parTransId="{28339488-4D96-43C0-974D-F09B04F35C68}" sibTransId="{13D8E751-9B89-42EC-A8DF-D8E94AD5BAD1}"/>
    <dgm:cxn modelId="{D6524163-2AE6-47D1-AF68-187219B0ADE5}" type="presParOf" srcId="{2018C7A6-4983-4621-9769-3B635E9B1BD5}" destId="{39870DD3-9459-46D2-B6F7-29E736E31298}" srcOrd="0" destOrd="0" presId="urn:microsoft.com/office/officeart/2005/8/layout/process4"/>
    <dgm:cxn modelId="{96AF4A48-36DC-47D9-A092-9D0A4AE924C8}" type="presParOf" srcId="{39870DD3-9459-46D2-B6F7-29E736E31298}" destId="{42A73260-075B-478F-A6B2-A7BEB5B88237}" srcOrd="0" destOrd="0" presId="urn:microsoft.com/office/officeart/2005/8/layout/process4"/>
    <dgm:cxn modelId="{9677EA0B-59AD-4E82-A025-D439E3EE92F9}" type="presParOf" srcId="{2018C7A6-4983-4621-9769-3B635E9B1BD5}" destId="{2A617CFA-ACAD-4606-9E04-808610DCE1E9}" srcOrd="1" destOrd="0" presId="urn:microsoft.com/office/officeart/2005/8/layout/process4"/>
    <dgm:cxn modelId="{F5407D87-588E-49EE-A038-46440A7A14D6}" type="presParOf" srcId="{2018C7A6-4983-4621-9769-3B635E9B1BD5}" destId="{0C4F136A-6440-496E-B5B6-80719AC1D1B8}" srcOrd="2" destOrd="0" presId="urn:microsoft.com/office/officeart/2005/8/layout/process4"/>
    <dgm:cxn modelId="{6C279A6E-F7D8-41DE-BFC7-45F7659EBFEF}" type="presParOf" srcId="{0C4F136A-6440-496E-B5B6-80719AC1D1B8}" destId="{25FFFACE-4ACF-4B16-A27E-897E9718B024}" srcOrd="0" destOrd="0" presId="urn:microsoft.com/office/officeart/2005/8/layout/process4"/>
    <dgm:cxn modelId="{2A33F27C-26C5-4EB4-9F0D-6A9E37D25099}" type="presParOf" srcId="{2018C7A6-4983-4621-9769-3B635E9B1BD5}" destId="{D6ACAD5B-52E1-429D-82BE-956C13F03DE1}" srcOrd="3" destOrd="0" presId="urn:microsoft.com/office/officeart/2005/8/layout/process4"/>
    <dgm:cxn modelId="{14EBC97F-7D63-4A5B-B660-84614165F322}" type="presParOf" srcId="{2018C7A6-4983-4621-9769-3B635E9B1BD5}" destId="{A3127642-C550-445E-986D-497DA3A4FCEE}" srcOrd="4" destOrd="0" presId="urn:microsoft.com/office/officeart/2005/8/layout/process4"/>
    <dgm:cxn modelId="{FB939AC9-486C-4407-81D5-4226B319BBE1}" type="presParOf" srcId="{A3127642-C550-445E-986D-497DA3A4FCEE}" destId="{B599F176-6F6A-4EC1-9A01-4237302B39BD}" srcOrd="0" destOrd="0" presId="urn:microsoft.com/office/officeart/2005/8/layout/process4"/>
    <dgm:cxn modelId="{8E791491-F2FC-48A6-80AC-118F7F3E7E06}" type="presParOf" srcId="{2018C7A6-4983-4621-9769-3B635E9B1BD5}" destId="{2FDE0D1E-352B-4E5F-9618-513CBCEE8D99}" srcOrd="5" destOrd="0" presId="urn:microsoft.com/office/officeart/2005/8/layout/process4"/>
    <dgm:cxn modelId="{DD9E5567-9EE9-4906-BCCF-EF5C6234C291}" type="presParOf" srcId="{2018C7A6-4983-4621-9769-3B635E9B1BD5}" destId="{27EEECF1-6F8F-4D25-9749-D4C15BEEC85C}" srcOrd="6" destOrd="0" presId="urn:microsoft.com/office/officeart/2005/8/layout/process4"/>
    <dgm:cxn modelId="{1DCE2C32-CF13-4EBA-8B9F-E64F48121A65}" type="presParOf" srcId="{27EEECF1-6F8F-4D25-9749-D4C15BEEC85C}" destId="{35E8E654-D27C-4475-BDAC-70B65246E056}" srcOrd="0" destOrd="0" presId="urn:microsoft.com/office/officeart/2005/8/layout/process4"/>
    <dgm:cxn modelId="{9651563E-B361-4455-94A4-D03D2BC96B41}" type="presParOf" srcId="{2018C7A6-4983-4621-9769-3B635E9B1BD5}" destId="{D7820AD9-F944-4772-B04B-DE42D5D5F5C1}" srcOrd="7" destOrd="0" presId="urn:microsoft.com/office/officeart/2005/8/layout/process4"/>
    <dgm:cxn modelId="{38915CD8-0921-4DA4-8452-72891E7ECD31}" type="presParOf" srcId="{2018C7A6-4983-4621-9769-3B635E9B1BD5}" destId="{0DEA4DC8-4A91-42A0-9BAE-4D973116032E}" srcOrd="8" destOrd="0" presId="urn:microsoft.com/office/officeart/2005/8/layout/process4"/>
    <dgm:cxn modelId="{C1A6026C-6030-4566-A9F6-61A07D6D6C33}" type="presParOf" srcId="{0DEA4DC8-4A91-42A0-9BAE-4D973116032E}" destId="{E38CBBA8-C450-4754-9D11-098CDEABCBF7}" srcOrd="0" destOrd="0" presId="urn:microsoft.com/office/officeart/2005/8/layout/process4"/>
    <dgm:cxn modelId="{80855463-E06D-484F-AC47-AD6D851A3521}" type="presParOf" srcId="{2018C7A6-4983-4621-9769-3B635E9B1BD5}" destId="{5B5816C6-7F9E-4136-B54D-1D7E89A64CDB}" srcOrd="9" destOrd="0" presId="urn:microsoft.com/office/officeart/2005/8/layout/process4"/>
    <dgm:cxn modelId="{D7665AF9-4CE4-4CAA-95D1-3EFF81D15318}" type="presParOf" srcId="{2018C7A6-4983-4621-9769-3B635E9B1BD5}" destId="{DE82CFF8-1923-4A23-A262-D9E15A724354}" srcOrd="10" destOrd="0" presId="urn:microsoft.com/office/officeart/2005/8/layout/process4"/>
    <dgm:cxn modelId="{CF226BF5-C12F-4D73-BFDD-6FB191A7AE07}" type="presParOf" srcId="{DE82CFF8-1923-4A23-A262-D9E15A724354}" destId="{C852851D-6940-4E09-91FA-01D121C39AC8}" srcOrd="0" destOrd="0" presId="urn:microsoft.com/office/officeart/2005/8/layout/process4"/>
    <dgm:cxn modelId="{C73D1DF8-3CA5-44C0-A8AC-83D54A64C7E7}" type="presParOf" srcId="{2018C7A6-4983-4621-9769-3B635E9B1BD5}" destId="{C0BF6FD4-13D4-4BBF-AA71-2609FC9667F7}" srcOrd="11" destOrd="0" presId="urn:microsoft.com/office/officeart/2005/8/layout/process4"/>
    <dgm:cxn modelId="{17A021CA-1242-4396-9CF5-64D6F2B4E511}" type="presParOf" srcId="{2018C7A6-4983-4621-9769-3B635E9B1BD5}" destId="{0124AA28-138C-4BE7-B501-938195561F0B}" srcOrd="12" destOrd="0" presId="urn:microsoft.com/office/officeart/2005/8/layout/process4"/>
    <dgm:cxn modelId="{C1A4C578-9E29-4802-9300-BF0A18FF620C}" type="presParOf" srcId="{0124AA28-138C-4BE7-B501-938195561F0B}" destId="{F0A1478D-33DE-43AB-98EB-383D57999A47}"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BF014-BA6A-4E5F-92E0-9B7859E5FE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0C5D95F-E998-48CD-9E8A-5C4A2F76E0BF}">
      <dgm:prSet/>
      <dgm:spPr>
        <a:solidFill>
          <a:srgbClr val="FF00FF"/>
        </a:solidFill>
        <a:ln>
          <a:solidFill>
            <a:schemeClr val="tx1"/>
          </a:solidFill>
        </a:ln>
      </dgm:spPr>
      <dgm:t>
        <a:bodyPr/>
        <a:lstStyle/>
        <a:p>
          <a:pPr algn="ctr"/>
          <a:r>
            <a:rPr lang="ms-MY">
              <a:solidFill>
                <a:schemeClr val="tx1"/>
              </a:solidFill>
              <a:latin typeface="Bookman Old Style" panose="02050604050505020204" pitchFamily="18" charset="0"/>
            </a:rPr>
            <a:t>Kejayaan setiap manusia di atas muka bumi ini terletak pada agama yang mulia iaitu sejauh mana kita dapat mentaati seluruh perintah Allah SWT dengan mengikut ataupun melalui jalan yang betul sebagaimana yang telah ditunjukkan oleh Rasulullah SAW, maka inilah yang dinamakan kejayaan yang hakiki. </a:t>
          </a:r>
          <a:endParaRPr lang="en-US">
            <a:solidFill>
              <a:schemeClr val="tx1"/>
            </a:solidFill>
            <a:latin typeface="Bookman Old Style" panose="02050604050505020204" pitchFamily="18" charset="0"/>
          </a:endParaRPr>
        </a:p>
      </dgm:t>
    </dgm:pt>
    <dgm:pt modelId="{91A0AC45-E01E-4AF0-A112-FD3291B89998}" type="parTrans" cxnId="{44656773-465A-43DA-84B7-698ACBF258C3}">
      <dgm:prSet/>
      <dgm:spPr/>
      <dgm:t>
        <a:bodyPr/>
        <a:lstStyle/>
        <a:p>
          <a:pPr algn="ctr"/>
          <a:endParaRPr lang="en-US">
            <a:solidFill>
              <a:schemeClr val="tx1"/>
            </a:solidFill>
            <a:latin typeface="Bookman Old Style" panose="02050604050505020204" pitchFamily="18" charset="0"/>
          </a:endParaRPr>
        </a:p>
      </dgm:t>
    </dgm:pt>
    <dgm:pt modelId="{DD2CD27B-0A88-40A5-B683-E2A238442995}" type="sibTrans" cxnId="{44656773-465A-43DA-84B7-698ACBF258C3}">
      <dgm:prSet/>
      <dgm:spPr/>
      <dgm:t>
        <a:bodyPr/>
        <a:lstStyle/>
        <a:p>
          <a:pPr algn="ctr"/>
          <a:endParaRPr lang="en-US">
            <a:solidFill>
              <a:schemeClr val="tx1"/>
            </a:solidFill>
            <a:latin typeface="Bookman Old Style" panose="02050604050505020204" pitchFamily="18" charset="0"/>
          </a:endParaRPr>
        </a:p>
      </dgm:t>
    </dgm:pt>
    <dgm:pt modelId="{AC425063-478C-4EC2-81E1-74A0F1ABA056}">
      <dgm:prSet/>
      <dgm:spPr>
        <a:solidFill>
          <a:srgbClr val="6600FF"/>
        </a:solidFill>
        <a:ln>
          <a:solidFill>
            <a:schemeClr val="tx1"/>
          </a:solidFill>
        </a:ln>
      </dgm:spPr>
      <dgm:t>
        <a:bodyPr/>
        <a:lstStyle/>
        <a:p>
          <a:pPr algn="ctr"/>
          <a:r>
            <a:rPr lang="ms-MY">
              <a:solidFill>
                <a:schemeClr val="tx1"/>
              </a:solidFill>
              <a:latin typeface="Bookman Old Style" panose="02050604050505020204" pitchFamily="18" charset="0"/>
            </a:rPr>
            <a:t>Seseorang, tanpa mengira pangkat dan kedudukannya, berharta ataupun tidak, sekiranya dia memegang kemas Islam sebagai jalan hidupnya, maka dialah orang yang berjaya. ketaatan yang ditunaikan mestilah mengikut jalan yang betul sebagaimana yang telah ditunjukkan oleh Baginda Rasulullah SAW. </a:t>
          </a:r>
          <a:endParaRPr lang="en-US">
            <a:solidFill>
              <a:schemeClr val="tx1"/>
            </a:solidFill>
            <a:latin typeface="Bookman Old Style" panose="02050604050505020204" pitchFamily="18" charset="0"/>
          </a:endParaRPr>
        </a:p>
      </dgm:t>
    </dgm:pt>
    <dgm:pt modelId="{F36AFA78-2961-463E-B0F3-79407F7968BB}" type="parTrans" cxnId="{2933A580-7A25-43B6-A474-6D35483EFCEE}">
      <dgm:prSet/>
      <dgm:spPr/>
      <dgm:t>
        <a:bodyPr/>
        <a:lstStyle/>
        <a:p>
          <a:pPr algn="ctr"/>
          <a:endParaRPr lang="en-US">
            <a:solidFill>
              <a:schemeClr val="tx1"/>
            </a:solidFill>
            <a:latin typeface="Bookman Old Style" panose="02050604050505020204" pitchFamily="18" charset="0"/>
          </a:endParaRPr>
        </a:p>
      </dgm:t>
    </dgm:pt>
    <dgm:pt modelId="{785C9CCB-B152-4D3D-BF60-4766982730E0}" type="sibTrans" cxnId="{2933A580-7A25-43B6-A474-6D35483EFCEE}">
      <dgm:prSet/>
      <dgm:spPr/>
      <dgm:t>
        <a:bodyPr/>
        <a:lstStyle/>
        <a:p>
          <a:pPr algn="ctr"/>
          <a:endParaRPr lang="en-US">
            <a:solidFill>
              <a:schemeClr val="tx1"/>
            </a:solidFill>
            <a:latin typeface="Bookman Old Style" panose="02050604050505020204" pitchFamily="18" charset="0"/>
          </a:endParaRPr>
        </a:p>
      </dgm:t>
    </dgm:pt>
    <dgm:pt modelId="{A69CC830-D464-48BA-BB0D-5B6D58A4974C}">
      <dgm:prSet/>
      <dgm:spPr>
        <a:solidFill>
          <a:srgbClr val="00FF00"/>
        </a:solidFill>
        <a:ln>
          <a:solidFill>
            <a:schemeClr val="tx1"/>
          </a:solidFill>
        </a:ln>
      </dgm:spPr>
      <dgm:t>
        <a:bodyPr/>
        <a:lstStyle/>
        <a:p>
          <a:pPr algn="ctr"/>
          <a:r>
            <a:rPr lang="ms-MY" dirty="0">
              <a:solidFill>
                <a:schemeClr val="tx1"/>
              </a:solidFill>
              <a:latin typeface="Bookman Old Style" panose="02050604050505020204" pitchFamily="18" charset="0"/>
            </a:rPr>
            <a:t>ibadat yang dilakukan jika tidak didasari oleh ilmu yang jelas adalah sia-sia kerana Allah SWT tidak akan menerima amalan seseorang yang dilakukan tanpa mengikut peraturan yang telah digariskan sama ada dari kitab al-Quran, al-Sunnah Nabi, Ijma’ Ulama dan Qias.</a:t>
          </a:r>
          <a:endParaRPr lang="en-US" dirty="0">
            <a:solidFill>
              <a:schemeClr val="tx1"/>
            </a:solidFill>
            <a:latin typeface="Bookman Old Style" panose="02050604050505020204" pitchFamily="18" charset="0"/>
          </a:endParaRPr>
        </a:p>
      </dgm:t>
    </dgm:pt>
    <dgm:pt modelId="{4CEF8BAD-7021-4668-9123-202CB928FE61}" type="parTrans" cxnId="{425F69BD-8C93-4023-BFFE-605259FA9B51}">
      <dgm:prSet/>
      <dgm:spPr/>
      <dgm:t>
        <a:bodyPr/>
        <a:lstStyle/>
        <a:p>
          <a:pPr algn="ctr"/>
          <a:endParaRPr lang="en-US">
            <a:solidFill>
              <a:schemeClr val="tx1"/>
            </a:solidFill>
            <a:latin typeface="Bookman Old Style" panose="02050604050505020204" pitchFamily="18" charset="0"/>
          </a:endParaRPr>
        </a:p>
      </dgm:t>
    </dgm:pt>
    <dgm:pt modelId="{6C7AFD1F-97BF-4AD5-8109-9CC5B1F6AFBA}" type="sibTrans" cxnId="{425F69BD-8C93-4023-BFFE-605259FA9B51}">
      <dgm:prSet/>
      <dgm:spPr/>
      <dgm:t>
        <a:bodyPr/>
        <a:lstStyle/>
        <a:p>
          <a:pPr algn="ctr"/>
          <a:endParaRPr lang="en-US">
            <a:solidFill>
              <a:schemeClr val="tx1"/>
            </a:solidFill>
            <a:latin typeface="Bookman Old Style" panose="02050604050505020204" pitchFamily="18" charset="0"/>
          </a:endParaRPr>
        </a:p>
      </dgm:t>
    </dgm:pt>
    <dgm:pt modelId="{7B7EDF02-4CE1-4783-A450-7E7EBF0A8EA6}" type="pres">
      <dgm:prSet presAssocID="{59CBF014-BA6A-4E5F-92E0-9B7859E5FE83}" presName="outerComposite" presStyleCnt="0">
        <dgm:presLayoutVars>
          <dgm:chMax val="5"/>
          <dgm:dir/>
          <dgm:resizeHandles val="exact"/>
        </dgm:presLayoutVars>
      </dgm:prSet>
      <dgm:spPr/>
      <dgm:t>
        <a:bodyPr/>
        <a:lstStyle/>
        <a:p>
          <a:endParaRPr lang="en-US"/>
        </a:p>
      </dgm:t>
    </dgm:pt>
    <dgm:pt modelId="{96E283D8-CAD8-4BB6-B1DD-338991A2CB6A}" type="pres">
      <dgm:prSet presAssocID="{59CBF014-BA6A-4E5F-92E0-9B7859E5FE83}" presName="dummyMaxCanvas" presStyleCnt="0">
        <dgm:presLayoutVars/>
      </dgm:prSet>
      <dgm:spPr/>
    </dgm:pt>
    <dgm:pt modelId="{23F616D5-DC46-4050-A23F-88C54C9E3E1E}" type="pres">
      <dgm:prSet presAssocID="{59CBF014-BA6A-4E5F-92E0-9B7859E5FE83}" presName="ThreeNodes_1" presStyleLbl="node1" presStyleIdx="0" presStyleCnt="3">
        <dgm:presLayoutVars>
          <dgm:bulletEnabled val="1"/>
        </dgm:presLayoutVars>
      </dgm:prSet>
      <dgm:spPr/>
      <dgm:t>
        <a:bodyPr/>
        <a:lstStyle/>
        <a:p>
          <a:endParaRPr lang="en-US"/>
        </a:p>
      </dgm:t>
    </dgm:pt>
    <dgm:pt modelId="{772A7240-4BBD-4213-8AFA-4F399F914B84}" type="pres">
      <dgm:prSet presAssocID="{59CBF014-BA6A-4E5F-92E0-9B7859E5FE83}" presName="ThreeNodes_2" presStyleLbl="node1" presStyleIdx="1" presStyleCnt="3">
        <dgm:presLayoutVars>
          <dgm:bulletEnabled val="1"/>
        </dgm:presLayoutVars>
      </dgm:prSet>
      <dgm:spPr/>
      <dgm:t>
        <a:bodyPr/>
        <a:lstStyle/>
        <a:p>
          <a:endParaRPr lang="en-US"/>
        </a:p>
      </dgm:t>
    </dgm:pt>
    <dgm:pt modelId="{9812E2EA-7D9F-4B2A-BA7C-869D567BEBF1}" type="pres">
      <dgm:prSet presAssocID="{59CBF014-BA6A-4E5F-92E0-9B7859E5FE83}" presName="ThreeNodes_3" presStyleLbl="node1" presStyleIdx="2" presStyleCnt="3">
        <dgm:presLayoutVars>
          <dgm:bulletEnabled val="1"/>
        </dgm:presLayoutVars>
      </dgm:prSet>
      <dgm:spPr/>
      <dgm:t>
        <a:bodyPr/>
        <a:lstStyle/>
        <a:p>
          <a:endParaRPr lang="en-US"/>
        </a:p>
      </dgm:t>
    </dgm:pt>
    <dgm:pt modelId="{C89D5B91-3EE4-42D9-8342-9F8220B61FEC}" type="pres">
      <dgm:prSet presAssocID="{59CBF014-BA6A-4E5F-92E0-9B7859E5FE83}" presName="ThreeConn_1-2" presStyleLbl="fgAccFollowNode1" presStyleIdx="0" presStyleCnt="2">
        <dgm:presLayoutVars>
          <dgm:bulletEnabled val="1"/>
        </dgm:presLayoutVars>
      </dgm:prSet>
      <dgm:spPr/>
      <dgm:t>
        <a:bodyPr/>
        <a:lstStyle/>
        <a:p>
          <a:endParaRPr lang="en-US"/>
        </a:p>
      </dgm:t>
    </dgm:pt>
    <dgm:pt modelId="{ED44A98F-AC97-45AF-8904-A02A75DC47B5}" type="pres">
      <dgm:prSet presAssocID="{59CBF014-BA6A-4E5F-92E0-9B7859E5FE83}" presName="ThreeConn_2-3" presStyleLbl="fgAccFollowNode1" presStyleIdx="1" presStyleCnt="2">
        <dgm:presLayoutVars>
          <dgm:bulletEnabled val="1"/>
        </dgm:presLayoutVars>
      </dgm:prSet>
      <dgm:spPr/>
      <dgm:t>
        <a:bodyPr/>
        <a:lstStyle/>
        <a:p>
          <a:endParaRPr lang="en-US"/>
        </a:p>
      </dgm:t>
    </dgm:pt>
    <dgm:pt modelId="{A3295ED9-B62A-4ECF-B012-51FDDEBF9F47}" type="pres">
      <dgm:prSet presAssocID="{59CBF014-BA6A-4E5F-92E0-9B7859E5FE83}" presName="ThreeNodes_1_text" presStyleLbl="node1" presStyleIdx="2" presStyleCnt="3">
        <dgm:presLayoutVars>
          <dgm:bulletEnabled val="1"/>
        </dgm:presLayoutVars>
      </dgm:prSet>
      <dgm:spPr/>
      <dgm:t>
        <a:bodyPr/>
        <a:lstStyle/>
        <a:p>
          <a:endParaRPr lang="en-US"/>
        </a:p>
      </dgm:t>
    </dgm:pt>
    <dgm:pt modelId="{40C02517-1A14-4425-9B71-3526AA319951}" type="pres">
      <dgm:prSet presAssocID="{59CBF014-BA6A-4E5F-92E0-9B7859E5FE83}" presName="ThreeNodes_2_text" presStyleLbl="node1" presStyleIdx="2" presStyleCnt="3">
        <dgm:presLayoutVars>
          <dgm:bulletEnabled val="1"/>
        </dgm:presLayoutVars>
      </dgm:prSet>
      <dgm:spPr/>
      <dgm:t>
        <a:bodyPr/>
        <a:lstStyle/>
        <a:p>
          <a:endParaRPr lang="en-US"/>
        </a:p>
      </dgm:t>
    </dgm:pt>
    <dgm:pt modelId="{11038AF3-AFD4-4E37-BDD8-842F28FADF13}" type="pres">
      <dgm:prSet presAssocID="{59CBF014-BA6A-4E5F-92E0-9B7859E5FE83}" presName="ThreeNodes_3_text" presStyleLbl="node1" presStyleIdx="2" presStyleCnt="3">
        <dgm:presLayoutVars>
          <dgm:bulletEnabled val="1"/>
        </dgm:presLayoutVars>
      </dgm:prSet>
      <dgm:spPr/>
      <dgm:t>
        <a:bodyPr/>
        <a:lstStyle/>
        <a:p>
          <a:endParaRPr lang="en-US"/>
        </a:p>
      </dgm:t>
    </dgm:pt>
  </dgm:ptLst>
  <dgm:cxnLst>
    <dgm:cxn modelId="{F7092865-5980-4C84-BDBE-3868488E448A}" type="presOf" srcId="{90C5D95F-E998-48CD-9E8A-5C4A2F76E0BF}" destId="{A3295ED9-B62A-4ECF-B012-51FDDEBF9F47}" srcOrd="1" destOrd="0" presId="urn:microsoft.com/office/officeart/2005/8/layout/vProcess5"/>
    <dgm:cxn modelId="{2933A580-7A25-43B6-A474-6D35483EFCEE}" srcId="{59CBF014-BA6A-4E5F-92E0-9B7859E5FE83}" destId="{AC425063-478C-4EC2-81E1-74A0F1ABA056}" srcOrd="1" destOrd="0" parTransId="{F36AFA78-2961-463E-B0F3-79407F7968BB}" sibTransId="{785C9CCB-B152-4D3D-BF60-4766982730E0}"/>
    <dgm:cxn modelId="{4B93BB7B-2346-4314-B60A-A70931F02F80}" type="presOf" srcId="{785C9CCB-B152-4D3D-BF60-4766982730E0}" destId="{ED44A98F-AC97-45AF-8904-A02A75DC47B5}" srcOrd="0" destOrd="0" presId="urn:microsoft.com/office/officeart/2005/8/layout/vProcess5"/>
    <dgm:cxn modelId="{46F4812C-8408-47A3-9C74-F21889368DDF}" type="presOf" srcId="{90C5D95F-E998-48CD-9E8A-5C4A2F76E0BF}" destId="{23F616D5-DC46-4050-A23F-88C54C9E3E1E}" srcOrd="0" destOrd="0" presId="urn:microsoft.com/office/officeart/2005/8/layout/vProcess5"/>
    <dgm:cxn modelId="{7A2E2CF0-59BE-4FCD-8CDE-6168C798E3D0}" type="presOf" srcId="{AC425063-478C-4EC2-81E1-74A0F1ABA056}" destId="{772A7240-4BBD-4213-8AFA-4F399F914B84}" srcOrd="0" destOrd="0" presId="urn:microsoft.com/office/officeart/2005/8/layout/vProcess5"/>
    <dgm:cxn modelId="{425F69BD-8C93-4023-BFFE-605259FA9B51}" srcId="{59CBF014-BA6A-4E5F-92E0-9B7859E5FE83}" destId="{A69CC830-D464-48BA-BB0D-5B6D58A4974C}" srcOrd="2" destOrd="0" parTransId="{4CEF8BAD-7021-4668-9123-202CB928FE61}" sibTransId="{6C7AFD1F-97BF-4AD5-8109-9CC5B1F6AFBA}"/>
    <dgm:cxn modelId="{8E0BDA8E-393C-4E9C-828D-A7E454D283F5}" type="presOf" srcId="{DD2CD27B-0A88-40A5-B683-E2A238442995}" destId="{C89D5B91-3EE4-42D9-8342-9F8220B61FEC}" srcOrd="0" destOrd="0" presId="urn:microsoft.com/office/officeart/2005/8/layout/vProcess5"/>
    <dgm:cxn modelId="{03514818-7F70-4981-86BA-5AC2B5FDA6C7}" type="presOf" srcId="{59CBF014-BA6A-4E5F-92E0-9B7859E5FE83}" destId="{7B7EDF02-4CE1-4783-A450-7E7EBF0A8EA6}" srcOrd="0" destOrd="0" presId="urn:microsoft.com/office/officeart/2005/8/layout/vProcess5"/>
    <dgm:cxn modelId="{44656773-465A-43DA-84B7-698ACBF258C3}" srcId="{59CBF014-BA6A-4E5F-92E0-9B7859E5FE83}" destId="{90C5D95F-E998-48CD-9E8A-5C4A2F76E0BF}" srcOrd="0" destOrd="0" parTransId="{91A0AC45-E01E-4AF0-A112-FD3291B89998}" sibTransId="{DD2CD27B-0A88-40A5-B683-E2A238442995}"/>
    <dgm:cxn modelId="{6DF7046C-416B-4038-AA7A-7D13119A764F}" type="presOf" srcId="{A69CC830-D464-48BA-BB0D-5B6D58A4974C}" destId="{11038AF3-AFD4-4E37-BDD8-842F28FADF13}" srcOrd="1" destOrd="0" presId="urn:microsoft.com/office/officeart/2005/8/layout/vProcess5"/>
    <dgm:cxn modelId="{D4CECE3B-185D-4FF6-9C78-977FA580E06D}" type="presOf" srcId="{A69CC830-D464-48BA-BB0D-5B6D58A4974C}" destId="{9812E2EA-7D9F-4B2A-BA7C-869D567BEBF1}" srcOrd="0" destOrd="0" presId="urn:microsoft.com/office/officeart/2005/8/layout/vProcess5"/>
    <dgm:cxn modelId="{C6B6BD54-97CE-4BC2-AFD1-0EF026D32050}" type="presOf" srcId="{AC425063-478C-4EC2-81E1-74A0F1ABA056}" destId="{40C02517-1A14-4425-9B71-3526AA319951}" srcOrd="1" destOrd="0" presId="urn:microsoft.com/office/officeart/2005/8/layout/vProcess5"/>
    <dgm:cxn modelId="{161E9027-9672-4DEE-B088-31ADE32BD282}" type="presParOf" srcId="{7B7EDF02-4CE1-4783-A450-7E7EBF0A8EA6}" destId="{96E283D8-CAD8-4BB6-B1DD-338991A2CB6A}" srcOrd="0" destOrd="0" presId="urn:microsoft.com/office/officeart/2005/8/layout/vProcess5"/>
    <dgm:cxn modelId="{086C4576-1486-4870-BA18-6DA57A9FC18D}" type="presParOf" srcId="{7B7EDF02-4CE1-4783-A450-7E7EBF0A8EA6}" destId="{23F616D5-DC46-4050-A23F-88C54C9E3E1E}" srcOrd="1" destOrd="0" presId="urn:microsoft.com/office/officeart/2005/8/layout/vProcess5"/>
    <dgm:cxn modelId="{12FE6F5C-687D-4347-86D1-9AB361C2D989}" type="presParOf" srcId="{7B7EDF02-4CE1-4783-A450-7E7EBF0A8EA6}" destId="{772A7240-4BBD-4213-8AFA-4F399F914B84}" srcOrd="2" destOrd="0" presId="urn:microsoft.com/office/officeart/2005/8/layout/vProcess5"/>
    <dgm:cxn modelId="{FDA8C4D3-84D1-4FF1-8775-2CFA62EA6EED}" type="presParOf" srcId="{7B7EDF02-4CE1-4783-A450-7E7EBF0A8EA6}" destId="{9812E2EA-7D9F-4B2A-BA7C-869D567BEBF1}" srcOrd="3" destOrd="0" presId="urn:microsoft.com/office/officeart/2005/8/layout/vProcess5"/>
    <dgm:cxn modelId="{79742877-3A39-4A8A-BD2E-0FB4B6129588}" type="presParOf" srcId="{7B7EDF02-4CE1-4783-A450-7E7EBF0A8EA6}" destId="{C89D5B91-3EE4-42D9-8342-9F8220B61FEC}" srcOrd="4" destOrd="0" presId="urn:microsoft.com/office/officeart/2005/8/layout/vProcess5"/>
    <dgm:cxn modelId="{9FBB2FE3-9D2A-481C-A0B9-DF7852161B10}" type="presParOf" srcId="{7B7EDF02-4CE1-4783-A450-7E7EBF0A8EA6}" destId="{ED44A98F-AC97-45AF-8904-A02A75DC47B5}" srcOrd="5" destOrd="0" presId="urn:microsoft.com/office/officeart/2005/8/layout/vProcess5"/>
    <dgm:cxn modelId="{715092A8-D5C9-4824-A749-7EAD328281DF}" type="presParOf" srcId="{7B7EDF02-4CE1-4783-A450-7E7EBF0A8EA6}" destId="{A3295ED9-B62A-4ECF-B012-51FDDEBF9F47}" srcOrd="6" destOrd="0" presId="urn:microsoft.com/office/officeart/2005/8/layout/vProcess5"/>
    <dgm:cxn modelId="{B6095D27-0311-4647-B5C0-CE5A20BA92A6}" type="presParOf" srcId="{7B7EDF02-4CE1-4783-A450-7E7EBF0A8EA6}" destId="{40C02517-1A14-4425-9B71-3526AA319951}" srcOrd="7" destOrd="0" presId="urn:microsoft.com/office/officeart/2005/8/layout/vProcess5"/>
    <dgm:cxn modelId="{CA7B0106-B7DB-4749-9D2D-F7B5A3D1F626}" type="presParOf" srcId="{7B7EDF02-4CE1-4783-A450-7E7EBF0A8EA6}" destId="{11038AF3-AFD4-4E37-BDD8-842F28FADF13}"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DB227-A95D-48AE-A002-70322E09EB1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9DABDCEE-9164-4B5D-9F31-C58A9F7263A7}">
      <dgm:prSet/>
      <dgm:spPr>
        <a:solidFill>
          <a:srgbClr val="7030A0"/>
        </a:solidFill>
        <a:ln>
          <a:solidFill>
            <a:schemeClr val="tx1"/>
          </a:solidFill>
        </a:ln>
      </dgm:spPr>
      <dgm:t>
        <a:bodyPr/>
        <a:lstStyle/>
        <a:p>
          <a:r>
            <a:rPr lang="ms-MY" dirty="0"/>
            <a:t>Ibadah haji yang dilakukan juga perlulah didasari dengan keikhlasan semata-mata mengharapkan keredhaan Allah SWT. </a:t>
          </a:r>
          <a:endParaRPr lang="en-US" dirty="0"/>
        </a:p>
      </dgm:t>
    </dgm:pt>
    <dgm:pt modelId="{0B870BF6-1B98-44F6-8915-13ED7CE998EF}" type="parTrans" cxnId="{2B0AC2B6-F311-4169-B590-E14D13AF80B0}">
      <dgm:prSet/>
      <dgm:spPr/>
      <dgm:t>
        <a:bodyPr/>
        <a:lstStyle/>
        <a:p>
          <a:endParaRPr lang="en-US"/>
        </a:p>
      </dgm:t>
    </dgm:pt>
    <dgm:pt modelId="{D52C140D-A59D-4762-A674-2A9F7EFF6A29}" type="sibTrans" cxnId="{2B0AC2B6-F311-4169-B590-E14D13AF80B0}">
      <dgm:prSet/>
      <dgm:spPr/>
      <dgm:t>
        <a:bodyPr/>
        <a:lstStyle/>
        <a:p>
          <a:endParaRPr lang="en-US"/>
        </a:p>
      </dgm:t>
    </dgm:pt>
    <dgm:pt modelId="{87A15F98-3319-4153-BE21-DDEF9DAF3A1A}">
      <dgm:prSet/>
      <dgm:spPr>
        <a:solidFill>
          <a:srgbClr val="C00000"/>
        </a:solidFill>
        <a:ln>
          <a:solidFill>
            <a:schemeClr val="tx1"/>
          </a:solidFill>
        </a:ln>
      </dgm:spPr>
      <dgm:t>
        <a:bodyPr/>
        <a:lstStyle/>
        <a:p>
          <a:r>
            <a:rPr lang="ms-MY" dirty="0"/>
            <a:t>Tidak kerana sesuatu tujuan keduniaan seperti keterpaksaan, atau ikut-ikutan, atau sekadar untuk menunjuk-nunjuk, atau jangan hanya kerana mahukan gelaran “haji” atau “hajjah” semata-mata.</a:t>
          </a:r>
          <a:endParaRPr lang="en-US" dirty="0"/>
        </a:p>
      </dgm:t>
    </dgm:pt>
    <dgm:pt modelId="{6A38A0AF-5C5F-4600-A994-829FE923A94E}" type="parTrans" cxnId="{8667FF6B-9012-49C8-A5CD-B2D351FF4B21}">
      <dgm:prSet/>
      <dgm:spPr/>
      <dgm:t>
        <a:bodyPr/>
        <a:lstStyle/>
        <a:p>
          <a:endParaRPr lang="en-US"/>
        </a:p>
      </dgm:t>
    </dgm:pt>
    <dgm:pt modelId="{D06920D0-5456-4D32-8256-1435C9ED8B10}" type="sibTrans" cxnId="{8667FF6B-9012-49C8-A5CD-B2D351FF4B21}">
      <dgm:prSet/>
      <dgm:spPr/>
      <dgm:t>
        <a:bodyPr/>
        <a:lstStyle/>
        <a:p>
          <a:endParaRPr lang="en-US"/>
        </a:p>
      </dgm:t>
    </dgm:pt>
    <dgm:pt modelId="{5B8B2778-8D81-4CDF-A218-1466B938C41C}" type="pres">
      <dgm:prSet presAssocID="{9C9DB227-A95D-48AE-A002-70322E09EB16}" presName="Name0" presStyleCnt="0">
        <dgm:presLayoutVars>
          <dgm:dir/>
          <dgm:resizeHandles val="exact"/>
        </dgm:presLayoutVars>
      </dgm:prSet>
      <dgm:spPr/>
      <dgm:t>
        <a:bodyPr/>
        <a:lstStyle/>
        <a:p>
          <a:endParaRPr lang="en-US"/>
        </a:p>
      </dgm:t>
    </dgm:pt>
    <dgm:pt modelId="{150FFED4-5103-4891-83F3-837CB40A3104}" type="pres">
      <dgm:prSet presAssocID="{9DABDCEE-9164-4B5D-9F31-C58A9F7263A7}" presName="node" presStyleLbl="node1" presStyleIdx="0" presStyleCnt="2" custLinFactNeighborX="-7590" custLinFactNeighborY="0">
        <dgm:presLayoutVars>
          <dgm:bulletEnabled val="1"/>
        </dgm:presLayoutVars>
      </dgm:prSet>
      <dgm:spPr/>
      <dgm:t>
        <a:bodyPr/>
        <a:lstStyle/>
        <a:p>
          <a:endParaRPr lang="en-US"/>
        </a:p>
      </dgm:t>
    </dgm:pt>
    <dgm:pt modelId="{CBA78E25-CFC0-4E11-8496-CCEEB07C29EF}" type="pres">
      <dgm:prSet presAssocID="{D52C140D-A59D-4762-A674-2A9F7EFF6A29}" presName="sibTrans" presStyleCnt="0"/>
      <dgm:spPr/>
    </dgm:pt>
    <dgm:pt modelId="{729544F9-1FA4-40FE-86D8-60B8E2A945B0}" type="pres">
      <dgm:prSet presAssocID="{87A15F98-3319-4153-BE21-DDEF9DAF3A1A}" presName="node" presStyleLbl="node1" presStyleIdx="1" presStyleCnt="2">
        <dgm:presLayoutVars>
          <dgm:bulletEnabled val="1"/>
        </dgm:presLayoutVars>
      </dgm:prSet>
      <dgm:spPr/>
      <dgm:t>
        <a:bodyPr/>
        <a:lstStyle/>
        <a:p>
          <a:endParaRPr lang="en-US"/>
        </a:p>
      </dgm:t>
    </dgm:pt>
  </dgm:ptLst>
  <dgm:cxnLst>
    <dgm:cxn modelId="{8667FF6B-9012-49C8-A5CD-B2D351FF4B21}" srcId="{9C9DB227-A95D-48AE-A002-70322E09EB16}" destId="{87A15F98-3319-4153-BE21-DDEF9DAF3A1A}" srcOrd="1" destOrd="0" parTransId="{6A38A0AF-5C5F-4600-A994-829FE923A94E}" sibTransId="{D06920D0-5456-4D32-8256-1435C9ED8B10}"/>
    <dgm:cxn modelId="{2B0AC2B6-F311-4169-B590-E14D13AF80B0}" srcId="{9C9DB227-A95D-48AE-A002-70322E09EB16}" destId="{9DABDCEE-9164-4B5D-9F31-C58A9F7263A7}" srcOrd="0" destOrd="0" parTransId="{0B870BF6-1B98-44F6-8915-13ED7CE998EF}" sibTransId="{D52C140D-A59D-4762-A674-2A9F7EFF6A29}"/>
    <dgm:cxn modelId="{1DD3E93F-13E8-4253-928D-ABC7C1B0967B}" type="presOf" srcId="{9DABDCEE-9164-4B5D-9F31-C58A9F7263A7}" destId="{150FFED4-5103-4891-83F3-837CB40A3104}" srcOrd="0" destOrd="0" presId="urn:microsoft.com/office/officeart/2005/8/layout/hList6"/>
    <dgm:cxn modelId="{DED901FF-1CC3-4AC5-B66D-0B2F81CBED94}" type="presOf" srcId="{87A15F98-3319-4153-BE21-DDEF9DAF3A1A}" destId="{729544F9-1FA4-40FE-86D8-60B8E2A945B0}" srcOrd="0" destOrd="0" presId="urn:microsoft.com/office/officeart/2005/8/layout/hList6"/>
    <dgm:cxn modelId="{4BBB747D-C501-4B74-93A5-B0CD028BB821}" type="presOf" srcId="{9C9DB227-A95D-48AE-A002-70322E09EB16}" destId="{5B8B2778-8D81-4CDF-A218-1466B938C41C}" srcOrd="0" destOrd="0" presId="urn:microsoft.com/office/officeart/2005/8/layout/hList6"/>
    <dgm:cxn modelId="{3C00366C-8D16-43F6-B48A-F3F9B9B509B8}" type="presParOf" srcId="{5B8B2778-8D81-4CDF-A218-1466B938C41C}" destId="{150FFED4-5103-4891-83F3-837CB40A3104}" srcOrd="0" destOrd="0" presId="urn:microsoft.com/office/officeart/2005/8/layout/hList6"/>
    <dgm:cxn modelId="{C7E94F8A-1354-488A-AA04-CAC263EE0070}" type="presParOf" srcId="{5B8B2778-8D81-4CDF-A218-1466B938C41C}" destId="{CBA78E25-CFC0-4E11-8496-CCEEB07C29EF}" srcOrd="1" destOrd="0" presId="urn:microsoft.com/office/officeart/2005/8/layout/hList6"/>
    <dgm:cxn modelId="{6BE397F5-B7BF-44B1-B6C4-B767B8BC12B0}" type="presParOf" srcId="{5B8B2778-8D81-4CDF-A218-1466B938C41C}" destId="{729544F9-1FA4-40FE-86D8-60B8E2A945B0}"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B14E1A-05F5-4233-8EF5-64BD23B7628C}"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n-US"/>
        </a:p>
      </dgm:t>
    </dgm:pt>
    <dgm:pt modelId="{B147B7B1-E6E4-4539-95E8-7DDD699E0E72}">
      <dgm:prSet custT="1"/>
      <dgm:spPr>
        <a:ln>
          <a:solidFill>
            <a:schemeClr val="tx1"/>
          </a:solidFill>
        </a:ln>
      </dgm:spPr>
      <dgm:t>
        <a:bodyPr/>
        <a:lstStyle/>
        <a:p>
          <a:pPr algn="ctr"/>
          <a:r>
            <a:rPr lang="ms-MY" sz="1800" dirty="0">
              <a:solidFill>
                <a:srgbClr val="002060"/>
              </a:solidFill>
              <a:latin typeface="Lucida Calligraphy" panose="03010101010101010101" pitchFamily="66" charset="0"/>
            </a:rPr>
            <a:t>Ibadah dalam arahan al-Quran haruslah bermuara pada ketakwaan.</a:t>
          </a:r>
          <a:endParaRPr lang="en-US" sz="1800" dirty="0">
            <a:solidFill>
              <a:srgbClr val="002060"/>
            </a:solidFill>
            <a:latin typeface="Lucida Calligraphy" panose="03010101010101010101" pitchFamily="66" charset="0"/>
          </a:endParaRPr>
        </a:p>
      </dgm:t>
    </dgm:pt>
    <dgm:pt modelId="{4322B75A-6911-4E46-9AD5-F42C7FF6D9F2}" type="parTrans" cxnId="{2C4778A1-4B71-4C7B-B835-5AF9852AE12B}">
      <dgm:prSet/>
      <dgm:spPr/>
      <dgm:t>
        <a:bodyPr/>
        <a:lstStyle/>
        <a:p>
          <a:pPr algn="ctr"/>
          <a:endParaRPr lang="en-US" sz="1800">
            <a:solidFill>
              <a:srgbClr val="002060"/>
            </a:solidFill>
            <a:latin typeface="Lucida Calligraphy" panose="03010101010101010101" pitchFamily="66" charset="0"/>
          </a:endParaRPr>
        </a:p>
      </dgm:t>
    </dgm:pt>
    <dgm:pt modelId="{1E3841DE-E116-470A-B2ED-11661B8889AE}" type="sibTrans" cxnId="{2C4778A1-4B71-4C7B-B835-5AF9852AE12B}">
      <dgm:prSet/>
      <dgm:spPr/>
      <dgm:t>
        <a:bodyPr/>
        <a:lstStyle/>
        <a:p>
          <a:pPr algn="ctr"/>
          <a:endParaRPr lang="en-US" sz="1800">
            <a:solidFill>
              <a:srgbClr val="002060"/>
            </a:solidFill>
            <a:latin typeface="Lucida Calligraphy" panose="03010101010101010101" pitchFamily="66" charset="0"/>
          </a:endParaRPr>
        </a:p>
      </dgm:t>
    </dgm:pt>
    <dgm:pt modelId="{20BE70EC-2E33-40EF-B79B-F7EA95ABC307}">
      <dgm:prSet custT="1"/>
      <dgm:spPr>
        <a:ln>
          <a:solidFill>
            <a:schemeClr val="tx1"/>
          </a:solidFill>
        </a:ln>
      </dgm:spPr>
      <dgm:t>
        <a:bodyPr/>
        <a:lstStyle/>
        <a:p>
          <a:pPr algn="ctr"/>
          <a:r>
            <a:rPr lang="ms-MY" sz="1800" dirty="0">
              <a:solidFill>
                <a:srgbClr val="002060"/>
              </a:solidFill>
              <a:latin typeface="Lucida Calligraphy" panose="03010101010101010101" pitchFamily="66" charset="0"/>
            </a:rPr>
            <a:t>Penyembahan seorang</a:t>
          </a:r>
          <a:r>
            <a:rPr lang="ms-MY" sz="1800" b="1" dirty="0">
              <a:solidFill>
                <a:srgbClr val="002060"/>
              </a:solidFill>
              <a:latin typeface="Lucida Calligraphy" panose="03010101010101010101" pitchFamily="66" charset="0"/>
            </a:rPr>
            <a:t> </a:t>
          </a:r>
          <a:r>
            <a:rPr lang="ms-MY" sz="1800" dirty="0">
              <a:solidFill>
                <a:srgbClr val="002060"/>
              </a:solidFill>
              <a:latin typeface="Lucida Calligraphy" panose="03010101010101010101" pitchFamily="66" charset="0"/>
            </a:rPr>
            <a:t>hamba kepada Tuhan bukanlah ritual mistik yang berhubungan dengan dunia ghaib yang penuh tahyul dan</a:t>
          </a:r>
          <a:r>
            <a:rPr lang="ms-MY" sz="1800" b="1" dirty="0">
              <a:solidFill>
                <a:srgbClr val="002060"/>
              </a:solidFill>
              <a:latin typeface="Lucida Calligraphy" panose="03010101010101010101" pitchFamily="66" charset="0"/>
            </a:rPr>
            <a:t> </a:t>
          </a:r>
          <a:r>
            <a:rPr lang="ms-MY" sz="1800" dirty="0">
              <a:solidFill>
                <a:srgbClr val="002060"/>
              </a:solidFill>
              <a:latin typeface="Lucida Calligraphy" panose="03010101010101010101" pitchFamily="66" charset="0"/>
            </a:rPr>
            <a:t>serba irrasional. </a:t>
          </a:r>
          <a:endParaRPr lang="en-US" sz="1800" dirty="0">
            <a:solidFill>
              <a:srgbClr val="002060"/>
            </a:solidFill>
            <a:latin typeface="Lucida Calligraphy" panose="03010101010101010101" pitchFamily="66" charset="0"/>
          </a:endParaRPr>
        </a:p>
      </dgm:t>
    </dgm:pt>
    <dgm:pt modelId="{E4276D88-BEB2-489D-B379-4A0F3123DF29}" type="parTrans" cxnId="{D3BB17E0-A50C-4D0B-88CC-C069B6B28146}">
      <dgm:prSet/>
      <dgm:spPr/>
      <dgm:t>
        <a:bodyPr/>
        <a:lstStyle/>
        <a:p>
          <a:pPr algn="ctr"/>
          <a:endParaRPr lang="en-US" sz="1800">
            <a:solidFill>
              <a:srgbClr val="002060"/>
            </a:solidFill>
            <a:latin typeface="Lucida Calligraphy" panose="03010101010101010101" pitchFamily="66" charset="0"/>
          </a:endParaRPr>
        </a:p>
      </dgm:t>
    </dgm:pt>
    <dgm:pt modelId="{C51C3D3D-29C5-43C9-810C-C8ECC7E09542}" type="sibTrans" cxnId="{D3BB17E0-A50C-4D0B-88CC-C069B6B28146}">
      <dgm:prSet/>
      <dgm:spPr/>
      <dgm:t>
        <a:bodyPr/>
        <a:lstStyle/>
        <a:p>
          <a:pPr algn="ctr"/>
          <a:endParaRPr lang="en-US" sz="1800">
            <a:solidFill>
              <a:srgbClr val="002060"/>
            </a:solidFill>
            <a:latin typeface="Lucida Calligraphy" panose="03010101010101010101" pitchFamily="66" charset="0"/>
          </a:endParaRPr>
        </a:p>
      </dgm:t>
    </dgm:pt>
    <dgm:pt modelId="{47986B70-072E-40B8-8679-C8196EED3E75}">
      <dgm:prSet custT="1"/>
      <dgm:spPr>
        <a:ln>
          <a:solidFill>
            <a:schemeClr val="tx1"/>
          </a:solidFill>
        </a:ln>
      </dgm:spPr>
      <dgm:t>
        <a:bodyPr/>
        <a:lstStyle/>
        <a:p>
          <a:pPr algn="ctr"/>
          <a:r>
            <a:rPr lang="ms-MY" sz="1800">
              <a:solidFill>
                <a:srgbClr val="002060"/>
              </a:solidFill>
              <a:latin typeface="Lucida Calligraphy" panose="03010101010101010101" pitchFamily="66" charset="0"/>
            </a:rPr>
            <a:t>Ibadah dalam Islam ialah ketundukan seorang makhluk kepada</a:t>
          </a:r>
          <a:r>
            <a:rPr lang="ms-MY" sz="1800" b="1">
              <a:solidFill>
                <a:srgbClr val="002060"/>
              </a:solidFill>
              <a:latin typeface="Lucida Calligraphy" panose="03010101010101010101" pitchFamily="66" charset="0"/>
            </a:rPr>
            <a:t> </a:t>
          </a:r>
          <a:r>
            <a:rPr lang="ms-MY" sz="1800">
              <a:solidFill>
                <a:srgbClr val="002060"/>
              </a:solidFill>
              <a:latin typeface="Lucida Calligraphy" panose="03010101010101010101" pitchFamily="66" charset="0"/>
            </a:rPr>
            <a:t>Pencipta Yang Maha Kuasa. </a:t>
          </a:r>
          <a:endParaRPr lang="en-US" sz="1800">
            <a:solidFill>
              <a:srgbClr val="002060"/>
            </a:solidFill>
            <a:latin typeface="Lucida Calligraphy" panose="03010101010101010101" pitchFamily="66" charset="0"/>
          </a:endParaRPr>
        </a:p>
      </dgm:t>
    </dgm:pt>
    <dgm:pt modelId="{2A8F0A44-6AD5-4E2D-964B-4AE5470C25F9}" type="parTrans" cxnId="{A17D1DBB-6A4C-4F0C-AAFD-20A5AB0A1B66}">
      <dgm:prSet/>
      <dgm:spPr/>
      <dgm:t>
        <a:bodyPr/>
        <a:lstStyle/>
        <a:p>
          <a:pPr algn="ctr"/>
          <a:endParaRPr lang="en-US" sz="1800">
            <a:solidFill>
              <a:srgbClr val="002060"/>
            </a:solidFill>
            <a:latin typeface="Lucida Calligraphy" panose="03010101010101010101" pitchFamily="66" charset="0"/>
          </a:endParaRPr>
        </a:p>
      </dgm:t>
    </dgm:pt>
    <dgm:pt modelId="{EC58B510-AF51-436C-843C-016565EE7AC6}" type="sibTrans" cxnId="{A17D1DBB-6A4C-4F0C-AAFD-20A5AB0A1B66}">
      <dgm:prSet/>
      <dgm:spPr/>
      <dgm:t>
        <a:bodyPr/>
        <a:lstStyle/>
        <a:p>
          <a:pPr algn="ctr"/>
          <a:endParaRPr lang="en-US" sz="1800">
            <a:solidFill>
              <a:srgbClr val="002060"/>
            </a:solidFill>
            <a:latin typeface="Lucida Calligraphy" panose="03010101010101010101" pitchFamily="66" charset="0"/>
          </a:endParaRPr>
        </a:p>
      </dgm:t>
    </dgm:pt>
    <dgm:pt modelId="{2573326C-193A-4A3C-8EF6-E0739396A962}">
      <dgm:prSet custT="1"/>
      <dgm:spPr>
        <a:ln>
          <a:solidFill>
            <a:schemeClr val="tx1"/>
          </a:solidFill>
        </a:ln>
      </dgm:spPr>
      <dgm:t>
        <a:bodyPr/>
        <a:lstStyle/>
        <a:p>
          <a:pPr algn="ctr"/>
          <a:r>
            <a:rPr lang="ms-MY" sz="1800">
              <a:solidFill>
                <a:srgbClr val="002060"/>
              </a:solidFill>
              <a:latin typeface="Lucida Calligraphy" panose="03010101010101010101" pitchFamily="66" charset="0"/>
            </a:rPr>
            <a:t>Kita akan dapati dalam al-Quran ayat-ayat ibadah selalu</a:t>
          </a:r>
          <a:r>
            <a:rPr lang="ms-MY" sz="1800" b="1">
              <a:solidFill>
                <a:srgbClr val="002060"/>
              </a:solidFill>
              <a:latin typeface="Lucida Calligraphy" panose="03010101010101010101" pitchFamily="66" charset="0"/>
            </a:rPr>
            <a:t> </a:t>
          </a:r>
          <a:r>
            <a:rPr lang="ms-MY" sz="1800">
              <a:solidFill>
                <a:srgbClr val="002060"/>
              </a:solidFill>
              <a:latin typeface="Lucida Calligraphy" panose="03010101010101010101" pitchFamily="66" charset="0"/>
            </a:rPr>
            <a:t>diakhiri dengan penegasan tentang sifat-sifat Allah SWT.</a:t>
          </a:r>
          <a:r>
            <a:rPr lang="ms-MY" sz="1800" b="1">
              <a:solidFill>
                <a:srgbClr val="002060"/>
              </a:solidFill>
              <a:latin typeface="Lucida Calligraphy" panose="03010101010101010101" pitchFamily="66" charset="0"/>
            </a:rPr>
            <a:t> </a:t>
          </a:r>
          <a:endParaRPr lang="en-US" sz="1800">
            <a:solidFill>
              <a:srgbClr val="002060"/>
            </a:solidFill>
            <a:latin typeface="Lucida Calligraphy" panose="03010101010101010101" pitchFamily="66" charset="0"/>
          </a:endParaRPr>
        </a:p>
      </dgm:t>
    </dgm:pt>
    <dgm:pt modelId="{A53CB403-9BBB-481D-9AB0-4B1C72BE5C67}" type="parTrans" cxnId="{E1E68474-0DB0-4F0F-8FD8-00C6E8A09404}">
      <dgm:prSet/>
      <dgm:spPr/>
      <dgm:t>
        <a:bodyPr/>
        <a:lstStyle/>
        <a:p>
          <a:pPr algn="ctr"/>
          <a:endParaRPr lang="en-US" sz="1800">
            <a:solidFill>
              <a:srgbClr val="002060"/>
            </a:solidFill>
            <a:latin typeface="Lucida Calligraphy" panose="03010101010101010101" pitchFamily="66" charset="0"/>
          </a:endParaRPr>
        </a:p>
      </dgm:t>
    </dgm:pt>
    <dgm:pt modelId="{6EF16FD6-867E-418B-9D1E-557CD9153A9F}" type="sibTrans" cxnId="{E1E68474-0DB0-4F0F-8FD8-00C6E8A09404}">
      <dgm:prSet/>
      <dgm:spPr/>
      <dgm:t>
        <a:bodyPr/>
        <a:lstStyle/>
        <a:p>
          <a:pPr algn="ctr"/>
          <a:endParaRPr lang="en-US" sz="1800">
            <a:solidFill>
              <a:srgbClr val="002060"/>
            </a:solidFill>
            <a:latin typeface="Lucida Calligraphy" panose="03010101010101010101" pitchFamily="66" charset="0"/>
          </a:endParaRPr>
        </a:p>
      </dgm:t>
    </dgm:pt>
    <dgm:pt modelId="{8119417F-74AE-445C-A356-B1A64F849CB2}" type="pres">
      <dgm:prSet presAssocID="{6CB14E1A-05F5-4233-8EF5-64BD23B7628C}" presName="Name0" presStyleCnt="0">
        <dgm:presLayoutVars>
          <dgm:chMax val="7"/>
          <dgm:chPref val="7"/>
          <dgm:dir/>
        </dgm:presLayoutVars>
      </dgm:prSet>
      <dgm:spPr/>
      <dgm:t>
        <a:bodyPr/>
        <a:lstStyle/>
        <a:p>
          <a:endParaRPr lang="en-US"/>
        </a:p>
      </dgm:t>
    </dgm:pt>
    <dgm:pt modelId="{8DF26732-820E-4BBA-8092-97AF12958DF3}" type="pres">
      <dgm:prSet presAssocID="{6CB14E1A-05F5-4233-8EF5-64BD23B7628C}" presName="Name1" presStyleCnt="0"/>
      <dgm:spPr/>
    </dgm:pt>
    <dgm:pt modelId="{D1A78192-B6B8-413E-8068-39E6B7F02F00}" type="pres">
      <dgm:prSet presAssocID="{6CB14E1A-05F5-4233-8EF5-64BD23B7628C}" presName="cycle" presStyleCnt="0"/>
      <dgm:spPr/>
    </dgm:pt>
    <dgm:pt modelId="{1E379087-9836-425A-8E87-63E8C676F2A9}" type="pres">
      <dgm:prSet presAssocID="{6CB14E1A-05F5-4233-8EF5-64BD23B7628C}" presName="srcNode" presStyleLbl="node1" presStyleIdx="0" presStyleCnt="4"/>
      <dgm:spPr/>
    </dgm:pt>
    <dgm:pt modelId="{ECED15BA-B591-4883-878E-19F2CE217E33}" type="pres">
      <dgm:prSet presAssocID="{6CB14E1A-05F5-4233-8EF5-64BD23B7628C}" presName="conn" presStyleLbl="parChTrans1D2" presStyleIdx="0" presStyleCnt="1"/>
      <dgm:spPr/>
      <dgm:t>
        <a:bodyPr/>
        <a:lstStyle/>
        <a:p>
          <a:endParaRPr lang="en-US"/>
        </a:p>
      </dgm:t>
    </dgm:pt>
    <dgm:pt modelId="{2EDFCE5D-70BA-49AD-8B0F-139FC11800B3}" type="pres">
      <dgm:prSet presAssocID="{6CB14E1A-05F5-4233-8EF5-64BD23B7628C}" presName="extraNode" presStyleLbl="node1" presStyleIdx="0" presStyleCnt="4"/>
      <dgm:spPr/>
    </dgm:pt>
    <dgm:pt modelId="{73F335F8-6763-42E8-A85F-0AAFEE1B6672}" type="pres">
      <dgm:prSet presAssocID="{6CB14E1A-05F5-4233-8EF5-64BD23B7628C}" presName="dstNode" presStyleLbl="node1" presStyleIdx="0" presStyleCnt="4"/>
      <dgm:spPr/>
    </dgm:pt>
    <dgm:pt modelId="{7C9F0063-0F21-4A36-9A3B-CE57428327BA}" type="pres">
      <dgm:prSet presAssocID="{B147B7B1-E6E4-4539-95E8-7DDD699E0E72}" presName="text_1" presStyleLbl="node1" presStyleIdx="0" presStyleCnt="4">
        <dgm:presLayoutVars>
          <dgm:bulletEnabled val="1"/>
        </dgm:presLayoutVars>
      </dgm:prSet>
      <dgm:spPr/>
      <dgm:t>
        <a:bodyPr/>
        <a:lstStyle/>
        <a:p>
          <a:endParaRPr lang="en-US"/>
        </a:p>
      </dgm:t>
    </dgm:pt>
    <dgm:pt modelId="{AFE49C43-7725-4ED5-998F-F81871853ECD}" type="pres">
      <dgm:prSet presAssocID="{B147B7B1-E6E4-4539-95E8-7DDD699E0E72}" presName="accent_1" presStyleCnt="0"/>
      <dgm:spPr/>
    </dgm:pt>
    <dgm:pt modelId="{5A7D5F5C-2BD4-4462-B92A-9B628C229608}" type="pres">
      <dgm:prSet presAssocID="{B147B7B1-E6E4-4539-95E8-7DDD699E0E72}" presName="accentRepeatNode" presStyleLbl="solidFgAcc1" presStyleIdx="0" presStyleCnt="4"/>
      <dgm:spPr/>
    </dgm:pt>
    <dgm:pt modelId="{50238A9D-E373-448A-92ED-5A3B7F2216BF}" type="pres">
      <dgm:prSet presAssocID="{20BE70EC-2E33-40EF-B79B-F7EA95ABC307}" presName="text_2" presStyleLbl="node1" presStyleIdx="1" presStyleCnt="4">
        <dgm:presLayoutVars>
          <dgm:bulletEnabled val="1"/>
        </dgm:presLayoutVars>
      </dgm:prSet>
      <dgm:spPr/>
      <dgm:t>
        <a:bodyPr/>
        <a:lstStyle/>
        <a:p>
          <a:endParaRPr lang="en-US"/>
        </a:p>
      </dgm:t>
    </dgm:pt>
    <dgm:pt modelId="{CBB95AAB-7E4A-4CB4-8D96-C9B234EDBA46}" type="pres">
      <dgm:prSet presAssocID="{20BE70EC-2E33-40EF-B79B-F7EA95ABC307}" presName="accent_2" presStyleCnt="0"/>
      <dgm:spPr/>
    </dgm:pt>
    <dgm:pt modelId="{4D52157D-C782-473D-A847-8A7F2B81BA7E}" type="pres">
      <dgm:prSet presAssocID="{20BE70EC-2E33-40EF-B79B-F7EA95ABC307}" presName="accentRepeatNode" presStyleLbl="solidFgAcc1" presStyleIdx="1" presStyleCnt="4"/>
      <dgm:spPr/>
    </dgm:pt>
    <dgm:pt modelId="{F5AE8B81-6EE9-4623-B56A-7573AEDA905B}" type="pres">
      <dgm:prSet presAssocID="{47986B70-072E-40B8-8679-C8196EED3E75}" presName="text_3" presStyleLbl="node1" presStyleIdx="2" presStyleCnt="4">
        <dgm:presLayoutVars>
          <dgm:bulletEnabled val="1"/>
        </dgm:presLayoutVars>
      </dgm:prSet>
      <dgm:spPr/>
      <dgm:t>
        <a:bodyPr/>
        <a:lstStyle/>
        <a:p>
          <a:endParaRPr lang="en-US"/>
        </a:p>
      </dgm:t>
    </dgm:pt>
    <dgm:pt modelId="{E010FE68-4660-486D-A27B-824C4866A4A2}" type="pres">
      <dgm:prSet presAssocID="{47986B70-072E-40B8-8679-C8196EED3E75}" presName="accent_3" presStyleCnt="0"/>
      <dgm:spPr/>
    </dgm:pt>
    <dgm:pt modelId="{5B59ED2F-3D41-4360-BD3D-694CDD6023A1}" type="pres">
      <dgm:prSet presAssocID="{47986B70-072E-40B8-8679-C8196EED3E75}" presName="accentRepeatNode" presStyleLbl="solidFgAcc1" presStyleIdx="2" presStyleCnt="4"/>
      <dgm:spPr/>
    </dgm:pt>
    <dgm:pt modelId="{ABE04ACF-7657-4D05-A666-B8889F190B4D}" type="pres">
      <dgm:prSet presAssocID="{2573326C-193A-4A3C-8EF6-E0739396A962}" presName="text_4" presStyleLbl="node1" presStyleIdx="3" presStyleCnt="4">
        <dgm:presLayoutVars>
          <dgm:bulletEnabled val="1"/>
        </dgm:presLayoutVars>
      </dgm:prSet>
      <dgm:spPr/>
      <dgm:t>
        <a:bodyPr/>
        <a:lstStyle/>
        <a:p>
          <a:endParaRPr lang="en-US"/>
        </a:p>
      </dgm:t>
    </dgm:pt>
    <dgm:pt modelId="{D332E5A9-F6B9-490A-8EB7-82814031827E}" type="pres">
      <dgm:prSet presAssocID="{2573326C-193A-4A3C-8EF6-E0739396A962}" presName="accent_4" presStyleCnt="0"/>
      <dgm:spPr/>
    </dgm:pt>
    <dgm:pt modelId="{0B9702D6-9284-41B3-902A-0DF597B9E04B}" type="pres">
      <dgm:prSet presAssocID="{2573326C-193A-4A3C-8EF6-E0739396A962}" presName="accentRepeatNode" presStyleLbl="solidFgAcc1" presStyleIdx="3" presStyleCnt="4"/>
      <dgm:spPr/>
    </dgm:pt>
  </dgm:ptLst>
  <dgm:cxnLst>
    <dgm:cxn modelId="{9AA8873F-3F3C-4484-A9A9-33A576967C4F}" type="presOf" srcId="{20BE70EC-2E33-40EF-B79B-F7EA95ABC307}" destId="{50238A9D-E373-448A-92ED-5A3B7F2216BF}" srcOrd="0" destOrd="0" presId="urn:microsoft.com/office/officeart/2008/layout/VerticalCurvedList"/>
    <dgm:cxn modelId="{A17D1DBB-6A4C-4F0C-AAFD-20A5AB0A1B66}" srcId="{6CB14E1A-05F5-4233-8EF5-64BD23B7628C}" destId="{47986B70-072E-40B8-8679-C8196EED3E75}" srcOrd="2" destOrd="0" parTransId="{2A8F0A44-6AD5-4E2D-964B-4AE5470C25F9}" sibTransId="{EC58B510-AF51-436C-843C-016565EE7AC6}"/>
    <dgm:cxn modelId="{59A67985-7E70-4C69-87B4-1C2E6FE7FD45}" type="presOf" srcId="{47986B70-072E-40B8-8679-C8196EED3E75}" destId="{F5AE8B81-6EE9-4623-B56A-7573AEDA905B}" srcOrd="0" destOrd="0" presId="urn:microsoft.com/office/officeart/2008/layout/VerticalCurvedList"/>
    <dgm:cxn modelId="{2DCFCBB6-0092-4630-96C0-DF03A84B49B8}" type="presOf" srcId="{1E3841DE-E116-470A-B2ED-11661B8889AE}" destId="{ECED15BA-B591-4883-878E-19F2CE217E33}" srcOrd="0" destOrd="0" presId="urn:microsoft.com/office/officeart/2008/layout/VerticalCurvedList"/>
    <dgm:cxn modelId="{78DE53C7-19E9-4DDB-B1CE-0156585D72A7}" type="presOf" srcId="{6CB14E1A-05F5-4233-8EF5-64BD23B7628C}" destId="{8119417F-74AE-445C-A356-B1A64F849CB2}" srcOrd="0" destOrd="0" presId="urn:microsoft.com/office/officeart/2008/layout/VerticalCurvedList"/>
    <dgm:cxn modelId="{34DA320A-D664-4A58-B931-BFC28211D765}" type="presOf" srcId="{B147B7B1-E6E4-4539-95E8-7DDD699E0E72}" destId="{7C9F0063-0F21-4A36-9A3B-CE57428327BA}" srcOrd="0" destOrd="0" presId="urn:microsoft.com/office/officeart/2008/layout/VerticalCurvedList"/>
    <dgm:cxn modelId="{D3BB17E0-A50C-4D0B-88CC-C069B6B28146}" srcId="{6CB14E1A-05F5-4233-8EF5-64BD23B7628C}" destId="{20BE70EC-2E33-40EF-B79B-F7EA95ABC307}" srcOrd="1" destOrd="0" parTransId="{E4276D88-BEB2-489D-B379-4A0F3123DF29}" sibTransId="{C51C3D3D-29C5-43C9-810C-C8ECC7E09542}"/>
    <dgm:cxn modelId="{2C4778A1-4B71-4C7B-B835-5AF9852AE12B}" srcId="{6CB14E1A-05F5-4233-8EF5-64BD23B7628C}" destId="{B147B7B1-E6E4-4539-95E8-7DDD699E0E72}" srcOrd="0" destOrd="0" parTransId="{4322B75A-6911-4E46-9AD5-F42C7FF6D9F2}" sibTransId="{1E3841DE-E116-470A-B2ED-11661B8889AE}"/>
    <dgm:cxn modelId="{E1E68474-0DB0-4F0F-8FD8-00C6E8A09404}" srcId="{6CB14E1A-05F5-4233-8EF5-64BD23B7628C}" destId="{2573326C-193A-4A3C-8EF6-E0739396A962}" srcOrd="3" destOrd="0" parTransId="{A53CB403-9BBB-481D-9AB0-4B1C72BE5C67}" sibTransId="{6EF16FD6-867E-418B-9D1E-557CD9153A9F}"/>
    <dgm:cxn modelId="{C8BA68C4-D051-4AA5-A953-04F97A303B89}" type="presOf" srcId="{2573326C-193A-4A3C-8EF6-E0739396A962}" destId="{ABE04ACF-7657-4D05-A666-B8889F190B4D}" srcOrd="0" destOrd="0" presId="urn:microsoft.com/office/officeart/2008/layout/VerticalCurvedList"/>
    <dgm:cxn modelId="{65B8EBF2-FCEB-4EC8-A8F1-0A32742B02B1}" type="presParOf" srcId="{8119417F-74AE-445C-A356-B1A64F849CB2}" destId="{8DF26732-820E-4BBA-8092-97AF12958DF3}" srcOrd="0" destOrd="0" presId="urn:microsoft.com/office/officeart/2008/layout/VerticalCurvedList"/>
    <dgm:cxn modelId="{A5BE6EEA-2109-4550-8A27-8758374CE47B}" type="presParOf" srcId="{8DF26732-820E-4BBA-8092-97AF12958DF3}" destId="{D1A78192-B6B8-413E-8068-39E6B7F02F00}" srcOrd="0" destOrd="0" presId="urn:microsoft.com/office/officeart/2008/layout/VerticalCurvedList"/>
    <dgm:cxn modelId="{22E14551-FB0D-4059-A811-CB6FABD39B55}" type="presParOf" srcId="{D1A78192-B6B8-413E-8068-39E6B7F02F00}" destId="{1E379087-9836-425A-8E87-63E8C676F2A9}" srcOrd="0" destOrd="0" presId="urn:microsoft.com/office/officeart/2008/layout/VerticalCurvedList"/>
    <dgm:cxn modelId="{7C2CC4E0-788C-43C5-A9B6-956FA8F05157}" type="presParOf" srcId="{D1A78192-B6B8-413E-8068-39E6B7F02F00}" destId="{ECED15BA-B591-4883-878E-19F2CE217E33}" srcOrd="1" destOrd="0" presId="urn:microsoft.com/office/officeart/2008/layout/VerticalCurvedList"/>
    <dgm:cxn modelId="{26C39225-78C7-4AB5-9059-F16449EB5FB7}" type="presParOf" srcId="{D1A78192-B6B8-413E-8068-39E6B7F02F00}" destId="{2EDFCE5D-70BA-49AD-8B0F-139FC11800B3}" srcOrd="2" destOrd="0" presId="urn:microsoft.com/office/officeart/2008/layout/VerticalCurvedList"/>
    <dgm:cxn modelId="{C88A0227-C9C4-4C54-BA41-4B7D78B6B172}" type="presParOf" srcId="{D1A78192-B6B8-413E-8068-39E6B7F02F00}" destId="{73F335F8-6763-42E8-A85F-0AAFEE1B6672}" srcOrd="3" destOrd="0" presId="urn:microsoft.com/office/officeart/2008/layout/VerticalCurvedList"/>
    <dgm:cxn modelId="{6635DD2C-8C08-47F0-99D4-87F4ED088189}" type="presParOf" srcId="{8DF26732-820E-4BBA-8092-97AF12958DF3}" destId="{7C9F0063-0F21-4A36-9A3B-CE57428327BA}" srcOrd="1" destOrd="0" presId="urn:microsoft.com/office/officeart/2008/layout/VerticalCurvedList"/>
    <dgm:cxn modelId="{572001AA-32E1-407E-BA1D-5025CDD4ECDA}" type="presParOf" srcId="{8DF26732-820E-4BBA-8092-97AF12958DF3}" destId="{AFE49C43-7725-4ED5-998F-F81871853ECD}" srcOrd="2" destOrd="0" presId="urn:microsoft.com/office/officeart/2008/layout/VerticalCurvedList"/>
    <dgm:cxn modelId="{0CADDCE0-C8D0-452A-B707-835A36BD6660}" type="presParOf" srcId="{AFE49C43-7725-4ED5-998F-F81871853ECD}" destId="{5A7D5F5C-2BD4-4462-B92A-9B628C229608}" srcOrd="0" destOrd="0" presId="urn:microsoft.com/office/officeart/2008/layout/VerticalCurvedList"/>
    <dgm:cxn modelId="{221B9108-4461-4FF3-8E2B-695B206B7F35}" type="presParOf" srcId="{8DF26732-820E-4BBA-8092-97AF12958DF3}" destId="{50238A9D-E373-448A-92ED-5A3B7F2216BF}" srcOrd="3" destOrd="0" presId="urn:microsoft.com/office/officeart/2008/layout/VerticalCurvedList"/>
    <dgm:cxn modelId="{6F9B88D6-B963-4307-B385-8DE8E0795694}" type="presParOf" srcId="{8DF26732-820E-4BBA-8092-97AF12958DF3}" destId="{CBB95AAB-7E4A-4CB4-8D96-C9B234EDBA46}" srcOrd="4" destOrd="0" presId="urn:microsoft.com/office/officeart/2008/layout/VerticalCurvedList"/>
    <dgm:cxn modelId="{FC48D8BE-5A0A-4550-9232-997CB76AEBF2}" type="presParOf" srcId="{CBB95AAB-7E4A-4CB4-8D96-C9B234EDBA46}" destId="{4D52157D-C782-473D-A847-8A7F2B81BA7E}" srcOrd="0" destOrd="0" presId="urn:microsoft.com/office/officeart/2008/layout/VerticalCurvedList"/>
    <dgm:cxn modelId="{5FE7D7BD-2149-4455-B0DA-42ECFCCBBBF8}" type="presParOf" srcId="{8DF26732-820E-4BBA-8092-97AF12958DF3}" destId="{F5AE8B81-6EE9-4623-B56A-7573AEDA905B}" srcOrd="5" destOrd="0" presId="urn:microsoft.com/office/officeart/2008/layout/VerticalCurvedList"/>
    <dgm:cxn modelId="{680B26A0-5E72-4A09-A606-B20B7F71B17D}" type="presParOf" srcId="{8DF26732-820E-4BBA-8092-97AF12958DF3}" destId="{E010FE68-4660-486D-A27B-824C4866A4A2}" srcOrd="6" destOrd="0" presId="urn:microsoft.com/office/officeart/2008/layout/VerticalCurvedList"/>
    <dgm:cxn modelId="{07BA633A-B48A-4474-96AB-DB6D3D338DC4}" type="presParOf" srcId="{E010FE68-4660-486D-A27B-824C4866A4A2}" destId="{5B59ED2F-3D41-4360-BD3D-694CDD6023A1}" srcOrd="0" destOrd="0" presId="urn:microsoft.com/office/officeart/2008/layout/VerticalCurvedList"/>
    <dgm:cxn modelId="{824E282B-981A-4467-A7B4-49594147FCB8}" type="presParOf" srcId="{8DF26732-820E-4BBA-8092-97AF12958DF3}" destId="{ABE04ACF-7657-4D05-A666-B8889F190B4D}" srcOrd="7" destOrd="0" presId="urn:microsoft.com/office/officeart/2008/layout/VerticalCurvedList"/>
    <dgm:cxn modelId="{FE356E21-C609-41C4-83F1-9FBF7E716B71}" type="presParOf" srcId="{8DF26732-820E-4BBA-8092-97AF12958DF3}" destId="{D332E5A9-F6B9-490A-8EB7-82814031827E}" srcOrd="8" destOrd="0" presId="urn:microsoft.com/office/officeart/2008/layout/VerticalCurvedList"/>
    <dgm:cxn modelId="{5E4E6697-AA19-4AF1-A000-25CD0241DA6F}" type="presParOf" srcId="{D332E5A9-F6B9-490A-8EB7-82814031827E}" destId="{0B9702D6-9284-41B3-902A-0DF597B9E04B}"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3B4FC-86FE-4160-9791-595AB34EF5B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9EE321-16D7-4CEA-85D9-70ADCE5542F4}">
      <dgm:prSet/>
      <dgm:spPr/>
      <dgm:t>
        <a:bodyPr/>
        <a:lstStyle/>
        <a:p>
          <a:pPr algn="ctr"/>
          <a:r>
            <a:rPr lang="ms-MY">
              <a:solidFill>
                <a:srgbClr val="002060"/>
              </a:solidFill>
              <a:latin typeface="Lucida Calligraphy" panose="03010101010101010101" pitchFamily="66" charset="0"/>
            </a:rPr>
            <a:t>Allah SWT menutup ayat tersebut dengan dua sifat-Nya yang agung iaitu</a:t>
          </a:r>
          <a:r>
            <a:rPr lang="ms-MY" b="1">
              <a:solidFill>
                <a:srgbClr val="002060"/>
              </a:solidFill>
              <a:latin typeface="Lucida Calligraphy" panose="03010101010101010101" pitchFamily="66" charset="0"/>
            </a:rPr>
            <a:t> </a:t>
          </a:r>
          <a:r>
            <a:rPr lang="ms-MY" i="1">
              <a:solidFill>
                <a:srgbClr val="002060"/>
              </a:solidFill>
              <a:latin typeface="Lucida Calligraphy" panose="03010101010101010101" pitchFamily="66" charset="0"/>
            </a:rPr>
            <a:t>“Syakir”</a:t>
          </a:r>
          <a:r>
            <a:rPr lang="ms-MY">
              <a:solidFill>
                <a:srgbClr val="002060"/>
              </a:solidFill>
              <a:latin typeface="Lucida Calligraphy" panose="03010101010101010101" pitchFamily="66" charset="0"/>
            </a:rPr>
            <a:t> (Maha Mensyukuri) dan </a:t>
          </a:r>
          <a:r>
            <a:rPr lang="ms-MY" i="1">
              <a:solidFill>
                <a:srgbClr val="002060"/>
              </a:solidFill>
              <a:latin typeface="Lucida Calligraphy" panose="03010101010101010101" pitchFamily="66" charset="0"/>
            </a:rPr>
            <a:t>“Alim”</a:t>
          </a:r>
          <a:r>
            <a:rPr lang="ms-MY">
              <a:solidFill>
                <a:srgbClr val="002060"/>
              </a:solidFill>
              <a:latin typeface="Lucida Calligraphy" panose="03010101010101010101" pitchFamily="66" charset="0"/>
            </a:rPr>
            <a:t> (Maha Mengetahui). </a:t>
          </a:r>
          <a:endParaRPr lang="en-US">
            <a:solidFill>
              <a:srgbClr val="002060"/>
            </a:solidFill>
            <a:latin typeface="Lucida Calligraphy" panose="03010101010101010101" pitchFamily="66" charset="0"/>
          </a:endParaRPr>
        </a:p>
      </dgm:t>
    </dgm:pt>
    <dgm:pt modelId="{E7705D73-27D6-4A65-8121-19EC3541713E}" type="parTrans" cxnId="{8045A3CF-F68F-4EF6-A2BA-C6CA3D5FD748}">
      <dgm:prSet/>
      <dgm:spPr/>
      <dgm:t>
        <a:bodyPr/>
        <a:lstStyle/>
        <a:p>
          <a:pPr algn="ctr"/>
          <a:endParaRPr lang="en-US">
            <a:solidFill>
              <a:srgbClr val="002060"/>
            </a:solidFill>
            <a:latin typeface="Lucida Calligraphy" panose="03010101010101010101" pitchFamily="66" charset="0"/>
          </a:endParaRPr>
        </a:p>
      </dgm:t>
    </dgm:pt>
    <dgm:pt modelId="{1604E781-7E70-421A-882F-62DB3D385FD6}" type="sibTrans" cxnId="{8045A3CF-F68F-4EF6-A2BA-C6CA3D5FD748}">
      <dgm:prSet/>
      <dgm:spPr/>
      <dgm:t>
        <a:bodyPr/>
        <a:lstStyle/>
        <a:p>
          <a:pPr algn="ctr"/>
          <a:endParaRPr lang="en-US">
            <a:solidFill>
              <a:srgbClr val="002060"/>
            </a:solidFill>
            <a:latin typeface="Lucida Calligraphy" panose="03010101010101010101" pitchFamily="66" charset="0"/>
          </a:endParaRPr>
        </a:p>
      </dgm:t>
    </dgm:pt>
    <dgm:pt modelId="{0275EFA7-B3D6-4ACD-9549-E2D06BDD6592}">
      <dgm:prSet/>
      <dgm:spPr/>
      <dgm:t>
        <a:bodyPr/>
        <a:lstStyle/>
        <a:p>
          <a:pPr algn="ctr"/>
          <a:r>
            <a:rPr lang="ms-MY">
              <a:solidFill>
                <a:srgbClr val="002060"/>
              </a:solidFill>
              <a:latin typeface="Lucida Calligraphy" panose="03010101010101010101" pitchFamily="66" charset="0"/>
            </a:rPr>
            <a:t>Kita dapat merasakan bahawa Allah SWT ‘berkomunikasi’ dengan hamba-hamba-Nya dengan cara yang begitu terhormat. Allah SWT sebagai pencipta, pemilik dan penguasa seluruh alam begitu memberikan penghargaan terhadap hamba-Nya yang mengerjakan kebaikan dengan senang hati (</a:t>
          </a:r>
          <a:r>
            <a:rPr lang="ms-MY" i="1">
              <a:solidFill>
                <a:srgbClr val="002060"/>
              </a:solidFill>
              <a:latin typeface="Lucida Calligraphy" panose="03010101010101010101" pitchFamily="66" charset="0"/>
            </a:rPr>
            <a:t>tathawu’</a:t>
          </a:r>
          <a:r>
            <a:rPr lang="ms-MY">
              <a:solidFill>
                <a:srgbClr val="002060"/>
              </a:solidFill>
              <a:latin typeface="Lucida Calligraphy" panose="03010101010101010101" pitchFamily="66" charset="0"/>
            </a:rPr>
            <a:t>).</a:t>
          </a:r>
          <a:endParaRPr lang="en-US">
            <a:solidFill>
              <a:srgbClr val="002060"/>
            </a:solidFill>
            <a:latin typeface="Lucida Calligraphy" panose="03010101010101010101" pitchFamily="66" charset="0"/>
          </a:endParaRPr>
        </a:p>
      </dgm:t>
    </dgm:pt>
    <dgm:pt modelId="{3DA674A5-B5F3-43EA-A5D3-02C15A57CCCA}" type="parTrans" cxnId="{3E873749-3352-4315-B416-0791E17D1A3B}">
      <dgm:prSet/>
      <dgm:spPr/>
      <dgm:t>
        <a:bodyPr/>
        <a:lstStyle/>
        <a:p>
          <a:pPr algn="ctr"/>
          <a:endParaRPr lang="en-US">
            <a:solidFill>
              <a:srgbClr val="002060"/>
            </a:solidFill>
            <a:latin typeface="Lucida Calligraphy" panose="03010101010101010101" pitchFamily="66" charset="0"/>
          </a:endParaRPr>
        </a:p>
      </dgm:t>
    </dgm:pt>
    <dgm:pt modelId="{A0E06C1E-8CC5-4E82-A00A-AF3245590262}" type="sibTrans" cxnId="{3E873749-3352-4315-B416-0791E17D1A3B}">
      <dgm:prSet/>
      <dgm:spPr/>
      <dgm:t>
        <a:bodyPr/>
        <a:lstStyle/>
        <a:p>
          <a:pPr algn="ctr"/>
          <a:endParaRPr lang="en-US">
            <a:solidFill>
              <a:srgbClr val="002060"/>
            </a:solidFill>
            <a:latin typeface="Lucida Calligraphy" panose="03010101010101010101" pitchFamily="66" charset="0"/>
          </a:endParaRPr>
        </a:p>
      </dgm:t>
    </dgm:pt>
    <dgm:pt modelId="{F13E664C-D5F9-4F94-8E0D-BFC48DB330DC}">
      <dgm:prSet/>
      <dgm:spPr/>
      <dgm:t>
        <a:bodyPr/>
        <a:lstStyle/>
        <a:p>
          <a:pPr algn="ctr"/>
          <a:r>
            <a:rPr lang="ms-MY">
              <a:solidFill>
                <a:srgbClr val="002060"/>
              </a:solidFill>
              <a:latin typeface="Lucida Calligraphy" panose="03010101010101010101" pitchFamily="66" charset="0"/>
            </a:rPr>
            <a:t>Kita akan merasakan hidupnya hubungan hamba dan Tuhannya setiap kali kita merenungkan sifat-sifat Allah SWT yang terdapat pada akhir ayat. </a:t>
          </a:r>
          <a:endParaRPr lang="en-US">
            <a:solidFill>
              <a:srgbClr val="002060"/>
            </a:solidFill>
            <a:latin typeface="Lucida Calligraphy" panose="03010101010101010101" pitchFamily="66" charset="0"/>
          </a:endParaRPr>
        </a:p>
      </dgm:t>
    </dgm:pt>
    <dgm:pt modelId="{E0D92D8A-9E26-4451-9B1F-92D78DD3A084}" type="parTrans" cxnId="{D8E88FEA-9FFA-443F-8AE0-BA2449D15AFF}">
      <dgm:prSet/>
      <dgm:spPr/>
      <dgm:t>
        <a:bodyPr/>
        <a:lstStyle/>
        <a:p>
          <a:pPr algn="ctr"/>
          <a:endParaRPr lang="en-US">
            <a:solidFill>
              <a:srgbClr val="002060"/>
            </a:solidFill>
            <a:latin typeface="Lucida Calligraphy" panose="03010101010101010101" pitchFamily="66" charset="0"/>
          </a:endParaRPr>
        </a:p>
      </dgm:t>
    </dgm:pt>
    <dgm:pt modelId="{C273876E-8A6D-4CC9-AE22-6C1C0755ADA4}" type="sibTrans" cxnId="{D8E88FEA-9FFA-443F-8AE0-BA2449D15AFF}">
      <dgm:prSet/>
      <dgm:spPr/>
      <dgm:t>
        <a:bodyPr/>
        <a:lstStyle/>
        <a:p>
          <a:pPr algn="ctr"/>
          <a:endParaRPr lang="en-US">
            <a:solidFill>
              <a:srgbClr val="002060"/>
            </a:solidFill>
            <a:latin typeface="Lucida Calligraphy" panose="03010101010101010101" pitchFamily="66" charset="0"/>
          </a:endParaRPr>
        </a:p>
      </dgm:t>
    </dgm:pt>
    <dgm:pt modelId="{309C13F0-0A2D-409A-9DA5-E0F6F62C674B}" type="pres">
      <dgm:prSet presAssocID="{0343B4FC-86FE-4160-9791-595AB34EF5BD}" presName="linear" presStyleCnt="0">
        <dgm:presLayoutVars>
          <dgm:animLvl val="lvl"/>
          <dgm:resizeHandles val="exact"/>
        </dgm:presLayoutVars>
      </dgm:prSet>
      <dgm:spPr/>
      <dgm:t>
        <a:bodyPr/>
        <a:lstStyle/>
        <a:p>
          <a:endParaRPr lang="en-US"/>
        </a:p>
      </dgm:t>
    </dgm:pt>
    <dgm:pt modelId="{5AB24DBB-8085-4602-B8DC-D882B7C96F37}" type="pres">
      <dgm:prSet presAssocID="{959EE321-16D7-4CEA-85D9-70ADCE5542F4}" presName="parentText" presStyleLbl="node1" presStyleIdx="0" presStyleCnt="3">
        <dgm:presLayoutVars>
          <dgm:chMax val="0"/>
          <dgm:bulletEnabled val="1"/>
        </dgm:presLayoutVars>
      </dgm:prSet>
      <dgm:spPr/>
      <dgm:t>
        <a:bodyPr/>
        <a:lstStyle/>
        <a:p>
          <a:endParaRPr lang="en-US"/>
        </a:p>
      </dgm:t>
    </dgm:pt>
    <dgm:pt modelId="{C8A3EEA6-819F-49CE-8654-3D77A224A46F}" type="pres">
      <dgm:prSet presAssocID="{1604E781-7E70-421A-882F-62DB3D385FD6}" presName="spacer" presStyleCnt="0"/>
      <dgm:spPr/>
    </dgm:pt>
    <dgm:pt modelId="{99DC315D-180E-4BEA-904F-1BD5A0CF9D60}" type="pres">
      <dgm:prSet presAssocID="{0275EFA7-B3D6-4ACD-9549-E2D06BDD6592}" presName="parentText" presStyleLbl="node1" presStyleIdx="1" presStyleCnt="3">
        <dgm:presLayoutVars>
          <dgm:chMax val="0"/>
          <dgm:bulletEnabled val="1"/>
        </dgm:presLayoutVars>
      </dgm:prSet>
      <dgm:spPr/>
      <dgm:t>
        <a:bodyPr/>
        <a:lstStyle/>
        <a:p>
          <a:endParaRPr lang="en-US"/>
        </a:p>
      </dgm:t>
    </dgm:pt>
    <dgm:pt modelId="{634EBF6A-132E-4A1B-B87C-660EBB2D565C}" type="pres">
      <dgm:prSet presAssocID="{A0E06C1E-8CC5-4E82-A00A-AF3245590262}" presName="spacer" presStyleCnt="0"/>
      <dgm:spPr/>
    </dgm:pt>
    <dgm:pt modelId="{8DCE8267-83DA-4285-B100-E837EB8BBC7D}" type="pres">
      <dgm:prSet presAssocID="{F13E664C-D5F9-4F94-8E0D-BFC48DB330DC}" presName="parentText" presStyleLbl="node1" presStyleIdx="2" presStyleCnt="3">
        <dgm:presLayoutVars>
          <dgm:chMax val="0"/>
          <dgm:bulletEnabled val="1"/>
        </dgm:presLayoutVars>
      </dgm:prSet>
      <dgm:spPr/>
      <dgm:t>
        <a:bodyPr/>
        <a:lstStyle/>
        <a:p>
          <a:endParaRPr lang="en-US"/>
        </a:p>
      </dgm:t>
    </dgm:pt>
  </dgm:ptLst>
  <dgm:cxnLst>
    <dgm:cxn modelId="{2F43A1F5-8968-47B1-8952-CFC8A7A94B2F}" type="presOf" srcId="{0343B4FC-86FE-4160-9791-595AB34EF5BD}" destId="{309C13F0-0A2D-409A-9DA5-E0F6F62C674B}" srcOrd="0" destOrd="0" presId="urn:microsoft.com/office/officeart/2005/8/layout/vList2"/>
    <dgm:cxn modelId="{D8E88FEA-9FFA-443F-8AE0-BA2449D15AFF}" srcId="{0343B4FC-86FE-4160-9791-595AB34EF5BD}" destId="{F13E664C-D5F9-4F94-8E0D-BFC48DB330DC}" srcOrd="2" destOrd="0" parTransId="{E0D92D8A-9E26-4451-9B1F-92D78DD3A084}" sibTransId="{C273876E-8A6D-4CC9-AE22-6C1C0755ADA4}"/>
    <dgm:cxn modelId="{63DDC94C-33E2-4480-B348-B9B17849D254}" type="presOf" srcId="{F13E664C-D5F9-4F94-8E0D-BFC48DB330DC}" destId="{8DCE8267-83DA-4285-B100-E837EB8BBC7D}" srcOrd="0" destOrd="0" presId="urn:microsoft.com/office/officeart/2005/8/layout/vList2"/>
    <dgm:cxn modelId="{F84F6999-7421-4BCE-956C-B56F6ECF9581}" type="presOf" srcId="{0275EFA7-B3D6-4ACD-9549-E2D06BDD6592}" destId="{99DC315D-180E-4BEA-904F-1BD5A0CF9D60}" srcOrd="0" destOrd="0" presId="urn:microsoft.com/office/officeart/2005/8/layout/vList2"/>
    <dgm:cxn modelId="{8045A3CF-F68F-4EF6-A2BA-C6CA3D5FD748}" srcId="{0343B4FC-86FE-4160-9791-595AB34EF5BD}" destId="{959EE321-16D7-4CEA-85D9-70ADCE5542F4}" srcOrd="0" destOrd="0" parTransId="{E7705D73-27D6-4A65-8121-19EC3541713E}" sibTransId="{1604E781-7E70-421A-882F-62DB3D385FD6}"/>
    <dgm:cxn modelId="{9DB5E49C-F68F-4BC9-8C61-5A8F528F23FD}" type="presOf" srcId="{959EE321-16D7-4CEA-85D9-70ADCE5542F4}" destId="{5AB24DBB-8085-4602-B8DC-D882B7C96F37}" srcOrd="0" destOrd="0" presId="urn:microsoft.com/office/officeart/2005/8/layout/vList2"/>
    <dgm:cxn modelId="{3E873749-3352-4315-B416-0791E17D1A3B}" srcId="{0343B4FC-86FE-4160-9791-595AB34EF5BD}" destId="{0275EFA7-B3D6-4ACD-9549-E2D06BDD6592}" srcOrd="1" destOrd="0" parTransId="{3DA674A5-B5F3-43EA-A5D3-02C15A57CCCA}" sibTransId="{A0E06C1E-8CC5-4E82-A00A-AF3245590262}"/>
    <dgm:cxn modelId="{1619B5BF-A35D-4EB4-8BD6-5EFA6C6B3F73}" type="presParOf" srcId="{309C13F0-0A2D-409A-9DA5-E0F6F62C674B}" destId="{5AB24DBB-8085-4602-B8DC-D882B7C96F37}" srcOrd="0" destOrd="0" presId="urn:microsoft.com/office/officeart/2005/8/layout/vList2"/>
    <dgm:cxn modelId="{4AECF926-7FD5-4874-ADBA-F0178DBBF398}" type="presParOf" srcId="{309C13F0-0A2D-409A-9DA5-E0F6F62C674B}" destId="{C8A3EEA6-819F-49CE-8654-3D77A224A46F}" srcOrd="1" destOrd="0" presId="urn:microsoft.com/office/officeart/2005/8/layout/vList2"/>
    <dgm:cxn modelId="{D8BEE2B3-2304-48F3-BB9A-F59C4D7355F7}" type="presParOf" srcId="{309C13F0-0A2D-409A-9DA5-E0F6F62C674B}" destId="{99DC315D-180E-4BEA-904F-1BD5A0CF9D60}" srcOrd="2" destOrd="0" presId="urn:microsoft.com/office/officeart/2005/8/layout/vList2"/>
    <dgm:cxn modelId="{13759BB5-2BE2-4795-879B-E7BAF4B3B4D6}" type="presParOf" srcId="{309C13F0-0A2D-409A-9DA5-E0F6F62C674B}" destId="{634EBF6A-132E-4A1B-B87C-660EBB2D565C}" srcOrd="3" destOrd="0" presId="urn:microsoft.com/office/officeart/2005/8/layout/vList2"/>
    <dgm:cxn modelId="{BFA81450-C0BC-45BF-BAFA-A43C2C0A7CC9}" type="presParOf" srcId="{309C13F0-0A2D-409A-9DA5-E0F6F62C674B}" destId="{8DCE8267-83DA-4285-B100-E837EB8BBC7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1BDE73-4839-4C64-A198-2E40B49BC31F}" type="doc">
      <dgm:prSet loTypeId="urn:microsoft.com/office/officeart/2005/8/layout/vList4#1" loCatId="list" qsTypeId="urn:microsoft.com/office/officeart/2005/8/quickstyle/simple1" qsCatId="simple" csTypeId="urn:microsoft.com/office/officeart/2005/8/colors/colorful3" csCatId="colorful"/>
      <dgm:spPr/>
      <dgm:t>
        <a:bodyPr/>
        <a:lstStyle/>
        <a:p>
          <a:endParaRPr lang="en-US"/>
        </a:p>
      </dgm:t>
    </dgm:pt>
    <dgm:pt modelId="{2797357B-B425-45B8-BFDF-05017349A7B6}">
      <dgm:prSet/>
      <dgm:spPr/>
      <dgm:t>
        <a:bodyPr/>
        <a:lstStyle/>
        <a:p>
          <a:r>
            <a:rPr lang="ms-MY">
              <a:solidFill>
                <a:schemeClr val="tx1"/>
              </a:solidFill>
              <a:latin typeface="Monotype Corsiva" panose="03010101010201010101" pitchFamily="66" charset="0"/>
            </a:rPr>
            <a:t>akhir-akhir ini, timbul bermacam-macam isu terutamanya yang menyentuh hal ehwal agama Islam di negara kita. </a:t>
          </a:r>
          <a:endParaRPr lang="en-US">
            <a:solidFill>
              <a:schemeClr val="tx1"/>
            </a:solidFill>
            <a:latin typeface="Monotype Corsiva" panose="03010101010201010101" pitchFamily="66" charset="0"/>
          </a:endParaRPr>
        </a:p>
      </dgm:t>
    </dgm:pt>
    <dgm:pt modelId="{47CA719A-6EA4-4312-BCD0-36E88AE61EBF}" type="parTrans" cxnId="{753C91E7-4F1F-4B33-9935-C58334410640}">
      <dgm:prSet/>
      <dgm:spPr/>
      <dgm:t>
        <a:bodyPr/>
        <a:lstStyle/>
        <a:p>
          <a:endParaRPr lang="en-US">
            <a:solidFill>
              <a:schemeClr val="tx1"/>
            </a:solidFill>
            <a:latin typeface="Monotype Corsiva" panose="03010101010201010101" pitchFamily="66" charset="0"/>
          </a:endParaRPr>
        </a:p>
      </dgm:t>
    </dgm:pt>
    <dgm:pt modelId="{65F85CFE-83B0-46A6-87F8-3525AF141543}" type="sibTrans" cxnId="{753C91E7-4F1F-4B33-9935-C58334410640}">
      <dgm:prSet/>
      <dgm:spPr/>
      <dgm:t>
        <a:bodyPr/>
        <a:lstStyle/>
        <a:p>
          <a:endParaRPr lang="en-US">
            <a:solidFill>
              <a:schemeClr val="tx1"/>
            </a:solidFill>
            <a:latin typeface="Monotype Corsiva" panose="03010101010201010101" pitchFamily="66" charset="0"/>
          </a:endParaRPr>
        </a:p>
      </dgm:t>
    </dgm:pt>
    <dgm:pt modelId="{D00BEE54-4BDC-4FB1-BF13-2E04B2413350}">
      <dgm:prSet/>
      <dgm:spPr/>
      <dgm:t>
        <a:bodyPr/>
        <a:lstStyle/>
        <a:p>
          <a:r>
            <a:rPr lang="ms-MY">
              <a:solidFill>
                <a:schemeClr val="tx1"/>
              </a:solidFill>
              <a:latin typeface="Monotype Corsiva" panose="03010101010201010101" pitchFamily="66" charset="0"/>
            </a:rPr>
            <a:t>Pelbagai pihak cuba membangkitkan isu-isu nadir yang pada hakikatnya telah selesai dibincangkan oleh ulama-ulama terdahulu. </a:t>
          </a:r>
          <a:endParaRPr lang="en-US">
            <a:solidFill>
              <a:schemeClr val="tx1"/>
            </a:solidFill>
            <a:latin typeface="Monotype Corsiva" panose="03010101010201010101" pitchFamily="66" charset="0"/>
          </a:endParaRPr>
        </a:p>
      </dgm:t>
    </dgm:pt>
    <dgm:pt modelId="{3BE07C3D-F335-4178-AE9C-5EF50D0176EE}" type="parTrans" cxnId="{94066456-73C7-4D1E-8AB8-31A855F7A86E}">
      <dgm:prSet/>
      <dgm:spPr/>
      <dgm:t>
        <a:bodyPr/>
        <a:lstStyle/>
        <a:p>
          <a:endParaRPr lang="en-US">
            <a:solidFill>
              <a:schemeClr val="tx1"/>
            </a:solidFill>
            <a:latin typeface="Monotype Corsiva" panose="03010101010201010101" pitchFamily="66" charset="0"/>
          </a:endParaRPr>
        </a:p>
      </dgm:t>
    </dgm:pt>
    <dgm:pt modelId="{CA270A0B-7A3B-4C10-A27A-6A29388464B1}" type="sibTrans" cxnId="{94066456-73C7-4D1E-8AB8-31A855F7A86E}">
      <dgm:prSet/>
      <dgm:spPr/>
      <dgm:t>
        <a:bodyPr/>
        <a:lstStyle/>
        <a:p>
          <a:endParaRPr lang="en-US">
            <a:solidFill>
              <a:schemeClr val="tx1"/>
            </a:solidFill>
            <a:latin typeface="Monotype Corsiva" panose="03010101010201010101" pitchFamily="66" charset="0"/>
          </a:endParaRPr>
        </a:p>
      </dgm:t>
    </dgm:pt>
    <dgm:pt modelId="{84C20F91-A1F9-4B3F-AF6D-E39299946828}">
      <dgm:prSet/>
      <dgm:spPr/>
      <dgm:t>
        <a:bodyPr/>
        <a:lstStyle/>
        <a:p>
          <a:r>
            <a:rPr lang="ms-MY">
              <a:solidFill>
                <a:schemeClr val="tx1"/>
              </a:solidFill>
              <a:latin typeface="Monotype Corsiva" panose="03010101010201010101" pitchFamily="66" charset="0"/>
            </a:rPr>
            <a:t>Kepesatan teknologi juga memudahkan maklumat-maklumat tersebar luas tanpa melalui penapisan yang sepatutnya. </a:t>
          </a:r>
          <a:endParaRPr lang="en-US">
            <a:solidFill>
              <a:schemeClr val="tx1"/>
            </a:solidFill>
            <a:latin typeface="Monotype Corsiva" panose="03010101010201010101" pitchFamily="66" charset="0"/>
          </a:endParaRPr>
        </a:p>
      </dgm:t>
    </dgm:pt>
    <dgm:pt modelId="{37E1ADB5-3CF8-4350-BC48-A01FA29AEBB9}" type="parTrans" cxnId="{14F8C63D-6434-415C-BE3F-A9BB9302047F}">
      <dgm:prSet/>
      <dgm:spPr/>
      <dgm:t>
        <a:bodyPr/>
        <a:lstStyle/>
        <a:p>
          <a:endParaRPr lang="en-US">
            <a:solidFill>
              <a:schemeClr val="tx1"/>
            </a:solidFill>
            <a:latin typeface="Monotype Corsiva" panose="03010101010201010101" pitchFamily="66" charset="0"/>
          </a:endParaRPr>
        </a:p>
      </dgm:t>
    </dgm:pt>
    <dgm:pt modelId="{D3889917-D688-4092-A294-AD4E0B5AC400}" type="sibTrans" cxnId="{14F8C63D-6434-415C-BE3F-A9BB9302047F}">
      <dgm:prSet/>
      <dgm:spPr/>
      <dgm:t>
        <a:bodyPr/>
        <a:lstStyle/>
        <a:p>
          <a:endParaRPr lang="en-US">
            <a:solidFill>
              <a:schemeClr val="tx1"/>
            </a:solidFill>
            <a:latin typeface="Monotype Corsiva" panose="03010101010201010101" pitchFamily="66" charset="0"/>
          </a:endParaRPr>
        </a:p>
      </dgm:t>
    </dgm:pt>
    <dgm:pt modelId="{358733EE-E850-488A-9CCC-6E164D6F11D1}">
      <dgm:prSet/>
      <dgm:spPr/>
      <dgm:t>
        <a:bodyPr/>
        <a:lstStyle/>
        <a:p>
          <a:r>
            <a:rPr lang="ms-MY">
              <a:solidFill>
                <a:schemeClr val="tx1"/>
              </a:solidFill>
              <a:latin typeface="Monotype Corsiva" panose="03010101010201010101" pitchFamily="66" charset="0"/>
            </a:rPr>
            <a:t>orang ramai juga mudah mengulas isu-isu tertentu walau pada hakikatnya mereka tidak memiliki pengetahuan yang cukup untuk membahaskannya. </a:t>
          </a:r>
          <a:endParaRPr lang="en-US">
            <a:solidFill>
              <a:schemeClr val="tx1"/>
            </a:solidFill>
            <a:latin typeface="Monotype Corsiva" panose="03010101010201010101" pitchFamily="66" charset="0"/>
          </a:endParaRPr>
        </a:p>
      </dgm:t>
    </dgm:pt>
    <dgm:pt modelId="{B9804EEE-6708-4C53-84E2-9210427443A7}" type="parTrans" cxnId="{7607F004-9AD6-4757-BD5D-DBA1AA93176F}">
      <dgm:prSet/>
      <dgm:spPr/>
      <dgm:t>
        <a:bodyPr/>
        <a:lstStyle/>
        <a:p>
          <a:endParaRPr lang="en-US">
            <a:solidFill>
              <a:schemeClr val="tx1"/>
            </a:solidFill>
            <a:latin typeface="Monotype Corsiva" panose="03010101010201010101" pitchFamily="66" charset="0"/>
          </a:endParaRPr>
        </a:p>
      </dgm:t>
    </dgm:pt>
    <dgm:pt modelId="{B67D31FA-5DFE-4696-86EB-2AD3E1C54C7C}" type="sibTrans" cxnId="{7607F004-9AD6-4757-BD5D-DBA1AA93176F}">
      <dgm:prSet/>
      <dgm:spPr/>
      <dgm:t>
        <a:bodyPr/>
        <a:lstStyle/>
        <a:p>
          <a:endParaRPr lang="en-US">
            <a:solidFill>
              <a:schemeClr val="tx1"/>
            </a:solidFill>
            <a:latin typeface="Monotype Corsiva" panose="03010101010201010101" pitchFamily="66" charset="0"/>
          </a:endParaRPr>
        </a:p>
      </dgm:t>
    </dgm:pt>
    <dgm:pt modelId="{AA495017-557C-4484-B812-B1CF508F0B3F}">
      <dgm:prSet/>
      <dgm:spPr/>
      <dgm:t>
        <a:bodyPr/>
        <a:lstStyle/>
        <a:p>
          <a:r>
            <a:rPr lang="ms-MY">
              <a:solidFill>
                <a:schemeClr val="tx1"/>
              </a:solidFill>
              <a:latin typeface="Monotype Corsiva" panose="03010101010201010101" pitchFamily="66" charset="0"/>
            </a:rPr>
            <a:t>seharusnya kita menyerahkan segala sesuatu isu yang berlaku kepada pihak yang berautoriti untuk menyelesaikannya.</a:t>
          </a:r>
          <a:endParaRPr lang="en-US">
            <a:solidFill>
              <a:schemeClr val="tx1"/>
            </a:solidFill>
            <a:latin typeface="Monotype Corsiva" panose="03010101010201010101" pitchFamily="66" charset="0"/>
          </a:endParaRPr>
        </a:p>
      </dgm:t>
    </dgm:pt>
    <dgm:pt modelId="{814EA731-9245-4DB9-813A-C730A9DBD15A}" type="parTrans" cxnId="{0577A138-01F9-4748-BFF2-525C8363717D}">
      <dgm:prSet/>
      <dgm:spPr/>
      <dgm:t>
        <a:bodyPr/>
        <a:lstStyle/>
        <a:p>
          <a:endParaRPr lang="en-US">
            <a:solidFill>
              <a:schemeClr val="tx1"/>
            </a:solidFill>
            <a:latin typeface="Monotype Corsiva" panose="03010101010201010101" pitchFamily="66" charset="0"/>
          </a:endParaRPr>
        </a:p>
      </dgm:t>
    </dgm:pt>
    <dgm:pt modelId="{0A80BFAC-7A34-4081-87CC-6AE0559B548C}" type="sibTrans" cxnId="{0577A138-01F9-4748-BFF2-525C8363717D}">
      <dgm:prSet/>
      <dgm:spPr/>
      <dgm:t>
        <a:bodyPr/>
        <a:lstStyle/>
        <a:p>
          <a:endParaRPr lang="en-US">
            <a:solidFill>
              <a:schemeClr val="tx1"/>
            </a:solidFill>
            <a:latin typeface="Monotype Corsiva" panose="03010101010201010101" pitchFamily="66" charset="0"/>
          </a:endParaRPr>
        </a:p>
      </dgm:t>
    </dgm:pt>
    <dgm:pt modelId="{7E078FD8-19C9-47F1-A03A-485385A1759E}">
      <dgm:prSet/>
      <dgm:spPr/>
      <dgm:t>
        <a:bodyPr/>
        <a:lstStyle/>
        <a:p>
          <a:r>
            <a:rPr lang="ms-MY">
              <a:solidFill>
                <a:schemeClr val="tx1"/>
              </a:solidFill>
              <a:latin typeface="Monotype Corsiva" panose="03010101010201010101" pitchFamily="66" charset="0"/>
            </a:rPr>
            <a:t>Jangan pula kita menambahkan kekeruhan yang telah timbul dengan ulasan-ulasan yang tidak bersandarkan kepada disiplin-disiplin ilmu yang sepatutnya. </a:t>
          </a:r>
          <a:endParaRPr lang="en-US">
            <a:solidFill>
              <a:schemeClr val="tx1"/>
            </a:solidFill>
            <a:latin typeface="Monotype Corsiva" panose="03010101010201010101" pitchFamily="66" charset="0"/>
          </a:endParaRPr>
        </a:p>
      </dgm:t>
    </dgm:pt>
    <dgm:pt modelId="{361F2751-E080-4478-B1CC-3E3C6701E193}" type="parTrans" cxnId="{DE4C5656-52BF-4996-A9F3-2B0810EDA359}">
      <dgm:prSet/>
      <dgm:spPr/>
      <dgm:t>
        <a:bodyPr/>
        <a:lstStyle/>
        <a:p>
          <a:endParaRPr lang="en-US">
            <a:solidFill>
              <a:schemeClr val="tx1"/>
            </a:solidFill>
            <a:latin typeface="Monotype Corsiva" panose="03010101010201010101" pitchFamily="66" charset="0"/>
          </a:endParaRPr>
        </a:p>
      </dgm:t>
    </dgm:pt>
    <dgm:pt modelId="{9EEB5C74-8641-413B-96D2-54EFA97FDBCA}" type="sibTrans" cxnId="{DE4C5656-52BF-4996-A9F3-2B0810EDA359}">
      <dgm:prSet/>
      <dgm:spPr/>
      <dgm:t>
        <a:bodyPr/>
        <a:lstStyle/>
        <a:p>
          <a:endParaRPr lang="en-US">
            <a:solidFill>
              <a:schemeClr val="tx1"/>
            </a:solidFill>
            <a:latin typeface="Monotype Corsiva" panose="03010101010201010101" pitchFamily="66" charset="0"/>
          </a:endParaRPr>
        </a:p>
      </dgm:t>
    </dgm:pt>
    <dgm:pt modelId="{66C9F407-58C2-461A-97C1-5430513FED5A}" type="pres">
      <dgm:prSet presAssocID="{591BDE73-4839-4C64-A198-2E40B49BC31F}" presName="linear" presStyleCnt="0">
        <dgm:presLayoutVars>
          <dgm:dir/>
          <dgm:resizeHandles val="exact"/>
        </dgm:presLayoutVars>
      </dgm:prSet>
      <dgm:spPr/>
      <dgm:t>
        <a:bodyPr/>
        <a:lstStyle/>
        <a:p>
          <a:endParaRPr lang="en-US"/>
        </a:p>
      </dgm:t>
    </dgm:pt>
    <dgm:pt modelId="{64080B5B-509E-40CB-B65F-AC853852F7A3}" type="pres">
      <dgm:prSet presAssocID="{2797357B-B425-45B8-BFDF-05017349A7B6}" presName="comp" presStyleCnt="0"/>
      <dgm:spPr/>
    </dgm:pt>
    <dgm:pt modelId="{46598F5F-0FFB-406C-8DB7-8CD056E7CCDF}" type="pres">
      <dgm:prSet presAssocID="{2797357B-B425-45B8-BFDF-05017349A7B6}" presName="box" presStyleLbl="node1" presStyleIdx="0" presStyleCnt="6"/>
      <dgm:spPr/>
      <dgm:t>
        <a:bodyPr/>
        <a:lstStyle/>
        <a:p>
          <a:endParaRPr lang="en-US"/>
        </a:p>
      </dgm:t>
    </dgm:pt>
    <dgm:pt modelId="{04226E8E-A0F4-4FA2-BD30-80E4BEF987BB}" type="pres">
      <dgm:prSet presAssocID="{2797357B-B425-45B8-BFDF-05017349A7B6}" presName="img" presStyleLbl="fgImgPlace1" presStyleIdx="0" presStyleCnt="6"/>
      <dgm:spPr/>
    </dgm:pt>
    <dgm:pt modelId="{6D4AC4D1-CE1A-41F6-88DA-63343D75AA45}" type="pres">
      <dgm:prSet presAssocID="{2797357B-B425-45B8-BFDF-05017349A7B6}" presName="text" presStyleLbl="node1" presStyleIdx="0" presStyleCnt="6">
        <dgm:presLayoutVars>
          <dgm:bulletEnabled val="1"/>
        </dgm:presLayoutVars>
      </dgm:prSet>
      <dgm:spPr/>
      <dgm:t>
        <a:bodyPr/>
        <a:lstStyle/>
        <a:p>
          <a:endParaRPr lang="en-US"/>
        </a:p>
      </dgm:t>
    </dgm:pt>
    <dgm:pt modelId="{F1F00276-70EC-4A03-BA13-26BB23B0AC1B}" type="pres">
      <dgm:prSet presAssocID="{65F85CFE-83B0-46A6-87F8-3525AF141543}" presName="spacer" presStyleCnt="0"/>
      <dgm:spPr/>
    </dgm:pt>
    <dgm:pt modelId="{50501679-6504-40CE-BDB2-B63460CD5C70}" type="pres">
      <dgm:prSet presAssocID="{D00BEE54-4BDC-4FB1-BF13-2E04B2413350}" presName="comp" presStyleCnt="0"/>
      <dgm:spPr/>
    </dgm:pt>
    <dgm:pt modelId="{F9829E8E-41A9-4F7D-8271-EB06675828D5}" type="pres">
      <dgm:prSet presAssocID="{D00BEE54-4BDC-4FB1-BF13-2E04B2413350}" presName="box" presStyleLbl="node1" presStyleIdx="1" presStyleCnt="6"/>
      <dgm:spPr/>
      <dgm:t>
        <a:bodyPr/>
        <a:lstStyle/>
        <a:p>
          <a:endParaRPr lang="en-US"/>
        </a:p>
      </dgm:t>
    </dgm:pt>
    <dgm:pt modelId="{247640A8-765B-41F4-BCED-9A884C0F0D6B}" type="pres">
      <dgm:prSet presAssocID="{D00BEE54-4BDC-4FB1-BF13-2E04B2413350}" presName="img" presStyleLbl="fgImgPlace1" presStyleIdx="1" presStyleCnt="6"/>
      <dgm:spPr/>
    </dgm:pt>
    <dgm:pt modelId="{B6BCDA06-BE9B-4688-921E-95AFDA02F521}" type="pres">
      <dgm:prSet presAssocID="{D00BEE54-4BDC-4FB1-BF13-2E04B2413350}" presName="text" presStyleLbl="node1" presStyleIdx="1" presStyleCnt="6">
        <dgm:presLayoutVars>
          <dgm:bulletEnabled val="1"/>
        </dgm:presLayoutVars>
      </dgm:prSet>
      <dgm:spPr/>
      <dgm:t>
        <a:bodyPr/>
        <a:lstStyle/>
        <a:p>
          <a:endParaRPr lang="en-US"/>
        </a:p>
      </dgm:t>
    </dgm:pt>
    <dgm:pt modelId="{96946869-3A65-4216-83D9-82D666AB966D}" type="pres">
      <dgm:prSet presAssocID="{CA270A0B-7A3B-4C10-A27A-6A29388464B1}" presName="spacer" presStyleCnt="0"/>
      <dgm:spPr/>
    </dgm:pt>
    <dgm:pt modelId="{8C523F63-9F57-489A-81AA-F8F080AB8C94}" type="pres">
      <dgm:prSet presAssocID="{84C20F91-A1F9-4B3F-AF6D-E39299946828}" presName="comp" presStyleCnt="0"/>
      <dgm:spPr/>
    </dgm:pt>
    <dgm:pt modelId="{85406C1B-DC94-49C8-B8BB-989027C2A8BA}" type="pres">
      <dgm:prSet presAssocID="{84C20F91-A1F9-4B3F-AF6D-E39299946828}" presName="box" presStyleLbl="node1" presStyleIdx="2" presStyleCnt="6"/>
      <dgm:spPr/>
      <dgm:t>
        <a:bodyPr/>
        <a:lstStyle/>
        <a:p>
          <a:endParaRPr lang="en-US"/>
        </a:p>
      </dgm:t>
    </dgm:pt>
    <dgm:pt modelId="{CEF0A206-DBCA-46A5-8298-E61D93C49CBF}" type="pres">
      <dgm:prSet presAssocID="{84C20F91-A1F9-4B3F-AF6D-E39299946828}" presName="img" presStyleLbl="fgImgPlace1" presStyleIdx="2" presStyleCnt="6"/>
      <dgm:spPr/>
    </dgm:pt>
    <dgm:pt modelId="{37C074E7-69A0-4A39-8779-C32FB109DD10}" type="pres">
      <dgm:prSet presAssocID="{84C20F91-A1F9-4B3F-AF6D-E39299946828}" presName="text" presStyleLbl="node1" presStyleIdx="2" presStyleCnt="6">
        <dgm:presLayoutVars>
          <dgm:bulletEnabled val="1"/>
        </dgm:presLayoutVars>
      </dgm:prSet>
      <dgm:spPr/>
      <dgm:t>
        <a:bodyPr/>
        <a:lstStyle/>
        <a:p>
          <a:endParaRPr lang="en-US"/>
        </a:p>
      </dgm:t>
    </dgm:pt>
    <dgm:pt modelId="{F23C0341-B271-4139-B00C-2B6D649B67A8}" type="pres">
      <dgm:prSet presAssocID="{D3889917-D688-4092-A294-AD4E0B5AC400}" presName="spacer" presStyleCnt="0"/>
      <dgm:spPr/>
    </dgm:pt>
    <dgm:pt modelId="{ADC5EDD3-179E-45E5-A90C-F59EE2E83017}" type="pres">
      <dgm:prSet presAssocID="{358733EE-E850-488A-9CCC-6E164D6F11D1}" presName="comp" presStyleCnt="0"/>
      <dgm:spPr/>
    </dgm:pt>
    <dgm:pt modelId="{72EC3D0E-5C24-4266-871F-D4FCC5097F1C}" type="pres">
      <dgm:prSet presAssocID="{358733EE-E850-488A-9CCC-6E164D6F11D1}" presName="box" presStyleLbl="node1" presStyleIdx="3" presStyleCnt="6"/>
      <dgm:spPr/>
      <dgm:t>
        <a:bodyPr/>
        <a:lstStyle/>
        <a:p>
          <a:endParaRPr lang="en-US"/>
        </a:p>
      </dgm:t>
    </dgm:pt>
    <dgm:pt modelId="{B7A96501-9164-4963-A727-61B1CD814A19}" type="pres">
      <dgm:prSet presAssocID="{358733EE-E850-488A-9CCC-6E164D6F11D1}" presName="img" presStyleLbl="fgImgPlace1" presStyleIdx="3" presStyleCnt="6"/>
      <dgm:spPr/>
    </dgm:pt>
    <dgm:pt modelId="{6834A44F-2CE7-4662-A304-F1CE6F9271DB}" type="pres">
      <dgm:prSet presAssocID="{358733EE-E850-488A-9CCC-6E164D6F11D1}" presName="text" presStyleLbl="node1" presStyleIdx="3" presStyleCnt="6">
        <dgm:presLayoutVars>
          <dgm:bulletEnabled val="1"/>
        </dgm:presLayoutVars>
      </dgm:prSet>
      <dgm:spPr/>
      <dgm:t>
        <a:bodyPr/>
        <a:lstStyle/>
        <a:p>
          <a:endParaRPr lang="en-US"/>
        </a:p>
      </dgm:t>
    </dgm:pt>
    <dgm:pt modelId="{6A83AA7D-EC7C-45BA-A3C0-7BF968B703C3}" type="pres">
      <dgm:prSet presAssocID="{B67D31FA-5DFE-4696-86EB-2AD3E1C54C7C}" presName="spacer" presStyleCnt="0"/>
      <dgm:spPr/>
    </dgm:pt>
    <dgm:pt modelId="{94004901-2283-4293-96FC-74B466C8EABF}" type="pres">
      <dgm:prSet presAssocID="{AA495017-557C-4484-B812-B1CF508F0B3F}" presName="comp" presStyleCnt="0"/>
      <dgm:spPr/>
    </dgm:pt>
    <dgm:pt modelId="{96329189-E42F-4B24-A884-8D5F266DF2AC}" type="pres">
      <dgm:prSet presAssocID="{AA495017-557C-4484-B812-B1CF508F0B3F}" presName="box" presStyleLbl="node1" presStyleIdx="4" presStyleCnt="6"/>
      <dgm:spPr/>
      <dgm:t>
        <a:bodyPr/>
        <a:lstStyle/>
        <a:p>
          <a:endParaRPr lang="en-US"/>
        </a:p>
      </dgm:t>
    </dgm:pt>
    <dgm:pt modelId="{20C2BB41-C9EE-4177-88AA-582CB129AC48}" type="pres">
      <dgm:prSet presAssocID="{AA495017-557C-4484-B812-B1CF508F0B3F}" presName="img" presStyleLbl="fgImgPlace1" presStyleIdx="4" presStyleCnt="6"/>
      <dgm:spPr/>
    </dgm:pt>
    <dgm:pt modelId="{66B49154-8697-4444-BDB4-1EC3ED29A4EF}" type="pres">
      <dgm:prSet presAssocID="{AA495017-557C-4484-B812-B1CF508F0B3F}" presName="text" presStyleLbl="node1" presStyleIdx="4" presStyleCnt="6">
        <dgm:presLayoutVars>
          <dgm:bulletEnabled val="1"/>
        </dgm:presLayoutVars>
      </dgm:prSet>
      <dgm:spPr/>
      <dgm:t>
        <a:bodyPr/>
        <a:lstStyle/>
        <a:p>
          <a:endParaRPr lang="en-US"/>
        </a:p>
      </dgm:t>
    </dgm:pt>
    <dgm:pt modelId="{F1C547F9-034E-4801-B52C-C3B0D2D2BE56}" type="pres">
      <dgm:prSet presAssocID="{0A80BFAC-7A34-4081-87CC-6AE0559B548C}" presName="spacer" presStyleCnt="0"/>
      <dgm:spPr/>
    </dgm:pt>
    <dgm:pt modelId="{CD082A2A-B347-44B8-B2E3-351B53B15221}" type="pres">
      <dgm:prSet presAssocID="{7E078FD8-19C9-47F1-A03A-485385A1759E}" presName="comp" presStyleCnt="0"/>
      <dgm:spPr/>
    </dgm:pt>
    <dgm:pt modelId="{FE66B68C-52BE-4199-86CA-97D7BE11954D}" type="pres">
      <dgm:prSet presAssocID="{7E078FD8-19C9-47F1-A03A-485385A1759E}" presName="box" presStyleLbl="node1" presStyleIdx="5" presStyleCnt="6"/>
      <dgm:spPr/>
      <dgm:t>
        <a:bodyPr/>
        <a:lstStyle/>
        <a:p>
          <a:endParaRPr lang="en-US"/>
        </a:p>
      </dgm:t>
    </dgm:pt>
    <dgm:pt modelId="{6C9920AE-B2BD-4CF5-A4B4-5CEA888155CF}" type="pres">
      <dgm:prSet presAssocID="{7E078FD8-19C9-47F1-A03A-485385A1759E}" presName="img" presStyleLbl="fgImgPlace1" presStyleIdx="5" presStyleCnt="6"/>
      <dgm:spPr/>
    </dgm:pt>
    <dgm:pt modelId="{9C79D93E-AAB7-425E-A445-15EF7553047C}" type="pres">
      <dgm:prSet presAssocID="{7E078FD8-19C9-47F1-A03A-485385A1759E}" presName="text" presStyleLbl="node1" presStyleIdx="5" presStyleCnt="6">
        <dgm:presLayoutVars>
          <dgm:bulletEnabled val="1"/>
        </dgm:presLayoutVars>
      </dgm:prSet>
      <dgm:spPr/>
      <dgm:t>
        <a:bodyPr/>
        <a:lstStyle/>
        <a:p>
          <a:endParaRPr lang="en-US"/>
        </a:p>
      </dgm:t>
    </dgm:pt>
  </dgm:ptLst>
  <dgm:cxnLst>
    <dgm:cxn modelId="{753C91E7-4F1F-4B33-9935-C58334410640}" srcId="{591BDE73-4839-4C64-A198-2E40B49BC31F}" destId="{2797357B-B425-45B8-BFDF-05017349A7B6}" srcOrd="0" destOrd="0" parTransId="{47CA719A-6EA4-4312-BCD0-36E88AE61EBF}" sibTransId="{65F85CFE-83B0-46A6-87F8-3525AF141543}"/>
    <dgm:cxn modelId="{BB6D36A5-82FA-4D97-B642-3498E2C32E1C}" type="presOf" srcId="{2797357B-B425-45B8-BFDF-05017349A7B6}" destId="{46598F5F-0FFB-406C-8DB7-8CD056E7CCDF}" srcOrd="0" destOrd="0" presId="urn:microsoft.com/office/officeart/2005/8/layout/vList4#1"/>
    <dgm:cxn modelId="{DE4C5656-52BF-4996-A9F3-2B0810EDA359}" srcId="{591BDE73-4839-4C64-A198-2E40B49BC31F}" destId="{7E078FD8-19C9-47F1-A03A-485385A1759E}" srcOrd="5" destOrd="0" parTransId="{361F2751-E080-4478-B1CC-3E3C6701E193}" sibTransId="{9EEB5C74-8641-413B-96D2-54EFA97FDBCA}"/>
    <dgm:cxn modelId="{93224101-6F2F-4057-8040-CB6A99DAF255}" type="presOf" srcId="{591BDE73-4839-4C64-A198-2E40B49BC31F}" destId="{66C9F407-58C2-461A-97C1-5430513FED5A}" srcOrd="0" destOrd="0" presId="urn:microsoft.com/office/officeart/2005/8/layout/vList4#1"/>
    <dgm:cxn modelId="{875400BE-F3C8-4C5B-908D-F0D08E7D1F37}" type="presOf" srcId="{84C20F91-A1F9-4B3F-AF6D-E39299946828}" destId="{37C074E7-69A0-4A39-8779-C32FB109DD10}" srcOrd="1" destOrd="0" presId="urn:microsoft.com/office/officeart/2005/8/layout/vList4#1"/>
    <dgm:cxn modelId="{9B1B7AAA-AE23-41A0-ADF8-56CD872EFD29}" type="presOf" srcId="{7E078FD8-19C9-47F1-A03A-485385A1759E}" destId="{FE66B68C-52BE-4199-86CA-97D7BE11954D}" srcOrd="0" destOrd="0" presId="urn:microsoft.com/office/officeart/2005/8/layout/vList4#1"/>
    <dgm:cxn modelId="{B4104B9B-DFF9-49AF-8A4D-2F25179FECE3}" type="presOf" srcId="{AA495017-557C-4484-B812-B1CF508F0B3F}" destId="{66B49154-8697-4444-BDB4-1EC3ED29A4EF}" srcOrd="1" destOrd="0" presId="urn:microsoft.com/office/officeart/2005/8/layout/vList4#1"/>
    <dgm:cxn modelId="{6F47C54B-1A44-4822-B400-2F3EAE967D5B}" type="presOf" srcId="{D00BEE54-4BDC-4FB1-BF13-2E04B2413350}" destId="{F9829E8E-41A9-4F7D-8271-EB06675828D5}" srcOrd="0" destOrd="0" presId="urn:microsoft.com/office/officeart/2005/8/layout/vList4#1"/>
    <dgm:cxn modelId="{1B9F2EC8-276F-4284-82A0-34523FDB8E20}" type="presOf" srcId="{358733EE-E850-488A-9CCC-6E164D6F11D1}" destId="{6834A44F-2CE7-4662-A304-F1CE6F9271DB}" srcOrd="1" destOrd="0" presId="urn:microsoft.com/office/officeart/2005/8/layout/vList4#1"/>
    <dgm:cxn modelId="{14F8C63D-6434-415C-BE3F-A9BB9302047F}" srcId="{591BDE73-4839-4C64-A198-2E40B49BC31F}" destId="{84C20F91-A1F9-4B3F-AF6D-E39299946828}" srcOrd="2" destOrd="0" parTransId="{37E1ADB5-3CF8-4350-BC48-A01FA29AEBB9}" sibTransId="{D3889917-D688-4092-A294-AD4E0B5AC400}"/>
    <dgm:cxn modelId="{A5D0AB08-75DA-470A-92C1-B98E7CD90081}" type="presOf" srcId="{358733EE-E850-488A-9CCC-6E164D6F11D1}" destId="{72EC3D0E-5C24-4266-871F-D4FCC5097F1C}" srcOrd="0" destOrd="0" presId="urn:microsoft.com/office/officeart/2005/8/layout/vList4#1"/>
    <dgm:cxn modelId="{06A64C24-983A-4BE9-A2F4-8F8ABDCD3684}" type="presOf" srcId="{AA495017-557C-4484-B812-B1CF508F0B3F}" destId="{96329189-E42F-4B24-A884-8D5F266DF2AC}" srcOrd="0" destOrd="0" presId="urn:microsoft.com/office/officeart/2005/8/layout/vList4#1"/>
    <dgm:cxn modelId="{7BA16BC8-3A84-44BE-AE20-B91B244DBAC7}" type="presOf" srcId="{84C20F91-A1F9-4B3F-AF6D-E39299946828}" destId="{85406C1B-DC94-49C8-B8BB-989027C2A8BA}" srcOrd="0" destOrd="0" presId="urn:microsoft.com/office/officeart/2005/8/layout/vList4#1"/>
    <dgm:cxn modelId="{C5814258-7545-4DF2-BBE8-B2903B15693A}" type="presOf" srcId="{7E078FD8-19C9-47F1-A03A-485385A1759E}" destId="{9C79D93E-AAB7-425E-A445-15EF7553047C}" srcOrd="1" destOrd="0" presId="urn:microsoft.com/office/officeart/2005/8/layout/vList4#1"/>
    <dgm:cxn modelId="{7607F004-9AD6-4757-BD5D-DBA1AA93176F}" srcId="{591BDE73-4839-4C64-A198-2E40B49BC31F}" destId="{358733EE-E850-488A-9CCC-6E164D6F11D1}" srcOrd="3" destOrd="0" parTransId="{B9804EEE-6708-4C53-84E2-9210427443A7}" sibTransId="{B67D31FA-5DFE-4696-86EB-2AD3E1C54C7C}"/>
    <dgm:cxn modelId="{0577A138-01F9-4748-BFF2-525C8363717D}" srcId="{591BDE73-4839-4C64-A198-2E40B49BC31F}" destId="{AA495017-557C-4484-B812-B1CF508F0B3F}" srcOrd="4" destOrd="0" parTransId="{814EA731-9245-4DB9-813A-C730A9DBD15A}" sibTransId="{0A80BFAC-7A34-4081-87CC-6AE0559B548C}"/>
    <dgm:cxn modelId="{A74F1695-6CFC-4758-A702-C9C8A0D4B74B}" type="presOf" srcId="{2797357B-B425-45B8-BFDF-05017349A7B6}" destId="{6D4AC4D1-CE1A-41F6-88DA-63343D75AA45}" srcOrd="1" destOrd="0" presId="urn:microsoft.com/office/officeart/2005/8/layout/vList4#1"/>
    <dgm:cxn modelId="{94066456-73C7-4D1E-8AB8-31A855F7A86E}" srcId="{591BDE73-4839-4C64-A198-2E40B49BC31F}" destId="{D00BEE54-4BDC-4FB1-BF13-2E04B2413350}" srcOrd="1" destOrd="0" parTransId="{3BE07C3D-F335-4178-AE9C-5EF50D0176EE}" sibTransId="{CA270A0B-7A3B-4C10-A27A-6A29388464B1}"/>
    <dgm:cxn modelId="{72E1F295-5F33-471E-A6D1-4E370363700A}" type="presOf" srcId="{D00BEE54-4BDC-4FB1-BF13-2E04B2413350}" destId="{B6BCDA06-BE9B-4688-921E-95AFDA02F521}" srcOrd="1" destOrd="0" presId="urn:microsoft.com/office/officeart/2005/8/layout/vList4#1"/>
    <dgm:cxn modelId="{72A82A2D-64BF-471E-B2A6-3116C49F855B}" type="presParOf" srcId="{66C9F407-58C2-461A-97C1-5430513FED5A}" destId="{64080B5B-509E-40CB-B65F-AC853852F7A3}" srcOrd="0" destOrd="0" presId="urn:microsoft.com/office/officeart/2005/8/layout/vList4#1"/>
    <dgm:cxn modelId="{DA641687-7F06-4B4D-959D-1ECB185A6BE6}" type="presParOf" srcId="{64080B5B-509E-40CB-B65F-AC853852F7A3}" destId="{46598F5F-0FFB-406C-8DB7-8CD056E7CCDF}" srcOrd="0" destOrd="0" presId="urn:microsoft.com/office/officeart/2005/8/layout/vList4#1"/>
    <dgm:cxn modelId="{7F68CB35-B065-49DE-9299-31C1726C4DAC}" type="presParOf" srcId="{64080B5B-509E-40CB-B65F-AC853852F7A3}" destId="{04226E8E-A0F4-4FA2-BD30-80E4BEF987BB}" srcOrd="1" destOrd="0" presId="urn:microsoft.com/office/officeart/2005/8/layout/vList4#1"/>
    <dgm:cxn modelId="{3A78CCA7-9E00-428A-B805-644B987FD944}" type="presParOf" srcId="{64080B5B-509E-40CB-B65F-AC853852F7A3}" destId="{6D4AC4D1-CE1A-41F6-88DA-63343D75AA45}" srcOrd="2" destOrd="0" presId="urn:microsoft.com/office/officeart/2005/8/layout/vList4#1"/>
    <dgm:cxn modelId="{E3A268AD-B6FB-4EA8-B833-6F4C2E2A1E9D}" type="presParOf" srcId="{66C9F407-58C2-461A-97C1-5430513FED5A}" destId="{F1F00276-70EC-4A03-BA13-26BB23B0AC1B}" srcOrd="1" destOrd="0" presId="urn:microsoft.com/office/officeart/2005/8/layout/vList4#1"/>
    <dgm:cxn modelId="{C5C8B4FA-691B-49FC-BDD6-0B5660A70678}" type="presParOf" srcId="{66C9F407-58C2-461A-97C1-5430513FED5A}" destId="{50501679-6504-40CE-BDB2-B63460CD5C70}" srcOrd="2" destOrd="0" presId="urn:microsoft.com/office/officeart/2005/8/layout/vList4#1"/>
    <dgm:cxn modelId="{52C536AC-C2DD-4042-A43A-838FE1DA28D2}" type="presParOf" srcId="{50501679-6504-40CE-BDB2-B63460CD5C70}" destId="{F9829E8E-41A9-4F7D-8271-EB06675828D5}" srcOrd="0" destOrd="0" presId="urn:microsoft.com/office/officeart/2005/8/layout/vList4#1"/>
    <dgm:cxn modelId="{72FA88C4-D9DA-40B0-9391-3EB071288B87}" type="presParOf" srcId="{50501679-6504-40CE-BDB2-B63460CD5C70}" destId="{247640A8-765B-41F4-BCED-9A884C0F0D6B}" srcOrd="1" destOrd="0" presId="urn:microsoft.com/office/officeart/2005/8/layout/vList4#1"/>
    <dgm:cxn modelId="{A4B1D2ED-282F-4E49-98D4-592E34376421}" type="presParOf" srcId="{50501679-6504-40CE-BDB2-B63460CD5C70}" destId="{B6BCDA06-BE9B-4688-921E-95AFDA02F521}" srcOrd="2" destOrd="0" presId="urn:microsoft.com/office/officeart/2005/8/layout/vList4#1"/>
    <dgm:cxn modelId="{83B5A388-6640-45F2-9751-8BBC07BF0F04}" type="presParOf" srcId="{66C9F407-58C2-461A-97C1-5430513FED5A}" destId="{96946869-3A65-4216-83D9-82D666AB966D}" srcOrd="3" destOrd="0" presId="urn:microsoft.com/office/officeart/2005/8/layout/vList4#1"/>
    <dgm:cxn modelId="{89EA6610-A967-4B89-BFD3-5D79FF83A87D}" type="presParOf" srcId="{66C9F407-58C2-461A-97C1-5430513FED5A}" destId="{8C523F63-9F57-489A-81AA-F8F080AB8C94}" srcOrd="4" destOrd="0" presId="urn:microsoft.com/office/officeart/2005/8/layout/vList4#1"/>
    <dgm:cxn modelId="{7DACF46F-FE6A-48D7-954C-E1D3D7152370}" type="presParOf" srcId="{8C523F63-9F57-489A-81AA-F8F080AB8C94}" destId="{85406C1B-DC94-49C8-B8BB-989027C2A8BA}" srcOrd="0" destOrd="0" presId="urn:microsoft.com/office/officeart/2005/8/layout/vList4#1"/>
    <dgm:cxn modelId="{6EE870BC-4F7B-414C-B627-03C0D9A4DC5F}" type="presParOf" srcId="{8C523F63-9F57-489A-81AA-F8F080AB8C94}" destId="{CEF0A206-DBCA-46A5-8298-E61D93C49CBF}" srcOrd="1" destOrd="0" presId="urn:microsoft.com/office/officeart/2005/8/layout/vList4#1"/>
    <dgm:cxn modelId="{9775C1BA-B3BD-4311-986B-8FEEF1E01852}" type="presParOf" srcId="{8C523F63-9F57-489A-81AA-F8F080AB8C94}" destId="{37C074E7-69A0-4A39-8779-C32FB109DD10}" srcOrd="2" destOrd="0" presId="urn:microsoft.com/office/officeart/2005/8/layout/vList4#1"/>
    <dgm:cxn modelId="{3D946822-6EE1-4EFD-8D5E-0E8F89D09065}" type="presParOf" srcId="{66C9F407-58C2-461A-97C1-5430513FED5A}" destId="{F23C0341-B271-4139-B00C-2B6D649B67A8}" srcOrd="5" destOrd="0" presId="urn:microsoft.com/office/officeart/2005/8/layout/vList4#1"/>
    <dgm:cxn modelId="{D8D8680F-CD72-4ED9-9370-5D1128172E9F}" type="presParOf" srcId="{66C9F407-58C2-461A-97C1-5430513FED5A}" destId="{ADC5EDD3-179E-45E5-A90C-F59EE2E83017}" srcOrd="6" destOrd="0" presId="urn:microsoft.com/office/officeart/2005/8/layout/vList4#1"/>
    <dgm:cxn modelId="{2F06D2FF-503E-4C97-BDEE-098BACE88F58}" type="presParOf" srcId="{ADC5EDD3-179E-45E5-A90C-F59EE2E83017}" destId="{72EC3D0E-5C24-4266-871F-D4FCC5097F1C}" srcOrd="0" destOrd="0" presId="urn:microsoft.com/office/officeart/2005/8/layout/vList4#1"/>
    <dgm:cxn modelId="{A517B417-15EE-4779-87DD-321C83CB9003}" type="presParOf" srcId="{ADC5EDD3-179E-45E5-A90C-F59EE2E83017}" destId="{B7A96501-9164-4963-A727-61B1CD814A19}" srcOrd="1" destOrd="0" presId="urn:microsoft.com/office/officeart/2005/8/layout/vList4#1"/>
    <dgm:cxn modelId="{84121B35-B6C5-40AD-B2DA-9B0E4CD1C750}" type="presParOf" srcId="{ADC5EDD3-179E-45E5-A90C-F59EE2E83017}" destId="{6834A44F-2CE7-4662-A304-F1CE6F9271DB}" srcOrd="2" destOrd="0" presId="urn:microsoft.com/office/officeart/2005/8/layout/vList4#1"/>
    <dgm:cxn modelId="{D8D18587-4B5F-4AB8-9B7E-4CD1C0EFFA71}" type="presParOf" srcId="{66C9F407-58C2-461A-97C1-5430513FED5A}" destId="{6A83AA7D-EC7C-45BA-A3C0-7BF968B703C3}" srcOrd="7" destOrd="0" presId="urn:microsoft.com/office/officeart/2005/8/layout/vList4#1"/>
    <dgm:cxn modelId="{9F4B28F2-52D7-413E-9483-37D3C823F3EC}" type="presParOf" srcId="{66C9F407-58C2-461A-97C1-5430513FED5A}" destId="{94004901-2283-4293-96FC-74B466C8EABF}" srcOrd="8" destOrd="0" presId="urn:microsoft.com/office/officeart/2005/8/layout/vList4#1"/>
    <dgm:cxn modelId="{D72F7DFA-A9F8-4754-A188-6C2666772035}" type="presParOf" srcId="{94004901-2283-4293-96FC-74B466C8EABF}" destId="{96329189-E42F-4B24-A884-8D5F266DF2AC}" srcOrd="0" destOrd="0" presId="urn:microsoft.com/office/officeart/2005/8/layout/vList4#1"/>
    <dgm:cxn modelId="{C065CF51-A8B9-4A9E-83A3-2AC9CBE3CB70}" type="presParOf" srcId="{94004901-2283-4293-96FC-74B466C8EABF}" destId="{20C2BB41-C9EE-4177-88AA-582CB129AC48}" srcOrd="1" destOrd="0" presId="urn:microsoft.com/office/officeart/2005/8/layout/vList4#1"/>
    <dgm:cxn modelId="{2DF05C05-3E92-41D5-83FA-96102EF5C7C7}" type="presParOf" srcId="{94004901-2283-4293-96FC-74B466C8EABF}" destId="{66B49154-8697-4444-BDB4-1EC3ED29A4EF}" srcOrd="2" destOrd="0" presId="urn:microsoft.com/office/officeart/2005/8/layout/vList4#1"/>
    <dgm:cxn modelId="{B10DCA9E-2680-489B-B46C-762D584E9564}" type="presParOf" srcId="{66C9F407-58C2-461A-97C1-5430513FED5A}" destId="{F1C547F9-034E-4801-B52C-C3B0D2D2BE56}" srcOrd="9" destOrd="0" presId="urn:microsoft.com/office/officeart/2005/8/layout/vList4#1"/>
    <dgm:cxn modelId="{10CCA4F4-F8A3-4589-9E99-1A3011338D8F}" type="presParOf" srcId="{66C9F407-58C2-461A-97C1-5430513FED5A}" destId="{CD082A2A-B347-44B8-B2E3-351B53B15221}" srcOrd="10" destOrd="0" presId="urn:microsoft.com/office/officeart/2005/8/layout/vList4#1"/>
    <dgm:cxn modelId="{6CBAB9AF-C691-48EF-8E1C-2BE3C4FB06B3}" type="presParOf" srcId="{CD082A2A-B347-44B8-B2E3-351B53B15221}" destId="{FE66B68C-52BE-4199-86CA-97D7BE11954D}" srcOrd="0" destOrd="0" presId="urn:microsoft.com/office/officeart/2005/8/layout/vList4#1"/>
    <dgm:cxn modelId="{3E667BDC-A387-4882-84B4-93B520053B8C}" type="presParOf" srcId="{CD082A2A-B347-44B8-B2E3-351B53B15221}" destId="{6C9920AE-B2BD-4CF5-A4B4-5CEA888155CF}" srcOrd="1" destOrd="0" presId="urn:microsoft.com/office/officeart/2005/8/layout/vList4#1"/>
    <dgm:cxn modelId="{F058369F-5B2B-4185-906E-E4319E933700}" type="presParOf" srcId="{CD082A2A-B347-44B8-B2E3-351B53B15221}" destId="{9C79D93E-AAB7-425E-A445-15EF7553047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A8F51F-C14E-4CBE-8A3E-87573C741531}" type="doc">
      <dgm:prSet loTypeId="urn:microsoft.com/office/officeart/2008/layout/AlternatingPictureBlocks" loCatId="list" qsTypeId="urn:microsoft.com/office/officeart/2005/8/quickstyle/simple1" qsCatId="simple" csTypeId="urn:microsoft.com/office/officeart/2005/8/colors/colorful1#3" csCatId="colorful"/>
      <dgm:spPr/>
      <dgm:t>
        <a:bodyPr/>
        <a:lstStyle/>
        <a:p>
          <a:endParaRPr lang="en-US"/>
        </a:p>
      </dgm:t>
    </dgm:pt>
    <dgm:pt modelId="{3110D8FA-C35F-45AC-88D1-238F3CDA129D}">
      <dgm:prSet/>
      <dgm:spPr/>
      <dgm:t>
        <a:bodyPr/>
        <a:lstStyle/>
        <a:p>
          <a:r>
            <a:rPr lang="ms-MY">
              <a:solidFill>
                <a:schemeClr val="tx1"/>
              </a:solidFill>
              <a:latin typeface="Bernard MT Condensed" panose="02050806060905020404" pitchFamily="18" charset="0"/>
            </a:rPr>
            <a:t>Pensyariatan haji telah memberi banyak pengajaran dan hikmah kepada umat Islam. </a:t>
          </a:r>
          <a:endParaRPr lang="en-US">
            <a:solidFill>
              <a:schemeClr val="tx1"/>
            </a:solidFill>
            <a:latin typeface="Bernard MT Condensed" panose="02050806060905020404" pitchFamily="18" charset="0"/>
          </a:endParaRPr>
        </a:p>
      </dgm:t>
    </dgm:pt>
    <dgm:pt modelId="{792BD8B7-5FE0-428C-B580-D879447182A4}" type="parTrans" cxnId="{127EAC80-4C70-40CE-A610-58A7528F496A}">
      <dgm:prSet/>
      <dgm:spPr/>
      <dgm:t>
        <a:bodyPr/>
        <a:lstStyle/>
        <a:p>
          <a:endParaRPr lang="en-US">
            <a:solidFill>
              <a:schemeClr val="tx1"/>
            </a:solidFill>
            <a:latin typeface="Bernard MT Condensed" panose="02050806060905020404" pitchFamily="18" charset="0"/>
          </a:endParaRPr>
        </a:p>
      </dgm:t>
    </dgm:pt>
    <dgm:pt modelId="{494DC0B1-F187-493A-8DA9-7AD7281482FB}" type="sibTrans" cxnId="{127EAC80-4C70-40CE-A610-58A7528F496A}">
      <dgm:prSet/>
      <dgm:spPr/>
      <dgm:t>
        <a:bodyPr/>
        <a:lstStyle/>
        <a:p>
          <a:endParaRPr lang="en-US">
            <a:solidFill>
              <a:schemeClr val="tx1"/>
            </a:solidFill>
            <a:latin typeface="Bernard MT Condensed" panose="02050806060905020404" pitchFamily="18" charset="0"/>
          </a:endParaRPr>
        </a:p>
      </dgm:t>
    </dgm:pt>
    <dgm:pt modelId="{D94FF050-03CB-4A8F-95EC-D15BCD610BB4}">
      <dgm:prSet/>
      <dgm:spPr/>
      <dgm:t>
        <a:bodyPr/>
        <a:lstStyle/>
        <a:p>
          <a:r>
            <a:rPr lang="ms-MY">
              <a:solidFill>
                <a:schemeClr val="tx1"/>
              </a:solidFill>
              <a:latin typeface="Bernard MT Condensed" panose="02050806060905020404" pitchFamily="18" charset="0"/>
            </a:rPr>
            <a:t>Ia memberikan satu tarbiyah kepada umat Islam tentang aspek kehidupan dan melahirkan rasa kehambaan dan keagungan Tuhan.</a:t>
          </a:r>
          <a:endParaRPr lang="en-US">
            <a:solidFill>
              <a:schemeClr val="tx1"/>
            </a:solidFill>
            <a:latin typeface="Bernard MT Condensed" panose="02050806060905020404" pitchFamily="18" charset="0"/>
          </a:endParaRPr>
        </a:p>
      </dgm:t>
    </dgm:pt>
    <dgm:pt modelId="{27B28BA3-7FA1-44C9-8502-37848B7F4FD9}" type="parTrans" cxnId="{BD9F8F1C-2CB0-480A-8D5E-CA50CB29180E}">
      <dgm:prSet/>
      <dgm:spPr/>
      <dgm:t>
        <a:bodyPr/>
        <a:lstStyle/>
        <a:p>
          <a:endParaRPr lang="en-US">
            <a:solidFill>
              <a:schemeClr val="tx1"/>
            </a:solidFill>
            <a:latin typeface="Bernard MT Condensed" panose="02050806060905020404" pitchFamily="18" charset="0"/>
          </a:endParaRPr>
        </a:p>
      </dgm:t>
    </dgm:pt>
    <dgm:pt modelId="{6F0D9426-2B75-482B-BE47-5593566B7F6B}" type="sibTrans" cxnId="{BD9F8F1C-2CB0-480A-8D5E-CA50CB29180E}">
      <dgm:prSet/>
      <dgm:spPr/>
      <dgm:t>
        <a:bodyPr/>
        <a:lstStyle/>
        <a:p>
          <a:endParaRPr lang="en-US">
            <a:solidFill>
              <a:schemeClr val="tx1"/>
            </a:solidFill>
            <a:latin typeface="Bernard MT Condensed" panose="02050806060905020404" pitchFamily="18" charset="0"/>
          </a:endParaRPr>
        </a:p>
      </dgm:t>
    </dgm:pt>
    <dgm:pt modelId="{2985CFD7-1749-42A4-9CBA-48E8C6857C09}">
      <dgm:prSet/>
      <dgm:spPr/>
      <dgm:t>
        <a:bodyPr/>
        <a:lstStyle/>
        <a:p>
          <a:r>
            <a:rPr lang="ms-MY">
              <a:solidFill>
                <a:schemeClr val="tx1"/>
              </a:solidFill>
              <a:latin typeface="Bernard MT Condensed" panose="02050806060905020404" pitchFamily="18" charset="0"/>
            </a:rPr>
            <a:t>Hikmah dan tarbiyah itu dapat diperoleh sekiranya ibadah haji itu dilaksanakan dengan ikhlas dan semata-mata kerana Allah SWT. </a:t>
          </a:r>
          <a:endParaRPr lang="en-US">
            <a:solidFill>
              <a:schemeClr val="tx1"/>
            </a:solidFill>
            <a:latin typeface="Bernard MT Condensed" panose="02050806060905020404" pitchFamily="18" charset="0"/>
          </a:endParaRPr>
        </a:p>
      </dgm:t>
    </dgm:pt>
    <dgm:pt modelId="{A94E032D-4878-4EEC-B28F-CCFE6175E268}" type="parTrans" cxnId="{7979CED9-2211-4E0E-A52E-B0BF75104D1A}">
      <dgm:prSet/>
      <dgm:spPr/>
      <dgm:t>
        <a:bodyPr/>
        <a:lstStyle/>
        <a:p>
          <a:endParaRPr lang="en-US">
            <a:solidFill>
              <a:schemeClr val="tx1"/>
            </a:solidFill>
            <a:latin typeface="Bernard MT Condensed" panose="02050806060905020404" pitchFamily="18" charset="0"/>
          </a:endParaRPr>
        </a:p>
      </dgm:t>
    </dgm:pt>
    <dgm:pt modelId="{E11670B4-63E8-4217-8599-9FDB6CA52DA6}" type="sibTrans" cxnId="{7979CED9-2211-4E0E-A52E-B0BF75104D1A}">
      <dgm:prSet/>
      <dgm:spPr/>
      <dgm:t>
        <a:bodyPr/>
        <a:lstStyle/>
        <a:p>
          <a:endParaRPr lang="en-US">
            <a:solidFill>
              <a:schemeClr val="tx1"/>
            </a:solidFill>
            <a:latin typeface="Bernard MT Condensed" panose="02050806060905020404" pitchFamily="18" charset="0"/>
          </a:endParaRPr>
        </a:p>
      </dgm:t>
    </dgm:pt>
    <dgm:pt modelId="{B59227DA-4288-4CCA-BF9F-C92C1EFE2E58}" type="pres">
      <dgm:prSet presAssocID="{65A8F51F-C14E-4CBE-8A3E-87573C741531}" presName="linearFlow" presStyleCnt="0">
        <dgm:presLayoutVars>
          <dgm:dir/>
          <dgm:resizeHandles val="exact"/>
        </dgm:presLayoutVars>
      </dgm:prSet>
      <dgm:spPr/>
      <dgm:t>
        <a:bodyPr/>
        <a:lstStyle/>
        <a:p>
          <a:endParaRPr lang="en-US"/>
        </a:p>
      </dgm:t>
    </dgm:pt>
    <dgm:pt modelId="{48933920-5966-457F-87DB-47CB3CEB5BB8}" type="pres">
      <dgm:prSet presAssocID="{3110D8FA-C35F-45AC-88D1-238F3CDA129D}" presName="comp" presStyleCnt="0"/>
      <dgm:spPr/>
    </dgm:pt>
    <dgm:pt modelId="{6498BAE0-86A1-4EE8-86A5-33A3AA6422D9}" type="pres">
      <dgm:prSet presAssocID="{3110D8FA-C35F-45AC-88D1-238F3CDA129D}" presName="rect2" presStyleLbl="node1" presStyleIdx="0" presStyleCnt="3">
        <dgm:presLayoutVars>
          <dgm:bulletEnabled val="1"/>
        </dgm:presLayoutVars>
      </dgm:prSet>
      <dgm:spPr/>
      <dgm:t>
        <a:bodyPr/>
        <a:lstStyle/>
        <a:p>
          <a:endParaRPr lang="en-US"/>
        </a:p>
      </dgm:t>
    </dgm:pt>
    <dgm:pt modelId="{C44BBD3A-F607-47F1-884D-9723B17B4CD0}" type="pres">
      <dgm:prSet presAssocID="{3110D8FA-C35F-45AC-88D1-238F3CDA129D}" presName="rect1" presStyleLbl="lnNode1" presStyleIdx="0" presStyleCnt="3"/>
      <dgm:spPr/>
    </dgm:pt>
    <dgm:pt modelId="{807BE542-6A52-4101-B426-F18D1E663587}" type="pres">
      <dgm:prSet presAssocID="{494DC0B1-F187-493A-8DA9-7AD7281482FB}" presName="sibTrans" presStyleCnt="0"/>
      <dgm:spPr/>
    </dgm:pt>
    <dgm:pt modelId="{67AB378F-923A-4D2B-8A46-EB9B58C19CEA}" type="pres">
      <dgm:prSet presAssocID="{D94FF050-03CB-4A8F-95EC-D15BCD610BB4}" presName="comp" presStyleCnt="0"/>
      <dgm:spPr/>
    </dgm:pt>
    <dgm:pt modelId="{73783B3F-5E4D-40EA-9CBE-8910C52A342A}" type="pres">
      <dgm:prSet presAssocID="{D94FF050-03CB-4A8F-95EC-D15BCD610BB4}" presName="rect2" presStyleLbl="node1" presStyleIdx="1" presStyleCnt="3">
        <dgm:presLayoutVars>
          <dgm:bulletEnabled val="1"/>
        </dgm:presLayoutVars>
      </dgm:prSet>
      <dgm:spPr/>
      <dgm:t>
        <a:bodyPr/>
        <a:lstStyle/>
        <a:p>
          <a:endParaRPr lang="en-US"/>
        </a:p>
      </dgm:t>
    </dgm:pt>
    <dgm:pt modelId="{9452D1C5-165D-4B28-9007-F6E0053CC681}" type="pres">
      <dgm:prSet presAssocID="{D94FF050-03CB-4A8F-95EC-D15BCD610BB4}" presName="rect1" presStyleLbl="lnNode1" presStyleIdx="1" presStyleCnt="3"/>
      <dgm:spPr/>
    </dgm:pt>
    <dgm:pt modelId="{8A6E5EE9-8CC5-42F2-B9DB-3DEAE01940D9}" type="pres">
      <dgm:prSet presAssocID="{6F0D9426-2B75-482B-BE47-5593566B7F6B}" presName="sibTrans" presStyleCnt="0"/>
      <dgm:spPr/>
    </dgm:pt>
    <dgm:pt modelId="{97D278A2-9758-4037-BABD-E1F4D769790D}" type="pres">
      <dgm:prSet presAssocID="{2985CFD7-1749-42A4-9CBA-48E8C6857C09}" presName="comp" presStyleCnt="0"/>
      <dgm:spPr/>
    </dgm:pt>
    <dgm:pt modelId="{5AE4C407-3CF4-46F9-9DE4-99672F8509E8}" type="pres">
      <dgm:prSet presAssocID="{2985CFD7-1749-42A4-9CBA-48E8C6857C09}" presName="rect2" presStyleLbl="node1" presStyleIdx="2" presStyleCnt="3">
        <dgm:presLayoutVars>
          <dgm:bulletEnabled val="1"/>
        </dgm:presLayoutVars>
      </dgm:prSet>
      <dgm:spPr/>
      <dgm:t>
        <a:bodyPr/>
        <a:lstStyle/>
        <a:p>
          <a:endParaRPr lang="en-US"/>
        </a:p>
      </dgm:t>
    </dgm:pt>
    <dgm:pt modelId="{0B633CAD-B099-40A5-8D69-A08858C1EE0E}" type="pres">
      <dgm:prSet presAssocID="{2985CFD7-1749-42A4-9CBA-48E8C6857C09}" presName="rect1" presStyleLbl="lnNode1" presStyleIdx="2" presStyleCnt="3"/>
      <dgm:spPr/>
    </dgm:pt>
  </dgm:ptLst>
  <dgm:cxnLst>
    <dgm:cxn modelId="{245AC0B5-A3ED-444E-9C3D-3CF74A479225}" type="presOf" srcId="{3110D8FA-C35F-45AC-88D1-238F3CDA129D}" destId="{6498BAE0-86A1-4EE8-86A5-33A3AA6422D9}" srcOrd="0" destOrd="0" presId="urn:microsoft.com/office/officeart/2008/layout/AlternatingPictureBlocks"/>
    <dgm:cxn modelId="{127EAC80-4C70-40CE-A610-58A7528F496A}" srcId="{65A8F51F-C14E-4CBE-8A3E-87573C741531}" destId="{3110D8FA-C35F-45AC-88D1-238F3CDA129D}" srcOrd="0" destOrd="0" parTransId="{792BD8B7-5FE0-428C-B580-D879447182A4}" sibTransId="{494DC0B1-F187-493A-8DA9-7AD7281482FB}"/>
    <dgm:cxn modelId="{527B5770-BE0E-40F3-9FFA-D6703C1D9192}" type="presOf" srcId="{D94FF050-03CB-4A8F-95EC-D15BCD610BB4}" destId="{73783B3F-5E4D-40EA-9CBE-8910C52A342A}" srcOrd="0" destOrd="0" presId="urn:microsoft.com/office/officeart/2008/layout/AlternatingPictureBlocks"/>
    <dgm:cxn modelId="{8332CB9E-61C7-41A1-AB6A-E9088F6677DB}" type="presOf" srcId="{2985CFD7-1749-42A4-9CBA-48E8C6857C09}" destId="{5AE4C407-3CF4-46F9-9DE4-99672F8509E8}" srcOrd="0" destOrd="0" presId="urn:microsoft.com/office/officeart/2008/layout/AlternatingPictureBlocks"/>
    <dgm:cxn modelId="{7979CED9-2211-4E0E-A52E-B0BF75104D1A}" srcId="{65A8F51F-C14E-4CBE-8A3E-87573C741531}" destId="{2985CFD7-1749-42A4-9CBA-48E8C6857C09}" srcOrd="2" destOrd="0" parTransId="{A94E032D-4878-4EEC-B28F-CCFE6175E268}" sibTransId="{E11670B4-63E8-4217-8599-9FDB6CA52DA6}"/>
    <dgm:cxn modelId="{16771708-BDF2-4691-BC5E-C3430B2058DE}" type="presOf" srcId="{65A8F51F-C14E-4CBE-8A3E-87573C741531}" destId="{B59227DA-4288-4CCA-BF9F-C92C1EFE2E58}" srcOrd="0" destOrd="0" presId="urn:microsoft.com/office/officeart/2008/layout/AlternatingPictureBlocks"/>
    <dgm:cxn modelId="{BD9F8F1C-2CB0-480A-8D5E-CA50CB29180E}" srcId="{65A8F51F-C14E-4CBE-8A3E-87573C741531}" destId="{D94FF050-03CB-4A8F-95EC-D15BCD610BB4}" srcOrd="1" destOrd="0" parTransId="{27B28BA3-7FA1-44C9-8502-37848B7F4FD9}" sibTransId="{6F0D9426-2B75-482B-BE47-5593566B7F6B}"/>
    <dgm:cxn modelId="{45B17205-0EA9-44C4-A093-7BBE7E41A8BE}" type="presParOf" srcId="{B59227DA-4288-4CCA-BF9F-C92C1EFE2E58}" destId="{48933920-5966-457F-87DB-47CB3CEB5BB8}" srcOrd="0" destOrd="0" presId="urn:microsoft.com/office/officeart/2008/layout/AlternatingPictureBlocks"/>
    <dgm:cxn modelId="{C8CBF7FA-6AAB-497D-BDF6-FBE38F3B75CA}" type="presParOf" srcId="{48933920-5966-457F-87DB-47CB3CEB5BB8}" destId="{6498BAE0-86A1-4EE8-86A5-33A3AA6422D9}" srcOrd="0" destOrd="0" presId="urn:microsoft.com/office/officeart/2008/layout/AlternatingPictureBlocks"/>
    <dgm:cxn modelId="{49258946-2D94-4367-AD73-9D8281908D11}" type="presParOf" srcId="{48933920-5966-457F-87DB-47CB3CEB5BB8}" destId="{C44BBD3A-F607-47F1-884D-9723B17B4CD0}" srcOrd="1" destOrd="0" presId="urn:microsoft.com/office/officeart/2008/layout/AlternatingPictureBlocks"/>
    <dgm:cxn modelId="{631FCEB1-EC2E-410A-92CB-A828B5029C24}" type="presParOf" srcId="{B59227DA-4288-4CCA-BF9F-C92C1EFE2E58}" destId="{807BE542-6A52-4101-B426-F18D1E663587}" srcOrd="1" destOrd="0" presId="urn:microsoft.com/office/officeart/2008/layout/AlternatingPictureBlocks"/>
    <dgm:cxn modelId="{474DE011-BF9A-497D-8A7A-A07D6BF5AEFD}" type="presParOf" srcId="{B59227DA-4288-4CCA-BF9F-C92C1EFE2E58}" destId="{67AB378F-923A-4D2B-8A46-EB9B58C19CEA}" srcOrd="2" destOrd="0" presId="urn:microsoft.com/office/officeart/2008/layout/AlternatingPictureBlocks"/>
    <dgm:cxn modelId="{1F73B472-0AA1-40D6-8D3C-495A24D0D4E0}" type="presParOf" srcId="{67AB378F-923A-4D2B-8A46-EB9B58C19CEA}" destId="{73783B3F-5E4D-40EA-9CBE-8910C52A342A}" srcOrd="0" destOrd="0" presId="urn:microsoft.com/office/officeart/2008/layout/AlternatingPictureBlocks"/>
    <dgm:cxn modelId="{6657EF21-D95F-4377-A84E-BDCEFFB25401}" type="presParOf" srcId="{67AB378F-923A-4D2B-8A46-EB9B58C19CEA}" destId="{9452D1C5-165D-4B28-9007-F6E0053CC681}" srcOrd="1" destOrd="0" presId="urn:microsoft.com/office/officeart/2008/layout/AlternatingPictureBlocks"/>
    <dgm:cxn modelId="{C3B8BE84-8CE3-46C0-A572-537BA42B00A8}" type="presParOf" srcId="{B59227DA-4288-4CCA-BF9F-C92C1EFE2E58}" destId="{8A6E5EE9-8CC5-42F2-B9DB-3DEAE01940D9}" srcOrd="3" destOrd="0" presId="urn:microsoft.com/office/officeart/2008/layout/AlternatingPictureBlocks"/>
    <dgm:cxn modelId="{47BD3F0B-D8C7-4A95-BF3B-C5A9D5B7CE58}" type="presParOf" srcId="{B59227DA-4288-4CCA-BF9F-C92C1EFE2E58}" destId="{97D278A2-9758-4037-BABD-E1F4D769790D}" srcOrd="4" destOrd="0" presId="urn:microsoft.com/office/officeart/2008/layout/AlternatingPictureBlocks"/>
    <dgm:cxn modelId="{27E08E37-1AEC-4A0F-8042-1CFAFEDE65A8}" type="presParOf" srcId="{97D278A2-9758-4037-BABD-E1F4D769790D}" destId="{5AE4C407-3CF4-46F9-9DE4-99672F8509E8}" srcOrd="0" destOrd="0" presId="urn:microsoft.com/office/officeart/2008/layout/AlternatingPictureBlocks"/>
    <dgm:cxn modelId="{D010B120-8536-4421-AA98-40DA5B852714}" type="presParOf" srcId="{97D278A2-9758-4037-BABD-E1F4D769790D}" destId="{0B633CAD-B099-40A5-8D69-A08858C1EE0E}"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776" y="2510466"/>
        <a:ext cx="5897365" cy="2290129"/>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776" y="4555"/>
        <a:ext cx="1861542" cy="2290129"/>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20688" y="4555"/>
        <a:ext cx="1861542" cy="2290129"/>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38600" y="4555"/>
        <a:ext cx="1861542" cy="2290129"/>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12881" y="3"/>
        <a:ext cx="1861542" cy="48005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A73260-075B-478F-A6B2-A7BEB5B88237}">
      <dsp:nvSpPr>
        <dsp:cNvPr id="0" name=""/>
        <dsp:cNvSpPr/>
      </dsp:nvSpPr>
      <dsp:spPr>
        <a:xfrm>
          <a:off x="0" y="5906641"/>
          <a:ext cx="8991600" cy="646360"/>
        </a:xfrm>
        <a:prstGeom prst="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a:latin typeface="Bernard MT Condensed" panose="02050806060905020404" pitchFamily="18" charset="0"/>
            </a:rPr>
            <a:t>bukanlah ia sekadar ikut-ikutan tanpa ada ilmu tentangnya.</a:t>
          </a:r>
          <a:endParaRPr lang="en-US" sz="2000" kern="1200">
            <a:latin typeface="Bernard MT Condensed" panose="02050806060905020404" pitchFamily="18" charset="0"/>
          </a:endParaRPr>
        </a:p>
      </dsp:txBody>
      <dsp:txXfrm>
        <a:off x="0" y="5906641"/>
        <a:ext cx="8991600" cy="646360"/>
      </dsp:txXfrm>
    </dsp:sp>
    <dsp:sp modelId="{25FFFACE-4ACF-4B16-A27E-897E9718B024}">
      <dsp:nvSpPr>
        <dsp:cNvPr id="0" name=""/>
        <dsp:cNvSpPr/>
      </dsp:nvSpPr>
      <dsp:spPr>
        <a:xfrm rot="10800000">
          <a:off x="0" y="4922233"/>
          <a:ext cx="8991600" cy="994102"/>
        </a:xfrm>
        <a:prstGeom prst="upArrowCallout">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a:latin typeface="Bernard MT Condensed" panose="02050806060905020404" pitchFamily="18" charset="0"/>
            </a:rPr>
            <a:t>Setiap ibadah yang diperintahkan perlulah dilakukan dengan menepati sebagaimana syarat dan rukunnya </a:t>
          </a:r>
          <a:endParaRPr lang="en-US" sz="2000" kern="1200">
            <a:latin typeface="Bernard MT Condensed" panose="02050806060905020404" pitchFamily="18" charset="0"/>
          </a:endParaRPr>
        </a:p>
      </dsp:txBody>
      <dsp:txXfrm rot="10800000">
        <a:off x="0" y="4922233"/>
        <a:ext cx="8991600" cy="994102"/>
      </dsp:txXfrm>
    </dsp:sp>
    <dsp:sp modelId="{B599F176-6F6A-4EC1-9A01-4237302B39BD}">
      <dsp:nvSpPr>
        <dsp:cNvPr id="0" name=""/>
        <dsp:cNvSpPr/>
      </dsp:nvSpPr>
      <dsp:spPr>
        <a:xfrm rot="10800000">
          <a:off x="0" y="3937826"/>
          <a:ext cx="8991600" cy="994102"/>
        </a:xfrm>
        <a:prstGeom prst="upArrowCallou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a:latin typeface="Bernard MT Condensed" panose="02050806060905020404" pitchFamily="18" charset="0"/>
            </a:rPr>
            <a:t>sangat perlu dititikberatkan amalan ibadah haji ini dapat dilakukan mengikut tertib atau sunnah yang betul supaya ia diterima oleh Allah SWT. </a:t>
          </a:r>
          <a:endParaRPr lang="en-US" sz="2000" kern="1200">
            <a:latin typeface="Bernard MT Condensed" panose="02050806060905020404" pitchFamily="18" charset="0"/>
          </a:endParaRPr>
        </a:p>
      </dsp:txBody>
      <dsp:txXfrm rot="10800000">
        <a:off x="0" y="3937826"/>
        <a:ext cx="8991600" cy="994102"/>
      </dsp:txXfrm>
    </dsp:sp>
    <dsp:sp modelId="{35E8E654-D27C-4475-BDAC-70B65246E056}">
      <dsp:nvSpPr>
        <dsp:cNvPr id="0" name=""/>
        <dsp:cNvSpPr/>
      </dsp:nvSpPr>
      <dsp:spPr>
        <a:xfrm rot="10800000">
          <a:off x="0" y="2953419"/>
          <a:ext cx="8991600" cy="994102"/>
        </a:xfrm>
        <a:prstGeom prst="upArrowCallout">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a:latin typeface="Bernard MT Condensed" panose="02050806060905020404" pitchFamily="18" charset="0"/>
            </a:rPr>
            <a:t>begitu jugalah Islam tidak akan sempurna tanpa ibadah haji ini. </a:t>
          </a:r>
          <a:endParaRPr lang="en-US" sz="2000" kern="1200">
            <a:latin typeface="Bernard MT Condensed" panose="02050806060905020404" pitchFamily="18" charset="0"/>
          </a:endParaRPr>
        </a:p>
      </dsp:txBody>
      <dsp:txXfrm rot="10800000">
        <a:off x="0" y="2953419"/>
        <a:ext cx="8991600" cy="994102"/>
      </dsp:txXfrm>
    </dsp:sp>
    <dsp:sp modelId="{E38CBBA8-C450-4754-9D11-098CDEABCBF7}">
      <dsp:nvSpPr>
        <dsp:cNvPr id="0" name=""/>
        <dsp:cNvSpPr/>
      </dsp:nvSpPr>
      <dsp:spPr>
        <a:xfrm rot="10800000">
          <a:off x="0" y="1969012"/>
          <a:ext cx="8991600" cy="994102"/>
        </a:xfrm>
        <a:prstGeom prst="upArrowCallout">
          <a:avLst/>
        </a:prstGeom>
        <a:solidFill>
          <a:schemeClr val="accent6">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dirty="0">
              <a:latin typeface="Bernard MT Condensed" panose="02050806060905020404" pitchFamily="18" charset="0"/>
            </a:rPr>
            <a:t>solat itu tidak akan sempurna jika tanpa rukun yang lengkap</a:t>
          </a:r>
          <a:endParaRPr lang="en-US" sz="2000" kern="1200" dirty="0">
            <a:latin typeface="Bernard MT Condensed" panose="02050806060905020404" pitchFamily="18" charset="0"/>
          </a:endParaRPr>
        </a:p>
      </dsp:txBody>
      <dsp:txXfrm rot="10800000">
        <a:off x="0" y="1969012"/>
        <a:ext cx="8991600" cy="994102"/>
      </dsp:txXfrm>
    </dsp:sp>
    <dsp:sp modelId="{C852851D-6940-4E09-91FA-01D121C39AC8}">
      <dsp:nvSpPr>
        <dsp:cNvPr id="0" name=""/>
        <dsp:cNvSpPr/>
      </dsp:nvSpPr>
      <dsp:spPr>
        <a:xfrm rot="10800000">
          <a:off x="0" y="984605"/>
          <a:ext cx="8991600" cy="994102"/>
        </a:xfrm>
        <a:prstGeom prst="upArrowCallou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dirty="0">
              <a:latin typeface="Bernard MT Condensed" panose="02050806060905020404" pitchFamily="18" charset="0"/>
            </a:rPr>
            <a:t>salah satu daripada lima rukun Islam. </a:t>
          </a:r>
          <a:endParaRPr lang="en-US" sz="2000" kern="1200" dirty="0">
            <a:latin typeface="Bernard MT Condensed" panose="02050806060905020404" pitchFamily="18" charset="0"/>
          </a:endParaRPr>
        </a:p>
      </dsp:txBody>
      <dsp:txXfrm rot="10800000">
        <a:off x="0" y="984605"/>
        <a:ext cx="8991600" cy="994102"/>
      </dsp:txXfrm>
    </dsp:sp>
    <dsp:sp modelId="{F0A1478D-33DE-43AB-98EB-383D57999A47}">
      <dsp:nvSpPr>
        <dsp:cNvPr id="0" name=""/>
        <dsp:cNvSpPr/>
      </dsp:nvSpPr>
      <dsp:spPr>
        <a:xfrm rot="10800000">
          <a:off x="0" y="198"/>
          <a:ext cx="8991600" cy="994102"/>
        </a:xfrm>
        <a:prstGeom prst="upArrowCallout">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s-MY" sz="2000" kern="1200">
              <a:latin typeface="Bernard MT Condensed" panose="02050806060905020404" pitchFamily="18" charset="0"/>
            </a:rPr>
            <a:t>haji ibadah dan perintah yang terpenting daripada Allah SWT kepada umat Islam. </a:t>
          </a:r>
          <a:endParaRPr lang="en-US" sz="2000" kern="1200">
            <a:latin typeface="Bernard MT Condensed" panose="02050806060905020404" pitchFamily="18" charset="0"/>
          </a:endParaRPr>
        </a:p>
      </dsp:txBody>
      <dsp:txXfrm rot="10800000">
        <a:off x="0" y="198"/>
        <a:ext cx="8991600" cy="9941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F616D5-DC46-4050-A23F-88C54C9E3E1E}">
      <dsp:nvSpPr>
        <dsp:cNvPr id="0" name=""/>
        <dsp:cNvSpPr/>
      </dsp:nvSpPr>
      <dsp:spPr>
        <a:xfrm>
          <a:off x="0" y="0"/>
          <a:ext cx="7823219" cy="2048959"/>
        </a:xfrm>
        <a:prstGeom prst="roundRect">
          <a:avLst>
            <a:gd name="adj" fmla="val 10000"/>
          </a:avLst>
        </a:prstGeom>
        <a:solidFill>
          <a:srgbClr val="FF00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s-MY" sz="1800" kern="1200">
              <a:solidFill>
                <a:schemeClr val="tx1"/>
              </a:solidFill>
              <a:latin typeface="Bookman Old Style" panose="02050604050505020204" pitchFamily="18" charset="0"/>
            </a:rPr>
            <a:t>Kejayaan setiap manusia di atas muka bumi ini terletak pada agama yang mulia iaitu sejauh mana kita dapat mentaati seluruh perintah Allah SWT dengan mengikut ataupun melalui jalan yang betul sebagaimana yang telah ditunjukkan oleh Rasulullah SAW, maka inilah yang dinamakan kejayaan yang hakiki. </a:t>
          </a:r>
          <a:endParaRPr lang="en-US" sz="1800" kern="1200">
            <a:solidFill>
              <a:schemeClr val="tx1"/>
            </a:solidFill>
            <a:latin typeface="Bookman Old Style" panose="02050604050505020204" pitchFamily="18" charset="0"/>
          </a:endParaRPr>
        </a:p>
      </dsp:txBody>
      <dsp:txXfrm>
        <a:off x="0" y="0"/>
        <a:ext cx="5732256" cy="2048959"/>
      </dsp:txXfrm>
    </dsp:sp>
    <dsp:sp modelId="{772A7240-4BBD-4213-8AFA-4F399F914B84}">
      <dsp:nvSpPr>
        <dsp:cNvPr id="0" name=""/>
        <dsp:cNvSpPr/>
      </dsp:nvSpPr>
      <dsp:spPr>
        <a:xfrm>
          <a:off x="690284" y="2390452"/>
          <a:ext cx="7823219" cy="2048959"/>
        </a:xfrm>
        <a:prstGeom prst="roundRect">
          <a:avLst>
            <a:gd name="adj" fmla="val 10000"/>
          </a:avLst>
        </a:prstGeom>
        <a:solidFill>
          <a:srgbClr val="6600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s-MY" sz="1800" kern="1200">
              <a:solidFill>
                <a:schemeClr val="tx1"/>
              </a:solidFill>
              <a:latin typeface="Bookman Old Style" panose="02050604050505020204" pitchFamily="18" charset="0"/>
            </a:rPr>
            <a:t>Seseorang, tanpa mengira pangkat dan kedudukannya, berharta ataupun tidak, sekiranya dia memegang kemas Islam sebagai jalan hidupnya, maka dialah orang yang berjaya. ketaatan yang ditunaikan mestilah mengikut jalan yang betul sebagaimana yang telah ditunjukkan oleh Baginda Rasulullah SAW. </a:t>
          </a:r>
          <a:endParaRPr lang="en-US" sz="1800" kern="1200">
            <a:solidFill>
              <a:schemeClr val="tx1"/>
            </a:solidFill>
            <a:latin typeface="Bookman Old Style" panose="02050604050505020204" pitchFamily="18" charset="0"/>
          </a:endParaRPr>
        </a:p>
      </dsp:txBody>
      <dsp:txXfrm>
        <a:off x="690284" y="2390452"/>
        <a:ext cx="5801112" cy="2048959"/>
      </dsp:txXfrm>
    </dsp:sp>
    <dsp:sp modelId="{9812E2EA-7D9F-4B2A-BA7C-869D567BEBF1}">
      <dsp:nvSpPr>
        <dsp:cNvPr id="0" name=""/>
        <dsp:cNvSpPr/>
      </dsp:nvSpPr>
      <dsp:spPr>
        <a:xfrm>
          <a:off x="1380568" y="4780905"/>
          <a:ext cx="7823219" cy="2048959"/>
        </a:xfrm>
        <a:prstGeom prst="roundRect">
          <a:avLst>
            <a:gd name="adj" fmla="val 10000"/>
          </a:avLst>
        </a:prstGeom>
        <a:solidFill>
          <a:srgbClr val="00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ms-MY" sz="1800" kern="1200" dirty="0">
              <a:solidFill>
                <a:schemeClr val="tx1"/>
              </a:solidFill>
              <a:latin typeface="Bookman Old Style" panose="02050604050505020204" pitchFamily="18" charset="0"/>
            </a:rPr>
            <a:t>ibadat yang dilakukan jika tidak didasari oleh ilmu yang jelas adalah sia-sia kerana Allah SWT tidak akan menerima amalan seseorang yang dilakukan tanpa mengikut peraturan yang telah digariskan sama ada dari kitab al-Quran, al-Sunnah Nabi, Ijma’ Ulama dan Qias.</a:t>
          </a:r>
          <a:endParaRPr lang="en-US" sz="1800" kern="1200" dirty="0">
            <a:solidFill>
              <a:schemeClr val="tx1"/>
            </a:solidFill>
            <a:latin typeface="Bookman Old Style" panose="02050604050505020204" pitchFamily="18" charset="0"/>
          </a:endParaRPr>
        </a:p>
      </dsp:txBody>
      <dsp:txXfrm>
        <a:off x="1380568" y="4780905"/>
        <a:ext cx="5801112" cy="2048959"/>
      </dsp:txXfrm>
    </dsp:sp>
    <dsp:sp modelId="{C89D5B91-3EE4-42D9-8342-9F8220B61FEC}">
      <dsp:nvSpPr>
        <dsp:cNvPr id="0" name=""/>
        <dsp:cNvSpPr/>
      </dsp:nvSpPr>
      <dsp:spPr>
        <a:xfrm>
          <a:off x="6491396" y="1553794"/>
          <a:ext cx="1331823" cy="133182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ookman Old Style" panose="02050604050505020204" pitchFamily="18" charset="0"/>
          </a:endParaRPr>
        </a:p>
      </dsp:txBody>
      <dsp:txXfrm>
        <a:off x="6491396" y="1553794"/>
        <a:ext cx="1331823" cy="1331823"/>
      </dsp:txXfrm>
    </dsp:sp>
    <dsp:sp modelId="{ED44A98F-AC97-45AF-8904-A02A75DC47B5}">
      <dsp:nvSpPr>
        <dsp:cNvPr id="0" name=""/>
        <dsp:cNvSpPr/>
      </dsp:nvSpPr>
      <dsp:spPr>
        <a:xfrm>
          <a:off x="7181680" y="3930587"/>
          <a:ext cx="1331823" cy="133182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ookman Old Style" panose="02050604050505020204" pitchFamily="18" charset="0"/>
          </a:endParaRPr>
        </a:p>
      </dsp:txBody>
      <dsp:txXfrm>
        <a:off x="7181680" y="3930587"/>
        <a:ext cx="1331823" cy="13318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0FFED4-5103-4891-83F3-837CB40A3104}">
      <dsp:nvSpPr>
        <dsp:cNvPr id="0" name=""/>
        <dsp:cNvSpPr/>
      </dsp:nvSpPr>
      <dsp:spPr>
        <a:xfrm rot="16200000">
          <a:off x="-1013147" y="1013147"/>
          <a:ext cx="5915025" cy="3888730"/>
        </a:xfrm>
        <a:prstGeom prst="flowChartManualOperation">
          <a:avLst/>
        </a:prstGeom>
        <a:solidFill>
          <a:srgbClr val="703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020" bIns="0" numCol="1" spcCol="1270" anchor="ctr" anchorCtr="0">
          <a:noAutofit/>
        </a:bodyPr>
        <a:lstStyle/>
        <a:p>
          <a:pPr lvl="0" algn="ctr" defTabSz="1200150">
            <a:lnSpc>
              <a:spcPct val="90000"/>
            </a:lnSpc>
            <a:spcBef>
              <a:spcPct val="0"/>
            </a:spcBef>
            <a:spcAft>
              <a:spcPct val="35000"/>
            </a:spcAft>
          </a:pPr>
          <a:r>
            <a:rPr lang="ms-MY" sz="2700" kern="1200" dirty="0"/>
            <a:t>Ibadah haji yang dilakukan juga perlulah didasari dengan keikhlasan semata-mata mengharapkan keredhaan Allah SWT. </a:t>
          </a:r>
          <a:endParaRPr lang="en-US" sz="2700" kern="1200" dirty="0"/>
        </a:p>
      </dsp:txBody>
      <dsp:txXfrm rot="16200000">
        <a:off x="-1013147" y="1013147"/>
        <a:ext cx="5915025" cy="3888730"/>
      </dsp:txXfrm>
    </dsp:sp>
    <dsp:sp modelId="{729544F9-1FA4-40FE-86D8-60B8E2A945B0}">
      <dsp:nvSpPr>
        <dsp:cNvPr id="0" name=""/>
        <dsp:cNvSpPr/>
      </dsp:nvSpPr>
      <dsp:spPr>
        <a:xfrm rot="16200000">
          <a:off x="3171279" y="1013147"/>
          <a:ext cx="5915025" cy="3888730"/>
        </a:xfrm>
        <a:prstGeom prst="flowChartManualOperation">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020" bIns="0" numCol="1" spcCol="1270" anchor="ctr" anchorCtr="0">
          <a:noAutofit/>
        </a:bodyPr>
        <a:lstStyle/>
        <a:p>
          <a:pPr lvl="0" algn="ctr" defTabSz="1200150">
            <a:lnSpc>
              <a:spcPct val="90000"/>
            </a:lnSpc>
            <a:spcBef>
              <a:spcPct val="0"/>
            </a:spcBef>
            <a:spcAft>
              <a:spcPct val="35000"/>
            </a:spcAft>
          </a:pPr>
          <a:r>
            <a:rPr lang="ms-MY" sz="2700" kern="1200" dirty="0"/>
            <a:t>Tidak kerana sesuatu tujuan keduniaan seperti keterpaksaan, atau ikut-ikutan, atau sekadar untuk menunjuk-nunjuk, atau jangan hanya kerana mahukan gelaran “haji” atau “hajjah” semata-mata.</a:t>
          </a:r>
          <a:endParaRPr lang="en-US" sz="2700" kern="1200" dirty="0"/>
        </a:p>
      </dsp:txBody>
      <dsp:txXfrm rot="16200000">
        <a:off x="3171279" y="1013147"/>
        <a:ext cx="5915025" cy="38887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ED15BA-B591-4883-878E-19F2CE217E33}">
      <dsp:nvSpPr>
        <dsp:cNvPr id="0" name=""/>
        <dsp:cNvSpPr/>
      </dsp:nvSpPr>
      <dsp:spPr>
        <a:xfrm>
          <a:off x="-7755416" y="-1184976"/>
          <a:ext cx="9227952" cy="9227952"/>
        </a:xfrm>
        <a:prstGeom prst="blockArc">
          <a:avLst>
            <a:gd name="adj1" fmla="val 18900000"/>
            <a:gd name="adj2" fmla="val 2700000"/>
            <a:gd name="adj3" fmla="val 2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F0063-0F21-4A36-9A3B-CE57428327BA}">
      <dsp:nvSpPr>
        <dsp:cNvPr id="0" name=""/>
        <dsp:cNvSpPr/>
      </dsp:nvSpPr>
      <dsp:spPr>
        <a:xfrm>
          <a:off x="770279" y="527243"/>
          <a:ext cx="8122005" cy="1055034"/>
        </a:xfrm>
        <a:prstGeom prst="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5720" rIns="45720" bIns="45720" numCol="1" spcCol="1270" anchor="ctr" anchorCtr="0">
          <a:noAutofit/>
        </a:bodyPr>
        <a:lstStyle/>
        <a:p>
          <a:pPr lvl="0" algn="ctr" defTabSz="800100">
            <a:lnSpc>
              <a:spcPct val="90000"/>
            </a:lnSpc>
            <a:spcBef>
              <a:spcPct val="0"/>
            </a:spcBef>
            <a:spcAft>
              <a:spcPct val="35000"/>
            </a:spcAft>
          </a:pPr>
          <a:r>
            <a:rPr lang="ms-MY" sz="1800" kern="1200" dirty="0">
              <a:solidFill>
                <a:srgbClr val="002060"/>
              </a:solidFill>
              <a:latin typeface="Lucida Calligraphy" panose="03010101010101010101" pitchFamily="66" charset="0"/>
            </a:rPr>
            <a:t>Ibadah dalam arahan al-Quran haruslah bermuara pada ketakwaan.</a:t>
          </a:r>
          <a:endParaRPr lang="en-US" sz="1800" kern="1200" dirty="0">
            <a:solidFill>
              <a:srgbClr val="002060"/>
            </a:solidFill>
            <a:latin typeface="Lucida Calligraphy" panose="03010101010101010101" pitchFamily="66" charset="0"/>
          </a:endParaRPr>
        </a:p>
      </dsp:txBody>
      <dsp:txXfrm>
        <a:off x="770279" y="527243"/>
        <a:ext cx="8122005" cy="1055034"/>
      </dsp:txXfrm>
    </dsp:sp>
    <dsp:sp modelId="{5A7D5F5C-2BD4-4462-B92A-9B628C229608}">
      <dsp:nvSpPr>
        <dsp:cNvPr id="0" name=""/>
        <dsp:cNvSpPr/>
      </dsp:nvSpPr>
      <dsp:spPr>
        <a:xfrm>
          <a:off x="110882" y="395363"/>
          <a:ext cx="1318793" cy="131879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38A9D-E373-448A-92ED-5A3B7F2216BF}">
      <dsp:nvSpPr>
        <dsp:cNvPr id="0" name=""/>
        <dsp:cNvSpPr/>
      </dsp:nvSpPr>
      <dsp:spPr>
        <a:xfrm>
          <a:off x="1375155" y="2110069"/>
          <a:ext cx="7517130" cy="1055034"/>
        </a:xfrm>
        <a:prstGeom prst="rect">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5720" rIns="45720" bIns="45720" numCol="1" spcCol="1270" anchor="ctr" anchorCtr="0">
          <a:noAutofit/>
        </a:bodyPr>
        <a:lstStyle/>
        <a:p>
          <a:pPr lvl="0" algn="ctr" defTabSz="800100">
            <a:lnSpc>
              <a:spcPct val="90000"/>
            </a:lnSpc>
            <a:spcBef>
              <a:spcPct val="0"/>
            </a:spcBef>
            <a:spcAft>
              <a:spcPct val="35000"/>
            </a:spcAft>
          </a:pPr>
          <a:r>
            <a:rPr lang="ms-MY" sz="1800" kern="1200" dirty="0">
              <a:solidFill>
                <a:srgbClr val="002060"/>
              </a:solidFill>
              <a:latin typeface="Lucida Calligraphy" panose="03010101010101010101" pitchFamily="66" charset="0"/>
            </a:rPr>
            <a:t>Penyembahan seorang</a:t>
          </a:r>
          <a:r>
            <a:rPr lang="ms-MY" sz="1800" b="1" kern="1200" dirty="0">
              <a:solidFill>
                <a:srgbClr val="002060"/>
              </a:solidFill>
              <a:latin typeface="Lucida Calligraphy" panose="03010101010101010101" pitchFamily="66" charset="0"/>
            </a:rPr>
            <a:t> </a:t>
          </a:r>
          <a:r>
            <a:rPr lang="ms-MY" sz="1800" kern="1200" dirty="0">
              <a:solidFill>
                <a:srgbClr val="002060"/>
              </a:solidFill>
              <a:latin typeface="Lucida Calligraphy" panose="03010101010101010101" pitchFamily="66" charset="0"/>
            </a:rPr>
            <a:t>hamba kepada Tuhan bukanlah ritual mistik yang berhubungan dengan dunia ghaib yang penuh tahyul dan</a:t>
          </a:r>
          <a:r>
            <a:rPr lang="ms-MY" sz="1800" b="1" kern="1200" dirty="0">
              <a:solidFill>
                <a:srgbClr val="002060"/>
              </a:solidFill>
              <a:latin typeface="Lucida Calligraphy" panose="03010101010101010101" pitchFamily="66" charset="0"/>
            </a:rPr>
            <a:t> </a:t>
          </a:r>
          <a:r>
            <a:rPr lang="ms-MY" sz="1800" kern="1200" dirty="0">
              <a:solidFill>
                <a:srgbClr val="002060"/>
              </a:solidFill>
              <a:latin typeface="Lucida Calligraphy" panose="03010101010101010101" pitchFamily="66" charset="0"/>
            </a:rPr>
            <a:t>serba irrasional. </a:t>
          </a:r>
          <a:endParaRPr lang="en-US" sz="1800" kern="1200" dirty="0">
            <a:solidFill>
              <a:srgbClr val="002060"/>
            </a:solidFill>
            <a:latin typeface="Lucida Calligraphy" panose="03010101010101010101" pitchFamily="66" charset="0"/>
          </a:endParaRPr>
        </a:p>
      </dsp:txBody>
      <dsp:txXfrm>
        <a:off x="1375155" y="2110069"/>
        <a:ext cx="7517130" cy="1055034"/>
      </dsp:txXfrm>
    </dsp:sp>
    <dsp:sp modelId="{4D52157D-C782-473D-A847-8A7F2B81BA7E}">
      <dsp:nvSpPr>
        <dsp:cNvPr id="0" name=""/>
        <dsp:cNvSpPr/>
      </dsp:nvSpPr>
      <dsp:spPr>
        <a:xfrm>
          <a:off x="715758" y="1978190"/>
          <a:ext cx="1318793" cy="131879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E8B81-6EE9-4623-B56A-7573AEDA905B}">
      <dsp:nvSpPr>
        <dsp:cNvPr id="0" name=""/>
        <dsp:cNvSpPr/>
      </dsp:nvSpPr>
      <dsp:spPr>
        <a:xfrm>
          <a:off x="1375155" y="3692895"/>
          <a:ext cx="7517130" cy="1055034"/>
        </a:xfrm>
        <a:prstGeom prst="rect">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5720" rIns="45720" bIns="45720" numCol="1" spcCol="1270" anchor="ctr" anchorCtr="0">
          <a:noAutofit/>
        </a:bodyPr>
        <a:lstStyle/>
        <a:p>
          <a:pPr lvl="0" algn="ctr" defTabSz="800100">
            <a:lnSpc>
              <a:spcPct val="90000"/>
            </a:lnSpc>
            <a:spcBef>
              <a:spcPct val="0"/>
            </a:spcBef>
            <a:spcAft>
              <a:spcPct val="35000"/>
            </a:spcAft>
          </a:pPr>
          <a:r>
            <a:rPr lang="ms-MY" sz="1800" kern="1200">
              <a:solidFill>
                <a:srgbClr val="002060"/>
              </a:solidFill>
              <a:latin typeface="Lucida Calligraphy" panose="03010101010101010101" pitchFamily="66" charset="0"/>
            </a:rPr>
            <a:t>Ibadah dalam Islam ialah ketundukan seorang makhluk kepada</a:t>
          </a:r>
          <a:r>
            <a:rPr lang="ms-MY" sz="1800" b="1" kern="1200">
              <a:solidFill>
                <a:srgbClr val="002060"/>
              </a:solidFill>
              <a:latin typeface="Lucida Calligraphy" panose="03010101010101010101" pitchFamily="66" charset="0"/>
            </a:rPr>
            <a:t> </a:t>
          </a:r>
          <a:r>
            <a:rPr lang="ms-MY" sz="1800" kern="1200">
              <a:solidFill>
                <a:srgbClr val="002060"/>
              </a:solidFill>
              <a:latin typeface="Lucida Calligraphy" panose="03010101010101010101" pitchFamily="66" charset="0"/>
            </a:rPr>
            <a:t>Pencipta Yang Maha Kuasa. </a:t>
          </a:r>
          <a:endParaRPr lang="en-US" sz="1800" kern="1200">
            <a:solidFill>
              <a:srgbClr val="002060"/>
            </a:solidFill>
            <a:latin typeface="Lucida Calligraphy" panose="03010101010101010101" pitchFamily="66" charset="0"/>
          </a:endParaRPr>
        </a:p>
      </dsp:txBody>
      <dsp:txXfrm>
        <a:off x="1375155" y="3692895"/>
        <a:ext cx="7517130" cy="1055034"/>
      </dsp:txXfrm>
    </dsp:sp>
    <dsp:sp modelId="{5B59ED2F-3D41-4360-BD3D-694CDD6023A1}">
      <dsp:nvSpPr>
        <dsp:cNvPr id="0" name=""/>
        <dsp:cNvSpPr/>
      </dsp:nvSpPr>
      <dsp:spPr>
        <a:xfrm>
          <a:off x="715758" y="3561016"/>
          <a:ext cx="1318793" cy="131879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04ACF-7657-4D05-A666-B8889F190B4D}">
      <dsp:nvSpPr>
        <dsp:cNvPr id="0" name=""/>
        <dsp:cNvSpPr/>
      </dsp:nvSpPr>
      <dsp:spPr>
        <a:xfrm>
          <a:off x="770279" y="5275722"/>
          <a:ext cx="8122005" cy="1055034"/>
        </a:xfrm>
        <a:prstGeom prst="rect">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45720" rIns="45720" bIns="45720" numCol="1" spcCol="1270" anchor="ctr" anchorCtr="0">
          <a:noAutofit/>
        </a:bodyPr>
        <a:lstStyle/>
        <a:p>
          <a:pPr lvl="0" algn="ctr" defTabSz="800100">
            <a:lnSpc>
              <a:spcPct val="90000"/>
            </a:lnSpc>
            <a:spcBef>
              <a:spcPct val="0"/>
            </a:spcBef>
            <a:spcAft>
              <a:spcPct val="35000"/>
            </a:spcAft>
          </a:pPr>
          <a:r>
            <a:rPr lang="ms-MY" sz="1800" kern="1200">
              <a:solidFill>
                <a:srgbClr val="002060"/>
              </a:solidFill>
              <a:latin typeface="Lucida Calligraphy" panose="03010101010101010101" pitchFamily="66" charset="0"/>
            </a:rPr>
            <a:t>Kita akan dapati dalam al-Quran ayat-ayat ibadah selalu</a:t>
          </a:r>
          <a:r>
            <a:rPr lang="ms-MY" sz="1800" b="1" kern="1200">
              <a:solidFill>
                <a:srgbClr val="002060"/>
              </a:solidFill>
              <a:latin typeface="Lucida Calligraphy" panose="03010101010101010101" pitchFamily="66" charset="0"/>
            </a:rPr>
            <a:t> </a:t>
          </a:r>
          <a:r>
            <a:rPr lang="ms-MY" sz="1800" kern="1200">
              <a:solidFill>
                <a:srgbClr val="002060"/>
              </a:solidFill>
              <a:latin typeface="Lucida Calligraphy" panose="03010101010101010101" pitchFamily="66" charset="0"/>
            </a:rPr>
            <a:t>diakhiri dengan penegasan tentang sifat-sifat Allah SWT.</a:t>
          </a:r>
          <a:r>
            <a:rPr lang="ms-MY" sz="1800" b="1" kern="1200">
              <a:solidFill>
                <a:srgbClr val="002060"/>
              </a:solidFill>
              <a:latin typeface="Lucida Calligraphy" panose="03010101010101010101" pitchFamily="66" charset="0"/>
            </a:rPr>
            <a:t> </a:t>
          </a:r>
          <a:endParaRPr lang="en-US" sz="1800" kern="1200">
            <a:solidFill>
              <a:srgbClr val="002060"/>
            </a:solidFill>
            <a:latin typeface="Lucida Calligraphy" panose="03010101010101010101" pitchFamily="66" charset="0"/>
          </a:endParaRPr>
        </a:p>
      </dsp:txBody>
      <dsp:txXfrm>
        <a:off x="770279" y="5275722"/>
        <a:ext cx="8122005" cy="1055034"/>
      </dsp:txXfrm>
    </dsp:sp>
    <dsp:sp modelId="{0B9702D6-9284-41B3-902A-0DF597B9E04B}">
      <dsp:nvSpPr>
        <dsp:cNvPr id="0" name=""/>
        <dsp:cNvSpPr/>
      </dsp:nvSpPr>
      <dsp:spPr>
        <a:xfrm>
          <a:off x="110882" y="5143842"/>
          <a:ext cx="1318793" cy="131879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B24DBB-8085-4602-B8DC-D882B7C96F37}">
      <dsp:nvSpPr>
        <dsp:cNvPr id="0" name=""/>
        <dsp:cNvSpPr/>
      </dsp:nvSpPr>
      <dsp:spPr>
        <a:xfrm>
          <a:off x="0" y="512598"/>
          <a:ext cx="8839200" cy="18061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ms-MY" sz="1900" kern="1200">
              <a:solidFill>
                <a:srgbClr val="002060"/>
              </a:solidFill>
              <a:latin typeface="Lucida Calligraphy" panose="03010101010101010101" pitchFamily="66" charset="0"/>
            </a:rPr>
            <a:t>Allah SWT menutup ayat tersebut dengan dua sifat-Nya yang agung iaitu</a:t>
          </a:r>
          <a:r>
            <a:rPr lang="ms-MY" sz="1900" b="1" kern="1200">
              <a:solidFill>
                <a:srgbClr val="002060"/>
              </a:solidFill>
              <a:latin typeface="Lucida Calligraphy" panose="03010101010101010101" pitchFamily="66" charset="0"/>
            </a:rPr>
            <a:t> </a:t>
          </a:r>
          <a:r>
            <a:rPr lang="ms-MY" sz="1900" i="1" kern="1200">
              <a:solidFill>
                <a:srgbClr val="002060"/>
              </a:solidFill>
              <a:latin typeface="Lucida Calligraphy" panose="03010101010101010101" pitchFamily="66" charset="0"/>
            </a:rPr>
            <a:t>“Syakir”</a:t>
          </a:r>
          <a:r>
            <a:rPr lang="ms-MY" sz="1900" kern="1200">
              <a:solidFill>
                <a:srgbClr val="002060"/>
              </a:solidFill>
              <a:latin typeface="Lucida Calligraphy" panose="03010101010101010101" pitchFamily="66" charset="0"/>
            </a:rPr>
            <a:t> (Maha Mensyukuri) dan </a:t>
          </a:r>
          <a:r>
            <a:rPr lang="ms-MY" sz="1900" i="1" kern="1200">
              <a:solidFill>
                <a:srgbClr val="002060"/>
              </a:solidFill>
              <a:latin typeface="Lucida Calligraphy" panose="03010101010101010101" pitchFamily="66" charset="0"/>
            </a:rPr>
            <a:t>“Alim”</a:t>
          </a:r>
          <a:r>
            <a:rPr lang="ms-MY" sz="1900" kern="1200">
              <a:solidFill>
                <a:srgbClr val="002060"/>
              </a:solidFill>
              <a:latin typeface="Lucida Calligraphy" panose="03010101010101010101" pitchFamily="66" charset="0"/>
            </a:rPr>
            <a:t> (Maha Mengetahui). </a:t>
          </a:r>
          <a:endParaRPr lang="en-US" sz="1900" kern="1200">
            <a:solidFill>
              <a:srgbClr val="002060"/>
            </a:solidFill>
            <a:latin typeface="Lucida Calligraphy" panose="03010101010101010101" pitchFamily="66" charset="0"/>
          </a:endParaRPr>
        </a:p>
      </dsp:txBody>
      <dsp:txXfrm>
        <a:off x="0" y="512598"/>
        <a:ext cx="8839200" cy="1806187"/>
      </dsp:txXfrm>
    </dsp:sp>
    <dsp:sp modelId="{99DC315D-180E-4BEA-904F-1BD5A0CF9D60}">
      <dsp:nvSpPr>
        <dsp:cNvPr id="0" name=""/>
        <dsp:cNvSpPr/>
      </dsp:nvSpPr>
      <dsp:spPr>
        <a:xfrm>
          <a:off x="0" y="2373506"/>
          <a:ext cx="8839200" cy="180618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ms-MY" sz="1900" kern="1200">
              <a:solidFill>
                <a:srgbClr val="002060"/>
              </a:solidFill>
              <a:latin typeface="Lucida Calligraphy" panose="03010101010101010101" pitchFamily="66" charset="0"/>
            </a:rPr>
            <a:t>Kita dapat merasakan bahawa Allah SWT ‘berkomunikasi’ dengan hamba-hamba-Nya dengan cara yang begitu terhormat. Allah SWT sebagai pencipta, pemilik dan penguasa seluruh alam begitu memberikan penghargaan terhadap hamba-Nya yang mengerjakan kebaikan dengan senang hati (</a:t>
          </a:r>
          <a:r>
            <a:rPr lang="ms-MY" sz="1900" i="1" kern="1200">
              <a:solidFill>
                <a:srgbClr val="002060"/>
              </a:solidFill>
              <a:latin typeface="Lucida Calligraphy" panose="03010101010101010101" pitchFamily="66" charset="0"/>
            </a:rPr>
            <a:t>tathawu’</a:t>
          </a:r>
          <a:r>
            <a:rPr lang="ms-MY" sz="1900" kern="1200">
              <a:solidFill>
                <a:srgbClr val="002060"/>
              </a:solidFill>
              <a:latin typeface="Lucida Calligraphy" panose="03010101010101010101" pitchFamily="66" charset="0"/>
            </a:rPr>
            <a:t>).</a:t>
          </a:r>
          <a:endParaRPr lang="en-US" sz="1900" kern="1200">
            <a:solidFill>
              <a:srgbClr val="002060"/>
            </a:solidFill>
            <a:latin typeface="Lucida Calligraphy" panose="03010101010101010101" pitchFamily="66" charset="0"/>
          </a:endParaRPr>
        </a:p>
      </dsp:txBody>
      <dsp:txXfrm>
        <a:off x="0" y="2373506"/>
        <a:ext cx="8839200" cy="1806187"/>
      </dsp:txXfrm>
    </dsp:sp>
    <dsp:sp modelId="{8DCE8267-83DA-4285-B100-E837EB8BBC7D}">
      <dsp:nvSpPr>
        <dsp:cNvPr id="0" name=""/>
        <dsp:cNvSpPr/>
      </dsp:nvSpPr>
      <dsp:spPr>
        <a:xfrm>
          <a:off x="0" y="4234413"/>
          <a:ext cx="8839200" cy="180618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ms-MY" sz="1900" kern="1200">
              <a:solidFill>
                <a:srgbClr val="002060"/>
              </a:solidFill>
              <a:latin typeface="Lucida Calligraphy" panose="03010101010101010101" pitchFamily="66" charset="0"/>
            </a:rPr>
            <a:t>Kita akan merasakan hidupnya hubungan hamba dan Tuhannya setiap kali kita merenungkan sifat-sifat Allah SWT yang terdapat pada akhir ayat. </a:t>
          </a:r>
          <a:endParaRPr lang="en-US" sz="1900" kern="1200">
            <a:solidFill>
              <a:srgbClr val="002060"/>
            </a:solidFill>
            <a:latin typeface="Lucida Calligraphy" panose="03010101010101010101" pitchFamily="66" charset="0"/>
          </a:endParaRPr>
        </a:p>
      </dsp:txBody>
      <dsp:txXfrm>
        <a:off x="0" y="4234413"/>
        <a:ext cx="8839200" cy="18061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598F5F-0FFB-406C-8DB7-8CD056E7CCDF}">
      <dsp:nvSpPr>
        <dsp:cNvPr id="0" name=""/>
        <dsp:cNvSpPr/>
      </dsp:nvSpPr>
      <dsp:spPr>
        <a:xfrm>
          <a:off x="0" y="0"/>
          <a:ext cx="8991600" cy="10313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akhir-akhir ini, timbul bermacam-macam isu terutamanya yang menyentuh hal ehwal agama Islam di negara kita. </a:t>
          </a:r>
          <a:endParaRPr lang="en-US" sz="2200" kern="1200">
            <a:solidFill>
              <a:schemeClr val="tx1"/>
            </a:solidFill>
            <a:latin typeface="Monotype Corsiva" panose="03010101010201010101" pitchFamily="66" charset="0"/>
          </a:endParaRPr>
        </a:p>
      </dsp:txBody>
      <dsp:txXfrm>
        <a:off x="1901457" y="0"/>
        <a:ext cx="7090142" cy="1031378"/>
      </dsp:txXfrm>
    </dsp:sp>
    <dsp:sp modelId="{04226E8E-A0F4-4FA2-BD30-80E4BEF987BB}">
      <dsp:nvSpPr>
        <dsp:cNvPr id="0" name=""/>
        <dsp:cNvSpPr/>
      </dsp:nvSpPr>
      <dsp:spPr>
        <a:xfrm>
          <a:off x="103137" y="103137"/>
          <a:ext cx="1798320" cy="825103"/>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29E8E-41A9-4F7D-8271-EB06675828D5}">
      <dsp:nvSpPr>
        <dsp:cNvPr id="0" name=""/>
        <dsp:cNvSpPr/>
      </dsp:nvSpPr>
      <dsp:spPr>
        <a:xfrm>
          <a:off x="0" y="1134516"/>
          <a:ext cx="8991600" cy="1031378"/>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Pelbagai pihak cuba membangkitkan isu-isu nadir yang pada hakikatnya telah selesai dibincangkan oleh ulama-ulama terdahulu. </a:t>
          </a:r>
          <a:endParaRPr lang="en-US" sz="2200" kern="1200">
            <a:solidFill>
              <a:schemeClr val="tx1"/>
            </a:solidFill>
            <a:latin typeface="Monotype Corsiva" panose="03010101010201010101" pitchFamily="66" charset="0"/>
          </a:endParaRPr>
        </a:p>
      </dsp:txBody>
      <dsp:txXfrm>
        <a:off x="1901457" y="1134516"/>
        <a:ext cx="7090142" cy="1031378"/>
      </dsp:txXfrm>
    </dsp:sp>
    <dsp:sp modelId="{247640A8-765B-41F4-BCED-9A884C0F0D6B}">
      <dsp:nvSpPr>
        <dsp:cNvPr id="0" name=""/>
        <dsp:cNvSpPr/>
      </dsp:nvSpPr>
      <dsp:spPr>
        <a:xfrm>
          <a:off x="103137" y="1237654"/>
          <a:ext cx="1798320" cy="825103"/>
        </a:xfrm>
        <a:prstGeom prst="roundRect">
          <a:avLst>
            <a:gd name="adj" fmla="val 10000"/>
          </a:avLst>
        </a:prstGeom>
        <a:solidFill>
          <a:schemeClr val="accent3">
            <a:tint val="50000"/>
            <a:hueOff val="2150439"/>
            <a:satOff val="-2822"/>
            <a:lumOff val="-2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406C1B-DC94-49C8-B8BB-989027C2A8BA}">
      <dsp:nvSpPr>
        <dsp:cNvPr id="0" name=""/>
        <dsp:cNvSpPr/>
      </dsp:nvSpPr>
      <dsp:spPr>
        <a:xfrm>
          <a:off x="0" y="2269033"/>
          <a:ext cx="8991600" cy="1031378"/>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Kepesatan teknologi juga memudahkan maklumat-maklumat tersebar luas tanpa melalui penapisan yang sepatutnya. </a:t>
          </a:r>
          <a:endParaRPr lang="en-US" sz="2200" kern="1200">
            <a:solidFill>
              <a:schemeClr val="tx1"/>
            </a:solidFill>
            <a:latin typeface="Monotype Corsiva" panose="03010101010201010101" pitchFamily="66" charset="0"/>
          </a:endParaRPr>
        </a:p>
      </dsp:txBody>
      <dsp:txXfrm>
        <a:off x="1901457" y="2269033"/>
        <a:ext cx="7090142" cy="1031378"/>
      </dsp:txXfrm>
    </dsp:sp>
    <dsp:sp modelId="{CEF0A206-DBCA-46A5-8298-E61D93C49CBF}">
      <dsp:nvSpPr>
        <dsp:cNvPr id="0" name=""/>
        <dsp:cNvSpPr/>
      </dsp:nvSpPr>
      <dsp:spPr>
        <a:xfrm>
          <a:off x="103137" y="2372171"/>
          <a:ext cx="1798320" cy="825103"/>
        </a:xfrm>
        <a:prstGeom prst="roundRect">
          <a:avLst>
            <a:gd name="adj" fmla="val 10000"/>
          </a:avLst>
        </a:prstGeom>
        <a:solidFill>
          <a:schemeClr val="accent3">
            <a:tint val="50000"/>
            <a:hueOff val="4300878"/>
            <a:satOff val="-5643"/>
            <a:lumOff val="-5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C3D0E-5C24-4266-871F-D4FCC5097F1C}">
      <dsp:nvSpPr>
        <dsp:cNvPr id="0" name=""/>
        <dsp:cNvSpPr/>
      </dsp:nvSpPr>
      <dsp:spPr>
        <a:xfrm>
          <a:off x="0" y="3403550"/>
          <a:ext cx="8991600" cy="1031378"/>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orang ramai juga mudah mengulas isu-isu tertentu walau pada hakikatnya mereka tidak memiliki pengetahuan yang cukup untuk membahaskannya. </a:t>
          </a:r>
          <a:endParaRPr lang="en-US" sz="2200" kern="1200">
            <a:solidFill>
              <a:schemeClr val="tx1"/>
            </a:solidFill>
            <a:latin typeface="Monotype Corsiva" panose="03010101010201010101" pitchFamily="66" charset="0"/>
          </a:endParaRPr>
        </a:p>
      </dsp:txBody>
      <dsp:txXfrm>
        <a:off x="1901457" y="3403550"/>
        <a:ext cx="7090142" cy="1031378"/>
      </dsp:txXfrm>
    </dsp:sp>
    <dsp:sp modelId="{B7A96501-9164-4963-A727-61B1CD814A19}">
      <dsp:nvSpPr>
        <dsp:cNvPr id="0" name=""/>
        <dsp:cNvSpPr/>
      </dsp:nvSpPr>
      <dsp:spPr>
        <a:xfrm>
          <a:off x="103137" y="3506688"/>
          <a:ext cx="1798320" cy="825103"/>
        </a:xfrm>
        <a:prstGeom prst="roundRect">
          <a:avLst>
            <a:gd name="adj" fmla="val 10000"/>
          </a:avLst>
        </a:prstGeom>
        <a:solidFill>
          <a:schemeClr val="accent3">
            <a:tint val="50000"/>
            <a:hueOff val="6451317"/>
            <a:satOff val="-8465"/>
            <a:lumOff val="-8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29189-E42F-4B24-A884-8D5F266DF2AC}">
      <dsp:nvSpPr>
        <dsp:cNvPr id="0" name=""/>
        <dsp:cNvSpPr/>
      </dsp:nvSpPr>
      <dsp:spPr>
        <a:xfrm>
          <a:off x="0" y="4538067"/>
          <a:ext cx="8991600" cy="1031378"/>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seharusnya kita menyerahkan segala sesuatu isu yang berlaku kepada pihak yang berautoriti untuk menyelesaikannya.</a:t>
          </a:r>
          <a:endParaRPr lang="en-US" sz="2200" kern="1200">
            <a:solidFill>
              <a:schemeClr val="tx1"/>
            </a:solidFill>
            <a:latin typeface="Monotype Corsiva" panose="03010101010201010101" pitchFamily="66" charset="0"/>
          </a:endParaRPr>
        </a:p>
      </dsp:txBody>
      <dsp:txXfrm>
        <a:off x="1901457" y="4538067"/>
        <a:ext cx="7090142" cy="1031378"/>
      </dsp:txXfrm>
    </dsp:sp>
    <dsp:sp modelId="{20C2BB41-C9EE-4177-88AA-582CB129AC48}">
      <dsp:nvSpPr>
        <dsp:cNvPr id="0" name=""/>
        <dsp:cNvSpPr/>
      </dsp:nvSpPr>
      <dsp:spPr>
        <a:xfrm>
          <a:off x="103137" y="4641205"/>
          <a:ext cx="1798320" cy="825103"/>
        </a:xfrm>
        <a:prstGeom prst="roundRect">
          <a:avLst>
            <a:gd name="adj" fmla="val 10000"/>
          </a:avLst>
        </a:prstGeom>
        <a:solidFill>
          <a:schemeClr val="accent3">
            <a:tint val="50000"/>
            <a:hueOff val="8601756"/>
            <a:satOff val="-11286"/>
            <a:lumOff val="-11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6B68C-52BE-4199-86CA-97D7BE11954D}">
      <dsp:nvSpPr>
        <dsp:cNvPr id="0" name=""/>
        <dsp:cNvSpPr/>
      </dsp:nvSpPr>
      <dsp:spPr>
        <a:xfrm>
          <a:off x="0" y="5672583"/>
          <a:ext cx="8991600" cy="103137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ms-MY" sz="2200" kern="1200">
              <a:solidFill>
                <a:schemeClr val="tx1"/>
              </a:solidFill>
              <a:latin typeface="Monotype Corsiva" panose="03010101010201010101" pitchFamily="66" charset="0"/>
            </a:rPr>
            <a:t>Jangan pula kita menambahkan kekeruhan yang telah timbul dengan ulasan-ulasan yang tidak bersandarkan kepada disiplin-disiplin ilmu yang sepatutnya. </a:t>
          </a:r>
          <a:endParaRPr lang="en-US" sz="2200" kern="1200">
            <a:solidFill>
              <a:schemeClr val="tx1"/>
            </a:solidFill>
            <a:latin typeface="Monotype Corsiva" panose="03010101010201010101" pitchFamily="66" charset="0"/>
          </a:endParaRPr>
        </a:p>
      </dsp:txBody>
      <dsp:txXfrm>
        <a:off x="1901457" y="5672583"/>
        <a:ext cx="7090142" cy="1031378"/>
      </dsp:txXfrm>
    </dsp:sp>
    <dsp:sp modelId="{6C9920AE-B2BD-4CF5-A4B4-5CEA888155CF}">
      <dsp:nvSpPr>
        <dsp:cNvPr id="0" name=""/>
        <dsp:cNvSpPr/>
      </dsp:nvSpPr>
      <dsp:spPr>
        <a:xfrm>
          <a:off x="103137" y="5775721"/>
          <a:ext cx="1798320" cy="825103"/>
        </a:xfrm>
        <a:prstGeom prst="roundRect">
          <a:avLst>
            <a:gd name="adj" fmla="val 10000"/>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8BAE0-86A1-4EE8-86A5-33A3AA6422D9}">
      <dsp:nvSpPr>
        <dsp:cNvPr id="0" name=""/>
        <dsp:cNvSpPr/>
      </dsp:nvSpPr>
      <dsp:spPr>
        <a:xfrm>
          <a:off x="3084723" y="1203"/>
          <a:ext cx="4360031" cy="19719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s-MY" sz="2600" kern="1200">
              <a:solidFill>
                <a:schemeClr val="tx1"/>
              </a:solidFill>
              <a:latin typeface="Bernard MT Condensed" panose="02050806060905020404" pitchFamily="18" charset="0"/>
            </a:rPr>
            <a:t>Pensyariatan haji telah memberi banyak pengajaran dan hikmah kepada umat Islam. </a:t>
          </a:r>
          <a:endParaRPr lang="en-US" sz="2600" kern="1200">
            <a:solidFill>
              <a:schemeClr val="tx1"/>
            </a:solidFill>
            <a:latin typeface="Bernard MT Condensed" panose="02050806060905020404" pitchFamily="18" charset="0"/>
          </a:endParaRPr>
        </a:p>
      </dsp:txBody>
      <dsp:txXfrm>
        <a:off x="3084723" y="1203"/>
        <a:ext cx="4360031" cy="1971972"/>
      </dsp:txXfrm>
    </dsp:sp>
    <dsp:sp modelId="{C44BBD3A-F607-47F1-884D-9723B17B4CD0}">
      <dsp:nvSpPr>
        <dsp:cNvPr id="0" name=""/>
        <dsp:cNvSpPr/>
      </dsp:nvSpPr>
      <dsp:spPr>
        <a:xfrm>
          <a:off x="937245" y="1203"/>
          <a:ext cx="1952252" cy="19719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83B3F-5E4D-40EA-9CBE-8910C52A342A}">
      <dsp:nvSpPr>
        <dsp:cNvPr id="0" name=""/>
        <dsp:cNvSpPr/>
      </dsp:nvSpPr>
      <dsp:spPr>
        <a:xfrm>
          <a:off x="937245" y="2298551"/>
          <a:ext cx="4360031" cy="19719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s-MY" sz="2600" kern="1200">
              <a:solidFill>
                <a:schemeClr val="tx1"/>
              </a:solidFill>
              <a:latin typeface="Bernard MT Condensed" panose="02050806060905020404" pitchFamily="18" charset="0"/>
            </a:rPr>
            <a:t>Ia memberikan satu tarbiyah kepada umat Islam tentang aspek kehidupan dan melahirkan rasa kehambaan dan keagungan Tuhan.</a:t>
          </a:r>
          <a:endParaRPr lang="en-US" sz="2600" kern="1200">
            <a:solidFill>
              <a:schemeClr val="tx1"/>
            </a:solidFill>
            <a:latin typeface="Bernard MT Condensed" panose="02050806060905020404" pitchFamily="18" charset="0"/>
          </a:endParaRPr>
        </a:p>
      </dsp:txBody>
      <dsp:txXfrm>
        <a:off x="937245" y="2298551"/>
        <a:ext cx="4360031" cy="1971972"/>
      </dsp:txXfrm>
    </dsp:sp>
    <dsp:sp modelId="{9452D1C5-165D-4B28-9007-F6E0053CC681}">
      <dsp:nvSpPr>
        <dsp:cNvPr id="0" name=""/>
        <dsp:cNvSpPr/>
      </dsp:nvSpPr>
      <dsp:spPr>
        <a:xfrm>
          <a:off x="5492501" y="2298551"/>
          <a:ext cx="1952252" cy="19719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4C407-3CF4-46F9-9DE4-99672F8509E8}">
      <dsp:nvSpPr>
        <dsp:cNvPr id="0" name=""/>
        <dsp:cNvSpPr/>
      </dsp:nvSpPr>
      <dsp:spPr>
        <a:xfrm>
          <a:off x="3084723" y="4595899"/>
          <a:ext cx="4360031" cy="19719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ms-MY" sz="2600" kern="1200">
              <a:solidFill>
                <a:schemeClr val="tx1"/>
              </a:solidFill>
              <a:latin typeface="Bernard MT Condensed" panose="02050806060905020404" pitchFamily="18" charset="0"/>
            </a:rPr>
            <a:t>Hikmah dan tarbiyah itu dapat diperoleh sekiranya ibadah haji itu dilaksanakan dengan ikhlas dan semata-mata kerana Allah SWT. </a:t>
          </a:r>
          <a:endParaRPr lang="en-US" sz="2600" kern="1200">
            <a:solidFill>
              <a:schemeClr val="tx1"/>
            </a:solidFill>
            <a:latin typeface="Bernard MT Condensed" panose="02050806060905020404" pitchFamily="18" charset="0"/>
          </a:endParaRPr>
        </a:p>
      </dsp:txBody>
      <dsp:txXfrm>
        <a:off x="3084723" y="4595899"/>
        <a:ext cx="4360031" cy="1971972"/>
      </dsp:txXfrm>
    </dsp:sp>
    <dsp:sp modelId="{0B633CAD-B099-40A5-8D69-A08858C1EE0E}">
      <dsp:nvSpPr>
        <dsp:cNvPr id="0" name=""/>
        <dsp:cNvSpPr/>
      </dsp:nvSpPr>
      <dsp:spPr>
        <a:xfrm>
          <a:off x="937245" y="4595899"/>
          <a:ext cx="1952252" cy="19719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31/8/2017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xmlns=""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a:t>
            </a:fld>
            <a:endParaRPr lang="en-MY"/>
          </a:p>
        </p:txBody>
      </p:sp>
    </p:spTree>
    <p:extLst>
      <p:ext uri="{BB962C8B-B14F-4D97-AF65-F5344CB8AC3E}">
        <p14:creationId xmlns:p14="http://schemas.microsoft.com/office/powerpoint/2010/main" xmlns=""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ABDA28-8FD6-4624-B7A0-145B971B0CD9}" type="datetime1">
              <a:rPr lang="en-MY" smtClean="0"/>
              <a:pPr/>
              <a:t>31/8/2017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29943-5684-4C80-927A-9D3BD58A0D80}" type="datetime1">
              <a:rPr lang="en-MY" smtClean="0"/>
              <a:pPr/>
              <a:t>31/8/2017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64F39-116D-4CB7-BEBE-54CC1FBAEA1B}" type="datetime1">
              <a:rPr lang="en-MY" smtClean="0"/>
              <a:pPr/>
              <a:t>31/8/2017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C1BF3-E720-4C22-9E45-DDBFBFBFBFEA}" type="datetime1">
              <a:rPr lang="en-MY" smtClean="0"/>
              <a:pPr/>
              <a:t>31/8/2017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31/8/2017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3FD72-CB97-43FF-9BC8-1BC5D284E0E6}" type="datetime1">
              <a:rPr lang="en-MY" smtClean="0"/>
              <a:pPr/>
              <a:t>31/8/2017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BA709-1EFB-4E05-A772-6E84498B3CD2}" type="datetime1">
              <a:rPr lang="en-MY" smtClean="0"/>
              <a:pPr/>
              <a:t>31/8/2017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E4D6B5-6656-4EE9-8DE6-BDE8CC9D8C6D}" type="datetime1">
              <a:rPr lang="en-MY" smtClean="0"/>
              <a:pPr/>
              <a:t>31/8/2017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31/8/2017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31/8/2017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31/8/2017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31/8/2017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xmlns=""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58253" y="5029200"/>
            <a:ext cx="8534400" cy="830997"/>
          </a:xfrm>
          <a:prstGeom prst="rect">
            <a:avLst/>
          </a:prstGeom>
        </p:spPr>
        <p:txBody>
          <a:bodyPr wrap="square">
            <a:prstTxWarp prst="textArchDown">
              <a:avLst/>
            </a:prstTxWarp>
            <a:spAutoFit/>
          </a:bodyPr>
          <a:lstStyle/>
          <a:p>
            <a:pPr algn="ctr"/>
            <a:r>
              <a:rPr lang="en-US" sz="5400" b="1" dirty="0">
                <a:ln w="1905">
                  <a:solidFill>
                    <a:schemeClr val="tx1"/>
                  </a:solidFill>
                </a:ln>
                <a:solidFill>
                  <a:srgbClr val="FF00FF"/>
                </a:solidFill>
                <a:effectLst>
                  <a:innerShdw blurRad="69850" dist="43180" dir="5400000">
                    <a:srgbClr val="000000">
                      <a:alpha val="65000"/>
                    </a:srgbClr>
                  </a:innerShdw>
                </a:effectLst>
                <a:latin typeface="Brush Script MT" pitchFamily="66" charset="0"/>
              </a:rPr>
              <a:t>01 September 2017 / 10 </a:t>
            </a:r>
            <a:r>
              <a:rPr lang="en-US" sz="5400" b="1" dirty="0" err="1">
                <a:ln w="1905">
                  <a:solidFill>
                    <a:schemeClr val="tx1"/>
                  </a:solidFill>
                </a:ln>
                <a:solidFill>
                  <a:srgbClr val="FF00FF"/>
                </a:solidFill>
                <a:effectLst>
                  <a:innerShdw blurRad="69850" dist="43180" dir="5400000">
                    <a:srgbClr val="000000">
                      <a:alpha val="65000"/>
                    </a:srgbClr>
                  </a:innerShdw>
                </a:effectLst>
                <a:latin typeface="Brush Script MT" pitchFamily="66" charset="0"/>
              </a:rPr>
              <a:t>Zulhijjah</a:t>
            </a:r>
            <a:r>
              <a:rPr lang="en-US" sz="5400" b="1" dirty="0">
                <a:ln w="1905">
                  <a:solidFill>
                    <a:schemeClr val="tx1"/>
                  </a:solidFill>
                </a:ln>
                <a:solidFill>
                  <a:srgbClr val="FF00FF"/>
                </a:solidFill>
                <a:effectLst>
                  <a:innerShdw blurRad="69850" dist="43180" dir="5400000">
                    <a:srgbClr val="000000">
                      <a:alpha val="65000"/>
                    </a:srgbClr>
                  </a:innerShdw>
                </a:effectLst>
                <a:latin typeface="Brush Script MT" pitchFamily="66" charset="0"/>
              </a:rPr>
              <a:t> 1438</a:t>
            </a:r>
          </a:p>
        </p:txBody>
      </p:sp>
      <p:sp>
        <p:nvSpPr>
          <p:cNvPr id="2" name="Rectangle 1">
            <a:extLst>
              <a:ext uri="{FF2B5EF4-FFF2-40B4-BE49-F238E27FC236}">
                <a16:creationId xmlns:a16="http://schemas.microsoft.com/office/drawing/2014/main" xmlns="" id="{2A6FF43D-E42D-4880-8021-17CB4416FDED}"/>
              </a:ext>
            </a:extLst>
          </p:cNvPr>
          <p:cNvSpPr/>
          <p:nvPr/>
        </p:nvSpPr>
        <p:spPr>
          <a:xfrm>
            <a:off x="1219200" y="2009114"/>
            <a:ext cx="6705600" cy="1015663"/>
          </a:xfrm>
          <a:prstGeom prst="rect">
            <a:avLst/>
          </a:prstGeom>
        </p:spPr>
        <p:txBody>
          <a:bodyPr wrap="square">
            <a:spAutoFit/>
          </a:bodyPr>
          <a:lstStyle/>
          <a:p>
            <a:pPr algn="ctr"/>
            <a:r>
              <a:rPr lang="ms-MY" sz="6000" b="1" dirty="0">
                <a:ln w="12700" cmpd="sng">
                  <a:solidFill>
                    <a:schemeClr val="tx1"/>
                  </a:solidFill>
                  <a:prstDash val="solid"/>
                </a:ln>
                <a:solidFill>
                  <a:srgbClr val="00FF00"/>
                </a:solidFill>
                <a:latin typeface="Bernard MT Condensed" panose="02050806060905020404" pitchFamily="18" charset="0"/>
                <a:ea typeface="Calibri" panose="020F0502020204030204" pitchFamily="34" charset="0"/>
                <a:cs typeface="Arial" panose="020B0604020202020204" pitchFamily="34" charset="0"/>
              </a:rPr>
              <a:t>Tarbiyah dari Mekah</a:t>
            </a:r>
            <a:endParaRPr lang="en-US" sz="6000" b="1" dirty="0">
              <a:ln w="12700" cmpd="sng">
                <a:solidFill>
                  <a:schemeClr val="tx1"/>
                </a:solidFill>
                <a:prstDash val="solid"/>
              </a:ln>
              <a:solidFill>
                <a:srgbClr val="00FF00"/>
              </a:solidFill>
              <a:latin typeface="Bernard MT Condensed" panose="02050806060905020404" pitchFamily="18" charset="0"/>
            </a:endParaRPr>
          </a:p>
        </p:txBody>
      </p:sp>
    </p:spTree>
    <p:extLst>
      <p:ext uri="{BB962C8B-B14F-4D97-AF65-F5344CB8AC3E}">
        <p14:creationId xmlns:p14="http://schemas.microsoft.com/office/powerpoint/2010/main" xmlns="" val="168255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4402091-8AD3-415F-8507-E3D6668B3CF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xmlns="" id="{18581828-E284-46BE-AF00-0FFD3E406C98}"/>
              </a:ext>
            </a:extLst>
          </p:cNvPr>
          <p:cNvGraphicFramePr/>
          <p:nvPr>
            <p:extLst>
              <p:ext uri="{D42A27DB-BD31-4B8C-83A1-F6EECF244321}">
                <p14:modId xmlns:p14="http://schemas.microsoft.com/office/powerpoint/2010/main" xmlns="" val="3943805026"/>
              </p:ext>
            </p:extLst>
          </p:nvPr>
        </p:nvGraphicFramePr>
        <p:xfrm>
          <a:off x="16412" y="28135"/>
          <a:ext cx="9203788" cy="682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679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pic>
        <p:nvPicPr>
          <p:cNvPr id="3" name="Picture 2">
            <a:extLst>
              <a:ext uri="{FF2B5EF4-FFF2-40B4-BE49-F238E27FC236}">
                <a16:creationId xmlns:a16="http://schemas.microsoft.com/office/drawing/2014/main" xmlns="" id="{67442539-B9A4-41A5-B3E1-3A077D669C8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Diagram 4">
            <a:extLst>
              <a:ext uri="{FF2B5EF4-FFF2-40B4-BE49-F238E27FC236}">
                <a16:creationId xmlns:a16="http://schemas.microsoft.com/office/drawing/2014/main" xmlns="" id="{B8E7E7D2-2F7B-4FB2-9017-1B7A89315B90}"/>
              </a:ext>
            </a:extLst>
          </p:cNvPr>
          <p:cNvGraphicFramePr/>
          <p:nvPr>
            <p:extLst>
              <p:ext uri="{D42A27DB-BD31-4B8C-83A1-F6EECF244321}">
                <p14:modId xmlns:p14="http://schemas.microsoft.com/office/powerpoint/2010/main" xmlns="" val="419976468"/>
              </p:ext>
            </p:extLst>
          </p:nvPr>
        </p:nvGraphicFramePr>
        <p:xfrm>
          <a:off x="705729" y="304800"/>
          <a:ext cx="8077200" cy="591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736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3793C125-1309-4643-A047-65F0F397731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xmlns="" id="{CE6C8405-9318-4A5F-8F6A-37B3B45B6D88}"/>
              </a:ext>
            </a:extLst>
          </p:cNvPr>
          <p:cNvGraphicFramePr/>
          <p:nvPr>
            <p:extLst>
              <p:ext uri="{D42A27DB-BD31-4B8C-83A1-F6EECF244321}">
                <p14:modId xmlns:p14="http://schemas.microsoft.com/office/powerpoint/2010/main" xmlns="" val="887511421"/>
              </p:ext>
            </p:extLst>
          </p:nvPr>
        </p:nvGraphicFramePr>
        <p:xfrm>
          <a:off x="152400" y="16412"/>
          <a:ext cx="8991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0690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a:extLst>
              <a:ext uri="{FF2B5EF4-FFF2-40B4-BE49-F238E27FC236}">
                <a16:creationId xmlns:a16="http://schemas.microsoft.com/office/drawing/2014/main" xmlns="" id="{B5672508-C41A-4C40-A7EF-FEC5352CA46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7464A946-0688-4841-BF27-339310CCADE1}"/>
              </a:ext>
            </a:extLst>
          </p:cNvPr>
          <p:cNvSpPr/>
          <p:nvPr/>
        </p:nvSpPr>
        <p:spPr>
          <a:xfrm>
            <a:off x="228600" y="1600200"/>
            <a:ext cx="8610600" cy="2959272"/>
          </a:xfrm>
          <a:prstGeom prst="rect">
            <a:avLst/>
          </a:prstGeom>
        </p:spPr>
        <p:txBody>
          <a:bodyPr wrap="square">
            <a:spAutoFit/>
          </a:bodyPr>
          <a:lstStyle/>
          <a:p>
            <a:pPr algn="ctr" rtl="1">
              <a:lnSpc>
                <a:spcPct val="115000"/>
              </a:lnSpc>
            </a:pPr>
            <a:r>
              <a:rPr lang="ar-SA" sz="5400" dirty="0">
                <a:ln w="18415" cmpd="sng">
                  <a:solidFill>
                    <a:schemeClr val="tx1"/>
                  </a:solidFill>
                  <a:prstDash val="solid"/>
                </a:ln>
                <a:solidFill>
                  <a:srgbClr val="FFFF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QCF_P024"/>
              </a:rPr>
              <a:t>ﮄ ﮅ ﮆ ﮇ ﮈ ﮉ ﮊ ﮋ ﮌ ﮍ ﮎ ﮏ ﮐ ﮑ ﮒ ﮓ ﮔ ﮕ ﮖ ﮗ ﮘ ﮙ ﮚ ﮛ ﮜ ﮝ ﮞ ﮟ</a:t>
            </a:r>
            <a:endParaRPr lang="en-US" sz="5400" dirty="0">
              <a:ln w="18415" cmpd="sng">
                <a:solidFill>
                  <a:schemeClr val="tx1"/>
                </a:solidFill>
                <a:prstDash val="solid"/>
              </a:ln>
              <a:solidFill>
                <a:srgbClr val="FFFF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0E1AC234-F9FF-4A8C-B78F-901C07955C98}"/>
              </a:ext>
            </a:extLst>
          </p:cNvPr>
          <p:cNvSpPr/>
          <p:nvPr/>
        </p:nvSpPr>
        <p:spPr>
          <a:xfrm>
            <a:off x="381000" y="304800"/>
            <a:ext cx="8305800" cy="830997"/>
          </a:xfrm>
          <a:prstGeom prst="rect">
            <a:avLst/>
          </a:prstGeom>
        </p:spPr>
        <p:txBody>
          <a:bodyPr wrap="square">
            <a:spAutoFit/>
          </a:bodyPr>
          <a:lstStyle/>
          <a:p>
            <a:pPr algn="ctr"/>
            <a:r>
              <a:rPr lang="ms-MY" sz="2400" dirty="0">
                <a:solidFill>
                  <a:srgbClr val="FF00FF"/>
                </a:solidFill>
                <a:latin typeface="Broadway" panose="04040905080B02020502" pitchFamily="82" charset="0"/>
                <a:ea typeface="Calibri" panose="020F0502020204030204" pitchFamily="34" charset="0"/>
                <a:cs typeface="Arial" panose="020B0604020202020204" pitchFamily="34" charset="0"/>
              </a:rPr>
              <a:t>Mengambil contoh ayat 158 dari Surah al-Baqarah, Allah SWT berfirman</a:t>
            </a:r>
            <a:r>
              <a:rPr lang="ar-SA" sz="2400" dirty="0">
                <a:solidFill>
                  <a:srgbClr val="FF00FF"/>
                </a:solidFill>
                <a:latin typeface="Broadway" panose="04040905080B02020502" pitchFamily="82" charset="0"/>
                <a:ea typeface="Calibri" panose="020F0502020204030204" pitchFamily="34" charset="0"/>
                <a:cs typeface="Times New Roman" panose="02020603050405020304" pitchFamily="18" charset="0"/>
              </a:rPr>
              <a:t>:</a:t>
            </a:r>
            <a:endParaRPr lang="en-US" sz="2400" dirty="0">
              <a:solidFill>
                <a:srgbClr val="FF00FF"/>
              </a:solidFill>
              <a:latin typeface="Broadway" panose="04040905080B02020502" pitchFamily="8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9639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029CAF-B76A-4AE6-99B2-536AC13610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xmlns="" id="{48245298-2795-452F-9DD7-3ACDF6826B40}"/>
              </a:ext>
            </a:extLst>
          </p:cNvPr>
          <p:cNvSpPr>
            <a:spLocks noGrp="1"/>
          </p:cNvSpPr>
          <p:nvPr>
            <p:ph type="sldNum" sz="quarter" idx="12"/>
          </p:nvPr>
        </p:nvSpPr>
        <p:spPr/>
        <p:txBody>
          <a:bodyPr/>
          <a:lstStyle/>
          <a:p>
            <a:fld id="{BA8784F8-D9B1-479F-A9B4-848AA317FB34}" type="slidenum">
              <a:rPr lang="en-MY" smtClean="0"/>
              <a:pPr/>
              <a:t>14</a:t>
            </a:fld>
            <a:endParaRPr lang="en-MY"/>
          </a:p>
        </p:txBody>
      </p:sp>
      <p:sp>
        <p:nvSpPr>
          <p:cNvPr id="3" name="Rectangle 2">
            <a:extLst>
              <a:ext uri="{FF2B5EF4-FFF2-40B4-BE49-F238E27FC236}">
                <a16:creationId xmlns:a16="http://schemas.microsoft.com/office/drawing/2014/main" xmlns="" id="{59CF88D9-6986-484E-A072-558FBAF12781}"/>
              </a:ext>
            </a:extLst>
          </p:cNvPr>
          <p:cNvSpPr/>
          <p:nvPr/>
        </p:nvSpPr>
        <p:spPr>
          <a:xfrm>
            <a:off x="228600" y="1524000"/>
            <a:ext cx="8458200" cy="3529556"/>
          </a:xfrm>
          <a:prstGeom prst="rect">
            <a:avLst/>
          </a:prstGeom>
        </p:spPr>
        <p:txBody>
          <a:bodyPr wrap="square">
            <a:spAutoFit/>
          </a:bodyPr>
          <a:lstStyle/>
          <a:p>
            <a:pPr algn="ctr">
              <a:lnSpc>
                <a:spcPct val="115000"/>
              </a:lnSpc>
            </a:pPr>
            <a:r>
              <a:rPr lang="ms-MY" sz="2800" b="1" dirty="0">
                <a:ln>
                  <a:solidFill>
                    <a:schemeClr val="bg1"/>
                  </a:solidFill>
                </a:ln>
                <a:solidFill>
                  <a:schemeClr val="bg1"/>
                </a:solidFill>
                <a:effectLst>
                  <a:glow rad="101600">
                    <a:srgbClr val="CC6600">
                      <a:alpha val="60000"/>
                    </a:srgbClr>
                  </a:glow>
                </a:effectLst>
                <a:latin typeface="Monotype Corsiva" panose="03010101010201010101" pitchFamily="66" charset="0"/>
                <a:ea typeface="Calibri" panose="020F0502020204030204" pitchFamily="34" charset="0"/>
                <a:cs typeface="Arial" panose="020B0604020202020204" pitchFamily="34" charset="0"/>
              </a:rPr>
              <a:t>Maksudnya</a:t>
            </a:r>
            <a:r>
              <a:rPr lang="ms-MY" sz="2800" dirty="0">
                <a:ln>
                  <a:solidFill>
                    <a:schemeClr val="bg1"/>
                  </a:solidFill>
                </a:ln>
                <a:solidFill>
                  <a:schemeClr val="bg1"/>
                </a:solidFill>
                <a:effectLst>
                  <a:glow rad="101600">
                    <a:srgbClr val="CC6600">
                      <a:alpha val="60000"/>
                    </a:srgbClr>
                  </a:glow>
                </a:effectLst>
                <a:latin typeface="Monotype Corsiva" panose="03010101010201010101" pitchFamily="66" charset="0"/>
                <a:ea typeface="Calibri" panose="020F0502020204030204" pitchFamily="34" charset="0"/>
                <a:cs typeface="Arial" panose="020B0604020202020204" pitchFamily="34" charset="0"/>
              </a:rPr>
              <a:t>: “</a:t>
            </a:r>
            <a:r>
              <a:rPr lang="ms-MY" sz="2800" i="1" dirty="0">
                <a:ln>
                  <a:solidFill>
                    <a:schemeClr val="bg1"/>
                  </a:solidFill>
                </a:ln>
                <a:solidFill>
                  <a:schemeClr val="bg1"/>
                </a:solidFill>
                <a:effectLst>
                  <a:glow rad="101600">
                    <a:srgbClr val="CC6600">
                      <a:alpha val="60000"/>
                    </a:srgbClr>
                  </a:glow>
                </a:effectLst>
                <a:latin typeface="Monotype Corsiva" panose="03010101010201010101" pitchFamily="66" charset="0"/>
                <a:ea typeface="Calibri" panose="020F0502020204030204" pitchFamily="34" charset="0"/>
                <a:cs typeface="Arial" panose="020B0604020202020204" pitchFamily="34" charset="0"/>
              </a:rPr>
              <a:t>Sesungguhnya Safa dan Marwah itu ialah sebahagian daripada Syiar agama Allah; maka sesiapa yang menunaikan ibadat Haji ke Baitullah, atau mengerjakan Umrah, maka tiadalah menjadi salah ia bersaie antara keduanya. Dan sesiapa yang bersukarela mengerjakan perkara kebajikan, maka sesungguhnya Allah memberi balasan pahala, lagi Maha Mengetahui.</a:t>
            </a:r>
            <a:r>
              <a:rPr lang="ms-MY" sz="2800" dirty="0">
                <a:ln>
                  <a:solidFill>
                    <a:schemeClr val="bg1"/>
                  </a:solidFill>
                </a:ln>
                <a:solidFill>
                  <a:schemeClr val="bg1"/>
                </a:solidFill>
                <a:effectLst>
                  <a:glow rad="101600">
                    <a:srgbClr val="CC6600">
                      <a:alpha val="60000"/>
                    </a:srgbClr>
                  </a:glow>
                </a:effectLst>
                <a:latin typeface="Monotype Corsiva" panose="03010101010201010101" pitchFamily="66" charset="0"/>
                <a:ea typeface="Calibri" panose="020F0502020204030204" pitchFamily="34" charset="0"/>
                <a:cs typeface="Arial" panose="020B0604020202020204" pitchFamily="34" charset="0"/>
              </a:rPr>
              <a:t>” </a:t>
            </a:r>
            <a:endParaRPr lang="en-US" sz="2800" dirty="0">
              <a:ln>
                <a:solidFill>
                  <a:schemeClr val="bg1"/>
                </a:solidFill>
              </a:ln>
              <a:solidFill>
                <a:schemeClr val="bg1"/>
              </a:solidFill>
              <a:effectLst>
                <a:glow rad="101600">
                  <a:srgbClr val="CC6600">
                    <a:alpha val="60000"/>
                  </a:srgbClr>
                </a:glow>
              </a:effectLst>
              <a:latin typeface="Monotype Corsiva" panose="03010101010201010101"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14155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F0012E2-1B86-4766-BE4A-590ADEED41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xmlns="" id="{C2D53686-5019-47D7-9911-A8E1DAD6F869}"/>
              </a:ext>
            </a:extLst>
          </p:cNvPr>
          <p:cNvGraphicFramePr/>
          <p:nvPr>
            <p:extLst>
              <p:ext uri="{D42A27DB-BD31-4B8C-83A1-F6EECF244321}">
                <p14:modId xmlns:p14="http://schemas.microsoft.com/office/powerpoint/2010/main" xmlns="" val="368670808"/>
              </p:ext>
            </p:extLst>
          </p:nvPr>
        </p:nvGraphicFramePr>
        <p:xfrm>
          <a:off x="228600" y="762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9287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pic>
        <p:nvPicPr>
          <p:cNvPr id="3" name="Picture 2">
            <a:extLst>
              <a:ext uri="{FF2B5EF4-FFF2-40B4-BE49-F238E27FC236}">
                <a16:creationId xmlns:a16="http://schemas.microsoft.com/office/drawing/2014/main" xmlns="" id="{E1F022DC-BC34-4F69-9763-5C2F3B4700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xmlns="" id="{B89EA5A4-4DF9-4B46-BD71-44F54BB38D27}"/>
              </a:ext>
            </a:extLst>
          </p:cNvPr>
          <p:cNvSpPr/>
          <p:nvPr/>
        </p:nvSpPr>
        <p:spPr>
          <a:xfrm>
            <a:off x="609600" y="1604655"/>
            <a:ext cx="8077200" cy="625428"/>
          </a:xfrm>
          <a:prstGeom prst="rect">
            <a:avLst/>
          </a:prstGeom>
        </p:spPr>
        <p:txBody>
          <a:bodyPr wrap="square">
            <a:spAutoFit/>
          </a:bodyPr>
          <a:lstStyle/>
          <a:p>
            <a:pPr algn="ctr" rtl="1">
              <a:lnSpc>
                <a:spcPct val="115000"/>
              </a:lnSpc>
            </a:pPr>
            <a:r>
              <a:rPr lang="ar-SA" sz="3200" b="1" dirty="0">
                <a:latin typeface="Calibri" panose="020F0502020204030204" pitchFamily="34" charset="0"/>
                <a:ea typeface="Calibri" panose="020F0502020204030204" pitchFamily="34" charset="0"/>
                <a:cs typeface="QCF_P031"/>
              </a:rPr>
              <a:t>ﮐ ﮑ ﮒ ﮓ ﮔ ﮕ ﮖ ﮗ ﮘ ﮙ ﮚ ﮛ ﮜ ﮝ</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7E168CEB-7185-4FAA-839A-9A01369B166A}"/>
              </a:ext>
            </a:extLst>
          </p:cNvPr>
          <p:cNvSpPr/>
          <p:nvPr/>
        </p:nvSpPr>
        <p:spPr>
          <a:xfrm>
            <a:off x="228600" y="385657"/>
            <a:ext cx="8305800" cy="830997"/>
          </a:xfrm>
          <a:prstGeom prst="rect">
            <a:avLst/>
          </a:prstGeom>
        </p:spPr>
        <p:txBody>
          <a:bodyPr wrap="square">
            <a:spAutoFit/>
          </a:bodyPr>
          <a:lstStyle/>
          <a:p>
            <a:pPr indent="457200" algn="ctr"/>
            <a:r>
              <a:rPr lang="ms-MY" sz="2400" dirty="0">
                <a:ln>
                  <a:solidFill>
                    <a:srgbClr val="FFC000"/>
                  </a:solidFill>
                </a:ln>
                <a:solidFill>
                  <a:srgbClr val="FFC000"/>
                </a:solidFill>
                <a:effectLst>
                  <a:glow rad="101600">
                    <a:schemeClr val="tx1">
                      <a:alpha val="60000"/>
                    </a:schemeClr>
                  </a:glow>
                </a:effectLst>
                <a:latin typeface="Broadway" panose="04040905080B02020502" pitchFamily="82" charset="0"/>
                <a:ea typeface="Calibri" panose="020F0502020204030204" pitchFamily="34" charset="0"/>
                <a:cs typeface="Arial" panose="020B0604020202020204" pitchFamily="34" charset="0"/>
              </a:rPr>
              <a:t>Mengambil contoh ayat lain dalam Surah al-Baqarah ayat 199</a:t>
            </a:r>
            <a:r>
              <a:rPr lang="ar-SA" sz="2400" dirty="0">
                <a:ln>
                  <a:solidFill>
                    <a:srgbClr val="FFC000"/>
                  </a:solidFill>
                </a:ln>
                <a:solidFill>
                  <a:srgbClr val="FFC000"/>
                </a:solidFill>
                <a:effectLst>
                  <a:glow rad="101600">
                    <a:schemeClr val="tx1">
                      <a:alpha val="60000"/>
                    </a:schemeClr>
                  </a:glow>
                </a:effectLst>
                <a:latin typeface="Broadway" panose="04040905080B02020502" pitchFamily="82" charset="0"/>
                <a:ea typeface="Calibri" panose="020F0502020204030204" pitchFamily="34" charset="0"/>
                <a:cs typeface="Times New Roman" panose="02020603050405020304" pitchFamily="18" charset="0"/>
              </a:rPr>
              <a:t>:</a:t>
            </a:r>
            <a:endParaRPr lang="en-US" sz="2400" dirty="0">
              <a:ln>
                <a:solidFill>
                  <a:srgbClr val="FFC000"/>
                </a:solidFill>
              </a:ln>
              <a:solidFill>
                <a:srgbClr val="FFC000"/>
              </a:solidFill>
              <a:effectLst>
                <a:glow rad="101600">
                  <a:schemeClr val="tx1">
                    <a:alpha val="60000"/>
                  </a:schemeClr>
                </a:glow>
              </a:effectLst>
              <a:latin typeface="Broadway" panose="04040905080B02020502" pitchFamily="82"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61D58ECF-CC36-4837-B593-73055BA7C3F8}"/>
              </a:ext>
            </a:extLst>
          </p:cNvPr>
          <p:cNvSpPr/>
          <p:nvPr/>
        </p:nvSpPr>
        <p:spPr>
          <a:xfrm>
            <a:off x="457200" y="2913645"/>
            <a:ext cx="8229600" cy="2308324"/>
          </a:xfrm>
          <a:prstGeom prst="rect">
            <a:avLst/>
          </a:prstGeom>
        </p:spPr>
        <p:txBody>
          <a:bodyPr wrap="square">
            <a:spAutoFit/>
          </a:bodyPr>
          <a:lstStyle/>
          <a:p>
            <a:pPr algn="ctr"/>
            <a:r>
              <a:rPr lang="ms-MY" sz="3600" b="1" dirty="0">
                <a:ln>
                  <a:solidFill>
                    <a:srgbClr val="CC6600"/>
                  </a:solidFill>
                </a:ln>
                <a:solidFill>
                  <a:srgbClr val="CC6600"/>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Maksudnya</a:t>
            </a:r>
            <a:r>
              <a:rPr lang="ms-MY" sz="3600" dirty="0">
                <a:ln>
                  <a:solidFill>
                    <a:srgbClr val="CC6600"/>
                  </a:solidFill>
                </a:ln>
                <a:solidFill>
                  <a:srgbClr val="CC6600"/>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ms-MY" sz="3600" i="1" dirty="0">
                <a:ln>
                  <a:solidFill>
                    <a:srgbClr val="CC6600"/>
                  </a:solidFill>
                </a:ln>
                <a:solidFill>
                  <a:srgbClr val="CC6600"/>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Kemudian bertolaklah kamu dari tempat bertolaknya orang ramai, dan mohonlah ampun kepada Allah. Sesungguhnya Allah Maha Pengampun, lagi Maha Mengasihani.</a:t>
            </a:r>
            <a:r>
              <a:rPr lang="ms-MY" sz="3600" dirty="0">
                <a:ln>
                  <a:solidFill>
                    <a:srgbClr val="CC6600"/>
                  </a:solidFill>
                </a:ln>
                <a:solidFill>
                  <a:srgbClr val="CC6600"/>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endParaRPr lang="en-US" sz="3600" dirty="0">
              <a:ln>
                <a:solidFill>
                  <a:srgbClr val="CC6600"/>
                </a:solidFill>
              </a:ln>
              <a:solidFill>
                <a:srgbClr val="CC6600"/>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1695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E6C27D8-2FC5-4570-93A3-A47AC817304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xmlns="" id="{3B45744D-D77B-4EE7-AC74-5F64F2243F7A}"/>
              </a:ext>
            </a:extLst>
          </p:cNvPr>
          <p:cNvGraphicFramePr/>
          <p:nvPr>
            <p:extLst>
              <p:ext uri="{D42A27DB-BD31-4B8C-83A1-F6EECF244321}">
                <p14:modId xmlns:p14="http://schemas.microsoft.com/office/powerpoint/2010/main" xmlns="" val="3961336271"/>
              </p:ext>
            </p:extLst>
          </p:nvPr>
        </p:nvGraphicFramePr>
        <p:xfrm>
          <a:off x="76200" y="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4108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02C081B-5975-4E98-A13B-4A4D5AC0D78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EB1ADBE5-E4A5-473E-88B0-A764718CFDEF}"/>
              </a:ext>
            </a:extLst>
          </p:cNvPr>
          <p:cNvSpPr/>
          <p:nvPr/>
        </p:nvSpPr>
        <p:spPr>
          <a:xfrm>
            <a:off x="0" y="1066800"/>
            <a:ext cx="9144000" cy="2373278"/>
          </a:xfrm>
          <a:prstGeom prst="rect">
            <a:avLst/>
          </a:prstGeom>
        </p:spPr>
        <p:txBody>
          <a:bodyPr wrap="square">
            <a:spAutoFit/>
          </a:bodyPr>
          <a:lstStyle/>
          <a:p>
            <a:pPr algn="ctr" rtl="1">
              <a:lnSpc>
                <a:spcPct val="115000"/>
              </a:lnSpc>
            </a:pPr>
            <a:r>
              <a:rPr lang="ar-SA" sz="6000" b="1" dirty="0">
                <a:ln>
                  <a:solidFill>
                    <a:schemeClr val="tx1"/>
                  </a:solidFill>
                </a:ln>
                <a:solidFill>
                  <a:srgbClr val="FFFF00"/>
                </a:solidFill>
                <a:latin typeface="Calibri" panose="020F0502020204030204" pitchFamily="34" charset="0"/>
                <a:ea typeface="Calibri" panose="020F0502020204030204" pitchFamily="34" charset="0"/>
                <a:cs typeface="QCF_P272"/>
              </a:rPr>
              <a:t>ﭚ ﭛ ﭜ ﭝ ﭞ ﭟ ﭠ ﭡ</a:t>
            </a:r>
            <a:endParaRPr lang="en-US" sz="6000" dirty="0">
              <a:ln>
                <a:solidFill>
                  <a:schemeClr val="tx1"/>
                </a:solidFill>
              </a:ln>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ms-MY" sz="6000" dirty="0">
                <a:latin typeface="Times New Roman" panose="02020603050405020304" pitchFamily="18" charset="0"/>
                <a:ea typeface="Times New Roman" panose="02020603050405020304" pitchFamily="18" charset="0"/>
              </a:rPr>
              <a:t> </a:t>
            </a:r>
            <a:endParaRPr lang="en-US" sz="60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D98294F7-C831-490F-BA01-E4F149FE537B}"/>
              </a:ext>
            </a:extLst>
          </p:cNvPr>
          <p:cNvSpPr/>
          <p:nvPr/>
        </p:nvSpPr>
        <p:spPr>
          <a:xfrm>
            <a:off x="381000" y="152400"/>
            <a:ext cx="8305800" cy="954107"/>
          </a:xfrm>
          <a:prstGeom prst="rect">
            <a:avLst/>
          </a:prstGeom>
        </p:spPr>
        <p:txBody>
          <a:bodyPr wrap="square">
            <a:spAutoFit/>
          </a:bodyPr>
          <a:lstStyle/>
          <a:p>
            <a:pPr algn="ctr"/>
            <a:r>
              <a:rPr lang="ms-MY" sz="2800" dirty="0">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rPr>
              <a:t>Allah SWT telah mengingatkan kepada kita </a:t>
            </a:r>
            <a:r>
              <a:rPr lang="en-US" sz="2800" dirty="0">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rPr>
              <a:t> </a:t>
            </a:r>
            <a:r>
              <a:rPr lang="en-US" sz="2800" dirty="0" err="1">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rPr>
              <a:t>melalui</a:t>
            </a:r>
            <a:r>
              <a:rPr lang="en-US" sz="2800" dirty="0">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rPr>
              <a:t> </a:t>
            </a:r>
            <a:r>
              <a:rPr lang="ms-MY" sz="2800" dirty="0">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rPr>
              <a:t>Surah al-Nahl ayat 43:</a:t>
            </a:r>
            <a:endParaRPr lang="en-US" sz="2800" dirty="0">
              <a:ln>
                <a:solidFill>
                  <a:srgbClr val="FF00FF"/>
                </a:solidFill>
              </a:ln>
              <a:solidFill>
                <a:srgbClr val="FF00FF"/>
              </a:solidFill>
              <a:effectLst>
                <a:glow rad="101600">
                  <a:schemeClr val="tx1">
                    <a:alpha val="60000"/>
                  </a:schemeClr>
                </a:glow>
              </a:effectLst>
              <a:latin typeface="Bernard MT Condensed" panose="02050806060905020404" pitchFamily="18"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9A4016EB-E1D9-405D-B170-705F6118F0D2}"/>
              </a:ext>
            </a:extLst>
          </p:cNvPr>
          <p:cNvSpPr/>
          <p:nvPr/>
        </p:nvSpPr>
        <p:spPr>
          <a:xfrm>
            <a:off x="838200" y="2967335"/>
            <a:ext cx="7848600" cy="1938992"/>
          </a:xfrm>
          <a:prstGeom prst="rect">
            <a:avLst/>
          </a:prstGeom>
        </p:spPr>
        <p:txBody>
          <a:bodyPr wrap="square">
            <a:spAutoFit/>
          </a:bodyPr>
          <a:lstStyle/>
          <a:p>
            <a:pPr algn="ctr"/>
            <a:r>
              <a:rPr lang="ms-MY" sz="4000" b="1" dirty="0">
                <a:ln>
                  <a:solidFill>
                    <a:schemeClr val="tx1"/>
                  </a:solidFill>
                </a:ln>
                <a:solidFill>
                  <a:srgbClr val="FFC000"/>
                </a:solidFill>
                <a:effectLst>
                  <a:glow rad="101600">
                    <a:schemeClr val="tx1">
                      <a:alpha val="60000"/>
                    </a:schemeClr>
                  </a:glow>
                </a:effectLst>
                <a:latin typeface="Monotype Corsiva" panose="03010101010201010101" pitchFamily="66" charset="0"/>
                <a:ea typeface="Times New Roman" panose="02020603050405020304" pitchFamily="18" charset="0"/>
              </a:rPr>
              <a:t>Maksudnya</a:t>
            </a:r>
            <a:r>
              <a:rPr lang="ms-MY" sz="4000" dirty="0">
                <a:ln>
                  <a:solidFill>
                    <a:schemeClr val="tx1"/>
                  </a:solidFill>
                </a:ln>
                <a:solidFill>
                  <a:srgbClr val="FFC000"/>
                </a:solidFill>
                <a:effectLst>
                  <a:glow rad="101600">
                    <a:schemeClr val="tx1">
                      <a:alpha val="60000"/>
                    </a:schemeClr>
                  </a:glow>
                </a:effectLst>
                <a:latin typeface="Monotype Corsiva" panose="03010101010201010101" pitchFamily="66" charset="0"/>
                <a:ea typeface="Times New Roman" panose="02020603050405020304" pitchFamily="18" charset="0"/>
              </a:rPr>
              <a:t>: </a:t>
            </a:r>
            <a:r>
              <a:rPr lang="ms-MY" sz="4000" i="1" dirty="0">
                <a:ln>
                  <a:solidFill>
                    <a:schemeClr val="tx1"/>
                  </a:solidFill>
                </a:ln>
                <a:solidFill>
                  <a:srgbClr val="FFC000"/>
                </a:solidFill>
                <a:effectLst>
                  <a:glow rad="101600">
                    <a:schemeClr val="tx1">
                      <a:alpha val="60000"/>
                    </a:schemeClr>
                  </a:glow>
                </a:effectLst>
                <a:latin typeface="Monotype Corsiva" panose="03010101010201010101" pitchFamily="66" charset="0"/>
                <a:ea typeface="Times New Roman" panose="02020603050405020304" pitchFamily="18" charset="0"/>
              </a:rPr>
              <a:t>“Oleh itu bertanyalah kamu kepada orang yang berpengetahuan agama jika kamu tidak mengetahui.”</a:t>
            </a:r>
            <a:r>
              <a:rPr lang="ms-MY" sz="4000" dirty="0">
                <a:ln>
                  <a:solidFill>
                    <a:schemeClr val="tx1"/>
                  </a:solidFill>
                </a:ln>
                <a:solidFill>
                  <a:srgbClr val="FFC000"/>
                </a:solidFill>
                <a:effectLst>
                  <a:glow rad="101600">
                    <a:schemeClr val="tx1">
                      <a:alpha val="60000"/>
                    </a:schemeClr>
                  </a:glow>
                </a:effectLst>
                <a:latin typeface="Monotype Corsiva" panose="03010101010201010101" pitchFamily="66" charset="0"/>
                <a:ea typeface="Times New Roman" panose="02020603050405020304" pitchFamily="18" charset="0"/>
              </a:rPr>
              <a:t> </a:t>
            </a:r>
            <a:endParaRPr lang="en-US" sz="4000" dirty="0">
              <a:ln>
                <a:solidFill>
                  <a:schemeClr val="tx1"/>
                </a:solidFill>
              </a:ln>
              <a:solidFill>
                <a:srgbClr val="FFC000"/>
              </a:solidFill>
              <a:effectLst>
                <a:glow rad="101600">
                  <a:schemeClr val="tx1">
                    <a:alpha val="60000"/>
                  </a:schemeClr>
                </a:glow>
              </a:effectLst>
              <a:latin typeface="Monotype Corsiva" panose="03010101010201010101" pitchFamily="66" charset="0"/>
              <a:ea typeface="Times New Roman" panose="02020603050405020304" pitchFamily="18" charset="0"/>
            </a:endParaRPr>
          </a:p>
        </p:txBody>
      </p:sp>
    </p:spTree>
    <p:extLst>
      <p:ext uri="{BB962C8B-B14F-4D97-AF65-F5344CB8AC3E}">
        <p14:creationId xmlns:p14="http://schemas.microsoft.com/office/powerpoint/2010/main" xmlns="" val="205783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3" name="Picture 2">
            <a:extLst>
              <a:ext uri="{FF2B5EF4-FFF2-40B4-BE49-F238E27FC236}">
                <a16:creationId xmlns:a16="http://schemas.microsoft.com/office/drawing/2014/main" xmlns="" id="{84E0023B-74D9-4CF7-B961-488038DA817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Diagram 4">
            <a:extLst>
              <a:ext uri="{FF2B5EF4-FFF2-40B4-BE49-F238E27FC236}">
                <a16:creationId xmlns:a16="http://schemas.microsoft.com/office/drawing/2014/main" xmlns="" id="{97A0E417-EFF2-4AE5-A6C7-4ABA7D5A30E0}"/>
              </a:ext>
            </a:extLst>
          </p:cNvPr>
          <p:cNvGraphicFramePr/>
          <p:nvPr>
            <p:extLst>
              <p:ext uri="{D42A27DB-BD31-4B8C-83A1-F6EECF244321}">
                <p14:modId xmlns:p14="http://schemas.microsoft.com/office/powerpoint/2010/main" xmlns="" val="5164976"/>
              </p:ext>
            </p:extLst>
          </p:nvPr>
        </p:nvGraphicFramePr>
        <p:xfrm>
          <a:off x="533400" y="7034"/>
          <a:ext cx="8382000" cy="656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512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71500" y="762000"/>
            <a:ext cx="8077200" cy="4524315"/>
          </a:xfrm>
          <a:prstGeom prst="rect">
            <a:avLst/>
          </a:prstGeom>
        </p:spPr>
        <p:txBody>
          <a:bodyPr wrap="square">
            <a:spAutoFit/>
          </a:bodyPr>
          <a:lstStyle/>
          <a:p>
            <a:pPr algn="ctr" rtl="1"/>
            <a:r>
              <a:rPr lang="ar-EG" sz="3600" b="1" dirty="0">
                <a:ln>
                  <a:solidFill>
                    <a:schemeClr val="tx1"/>
                  </a:solidFill>
                </a:ln>
                <a:solidFill>
                  <a:srgbClr val="C00000"/>
                </a:solidFill>
                <a:cs typeface="Traditional Arabic" pitchFamily="2" charset="-78"/>
              </a:rPr>
              <a:t>اَلْحَمْدُ لِلَّهِ رَبِّ الْعَالَمِيْنَ وَالْعَاقِبَةُ لِلْمُتَّقِيْنَ وَلا</a:t>
            </a:r>
            <a:r>
              <a:rPr lang="ar-SA" sz="3600" b="1" dirty="0">
                <a:ln>
                  <a:solidFill>
                    <a:schemeClr val="tx1"/>
                  </a:solidFill>
                </a:ln>
                <a:solidFill>
                  <a:srgbClr val="C00000"/>
                </a:solidFill>
                <a:cs typeface="Traditional Arabic" pitchFamily="2" charset="-78"/>
              </a:rPr>
              <a:t>َ</a:t>
            </a:r>
            <a:r>
              <a:rPr lang="ar-EG" sz="3600" b="1" dirty="0">
                <a:ln>
                  <a:solidFill>
                    <a:schemeClr val="tx1"/>
                  </a:solidFill>
                </a:ln>
                <a:solidFill>
                  <a:srgbClr val="C00000"/>
                </a:solidFill>
                <a:cs typeface="Traditional Arabic" pitchFamily="2" charset="-78"/>
              </a:rPr>
              <a:t> عُدْوَانَ اِلا</a:t>
            </a:r>
            <a:r>
              <a:rPr lang="ar-SA" sz="3600" b="1" dirty="0">
                <a:ln>
                  <a:solidFill>
                    <a:schemeClr val="tx1"/>
                  </a:solidFill>
                </a:ln>
                <a:solidFill>
                  <a:srgbClr val="C00000"/>
                </a:solidFill>
                <a:cs typeface="Traditional Arabic" pitchFamily="2" charset="-78"/>
              </a:rPr>
              <a:t>َّ</a:t>
            </a:r>
            <a:r>
              <a:rPr lang="ar-EG" sz="3600" b="1" dirty="0">
                <a:ln>
                  <a:solidFill>
                    <a:schemeClr val="tx1"/>
                  </a:solidFill>
                </a:ln>
                <a:solidFill>
                  <a:srgbClr val="C00000"/>
                </a:solidFill>
                <a:cs typeface="Traditional Arabic" pitchFamily="2" charset="-78"/>
              </a:rPr>
              <a:t> عَلَى الظَّالِمِين.</a:t>
            </a:r>
            <a:endParaRPr lang="en-US" sz="3600" b="1" dirty="0">
              <a:ln>
                <a:solidFill>
                  <a:schemeClr val="tx1"/>
                </a:solidFill>
              </a:ln>
              <a:solidFill>
                <a:srgbClr val="C00000"/>
              </a:solidFill>
              <a:cs typeface="Traditional Arabic" pitchFamily="2" charset="-78"/>
            </a:endParaRPr>
          </a:p>
          <a:p>
            <a:pPr algn="ctr" rtl="1"/>
            <a:r>
              <a:rPr lang="ar-EG" sz="3600" b="1" dirty="0">
                <a:ln>
                  <a:solidFill>
                    <a:schemeClr val="tx1"/>
                  </a:solidFill>
                </a:ln>
                <a:solidFill>
                  <a:srgbClr val="C00000"/>
                </a:solidFill>
                <a:cs typeface="Traditional Arabic" pitchFamily="2" charset="-78"/>
              </a:rPr>
              <a:t>أَشْهَدُ أَنْ لاَ إِلَهَ اِلا</a:t>
            </a:r>
            <a:r>
              <a:rPr lang="ar-SA" sz="3600" b="1" dirty="0">
                <a:ln>
                  <a:solidFill>
                    <a:schemeClr val="tx1"/>
                  </a:solidFill>
                </a:ln>
                <a:solidFill>
                  <a:srgbClr val="C00000"/>
                </a:solidFill>
                <a:cs typeface="Traditional Arabic" pitchFamily="2" charset="-78"/>
              </a:rPr>
              <a:t>َّ</a:t>
            </a:r>
            <a:r>
              <a:rPr lang="ar-EG" sz="3600" b="1" dirty="0">
                <a:ln>
                  <a:solidFill>
                    <a:schemeClr val="tx1"/>
                  </a:solidFill>
                </a:ln>
                <a:solidFill>
                  <a:srgbClr val="C00000"/>
                </a:solidFill>
                <a:cs typeface="Traditional Arabic" pitchFamily="2" charset="-78"/>
              </a:rPr>
              <a:t> اللهُ وَحْدَهُ لاَ شَرِيكَ لَهُ، وَأَشْهَدُ أَنَّ سَيِّدَنَا وَحَبِيْبَنَا مُحَمَّدًا نَّبِيِّ الْهُدَى، أَرْسَلَهُ اللهُ رَحْمَةً لِلْعَالَمِيْنَ، وَإِمَامًا لِلْأَنْبِيَاءِ وَالْمُرْسَلِينَ وَسَيِّدًا لِلْأَوَّلِيْنَ وَالآَخِرِينَ. اَللَّهُمَّ صَلِّى عَلَى سَيِّدِنَا مُحَمَّدٍ وَعَلَى آلِهِ وَصَحْبِهِ أَجْمَعِينَ</a:t>
            </a:r>
            <a:r>
              <a:rPr lang="ms-MY" sz="3600" b="1" dirty="0">
                <a:ln>
                  <a:solidFill>
                    <a:schemeClr val="tx1"/>
                  </a:solidFill>
                </a:ln>
                <a:solidFill>
                  <a:srgbClr val="C00000"/>
                </a:solidFill>
                <a:cs typeface="Traditional Arabic" pitchFamily="2" charset="-78"/>
              </a:rPr>
              <a:t>.</a:t>
            </a:r>
            <a:endParaRPr lang="en-US" sz="3600" b="1" dirty="0">
              <a:ln>
                <a:solidFill>
                  <a:schemeClr val="tx1"/>
                </a:solidFill>
              </a:ln>
              <a:solidFill>
                <a:srgbClr val="C00000"/>
              </a:solidFill>
              <a:cs typeface="Traditional Arabic" pitchFamily="2" charset="-78"/>
            </a:endParaRPr>
          </a:p>
          <a:p>
            <a:pPr algn="ctr" rtl="1"/>
            <a:r>
              <a:rPr lang="ar-EG" sz="3600" b="1" dirty="0">
                <a:ln>
                  <a:solidFill>
                    <a:schemeClr val="tx1"/>
                  </a:solidFill>
                </a:ln>
                <a:solidFill>
                  <a:srgbClr val="C00000"/>
                </a:solidFill>
                <a:cs typeface="Traditional Arabic" pitchFamily="2" charset="-78"/>
              </a:rPr>
              <a:t>أَمَّا بَعْدُ، فَيَا عِبَادَ الله، اِتَّقُوا الله أُوصِيكُمْ وَإِيَّايَ بِتَقْوَى اللهِ فَقَدْ فَازَ الْمُتَّقُونَ</a:t>
            </a:r>
            <a:r>
              <a:rPr lang="ms-MY" sz="3600" b="1" dirty="0">
                <a:ln>
                  <a:solidFill>
                    <a:schemeClr val="tx1"/>
                  </a:solidFill>
                </a:ln>
                <a:solidFill>
                  <a:srgbClr val="C00000"/>
                </a:solidFill>
                <a:cs typeface="Traditional Arabic" pitchFamily="2" charset="-78"/>
              </a:rPr>
              <a:t>.</a:t>
            </a:r>
            <a:endParaRPr lang="en-US" sz="3600" b="1" dirty="0">
              <a:ln>
                <a:solidFill>
                  <a:schemeClr val="tx1"/>
                </a:solidFill>
              </a:ln>
              <a:solidFill>
                <a:srgbClr val="C00000"/>
              </a:solidFill>
              <a:cs typeface="Traditional Arabic" pitchFamily="2" charset="-78"/>
            </a:endParaRPr>
          </a:p>
        </p:txBody>
      </p:sp>
    </p:spTree>
    <p:extLst>
      <p:ext uri="{BB962C8B-B14F-4D97-AF65-F5344CB8AC3E}">
        <p14:creationId xmlns:p14="http://schemas.microsoft.com/office/powerpoint/2010/main" xmlns="" val="168255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B57080C9-EFE9-4D88-9101-338D458457C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a:extLst>
              <a:ext uri="{FF2B5EF4-FFF2-40B4-BE49-F238E27FC236}">
                <a16:creationId xmlns:a16="http://schemas.microsoft.com/office/drawing/2014/main" xmlns="" id="{9E9EFE76-C109-4514-A311-FDECE6C1A40A}"/>
              </a:ext>
            </a:extLst>
          </p:cNvPr>
          <p:cNvGraphicFramePr>
            <a:graphicFrameLocks noGrp="1"/>
          </p:cNvGraphicFramePr>
          <p:nvPr>
            <p:extLst>
              <p:ext uri="{D42A27DB-BD31-4B8C-83A1-F6EECF244321}">
                <p14:modId xmlns:p14="http://schemas.microsoft.com/office/powerpoint/2010/main" xmlns="" val="3027662895"/>
              </p:ext>
            </p:extLst>
          </p:nvPr>
        </p:nvGraphicFramePr>
        <p:xfrm>
          <a:off x="342900" y="1651575"/>
          <a:ext cx="8534399" cy="3969833"/>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xmlns="" val="501996476"/>
                    </a:ext>
                  </a:extLst>
                </a:gridCol>
                <a:gridCol w="7086599">
                  <a:extLst>
                    <a:ext uri="{9D8B030D-6E8A-4147-A177-3AD203B41FA5}">
                      <a16:colId xmlns:a16="http://schemas.microsoft.com/office/drawing/2014/main" xmlns="" val="2263243560"/>
                    </a:ext>
                  </a:extLst>
                </a:gridCol>
              </a:tblGrid>
              <a:tr h="1125475">
                <a:tc>
                  <a:txBody>
                    <a:bodyPr/>
                    <a:lstStyle/>
                    <a:p>
                      <a:pPr marL="0" marR="0" algn="just">
                        <a:lnSpc>
                          <a:spcPct val="100000"/>
                        </a:lnSpc>
                        <a:spcBef>
                          <a:spcPts val="0"/>
                        </a:spcBef>
                        <a:spcAft>
                          <a:spcPts val="0"/>
                        </a:spcAft>
                      </a:pPr>
                      <a:r>
                        <a:rPr lang="en-US" sz="3200" dirty="0" err="1">
                          <a:effectLst/>
                          <a:latin typeface="Monotype Corsiva" panose="03010101010201010101" pitchFamily="66" charset="0"/>
                        </a:rPr>
                        <a:t>Pertama</a:t>
                      </a:r>
                      <a:endParaRPr lang="en-US" sz="3200" dirty="0">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0" marR="0" algn="just">
                        <a:lnSpc>
                          <a:spcPct val="100000"/>
                        </a:lnSpc>
                        <a:spcBef>
                          <a:spcPts val="0"/>
                        </a:spcBef>
                        <a:spcAft>
                          <a:spcPts val="0"/>
                        </a:spcAft>
                      </a:pPr>
                      <a:r>
                        <a:rPr lang="ms-MY" sz="3200" dirty="0">
                          <a:effectLst/>
                          <a:latin typeface="Monotype Corsiva" panose="03010101010201010101" pitchFamily="66" charset="0"/>
                        </a:rPr>
                        <a:t>Setiap ibadah yang telah diperintahkan mestilah dilakukan dengan ilmu.</a:t>
                      </a:r>
                      <a:endParaRPr lang="en-US" sz="3200" dirty="0">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a16="http://schemas.microsoft.com/office/drawing/2014/main" xmlns="" val="1174581631"/>
                  </a:ext>
                </a:extLst>
              </a:tr>
              <a:tr h="1125475">
                <a:tc>
                  <a:txBody>
                    <a:bodyPr/>
                    <a:lstStyle/>
                    <a:p>
                      <a:pPr marL="0" marR="0" algn="just">
                        <a:lnSpc>
                          <a:spcPct val="100000"/>
                        </a:lnSpc>
                        <a:spcBef>
                          <a:spcPts val="0"/>
                        </a:spcBef>
                        <a:spcAft>
                          <a:spcPts val="0"/>
                        </a:spcAft>
                      </a:pPr>
                      <a:r>
                        <a:rPr lang="en-US" sz="3200" dirty="0" err="1">
                          <a:solidFill>
                            <a:srgbClr val="6600FF"/>
                          </a:solidFill>
                          <a:effectLst/>
                          <a:latin typeface="Monotype Corsiva" panose="03010101010201010101" pitchFamily="66" charset="0"/>
                        </a:rPr>
                        <a:t>Kedua</a:t>
                      </a:r>
                      <a:endParaRPr lang="en-US" sz="3200" dirty="0">
                        <a:solidFill>
                          <a:srgbClr val="6600FF"/>
                        </a:solidFill>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marL="0" marR="0" algn="just">
                        <a:lnSpc>
                          <a:spcPct val="100000"/>
                        </a:lnSpc>
                        <a:spcBef>
                          <a:spcPts val="0"/>
                        </a:spcBef>
                        <a:spcAft>
                          <a:spcPts val="0"/>
                        </a:spcAft>
                      </a:pPr>
                      <a:r>
                        <a:rPr lang="ms-MY" sz="3200" dirty="0">
                          <a:solidFill>
                            <a:srgbClr val="6600FF"/>
                          </a:solidFill>
                          <a:effectLst/>
                          <a:latin typeface="Monotype Corsiva" panose="03010101010201010101" pitchFamily="66" charset="0"/>
                        </a:rPr>
                        <a:t>Ibadah haji merupakan puncak ekspresi ketakwaan setiap mukmin.</a:t>
                      </a:r>
                      <a:endParaRPr lang="en-US" sz="3200" dirty="0">
                        <a:solidFill>
                          <a:srgbClr val="6600FF"/>
                        </a:solidFill>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00FF00"/>
                    </a:solidFill>
                  </a:tcPr>
                </a:tc>
                <a:extLst>
                  <a:ext uri="{0D108BD9-81ED-4DB2-BD59-A6C34878D82A}">
                    <a16:rowId xmlns:a16="http://schemas.microsoft.com/office/drawing/2014/main" xmlns="" val="3373043533"/>
                  </a:ext>
                </a:extLst>
              </a:tr>
              <a:tr h="1718883">
                <a:tc>
                  <a:txBody>
                    <a:bodyPr/>
                    <a:lstStyle/>
                    <a:p>
                      <a:pPr marL="0" marR="0" algn="just">
                        <a:lnSpc>
                          <a:spcPct val="100000"/>
                        </a:lnSpc>
                        <a:spcBef>
                          <a:spcPts val="0"/>
                        </a:spcBef>
                        <a:spcAft>
                          <a:spcPts val="0"/>
                        </a:spcAft>
                      </a:pPr>
                      <a:r>
                        <a:rPr lang="en-US" sz="3200" dirty="0" err="1">
                          <a:solidFill>
                            <a:srgbClr val="FFFF00"/>
                          </a:solidFill>
                          <a:effectLst/>
                          <a:latin typeface="Monotype Corsiva" panose="03010101010201010101" pitchFamily="66" charset="0"/>
                        </a:rPr>
                        <a:t>Ketiga</a:t>
                      </a:r>
                      <a:endParaRPr lang="en-US" sz="3200" dirty="0">
                        <a:solidFill>
                          <a:srgbClr val="FFFF00"/>
                        </a:solidFill>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FF6699"/>
                    </a:solidFill>
                  </a:tcPr>
                </a:tc>
                <a:tc>
                  <a:txBody>
                    <a:bodyPr/>
                    <a:lstStyle/>
                    <a:p>
                      <a:pPr marL="0" marR="0" algn="just">
                        <a:lnSpc>
                          <a:spcPct val="100000"/>
                        </a:lnSpc>
                        <a:spcBef>
                          <a:spcPts val="0"/>
                        </a:spcBef>
                        <a:spcAft>
                          <a:spcPts val="0"/>
                        </a:spcAft>
                      </a:pPr>
                      <a:r>
                        <a:rPr lang="en-US" sz="3200" dirty="0" err="1">
                          <a:solidFill>
                            <a:srgbClr val="FFFF00"/>
                          </a:solidFill>
                          <a:effectLst/>
                          <a:latin typeface="Monotype Corsiva" panose="03010101010201010101" pitchFamily="66" charset="0"/>
                        </a:rPr>
                        <a:t>Setiap</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umat</a:t>
                      </a:r>
                      <a:r>
                        <a:rPr lang="en-US" sz="3200" dirty="0">
                          <a:solidFill>
                            <a:srgbClr val="FFFF00"/>
                          </a:solidFill>
                          <a:effectLst/>
                          <a:latin typeface="Monotype Corsiva" panose="03010101010201010101" pitchFamily="66" charset="0"/>
                        </a:rPr>
                        <a:t> Islam </a:t>
                      </a:r>
                      <a:r>
                        <a:rPr lang="en-US" sz="3200" dirty="0" err="1">
                          <a:solidFill>
                            <a:srgbClr val="FFFF00"/>
                          </a:solidFill>
                          <a:effectLst/>
                          <a:latin typeface="Monotype Corsiva" panose="03010101010201010101" pitchFamily="66" charset="0"/>
                        </a:rPr>
                        <a:t>wajib</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mempertahankan</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kedaulatan</a:t>
                      </a:r>
                      <a:r>
                        <a:rPr lang="en-US" sz="3200" dirty="0">
                          <a:solidFill>
                            <a:srgbClr val="FFFF00"/>
                          </a:solidFill>
                          <a:effectLst/>
                          <a:latin typeface="Monotype Corsiva" panose="03010101010201010101" pitchFamily="66" charset="0"/>
                        </a:rPr>
                        <a:t> Islam </a:t>
                      </a:r>
                      <a:r>
                        <a:rPr lang="en-US" sz="3200" dirty="0" err="1">
                          <a:solidFill>
                            <a:srgbClr val="FFFF00"/>
                          </a:solidFill>
                          <a:effectLst/>
                          <a:latin typeface="Monotype Corsiva" panose="03010101010201010101" pitchFamily="66" charset="0"/>
                        </a:rPr>
                        <a:t>daripada</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diusik</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oleh</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golongan</a:t>
                      </a:r>
                      <a:r>
                        <a:rPr lang="en-US" sz="3200" dirty="0">
                          <a:solidFill>
                            <a:srgbClr val="FFFF00"/>
                          </a:solidFill>
                          <a:effectLst/>
                          <a:latin typeface="Monotype Corsiva" panose="03010101010201010101" pitchFamily="66" charset="0"/>
                        </a:rPr>
                        <a:t> yang </a:t>
                      </a:r>
                      <a:r>
                        <a:rPr lang="en-US" sz="3200" dirty="0" err="1">
                          <a:solidFill>
                            <a:srgbClr val="FFFF00"/>
                          </a:solidFill>
                          <a:effectLst/>
                          <a:latin typeface="Monotype Corsiva" panose="03010101010201010101" pitchFamily="66" charset="0"/>
                        </a:rPr>
                        <a:t>bermatlamat</a:t>
                      </a:r>
                      <a:r>
                        <a:rPr lang="en-US" sz="3200" dirty="0">
                          <a:solidFill>
                            <a:srgbClr val="FFFF00"/>
                          </a:solidFill>
                          <a:effectLst/>
                          <a:latin typeface="Monotype Corsiva" panose="03010101010201010101" pitchFamily="66" charset="0"/>
                        </a:rPr>
                        <a:t> </a:t>
                      </a:r>
                      <a:r>
                        <a:rPr lang="en-US" sz="3200" dirty="0" err="1">
                          <a:solidFill>
                            <a:srgbClr val="FFFF00"/>
                          </a:solidFill>
                          <a:effectLst/>
                          <a:latin typeface="Monotype Corsiva" panose="03010101010201010101" pitchFamily="66" charset="0"/>
                        </a:rPr>
                        <a:t>menjatuhkan</a:t>
                      </a:r>
                      <a:r>
                        <a:rPr lang="en-US" sz="3200" dirty="0">
                          <a:solidFill>
                            <a:srgbClr val="FFFF00"/>
                          </a:solidFill>
                          <a:effectLst/>
                          <a:latin typeface="Monotype Corsiva" panose="03010101010201010101" pitchFamily="66" charset="0"/>
                        </a:rPr>
                        <a:t> Islam.</a:t>
                      </a:r>
                      <a:endParaRPr lang="en-US" sz="3200" dirty="0">
                        <a:solidFill>
                          <a:srgbClr val="FFFF00"/>
                        </a:solidFill>
                        <a:effectLst/>
                        <a:latin typeface="Monotype Corsiva" panose="03010101010201010101" pitchFamily="66" charset="0"/>
                        <a:ea typeface="Calibri" panose="020F0502020204030204" pitchFamily="34" charset="0"/>
                        <a:cs typeface="Arial" panose="020B0604020202020204" pitchFamily="34" charset="0"/>
                      </a:endParaRPr>
                    </a:p>
                  </a:txBody>
                  <a:tcPr marL="68580" marR="68580" marT="0" marB="0">
                    <a:solidFill>
                      <a:srgbClr val="FF6699"/>
                    </a:solidFill>
                  </a:tcPr>
                </a:tc>
                <a:extLst>
                  <a:ext uri="{0D108BD9-81ED-4DB2-BD59-A6C34878D82A}">
                    <a16:rowId xmlns:a16="http://schemas.microsoft.com/office/drawing/2014/main" xmlns="" val="1962117256"/>
                  </a:ext>
                </a:extLst>
              </a:tr>
            </a:tbl>
          </a:graphicData>
        </a:graphic>
      </p:graphicFrame>
      <p:sp>
        <p:nvSpPr>
          <p:cNvPr id="4" name="Rectangle 1">
            <a:extLst>
              <a:ext uri="{FF2B5EF4-FFF2-40B4-BE49-F238E27FC236}">
                <a16:creationId xmlns:a16="http://schemas.microsoft.com/office/drawing/2014/main" xmlns="" id="{0A0D2156-493C-4A56-A0E2-5382A3F5A7D9}"/>
              </a:ext>
            </a:extLst>
          </p:cNvPr>
          <p:cNvSpPr>
            <a:spLocks noChangeArrowheads="1"/>
          </p:cNvSpPr>
          <p:nvPr/>
        </p:nvSpPr>
        <p:spPr bwMode="auto">
          <a:xfrm>
            <a:off x="-152400" y="533400"/>
            <a:ext cx="89154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s-MY" altLang="en-US" sz="3200" b="1" i="0" u="none" strike="noStrike" normalizeH="0" baseline="0" dirty="0">
                <a:ln w="10160">
                  <a:solidFill>
                    <a:srgbClr val="FF00FF"/>
                  </a:solidFill>
                  <a:prstDash val="solid"/>
                </a:ln>
                <a:solidFill>
                  <a:srgbClr val="FF00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cs typeface="Times New Roman" panose="02020603050405020304" pitchFamily="18" charset="0"/>
              </a:rPr>
              <a:t>intipati yang boleh dijadikan iktibar</a:t>
            </a:r>
            <a:endParaRPr kumimoji="0" lang="ms-MY" altLang="en-US" sz="3200" b="1" i="0" u="none" strike="noStrike" normalizeH="0" baseline="0" dirty="0">
              <a:ln w="10160">
                <a:solidFill>
                  <a:srgbClr val="FF00FF"/>
                </a:solidFill>
                <a:prstDash val="solid"/>
              </a:ln>
              <a:solidFill>
                <a:srgbClr val="FF00FF"/>
              </a:solidFill>
              <a:effectLst>
                <a:glow rad="101600">
                  <a:schemeClr val="tx1">
                    <a:alpha val="60000"/>
                  </a:schemeClr>
                </a:glow>
                <a:outerShdw blurRad="38100" dist="22860" dir="5400000" algn="tl" rotWithShape="0">
                  <a:srgbClr val="000000">
                    <a:alpha val="30000"/>
                  </a:srgbClr>
                </a:outerShdw>
              </a:effectLst>
              <a:latin typeface="Arial" panose="020B0604020202020204" pitchFamily="34" charset="0"/>
            </a:endParaRPr>
          </a:p>
        </p:txBody>
      </p:sp>
    </p:spTree>
    <p:extLst>
      <p:ext uri="{BB962C8B-B14F-4D97-AF65-F5344CB8AC3E}">
        <p14:creationId xmlns:p14="http://schemas.microsoft.com/office/powerpoint/2010/main" xmlns="" val="158145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0F64AE2-C954-497E-B2A6-CEB226A7E63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4" name="Rectangle 3">
            <a:extLst>
              <a:ext uri="{FF2B5EF4-FFF2-40B4-BE49-F238E27FC236}">
                <a16:creationId xmlns:a16="http://schemas.microsoft.com/office/drawing/2014/main" xmlns="" id="{FA38E9B1-BF33-4CAD-8F93-06CA2A129354}"/>
              </a:ext>
            </a:extLst>
          </p:cNvPr>
          <p:cNvSpPr/>
          <p:nvPr/>
        </p:nvSpPr>
        <p:spPr>
          <a:xfrm>
            <a:off x="838200" y="1600200"/>
            <a:ext cx="7543800" cy="3490186"/>
          </a:xfrm>
          <a:prstGeom prst="rect">
            <a:avLst/>
          </a:prstGeom>
        </p:spPr>
        <p:txBody>
          <a:bodyPr wrap="square">
            <a:spAutoFit/>
          </a:bodyPr>
          <a:lstStyle/>
          <a:p>
            <a:pPr algn="ctr" rtl="1">
              <a:lnSpc>
                <a:spcPct val="115000"/>
              </a:lnSpc>
            </a:pPr>
            <a:r>
              <a:rPr lang="ar-SA" sz="4800" b="1" dirty="0" smtClean="0">
                <a:ln>
                  <a:solidFill>
                    <a:schemeClr val="tx1"/>
                  </a:solidFill>
                </a:ln>
                <a:solidFill>
                  <a:srgbClr val="FFFF00"/>
                </a:solidFill>
                <a:latin typeface="Calibri" panose="020F0502020204030204" pitchFamily="34" charset="0"/>
                <a:ea typeface="Calibri" panose="020F0502020204030204" pitchFamily="34" charset="0"/>
                <a:cs typeface="QCF_P124"/>
              </a:rPr>
              <a:t>ﭨ </a:t>
            </a:r>
            <a:r>
              <a:rPr lang="ar-SA" sz="4800" b="1" dirty="0">
                <a:ln>
                  <a:solidFill>
                    <a:schemeClr val="tx1"/>
                  </a:solidFill>
                </a:ln>
                <a:solidFill>
                  <a:srgbClr val="FFFF00"/>
                </a:solidFill>
                <a:latin typeface="Calibri" panose="020F0502020204030204" pitchFamily="34" charset="0"/>
                <a:ea typeface="Calibri" panose="020F0502020204030204" pitchFamily="34" charset="0"/>
                <a:cs typeface="QCF_P124"/>
              </a:rPr>
              <a:t>ﭩ ﭪ ﭫ ﭬ ﭭ ﭮ ﭯ ﭰ ﭱ ﭲ ﭳ ﭴ ﭵ ﭶ ﭷ ﭸ ﭹ ﭺ ﭻ ﭼ ﭽ ﭾ ﭿ ﮀ ﮁ ﮂ ﮃ ﮄ ﮅ</a:t>
            </a:r>
            <a:r>
              <a:rPr lang="ar-SA" sz="3200" b="1" dirty="0">
                <a:ln>
                  <a:solidFill>
                    <a:schemeClr val="tx1"/>
                  </a:solidFill>
                </a:ln>
                <a:solidFill>
                  <a:srgbClr val="FFFF00"/>
                </a:solidFill>
                <a:latin typeface="Calibri" panose="020F0502020204030204" pitchFamily="34" charset="0"/>
                <a:ea typeface="Times New Roman" panose="02020603050405020304" pitchFamily="18" charset="0"/>
                <a:cs typeface="Arabic Typesetting" panose="03020402040406030203" pitchFamily="66" charset="-78"/>
              </a:rPr>
              <a:t>﴾</a:t>
            </a:r>
            <a:endParaRPr lang="en-US" sz="1400" dirty="0">
              <a:ln>
                <a:solidFill>
                  <a:schemeClr val="tx1"/>
                </a:solidFill>
              </a:ln>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30798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E416BC2-8EA4-4AE2-9667-89550C0051DA}"/>
              </a:ext>
            </a:extLst>
          </p:cNvPr>
          <p:cNvSpPr>
            <a:spLocks noGrp="1"/>
          </p:cNvSpPr>
          <p:nvPr>
            <p:ph type="sldNum" sz="quarter" idx="12"/>
          </p:nvPr>
        </p:nvSpPr>
        <p:spPr/>
        <p:txBody>
          <a:bodyPr/>
          <a:lstStyle/>
          <a:p>
            <a:fld id="{BA8784F8-D9B1-479F-A9B4-848AA317FB34}" type="slidenum">
              <a:rPr lang="en-MY" smtClean="0"/>
              <a:pPr/>
              <a:t>22</a:t>
            </a:fld>
            <a:endParaRPr lang="en-MY"/>
          </a:p>
        </p:txBody>
      </p:sp>
      <p:pic>
        <p:nvPicPr>
          <p:cNvPr id="3" name="Picture 2">
            <a:extLst>
              <a:ext uri="{FF2B5EF4-FFF2-40B4-BE49-F238E27FC236}">
                <a16:creationId xmlns:a16="http://schemas.microsoft.com/office/drawing/2014/main" xmlns="" id="{64C211D7-9038-4136-9CD8-FAC9F6862C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95" y="2345"/>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E92795F8-9DDC-445D-A405-341175B4AEE7}"/>
              </a:ext>
            </a:extLst>
          </p:cNvPr>
          <p:cNvSpPr/>
          <p:nvPr/>
        </p:nvSpPr>
        <p:spPr>
          <a:xfrm>
            <a:off x="457200" y="1159179"/>
            <a:ext cx="8382000" cy="3539430"/>
          </a:xfrm>
          <a:prstGeom prst="rect">
            <a:avLst/>
          </a:prstGeom>
        </p:spPr>
        <p:txBody>
          <a:bodyPr wrap="square">
            <a:spAutoFit/>
          </a:bodyPr>
          <a:lstStyle/>
          <a:p>
            <a:pPr algn="ctr"/>
            <a:r>
              <a:rPr lang="en-US" sz="2800" b="1" dirty="0" err="1">
                <a:ln>
                  <a:solidFill>
                    <a:srgbClr val="6600FF"/>
                  </a:solidFill>
                </a:ln>
                <a:solidFill>
                  <a:srgbClr val="6600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Maksudnya</a:t>
            </a:r>
            <a:r>
              <a:rPr lang="en-US" sz="2800" dirty="0">
                <a:ln>
                  <a:solidFill>
                    <a:srgbClr val="6600FF"/>
                  </a:solidFill>
                </a:ln>
                <a:solidFill>
                  <a:srgbClr val="6600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t>
            </a:r>
            <a:r>
              <a:rPr lang="en-US" sz="2800" i="1" dirty="0">
                <a:ln>
                  <a:solidFill>
                    <a:srgbClr val="6600FF"/>
                  </a:solidFill>
                </a:ln>
                <a:solidFill>
                  <a:srgbClr val="6600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Allah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menjadikan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Kaabah</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rumah</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mulia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itu</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sebagai</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tempat</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tumpuan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manusia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bulan-bulan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yang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mulia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binatang</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korban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dan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kalung</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binatang</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korban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itu</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Yang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demikian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itu</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supaya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kamu</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ketahui</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bahawa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sesungguhnya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Allah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mengetahui</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apa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yang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ada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di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langit</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dan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apa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yang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ada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di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bumi</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dan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bahawa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sesungguhnya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Allah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Maha</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mengetahui</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akan</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tiap-tiap</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i="1"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sesuatu</a:t>
            </a:r>
            <a:r>
              <a:rPr lang="en-US" sz="2800"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t>
            </a:r>
            <a:r>
              <a:rPr lang="en-US" sz="2800" i="1"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p>
          <a:p>
            <a:pPr algn="ctr"/>
            <a:r>
              <a:rPr lang="en-US" sz="2800"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(Surah al-</a:t>
            </a:r>
            <a:r>
              <a:rPr lang="en-US" sz="2800"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Maaidah</a:t>
            </a:r>
            <a:r>
              <a:rPr lang="en-US" sz="2800"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a:t>
            </a:r>
            <a:r>
              <a:rPr lang="en-US" sz="2800" dirty="0" err="1">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ayat</a:t>
            </a:r>
            <a:r>
              <a:rPr lang="en-US" sz="2800" dirty="0">
                <a:ln>
                  <a:solidFill>
                    <a:srgbClr val="00FFFF"/>
                  </a:solidFill>
                </a:ln>
                <a:solidFill>
                  <a:srgbClr val="00FFFF"/>
                </a:solidFill>
                <a:effectLst>
                  <a:glow rad="101600">
                    <a:schemeClr val="tx1">
                      <a:alpha val="60000"/>
                    </a:schemeClr>
                  </a:glow>
                </a:effectLst>
                <a:latin typeface="Monotype Corsiva" panose="03010101010201010101" pitchFamily="66" charset="0"/>
                <a:ea typeface="Calibri" panose="020F0502020204030204" pitchFamily="34" charset="0"/>
                <a:cs typeface="Arial" panose="020B0604020202020204" pitchFamily="34" charset="0"/>
              </a:rPr>
              <a:t> 97)</a:t>
            </a:r>
          </a:p>
        </p:txBody>
      </p:sp>
    </p:spTree>
    <p:extLst>
      <p:ext uri="{BB962C8B-B14F-4D97-AF65-F5344CB8AC3E}">
        <p14:creationId xmlns:p14="http://schemas.microsoft.com/office/powerpoint/2010/main" xmlns="" val="47010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6321A8-0AA9-42BD-AEFC-B71E05B7D47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xmlns="" val="168255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24</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xmlns=""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081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07DC3115-0077-4EE2-9469-BAD1A83C66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xmlns="" val="2894201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721A0E1-B501-4103-B593-94F831054F1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xmlns="" val="593947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BBE60-FCA8-4348-902B-9E04EC9234D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xmlns="" val="74246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456704-2C7C-4A2B-AC7C-E87D44AFD87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xmlns="" val="372915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2A5142-65A5-4D1E-AFD9-4776E30982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09600" y="834443"/>
            <a:ext cx="8077200" cy="5189113"/>
          </a:xfrm>
          <a:prstGeom prst="rect">
            <a:avLst/>
          </a:prstGeom>
          <a:solidFill>
            <a:srgbClr val="FFCCFF"/>
          </a:solidFill>
          <a:effectLst>
            <a:softEdge rad="635000"/>
          </a:effectLst>
        </p:spPr>
        <p:txBody>
          <a:bodyPr wrap="square">
            <a:spAutoFit/>
          </a:bodyPr>
          <a:lstStyle/>
          <a:p>
            <a:pPr algn="ctr" rtl="1">
              <a:lnSpc>
                <a:spcPct val="115000"/>
              </a:lnSpc>
            </a:pPr>
            <a:r>
              <a:rPr lang="ar-SA" sz="4800" dirty="0">
                <a:ln w="18415" cmpd="sng">
                  <a:solidFill>
                    <a:schemeClr val="tx1"/>
                  </a:solidFill>
                  <a:prstDash val="solid"/>
                </a:ln>
                <a:solidFill>
                  <a:srgbClr val="00FF00"/>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chemeClr val="tx1"/>
                </a:solidFill>
                <a:prstDash val="solid"/>
              </a:ln>
              <a:solidFill>
                <a:srgbClr val="00FF00"/>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xmlns="" val="279197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0E6660DC-B6A4-46EE-BE23-259614FBCEC8}"/>
              </a:ext>
            </a:extLst>
          </p:cNvPr>
          <p:cNvSpPr/>
          <p:nvPr/>
        </p:nvSpPr>
        <p:spPr>
          <a:xfrm>
            <a:off x="838200" y="762000"/>
            <a:ext cx="7543800" cy="4339650"/>
          </a:xfrm>
          <a:prstGeom prst="rect">
            <a:avLst/>
          </a:prstGeom>
        </p:spPr>
        <p:txBody>
          <a:bodyPr wrap="square">
            <a:spAutoFit/>
          </a:bodyPr>
          <a:lstStyle/>
          <a:p>
            <a:pPr algn="ctr" rtl="1">
              <a:lnSpc>
                <a:spcPct val="115000"/>
              </a:lnSpc>
            </a:pPr>
            <a:r>
              <a:rPr lang="ar-EG" sz="6000" dirty="0" smtClean="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Traditional Arabic" panose="02020603050405020304" pitchFamily="18" charset="-78"/>
              </a:rPr>
              <a:t>قَالَ </a:t>
            </a:r>
            <a:r>
              <a:rPr lang="ar-EG"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Traditional Arabic" panose="02020603050405020304" pitchFamily="18" charset="-78"/>
              </a:rPr>
              <a:t>اللهُ تَعَالَى</a:t>
            </a:r>
            <a:r>
              <a:rPr lang="ms-MY"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Traditional Arabic" panose="02020603050405020304" pitchFamily="18" charset="-78"/>
                <a:ea typeface="Calibri" panose="020F0502020204030204" pitchFamily="34" charset="0"/>
                <a:cs typeface="Arial" panose="020B0604020202020204" pitchFamily="34" charset="0"/>
              </a:rPr>
              <a:t> :</a:t>
            </a:r>
            <a:endParaRPr lang="en-US"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pPr>
            <a:r>
              <a:rPr lang="ar-SA"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QCF_P006"/>
              </a:rPr>
              <a:t> </a:t>
            </a:r>
            <a:r>
              <a:rPr lang="ar-SA"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QCF_P335"/>
              </a:rPr>
              <a:t>ﮇ ﮈ ﮉ ﮊ ﮋ ﮌ ﮍ ﮎ ﮏ ﮐ ﮑ ﮒ ﮓ ﮔ ﮕ</a:t>
            </a:r>
            <a:r>
              <a:rPr lang="ar-SA"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6000" dirty="0">
              <a:ln w="18415" cmpd="sng">
                <a:solidFill>
                  <a:schemeClr val="tx1"/>
                </a:solidFill>
                <a:prstDash val="solid"/>
              </a:ln>
              <a:solidFill>
                <a:srgbClr val="FF00FF"/>
              </a:solidFill>
              <a:effectLst>
                <a:glow rad="101600">
                  <a:srgbClr val="FFFFFF">
                    <a:alpha val="60000"/>
                  </a:srgbClr>
                </a:glow>
                <a:outerShdw blurRad="63500" dir="3600000" algn="tl" rotWithShape="0">
                  <a:srgbClr val="000000">
                    <a:alpha val="70000"/>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682556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39585C1E-103F-43FE-9DC6-27CCCF7DF55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00FF"/>
                  </a:solidFill>
                  <a:prstDash val="solid"/>
                </a:ln>
                <a:solidFill>
                  <a:srgbClr val="0000FF"/>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00FF"/>
                </a:solidFill>
                <a:prstDash val="solid"/>
              </a:ln>
              <a:solidFill>
                <a:srgbClr val="0000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B8033BF9-FF2D-4E04-AE9D-29D3BB84E8B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972D32-F2CE-4B3D-B4DB-90A9525BDED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chemeClr val="tx1"/>
                  </a:solidFill>
                </a:ln>
                <a:solidFill>
                  <a:srgbClr val="C0000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chemeClr val="tx1"/>
                  </a:solidFill>
                </a:ln>
                <a:solidFill>
                  <a:srgbClr val="C0000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chemeClr val="tx1"/>
                </a:solidFill>
              </a:ln>
              <a:solidFill>
                <a:srgbClr val="C00000"/>
              </a:solidFill>
              <a:cs typeface="Traditional Arabic" pitchFamily="2" charset="-78"/>
            </a:endParaRPr>
          </a:p>
        </p:txBody>
      </p:sp>
    </p:spTree>
    <p:extLst>
      <p:ext uri="{BB962C8B-B14F-4D97-AF65-F5344CB8AC3E}">
        <p14:creationId xmlns:p14="http://schemas.microsoft.com/office/powerpoint/2010/main" xmlns="" val="395076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18C89CA2-15E3-433B-9606-E73D978FE91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1622" y="2971800"/>
            <a:ext cx="8610600" cy="2677656"/>
          </a:xfrm>
          <a:prstGeom prst="rect">
            <a:avLst/>
          </a:prstGeom>
          <a:solidFill>
            <a:srgbClr val="FFCCFF"/>
          </a:solidFill>
          <a:effectLst>
            <a:softEdge rad="317500"/>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Allah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jadikanlah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Malaysia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seluruh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negara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umat</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Islam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dalam</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keadaan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aman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tenang</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makmur</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Allah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selamatkan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negara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daripada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golongan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melakukan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kerosakan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bersihkannya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daripada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golongan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melampaui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batasan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perbaiki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jalan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dalam</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mentaati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-Mu,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Rasul</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-Mu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mereka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engkau</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perintah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mentaatinya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a:t>
            </a:r>
          </a:p>
        </p:txBody>
      </p:sp>
    </p:spTree>
    <p:extLst>
      <p:ext uri="{BB962C8B-B14F-4D97-AF65-F5344CB8AC3E}">
        <p14:creationId xmlns:p14="http://schemas.microsoft.com/office/powerpoint/2010/main" xmlns="" val="2862251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5536FF-62A1-4E5D-8F43-F12CFD6C3CB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Allah,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memohon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agar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dengan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rahmat</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perlindungan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Mu,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negara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ini</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seluruh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rakyatnya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dikekalkan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dalam</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keamanan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kesejahteraan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p>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Tanamkanlah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rasa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kasih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sayang</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kekalkanlah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perpaduan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di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kalangan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p>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Semoga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dengannya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sentiasa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hidup</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aman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damai</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sejahtera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selamat</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sepanjang</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zaman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a:t>
            </a:r>
            <a:endParaRPr lang="en-MY"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47550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4BE8B5B-C78C-4C4F-B4B0-D7CF72A47BA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3083921"/>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Ya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Tuhan</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janganlah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mengubah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hati</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selepas</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memberi</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hidayah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kepada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dan</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kurniakanlah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rahmat</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di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sisiMu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sesungguhnya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Maha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Pemberi</a:t>
            </a:r>
            <a:endPar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31875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C829E984-721D-4012-BD40-19FA71D5621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xmlns="" val="398949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47716E87-0C47-4EEA-A497-82ABDEC8E06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37</a:t>
            </a:fld>
            <a:endParaRPr lang="en-MY"/>
          </a:p>
        </p:txBody>
      </p:sp>
      <p:sp>
        <p:nvSpPr>
          <p:cNvPr id="3" name="Rectangle 2"/>
          <p:cNvSpPr/>
          <p:nvPr/>
        </p:nvSpPr>
        <p:spPr>
          <a:xfrm>
            <a:off x="838200" y="374135"/>
            <a:ext cx="7924800" cy="1685077"/>
          </a:xfrm>
          <a:prstGeom prst="rect">
            <a:avLst/>
          </a:prstGeom>
        </p:spPr>
        <p:txBody>
          <a:bodyPr wrap="square">
            <a:spAutoFit/>
          </a:bodyPr>
          <a:lstStyle/>
          <a:p>
            <a:pPr lvl="0" algn="ctr" rtl="1" fontAlgn="base">
              <a:lnSpc>
                <a:spcPct val="150000"/>
              </a:lnSpc>
              <a:spcBef>
                <a:spcPct val="0"/>
              </a:spcBef>
              <a:spcAft>
                <a:spcPct val="0"/>
              </a:spcAft>
            </a:pPr>
            <a:r>
              <a:rPr lang="ar-SA" sz="3600" b="1" dirty="0">
                <a:ln>
                  <a:solidFill>
                    <a:schemeClr val="tx1"/>
                  </a:solidFill>
                </a:ln>
                <a:solidFill>
                  <a:srgbClr val="FFFF00"/>
                </a:solidFill>
                <a:effectLst/>
                <a:latin typeface="QCF_P277" pitchFamily="2" charset="2"/>
                <a:ea typeface="Times New Roman" pitchFamily="18" charset="0"/>
                <a:cs typeface="QCF_P277" pitchFamily="2" charset="2"/>
              </a:rPr>
              <a:t>ﭻ ﭼ ﭽ ﭾ ﭿ ﮀ ﮁ ﮂ ﮃ ﮄ ﮅ ﮆ ﮇ ﮈ ﮉ ﮊ ﮋ</a:t>
            </a:r>
            <a:r>
              <a:rPr lang="en-US" sz="3600" b="1" dirty="0">
                <a:ln>
                  <a:solidFill>
                    <a:schemeClr val="tx1"/>
                  </a:solidFill>
                </a:ln>
                <a:solidFill>
                  <a:srgbClr val="FFFF00"/>
                </a:solidFill>
                <a:effectLst/>
                <a:latin typeface="QCF_P277" pitchFamily="2" charset="2"/>
                <a:ea typeface="Times New Roman" pitchFamily="18" charset="0"/>
                <a:cs typeface="QCF_P277" pitchFamily="2" charset="2"/>
              </a:rPr>
              <a:t> </a:t>
            </a:r>
            <a:endParaRPr lang="en-US" sz="3600" b="1" dirty="0">
              <a:ln>
                <a:solidFill>
                  <a:schemeClr val="tx1"/>
                </a:solidFill>
              </a:ln>
              <a:solidFill>
                <a:srgbClr val="FFFF00"/>
              </a:solidFill>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b="1" dirty="0">
                <a:ln w="18415" cmpd="sng">
                  <a:solidFill>
                    <a:schemeClr val="tx1"/>
                  </a:solidFill>
                  <a:prstDash val="solid"/>
                </a:ln>
                <a:solidFill>
                  <a:srgbClr val="00CC00"/>
                </a:solidFill>
                <a:cs typeface="Traditional Arabic" pitchFamily="2" charset="-78"/>
              </a:rPr>
              <a:t>فَاذْكُرُوا اللهَ الْعَظِيْمَ يَذْكُرْكُمْ وَاشْكُرُوهُ عَلَى نِعَمِهِ يَزِدْكُمْ</a:t>
            </a:r>
          </a:p>
          <a:p>
            <a:pPr algn="ctr" rtl="1"/>
            <a:r>
              <a:rPr lang="ar-SA" sz="4000" b="1" dirty="0">
                <a:ln w="18415" cmpd="sng">
                  <a:solidFill>
                    <a:schemeClr val="tx1"/>
                  </a:solidFill>
                  <a:prstDash val="solid"/>
                </a:ln>
                <a:solidFill>
                  <a:srgbClr val="00CC00"/>
                </a:solidFill>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xmlns=""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38121154-A95C-45F3-8926-B74C7B9E27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4</a:t>
            </a:fld>
            <a:endParaRPr lang="en-MY"/>
          </a:p>
        </p:txBody>
      </p:sp>
      <p:graphicFrame>
        <p:nvGraphicFramePr>
          <p:cNvPr id="3" name="Diagram 2"/>
          <p:cNvGraphicFramePr/>
          <p:nvPr>
            <p:extLst>
              <p:ext uri="{D42A27DB-BD31-4B8C-83A1-F6EECF244321}">
                <p14:modId xmlns:p14="http://schemas.microsoft.com/office/powerpoint/2010/main" xmlns="" val="4051051072"/>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4218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E96303-CEAA-4A42-AE7E-027F7AA6496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4" name="Rectangle 3">
            <a:extLst>
              <a:ext uri="{FF2B5EF4-FFF2-40B4-BE49-F238E27FC236}">
                <a16:creationId xmlns:a16="http://schemas.microsoft.com/office/drawing/2014/main" xmlns="" id="{56CE5476-BCAF-49D9-91F3-C6F199425FAC}"/>
              </a:ext>
            </a:extLst>
          </p:cNvPr>
          <p:cNvSpPr/>
          <p:nvPr/>
        </p:nvSpPr>
        <p:spPr>
          <a:xfrm>
            <a:off x="1219200" y="2009114"/>
            <a:ext cx="6705600" cy="1015663"/>
          </a:xfrm>
          <a:prstGeom prst="rect">
            <a:avLst/>
          </a:prstGeom>
        </p:spPr>
        <p:txBody>
          <a:bodyPr wrap="square">
            <a:spAutoFit/>
          </a:bodyPr>
          <a:lstStyle/>
          <a:p>
            <a:pPr algn="ctr"/>
            <a:r>
              <a:rPr lang="ms-MY" sz="6000" b="1" dirty="0">
                <a:ln w="12700" cmpd="sng">
                  <a:solidFill>
                    <a:schemeClr val="tx1"/>
                  </a:solidFill>
                  <a:prstDash val="solid"/>
                </a:ln>
                <a:solidFill>
                  <a:srgbClr val="00FF00"/>
                </a:solidFill>
                <a:latin typeface="Bernard MT Condensed" panose="02050806060905020404" pitchFamily="18" charset="0"/>
                <a:ea typeface="Calibri" panose="020F0502020204030204" pitchFamily="34" charset="0"/>
                <a:cs typeface="Arial" panose="020B0604020202020204" pitchFamily="34" charset="0"/>
              </a:rPr>
              <a:t>Tarbiyah dari Mekah</a:t>
            </a:r>
            <a:endParaRPr lang="en-US" sz="6000" b="1" dirty="0">
              <a:ln w="12700" cmpd="sng">
                <a:solidFill>
                  <a:schemeClr val="tx1"/>
                </a:solidFill>
                <a:prstDash val="solid"/>
              </a:ln>
              <a:solidFill>
                <a:srgbClr val="00FF00"/>
              </a:solidFill>
              <a:latin typeface="Bernard MT Condensed" panose="02050806060905020404" pitchFamily="18" charset="0"/>
            </a:endParaRPr>
          </a:p>
        </p:txBody>
      </p:sp>
    </p:spTree>
    <p:extLst>
      <p:ext uri="{BB962C8B-B14F-4D97-AF65-F5344CB8AC3E}">
        <p14:creationId xmlns:p14="http://schemas.microsoft.com/office/powerpoint/2010/main" xmlns="" val="168255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F111D62-65F3-4AD6-8328-682373D630C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a:extLst>
              <a:ext uri="{FF2B5EF4-FFF2-40B4-BE49-F238E27FC236}">
                <a16:creationId xmlns:a16="http://schemas.microsoft.com/office/drawing/2014/main" xmlns="" id="{FBF174D8-63F5-487C-BB32-846EABA5EF88}"/>
              </a:ext>
            </a:extLst>
          </p:cNvPr>
          <p:cNvGraphicFramePr/>
          <p:nvPr>
            <p:extLst>
              <p:ext uri="{D42A27DB-BD31-4B8C-83A1-F6EECF244321}">
                <p14:modId xmlns:p14="http://schemas.microsoft.com/office/powerpoint/2010/main" xmlns="" val="3135725157"/>
              </p:ext>
            </p:extLst>
          </p:nvPr>
        </p:nvGraphicFramePr>
        <p:xfrm>
          <a:off x="76200" y="0"/>
          <a:ext cx="8991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8255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DC82D21-C085-40D2-B0A9-0CABFF24B8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F3F5CE86-BD25-41D9-8747-14A182920F7C}"/>
              </a:ext>
            </a:extLst>
          </p:cNvPr>
          <p:cNvSpPr/>
          <p:nvPr/>
        </p:nvSpPr>
        <p:spPr>
          <a:xfrm>
            <a:off x="457200" y="1371600"/>
            <a:ext cx="8382000" cy="1785104"/>
          </a:xfrm>
          <a:prstGeom prst="rect">
            <a:avLst/>
          </a:prstGeom>
        </p:spPr>
        <p:txBody>
          <a:bodyPr wrap="square">
            <a:spAutoFit/>
          </a:bodyPr>
          <a:lstStyle/>
          <a:p>
            <a:pPr algn="ctr">
              <a:lnSpc>
                <a:spcPct val="150000"/>
              </a:lnSpc>
            </a:pPr>
            <a:r>
              <a:rPr lang="ar-SA" sz="8000" dirty="0">
                <a:ln>
                  <a:solidFill>
                    <a:schemeClr val="tx1"/>
                  </a:solidFill>
                </a:ln>
                <a:solidFill>
                  <a:srgbClr val="00FF00"/>
                </a:solidFill>
                <a:latin typeface="Calibri" panose="020F0502020204030204" pitchFamily="34" charset="0"/>
                <a:ea typeface="Calibri" panose="020F0502020204030204" pitchFamily="34" charset="0"/>
                <a:cs typeface="QCF_P030"/>
              </a:rPr>
              <a:t>ﮱ ﯓ ﯔ ﯕ</a:t>
            </a:r>
            <a:r>
              <a:rPr lang="ar-SA" sz="2800" dirty="0">
                <a:ln>
                  <a:solidFill>
                    <a:schemeClr val="tx1"/>
                  </a:solidFill>
                </a:ln>
                <a:solidFill>
                  <a:srgbClr val="00FF00"/>
                </a:solidFill>
                <a:latin typeface="Calibri" panose="020F0502020204030204" pitchFamily="34" charset="0"/>
                <a:ea typeface="Calibri" panose="020F0502020204030204" pitchFamily="34" charset="0"/>
                <a:cs typeface="QCF_P030"/>
              </a:rPr>
              <a:t> </a:t>
            </a:r>
            <a:r>
              <a:rPr lang="ar-SA" sz="2800" dirty="0">
                <a:latin typeface="Calibri" panose="020F0502020204030204" pitchFamily="34" charset="0"/>
                <a:ea typeface="Calibri" panose="020F0502020204030204" pitchFamily="34" charset="0"/>
                <a:cs typeface="QCF_P030"/>
              </a:rPr>
              <a:t>ﯖ</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DE3D0CA1-29EE-4A84-B8F1-9CF205042CD3}"/>
              </a:ext>
            </a:extLst>
          </p:cNvPr>
          <p:cNvSpPr/>
          <p:nvPr/>
        </p:nvSpPr>
        <p:spPr>
          <a:xfrm>
            <a:off x="914400" y="5334000"/>
            <a:ext cx="7661073" cy="938719"/>
          </a:xfrm>
          <a:prstGeom prst="rect">
            <a:avLst/>
          </a:prstGeom>
        </p:spPr>
        <p:txBody>
          <a:bodyPr wrap="none">
            <a:spAutoFit/>
          </a:bodyPr>
          <a:lstStyle/>
          <a:p>
            <a:pPr algn="ctr">
              <a:lnSpc>
                <a:spcPct val="150000"/>
              </a:lnSpc>
            </a:pPr>
            <a:r>
              <a:rPr lang="en-US" sz="4000" b="1" dirty="0">
                <a:ln>
                  <a:solidFill>
                    <a:schemeClr val="tx1"/>
                  </a:solidFill>
                </a:ln>
                <a:solidFill>
                  <a:srgbClr val="FFFF00"/>
                </a:solidFill>
                <a:latin typeface="Lucida Calligraphy" panose="03010101010101010101" pitchFamily="66" charset="0"/>
                <a:ea typeface="Calibri" panose="020F0502020204030204" pitchFamily="34" charset="0"/>
                <a:cs typeface="Arial" panose="020B0604020202020204" pitchFamily="34" charset="0"/>
              </a:rPr>
              <a:t>Surah al-Baqarah </a:t>
            </a:r>
            <a:r>
              <a:rPr lang="en-US" sz="4000" b="1" dirty="0" err="1">
                <a:ln>
                  <a:solidFill>
                    <a:schemeClr val="tx1"/>
                  </a:solidFill>
                </a:ln>
                <a:solidFill>
                  <a:srgbClr val="FFFF00"/>
                </a:solidFill>
                <a:latin typeface="Lucida Calligraphy" panose="03010101010101010101" pitchFamily="66" charset="0"/>
                <a:ea typeface="Calibri" panose="020F0502020204030204" pitchFamily="34" charset="0"/>
                <a:cs typeface="Arial" panose="020B0604020202020204" pitchFamily="34" charset="0"/>
              </a:rPr>
              <a:t>ayat</a:t>
            </a:r>
            <a:r>
              <a:rPr lang="en-US" sz="4000" b="1" dirty="0">
                <a:ln>
                  <a:solidFill>
                    <a:schemeClr val="tx1"/>
                  </a:solidFill>
                </a:ln>
                <a:solidFill>
                  <a:srgbClr val="FFFF00"/>
                </a:solidFill>
                <a:latin typeface="Lucida Calligraphy" panose="03010101010101010101" pitchFamily="66" charset="0"/>
                <a:ea typeface="Calibri" panose="020F0502020204030204" pitchFamily="34" charset="0"/>
                <a:cs typeface="Arial" panose="020B0604020202020204" pitchFamily="34" charset="0"/>
              </a:rPr>
              <a:t> </a:t>
            </a:r>
            <a:r>
              <a:rPr lang="en-US" sz="4000" b="1" dirty="0" smtClean="0">
                <a:ln>
                  <a:solidFill>
                    <a:schemeClr val="tx1"/>
                  </a:solidFill>
                </a:ln>
                <a:solidFill>
                  <a:srgbClr val="FFFF00"/>
                </a:solidFill>
                <a:latin typeface="Lucida Calligraphy" panose="03010101010101010101" pitchFamily="66" charset="0"/>
                <a:ea typeface="Calibri" panose="020F0502020204030204" pitchFamily="34" charset="0"/>
                <a:cs typeface="Arial" panose="020B0604020202020204" pitchFamily="34" charset="0"/>
              </a:rPr>
              <a:t>196</a:t>
            </a:r>
            <a:endParaRPr lang="en-US" sz="4000" b="1" dirty="0">
              <a:ln>
                <a:solidFill>
                  <a:schemeClr val="tx1"/>
                </a:solidFill>
              </a:ln>
              <a:solidFill>
                <a:srgbClr val="FFFF00"/>
              </a:solidFill>
              <a:latin typeface="Lucida Calligraphy" panose="03010101010101010101" pitchFamily="66"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F43575AD-C4B6-4464-B1CE-8FC434A0A14B}"/>
              </a:ext>
            </a:extLst>
          </p:cNvPr>
          <p:cNvSpPr/>
          <p:nvPr/>
        </p:nvSpPr>
        <p:spPr>
          <a:xfrm>
            <a:off x="1063196" y="286418"/>
            <a:ext cx="6604693" cy="817211"/>
          </a:xfrm>
          <a:prstGeom prst="rect">
            <a:avLst/>
          </a:prstGeom>
        </p:spPr>
        <p:txBody>
          <a:bodyPr wrap="none">
            <a:spAutoFit/>
          </a:bodyPr>
          <a:lstStyle/>
          <a:p>
            <a:pPr algn="ctr">
              <a:lnSpc>
                <a:spcPct val="150000"/>
              </a:lnSpc>
            </a:pPr>
            <a:r>
              <a:rPr lang="ms-MY" sz="3600" dirty="0">
                <a:ln>
                  <a:solidFill>
                    <a:schemeClr val="tx1"/>
                  </a:solidFill>
                </a:ln>
                <a:solidFill>
                  <a:srgbClr val="FF00FF"/>
                </a:solidFill>
                <a:latin typeface="Bernard MT Condensed" panose="02050806060905020404" pitchFamily="18" charset="0"/>
                <a:ea typeface="Calibri" panose="020F0502020204030204" pitchFamily="34" charset="0"/>
                <a:cs typeface="Arial" panose="020B0604020202020204" pitchFamily="34" charset="0"/>
              </a:rPr>
              <a:t>Perintah melaksanakan ibadah haji</a:t>
            </a:r>
          </a:p>
        </p:txBody>
      </p:sp>
      <p:sp>
        <p:nvSpPr>
          <p:cNvPr id="6" name="Rectangle 5">
            <a:extLst>
              <a:ext uri="{FF2B5EF4-FFF2-40B4-BE49-F238E27FC236}">
                <a16:creationId xmlns:a16="http://schemas.microsoft.com/office/drawing/2014/main" xmlns="" id="{AA1F8FA4-55B8-43B2-AD2E-245E2BDC94F7}"/>
              </a:ext>
            </a:extLst>
          </p:cNvPr>
          <p:cNvSpPr/>
          <p:nvPr/>
        </p:nvSpPr>
        <p:spPr>
          <a:xfrm>
            <a:off x="152400" y="3114547"/>
            <a:ext cx="8686800" cy="1754326"/>
          </a:xfrm>
          <a:prstGeom prst="rect">
            <a:avLst/>
          </a:prstGeom>
        </p:spPr>
        <p:txBody>
          <a:bodyPr wrap="square">
            <a:spAutoFit/>
          </a:bodyPr>
          <a:lstStyle/>
          <a:p>
            <a:pPr algn="ctr"/>
            <a:r>
              <a:rPr lang="en-US" sz="3600" dirty="0" err="1">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Maksudnya</a:t>
            </a:r>
            <a:r>
              <a:rPr lang="en-US" sz="3600" dirty="0">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 </a:t>
            </a:r>
          </a:p>
          <a:p>
            <a:pPr algn="ctr"/>
            <a:r>
              <a:rPr lang="en-US" sz="3600" dirty="0">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“Dan </a:t>
            </a:r>
            <a:r>
              <a:rPr lang="en-US" sz="3600" dirty="0" err="1">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sempurnakanlah</a:t>
            </a:r>
            <a:r>
              <a:rPr lang="en-US" sz="3600" dirty="0">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 </a:t>
            </a:r>
            <a:r>
              <a:rPr lang="en-US" sz="3600" dirty="0" err="1">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ibadat</a:t>
            </a:r>
            <a:r>
              <a:rPr lang="en-US" sz="3600" dirty="0">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 Haji </a:t>
            </a:r>
            <a:r>
              <a:rPr lang="en-US" sz="3600" dirty="0" err="1">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dan</a:t>
            </a:r>
            <a:r>
              <a:rPr lang="en-US" sz="3600" dirty="0">
                <a:ln>
                  <a:solidFill>
                    <a:schemeClr val="tx1"/>
                  </a:solidFill>
                </a:ln>
                <a:solidFill>
                  <a:srgbClr val="00FFFF"/>
                </a:solidFill>
                <a:latin typeface="Berlin Sans FB" panose="020E0602020502020306" pitchFamily="34" charset="0"/>
                <a:ea typeface="Calibri" panose="020F0502020204030204" pitchFamily="34" charset="0"/>
                <a:cs typeface="Arial" panose="020B0604020202020204" pitchFamily="34" charset="0"/>
              </a:rPr>
              <a:t> Umrah kerana Allah” </a:t>
            </a:r>
          </a:p>
        </p:txBody>
      </p:sp>
    </p:spTree>
    <p:extLst>
      <p:ext uri="{BB962C8B-B14F-4D97-AF65-F5344CB8AC3E}">
        <p14:creationId xmlns:p14="http://schemas.microsoft.com/office/powerpoint/2010/main" xmlns="" val="11682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pic>
        <p:nvPicPr>
          <p:cNvPr id="3" name="Picture 2">
            <a:extLst>
              <a:ext uri="{FF2B5EF4-FFF2-40B4-BE49-F238E27FC236}">
                <a16:creationId xmlns:a16="http://schemas.microsoft.com/office/drawing/2014/main" xmlns="" id="{863B3A0F-4770-48DA-B05E-20A4545609D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9306FBBD-3A77-4693-A105-5234AE741269}"/>
              </a:ext>
            </a:extLst>
          </p:cNvPr>
          <p:cNvSpPr/>
          <p:nvPr/>
        </p:nvSpPr>
        <p:spPr>
          <a:xfrm>
            <a:off x="533400" y="3215051"/>
            <a:ext cx="7620000" cy="556371"/>
          </a:xfrm>
          <a:prstGeom prst="rect">
            <a:avLst/>
          </a:prstGeom>
        </p:spPr>
        <p:txBody>
          <a:bodyPr wrap="square">
            <a:spAutoFit/>
          </a:bodyPr>
          <a:lstStyle/>
          <a:p>
            <a:pPr algn="ctr">
              <a:lnSpc>
                <a:spcPct val="150000"/>
              </a:lnSpc>
            </a:pPr>
            <a:r>
              <a:rPr lang="en-US" sz="1000" dirty="0">
                <a:latin typeface="Times New Roman" panose="02020603050405020304" pitchFamily="18"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F67BD5A3-23CE-496A-B5EA-2F61EB66EBA9}"/>
              </a:ext>
            </a:extLst>
          </p:cNvPr>
          <p:cNvSpPr/>
          <p:nvPr/>
        </p:nvSpPr>
        <p:spPr>
          <a:xfrm>
            <a:off x="596020" y="304800"/>
            <a:ext cx="8028160" cy="752065"/>
          </a:xfrm>
          <a:prstGeom prst="rect">
            <a:avLst/>
          </a:prstGeom>
        </p:spPr>
        <p:txBody>
          <a:bodyPr wrap="none">
            <a:spAutoFit/>
          </a:bodyPr>
          <a:lstStyle/>
          <a:p>
            <a:pPr algn="ctr">
              <a:lnSpc>
                <a:spcPct val="150000"/>
              </a:lnSpc>
            </a:pPr>
            <a:r>
              <a:rPr lang="en-US" sz="3200" b="1" dirty="0" err="1">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sabda</a:t>
            </a:r>
            <a:r>
              <a:rPr lang="en-US" sz="3200" b="1" dirty="0">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err="1">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Rasulullah</a:t>
            </a:r>
            <a:r>
              <a:rPr lang="en-US" sz="3200" b="1" dirty="0">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 SAW </a:t>
            </a:r>
            <a:r>
              <a:rPr lang="en-US" sz="3200" b="1" dirty="0" err="1">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tentang</a:t>
            </a:r>
            <a:r>
              <a:rPr lang="en-US" sz="3200" b="1" dirty="0">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 </a:t>
            </a:r>
            <a:r>
              <a:rPr lang="en-US" sz="3200" b="1" dirty="0" err="1">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rukun</a:t>
            </a:r>
            <a:r>
              <a:rPr lang="en-US" sz="3200" b="1" dirty="0">
                <a:ln>
                  <a:solidFill>
                    <a:schemeClr val="tx1"/>
                  </a:solidFill>
                </a:ln>
                <a:solidFill>
                  <a:srgbClr val="00B0F0"/>
                </a:solidFill>
                <a:latin typeface="Times New Roman" panose="02020603050405020304" pitchFamily="18" charset="0"/>
                <a:ea typeface="Calibri" panose="020F0502020204030204" pitchFamily="34" charset="0"/>
                <a:cs typeface="Arial" panose="020B0604020202020204" pitchFamily="34" charset="0"/>
              </a:rPr>
              <a:t> Islam:</a:t>
            </a:r>
            <a:endParaRPr lang="en-US" sz="3200" b="1" dirty="0">
              <a:ln>
                <a:solidFill>
                  <a:schemeClr val="tx1"/>
                </a:solidFill>
              </a:ln>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EBBC4C27-AE93-4E11-8C7E-8C7543DE6D33}"/>
              </a:ext>
            </a:extLst>
          </p:cNvPr>
          <p:cNvSpPr/>
          <p:nvPr/>
        </p:nvSpPr>
        <p:spPr>
          <a:xfrm>
            <a:off x="302334" y="1676400"/>
            <a:ext cx="8615532" cy="3914918"/>
          </a:xfrm>
          <a:prstGeom prst="rect">
            <a:avLst/>
          </a:prstGeom>
        </p:spPr>
        <p:txBody>
          <a:bodyPr wrap="square">
            <a:spAutoFit/>
          </a:bodyPr>
          <a:lstStyle/>
          <a:p>
            <a:pPr algn="ctr" rtl="1">
              <a:lnSpc>
                <a:spcPct val="115000"/>
              </a:lnSpc>
            </a:pPr>
            <a:r>
              <a:rPr lang="ar-SA" sz="5400" b="1" dirty="0">
                <a:ln>
                  <a:solidFill>
                    <a:srgbClr val="FFFF00"/>
                  </a:solidFill>
                </a:ln>
                <a:solidFill>
                  <a:srgbClr val="FFFF00"/>
                </a:solidFill>
                <a:effectLst>
                  <a:glow rad="101600">
                    <a:schemeClr val="tx1">
                      <a:alpha val="60000"/>
                    </a:schemeClr>
                  </a:glow>
                </a:effectLst>
                <a:latin typeface="Calibri" panose="020F0502020204030204" pitchFamily="34" charset="0"/>
                <a:ea typeface="Calibri" panose="020F0502020204030204" pitchFamily="34" charset="0"/>
                <a:cs typeface="Traditional Arabic" panose="02020603050405020304" pitchFamily="18" charset="-78"/>
              </a:rPr>
              <a:t>بُنيَ الإسلامُ عَلَى خَمسَةٍ شَهادةِ أن لاَ إلهَ إلاَّ اللَّهُ وأنَّ محمَّدًا رسولُ اللَّهِ وإقامِ الصلاةِ ، وإيتاءِ الزَّكاةِ وصومِ رمضانَ وحجِّ البيتِ منِ استطاعَ إليهِ سَبِيلاً</a:t>
            </a:r>
            <a:endParaRPr lang="en-US" sz="5400" b="1" dirty="0">
              <a:ln>
                <a:solidFill>
                  <a:srgbClr val="FFFF00"/>
                </a:solidFill>
              </a:ln>
              <a:solidFill>
                <a:srgbClr val="FFFF00"/>
              </a:solidFill>
              <a:effectLst>
                <a:glow rad="101600">
                  <a:schemeClr val="tx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3073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DF093F2-3F64-41B9-8AE6-2CAD1B741DD6}"/>
              </a:ext>
            </a:extLst>
          </p:cNvPr>
          <p:cNvSpPr>
            <a:spLocks noGrp="1"/>
          </p:cNvSpPr>
          <p:nvPr>
            <p:ph type="sldNum" sz="quarter" idx="12"/>
          </p:nvPr>
        </p:nvSpPr>
        <p:spPr/>
        <p:txBody>
          <a:bodyPr/>
          <a:lstStyle/>
          <a:p>
            <a:fld id="{BA8784F8-D9B1-479F-A9B4-848AA317FB34}" type="slidenum">
              <a:rPr lang="en-MY" smtClean="0"/>
              <a:pPr/>
              <a:t>9</a:t>
            </a:fld>
            <a:endParaRPr lang="en-MY"/>
          </a:p>
        </p:txBody>
      </p:sp>
      <p:pic>
        <p:nvPicPr>
          <p:cNvPr id="3" name="Picture 2">
            <a:extLst>
              <a:ext uri="{FF2B5EF4-FFF2-40B4-BE49-F238E27FC236}">
                <a16:creationId xmlns:a16="http://schemas.microsoft.com/office/drawing/2014/main" xmlns="" id="{6AA163AD-6085-4652-803E-092ED7E33C1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691010FC-D8FA-4D83-9B65-89650EEBFA89}"/>
              </a:ext>
            </a:extLst>
          </p:cNvPr>
          <p:cNvSpPr/>
          <p:nvPr/>
        </p:nvSpPr>
        <p:spPr>
          <a:xfrm>
            <a:off x="609600" y="802159"/>
            <a:ext cx="7924800" cy="4468916"/>
          </a:xfrm>
          <a:prstGeom prst="rect">
            <a:avLst/>
          </a:prstGeom>
        </p:spPr>
        <p:txBody>
          <a:bodyPr wrap="square">
            <a:spAutoFit/>
          </a:bodyPr>
          <a:lstStyle/>
          <a:p>
            <a:pPr algn="ctr">
              <a:lnSpc>
                <a:spcPct val="115000"/>
              </a:lnSpc>
            </a:pPr>
            <a:r>
              <a:rPr lang="en-US" sz="2400" b="1" dirty="0" err="1">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Maksudnya</a:t>
            </a:r>
            <a:r>
              <a:rPr lang="en-US" sz="2400" dirty="0">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 </a:t>
            </a:r>
          </a:p>
          <a:p>
            <a:pPr algn="ctr">
              <a:lnSpc>
                <a:spcPct val="115000"/>
              </a:lnSpc>
            </a:pP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“Islam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itu</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terbina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atas</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lima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dasar</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Mengakui</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bahawa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tiada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Tuhan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melainkan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Allah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dan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bahawasanya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Nabi Muhammad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itu</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pesuruh</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Allah,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menunaikan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solat</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membayar</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zakat,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berpuasa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pada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bulan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Ramadhan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dan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menunaikan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haji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ke</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Baitullah</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bagi</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sesiapa</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yang </a:t>
            </a:r>
            <a:r>
              <a:rPr lang="en-US" sz="2400" dirty="0" err="1">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berkemampuan</a:t>
            </a:r>
            <a:r>
              <a:rPr lang="en-US"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p>
          <a:p>
            <a:pPr algn="ctr">
              <a:lnSpc>
                <a:spcPct val="115000"/>
              </a:lnSpc>
            </a:pPr>
            <a:r>
              <a:rPr lang="en-US" sz="2400" dirty="0">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(Hadis </a:t>
            </a:r>
            <a:r>
              <a:rPr lang="en-US" sz="2400" dirty="0" err="1">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diriwayatkan</a:t>
            </a:r>
            <a:r>
              <a:rPr lang="en-US" sz="2400" dirty="0">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 </a:t>
            </a:r>
            <a:r>
              <a:rPr lang="en-US" sz="2400" dirty="0" err="1">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daripada</a:t>
            </a:r>
            <a:r>
              <a:rPr lang="en-US" sz="2400" dirty="0">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 Ibn ‘</a:t>
            </a:r>
            <a:r>
              <a:rPr lang="en-US" sz="2400" dirty="0" err="1">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Asakir</a:t>
            </a:r>
            <a:r>
              <a:rPr lang="en-US" sz="2400" dirty="0">
                <a:ln>
                  <a:solidFill>
                    <a:srgbClr val="FFFFFF"/>
                  </a:solidFill>
                </a:ln>
                <a:solidFill>
                  <a:srgbClr val="C00000"/>
                </a:solidFill>
                <a:latin typeface="Broadway" panose="04040905080B02020502" pitchFamily="82" charset="0"/>
                <a:ea typeface="Calibri" panose="020F0502020204030204" pitchFamily="34" charset="0"/>
                <a:cs typeface="Arial" panose="020B0604020202020204" pitchFamily="34" charset="0"/>
              </a:rPr>
              <a:t>)</a:t>
            </a:r>
          </a:p>
          <a:p>
            <a:pPr algn="ctr">
              <a:lnSpc>
                <a:spcPct val="150000"/>
              </a:lnSpc>
            </a:pPr>
            <a:r>
              <a:rPr lang="ms-MY" sz="2400" dirty="0">
                <a:ln>
                  <a:solidFill>
                    <a:srgbClr val="FFFFFF"/>
                  </a:solidFill>
                </a:ln>
                <a:solidFill>
                  <a:srgbClr val="FF6699"/>
                </a:solidFill>
                <a:latin typeface="Broadway" panose="04040905080B02020502" pitchFamily="82" charset="0"/>
                <a:ea typeface="Calibri" panose="020F0502020204030204" pitchFamily="34" charset="0"/>
                <a:cs typeface="Arial" panose="020B0604020202020204" pitchFamily="34" charset="0"/>
              </a:rPr>
              <a:t> </a:t>
            </a:r>
            <a:endParaRPr lang="en-US" sz="2400" dirty="0">
              <a:ln>
                <a:solidFill>
                  <a:srgbClr val="FFFFFF"/>
                </a:solidFill>
              </a:ln>
              <a:solidFill>
                <a:srgbClr val="FF6699"/>
              </a:solidFill>
              <a:latin typeface="Broadway" panose="04040905080B02020502" pitchFamily="82" charset="0"/>
            </a:endParaRPr>
          </a:p>
        </p:txBody>
      </p:sp>
    </p:spTree>
    <p:extLst>
      <p:ext uri="{BB962C8B-B14F-4D97-AF65-F5344CB8AC3E}">
        <p14:creationId xmlns:p14="http://schemas.microsoft.com/office/powerpoint/2010/main" xmlns="" val="24743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7772</TotalTime>
  <Words>1878</Words>
  <Application>Microsoft Office PowerPoint</Application>
  <PresentationFormat>On-screen Show (4:3)</PresentationFormat>
  <Paragraphs>116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user</cp:lastModifiedBy>
  <cp:revision>747</cp:revision>
  <dcterms:created xsi:type="dcterms:W3CDTF">2014-12-10T01:16:34Z</dcterms:created>
  <dcterms:modified xsi:type="dcterms:W3CDTF">2017-08-31T00:56:55Z</dcterms:modified>
</cp:coreProperties>
</file>