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140" r:id="rId1"/>
  </p:sldMasterIdLst>
  <p:notesMasterIdLst>
    <p:notesMasterId r:id="rId46"/>
  </p:notesMasterIdLst>
  <p:sldIdLst>
    <p:sldId id="311" r:id="rId2"/>
    <p:sldId id="310" r:id="rId3"/>
    <p:sldId id="309" r:id="rId4"/>
    <p:sldId id="312" r:id="rId5"/>
    <p:sldId id="315" r:id="rId6"/>
    <p:sldId id="316" r:id="rId7"/>
    <p:sldId id="419" r:id="rId8"/>
    <p:sldId id="406" r:id="rId9"/>
    <p:sldId id="411" r:id="rId10"/>
    <p:sldId id="423" r:id="rId11"/>
    <p:sldId id="405" r:id="rId12"/>
    <p:sldId id="424" r:id="rId13"/>
    <p:sldId id="391" r:id="rId14"/>
    <p:sldId id="413" r:id="rId15"/>
    <p:sldId id="420" r:id="rId16"/>
    <p:sldId id="408" r:id="rId17"/>
    <p:sldId id="399" r:id="rId18"/>
    <p:sldId id="409" r:id="rId19"/>
    <p:sldId id="384" r:id="rId20"/>
    <p:sldId id="392" r:id="rId21"/>
    <p:sldId id="425" r:id="rId22"/>
    <p:sldId id="414" r:id="rId23"/>
    <p:sldId id="421" r:id="rId24"/>
    <p:sldId id="415" r:id="rId25"/>
    <p:sldId id="422" r:id="rId26"/>
    <p:sldId id="416" r:id="rId27"/>
    <p:sldId id="417" r:id="rId28"/>
    <p:sldId id="401" r:id="rId29"/>
    <p:sldId id="418" r:id="rId30"/>
    <p:sldId id="330" r:id="rId31"/>
    <p:sldId id="284" r:id="rId32"/>
    <p:sldId id="285" r:id="rId33"/>
    <p:sldId id="286" r:id="rId34"/>
    <p:sldId id="287" r:id="rId35"/>
    <p:sldId id="289" r:id="rId36"/>
    <p:sldId id="290" r:id="rId37"/>
    <p:sldId id="340" r:id="rId38"/>
    <p:sldId id="341" r:id="rId39"/>
    <p:sldId id="291" r:id="rId40"/>
    <p:sldId id="295" r:id="rId41"/>
    <p:sldId id="296" r:id="rId42"/>
    <p:sldId id="297" r:id="rId43"/>
    <p:sldId id="298" r:id="rId44"/>
    <p:sldId id="3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990099"/>
    <a:srgbClr val="0099FF"/>
    <a:srgbClr val="CCFF33"/>
    <a:srgbClr val="33CCFF"/>
    <a:srgbClr val="9966FF"/>
    <a:srgbClr val="003300"/>
    <a:srgbClr val="FF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3813" autoAdjust="0"/>
  </p:normalViewPr>
  <p:slideViewPr>
    <p:cSldViewPr>
      <p:cViewPr>
        <p:scale>
          <a:sx n="70" d="100"/>
          <a:sy n="70" d="100"/>
        </p:scale>
        <p:origin x="-1938" y="-4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32DA8-0138-4E97-9B3F-A68BAFC440F0}" type="doc">
      <dgm:prSet loTypeId="urn:microsoft.com/office/officeart/2005/8/layout/architecture" loCatId="list" qsTypeId="urn:microsoft.com/office/officeart/2005/8/quickstyle/simple5" qsCatId="simple" csTypeId="urn:microsoft.com/office/officeart/2005/8/colors/colorful2" csCatId="colorful" phldr="1"/>
      <dgm:spPr/>
      <dgm:t>
        <a:bodyPr/>
        <a:lstStyle/>
        <a:p>
          <a:endParaRPr lang="en-US"/>
        </a:p>
      </dgm:t>
    </dgm:pt>
    <dgm:pt modelId="{B081AC83-00DC-4519-86F5-2DA4510BEF3C}">
      <dgm:prSet custT="1"/>
      <dgm:spPr/>
      <dgm:t>
        <a:bodyPr/>
        <a:lstStyle/>
        <a:p>
          <a:pPr rtl="0"/>
          <a:r>
            <a:rPr lang="ms-MY" sz="2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625FA092-BC1D-42F3-8B82-B71D68F2CD5B}" type="par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B74375A-00B0-4004-8B54-943875376D25}" type="sibTrans" cxnId="{29D13309-2E62-4ED1-B3C3-9B9C019E8651}">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4BE3205C-CAE1-46C1-B41B-5A0B3B3B7BD0}">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D83E34D-AFA4-4C3B-A0BD-ACC72290551F}" type="par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5408256-EFB0-4094-B549-DA2250BC7224}" type="sibTrans" cxnId="{6AE71374-CC20-4748-B88E-9D7083479980}">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3805F8EC-8A2E-48C6-9A5D-EBE0F832581B}">
      <dgm:prSet custT="1"/>
      <dgm:spPr/>
      <dgm:t>
        <a:bodyPr/>
        <a:lstStyle/>
        <a:p>
          <a:pPr rtl="0"/>
          <a:r>
            <a:rPr lang="ms-MY" sz="20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keberkatan di dunia dan di akhirat</a:t>
          </a:r>
          <a:endParaRPr lang="en-US" sz="20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25DD8670-A4BC-4E37-92CA-449D4FAA6BAA}" type="par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A6C41D21-0306-45E8-8FA1-D07B96C1B018}" type="sibTrans" cxnId="{A094FA50-DBAF-4674-90AD-9A4E6CA3BDF6}">
      <dgm:prSet/>
      <dgm:spPr/>
      <dgm:t>
        <a:bodyPr/>
        <a:lstStyle/>
        <a:p>
          <a:endParaRPr lang="en-US" sz="2200"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DB1190A0-B35F-45AA-A6B7-DCD77C041E9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8E037451-CE8F-4CBA-93C3-F82E2D06C357}" type="par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A671E884-95AC-49D6-82B4-3909928B0153}" type="sibTrans" cxnId="{54B84180-2119-48A6-9461-387CB62AECCE}">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F0212B1D-A3B4-4B82-A6D5-C0EB0775FEED}">
      <dgm:prSet custT="1"/>
      <dgm:spPr/>
      <dgm:t>
        <a:bodyPr/>
        <a:lstStyle/>
        <a:p>
          <a:pPr rtl="0"/>
          <a:r>
            <a:rPr lang="ms-MY" sz="1800" b="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gm:t>
    </dgm:pt>
    <dgm:pt modelId="{EE2539B0-811A-4F52-A4EC-C880439AFF3C}" type="par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82EEE6AE-D884-42C2-B08D-A7B3D998CB52}" type="sibTrans" cxnId="{511A4C06-9AAB-40D6-80C4-A20FDB519829}">
      <dgm:prSet/>
      <dgm:spPr/>
      <dgm:t>
        <a:bodyPr/>
        <a:lstStyle/>
        <a:p>
          <a:endParaRPr lang="en-US" b="0" cap="none" spc="0">
            <a:ln w="0"/>
            <a:solidFill>
              <a:schemeClr val="tx1"/>
            </a:solidFill>
            <a:effectLst>
              <a:outerShdw blurRad="38100" dist="19050" dir="2700000" algn="tl" rotWithShape="0">
                <a:schemeClr val="dk1">
                  <a:alpha val="40000"/>
                </a:schemeClr>
              </a:outerShdw>
            </a:effectLst>
            <a:latin typeface="Rockwell" panose="02060603020205020403" pitchFamily="18" charset="0"/>
          </a:endParaRPr>
        </a:p>
      </dgm:t>
    </dgm:pt>
    <dgm:pt modelId="{753597B4-F953-4A04-9C3E-B3A36888C7D1}" type="pres">
      <dgm:prSet presAssocID="{52A32DA8-0138-4E97-9B3F-A68BAFC440F0}" presName="Name0" presStyleCnt="0">
        <dgm:presLayoutVars>
          <dgm:chPref val="1"/>
          <dgm:dir/>
          <dgm:animOne val="branch"/>
          <dgm:animLvl val="lvl"/>
          <dgm:resizeHandles/>
        </dgm:presLayoutVars>
      </dgm:prSet>
      <dgm:spPr/>
      <dgm:t>
        <a:bodyPr/>
        <a:lstStyle/>
        <a:p>
          <a:endParaRPr lang="en-US"/>
        </a:p>
      </dgm:t>
    </dgm:pt>
    <dgm:pt modelId="{C4624F3A-F783-49AA-A351-B63E67036568}" type="pres">
      <dgm:prSet presAssocID="{B081AC83-00DC-4519-86F5-2DA4510BEF3C}" presName="vertOne" presStyleCnt="0"/>
      <dgm:spPr/>
      <dgm:t>
        <a:bodyPr/>
        <a:lstStyle/>
        <a:p>
          <a:endParaRPr lang="en-US"/>
        </a:p>
      </dgm:t>
    </dgm:pt>
    <dgm:pt modelId="{8306DBC3-4FC1-4B80-916E-3CDD064ECE5C}" type="pres">
      <dgm:prSet presAssocID="{B081AC83-00DC-4519-86F5-2DA4510BEF3C}" presName="txOne" presStyleLbl="node0" presStyleIdx="0" presStyleCnt="2">
        <dgm:presLayoutVars>
          <dgm:chPref val="3"/>
        </dgm:presLayoutVars>
      </dgm:prSet>
      <dgm:spPr/>
      <dgm:t>
        <a:bodyPr/>
        <a:lstStyle/>
        <a:p>
          <a:endParaRPr lang="en-US"/>
        </a:p>
      </dgm:t>
    </dgm:pt>
    <dgm:pt modelId="{B8A1903B-D86A-4599-880D-BF600F6BDBE8}" type="pres">
      <dgm:prSet presAssocID="{B081AC83-00DC-4519-86F5-2DA4510BEF3C}" presName="parTransOne" presStyleCnt="0"/>
      <dgm:spPr/>
      <dgm:t>
        <a:bodyPr/>
        <a:lstStyle/>
        <a:p>
          <a:endParaRPr lang="en-US"/>
        </a:p>
      </dgm:t>
    </dgm:pt>
    <dgm:pt modelId="{EBB53DC9-E312-40BB-9159-C0B4CD6C5B23}" type="pres">
      <dgm:prSet presAssocID="{B081AC83-00DC-4519-86F5-2DA4510BEF3C}" presName="horzOne" presStyleCnt="0"/>
      <dgm:spPr/>
      <dgm:t>
        <a:bodyPr/>
        <a:lstStyle/>
        <a:p>
          <a:endParaRPr lang="en-US"/>
        </a:p>
      </dgm:t>
    </dgm:pt>
    <dgm:pt modelId="{A1BFD177-5541-4AEA-88D3-C56E20858FA5}" type="pres">
      <dgm:prSet presAssocID="{4BE3205C-CAE1-46C1-B41B-5A0B3B3B7BD0}" presName="vertTwo" presStyleCnt="0"/>
      <dgm:spPr/>
      <dgm:t>
        <a:bodyPr/>
        <a:lstStyle/>
        <a:p>
          <a:endParaRPr lang="en-US"/>
        </a:p>
      </dgm:t>
    </dgm:pt>
    <dgm:pt modelId="{2396DF6E-46BE-4FFA-B0D6-7B80B3A45EA0}" type="pres">
      <dgm:prSet presAssocID="{4BE3205C-CAE1-46C1-B41B-5A0B3B3B7BD0}" presName="txTwo" presStyleLbl="node2" presStyleIdx="0" presStyleCnt="3">
        <dgm:presLayoutVars>
          <dgm:chPref val="3"/>
        </dgm:presLayoutVars>
      </dgm:prSet>
      <dgm:spPr/>
      <dgm:t>
        <a:bodyPr/>
        <a:lstStyle/>
        <a:p>
          <a:endParaRPr lang="en-US"/>
        </a:p>
      </dgm:t>
    </dgm:pt>
    <dgm:pt modelId="{C63B0908-B97A-4BB1-B4BA-BFE68AB8CE34}" type="pres">
      <dgm:prSet presAssocID="{4BE3205C-CAE1-46C1-B41B-5A0B3B3B7BD0}" presName="horzTwo" presStyleCnt="0"/>
      <dgm:spPr/>
      <dgm:t>
        <a:bodyPr/>
        <a:lstStyle/>
        <a:p>
          <a:endParaRPr lang="en-US"/>
        </a:p>
      </dgm:t>
    </dgm:pt>
    <dgm:pt modelId="{E9C8B017-9612-41F5-8378-4541E57C20D5}" type="pres">
      <dgm:prSet presAssocID="{D5408256-EFB0-4094-B549-DA2250BC7224}" presName="sibSpaceTwo" presStyleCnt="0"/>
      <dgm:spPr/>
      <dgm:t>
        <a:bodyPr/>
        <a:lstStyle/>
        <a:p>
          <a:endParaRPr lang="en-US"/>
        </a:p>
      </dgm:t>
    </dgm:pt>
    <dgm:pt modelId="{5368C6DE-BB32-4147-91ED-7B2019F8771A}" type="pres">
      <dgm:prSet presAssocID="{F0212B1D-A3B4-4B82-A6D5-C0EB0775FEED}" presName="vertTwo" presStyleCnt="0"/>
      <dgm:spPr/>
      <dgm:t>
        <a:bodyPr/>
        <a:lstStyle/>
        <a:p>
          <a:endParaRPr lang="en-US"/>
        </a:p>
      </dgm:t>
    </dgm:pt>
    <dgm:pt modelId="{04858FD5-ED84-4C9B-9950-7816299B7731}" type="pres">
      <dgm:prSet presAssocID="{F0212B1D-A3B4-4B82-A6D5-C0EB0775FEED}" presName="txTwo" presStyleLbl="node2" presStyleIdx="1" presStyleCnt="3">
        <dgm:presLayoutVars>
          <dgm:chPref val="3"/>
        </dgm:presLayoutVars>
      </dgm:prSet>
      <dgm:spPr/>
      <dgm:t>
        <a:bodyPr/>
        <a:lstStyle/>
        <a:p>
          <a:endParaRPr lang="en-US"/>
        </a:p>
      </dgm:t>
    </dgm:pt>
    <dgm:pt modelId="{779383A0-80EC-44D3-85C1-42FAC5054A16}" type="pres">
      <dgm:prSet presAssocID="{F0212B1D-A3B4-4B82-A6D5-C0EB0775FEED}" presName="horzTwo" presStyleCnt="0"/>
      <dgm:spPr/>
      <dgm:t>
        <a:bodyPr/>
        <a:lstStyle/>
        <a:p>
          <a:endParaRPr lang="en-US"/>
        </a:p>
      </dgm:t>
    </dgm:pt>
    <dgm:pt modelId="{8AC9857D-9EBB-492F-8EE8-DDE1320F7C9A}" type="pres">
      <dgm:prSet presAssocID="{82EEE6AE-D884-42C2-B08D-A7B3D998CB52}" presName="sibSpaceTwo" presStyleCnt="0"/>
      <dgm:spPr/>
      <dgm:t>
        <a:bodyPr/>
        <a:lstStyle/>
        <a:p>
          <a:endParaRPr lang="en-US"/>
        </a:p>
      </dgm:t>
    </dgm:pt>
    <dgm:pt modelId="{7A14C48A-724E-45FB-AE28-E4FE8ABD4C4E}" type="pres">
      <dgm:prSet presAssocID="{DB1190A0-B35F-45AA-A6B7-DCD77C041E9D}" presName="vertTwo" presStyleCnt="0"/>
      <dgm:spPr/>
      <dgm:t>
        <a:bodyPr/>
        <a:lstStyle/>
        <a:p>
          <a:endParaRPr lang="en-US"/>
        </a:p>
      </dgm:t>
    </dgm:pt>
    <dgm:pt modelId="{0CC0734C-6FAE-49E8-A918-38651C06278D}" type="pres">
      <dgm:prSet presAssocID="{DB1190A0-B35F-45AA-A6B7-DCD77C041E9D}" presName="txTwo" presStyleLbl="node2" presStyleIdx="2" presStyleCnt="3">
        <dgm:presLayoutVars>
          <dgm:chPref val="3"/>
        </dgm:presLayoutVars>
      </dgm:prSet>
      <dgm:spPr/>
      <dgm:t>
        <a:bodyPr/>
        <a:lstStyle/>
        <a:p>
          <a:endParaRPr lang="en-US"/>
        </a:p>
      </dgm:t>
    </dgm:pt>
    <dgm:pt modelId="{9CE1B555-E5EA-45E6-BC8A-B5B51CE635AD}" type="pres">
      <dgm:prSet presAssocID="{DB1190A0-B35F-45AA-A6B7-DCD77C041E9D}" presName="horzTwo" presStyleCnt="0"/>
      <dgm:spPr/>
      <dgm:t>
        <a:bodyPr/>
        <a:lstStyle/>
        <a:p>
          <a:endParaRPr lang="en-US"/>
        </a:p>
      </dgm:t>
    </dgm:pt>
    <dgm:pt modelId="{47738101-529B-4FF9-82FB-FF27428F0B2A}" type="pres">
      <dgm:prSet presAssocID="{EB74375A-00B0-4004-8B54-943875376D25}" presName="sibSpaceOne" presStyleCnt="0"/>
      <dgm:spPr/>
      <dgm:t>
        <a:bodyPr/>
        <a:lstStyle/>
        <a:p>
          <a:endParaRPr lang="en-US"/>
        </a:p>
      </dgm:t>
    </dgm:pt>
    <dgm:pt modelId="{C732BB39-3227-4171-83F0-6B74AA8A9A54}" type="pres">
      <dgm:prSet presAssocID="{3805F8EC-8A2E-48C6-9A5D-EBE0F832581B}" presName="vertOne" presStyleCnt="0"/>
      <dgm:spPr/>
      <dgm:t>
        <a:bodyPr/>
        <a:lstStyle/>
        <a:p>
          <a:endParaRPr lang="en-US"/>
        </a:p>
      </dgm:t>
    </dgm:pt>
    <dgm:pt modelId="{33BCF9BC-3CFA-46A0-9BFD-F38068F36DCD}" type="pres">
      <dgm:prSet presAssocID="{3805F8EC-8A2E-48C6-9A5D-EBE0F832581B}" presName="txOne" presStyleLbl="node0" presStyleIdx="1" presStyleCnt="2" custScaleY="209621">
        <dgm:presLayoutVars>
          <dgm:chPref val="3"/>
        </dgm:presLayoutVars>
      </dgm:prSet>
      <dgm:spPr/>
      <dgm:t>
        <a:bodyPr/>
        <a:lstStyle/>
        <a:p>
          <a:endParaRPr lang="en-US"/>
        </a:p>
      </dgm:t>
    </dgm:pt>
    <dgm:pt modelId="{2A20C6D2-7034-4E07-96DA-6C57BCB943AC}" type="pres">
      <dgm:prSet presAssocID="{3805F8EC-8A2E-48C6-9A5D-EBE0F832581B}" presName="horzOne" presStyleCnt="0"/>
      <dgm:spPr/>
      <dgm:t>
        <a:bodyPr/>
        <a:lstStyle/>
        <a:p>
          <a:endParaRPr lang="en-US"/>
        </a:p>
      </dgm:t>
    </dgm:pt>
  </dgm:ptLst>
  <dgm:cxnLst>
    <dgm:cxn modelId="{52E9F830-8B38-4FDD-AEDF-82CEAC1C30F9}" type="presOf" srcId="{B081AC83-00DC-4519-86F5-2DA4510BEF3C}" destId="{8306DBC3-4FC1-4B80-916E-3CDD064ECE5C}" srcOrd="0" destOrd="0" presId="urn:microsoft.com/office/officeart/2005/8/layout/architecture"/>
    <dgm:cxn modelId="{19CCD2F3-0816-4B6D-9DE7-95C9B67EBAE9}" type="presOf" srcId="{DB1190A0-B35F-45AA-A6B7-DCD77C041E9D}" destId="{0CC0734C-6FAE-49E8-A918-38651C06278D}" srcOrd="0" destOrd="0" presId="urn:microsoft.com/office/officeart/2005/8/layout/architecture"/>
    <dgm:cxn modelId="{A094FA50-DBAF-4674-90AD-9A4E6CA3BDF6}" srcId="{52A32DA8-0138-4E97-9B3F-A68BAFC440F0}" destId="{3805F8EC-8A2E-48C6-9A5D-EBE0F832581B}" srcOrd="1" destOrd="0" parTransId="{25DD8670-A4BC-4E37-92CA-449D4FAA6BAA}" sibTransId="{A6C41D21-0306-45E8-8FA1-D07B96C1B018}"/>
    <dgm:cxn modelId="{F9F9533B-F81A-44E4-8C7B-DC7CFD86DC23}" type="presOf" srcId="{4BE3205C-CAE1-46C1-B41B-5A0B3B3B7BD0}" destId="{2396DF6E-46BE-4FFA-B0D6-7B80B3A45EA0}" srcOrd="0" destOrd="0" presId="urn:microsoft.com/office/officeart/2005/8/layout/architecture"/>
    <dgm:cxn modelId="{54B84180-2119-48A6-9461-387CB62AECCE}" srcId="{B081AC83-00DC-4519-86F5-2DA4510BEF3C}" destId="{DB1190A0-B35F-45AA-A6B7-DCD77C041E9D}" srcOrd="2" destOrd="0" parTransId="{8E037451-CE8F-4CBA-93C3-F82E2D06C357}" sibTransId="{A671E884-95AC-49D6-82B4-3909928B0153}"/>
    <dgm:cxn modelId="{6AE71374-CC20-4748-B88E-9D7083479980}" srcId="{B081AC83-00DC-4519-86F5-2DA4510BEF3C}" destId="{4BE3205C-CAE1-46C1-B41B-5A0B3B3B7BD0}" srcOrd="0" destOrd="0" parTransId="{ED83E34D-AFA4-4C3B-A0BD-ACC72290551F}" sibTransId="{D5408256-EFB0-4094-B549-DA2250BC7224}"/>
    <dgm:cxn modelId="{29D13309-2E62-4ED1-B3C3-9B9C019E8651}" srcId="{52A32DA8-0138-4E97-9B3F-A68BAFC440F0}" destId="{B081AC83-00DC-4519-86F5-2DA4510BEF3C}" srcOrd="0" destOrd="0" parTransId="{625FA092-BC1D-42F3-8B82-B71D68F2CD5B}" sibTransId="{EB74375A-00B0-4004-8B54-943875376D25}"/>
    <dgm:cxn modelId="{624E7ABA-6201-4889-82E5-4A661E2E531D}" type="presOf" srcId="{3805F8EC-8A2E-48C6-9A5D-EBE0F832581B}" destId="{33BCF9BC-3CFA-46A0-9BFD-F38068F36DCD}" srcOrd="0" destOrd="0" presId="urn:microsoft.com/office/officeart/2005/8/layout/architecture"/>
    <dgm:cxn modelId="{1F2CD465-B72A-4EA4-ACC7-7C4E13282E6E}" type="presOf" srcId="{52A32DA8-0138-4E97-9B3F-A68BAFC440F0}" destId="{753597B4-F953-4A04-9C3E-B3A36888C7D1}" srcOrd="0" destOrd="0" presId="urn:microsoft.com/office/officeart/2005/8/layout/architecture"/>
    <dgm:cxn modelId="{511A4C06-9AAB-40D6-80C4-A20FDB519829}" srcId="{B081AC83-00DC-4519-86F5-2DA4510BEF3C}" destId="{F0212B1D-A3B4-4B82-A6D5-C0EB0775FEED}" srcOrd="1" destOrd="0" parTransId="{EE2539B0-811A-4F52-A4EC-C880439AFF3C}" sibTransId="{82EEE6AE-D884-42C2-B08D-A7B3D998CB52}"/>
    <dgm:cxn modelId="{9AAFA17A-1139-474E-8832-24A56D9DAD68}" type="presOf" srcId="{F0212B1D-A3B4-4B82-A6D5-C0EB0775FEED}" destId="{04858FD5-ED84-4C9B-9950-7816299B7731}" srcOrd="0" destOrd="0" presId="urn:microsoft.com/office/officeart/2005/8/layout/architecture"/>
    <dgm:cxn modelId="{8A0961E2-3C1B-4805-963B-7EA3B3A26A1E}" type="presParOf" srcId="{753597B4-F953-4A04-9C3E-B3A36888C7D1}" destId="{C4624F3A-F783-49AA-A351-B63E67036568}" srcOrd="0" destOrd="0" presId="urn:microsoft.com/office/officeart/2005/8/layout/architecture"/>
    <dgm:cxn modelId="{07E4AFBD-C19A-4831-B9FA-2B05B61A9285}" type="presParOf" srcId="{C4624F3A-F783-49AA-A351-B63E67036568}" destId="{8306DBC3-4FC1-4B80-916E-3CDD064ECE5C}" srcOrd="0" destOrd="0" presId="urn:microsoft.com/office/officeart/2005/8/layout/architecture"/>
    <dgm:cxn modelId="{3C0D49D7-CB4D-4CB9-A2BE-88118BE1260B}" type="presParOf" srcId="{C4624F3A-F783-49AA-A351-B63E67036568}" destId="{B8A1903B-D86A-4599-880D-BF600F6BDBE8}" srcOrd="1" destOrd="0" presId="urn:microsoft.com/office/officeart/2005/8/layout/architecture"/>
    <dgm:cxn modelId="{6E5EEC32-3BBD-459F-B686-6E87655A6079}" type="presParOf" srcId="{C4624F3A-F783-49AA-A351-B63E67036568}" destId="{EBB53DC9-E312-40BB-9159-C0B4CD6C5B23}" srcOrd="2" destOrd="0" presId="urn:microsoft.com/office/officeart/2005/8/layout/architecture"/>
    <dgm:cxn modelId="{701342E8-B8E5-47DF-B5AA-F370A15E193D}" type="presParOf" srcId="{EBB53DC9-E312-40BB-9159-C0B4CD6C5B23}" destId="{A1BFD177-5541-4AEA-88D3-C56E20858FA5}" srcOrd="0" destOrd="0" presId="urn:microsoft.com/office/officeart/2005/8/layout/architecture"/>
    <dgm:cxn modelId="{0A101A02-EDE9-422E-A245-8050495C74D7}" type="presParOf" srcId="{A1BFD177-5541-4AEA-88D3-C56E20858FA5}" destId="{2396DF6E-46BE-4FFA-B0D6-7B80B3A45EA0}" srcOrd="0" destOrd="0" presId="urn:microsoft.com/office/officeart/2005/8/layout/architecture"/>
    <dgm:cxn modelId="{E647EE9E-8C41-4AFC-8B7F-AA7CC8B60037}" type="presParOf" srcId="{A1BFD177-5541-4AEA-88D3-C56E20858FA5}" destId="{C63B0908-B97A-4BB1-B4BA-BFE68AB8CE34}" srcOrd="1" destOrd="0" presId="urn:microsoft.com/office/officeart/2005/8/layout/architecture"/>
    <dgm:cxn modelId="{21E60D6B-8CF9-4063-8DB5-BF4F32EC9364}" type="presParOf" srcId="{EBB53DC9-E312-40BB-9159-C0B4CD6C5B23}" destId="{E9C8B017-9612-41F5-8378-4541E57C20D5}" srcOrd="1" destOrd="0" presId="urn:microsoft.com/office/officeart/2005/8/layout/architecture"/>
    <dgm:cxn modelId="{C5C2E225-373B-4B10-AB3C-482E8128572C}" type="presParOf" srcId="{EBB53DC9-E312-40BB-9159-C0B4CD6C5B23}" destId="{5368C6DE-BB32-4147-91ED-7B2019F8771A}" srcOrd="2" destOrd="0" presId="urn:microsoft.com/office/officeart/2005/8/layout/architecture"/>
    <dgm:cxn modelId="{D7C8A405-D912-4D90-8DBD-9C2BD83FE9F2}" type="presParOf" srcId="{5368C6DE-BB32-4147-91ED-7B2019F8771A}" destId="{04858FD5-ED84-4C9B-9950-7816299B7731}" srcOrd="0" destOrd="0" presId="urn:microsoft.com/office/officeart/2005/8/layout/architecture"/>
    <dgm:cxn modelId="{0A7B6FBB-5EF1-46D5-BEC0-3A4A9691CAEE}" type="presParOf" srcId="{5368C6DE-BB32-4147-91ED-7B2019F8771A}" destId="{779383A0-80EC-44D3-85C1-42FAC5054A16}" srcOrd="1" destOrd="0" presId="urn:microsoft.com/office/officeart/2005/8/layout/architecture"/>
    <dgm:cxn modelId="{1745AD8D-B168-4673-A0D7-74E80EC4B3DC}" type="presParOf" srcId="{EBB53DC9-E312-40BB-9159-C0B4CD6C5B23}" destId="{8AC9857D-9EBB-492F-8EE8-DDE1320F7C9A}" srcOrd="3" destOrd="0" presId="urn:microsoft.com/office/officeart/2005/8/layout/architecture"/>
    <dgm:cxn modelId="{6BBC9582-88C3-42FE-96C2-8B95B55A304E}" type="presParOf" srcId="{EBB53DC9-E312-40BB-9159-C0B4CD6C5B23}" destId="{7A14C48A-724E-45FB-AE28-E4FE8ABD4C4E}" srcOrd="4" destOrd="0" presId="urn:microsoft.com/office/officeart/2005/8/layout/architecture"/>
    <dgm:cxn modelId="{ADB62C24-AB08-4C4A-8290-038F46EF811C}" type="presParOf" srcId="{7A14C48A-724E-45FB-AE28-E4FE8ABD4C4E}" destId="{0CC0734C-6FAE-49E8-A918-38651C06278D}" srcOrd="0" destOrd="0" presId="urn:microsoft.com/office/officeart/2005/8/layout/architecture"/>
    <dgm:cxn modelId="{5CF77C7B-3407-4EA7-92AA-737B0FA24D50}" type="presParOf" srcId="{7A14C48A-724E-45FB-AE28-E4FE8ABD4C4E}" destId="{9CE1B555-E5EA-45E6-BC8A-B5B51CE635AD}" srcOrd="1" destOrd="0" presId="urn:microsoft.com/office/officeart/2005/8/layout/architecture"/>
    <dgm:cxn modelId="{CC6B341D-D7C5-459F-A996-57FF385183FE}" type="presParOf" srcId="{753597B4-F953-4A04-9C3E-B3A36888C7D1}" destId="{47738101-529B-4FF9-82FB-FF27428F0B2A}" srcOrd="1" destOrd="0" presId="urn:microsoft.com/office/officeart/2005/8/layout/architecture"/>
    <dgm:cxn modelId="{0AA8E0D7-6570-4527-8A8A-579037D92238}" type="presParOf" srcId="{753597B4-F953-4A04-9C3E-B3A36888C7D1}" destId="{C732BB39-3227-4171-83F0-6B74AA8A9A54}" srcOrd="2" destOrd="0" presId="urn:microsoft.com/office/officeart/2005/8/layout/architecture"/>
    <dgm:cxn modelId="{7C7A26D2-10B0-45D2-BB4E-8AB2A5A4F44E}" type="presParOf" srcId="{C732BB39-3227-4171-83F0-6B74AA8A9A54}" destId="{33BCF9BC-3CFA-46A0-9BFD-F38068F36DCD}" srcOrd="0" destOrd="0" presId="urn:microsoft.com/office/officeart/2005/8/layout/architecture"/>
    <dgm:cxn modelId="{D2329CFB-D675-4BDD-8C26-BE82334DB678}" type="presParOf" srcId="{C732BB39-3227-4171-83F0-6B74AA8A9A54}" destId="{2A20C6D2-7034-4E07-96DA-6C57BCB943AC}"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AF75CD-14D9-48F4-8F9B-DB91C943D666}" type="doc">
      <dgm:prSet loTypeId="urn:microsoft.com/office/officeart/2005/8/layout/vList4" loCatId="list" qsTypeId="urn:microsoft.com/office/officeart/2005/8/quickstyle/simple1" qsCatId="simple" csTypeId="urn:microsoft.com/office/officeart/2005/8/colors/colorful2" csCatId="colorful"/>
      <dgm:spPr/>
      <dgm:t>
        <a:bodyPr/>
        <a:lstStyle/>
        <a:p>
          <a:endParaRPr lang="en-US"/>
        </a:p>
      </dgm:t>
    </dgm:pt>
    <dgm:pt modelId="{B81600AB-0C0D-4C3B-B3CF-AEEDD5F13543}">
      <dgm:prSet/>
      <dgm:spPr/>
      <dgm:t>
        <a:bodyPr/>
        <a:lstStyle/>
        <a:p>
          <a:pPr rtl="0"/>
          <a:r>
            <a:rPr lang="ms-MY" smtClean="0">
              <a:solidFill>
                <a:schemeClr val="tx1"/>
              </a:solidFill>
              <a:latin typeface="Bernard MT Condensed" pitchFamily="18" charset="0"/>
            </a:rPr>
            <a:t>Para </a:t>
          </a:r>
          <a:r>
            <a:rPr lang="ms-MY" i="1" smtClean="0">
              <a:solidFill>
                <a:schemeClr val="tx1"/>
              </a:solidFill>
              <a:latin typeface="Bernard MT Condensed" pitchFamily="18" charset="0"/>
            </a:rPr>
            <a:t>umara</a:t>
          </a:r>
          <a:r>
            <a:rPr lang="ms-MY" smtClean="0">
              <a:solidFill>
                <a:schemeClr val="tx1"/>
              </a:solidFill>
              <a:latin typeface="Bernard MT Condensed" pitchFamily="18" charset="0"/>
            </a:rPr>
            <a:t> juga perlu melindungi dan menjaga para ulama dengan sebaiknya kerana mereka inilah pewaris-pewaris nabi yang sangat berharga. </a:t>
          </a:r>
          <a:endParaRPr lang="en-US">
            <a:solidFill>
              <a:schemeClr val="tx1"/>
            </a:solidFill>
            <a:latin typeface="Bernard MT Condensed" pitchFamily="18" charset="0"/>
          </a:endParaRPr>
        </a:p>
      </dgm:t>
    </dgm:pt>
    <dgm:pt modelId="{18F1AF9D-7124-4BB0-B37F-A5870EE579ED}" type="parTrans" cxnId="{36E0D69D-70FD-4CC3-BED9-19CCD3BAE0DE}">
      <dgm:prSet/>
      <dgm:spPr/>
      <dgm:t>
        <a:bodyPr/>
        <a:lstStyle/>
        <a:p>
          <a:endParaRPr lang="en-US">
            <a:solidFill>
              <a:schemeClr val="tx1"/>
            </a:solidFill>
            <a:latin typeface="Bernard MT Condensed" pitchFamily="18" charset="0"/>
          </a:endParaRPr>
        </a:p>
      </dgm:t>
    </dgm:pt>
    <dgm:pt modelId="{9F1E3652-37F0-409D-B772-CE723596E239}" type="sibTrans" cxnId="{36E0D69D-70FD-4CC3-BED9-19CCD3BAE0DE}">
      <dgm:prSet/>
      <dgm:spPr/>
      <dgm:t>
        <a:bodyPr/>
        <a:lstStyle/>
        <a:p>
          <a:endParaRPr lang="en-US">
            <a:solidFill>
              <a:schemeClr val="tx1"/>
            </a:solidFill>
            <a:latin typeface="Bernard MT Condensed" pitchFamily="18" charset="0"/>
          </a:endParaRPr>
        </a:p>
      </dgm:t>
    </dgm:pt>
    <dgm:pt modelId="{7A74E866-F165-41C4-85F4-4468AB935661}">
      <dgm:prSet/>
      <dgm:spPr/>
      <dgm:t>
        <a:bodyPr/>
        <a:lstStyle/>
        <a:p>
          <a:pPr rtl="0"/>
          <a:r>
            <a:rPr lang="ms-MY" smtClean="0">
              <a:solidFill>
                <a:schemeClr val="tx1"/>
              </a:solidFill>
              <a:latin typeface="Bernard MT Condensed" pitchFamily="18" charset="0"/>
            </a:rPr>
            <a:t>Institusi kefatwaan, institusi masjid, institusi zakat dan institusi pendidikan Islam juga perlu diperkasakan sebagai medium perpaduan dan survival ummah yang berterusan. </a:t>
          </a:r>
          <a:endParaRPr lang="en-US">
            <a:solidFill>
              <a:schemeClr val="tx1"/>
            </a:solidFill>
            <a:latin typeface="Bernard MT Condensed" pitchFamily="18" charset="0"/>
          </a:endParaRPr>
        </a:p>
      </dgm:t>
    </dgm:pt>
    <dgm:pt modelId="{3CE7E473-EB79-4E5B-8CAE-C841D9CD4508}" type="parTrans" cxnId="{7C608E82-9BF3-4D19-8C8B-316A00E4AC75}">
      <dgm:prSet/>
      <dgm:spPr/>
      <dgm:t>
        <a:bodyPr/>
        <a:lstStyle/>
        <a:p>
          <a:endParaRPr lang="en-US">
            <a:solidFill>
              <a:schemeClr val="tx1"/>
            </a:solidFill>
            <a:latin typeface="Bernard MT Condensed" pitchFamily="18" charset="0"/>
          </a:endParaRPr>
        </a:p>
      </dgm:t>
    </dgm:pt>
    <dgm:pt modelId="{DDCFB2AF-7748-4656-BBE0-5956508DF3D2}" type="sibTrans" cxnId="{7C608E82-9BF3-4D19-8C8B-316A00E4AC75}">
      <dgm:prSet/>
      <dgm:spPr/>
      <dgm:t>
        <a:bodyPr/>
        <a:lstStyle/>
        <a:p>
          <a:endParaRPr lang="en-US">
            <a:solidFill>
              <a:schemeClr val="tx1"/>
            </a:solidFill>
            <a:latin typeface="Bernard MT Condensed" pitchFamily="18" charset="0"/>
          </a:endParaRPr>
        </a:p>
      </dgm:t>
    </dgm:pt>
    <dgm:pt modelId="{62F5EE16-A9C2-452D-8523-E880C1569BDD}">
      <dgm:prSet/>
      <dgm:spPr/>
      <dgm:t>
        <a:bodyPr/>
        <a:lstStyle/>
        <a:p>
          <a:pPr rtl="0"/>
          <a:r>
            <a:rPr lang="ms-MY" smtClean="0">
              <a:solidFill>
                <a:schemeClr val="tx1"/>
              </a:solidFill>
              <a:latin typeface="Bernard MT Condensed" pitchFamily="18" charset="0"/>
            </a:rPr>
            <a:t>Hilangnya ulama itu menunjukkan semakin malapnya cahaya di dunia ini. </a:t>
          </a:r>
          <a:endParaRPr lang="en-US">
            <a:solidFill>
              <a:schemeClr val="tx1"/>
            </a:solidFill>
            <a:latin typeface="Bernard MT Condensed" pitchFamily="18" charset="0"/>
          </a:endParaRPr>
        </a:p>
      </dgm:t>
    </dgm:pt>
    <dgm:pt modelId="{396659ED-55CF-41D0-82DC-985692411C03}" type="parTrans" cxnId="{84F79802-1ED0-4A12-B2F9-E2DDCF8D2745}">
      <dgm:prSet/>
      <dgm:spPr/>
      <dgm:t>
        <a:bodyPr/>
        <a:lstStyle/>
        <a:p>
          <a:endParaRPr lang="en-US">
            <a:solidFill>
              <a:schemeClr val="tx1"/>
            </a:solidFill>
            <a:latin typeface="Bernard MT Condensed" pitchFamily="18" charset="0"/>
          </a:endParaRPr>
        </a:p>
      </dgm:t>
    </dgm:pt>
    <dgm:pt modelId="{1946C489-A57E-4B8A-B466-552A2C6D9414}" type="sibTrans" cxnId="{84F79802-1ED0-4A12-B2F9-E2DDCF8D2745}">
      <dgm:prSet/>
      <dgm:spPr/>
      <dgm:t>
        <a:bodyPr/>
        <a:lstStyle/>
        <a:p>
          <a:endParaRPr lang="en-US">
            <a:solidFill>
              <a:schemeClr val="tx1"/>
            </a:solidFill>
            <a:latin typeface="Bernard MT Condensed" pitchFamily="18" charset="0"/>
          </a:endParaRPr>
        </a:p>
      </dgm:t>
    </dgm:pt>
    <dgm:pt modelId="{E89AB365-0488-46F1-8697-AC8ECBA0B450}" type="pres">
      <dgm:prSet presAssocID="{1FAF75CD-14D9-48F4-8F9B-DB91C943D666}" presName="linear" presStyleCnt="0">
        <dgm:presLayoutVars>
          <dgm:dir/>
          <dgm:resizeHandles val="exact"/>
        </dgm:presLayoutVars>
      </dgm:prSet>
      <dgm:spPr/>
    </dgm:pt>
    <dgm:pt modelId="{8E1B66A7-D775-42EE-9164-674CA3F517B0}" type="pres">
      <dgm:prSet presAssocID="{B81600AB-0C0D-4C3B-B3CF-AEEDD5F13543}" presName="comp" presStyleCnt="0"/>
      <dgm:spPr/>
    </dgm:pt>
    <dgm:pt modelId="{4B83230A-8C9C-46D8-9BF3-6FB11F5676BD}" type="pres">
      <dgm:prSet presAssocID="{B81600AB-0C0D-4C3B-B3CF-AEEDD5F13543}" presName="box" presStyleLbl="node1" presStyleIdx="0" presStyleCnt="3"/>
      <dgm:spPr/>
    </dgm:pt>
    <dgm:pt modelId="{D9A9EDAE-8D44-40E0-BE58-0B7C1197432F}" type="pres">
      <dgm:prSet presAssocID="{B81600AB-0C0D-4C3B-B3CF-AEEDD5F13543}" presName="img" presStyleLbl="fgImgPlace1" presStyleIdx="0" presStyleCnt="3"/>
      <dgm:spPr/>
    </dgm:pt>
    <dgm:pt modelId="{333A65EA-5A52-4F6C-8297-A36FB2EBD5E3}" type="pres">
      <dgm:prSet presAssocID="{B81600AB-0C0D-4C3B-B3CF-AEEDD5F13543}" presName="text" presStyleLbl="node1" presStyleIdx="0" presStyleCnt="3">
        <dgm:presLayoutVars>
          <dgm:bulletEnabled val="1"/>
        </dgm:presLayoutVars>
      </dgm:prSet>
      <dgm:spPr/>
    </dgm:pt>
    <dgm:pt modelId="{CE8B8798-B0D6-4905-B40A-EAC7937C8C4A}" type="pres">
      <dgm:prSet presAssocID="{9F1E3652-37F0-409D-B772-CE723596E239}" presName="spacer" presStyleCnt="0"/>
      <dgm:spPr/>
    </dgm:pt>
    <dgm:pt modelId="{FB673A59-E45B-4282-AEFA-EB348F0A65DF}" type="pres">
      <dgm:prSet presAssocID="{7A74E866-F165-41C4-85F4-4468AB935661}" presName="comp" presStyleCnt="0"/>
      <dgm:spPr/>
    </dgm:pt>
    <dgm:pt modelId="{ECBD99AD-B933-4792-B8A3-5020712452DD}" type="pres">
      <dgm:prSet presAssocID="{7A74E866-F165-41C4-85F4-4468AB935661}" presName="box" presStyleLbl="node1" presStyleIdx="1" presStyleCnt="3"/>
      <dgm:spPr/>
    </dgm:pt>
    <dgm:pt modelId="{739F5A12-4098-49E1-ABC5-07479F1AF9EC}" type="pres">
      <dgm:prSet presAssocID="{7A74E866-F165-41C4-85F4-4468AB935661}" presName="img" presStyleLbl="fgImgPlace1" presStyleIdx="1" presStyleCnt="3"/>
      <dgm:spPr/>
    </dgm:pt>
    <dgm:pt modelId="{B0EA9DCE-5D00-496A-B5AA-C236C5930841}" type="pres">
      <dgm:prSet presAssocID="{7A74E866-F165-41C4-85F4-4468AB935661}" presName="text" presStyleLbl="node1" presStyleIdx="1" presStyleCnt="3">
        <dgm:presLayoutVars>
          <dgm:bulletEnabled val="1"/>
        </dgm:presLayoutVars>
      </dgm:prSet>
      <dgm:spPr/>
    </dgm:pt>
    <dgm:pt modelId="{F34E7228-A94F-4816-917D-53491C20D8A8}" type="pres">
      <dgm:prSet presAssocID="{DDCFB2AF-7748-4656-BBE0-5956508DF3D2}" presName="spacer" presStyleCnt="0"/>
      <dgm:spPr/>
    </dgm:pt>
    <dgm:pt modelId="{45DC20FF-E058-4C33-AD92-5ADE88525F18}" type="pres">
      <dgm:prSet presAssocID="{62F5EE16-A9C2-452D-8523-E880C1569BDD}" presName="comp" presStyleCnt="0"/>
      <dgm:spPr/>
    </dgm:pt>
    <dgm:pt modelId="{C5345127-FCDB-48FA-AA94-9BBB51B91E7F}" type="pres">
      <dgm:prSet presAssocID="{62F5EE16-A9C2-452D-8523-E880C1569BDD}" presName="box" presStyleLbl="node1" presStyleIdx="2" presStyleCnt="3"/>
      <dgm:spPr/>
    </dgm:pt>
    <dgm:pt modelId="{66FDE4CB-627F-4543-B4FD-D5008D154115}" type="pres">
      <dgm:prSet presAssocID="{62F5EE16-A9C2-452D-8523-E880C1569BDD}" presName="img" presStyleLbl="fgImgPlace1" presStyleIdx="2" presStyleCnt="3"/>
      <dgm:spPr/>
    </dgm:pt>
    <dgm:pt modelId="{788CF701-9213-49AD-AFA1-30C24584BCEB}" type="pres">
      <dgm:prSet presAssocID="{62F5EE16-A9C2-452D-8523-E880C1569BDD}" presName="text" presStyleLbl="node1" presStyleIdx="2" presStyleCnt="3">
        <dgm:presLayoutVars>
          <dgm:bulletEnabled val="1"/>
        </dgm:presLayoutVars>
      </dgm:prSet>
      <dgm:spPr/>
    </dgm:pt>
  </dgm:ptLst>
  <dgm:cxnLst>
    <dgm:cxn modelId="{D08AA977-D8AE-408F-88A7-E80EFCD6900E}" type="presOf" srcId="{7A74E866-F165-41C4-85F4-4468AB935661}" destId="{B0EA9DCE-5D00-496A-B5AA-C236C5930841}" srcOrd="1" destOrd="0" presId="urn:microsoft.com/office/officeart/2005/8/layout/vList4"/>
    <dgm:cxn modelId="{7C608E82-9BF3-4D19-8C8B-316A00E4AC75}" srcId="{1FAF75CD-14D9-48F4-8F9B-DB91C943D666}" destId="{7A74E866-F165-41C4-85F4-4468AB935661}" srcOrd="1" destOrd="0" parTransId="{3CE7E473-EB79-4E5B-8CAE-C841D9CD4508}" sibTransId="{DDCFB2AF-7748-4656-BBE0-5956508DF3D2}"/>
    <dgm:cxn modelId="{D5AB6D07-0460-4014-9E9D-227C3475420C}" type="presOf" srcId="{1FAF75CD-14D9-48F4-8F9B-DB91C943D666}" destId="{E89AB365-0488-46F1-8697-AC8ECBA0B450}" srcOrd="0" destOrd="0" presId="urn:microsoft.com/office/officeart/2005/8/layout/vList4"/>
    <dgm:cxn modelId="{84F79802-1ED0-4A12-B2F9-E2DDCF8D2745}" srcId="{1FAF75CD-14D9-48F4-8F9B-DB91C943D666}" destId="{62F5EE16-A9C2-452D-8523-E880C1569BDD}" srcOrd="2" destOrd="0" parTransId="{396659ED-55CF-41D0-82DC-985692411C03}" sibTransId="{1946C489-A57E-4B8A-B466-552A2C6D9414}"/>
    <dgm:cxn modelId="{36E0D69D-70FD-4CC3-BED9-19CCD3BAE0DE}" srcId="{1FAF75CD-14D9-48F4-8F9B-DB91C943D666}" destId="{B81600AB-0C0D-4C3B-B3CF-AEEDD5F13543}" srcOrd="0" destOrd="0" parTransId="{18F1AF9D-7124-4BB0-B37F-A5870EE579ED}" sibTransId="{9F1E3652-37F0-409D-B772-CE723596E239}"/>
    <dgm:cxn modelId="{4F76C695-E7AB-4998-B082-B7D0322876AF}" type="presOf" srcId="{62F5EE16-A9C2-452D-8523-E880C1569BDD}" destId="{C5345127-FCDB-48FA-AA94-9BBB51B91E7F}" srcOrd="0" destOrd="0" presId="urn:microsoft.com/office/officeart/2005/8/layout/vList4"/>
    <dgm:cxn modelId="{8FC2B9F9-4C93-411B-8F27-B264C149D8FA}" type="presOf" srcId="{B81600AB-0C0D-4C3B-B3CF-AEEDD5F13543}" destId="{333A65EA-5A52-4F6C-8297-A36FB2EBD5E3}" srcOrd="1" destOrd="0" presId="urn:microsoft.com/office/officeart/2005/8/layout/vList4"/>
    <dgm:cxn modelId="{E314619D-E9AB-48F8-B392-871AA00E540E}" type="presOf" srcId="{7A74E866-F165-41C4-85F4-4468AB935661}" destId="{ECBD99AD-B933-4792-B8A3-5020712452DD}" srcOrd="0" destOrd="0" presId="urn:microsoft.com/office/officeart/2005/8/layout/vList4"/>
    <dgm:cxn modelId="{EE1F96DD-BFE0-4045-B7CE-D4D0687286E2}" type="presOf" srcId="{62F5EE16-A9C2-452D-8523-E880C1569BDD}" destId="{788CF701-9213-49AD-AFA1-30C24584BCEB}" srcOrd="1" destOrd="0" presId="urn:microsoft.com/office/officeart/2005/8/layout/vList4"/>
    <dgm:cxn modelId="{AEA267D7-F2E7-44CE-9EE7-1039CA1B8F9F}" type="presOf" srcId="{B81600AB-0C0D-4C3B-B3CF-AEEDD5F13543}" destId="{4B83230A-8C9C-46D8-9BF3-6FB11F5676BD}" srcOrd="0" destOrd="0" presId="urn:microsoft.com/office/officeart/2005/8/layout/vList4"/>
    <dgm:cxn modelId="{18797F88-B916-4537-AB9B-12E423E3CF1B}" type="presParOf" srcId="{E89AB365-0488-46F1-8697-AC8ECBA0B450}" destId="{8E1B66A7-D775-42EE-9164-674CA3F517B0}" srcOrd="0" destOrd="0" presId="urn:microsoft.com/office/officeart/2005/8/layout/vList4"/>
    <dgm:cxn modelId="{30CD07F0-D051-4F0E-A0BB-E17E4EFE0583}" type="presParOf" srcId="{8E1B66A7-D775-42EE-9164-674CA3F517B0}" destId="{4B83230A-8C9C-46D8-9BF3-6FB11F5676BD}" srcOrd="0" destOrd="0" presId="urn:microsoft.com/office/officeart/2005/8/layout/vList4"/>
    <dgm:cxn modelId="{1E040894-5CFC-48B9-915A-F1BFC1986936}" type="presParOf" srcId="{8E1B66A7-D775-42EE-9164-674CA3F517B0}" destId="{D9A9EDAE-8D44-40E0-BE58-0B7C1197432F}" srcOrd="1" destOrd="0" presId="urn:microsoft.com/office/officeart/2005/8/layout/vList4"/>
    <dgm:cxn modelId="{CD5E4ADA-8692-4178-AB1E-35535A8B7A2F}" type="presParOf" srcId="{8E1B66A7-D775-42EE-9164-674CA3F517B0}" destId="{333A65EA-5A52-4F6C-8297-A36FB2EBD5E3}" srcOrd="2" destOrd="0" presId="urn:microsoft.com/office/officeart/2005/8/layout/vList4"/>
    <dgm:cxn modelId="{DC5E7DA2-9880-415B-B036-8D311028774E}" type="presParOf" srcId="{E89AB365-0488-46F1-8697-AC8ECBA0B450}" destId="{CE8B8798-B0D6-4905-B40A-EAC7937C8C4A}" srcOrd="1" destOrd="0" presId="urn:microsoft.com/office/officeart/2005/8/layout/vList4"/>
    <dgm:cxn modelId="{7C0DB5AC-BB19-4787-82BB-251EBFAABDCE}" type="presParOf" srcId="{E89AB365-0488-46F1-8697-AC8ECBA0B450}" destId="{FB673A59-E45B-4282-AEFA-EB348F0A65DF}" srcOrd="2" destOrd="0" presId="urn:microsoft.com/office/officeart/2005/8/layout/vList4"/>
    <dgm:cxn modelId="{65266CCE-5FE8-46F1-9C39-06E068B793A4}" type="presParOf" srcId="{FB673A59-E45B-4282-AEFA-EB348F0A65DF}" destId="{ECBD99AD-B933-4792-B8A3-5020712452DD}" srcOrd="0" destOrd="0" presId="urn:microsoft.com/office/officeart/2005/8/layout/vList4"/>
    <dgm:cxn modelId="{63BAB65B-75E6-4B95-AA4E-AEFB88BFC9BF}" type="presParOf" srcId="{FB673A59-E45B-4282-AEFA-EB348F0A65DF}" destId="{739F5A12-4098-49E1-ABC5-07479F1AF9EC}" srcOrd="1" destOrd="0" presId="urn:microsoft.com/office/officeart/2005/8/layout/vList4"/>
    <dgm:cxn modelId="{9BED329C-40C9-46D7-B88E-917843120FBE}" type="presParOf" srcId="{FB673A59-E45B-4282-AEFA-EB348F0A65DF}" destId="{B0EA9DCE-5D00-496A-B5AA-C236C5930841}" srcOrd="2" destOrd="0" presId="urn:microsoft.com/office/officeart/2005/8/layout/vList4"/>
    <dgm:cxn modelId="{2F200FB9-40CD-420E-87DF-3D4E0C54CE84}" type="presParOf" srcId="{E89AB365-0488-46F1-8697-AC8ECBA0B450}" destId="{F34E7228-A94F-4816-917D-53491C20D8A8}" srcOrd="3" destOrd="0" presId="urn:microsoft.com/office/officeart/2005/8/layout/vList4"/>
    <dgm:cxn modelId="{89277C86-C0B1-4073-A56E-B561FF05F494}" type="presParOf" srcId="{E89AB365-0488-46F1-8697-AC8ECBA0B450}" destId="{45DC20FF-E058-4C33-AD92-5ADE88525F18}" srcOrd="4" destOrd="0" presId="urn:microsoft.com/office/officeart/2005/8/layout/vList4"/>
    <dgm:cxn modelId="{82805306-C70D-407A-99A4-5351203C03ED}" type="presParOf" srcId="{45DC20FF-E058-4C33-AD92-5ADE88525F18}" destId="{C5345127-FCDB-48FA-AA94-9BBB51B91E7F}" srcOrd="0" destOrd="0" presId="urn:microsoft.com/office/officeart/2005/8/layout/vList4"/>
    <dgm:cxn modelId="{D9143767-66A4-4925-B499-B432C1E3C95D}" type="presParOf" srcId="{45DC20FF-E058-4C33-AD92-5ADE88525F18}" destId="{66FDE4CB-627F-4543-B4FD-D5008D154115}" srcOrd="1" destOrd="0" presId="urn:microsoft.com/office/officeart/2005/8/layout/vList4"/>
    <dgm:cxn modelId="{D6C14651-1189-48CF-8CA0-4517C53E7498}" type="presParOf" srcId="{45DC20FF-E058-4C33-AD92-5ADE88525F18}" destId="{788CF701-9213-49AD-AFA1-30C24584BCE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C7BEC-2A07-4C00-9AB2-7202D0363D66}" type="doc">
      <dgm:prSet loTypeId="urn:microsoft.com/office/officeart/2005/8/layout/target2" loCatId="relationship" qsTypeId="urn:microsoft.com/office/officeart/2005/8/quickstyle/simple1" qsCatId="simple" csTypeId="urn:microsoft.com/office/officeart/2005/8/colors/colorful2" csCatId="colorful" phldr="1"/>
      <dgm:spPr/>
      <dgm:t>
        <a:bodyPr/>
        <a:lstStyle/>
        <a:p>
          <a:endParaRPr lang="en-US"/>
        </a:p>
      </dgm:t>
    </dgm:pt>
    <dgm:pt modelId="{EB53D2D8-A4F3-4D26-82B4-2CB9847A840D}">
      <dgm:prSet/>
      <dgm:spPr>
        <a:solidFill>
          <a:srgbClr val="92D050"/>
        </a:solidFill>
      </dgm:spPr>
      <dgm:t>
        <a:bodyPr/>
        <a:lstStyle/>
        <a:p>
          <a:pPr algn="ctr" rtl="0"/>
          <a:r>
            <a:rPr lang="ms-MY" dirty="0" smtClean="0">
              <a:solidFill>
                <a:schemeClr val="tx1"/>
              </a:solidFill>
              <a:latin typeface="Berlin Sans FB" pitchFamily="34" charset="0"/>
            </a:rPr>
            <a:t>Ulama: </a:t>
          </a:r>
          <a:endParaRPr lang="en-US" dirty="0">
            <a:solidFill>
              <a:schemeClr val="tx1"/>
            </a:solidFill>
            <a:latin typeface="Berlin Sans FB" pitchFamily="34" charset="0"/>
          </a:endParaRPr>
        </a:p>
      </dgm:t>
    </dgm:pt>
    <dgm:pt modelId="{194E5C61-CA96-4D56-A172-EFA52A5453DE}" type="parTrans" cxnId="{236A50D1-389F-442F-B1A9-C4EAFC9C10BF}">
      <dgm:prSet/>
      <dgm:spPr/>
      <dgm:t>
        <a:bodyPr/>
        <a:lstStyle/>
        <a:p>
          <a:endParaRPr lang="en-US">
            <a:solidFill>
              <a:schemeClr val="tx1"/>
            </a:solidFill>
            <a:latin typeface="Berlin Sans FB" pitchFamily="34" charset="0"/>
          </a:endParaRPr>
        </a:p>
      </dgm:t>
    </dgm:pt>
    <dgm:pt modelId="{17091573-8C02-4D4E-8D21-C38B348AA428}" type="sibTrans" cxnId="{236A50D1-389F-442F-B1A9-C4EAFC9C10BF}">
      <dgm:prSet/>
      <dgm:spPr/>
      <dgm:t>
        <a:bodyPr/>
        <a:lstStyle/>
        <a:p>
          <a:endParaRPr lang="en-US">
            <a:solidFill>
              <a:schemeClr val="tx1"/>
            </a:solidFill>
            <a:latin typeface="Berlin Sans FB" pitchFamily="34" charset="0"/>
          </a:endParaRPr>
        </a:p>
      </dgm:t>
    </dgm:pt>
    <dgm:pt modelId="{A61768CA-4CC3-418B-BCEB-B751286486EF}">
      <dgm:prSet/>
      <dgm:spPr>
        <a:solidFill>
          <a:schemeClr val="accent6">
            <a:lumMod val="75000"/>
          </a:schemeClr>
        </a:solidFill>
      </dgm:spPr>
      <dgm:t>
        <a:bodyPr/>
        <a:lstStyle/>
        <a:p>
          <a:pPr algn="ctr" rtl="0"/>
          <a:r>
            <a:rPr lang="ms-MY" dirty="0" smtClean="0">
              <a:solidFill>
                <a:srgbClr val="FFFF00"/>
              </a:solidFill>
              <a:latin typeface="Berlin Sans FB" pitchFamily="34" charset="0"/>
            </a:rPr>
            <a:t>pewaris para nabi </a:t>
          </a:r>
          <a:endParaRPr lang="en-US" dirty="0">
            <a:solidFill>
              <a:srgbClr val="FFFF00"/>
            </a:solidFill>
            <a:latin typeface="Berlin Sans FB" pitchFamily="34" charset="0"/>
          </a:endParaRPr>
        </a:p>
      </dgm:t>
    </dgm:pt>
    <dgm:pt modelId="{FF839958-9FFB-4FBE-BA54-B320275E61ED}" type="parTrans" cxnId="{E7D66A48-19C2-475D-BA67-2CF9D71B4502}">
      <dgm:prSet/>
      <dgm:spPr/>
      <dgm:t>
        <a:bodyPr/>
        <a:lstStyle/>
        <a:p>
          <a:endParaRPr lang="en-US">
            <a:solidFill>
              <a:schemeClr val="tx1"/>
            </a:solidFill>
            <a:latin typeface="Berlin Sans FB" pitchFamily="34" charset="0"/>
          </a:endParaRPr>
        </a:p>
      </dgm:t>
    </dgm:pt>
    <dgm:pt modelId="{E5339B39-5C73-4E3F-853B-897F16323013}" type="sibTrans" cxnId="{E7D66A48-19C2-475D-BA67-2CF9D71B4502}">
      <dgm:prSet/>
      <dgm:spPr/>
      <dgm:t>
        <a:bodyPr/>
        <a:lstStyle/>
        <a:p>
          <a:endParaRPr lang="en-US">
            <a:solidFill>
              <a:schemeClr val="tx1"/>
            </a:solidFill>
            <a:latin typeface="Berlin Sans FB" pitchFamily="34" charset="0"/>
          </a:endParaRPr>
        </a:p>
      </dgm:t>
    </dgm:pt>
    <dgm:pt modelId="{D933D9DA-B5D7-4D32-B75A-BD39A5D7D657}">
      <dgm:prSet/>
      <dgm:spPr/>
      <dgm:t>
        <a:bodyPr/>
        <a:lstStyle/>
        <a:p>
          <a:pPr algn="ctr" rtl="0"/>
          <a:r>
            <a:rPr lang="ms-MY" dirty="0" smtClean="0">
              <a:solidFill>
                <a:schemeClr val="tx1"/>
              </a:solidFill>
              <a:latin typeface="Berlin Sans FB" pitchFamily="34" charset="0"/>
            </a:rPr>
            <a:t>penyambung tugas Rasulullah SAW: </a:t>
          </a:r>
        </a:p>
        <a:p>
          <a:pPr algn="ctr" rtl="0"/>
          <a:r>
            <a:rPr lang="ms-MY" dirty="0" smtClean="0">
              <a:solidFill>
                <a:srgbClr val="FF00FF"/>
              </a:solidFill>
              <a:latin typeface="Berlin Sans FB" pitchFamily="34" charset="0"/>
            </a:rPr>
            <a:t>menyampaikan dakwah</a:t>
          </a:r>
        </a:p>
        <a:p>
          <a:pPr algn="ctr" rtl="0"/>
          <a:r>
            <a:rPr lang="ms-MY" dirty="0" smtClean="0">
              <a:solidFill>
                <a:schemeClr val="tx1"/>
              </a:solidFill>
              <a:latin typeface="Berlin Sans FB" pitchFamily="34" charset="0"/>
            </a:rPr>
            <a:t> peringatan</a:t>
          </a:r>
        </a:p>
        <a:p>
          <a:pPr algn="ctr" rtl="0"/>
          <a:r>
            <a:rPr lang="ms-MY" dirty="0" smtClean="0">
              <a:solidFill>
                <a:srgbClr val="0099FF"/>
              </a:solidFill>
              <a:latin typeface="Berlin Sans FB" pitchFamily="34" charset="0"/>
            </a:rPr>
            <a:t>khabar baik dan khabar buruk </a:t>
          </a:r>
        </a:p>
        <a:p>
          <a:pPr algn="ctr" rtl="0"/>
          <a:r>
            <a:rPr lang="ms-MY" u="sng" dirty="0" smtClean="0">
              <a:solidFill>
                <a:schemeClr val="tx1"/>
              </a:solidFill>
              <a:latin typeface="Berlin Sans FB" pitchFamily="34" charset="0"/>
            </a:rPr>
            <a:t>kepada seluruh umat manusia. </a:t>
          </a:r>
          <a:endParaRPr lang="en-US" u="sng" dirty="0">
            <a:solidFill>
              <a:schemeClr val="tx1"/>
            </a:solidFill>
            <a:latin typeface="Berlin Sans FB" pitchFamily="34" charset="0"/>
          </a:endParaRPr>
        </a:p>
      </dgm:t>
    </dgm:pt>
    <dgm:pt modelId="{A451F2C1-A2C0-42B3-B99C-7B09B3DD34C9}" type="parTrans" cxnId="{A874ADBE-95D0-4673-99D6-E33B68DDA53A}">
      <dgm:prSet/>
      <dgm:spPr/>
      <dgm:t>
        <a:bodyPr/>
        <a:lstStyle/>
        <a:p>
          <a:endParaRPr lang="en-US">
            <a:solidFill>
              <a:schemeClr val="tx1"/>
            </a:solidFill>
            <a:latin typeface="Berlin Sans FB" pitchFamily="34" charset="0"/>
          </a:endParaRPr>
        </a:p>
      </dgm:t>
    </dgm:pt>
    <dgm:pt modelId="{D16AF26E-A5E9-4D43-896F-3CC71564EE27}" type="sibTrans" cxnId="{A874ADBE-95D0-4673-99D6-E33B68DDA53A}">
      <dgm:prSet/>
      <dgm:spPr/>
      <dgm:t>
        <a:bodyPr/>
        <a:lstStyle/>
        <a:p>
          <a:endParaRPr lang="en-US">
            <a:solidFill>
              <a:schemeClr val="tx1"/>
            </a:solidFill>
            <a:latin typeface="Berlin Sans FB" pitchFamily="34" charset="0"/>
          </a:endParaRPr>
        </a:p>
      </dgm:t>
    </dgm:pt>
    <dgm:pt modelId="{654E84ED-FFAD-486C-BBB1-3F5B044C360A}" type="pres">
      <dgm:prSet presAssocID="{7BCC7BEC-2A07-4C00-9AB2-7202D0363D66}" presName="Name0" presStyleCnt="0">
        <dgm:presLayoutVars>
          <dgm:chMax val="3"/>
          <dgm:chPref val="1"/>
          <dgm:dir/>
          <dgm:animLvl val="lvl"/>
          <dgm:resizeHandles/>
        </dgm:presLayoutVars>
      </dgm:prSet>
      <dgm:spPr/>
    </dgm:pt>
    <dgm:pt modelId="{2F098BD2-C89E-448C-BEA4-D83F4BECF5DA}" type="pres">
      <dgm:prSet presAssocID="{7BCC7BEC-2A07-4C00-9AB2-7202D0363D66}" presName="outerBox" presStyleCnt="0"/>
      <dgm:spPr/>
    </dgm:pt>
    <dgm:pt modelId="{3085A156-2EBC-46BD-870F-573F07931560}" type="pres">
      <dgm:prSet presAssocID="{7BCC7BEC-2A07-4C00-9AB2-7202D0363D66}" presName="outerBoxParent" presStyleLbl="node1" presStyleIdx="0" presStyleCnt="3"/>
      <dgm:spPr/>
    </dgm:pt>
    <dgm:pt modelId="{04F256B4-A61B-461F-AC86-3FF526D4AADF}" type="pres">
      <dgm:prSet presAssocID="{7BCC7BEC-2A07-4C00-9AB2-7202D0363D66}" presName="outerBoxChildren" presStyleCnt="0"/>
      <dgm:spPr/>
    </dgm:pt>
    <dgm:pt modelId="{A85FA805-9093-4383-ADBB-718910FED63C}" type="pres">
      <dgm:prSet presAssocID="{7BCC7BEC-2A07-4C00-9AB2-7202D0363D66}" presName="middleBox" presStyleCnt="0"/>
      <dgm:spPr/>
    </dgm:pt>
    <dgm:pt modelId="{FD56DC7E-2ECE-4B69-A025-043AE5D176AE}" type="pres">
      <dgm:prSet presAssocID="{7BCC7BEC-2A07-4C00-9AB2-7202D0363D66}" presName="middleBoxParent" presStyleLbl="node1" presStyleIdx="1" presStyleCnt="3" custLinFactNeighborX="1162" custLinFactNeighborY="-13870"/>
      <dgm:spPr/>
    </dgm:pt>
    <dgm:pt modelId="{24E91548-9A80-487E-96EF-083C744F138F}" type="pres">
      <dgm:prSet presAssocID="{7BCC7BEC-2A07-4C00-9AB2-7202D0363D66}" presName="middleBoxChildren" presStyleCnt="0"/>
      <dgm:spPr/>
    </dgm:pt>
    <dgm:pt modelId="{DA3DE5B6-3A37-4F67-BAC8-947D5C461E9A}" type="pres">
      <dgm:prSet presAssocID="{7BCC7BEC-2A07-4C00-9AB2-7202D0363D66}" presName="centerBox" presStyleCnt="0"/>
      <dgm:spPr/>
    </dgm:pt>
    <dgm:pt modelId="{9626C69A-6FB1-468C-AA73-D4587AF66334}" type="pres">
      <dgm:prSet presAssocID="{7BCC7BEC-2A07-4C00-9AB2-7202D0363D66}" presName="centerBoxParent" presStyleLbl="node1" presStyleIdx="2" presStyleCnt="3" custScaleY="122222" custLinFactNeighborX="1451" custLinFactNeighborY="-44753"/>
      <dgm:spPr/>
      <dgm:t>
        <a:bodyPr/>
        <a:lstStyle/>
        <a:p>
          <a:endParaRPr lang="en-US"/>
        </a:p>
      </dgm:t>
    </dgm:pt>
  </dgm:ptLst>
  <dgm:cxnLst>
    <dgm:cxn modelId="{E7D66A48-19C2-475D-BA67-2CF9D71B4502}" srcId="{7BCC7BEC-2A07-4C00-9AB2-7202D0363D66}" destId="{A61768CA-4CC3-418B-BCEB-B751286486EF}" srcOrd="1" destOrd="0" parTransId="{FF839958-9FFB-4FBE-BA54-B320275E61ED}" sibTransId="{E5339B39-5C73-4E3F-853B-897F16323013}"/>
    <dgm:cxn modelId="{F68CFBD0-29E7-42E2-8847-2D2F296E70AB}" type="presOf" srcId="{A61768CA-4CC3-418B-BCEB-B751286486EF}" destId="{FD56DC7E-2ECE-4B69-A025-043AE5D176AE}" srcOrd="0" destOrd="0" presId="urn:microsoft.com/office/officeart/2005/8/layout/target2"/>
    <dgm:cxn modelId="{BCB69CA4-4581-4DC9-931A-E978301EAB7A}" type="presOf" srcId="{EB53D2D8-A4F3-4D26-82B4-2CB9847A840D}" destId="{3085A156-2EBC-46BD-870F-573F07931560}" srcOrd="0" destOrd="0" presId="urn:microsoft.com/office/officeart/2005/8/layout/target2"/>
    <dgm:cxn modelId="{89FEACFD-137B-4B73-8323-A1C00764F46D}" type="presOf" srcId="{D933D9DA-B5D7-4D32-B75A-BD39A5D7D657}" destId="{9626C69A-6FB1-468C-AA73-D4587AF66334}" srcOrd="0" destOrd="0" presId="urn:microsoft.com/office/officeart/2005/8/layout/target2"/>
    <dgm:cxn modelId="{A874ADBE-95D0-4673-99D6-E33B68DDA53A}" srcId="{7BCC7BEC-2A07-4C00-9AB2-7202D0363D66}" destId="{D933D9DA-B5D7-4D32-B75A-BD39A5D7D657}" srcOrd="2" destOrd="0" parTransId="{A451F2C1-A2C0-42B3-B99C-7B09B3DD34C9}" sibTransId="{D16AF26E-A5E9-4D43-896F-3CC71564EE27}"/>
    <dgm:cxn modelId="{3248ED59-DD7A-471E-B9AD-D1D3C2ABE29C}" type="presOf" srcId="{7BCC7BEC-2A07-4C00-9AB2-7202D0363D66}" destId="{654E84ED-FFAD-486C-BBB1-3F5B044C360A}" srcOrd="0" destOrd="0" presId="urn:microsoft.com/office/officeart/2005/8/layout/target2"/>
    <dgm:cxn modelId="{236A50D1-389F-442F-B1A9-C4EAFC9C10BF}" srcId="{7BCC7BEC-2A07-4C00-9AB2-7202D0363D66}" destId="{EB53D2D8-A4F3-4D26-82B4-2CB9847A840D}" srcOrd="0" destOrd="0" parTransId="{194E5C61-CA96-4D56-A172-EFA52A5453DE}" sibTransId="{17091573-8C02-4D4E-8D21-C38B348AA428}"/>
    <dgm:cxn modelId="{BF65B3C6-3F0B-4433-933D-029FD8D8E2E2}" type="presParOf" srcId="{654E84ED-FFAD-486C-BBB1-3F5B044C360A}" destId="{2F098BD2-C89E-448C-BEA4-D83F4BECF5DA}" srcOrd="0" destOrd="0" presId="urn:microsoft.com/office/officeart/2005/8/layout/target2"/>
    <dgm:cxn modelId="{F090453E-0CB5-4B86-9F29-38ACD2180E25}" type="presParOf" srcId="{2F098BD2-C89E-448C-BEA4-D83F4BECF5DA}" destId="{3085A156-2EBC-46BD-870F-573F07931560}" srcOrd="0" destOrd="0" presId="urn:microsoft.com/office/officeart/2005/8/layout/target2"/>
    <dgm:cxn modelId="{DA42D46C-780D-42F2-82D5-CE4B22324BC7}" type="presParOf" srcId="{2F098BD2-C89E-448C-BEA4-D83F4BECF5DA}" destId="{04F256B4-A61B-461F-AC86-3FF526D4AADF}" srcOrd="1" destOrd="0" presId="urn:microsoft.com/office/officeart/2005/8/layout/target2"/>
    <dgm:cxn modelId="{E167FDC0-C2B3-48F7-9874-CDC7748E6D65}" type="presParOf" srcId="{654E84ED-FFAD-486C-BBB1-3F5B044C360A}" destId="{A85FA805-9093-4383-ADBB-718910FED63C}" srcOrd="1" destOrd="0" presId="urn:microsoft.com/office/officeart/2005/8/layout/target2"/>
    <dgm:cxn modelId="{9C386EC2-2A96-430A-BED4-BEDCC825CE41}" type="presParOf" srcId="{A85FA805-9093-4383-ADBB-718910FED63C}" destId="{FD56DC7E-2ECE-4B69-A025-043AE5D176AE}" srcOrd="0" destOrd="0" presId="urn:microsoft.com/office/officeart/2005/8/layout/target2"/>
    <dgm:cxn modelId="{CFCF6437-3ED2-4698-BA4F-813990DA99EC}" type="presParOf" srcId="{A85FA805-9093-4383-ADBB-718910FED63C}" destId="{24E91548-9A80-487E-96EF-083C744F138F}" srcOrd="1" destOrd="0" presId="urn:microsoft.com/office/officeart/2005/8/layout/target2"/>
    <dgm:cxn modelId="{61545DA4-34E3-44D6-9B88-28A3EEF2C201}" type="presParOf" srcId="{654E84ED-FFAD-486C-BBB1-3F5B044C360A}" destId="{DA3DE5B6-3A37-4F67-BAC8-947D5C461E9A}" srcOrd="2" destOrd="0" presId="urn:microsoft.com/office/officeart/2005/8/layout/target2"/>
    <dgm:cxn modelId="{260F677D-43E6-4465-A0C2-CBB32295B6E8}" type="presParOf" srcId="{DA3DE5B6-3A37-4F67-BAC8-947D5C461E9A}" destId="{9626C69A-6FB1-468C-AA73-D4587AF66334}"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84195DC-8D70-467F-9150-BB719D640E04}"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US"/>
        </a:p>
      </dgm:t>
    </dgm:pt>
    <dgm:pt modelId="{00EDEDC3-D0F9-4871-9040-ACB350B0DD4B}">
      <dgm:prSet custT="1"/>
      <dgm:spPr/>
      <dgm:t>
        <a:bodyPr/>
        <a:lstStyle/>
        <a:p>
          <a:pPr rtl="0"/>
          <a:r>
            <a:rPr lang="ms-MY" sz="2400" dirty="0" smtClean="0">
              <a:solidFill>
                <a:srgbClr val="FFFF00"/>
              </a:solidFill>
              <a:latin typeface="Bernard MT Condensed" pitchFamily="18" charset="0"/>
            </a:rPr>
            <a:t>Setelah kewafatan Rasulullah SAW, maka tiada lagi nabi dan rasul selepas itu kerana Rasulullah SAW merupakan rasul dan nabi terakhir yang diutuskan oleh Allah SWT. </a:t>
          </a:r>
          <a:endParaRPr lang="en-US" sz="2400" dirty="0">
            <a:solidFill>
              <a:srgbClr val="FFFF00"/>
            </a:solidFill>
            <a:latin typeface="Bernard MT Condensed" pitchFamily="18" charset="0"/>
          </a:endParaRPr>
        </a:p>
      </dgm:t>
    </dgm:pt>
    <dgm:pt modelId="{150D72D1-C233-4271-AFCD-8FA167C599CD}" type="parTrans" cxnId="{DDF883F0-3A69-457F-A74F-0A5B1CAB0B7D}">
      <dgm:prSet/>
      <dgm:spPr/>
      <dgm:t>
        <a:bodyPr/>
        <a:lstStyle/>
        <a:p>
          <a:endParaRPr lang="en-US" sz="2400">
            <a:latin typeface="Bernard MT Condensed" pitchFamily="18" charset="0"/>
          </a:endParaRPr>
        </a:p>
      </dgm:t>
    </dgm:pt>
    <dgm:pt modelId="{26BF1CA6-BE57-455A-BDB1-AA591BB36A18}" type="sibTrans" cxnId="{DDF883F0-3A69-457F-A74F-0A5B1CAB0B7D}">
      <dgm:prSet/>
      <dgm:spPr/>
      <dgm:t>
        <a:bodyPr/>
        <a:lstStyle/>
        <a:p>
          <a:endParaRPr lang="en-US" sz="2400">
            <a:latin typeface="Bernard MT Condensed" pitchFamily="18" charset="0"/>
          </a:endParaRPr>
        </a:p>
      </dgm:t>
    </dgm:pt>
    <dgm:pt modelId="{5F06B13D-5115-4262-8607-DEC24BC7BDC1}">
      <dgm:prSet custT="1"/>
      <dgm:spPr/>
      <dgm:t>
        <a:bodyPr/>
        <a:lstStyle/>
        <a:p>
          <a:pPr rtl="0"/>
          <a:r>
            <a:rPr lang="ms-MY" sz="2400" dirty="0" smtClean="0">
              <a:solidFill>
                <a:srgbClr val="0070C0"/>
              </a:solidFill>
              <a:latin typeface="Bernard MT Condensed" pitchFamily="18" charset="0"/>
            </a:rPr>
            <a:t>Islam menyanjung tinggi ilmu pengetahuan serta memuliakan ulama. </a:t>
          </a:r>
          <a:endParaRPr lang="en-US" sz="2400" dirty="0">
            <a:solidFill>
              <a:srgbClr val="0070C0"/>
            </a:solidFill>
            <a:latin typeface="Bernard MT Condensed" pitchFamily="18" charset="0"/>
          </a:endParaRPr>
        </a:p>
      </dgm:t>
    </dgm:pt>
    <dgm:pt modelId="{7BF8926F-6D80-4FBD-AB76-7EC9786CFAE9}" type="parTrans" cxnId="{3EB729F8-A6C6-41FC-803E-8151F1FE3641}">
      <dgm:prSet/>
      <dgm:spPr/>
      <dgm:t>
        <a:bodyPr/>
        <a:lstStyle/>
        <a:p>
          <a:endParaRPr lang="en-US" sz="2400">
            <a:latin typeface="Bernard MT Condensed" pitchFamily="18" charset="0"/>
          </a:endParaRPr>
        </a:p>
      </dgm:t>
    </dgm:pt>
    <dgm:pt modelId="{D8323C16-4640-4A57-8C03-45FC0415EB51}" type="sibTrans" cxnId="{3EB729F8-A6C6-41FC-803E-8151F1FE3641}">
      <dgm:prSet/>
      <dgm:spPr/>
      <dgm:t>
        <a:bodyPr/>
        <a:lstStyle/>
        <a:p>
          <a:endParaRPr lang="en-US" sz="2400">
            <a:latin typeface="Bernard MT Condensed" pitchFamily="18" charset="0"/>
          </a:endParaRPr>
        </a:p>
      </dgm:t>
    </dgm:pt>
    <dgm:pt modelId="{13C06ECA-3865-4DD3-B0AC-86A6373C5423}">
      <dgm:prSet custT="1"/>
      <dgm:spPr/>
      <dgm:t>
        <a:bodyPr/>
        <a:lstStyle/>
        <a:p>
          <a:pPr rtl="0"/>
          <a:r>
            <a:rPr lang="ms-MY" sz="2400" dirty="0" smtClean="0">
              <a:solidFill>
                <a:srgbClr val="FF00FF"/>
              </a:solidFill>
              <a:latin typeface="Bernard MT Condensed" pitchFamily="18" charset="0"/>
            </a:rPr>
            <a:t>Allah SWT mengangkat tinggi martabat ilmu dan ahlinya di sisi-Nya. </a:t>
          </a:r>
          <a:endParaRPr lang="en-US" sz="2400" dirty="0">
            <a:solidFill>
              <a:srgbClr val="FF00FF"/>
            </a:solidFill>
            <a:latin typeface="Bernard MT Condensed" pitchFamily="18" charset="0"/>
          </a:endParaRPr>
        </a:p>
      </dgm:t>
    </dgm:pt>
    <dgm:pt modelId="{75231615-D1EA-4764-8ED0-3AF7130D00FC}" type="parTrans" cxnId="{96F70F22-8647-4C60-9A77-24566A66E711}">
      <dgm:prSet/>
      <dgm:spPr/>
      <dgm:t>
        <a:bodyPr/>
        <a:lstStyle/>
        <a:p>
          <a:endParaRPr lang="en-US" sz="2400">
            <a:latin typeface="Bernard MT Condensed" pitchFamily="18" charset="0"/>
          </a:endParaRPr>
        </a:p>
      </dgm:t>
    </dgm:pt>
    <dgm:pt modelId="{05DAB6A7-EBCF-4300-9BD7-6E701BEEB6FB}" type="sibTrans" cxnId="{96F70F22-8647-4C60-9A77-24566A66E711}">
      <dgm:prSet/>
      <dgm:spPr/>
      <dgm:t>
        <a:bodyPr/>
        <a:lstStyle/>
        <a:p>
          <a:endParaRPr lang="en-US" sz="2400">
            <a:latin typeface="Bernard MT Condensed" pitchFamily="18" charset="0"/>
          </a:endParaRPr>
        </a:p>
      </dgm:t>
    </dgm:pt>
    <dgm:pt modelId="{B713CB4D-1287-4423-A170-9CF5B5497E91}" type="pres">
      <dgm:prSet presAssocID="{884195DC-8D70-467F-9150-BB719D640E04}" presName="Name0" presStyleCnt="0">
        <dgm:presLayoutVars>
          <dgm:dir/>
          <dgm:animLvl val="lvl"/>
          <dgm:resizeHandles val="exact"/>
        </dgm:presLayoutVars>
      </dgm:prSet>
      <dgm:spPr/>
    </dgm:pt>
    <dgm:pt modelId="{63E4FB4B-18F3-4607-B56F-14F12D5338CE}" type="pres">
      <dgm:prSet presAssocID="{13C06ECA-3865-4DD3-B0AC-86A6373C5423}" presName="boxAndChildren" presStyleCnt="0"/>
      <dgm:spPr/>
    </dgm:pt>
    <dgm:pt modelId="{62AE1ED0-7CC4-4281-8F76-E83B3222DA52}" type="pres">
      <dgm:prSet presAssocID="{13C06ECA-3865-4DD3-B0AC-86A6373C5423}" presName="parentTextBox" presStyleLbl="node1" presStyleIdx="0" presStyleCnt="3"/>
      <dgm:spPr/>
    </dgm:pt>
    <dgm:pt modelId="{D2D2ABFD-3FE0-4F54-BE01-13C75A7F0E92}" type="pres">
      <dgm:prSet presAssocID="{D8323C16-4640-4A57-8C03-45FC0415EB51}" presName="sp" presStyleCnt="0"/>
      <dgm:spPr/>
    </dgm:pt>
    <dgm:pt modelId="{28C091A5-3CB9-4B5C-890E-039B2250E120}" type="pres">
      <dgm:prSet presAssocID="{5F06B13D-5115-4262-8607-DEC24BC7BDC1}" presName="arrowAndChildren" presStyleCnt="0"/>
      <dgm:spPr/>
    </dgm:pt>
    <dgm:pt modelId="{DC8CA6A1-6C76-49CE-9F49-BE8E441E01B7}" type="pres">
      <dgm:prSet presAssocID="{5F06B13D-5115-4262-8607-DEC24BC7BDC1}" presName="parentTextArrow" presStyleLbl="node1" presStyleIdx="1" presStyleCnt="3"/>
      <dgm:spPr/>
    </dgm:pt>
    <dgm:pt modelId="{6DD804A6-0311-4BE5-9837-B74AE212EEE9}" type="pres">
      <dgm:prSet presAssocID="{26BF1CA6-BE57-455A-BDB1-AA591BB36A18}" presName="sp" presStyleCnt="0"/>
      <dgm:spPr/>
    </dgm:pt>
    <dgm:pt modelId="{D465BDDE-E077-4CC1-8D2B-BB56CFC3F884}" type="pres">
      <dgm:prSet presAssocID="{00EDEDC3-D0F9-4871-9040-ACB350B0DD4B}" presName="arrowAndChildren" presStyleCnt="0"/>
      <dgm:spPr/>
    </dgm:pt>
    <dgm:pt modelId="{A52A4259-4B56-4500-8219-67CA8ACE1B06}" type="pres">
      <dgm:prSet presAssocID="{00EDEDC3-D0F9-4871-9040-ACB350B0DD4B}" presName="parentTextArrow" presStyleLbl="node1" presStyleIdx="2" presStyleCnt="3"/>
      <dgm:spPr/>
    </dgm:pt>
  </dgm:ptLst>
  <dgm:cxnLst>
    <dgm:cxn modelId="{3EB729F8-A6C6-41FC-803E-8151F1FE3641}" srcId="{884195DC-8D70-467F-9150-BB719D640E04}" destId="{5F06B13D-5115-4262-8607-DEC24BC7BDC1}" srcOrd="1" destOrd="0" parTransId="{7BF8926F-6D80-4FBD-AB76-7EC9786CFAE9}" sibTransId="{D8323C16-4640-4A57-8C03-45FC0415EB51}"/>
    <dgm:cxn modelId="{81095C04-2080-4339-9D47-9D4B4BEE9A0B}" type="presOf" srcId="{13C06ECA-3865-4DD3-B0AC-86A6373C5423}" destId="{62AE1ED0-7CC4-4281-8F76-E83B3222DA52}" srcOrd="0" destOrd="0" presId="urn:microsoft.com/office/officeart/2005/8/layout/process4"/>
    <dgm:cxn modelId="{ED759687-6AB4-414F-A601-F8F774B43EB2}" type="presOf" srcId="{5F06B13D-5115-4262-8607-DEC24BC7BDC1}" destId="{DC8CA6A1-6C76-49CE-9F49-BE8E441E01B7}" srcOrd="0" destOrd="0" presId="urn:microsoft.com/office/officeart/2005/8/layout/process4"/>
    <dgm:cxn modelId="{D02CBBDD-B3FE-4C4A-A9FE-09A7F574C212}" type="presOf" srcId="{00EDEDC3-D0F9-4871-9040-ACB350B0DD4B}" destId="{A52A4259-4B56-4500-8219-67CA8ACE1B06}" srcOrd="0" destOrd="0" presId="urn:microsoft.com/office/officeart/2005/8/layout/process4"/>
    <dgm:cxn modelId="{DDF883F0-3A69-457F-A74F-0A5B1CAB0B7D}" srcId="{884195DC-8D70-467F-9150-BB719D640E04}" destId="{00EDEDC3-D0F9-4871-9040-ACB350B0DD4B}" srcOrd="0" destOrd="0" parTransId="{150D72D1-C233-4271-AFCD-8FA167C599CD}" sibTransId="{26BF1CA6-BE57-455A-BDB1-AA591BB36A18}"/>
    <dgm:cxn modelId="{72F2CE5C-34CC-4F93-92CB-7EC381C2BB34}" type="presOf" srcId="{884195DC-8D70-467F-9150-BB719D640E04}" destId="{B713CB4D-1287-4423-A170-9CF5B5497E91}" srcOrd="0" destOrd="0" presId="urn:microsoft.com/office/officeart/2005/8/layout/process4"/>
    <dgm:cxn modelId="{96F70F22-8647-4C60-9A77-24566A66E711}" srcId="{884195DC-8D70-467F-9150-BB719D640E04}" destId="{13C06ECA-3865-4DD3-B0AC-86A6373C5423}" srcOrd="2" destOrd="0" parTransId="{75231615-D1EA-4764-8ED0-3AF7130D00FC}" sibTransId="{05DAB6A7-EBCF-4300-9BD7-6E701BEEB6FB}"/>
    <dgm:cxn modelId="{D5707AE2-7349-4B41-9A7F-C4BFA4DA9A22}" type="presParOf" srcId="{B713CB4D-1287-4423-A170-9CF5B5497E91}" destId="{63E4FB4B-18F3-4607-B56F-14F12D5338CE}" srcOrd="0" destOrd="0" presId="urn:microsoft.com/office/officeart/2005/8/layout/process4"/>
    <dgm:cxn modelId="{18DFF87A-2F50-4874-9346-A3F391CD692E}" type="presParOf" srcId="{63E4FB4B-18F3-4607-B56F-14F12D5338CE}" destId="{62AE1ED0-7CC4-4281-8F76-E83B3222DA52}" srcOrd="0" destOrd="0" presId="urn:microsoft.com/office/officeart/2005/8/layout/process4"/>
    <dgm:cxn modelId="{BC619AA2-C1CA-43CB-8D86-34B6025B69FD}" type="presParOf" srcId="{B713CB4D-1287-4423-A170-9CF5B5497E91}" destId="{D2D2ABFD-3FE0-4F54-BE01-13C75A7F0E92}" srcOrd="1" destOrd="0" presId="urn:microsoft.com/office/officeart/2005/8/layout/process4"/>
    <dgm:cxn modelId="{E0130F20-726E-4A33-A81F-4E4857E70CC4}" type="presParOf" srcId="{B713CB4D-1287-4423-A170-9CF5B5497E91}" destId="{28C091A5-3CB9-4B5C-890E-039B2250E120}" srcOrd="2" destOrd="0" presId="urn:microsoft.com/office/officeart/2005/8/layout/process4"/>
    <dgm:cxn modelId="{941C82AA-3890-47CA-BC81-1E4C6442EB44}" type="presParOf" srcId="{28C091A5-3CB9-4B5C-890E-039B2250E120}" destId="{DC8CA6A1-6C76-49CE-9F49-BE8E441E01B7}" srcOrd="0" destOrd="0" presId="urn:microsoft.com/office/officeart/2005/8/layout/process4"/>
    <dgm:cxn modelId="{1D584A3E-9A37-49BF-A1FF-4EE52CB30CE6}" type="presParOf" srcId="{B713CB4D-1287-4423-A170-9CF5B5497E91}" destId="{6DD804A6-0311-4BE5-9837-B74AE212EEE9}" srcOrd="3" destOrd="0" presId="urn:microsoft.com/office/officeart/2005/8/layout/process4"/>
    <dgm:cxn modelId="{7C1211FC-98D6-4838-A0B4-E6CB917CFC5A}" type="presParOf" srcId="{B713CB4D-1287-4423-A170-9CF5B5497E91}" destId="{D465BDDE-E077-4CC1-8D2B-BB56CFC3F884}" srcOrd="4" destOrd="0" presId="urn:microsoft.com/office/officeart/2005/8/layout/process4"/>
    <dgm:cxn modelId="{AFABD6D1-3375-443D-8CEC-62721A9656AB}" type="presParOf" srcId="{D465BDDE-E077-4CC1-8D2B-BB56CFC3F884}" destId="{A52A4259-4B56-4500-8219-67CA8ACE1B0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9942E9-4B4F-4E5D-9635-5436B70C942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CDA4A627-DD68-4CB9-AF3F-1335E88E58CD}">
      <dgm:prSet/>
      <dgm:spPr/>
      <dgm:t>
        <a:bodyPr/>
        <a:lstStyle/>
        <a:p>
          <a:pPr rtl="0"/>
          <a:r>
            <a:rPr lang="ms-MY" i="0" dirty="0" smtClean="0">
              <a:solidFill>
                <a:schemeClr val="tx1"/>
              </a:solidFill>
              <a:latin typeface="Bernard MT Condensed" pitchFamily="18" charset="0"/>
            </a:rPr>
            <a:t>Golongan umara atau ulil amri ialah mereka yang memerintah sesebuah negara. </a:t>
          </a:r>
          <a:endParaRPr lang="en-US" i="0" dirty="0">
            <a:solidFill>
              <a:schemeClr val="tx1"/>
            </a:solidFill>
            <a:latin typeface="Bernard MT Condensed" pitchFamily="18" charset="0"/>
          </a:endParaRPr>
        </a:p>
      </dgm:t>
    </dgm:pt>
    <dgm:pt modelId="{953E3A0B-5A2B-4AAF-92C2-2A9B0FFCC874}" type="parTrans" cxnId="{2D43C04D-2955-410F-8FB3-E362E2A7DBB5}">
      <dgm:prSet/>
      <dgm:spPr/>
      <dgm:t>
        <a:bodyPr/>
        <a:lstStyle/>
        <a:p>
          <a:endParaRPr lang="en-US" i="0">
            <a:solidFill>
              <a:schemeClr val="tx1"/>
            </a:solidFill>
            <a:latin typeface="Bernard MT Condensed" pitchFamily="18" charset="0"/>
          </a:endParaRPr>
        </a:p>
      </dgm:t>
    </dgm:pt>
    <dgm:pt modelId="{5E2EAF0E-9613-4093-86A2-2E58F7B62AD8}" type="sibTrans" cxnId="{2D43C04D-2955-410F-8FB3-E362E2A7DBB5}">
      <dgm:prSet/>
      <dgm:spPr/>
      <dgm:t>
        <a:bodyPr/>
        <a:lstStyle/>
        <a:p>
          <a:endParaRPr lang="en-US" i="0">
            <a:solidFill>
              <a:schemeClr val="tx1"/>
            </a:solidFill>
            <a:latin typeface="Bernard MT Condensed" pitchFamily="18" charset="0"/>
          </a:endParaRPr>
        </a:p>
      </dgm:t>
    </dgm:pt>
    <dgm:pt modelId="{E475E9CC-F252-4846-85C3-39239417CF88}">
      <dgm:prSet/>
      <dgm:spPr/>
      <dgm:t>
        <a:bodyPr/>
        <a:lstStyle/>
        <a:p>
          <a:pPr rtl="0"/>
          <a:r>
            <a:rPr lang="ms-MY" i="0" dirty="0" smtClean="0">
              <a:solidFill>
                <a:schemeClr val="tx1"/>
              </a:solidFill>
              <a:latin typeface="Bernard MT Condensed" pitchFamily="18" charset="0"/>
            </a:rPr>
            <a:t>Mereka juga memegang amanah yang sangat besar terhadap rakyatnya dan amanah Allah SWT. </a:t>
          </a:r>
          <a:endParaRPr lang="en-US" i="0" dirty="0">
            <a:solidFill>
              <a:schemeClr val="tx1"/>
            </a:solidFill>
            <a:latin typeface="Bernard MT Condensed" pitchFamily="18" charset="0"/>
          </a:endParaRPr>
        </a:p>
      </dgm:t>
    </dgm:pt>
    <dgm:pt modelId="{A37B8674-7B47-402A-BA47-7733A98E5C3D}" type="parTrans" cxnId="{F6787FCD-3690-4C8A-8D09-115EA5F74449}">
      <dgm:prSet/>
      <dgm:spPr/>
      <dgm:t>
        <a:bodyPr/>
        <a:lstStyle/>
        <a:p>
          <a:endParaRPr lang="en-US" i="0">
            <a:solidFill>
              <a:schemeClr val="tx1"/>
            </a:solidFill>
            <a:latin typeface="Bernard MT Condensed" pitchFamily="18" charset="0"/>
          </a:endParaRPr>
        </a:p>
      </dgm:t>
    </dgm:pt>
    <dgm:pt modelId="{1A233211-1E18-4960-A73C-DEF237A2FC2C}" type="sibTrans" cxnId="{F6787FCD-3690-4C8A-8D09-115EA5F74449}">
      <dgm:prSet/>
      <dgm:spPr/>
      <dgm:t>
        <a:bodyPr/>
        <a:lstStyle/>
        <a:p>
          <a:endParaRPr lang="en-US" i="0">
            <a:solidFill>
              <a:schemeClr val="tx1"/>
            </a:solidFill>
            <a:latin typeface="Bernard MT Condensed" pitchFamily="18" charset="0"/>
          </a:endParaRPr>
        </a:p>
      </dgm:t>
    </dgm:pt>
    <dgm:pt modelId="{108C44EE-6F88-403C-B818-75A0A86B8BFC}">
      <dgm:prSet/>
      <dgm:spPr/>
      <dgm:t>
        <a:bodyPr/>
        <a:lstStyle/>
        <a:p>
          <a:pPr rtl="0"/>
          <a:r>
            <a:rPr lang="ms-MY" i="0" smtClean="0">
              <a:solidFill>
                <a:schemeClr val="tx1"/>
              </a:solidFill>
              <a:latin typeface="Bernard MT Condensed" pitchFamily="18" charset="0"/>
            </a:rPr>
            <a:t>Amanah-amanah ini kelak akan dipersoalkan oleh Allah SWT. </a:t>
          </a:r>
          <a:endParaRPr lang="en-US" i="0">
            <a:solidFill>
              <a:schemeClr val="tx1"/>
            </a:solidFill>
            <a:latin typeface="Bernard MT Condensed" pitchFamily="18" charset="0"/>
          </a:endParaRPr>
        </a:p>
      </dgm:t>
    </dgm:pt>
    <dgm:pt modelId="{E2EE0633-3CF2-4AB9-BCF6-7860967D4609}" type="parTrans" cxnId="{EF48B35F-2C08-42E5-B20C-2F73EA8B5608}">
      <dgm:prSet/>
      <dgm:spPr/>
      <dgm:t>
        <a:bodyPr/>
        <a:lstStyle/>
        <a:p>
          <a:endParaRPr lang="en-US" i="0">
            <a:solidFill>
              <a:schemeClr val="tx1"/>
            </a:solidFill>
            <a:latin typeface="Bernard MT Condensed" pitchFamily="18" charset="0"/>
          </a:endParaRPr>
        </a:p>
      </dgm:t>
    </dgm:pt>
    <dgm:pt modelId="{BFFEF1AC-34A5-4CF6-AA78-93926C87541C}" type="sibTrans" cxnId="{EF48B35F-2C08-42E5-B20C-2F73EA8B5608}">
      <dgm:prSet/>
      <dgm:spPr/>
      <dgm:t>
        <a:bodyPr/>
        <a:lstStyle/>
        <a:p>
          <a:endParaRPr lang="en-US" i="0">
            <a:solidFill>
              <a:schemeClr val="tx1"/>
            </a:solidFill>
            <a:latin typeface="Bernard MT Condensed" pitchFamily="18" charset="0"/>
          </a:endParaRPr>
        </a:p>
      </dgm:t>
    </dgm:pt>
    <dgm:pt modelId="{8ADE1CF2-2AD7-46F7-82F3-A408F12147D5}" type="pres">
      <dgm:prSet presAssocID="{8F9942E9-4B4F-4E5D-9635-5436B70C9427}" presName="Name0" presStyleCnt="0">
        <dgm:presLayoutVars>
          <dgm:chMax val="7"/>
          <dgm:chPref val="7"/>
          <dgm:dir/>
        </dgm:presLayoutVars>
      </dgm:prSet>
      <dgm:spPr/>
    </dgm:pt>
    <dgm:pt modelId="{79D036DD-5749-4BAF-8A86-2829D95A5491}" type="pres">
      <dgm:prSet presAssocID="{8F9942E9-4B4F-4E5D-9635-5436B70C9427}" presName="Name1" presStyleCnt="0"/>
      <dgm:spPr/>
    </dgm:pt>
    <dgm:pt modelId="{F39F8E3D-A10E-4202-9248-F3E81EB12A7A}" type="pres">
      <dgm:prSet presAssocID="{8F9942E9-4B4F-4E5D-9635-5436B70C9427}" presName="cycle" presStyleCnt="0"/>
      <dgm:spPr/>
    </dgm:pt>
    <dgm:pt modelId="{2999923C-1139-4A43-8824-6E634EF18542}" type="pres">
      <dgm:prSet presAssocID="{8F9942E9-4B4F-4E5D-9635-5436B70C9427}" presName="srcNode" presStyleLbl="node1" presStyleIdx="0" presStyleCnt="3"/>
      <dgm:spPr/>
    </dgm:pt>
    <dgm:pt modelId="{BABBD2B4-4B26-4B04-8EFC-5B01E4E90C54}" type="pres">
      <dgm:prSet presAssocID="{8F9942E9-4B4F-4E5D-9635-5436B70C9427}" presName="conn" presStyleLbl="parChTrans1D2" presStyleIdx="0" presStyleCnt="1"/>
      <dgm:spPr/>
    </dgm:pt>
    <dgm:pt modelId="{D5B0A8AF-D34B-4286-9FCB-2BED188A33EE}" type="pres">
      <dgm:prSet presAssocID="{8F9942E9-4B4F-4E5D-9635-5436B70C9427}" presName="extraNode" presStyleLbl="node1" presStyleIdx="0" presStyleCnt="3"/>
      <dgm:spPr/>
    </dgm:pt>
    <dgm:pt modelId="{A5A52611-D42E-416B-A43B-DC64C85FD89B}" type="pres">
      <dgm:prSet presAssocID="{8F9942E9-4B4F-4E5D-9635-5436B70C9427}" presName="dstNode" presStyleLbl="node1" presStyleIdx="0" presStyleCnt="3"/>
      <dgm:spPr/>
    </dgm:pt>
    <dgm:pt modelId="{3508CA8D-3B32-471F-BEB5-F49C159E2359}" type="pres">
      <dgm:prSet presAssocID="{CDA4A627-DD68-4CB9-AF3F-1335E88E58CD}" presName="text_1" presStyleLbl="node1" presStyleIdx="0" presStyleCnt="3">
        <dgm:presLayoutVars>
          <dgm:bulletEnabled val="1"/>
        </dgm:presLayoutVars>
      </dgm:prSet>
      <dgm:spPr/>
    </dgm:pt>
    <dgm:pt modelId="{48417BC5-7276-44B1-88DB-00F4062491D6}" type="pres">
      <dgm:prSet presAssocID="{CDA4A627-DD68-4CB9-AF3F-1335E88E58CD}" presName="accent_1" presStyleCnt="0"/>
      <dgm:spPr/>
    </dgm:pt>
    <dgm:pt modelId="{1E65CA89-7E85-4F5B-B707-4E6C1A098609}" type="pres">
      <dgm:prSet presAssocID="{CDA4A627-DD68-4CB9-AF3F-1335E88E58CD}" presName="accentRepeatNode" presStyleLbl="solidFgAcc1" presStyleIdx="0" presStyleCnt="3"/>
      <dgm:spPr/>
    </dgm:pt>
    <dgm:pt modelId="{52D951A2-19EE-4B45-8416-E922BFF5CC68}" type="pres">
      <dgm:prSet presAssocID="{E475E9CC-F252-4846-85C3-39239417CF88}" presName="text_2" presStyleLbl="node1" presStyleIdx="1" presStyleCnt="3">
        <dgm:presLayoutVars>
          <dgm:bulletEnabled val="1"/>
        </dgm:presLayoutVars>
      </dgm:prSet>
      <dgm:spPr/>
    </dgm:pt>
    <dgm:pt modelId="{2D525F4D-695F-44D4-8E70-BF392A0BDE28}" type="pres">
      <dgm:prSet presAssocID="{E475E9CC-F252-4846-85C3-39239417CF88}" presName="accent_2" presStyleCnt="0"/>
      <dgm:spPr/>
    </dgm:pt>
    <dgm:pt modelId="{089F6AFE-3391-4C8F-97AD-3D5E86DD0DCA}" type="pres">
      <dgm:prSet presAssocID="{E475E9CC-F252-4846-85C3-39239417CF88}" presName="accentRepeatNode" presStyleLbl="solidFgAcc1" presStyleIdx="1" presStyleCnt="3"/>
      <dgm:spPr/>
    </dgm:pt>
    <dgm:pt modelId="{4302FA14-9BA3-4DA2-B2ED-0B584F5C90CB}" type="pres">
      <dgm:prSet presAssocID="{108C44EE-6F88-403C-B818-75A0A86B8BFC}" presName="text_3" presStyleLbl="node1" presStyleIdx="2" presStyleCnt="3">
        <dgm:presLayoutVars>
          <dgm:bulletEnabled val="1"/>
        </dgm:presLayoutVars>
      </dgm:prSet>
      <dgm:spPr/>
    </dgm:pt>
    <dgm:pt modelId="{220867DC-4933-46F1-A450-F261A588C9B3}" type="pres">
      <dgm:prSet presAssocID="{108C44EE-6F88-403C-B818-75A0A86B8BFC}" presName="accent_3" presStyleCnt="0"/>
      <dgm:spPr/>
    </dgm:pt>
    <dgm:pt modelId="{F617ACBC-82EF-4348-AB8B-787207E353B8}" type="pres">
      <dgm:prSet presAssocID="{108C44EE-6F88-403C-B818-75A0A86B8BFC}" presName="accentRepeatNode" presStyleLbl="solidFgAcc1" presStyleIdx="2" presStyleCnt="3"/>
      <dgm:spPr/>
    </dgm:pt>
  </dgm:ptLst>
  <dgm:cxnLst>
    <dgm:cxn modelId="{EF48B35F-2C08-42E5-B20C-2F73EA8B5608}" srcId="{8F9942E9-4B4F-4E5D-9635-5436B70C9427}" destId="{108C44EE-6F88-403C-B818-75A0A86B8BFC}" srcOrd="2" destOrd="0" parTransId="{E2EE0633-3CF2-4AB9-BCF6-7860967D4609}" sibTransId="{BFFEF1AC-34A5-4CF6-AA78-93926C87541C}"/>
    <dgm:cxn modelId="{F6787FCD-3690-4C8A-8D09-115EA5F74449}" srcId="{8F9942E9-4B4F-4E5D-9635-5436B70C9427}" destId="{E475E9CC-F252-4846-85C3-39239417CF88}" srcOrd="1" destOrd="0" parTransId="{A37B8674-7B47-402A-BA47-7733A98E5C3D}" sibTransId="{1A233211-1E18-4960-A73C-DEF237A2FC2C}"/>
    <dgm:cxn modelId="{44922692-00AE-4E9C-A19D-AB2E676225F3}" type="presOf" srcId="{5E2EAF0E-9613-4093-86A2-2E58F7B62AD8}" destId="{BABBD2B4-4B26-4B04-8EFC-5B01E4E90C54}" srcOrd="0" destOrd="0" presId="urn:microsoft.com/office/officeart/2008/layout/VerticalCurvedList"/>
    <dgm:cxn modelId="{6899638E-738D-4190-8CDB-F29546FFC9DC}" type="presOf" srcId="{108C44EE-6F88-403C-B818-75A0A86B8BFC}" destId="{4302FA14-9BA3-4DA2-B2ED-0B584F5C90CB}" srcOrd="0" destOrd="0" presId="urn:microsoft.com/office/officeart/2008/layout/VerticalCurvedList"/>
    <dgm:cxn modelId="{37B13BB2-F43E-4A1F-BD81-AFECB347E4B5}" type="presOf" srcId="{E475E9CC-F252-4846-85C3-39239417CF88}" destId="{52D951A2-19EE-4B45-8416-E922BFF5CC68}" srcOrd="0" destOrd="0" presId="urn:microsoft.com/office/officeart/2008/layout/VerticalCurvedList"/>
    <dgm:cxn modelId="{8BAC3A8A-AEB4-492C-A16E-A775FD565FEC}" type="presOf" srcId="{8F9942E9-4B4F-4E5D-9635-5436B70C9427}" destId="{8ADE1CF2-2AD7-46F7-82F3-A408F12147D5}" srcOrd="0" destOrd="0" presId="urn:microsoft.com/office/officeart/2008/layout/VerticalCurvedList"/>
    <dgm:cxn modelId="{2D43C04D-2955-410F-8FB3-E362E2A7DBB5}" srcId="{8F9942E9-4B4F-4E5D-9635-5436B70C9427}" destId="{CDA4A627-DD68-4CB9-AF3F-1335E88E58CD}" srcOrd="0" destOrd="0" parTransId="{953E3A0B-5A2B-4AAF-92C2-2A9B0FFCC874}" sibTransId="{5E2EAF0E-9613-4093-86A2-2E58F7B62AD8}"/>
    <dgm:cxn modelId="{E89A1CAC-2A49-475C-B7E8-835409589F50}" type="presOf" srcId="{CDA4A627-DD68-4CB9-AF3F-1335E88E58CD}" destId="{3508CA8D-3B32-471F-BEB5-F49C159E2359}" srcOrd="0" destOrd="0" presId="urn:microsoft.com/office/officeart/2008/layout/VerticalCurvedList"/>
    <dgm:cxn modelId="{C65BC98D-6594-4F6E-9401-FCF08D4784D3}" type="presParOf" srcId="{8ADE1CF2-2AD7-46F7-82F3-A408F12147D5}" destId="{79D036DD-5749-4BAF-8A86-2829D95A5491}" srcOrd="0" destOrd="0" presId="urn:microsoft.com/office/officeart/2008/layout/VerticalCurvedList"/>
    <dgm:cxn modelId="{522EB658-FED9-443A-9981-CD6F80D77F8C}" type="presParOf" srcId="{79D036DD-5749-4BAF-8A86-2829D95A5491}" destId="{F39F8E3D-A10E-4202-9248-F3E81EB12A7A}" srcOrd="0" destOrd="0" presId="urn:microsoft.com/office/officeart/2008/layout/VerticalCurvedList"/>
    <dgm:cxn modelId="{6FE2C4B2-23EB-4266-BD6F-7B48B4F854C3}" type="presParOf" srcId="{F39F8E3D-A10E-4202-9248-F3E81EB12A7A}" destId="{2999923C-1139-4A43-8824-6E634EF18542}" srcOrd="0" destOrd="0" presId="urn:microsoft.com/office/officeart/2008/layout/VerticalCurvedList"/>
    <dgm:cxn modelId="{65EE6495-CF88-499C-B6EC-AD7C6FC4C917}" type="presParOf" srcId="{F39F8E3D-A10E-4202-9248-F3E81EB12A7A}" destId="{BABBD2B4-4B26-4B04-8EFC-5B01E4E90C54}" srcOrd="1" destOrd="0" presId="urn:microsoft.com/office/officeart/2008/layout/VerticalCurvedList"/>
    <dgm:cxn modelId="{16802679-82DB-4BC3-A0C0-E284F70FA10C}" type="presParOf" srcId="{F39F8E3D-A10E-4202-9248-F3E81EB12A7A}" destId="{D5B0A8AF-D34B-4286-9FCB-2BED188A33EE}" srcOrd="2" destOrd="0" presId="urn:microsoft.com/office/officeart/2008/layout/VerticalCurvedList"/>
    <dgm:cxn modelId="{1C5AA687-15DD-48E7-B177-56B9E00CC9F2}" type="presParOf" srcId="{F39F8E3D-A10E-4202-9248-F3E81EB12A7A}" destId="{A5A52611-D42E-416B-A43B-DC64C85FD89B}" srcOrd="3" destOrd="0" presId="urn:microsoft.com/office/officeart/2008/layout/VerticalCurvedList"/>
    <dgm:cxn modelId="{DF425228-11EC-489F-87B4-BF34B092E4ED}" type="presParOf" srcId="{79D036DD-5749-4BAF-8A86-2829D95A5491}" destId="{3508CA8D-3B32-471F-BEB5-F49C159E2359}" srcOrd="1" destOrd="0" presId="urn:microsoft.com/office/officeart/2008/layout/VerticalCurvedList"/>
    <dgm:cxn modelId="{43E7EC59-C963-43CF-8E88-F817CEF4B62E}" type="presParOf" srcId="{79D036DD-5749-4BAF-8A86-2829D95A5491}" destId="{48417BC5-7276-44B1-88DB-00F4062491D6}" srcOrd="2" destOrd="0" presId="urn:microsoft.com/office/officeart/2008/layout/VerticalCurvedList"/>
    <dgm:cxn modelId="{67DF4EF2-C7B1-498D-9A88-16BB56958E1C}" type="presParOf" srcId="{48417BC5-7276-44B1-88DB-00F4062491D6}" destId="{1E65CA89-7E85-4F5B-B707-4E6C1A098609}" srcOrd="0" destOrd="0" presId="urn:microsoft.com/office/officeart/2008/layout/VerticalCurvedList"/>
    <dgm:cxn modelId="{DEEAC6B8-8BB7-4095-A66E-ADD69EAC9C07}" type="presParOf" srcId="{79D036DD-5749-4BAF-8A86-2829D95A5491}" destId="{52D951A2-19EE-4B45-8416-E922BFF5CC68}" srcOrd="3" destOrd="0" presId="urn:microsoft.com/office/officeart/2008/layout/VerticalCurvedList"/>
    <dgm:cxn modelId="{8826331A-596A-4B11-A9FB-0632A86BAC95}" type="presParOf" srcId="{79D036DD-5749-4BAF-8A86-2829D95A5491}" destId="{2D525F4D-695F-44D4-8E70-BF392A0BDE28}" srcOrd="4" destOrd="0" presId="urn:microsoft.com/office/officeart/2008/layout/VerticalCurvedList"/>
    <dgm:cxn modelId="{6BEAD075-339F-432F-8DC7-314A71AF4965}" type="presParOf" srcId="{2D525F4D-695F-44D4-8E70-BF392A0BDE28}" destId="{089F6AFE-3391-4C8F-97AD-3D5E86DD0DCA}" srcOrd="0" destOrd="0" presId="urn:microsoft.com/office/officeart/2008/layout/VerticalCurvedList"/>
    <dgm:cxn modelId="{106C3BC2-5AA7-4395-AD1D-860F60074C9E}" type="presParOf" srcId="{79D036DD-5749-4BAF-8A86-2829D95A5491}" destId="{4302FA14-9BA3-4DA2-B2ED-0B584F5C90CB}" srcOrd="5" destOrd="0" presId="urn:microsoft.com/office/officeart/2008/layout/VerticalCurvedList"/>
    <dgm:cxn modelId="{49D5D579-D0C2-4384-828E-8BE8DA4B89DA}" type="presParOf" srcId="{79D036DD-5749-4BAF-8A86-2829D95A5491}" destId="{220867DC-4933-46F1-A450-F261A588C9B3}" srcOrd="6" destOrd="0" presId="urn:microsoft.com/office/officeart/2008/layout/VerticalCurvedList"/>
    <dgm:cxn modelId="{8566DE61-12BB-478F-978C-9E6905502BF1}" type="presParOf" srcId="{220867DC-4933-46F1-A450-F261A588C9B3}" destId="{F617ACBC-82EF-4348-AB8B-787207E353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62572-6C17-4F91-B4F1-AC3701779A9F}"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US"/>
        </a:p>
      </dgm:t>
    </dgm:pt>
    <dgm:pt modelId="{E4951DA4-A7A8-42FA-B946-8C5FBAA00AA4}">
      <dgm:prSet/>
      <dgm:spPr/>
      <dgm:t>
        <a:bodyPr/>
        <a:lstStyle/>
        <a:p>
          <a:pPr rtl="0"/>
          <a:r>
            <a:rPr lang="ms-MY" smtClean="0">
              <a:solidFill>
                <a:schemeClr val="tx1"/>
              </a:solidFill>
              <a:latin typeface="Bernard MT Condensed" pitchFamily="18" charset="0"/>
            </a:rPr>
            <a:t>Transformasi Nasional 2050 atau TN50 adalah satu usaha kerajaan untuk membentuk masa depan Malaysia bagi tempoh 2020 hingga 2050. </a:t>
          </a:r>
          <a:endParaRPr lang="en-US">
            <a:solidFill>
              <a:schemeClr val="tx1"/>
            </a:solidFill>
            <a:latin typeface="Bernard MT Condensed" pitchFamily="18" charset="0"/>
          </a:endParaRPr>
        </a:p>
      </dgm:t>
    </dgm:pt>
    <dgm:pt modelId="{355B62D3-388A-46FA-A661-B3B82AAB8CED}" type="parTrans" cxnId="{733888DF-E87A-4204-9A3E-102CDBE38ABF}">
      <dgm:prSet/>
      <dgm:spPr/>
      <dgm:t>
        <a:bodyPr/>
        <a:lstStyle/>
        <a:p>
          <a:endParaRPr lang="en-US">
            <a:solidFill>
              <a:schemeClr val="tx1"/>
            </a:solidFill>
            <a:latin typeface="Bernard MT Condensed" pitchFamily="18" charset="0"/>
          </a:endParaRPr>
        </a:p>
      </dgm:t>
    </dgm:pt>
    <dgm:pt modelId="{C9465E2B-0E55-4F75-9D0C-2078B1652738}" type="sibTrans" cxnId="{733888DF-E87A-4204-9A3E-102CDBE38ABF}">
      <dgm:prSet/>
      <dgm:spPr/>
      <dgm:t>
        <a:bodyPr/>
        <a:lstStyle/>
        <a:p>
          <a:endParaRPr lang="en-US">
            <a:solidFill>
              <a:schemeClr val="tx1"/>
            </a:solidFill>
            <a:latin typeface="Bernard MT Condensed" pitchFamily="18" charset="0"/>
          </a:endParaRPr>
        </a:p>
      </dgm:t>
    </dgm:pt>
    <dgm:pt modelId="{112CE3DF-5B5A-48F4-BE88-CA41322D0178}">
      <dgm:prSet/>
      <dgm:spPr/>
      <dgm:t>
        <a:bodyPr/>
        <a:lstStyle/>
        <a:p>
          <a:pPr rtl="0"/>
          <a:r>
            <a:rPr lang="ms-MY" smtClean="0">
              <a:solidFill>
                <a:schemeClr val="tx1"/>
              </a:solidFill>
              <a:latin typeface="Bernard MT Condensed" pitchFamily="18" charset="0"/>
            </a:rPr>
            <a:t>Dari sebuah negara maju, kerajaan menyasarkan untuk menjadi antara negara teratas di tangga dunia dalam ekonomi, kesejahteraan rakyat dan inovasi. </a:t>
          </a:r>
          <a:endParaRPr lang="en-US">
            <a:solidFill>
              <a:schemeClr val="tx1"/>
            </a:solidFill>
            <a:latin typeface="Bernard MT Condensed" pitchFamily="18" charset="0"/>
          </a:endParaRPr>
        </a:p>
      </dgm:t>
    </dgm:pt>
    <dgm:pt modelId="{764D431C-7719-4DD9-9676-852CB21BAE87}" type="parTrans" cxnId="{742E260D-2F06-4CBA-B904-64E1FC0F2703}">
      <dgm:prSet/>
      <dgm:spPr/>
      <dgm:t>
        <a:bodyPr/>
        <a:lstStyle/>
        <a:p>
          <a:endParaRPr lang="en-US">
            <a:solidFill>
              <a:schemeClr val="tx1"/>
            </a:solidFill>
            <a:latin typeface="Bernard MT Condensed" pitchFamily="18" charset="0"/>
          </a:endParaRPr>
        </a:p>
      </dgm:t>
    </dgm:pt>
    <dgm:pt modelId="{3730B611-B55C-4216-AC97-A211A72C1A26}" type="sibTrans" cxnId="{742E260D-2F06-4CBA-B904-64E1FC0F2703}">
      <dgm:prSet/>
      <dgm:spPr/>
      <dgm:t>
        <a:bodyPr/>
        <a:lstStyle/>
        <a:p>
          <a:endParaRPr lang="en-US">
            <a:solidFill>
              <a:schemeClr val="tx1"/>
            </a:solidFill>
            <a:latin typeface="Bernard MT Condensed" pitchFamily="18" charset="0"/>
          </a:endParaRPr>
        </a:p>
      </dgm:t>
    </dgm:pt>
    <dgm:pt modelId="{17B3FD70-66C7-433F-BA63-DB8575DB128C}">
      <dgm:prSet/>
      <dgm:spPr/>
      <dgm:t>
        <a:bodyPr/>
        <a:lstStyle/>
        <a:p>
          <a:pPr rtl="0"/>
          <a:r>
            <a:rPr lang="ms-MY" smtClean="0">
              <a:solidFill>
                <a:schemeClr val="tx1"/>
              </a:solidFill>
              <a:latin typeface="Bernard MT Condensed" pitchFamily="18" charset="0"/>
            </a:rPr>
            <a:t>Selaras dengan itu, para ulama, </a:t>
          </a:r>
          <a:r>
            <a:rPr lang="ms-MY" i="1" smtClean="0">
              <a:solidFill>
                <a:schemeClr val="tx1"/>
              </a:solidFill>
              <a:latin typeface="Bernard MT Condensed" pitchFamily="18" charset="0"/>
            </a:rPr>
            <a:t>umara</a:t>
          </a:r>
          <a:r>
            <a:rPr lang="ms-MY" smtClean="0">
              <a:solidFill>
                <a:schemeClr val="tx1"/>
              </a:solidFill>
              <a:latin typeface="Bernard MT Condensed" pitchFamily="18" charset="0"/>
            </a:rPr>
            <a:t>’ dan NGO Islam hendaklah bersama-sama menggembleng idea dan tenaga bagi menjayakan dasar ini. </a:t>
          </a:r>
          <a:endParaRPr lang="en-US">
            <a:solidFill>
              <a:schemeClr val="tx1"/>
            </a:solidFill>
            <a:latin typeface="Bernard MT Condensed" pitchFamily="18" charset="0"/>
          </a:endParaRPr>
        </a:p>
      </dgm:t>
    </dgm:pt>
    <dgm:pt modelId="{A00B6C58-4854-4C60-935C-B1EFB4598754}" type="parTrans" cxnId="{61198BE4-29D6-4F77-933B-71B333F32B8D}">
      <dgm:prSet/>
      <dgm:spPr/>
      <dgm:t>
        <a:bodyPr/>
        <a:lstStyle/>
        <a:p>
          <a:endParaRPr lang="en-US">
            <a:solidFill>
              <a:schemeClr val="tx1"/>
            </a:solidFill>
            <a:latin typeface="Bernard MT Condensed" pitchFamily="18" charset="0"/>
          </a:endParaRPr>
        </a:p>
      </dgm:t>
    </dgm:pt>
    <dgm:pt modelId="{DB9F5CE0-19A2-4214-B6B4-676997391C52}" type="sibTrans" cxnId="{61198BE4-29D6-4F77-933B-71B333F32B8D}">
      <dgm:prSet/>
      <dgm:spPr/>
      <dgm:t>
        <a:bodyPr/>
        <a:lstStyle/>
        <a:p>
          <a:endParaRPr lang="en-US">
            <a:solidFill>
              <a:schemeClr val="tx1"/>
            </a:solidFill>
            <a:latin typeface="Bernard MT Condensed" pitchFamily="18" charset="0"/>
          </a:endParaRPr>
        </a:p>
      </dgm:t>
    </dgm:pt>
    <dgm:pt modelId="{A2C98A08-7076-4DA8-9177-9F81AE9163AF}">
      <dgm:prSet/>
      <dgm:spPr/>
      <dgm:t>
        <a:bodyPr/>
        <a:lstStyle/>
        <a:p>
          <a:pPr rtl="0"/>
          <a:r>
            <a:rPr lang="ms-MY" smtClean="0">
              <a:solidFill>
                <a:schemeClr val="tx1"/>
              </a:solidFill>
              <a:latin typeface="Bernard MT Condensed" pitchFamily="18" charset="0"/>
            </a:rPr>
            <a:t>Sinergi antara semua pihak yang terlibat termasuk Kerajaan, Swasta dan NGO amat diperlukan bagi menjayakan agenda TN50 ini. </a:t>
          </a:r>
          <a:endParaRPr lang="en-US">
            <a:solidFill>
              <a:schemeClr val="tx1"/>
            </a:solidFill>
            <a:latin typeface="Bernard MT Condensed" pitchFamily="18" charset="0"/>
          </a:endParaRPr>
        </a:p>
      </dgm:t>
    </dgm:pt>
    <dgm:pt modelId="{71415ADB-8607-4B13-A8B5-8159397C60F6}" type="parTrans" cxnId="{4B182F97-F28B-42F1-8307-89BA90C3F707}">
      <dgm:prSet/>
      <dgm:spPr/>
      <dgm:t>
        <a:bodyPr/>
        <a:lstStyle/>
        <a:p>
          <a:endParaRPr lang="en-US">
            <a:solidFill>
              <a:schemeClr val="tx1"/>
            </a:solidFill>
            <a:latin typeface="Bernard MT Condensed" pitchFamily="18" charset="0"/>
          </a:endParaRPr>
        </a:p>
      </dgm:t>
    </dgm:pt>
    <dgm:pt modelId="{9F9AEE60-2536-4635-B847-E67CF21E9AC8}" type="sibTrans" cxnId="{4B182F97-F28B-42F1-8307-89BA90C3F707}">
      <dgm:prSet/>
      <dgm:spPr/>
      <dgm:t>
        <a:bodyPr/>
        <a:lstStyle/>
        <a:p>
          <a:endParaRPr lang="en-US">
            <a:solidFill>
              <a:schemeClr val="tx1"/>
            </a:solidFill>
            <a:latin typeface="Bernard MT Condensed" pitchFamily="18" charset="0"/>
          </a:endParaRPr>
        </a:p>
      </dgm:t>
    </dgm:pt>
    <dgm:pt modelId="{E6AFE538-97E8-4538-95C5-E11243DB716F}">
      <dgm:prSet/>
      <dgm:spPr/>
      <dgm:t>
        <a:bodyPr/>
        <a:lstStyle/>
        <a:p>
          <a:pPr rtl="0"/>
          <a:r>
            <a:rPr lang="ms-MY" smtClean="0">
              <a:solidFill>
                <a:schemeClr val="tx1"/>
              </a:solidFill>
              <a:latin typeface="Bernard MT Condensed" pitchFamily="18" charset="0"/>
            </a:rPr>
            <a:t>Prinsip-prinsip </a:t>
          </a:r>
          <a:r>
            <a:rPr lang="ms-MY" i="1" smtClean="0">
              <a:solidFill>
                <a:schemeClr val="tx1"/>
              </a:solidFill>
              <a:latin typeface="Bernard MT Condensed" pitchFamily="18" charset="0"/>
            </a:rPr>
            <a:t>Maqasid Syariah</a:t>
          </a:r>
          <a:r>
            <a:rPr lang="ms-MY" smtClean="0">
              <a:solidFill>
                <a:schemeClr val="tx1"/>
              </a:solidFill>
              <a:latin typeface="Bernard MT Condensed" pitchFamily="18" charset="0"/>
            </a:rPr>
            <a:t> juga perlu dijadikan dasar dan acuan dalam merangka konsep TN50 yang holistik dan seterusnya dapat memberi rahmat kepada makhluk seluruh alam.</a:t>
          </a:r>
          <a:endParaRPr lang="en-US">
            <a:solidFill>
              <a:schemeClr val="tx1"/>
            </a:solidFill>
            <a:latin typeface="Bernard MT Condensed" pitchFamily="18" charset="0"/>
          </a:endParaRPr>
        </a:p>
      </dgm:t>
    </dgm:pt>
    <dgm:pt modelId="{2A8D8D01-5CB7-421A-9A66-280A0780DBB5}" type="parTrans" cxnId="{0CEB9B7B-D4EF-452B-94F9-742233B8E9A6}">
      <dgm:prSet/>
      <dgm:spPr/>
      <dgm:t>
        <a:bodyPr/>
        <a:lstStyle/>
        <a:p>
          <a:endParaRPr lang="en-US">
            <a:solidFill>
              <a:schemeClr val="tx1"/>
            </a:solidFill>
            <a:latin typeface="Bernard MT Condensed" pitchFamily="18" charset="0"/>
          </a:endParaRPr>
        </a:p>
      </dgm:t>
    </dgm:pt>
    <dgm:pt modelId="{851FD65B-2C9E-49E7-BAA7-A91CDFB357AC}" type="sibTrans" cxnId="{0CEB9B7B-D4EF-452B-94F9-742233B8E9A6}">
      <dgm:prSet/>
      <dgm:spPr/>
      <dgm:t>
        <a:bodyPr/>
        <a:lstStyle/>
        <a:p>
          <a:endParaRPr lang="en-US">
            <a:solidFill>
              <a:schemeClr val="tx1"/>
            </a:solidFill>
            <a:latin typeface="Bernard MT Condensed" pitchFamily="18" charset="0"/>
          </a:endParaRPr>
        </a:p>
      </dgm:t>
    </dgm:pt>
    <dgm:pt modelId="{5E9A84FC-BFE8-413F-BAF7-1D9A48EDAA88}" type="pres">
      <dgm:prSet presAssocID="{B9F62572-6C17-4F91-B4F1-AC3701779A9F}" presName="Name0" presStyleCnt="0">
        <dgm:presLayoutVars>
          <dgm:dir/>
          <dgm:animLvl val="lvl"/>
          <dgm:resizeHandles val="exact"/>
        </dgm:presLayoutVars>
      </dgm:prSet>
      <dgm:spPr/>
    </dgm:pt>
    <dgm:pt modelId="{601E6B73-7784-426E-A1DE-E6304490E5FA}" type="pres">
      <dgm:prSet presAssocID="{E6AFE538-97E8-4538-95C5-E11243DB716F}" presName="boxAndChildren" presStyleCnt="0"/>
      <dgm:spPr/>
    </dgm:pt>
    <dgm:pt modelId="{11774D17-5F1B-4659-B97A-216FFF0A601A}" type="pres">
      <dgm:prSet presAssocID="{E6AFE538-97E8-4538-95C5-E11243DB716F}" presName="parentTextBox" presStyleLbl="node1" presStyleIdx="0" presStyleCnt="5"/>
      <dgm:spPr/>
    </dgm:pt>
    <dgm:pt modelId="{9E63F6C5-BF7F-4311-93C9-298AFE75C187}" type="pres">
      <dgm:prSet presAssocID="{9F9AEE60-2536-4635-B847-E67CF21E9AC8}" presName="sp" presStyleCnt="0"/>
      <dgm:spPr/>
    </dgm:pt>
    <dgm:pt modelId="{643B2E51-F36E-46B5-8AEA-DD9E3B56F135}" type="pres">
      <dgm:prSet presAssocID="{A2C98A08-7076-4DA8-9177-9F81AE9163AF}" presName="arrowAndChildren" presStyleCnt="0"/>
      <dgm:spPr/>
    </dgm:pt>
    <dgm:pt modelId="{3C9F8C29-8588-4776-8AF7-11159AB4241E}" type="pres">
      <dgm:prSet presAssocID="{A2C98A08-7076-4DA8-9177-9F81AE9163AF}" presName="parentTextArrow" presStyleLbl="node1" presStyleIdx="1" presStyleCnt="5"/>
      <dgm:spPr/>
    </dgm:pt>
    <dgm:pt modelId="{A4E6F3A9-3F3B-49A0-B9B4-8AABC2F748A1}" type="pres">
      <dgm:prSet presAssocID="{DB9F5CE0-19A2-4214-B6B4-676997391C52}" presName="sp" presStyleCnt="0"/>
      <dgm:spPr/>
    </dgm:pt>
    <dgm:pt modelId="{000AB46A-7005-475E-90FE-656F14629204}" type="pres">
      <dgm:prSet presAssocID="{17B3FD70-66C7-433F-BA63-DB8575DB128C}" presName="arrowAndChildren" presStyleCnt="0"/>
      <dgm:spPr/>
    </dgm:pt>
    <dgm:pt modelId="{8549DAA3-4470-4E63-956D-3E5FA2A6658F}" type="pres">
      <dgm:prSet presAssocID="{17B3FD70-66C7-433F-BA63-DB8575DB128C}" presName="parentTextArrow" presStyleLbl="node1" presStyleIdx="2" presStyleCnt="5"/>
      <dgm:spPr/>
    </dgm:pt>
    <dgm:pt modelId="{E70D12E6-6FFD-4D5A-A79B-630289009A2E}" type="pres">
      <dgm:prSet presAssocID="{3730B611-B55C-4216-AC97-A211A72C1A26}" presName="sp" presStyleCnt="0"/>
      <dgm:spPr/>
    </dgm:pt>
    <dgm:pt modelId="{09233630-980F-4E0C-98EF-CDCBB588FB55}" type="pres">
      <dgm:prSet presAssocID="{112CE3DF-5B5A-48F4-BE88-CA41322D0178}" presName="arrowAndChildren" presStyleCnt="0"/>
      <dgm:spPr/>
    </dgm:pt>
    <dgm:pt modelId="{C4A31B06-15BB-4A1A-A031-75525556260F}" type="pres">
      <dgm:prSet presAssocID="{112CE3DF-5B5A-48F4-BE88-CA41322D0178}" presName="parentTextArrow" presStyleLbl="node1" presStyleIdx="3" presStyleCnt="5"/>
      <dgm:spPr/>
    </dgm:pt>
    <dgm:pt modelId="{8C70C7DF-9F2C-404A-94FE-7626F131997F}" type="pres">
      <dgm:prSet presAssocID="{C9465E2B-0E55-4F75-9D0C-2078B1652738}" presName="sp" presStyleCnt="0"/>
      <dgm:spPr/>
    </dgm:pt>
    <dgm:pt modelId="{765C3810-2ABE-4CAC-955C-7CA7DE76FC4A}" type="pres">
      <dgm:prSet presAssocID="{E4951DA4-A7A8-42FA-B946-8C5FBAA00AA4}" presName="arrowAndChildren" presStyleCnt="0"/>
      <dgm:spPr/>
    </dgm:pt>
    <dgm:pt modelId="{9FEE1AD0-F0FA-4EC0-BD51-E8B35E7A74C6}" type="pres">
      <dgm:prSet presAssocID="{E4951DA4-A7A8-42FA-B946-8C5FBAA00AA4}" presName="parentTextArrow" presStyleLbl="node1" presStyleIdx="4" presStyleCnt="5"/>
      <dgm:spPr/>
    </dgm:pt>
  </dgm:ptLst>
  <dgm:cxnLst>
    <dgm:cxn modelId="{915032D2-1536-4FAD-99E1-B0D101CBB390}" type="presOf" srcId="{E6AFE538-97E8-4538-95C5-E11243DB716F}" destId="{11774D17-5F1B-4659-B97A-216FFF0A601A}" srcOrd="0" destOrd="0" presId="urn:microsoft.com/office/officeart/2005/8/layout/process4"/>
    <dgm:cxn modelId="{61198BE4-29D6-4F77-933B-71B333F32B8D}" srcId="{B9F62572-6C17-4F91-B4F1-AC3701779A9F}" destId="{17B3FD70-66C7-433F-BA63-DB8575DB128C}" srcOrd="2" destOrd="0" parTransId="{A00B6C58-4854-4C60-935C-B1EFB4598754}" sibTransId="{DB9F5CE0-19A2-4214-B6B4-676997391C52}"/>
    <dgm:cxn modelId="{0E89DA5D-D4A7-4480-A0BF-0D06143F9FBE}" type="presOf" srcId="{A2C98A08-7076-4DA8-9177-9F81AE9163AF}" destId="{3C9F8C29-8588-4776-8AF7-11159AB4241E}" srcOrd="0" destOrd="0" presId="urn:microsoft.com/office/officeart/2005/8/layout/process4"/>
    <dgm:cxn modelId="{742E260D-2F06-4CBA-B904-64E1FC0F2703}" srcId="{B9F62572-6C17-4F91-B4F1-AC3701779A9F}" destId="{112CE3DF-5B5A-48F4-BE88-CA41322D0178}" srcOrd="1" destOrd="0" parTransId="{764D431C-7719-4DD9-9676-852CB21BAE87}" sibTransId="{3730B611-B55C-4216-AC97-A211A72C1A26}"/>
    <dgm:cxn modelId="{0CEB9B7B-D4EF-452B-94F9-742233B8E9A6}" srcId="{B9F62572-6C17-4F91-B4F1-AC3701779A9F}" destId="{E6AFE538-97E8-4538-95C5-E11243DB716F}" srcOrd="4" destOrd="0" parTransId="{2A8D8D01-5CB7-421A-9A66-280A0780DBB5}" sibTransId="{851FD65B-2C9E-49E7-BAA7-A91CDFB357AC}"/>
    <dgm:cxn modelId="{FD0B47C8-0F1D-4650-92F7-56D2CEEDC6EB}" type="presOf" srcId="{B9F62572-6C17-4F91-B4F1-AC3701779A9F}" destId="{5E9A84FC-BFE8-413F-BAF7-1D9A48EDAA88}" srcOrd="0" destOrd="0" presId="urn:microsoft.com/office/officeart/2005/8/layout/process4"/>
    <dgm:cxn modelId="{2939EB9D-F7D5-4E81-AC6D-6E35A0359D15}" type="presOf" srcId="{112CE3DF-5B5A-48F4-BE88-CA41322D0178}" destId="{C4A31B06-15BB-4A1A-A031-75525556260F}" srcOrd="0" destOrd="0" presId="urn:microsoft.com/office/officeart/2005/8/layout/process4"/>
    <dgm:cxn modelId="{4B182F97-F28B-42F1-8307-89BA90C3F707}" srcId="{B9F62572-6C17-4F91-B4F1-AC3701779A9F}" destId="{A2C98A08-7076-4DA8-9177-9F81AE9163AF}" srcOrd="3" destOrd="0" parTransId="{71415ADB-8607-4B13-A8B5-8159397C60F6}" sibTransId="{9F9AEE60-2536-4635-B847-E67CF21E9AC8}"/>
    <dgm:cxn modelId="{733888DF-E87A-4204-9A3E-102CDBE38ABF}" srcId="{B9F62572-6C17-4F91-B4F1-AC3701779A9F}" destId="{E4951DA4-A7A8-42FA-B946-8C5FBAA00AA4}" srcOrd="0" destOrd="0" parTransId="{355B62D3-388A-46FA-A661-B3B82AAB8CED}" sibTransId="{C9465E2B-0E55-4F75-9D0C-2078B1652738}"/>
    <dgm:cxn modelId="{DFEE0F7D-41A3-4828-AD2D-01E89D7B8E49}" type="presOf" srcId="{E4951DA4-A7A8-42FA-B946-8C5FBAA00AA4}" destId="{9FEE1AD0-F0FA-4EC0-BD51-E8B35E7A74C6}" srcOrd="0" destOrd="0" presId="urn:microsoft.com/office/officeart/2005/8/layout/process4"/>
    <dgm:cxn modelId="{0DEFB4EA-BFE5-4DAF-A9AC-90D346F79E78}" type="presOf" srcId="{17B3FD70-66C7-433F-BA63-DB8575DB128C}" destId="{8549DAA3-4470-4E63-956D-3E5FA2A6658F}" srcOrd="0" destOrd="0" presId="urn:microsoft.com/office/officeart/2005/8/layout/process4"/>
    <dgm:cxn modelId="{3E05A381-362B-4C80-9DD4-C0EE13D0D046}" type="presParOf" srcId="{5E9A84FC-BFE8-413F-BAF7-1D9A48EDAA88}" destId="{601E6B73-7784-426E-A1DE-E6304490E5FA}" srcOrd="0" destOrd="0" presId="urn:microsoft.com/office/officeart/2005/8/layout/process4"/>
    <dgm:cxn modelId="{DB0BB2BF-5027-4BAE-BCD8-D403ED5B7E87}" type="presParOf" srcId="{601E6B73-7784-426E-A1DE-E6304490E5FA}" destId="{11774D17-5F1B-4659-B97A-216FFF0A601A}" srcOrd="0" destOrd="0" presId="urn:microsoft.com/office/officeart/2005/8/layout/process4"/>
    <dgm:cxn modelId="{B579EB8A-2BA5-4035-A6CF-88EAECDE9516}" type="presParOf" srcId="{5E9A84FC-BFE8-413F-BAF7-1D9A48EDAA88}" destId="{9E63F6C5-BF7F-4311-93C9-298AFE75C187}" srcOrd="1" destOrd="0" presId="urn:microsoft.com/office/officeart/2005/8/layout/process4"/>
    <dgm:cxn modelId="{A3A899C6-F2DA-480B-8C75-9E95A7F8B7CD}" type="presParOf" srcId="{5E9A84FC-BFE8-413F-BAF7-1D9A48EDAA88}" destId="{643B2E51-F36E-46B5-8AEA-DD9E3B56F135}" srcOrd="2" destOrd="0" presId="urn:microsoft.com/office/officeart/2005/8/layout/process4"/>
    <dgm:cxn modelId="{0A9D78AB-E5A2-49EB-B7F3-CB6177DBE26C}" type="presParOf" srcId="{643B2E51-F36E-46B5-8AEA-DD9E3B56F135}" destId="{3C9F8C29-8588-4776-8AF7-11159AB4241E}" srcOrd="0" destOrd="0" presId="urn:microsoft.com/office/officeart/2005/8/layout/process4"/>
    <dgm:cxn modelId="{73778768-B128-478C-9BA2-7FF31AB3E07E}" type="presParOf" srcId="{5E9A84FC-BFE8-413F-BAF7-1D9A48EDAA88}" destId="{A4E6F3A9-3F3B-49A0-B9B4-8AABC2F748A1}" srcOrd="3" destOrd="0" presId="urn:microsoft.com/office/officeart/2005/8/layout/process4"/>
    <dgm:cxn modelId="{24159373-A671-4302-AA41-A3CC4C08D695}" type="presParOf" srcId="{5E9A84FC-BFE8-413F-BAF7-1D9A48EDAA88}" destId="{000AB46A-7005-475E-90FE-656F14629204}" srcOrd="4" destOrd="0" presId="urn:microsoft.com/office/officeart/2005/8/layout/process4"/>
    <dgm:cxn modelId="{BDB97203-EBDA-4B08-9FC9-A05FF39BD4AC}" type="presParOf" srcId="{000AB46A-7005-475E-90FE-656F14629204}" destId="{8549DAA3-4470-4E63-956D-3E5FA2A6658F}" srcOrd="0" destOrd="0" presId="urn:microsoft.com/office/officeart/2005/8/layout/process4"/>
    <dgm:cxn modelId="{014B03AB-4BD7-484E-9355-9F589E9C540F}" type="presParOf" srcId="{5E9A84FC-BFE8-413F-BAF7-1D9A48EDAA88}" destId="{E70D12E6-6FFD-4D5A-A79B-630289009A2E}" srcOrd="5" destOrd="0" presId="urn:microsoft.com/office/officeart/2005/8/layout/process4"/>
    <dgm:cxn modelId="{E7545E59-0577-4044-AF3E-B16CE740C542}" type="presParOf" srcId="{5E9A84FC-BFE8-413F-BAF7-1D9A48EDAA88}" destId="{09233630-980F-4E0C-98EF-CDCBB588FB55}" srcOrd="6" destOrd="0" presId="urn:microsoft.com/office/officeart/2005/8/layout/process4"/>
    <dgm:cxn modelId="{63AE40A9-163D-4CBD-A00C-9C67ED80FA63}" type="presParOf" srcId="{09233630-980F-4E0C-98EF-CDCBB588FB55}" destId="{C4A31B06-15BB-4A1A-A031-75525556260F}" srcOrd="0" destOrd="0" presId="urn:microsoft.com/office/officeart/2005/8/layout/process4"/>
    <dgm:cxn modelId="{15CCD038-C2E2-42C4-951E-07DDCC5612AF}" type="presParOf" srcId="{5E9A84FC-BFE8-413F-BAF7-1D9A48EDAA88}" destId="{8C70C7DF-9F2C-404A-94FE-7626F131997F}" srcOrd="7" destOrd="0" presId="urn:microsoft.com/office/officeart/2005/8/layout/process4"/>
    <dgm:cxn modelId="{FD104A68-D81A-4E95-985B-DD4B72F49ECF}" type="presParOf" srcId="{5E9A84FC-BFE8-413F-BAF7-1D9A48EDAA88}" destId="{765C3810-2ABE-4CAC-955C-7CA7DE76FC4A}" srcOrd="8" destOrd="0" presId="urn:microsoft.com/office/officeart/2005/8/layout/process4"/>
    <dgm:cxn modelId="{63ABBC0E-FC16-4957-AF42-F5AC5FEA61B6}" type="presParOf" srcId="{765C3810-2ABE-4CAC-955C-7CA7DE76FC4A}" destId="{9FEE1AD0-F0FA-4EC0-BD51-E8B35E7A74C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DC9945-B1DB-4A36-AF26-518C41406A5A}"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79EB447A-D30D-40C2-B92A-CDAA3383BAA5}">
      <dgm:prSet custT="1"/>
      <dgm:spPr/>
      <dgm:t>
        <a:bodyPr/>
        <a:lstStyle/>
        <a:p>
          <a:pPr rtl="0"/>
          <a:r>
            <a:rPr lang="ms-MY" sz="2400" i="0" dirty="0" smtClean="0">
              <a:solidFill>
                <a:schemeClr val="tx1"/>
              </a:solidFill>
              <a:latin typeface="Bernard MT Condensed" pitchFamily="18" charset="0"/>
            </a:rPr>
            <a:t>Hubungan antara ulama dengan umara sememangnya tidak wajar dipisahkan. </a:t>
          </a:r>
          <a:endParaRPr lang="en-US" sz="2400" i="0" dirty="0">
            <a:solidFill>
              <a:schemeClr val="tx1"/>
            </a:solidFill>
            <a:latin typeface="Bernard MT Condensed" pitchFamily="18" charset="0"/>
          </a:endParaRPr>
        </a:p>
      </dgm:t>
    </dgm:pt>
    <dgm:pt modelId="{CBC839AE-FBE2-4E9F-A8B8-9854A123387F}" type="parTrans" cxnId="{C4261A95-E593-479D-A6F3-3C7D9EB78C91}">
      <dgm:prSet/>
      <dgm:spPr/>
      <dgm:t>
        <a:bodyPr/>
        <a:lstStyle/>
        <a:p>
          <a:endParaRPr lang="en-US" sz="2400" i="0">
            <a:solidFill>
              <a:schemeClr val="tx1"/>
            </a:solidFill>
            <a:latin typeface="Bernard MT Condensed" pitchFamily="18" charset="0"/>
          </a:endParaRPr>
        </a:p>
      </dgm:t>
    </dgm:pt>
    <dgm:pt modelId="{EE985597-43D6-424C-B9BE-C91E031DED29}" type="sibTrans" cxnId="{C4261A95-E593-479D-A6F3-3C7D9EB78C91}">
      <dgm:prSet/>
      <dgm:spPr/>
      <dgm:t>
        <a:bodyPr/>
        <a:lstStyle/>
        <a:p>
          <a:endParaRPr lang="en-US" sz="2400" i="0">
            <a:solidFill>
              <a:schemeClr val="tx1"/>
            </a:solidFill>
            <a:latin typeface="Bernard MT Condensed" pitchFamily="18" charset="0"/>
          </a:endParaRPr>
        </a:p>
      </dgm:t>
    </dgm:pt>
    <dgm:pt modelId="{E306A36B-1B29-4EB7-9419-D9B213D3D99A}">
      <dgm:prSet custT="1"/>
      <dgm:spPr/>
      <dgm:t>
        <a:bodyPr/>
        <a:lstStyle/>
        <a:p>
          <a:pPr rtl="0"/>
          <a:r>
            <a:rPr lang="ms-MY" sz="2400" i="0" dirty="0" smtClean="0">
              <a:solidFill>
                <a:schemeClr val="tx1"/>
              </a:solidFill>
              <a:latin typeface="Bernard MT Condensed" pitchFamily="18" charset="0"/>
            </a:rPr>
            <a:t>Bahkan sepatutnya umara itu menjadikan ulama sebagai rujukan utama dalam menjalankan sistem pemerintahan mereka. </a:t>
          </a:r>
          <a:endParaRPr lang="en-US" sz="2400" i="0" dirty="0">
            <a:solidFill>
              <a:schemeClr val="tx1"/>
            </a:solidFill>
            <a:latin typeface="Bernard MT Condensed" pitchFamily="18" charset="0"/>
          </a:endParaRPr>
        </a:p>
      </dgm:t>
    </dgm:pt>
    <dgm:pt modelId="{05730620-6EE7-4504-B7A8-DCA6104E0DBE}" type="parTrans" cxnId="{0627DADF-C250-474C-BEB6-2CBC2D951E7E}">
      <dgm:prSet/>
      <dgm:spPr/>
      <dgm:t>
        <a:bodyPr/>
        <a:lstStyle/>
        <a:p>
          <a:endParaRPr lang="en-US" sz="2400" i="0">
            <a:solidFill>
              <a:schemeClr val="tx1"/>
            </a:solidFill>
            <a:latin typeface="Bernard MT Condensed" pitchFamily="18" charset="0"/>
          </a:endParaRPr>
        </a:p>
      </dgm:t>
    </dgm:pt>
    <dgm:pt modelId="{836E5C42-46F9-44C2-A292-AC19CDC0FBD6}" type="sibTrans" cxnId="{0627DADF-C250-474C-BEB6-2CBC2D951E7E}">
      <dgm:prSet/>
      <dgm:spPr/>
      <dgm:t>
        <a:bodyPr/>
        <a:lstStyle/>
        <a:p>
          <a:endParaRPr lang="en-US" sz="2400" i="0">
            <a:solidFill>
              <a:schemeClr val="tx1"/>
            </a:solidFill>
            <a:latin typeface="Bernard MT Condensed" pitchFamily="18" charset="0"/>
          </a:endParaRPr>
        </a:p>
      </dgm:t>
    </dgm:pt>
    <dgm:pt modelId="{5262F909-BEF1-44CE-A717-8EAC497E546B}">
      <dgm:prSet custT="1"/>
      <dgm:spPr/>
      <dgm:t>
        <a:bodyPr/>
        <a:lstStyle/>
        <a:p>
          <a:pPr rtl="0"/>
          <a:r>
            <a:rPr lang="ms-MY" sz="2400" i="0" smtClean="0">
              <a:solidFill>
                <a:schemeClr val="tx1"/>
              </a:solidFill>
              <a:latin typeface="Bernard MT Condensed" pitchFamily="18" charset="0"/>
            </a:rPr>
            <a:t>Atau boleh juga dilantik para ulama tersebut sebagai umara seperti mana yang dilakukan pada zaman Khulafa’ al-Rasyidin. </a:t>
          </a:r>
          <a:endParaRPr lang="en-US" sz="2400" i="0">
            <a:solidFill>
              <a:schemeClr val="tx1"/>
            </a:solidFill>
            <a:latin typeface="Bernard MT Condensed" pitchFamily="18" charset="0"/>
          </a:endParaRPr>
        </a:p>
      </dgm:t>
    </dgm:pt>
    <dgm:pt modelId="{E5C11669-FF58-43F6-8515-175C4365FDB8}" type="parTrans" cxnId="{D72379D9-F179-4866-8758-DC0AB2BC5760}">
      <dgm:prSet/>
      <dgm:spPr/>
      <dgm:t>
        <a:bodyPr/>
        <a:lstStyle/>
        <a:p>
          <a:endParaRPr lang="en-US" sz="2400" i="0">
            <a:solidFill>
              <a:schemeClr val="tx1"/>
            </a:solidFill>
            <a:latin typeface="Bernard MT Condensed" pitchFamily="18" charset="0"/>
          </a:endParaRPr>
        </a:p>
      </dgm:t>
    </dgm:pt>
    <dgm:pt modelId="{74C135AD-5D5E-4F9E-8BCD-7B38F975E350}" type="sibTrans" cxnId="{D72379D9-F179-4866-8758-DC0AB2BC5760}">
      <dgm:prSet/>
      <dgm:spPr/>
      <dgm:t>
        <a:bodyPr/>
        <a:lstStyle/>
        <a:p>
          <a:endParaRPr lang="en-US" sz="2400" i="0">
            <a:solidFill>
              <a:schemeClr val="tx1"/>
            </a:solidFill>
            <a:latin typeface="Bernard MT Condensed" pitchFamily="18" charset="0"/>
          </a:endParaRPr>
        </a:p>
      </dgm:t>
    </dgm:pt>
    <dgm:pt modelId="{B877F6BB-BFA9-4DC6-8D6E-B330B11403FF}">
      <dgm:prSet custT="1"/>
      <dgm:spPr/>
      <dgm:t>
        <a:bodyPr/>
        <a:lstStyle/>
        <a:p>
          <a:pPr rtl="0"/>
          <a:r>
            <a:rPr lang="ms-MY" sz="2400" i="0" smtClean="0">
              <a:solidFill>
                <a:schemeClr val="tx1"/>
              </a:solidFill>
              <a:latin typeface="Bernard MT Condensed" pitchFamily="18" charset="0"/>
            </a:rPr>
            <a:t>Banyak hal dalam pentadbiran negara yang memerlukan kepada pandangan dan ijtihad para ulama untuk menentukannya lebih-lebih lagi dalam urusan yang bersangkut paut dengan hal ehwal agama Islam. </a:t>
          </a:r>
          <a:endParaRPr lang="en-US" sz="2400" i="0">
            <a:solidFill>
              <a:schemeClr val="tx1"/>
            </a:solidFill>
            <a:latin typeface="Bernard MT Condensed" pitchFamily="18" charset="0"/>
          </a:endParaRPr>
        </a:p>
      </dgm:t>
    </dgm:pt>
    <dgm:pt modelId="{FA5DB416-D8F7-4A20-801C-015DBEEE3B3D}" type="parTrans" cxnId="{8C5B95A1-1E02-45BC-823D-414538437F93}">
      <dgm:prSet/>
      <dgm:spPr/>
      <dgm:t>
        <a:bodyPr/>
        <a:lstStyle/>
        <a:p>
          <a:endParaRPr lang="en-US" sz="2400" i="0">
            <a:solidFill>
              <a:schemeClr val="tx1"/>
            </a:solidFill>
            <a:latin typeface="Bernard MT Condensed" pitchFamily="18" charset="0"/>
          </a:endParaRPr>
        </a:p>
      </dgm:t>
    </dgm:pt>
    <dgm:pt modelId="{E4A8AED9-C968-4832-94BE-FF5684DDECAA}" type="sibTrans" cxnId="{8C5B95A1-1E02-45BC-823D-414538437F93}">
      <dgm:prSet/>
      <dgm:spPr/>
      <dgm:t>
        <a:bodyPr/>
        <a:lstStyle/>
        <a:p>
          <a:endParaRPr lang="en-US" sz="2400" i="0">
            <a:solidFill>
              <a:schemeClr val="tx1"/>
            </a:solidFill>
            <a:latin typeface="Bernard MT Condensed" pitchFamily="18" charset="0"/>
          </a:endParaRPr>
        </a:p>
      </dgm:t>
    </dgm:pt>
    <dgm:pt modelId="{E653619A-8763-4D96-A974-E1C2765E61F1}">
      <dgm:prSet custT="1"/>
      <dgm:spPr/>
      <dgm:t>
        <a:bodyPr/>
        <a:lstStyle/>
        <a:p>
          <a:pPr rtl="0"/>
          <a:r>
            <a:rPr lang="ms-MY" sz="2400" i="0" smtClean="0">
              <a:solidFill>
                <a:schemeClr val="tx1"/>
              </a:solidFill>
              <a:latin typeface="Bernard MT Condensed" pitchFamily="18" charset="0"/>
            </a:rPr>
            <a:t>Di sinilah pentingnya ulama kepada umara’ dalam sesebuah negara. </a:t>
          </a:r>
          <a:endParaRPr lang="en-US" sz="2400" i="0">
            <a:solidFill>
              <a:schemeClr val="tx1"/>
            </a:solidFill>
            <a:latin typeface="Bernard MT Condensed" pitchFamily="18" charset="0"/>
          </a:endParaRPr>
        </a:p>
      </dgm:t>
    </dgm:pt>
    <dgm:pt modelId="{219E801A-B2AA-4252-8E80-801F4BC75893}" type="parTrans" cxnId="{D304BFE8-F3AE-4045-A14A-B21B62C0D267}">
      <dgm:prSet/>
      <dgm:spPr/>
      <dgm:t>
        <a:bodyPr/>
        <a:lstStyle/>
        <a:p>
          <a:endParaRPr lang="en-US" sz="2400" i="0">
            <a:solidFill>
              <a:schemeClr val="tx1"/>
            </a:solidFill>
            <a:latin typeface="Bernard MT Condensed" pitchFamily="18" charset="0"/>
          </a:endParaRPr>
        </a:p>
      </dgm:t>
    </dgm:pt>
    <dgm:pt modelId="{55F3DA94-88E0-4211-9E98-F1595C13CDFA}" type="sibTrans" cxnId="{D304BFE8-F3AE-4045-A14A-B21B62C0D267}">
      <dgm:prSet/>
      <dgm:spPr/>
      <dgm:t>
        <a:bodyPr/>
        <a:lstStyle/>
        <a:p>
          <a:endParaRPr lang="en-US" sz="2400" i="0">
            <a:solidFill>
              <a:schemeClr val="tx1"/>
            </a:solidFill>
            <a:latin typeface="Bernard MT Condensed" pitchFamily="18" charset="0"/>
          </a:endParaRPr>
        </a:p>
      </dgm:t>
    </dgm:pt>
    <dgm:pt modelId="{02C1BD3F-8C8B-42B4-8D2E-5D052ECA37B5}" type="pres">
      <dgm:prSet presAssocID="{4ADC9945-B1DB-4A36-AF26-518C41406A5A}" presName="Name0" presStyleCnt="0">
        <dgm:presLayoutVars>
          <dgm:dir/>
          <dgm:animLvl val="lvl"/>
          <dgm:resizeHandles val="exact"/>
        </dgm:presLayoutVars>
      </dgm:prSet>
      <dgm:spPr/>
    </dgm:pt>
    <dgm:pt modelId="{41587A38-83DE-486E-877C-7C272534F05A}" type="pres">
      <dgm:prSet presAssocID="{E653619A-8763-4D96-A974-E1C2765E61F1}" presName="boxAndChildren" presStyleCnt="0"/>
      <dgm:spPr/>
    </dgm:pt>
    <dgm:pt modelId="{440D1EDA-5436-4E40-95A7-876DE8D470A6}" type="pres">
      <dgm:prSet presAssocID="{E653619A-8763-4D96-A974-E1C2765E61F1}" presName="parentTextBox" presStyleLbl="node1" presStyleIdx="0" presStyleCnt="5"/>
      <dgm:spPr/>
    </dgm:pt>
    <dgm:pt modelId="{522A1459-1E53-4245-B662-11D33C4D2090}" type="pres">
      <dgm:prSet presAssocID="{E4A8AED9-C968-4832-94BE-FF5684DDECAA}" presName="sp" presStyleCnt="0"/>
      <dgm:spPr/>
    </dgm:pt>
    <dgm:pt modelId="{BF9B1651-EC52-472D-9D35-E61BFDF62337}" type="pres">
      <dgm:prSet presAssocID="{B877F6BB-BFA9-4DC6-8D6E-B330B11403FF}" presName="arrowAndChildren" presStyleCnt="0"/>
      <dgm:spPr/>
    </dgm:pt>
    <dgm:pt modelId="{3D197C9A-FC6C-4AA1-BF47-053EDE48A4A2}" type="pres">
      <dgm:prSet presAssocID="{B877F6BB-BFA9-4DC6-8D6E-B330B11403FF}" presName="parentTextArrow" presStyleLbl="node1" presStyleIdx="1" presStyleCnt="5"/>
      <dgm:spPr/>
    </dgm:pt>
    <dgm:pt modelId="{E6E0253C-1388-4A52-9468-EC4C3480C950}" type="pres">
      <dgm:prSet presAssocID="{74C135AD-5D5E-4F9E-8BCD-7B38F975E350}" presName="sp" presStyleCnt="0"/>
      <dgm:spPr/>
    </dgm:pt>
    <dgm:pt modelId="{7669FCD3-B646-4ED2-8F1B-654CB0141F42}" type="pres">
      <dgm:prSet presAssocID="{5262F909-BEF1-44CE-A717-8EAC497E546B}" presName="arrowAndChildren" presStyleCnt="0"/>
      <dgm:spPr/>
    </dgm:pt>
    <dgm:pt modelId="{BBDE94ED-C88A-45C3-AFF9-120BB59463F6}" type="pres">
      <dgm:prSet presAssocID="{5262F909-BEF1-44CE-A717-8EAC497E546B}" presName="parentTextArrow" presStyleLbl="node1" presStyleIdx="2" presStyleCnt="5"/>
      <dgm:spPr/>
    </dgm:pt>
    <dgm:pt modelId="{B98D0960-F4C7-4BDE-B461-FBFF21082766}" type="pres">
      <dgm:prSet presAssocID="{836E5C42-46F9-44C2-A292-AC19CDC0FBD6}" presName="sp" presStyleCnt="0"/>
      <dgm:spPr/>
    </dgm:pt>
    <dgm:pt modelId="{4BBB5F8B-B9A8-4BF6-B611-7C96112F7268}" type="pres">
      <dgm:prSet presAssocID="{E306A36B-1B29-4EB7-9419-D9B213D3D99A}" presName="arrowAndChildren" presStyleCnt="0"/>
      <dgm:spPr/>
    </dgm:pt>
    <dgm:pt modelId="{7C516BCD-8ECB-4ECC-A883-AD58A3DE0905}" type="pres">
      <dgm:prSet presAssocID="{E306A36B-1B29-4EB7-9419-D9B213D3D99A}" presName="parentTextArrow" presStyleLbl="node1" presStyleIdx="3" presStyleCnt="5"/>
      <dgm:spPr/>
      <dgm:t>
        <a:bodyPr/>
        <a:lstStyle/>
        <a:p>
          <a:endParaRPr lang="en-US"/>
        </a:p>
      </dgm:t>
    </dgm:pt>
    <dgm:pt modelId="{6CA9FEEE-2998-4773-880E-2D96D1EEE4F7}" type="pres">
      <dgm:prSet presAssocID="{EE985597-43D6-424C-B9BE-C91E031DED29}" presName="sp" presStyleCnt="0"/>
      <dgm:spPr/>
    </dgm:pt>
    <dgm:pt modelId="{C0624D3E-9C7E-47D1-8CE9-8B4CA43E036F}" type="pres">
      <dgm:prSet presAssocID="{79EB447A-D30D-40C2-B92A-CDAA3383BAA5}" presName="arrowAndChildren" presStyleCnt="0"/>
      <dgm:spPr/>
    </dgm:pt>
    <dgm:pt modelId="{EE10FBCF-9BC0-4D7E-9280-76653A1CCA42}" type="pres">
      <dgm:prSet presAssocID="{79EB447A-D30D-40C2-B92A-CDAA3383BAA5}" presName="parentTextArrow" presStyleLbl="node1" presStyleIdx="4" presStyleCnt="5"/>
      <dgm:spPr/>
      <dgm:t>
        <a:bodyPr/>
        <a:lstStyle/>
        <a:p>
          <a:endParaRPr lang="en-US"/>
        </a:p>
      </dgm:t>
    </dgm:pt>
  </dgm:ptLst>
  <dgm:cxnLst>
    <dgm:cxn modelId="{54508697-36BA-4B96-BA79-1288C559B9A0}" type="presOf" srcId="{E653619A-8763-4D96-A974-E1C2765E61F1}" destId="{440D1EDA-5436-4E40-95A7-876DE8D470A6}" srcOrd="0" destOrd="0" presId="urn:microsoft.com/office/officeart/2005/8/layout/process4"/>
    <dgm:cxn modelId="{C99F1D88-6C6E-45C0-9D63-BE60A5889A91}" type="presOf" srcId="{4ADC9945-B1DB-4A36-AF26-518C41406A5A}" destId="{02C1BD3F-8C8B-42B4-8D2E-5D052ECA37B5}" srcOrd="0" destOrd="0" presId="urn:microsoft.com/office/officeart/2005/8/layout/process4"/>
    <dgm:cxn modelId="{8C5B95A1-1E02-45BC-823D-414538437F93}" srcId="{4ADC9945-B1DB-4A36-AF26-518C41406A5A}" destId="{B877F6BB-BFA9-4DC6-8D6E-B330B11403FF}" srcOrd="3" destOrd="0" parTransId="{FA5DB416-D8F7-4A20-801C-015DBEEE3B3D}" sibTransId="{E4A8AED9-C968-4832-94BE-FF5684DDECAA}"/>
    <dgm:cxn modelId="{D14EB05A-AC16-4CB6-B157-D0502201B610}" type="presOf" srcId="{5262F909-BEF1-44CE-A717-8EAC497E546B}" destId="{BBDE94ED-C88A-45C3-AFF9-120BB59463F6}" srcOrd="0" destOrd="0" presId="urn:microsoft.com/office/officeart/2005/8/layout/process4"/>
    <dgm:cxn modelId="{C4261A95-E593-479D-A6F3-3C7D9EB78C91}" srcId="{4ADC9945-B1DB-4A36-AF26-518C41406A5A}" destId="{79EB447A-D30D-40C2-B92A-CDAA3383BAA5}" srcOrd="0" destOrd="0" parTransId="{CBC839AE-FBE2-4E9F-A8B8-9854A123387F}" sibTransId="{EE985597-43D6-424C-B9BE-C91E031DED29}"/>
    <dgm:cxn modelId="{1698064A-BB79-49BE-B65B-AE8C6628AE84}" type="presOf" srcId="{E306A36B-1B29-4EB7-9419-D9B213D3D99A}" destId="{7C516BCD-8ECB-4ECC-A883-AD58A3DE0905}" srcOrd="0" destOrd="0" presId="urn:microsoft.com/office/officeart/2005/8/layout/process4"/>
    <dgm:cxn modelId="{0627DADF-C250-474C-BEB6-2CBC2D951E7E}" srcId="{4ADC9945-B1DB-4A36-AF26-518C41406A5A}" destId="{E306A36B-1B29-4EB7-9419-D9B213D3D99A}" srcOrd="1" destOrd="0" parTransId="{05730620-6EE7-4504-B7A8-DCA6104E0DBE}" sibTransId="{836E5C42-46F9-44C2-A292-AC19CDC0FBD6}"/>
    <dgm:cxn modelId="{D304BFE8-F3AE-4045-A14A-B21B62C0D267}" srcId="{4ADC9945-B1DB-4A36-AF26-518C41406A5A}" destId="{E653619A-8763-4D96-A974-E1C2765E61F1}" srcOrd="4" destOrd="0" parTransId="{219E801A-B2AA-4252-8E80-801F4BC75893}" sibTransId="{55F3DA94-88E0-4211-9E98-F1595C13CDFA}"/>
    <dgm:cxn modelId="{5440D433-302E-4845-B369-F5465F6FCEF8}" type="presOf" srcId="{79EB447A-D30D-40C2-B92A-CDAA3383BAA5}" destId="{EE10FBCF-9BC0-4D7E-9280-76653A1CCA42}" srcOrd="0" destOrd="0" presId="urn:microsoft.com/office/officeart/2005/8/layout/process4"/>
    <dgm:cxn modelId="{D72379D9-F179-4866-8758-DC0AB2BC5760}" srcId="{4ADC9945-B1DB-4A36-AF26-518C41406A5A}" destId="{5262F909-BEF1-44CE-A717-8EAC497E546B}" srcOrd="2" destOrd="0" parTransId="{E5C11669-FF58-43F6-8515-175C4365FDB8}" sibTransId="{74C135AD-5D5E-4F9E-8BCD-7B38F975E350}"/>
    <dgm:cxn modelId="{E9B8CF79-C3BE-41A6-9E32-E52BABAC7E55}" type="presOf" srcId="{B877F6BB-BFA9-4DC6-8D6E-B330B11403FF}" destId="{3D197C9A-FC6C-4AA1-BF47-053EDE48A4A2}" srcOrd="0" destOrd="0" presId="urn:microsoft.com/office/officeart/2005/8/layout/process4"/>
    <dgm:cxn modelId="{8E24B4AB-D899-4047-8189-BF13591C9895}" type="presParOf" srcId="{02C1BD3F-8C8B-42B4-8D2E-5D052ECA37B5}" destId="{41587A38-83DE-486E-877C-7C272534F05A}" srcOrd="0" destOrd="0" presId="urn:microsoft.com/office/officeart/2005/8/layout/process4"/>
    <dgm:cxn modelId="{5AF44413-DAC1-407D-9A6D-FCC69EDEC34F}" type="presParOf" srcId="{41587A38-83DE-486E-877C-7C272534F05A}" destId="{440D1EDA-5436-4E40-95A7-876DE8D470A6}" srcOrd="0" destOrd="0" presId="urn:microsoft.com/office/officeart/2005/8/layout/process4"/>
    <dgm:cxn modelId="{FA9502EE-CD22-46E8-9884-3BFE02DA86B8}" type="presParOf" srcId="{02C1BD3F-8C8B-42B4-8D2E-5D052ECA37B5}" destId="{522A1459-1E53-4245-B662-11D33C4D2090}" srcOrd="1" destOrd="0" presId="urn:microsoft.com/office/officeart/2005/8/layout/process4"/>
    <dgm:cxn modelId="{D046A234-1ED5-4919-97D9-5E8B4608FBFB}" type="presParOf" srcId="{02C1BD3F-8C8B-42B4-8D2E-5D052ECA37B5}" destId="{BF9B1651-EC52-472D-9D35-E61BFDF62337}" srcOrd="2" destOrd="0" presId="urn:microsoft.com/office/officeart/2005/8/layout/process4"/>
    <dgm:cxn modelId="{E602EE5D-555D-4CDF-A420-124C4860CCB3}" type="presParOf" srcId="{BF9B1651-EC52-472D-9D35-E61BFDF62337}" destId="{3D197C9A-FC6C-4AA1-BF47-053EDE48A4A2}" srcOrd="0" destOrd="0" presId="urn:microsoft.com/office/officeart/2005/8/layout/process4"/>
    <dgm:cxn modelId="{555114F0-BD51-4F16-B2A7-51C1A89A4ED4}" type="presParOf" srcId="{02C1BD3F-8C8B-42B4-8D2E-5D052ECA37B5}" destId="{E6E0253C-1388-4A52-9468-EC4C3480C950}" srcOrd="3" destOrd="0" presId="urn:microsoft.com/office/officeart/2005/8/layout/process4"/>
    <dgm:cxn modelId="{055CE5C0-5A59-4ECA-A855-0F69A8459525}" type="presParOf" srcId="{02C1BD3F-8C8B-42B4-8D2E-5D052ECA37B5}" destId="{7669FCD3-B646-4ED2-8F1B-654CB0141F42}" srcOrd="4" destOrd="0" presId="urn:microsoft.com/office/officeart/2005/8/layout/process4"/>
    <dgm:cxn modelId="{E0BC26DE-4951-46A7-9603-C20AFCB2014D}" type="presParOf" srcId="{7669FCD3-B646-4ED2-8F1B-654CB0141F42}" destId="{BBDE94ED-C88A-45C3-AFF9-120BB59463F6}" srcOrd="0" destOrd="0" presId="urn:microsoft.com/office/officeart/2005/8/layout/process4"/>
    <dgm:cxn modelId="{0540B8F5-0FCD-4088-B8E2-FC4FC0311EB2}" type="presParOf" srcId="{02C1BD3F-8C8B-42B4-8D2E-5D052ECA37B5}" destId="{B98D0960-F4C7-4BDE-B461-FBFF21082766}" srcOrd="5" destOrd="0" presId="urn:microsoft.com/office/officeart/2005/8/layout/process4"/>
    <dgm:cxn modelId="{B72354D5-8637-41C6-9913-791CB4210948}" type="presParOf" srcId="{02C1BD3F-8C8B-42B4-8D2E-5D052ECA37B5}" destId="{4BBB5F8B-B9A8-4BF6-B611-7C96112F7268}" srcOrd="6" destOrd="0" presId="urn:microsoft.com/office/officeart/2005/8/layout/process4"/>
    <dgm:cxn modelId="{4DEB439A-3A9A-4724-9791-642F8EAD64F2}" type="presParOf" srcId="{4BBB5F8B-B9A8-4BF6-B611-7C96112F7268}" destId="{7C516BCD-8ECB-4ECC-A883-AD58A3DE0905}" srcOrd="0" destOrd="0" presId="urn:microsoft.com/office/officeart/2005/8/layout/process4"/>
    <dgm:cxn modelId="{65F0B407-2F61-40CB-A8B7-FA73A0FB8C60}" type="presParOf" srcId="{02C1BD3F-8C8B-42B4-8D2E-5D052ECA37B5}" destId="{6CA9FEEE-2998-4773-880E-2D96D1EEE4F7}" srcOrd="7" destOrd="0" presId="urn:microsoft.com/office/officeart/2005/8/layout/process4"/>
    <dgm:cxn modelId="{DF4FF18D-2C95-497B-BBB7-3D07068B4CD5}" type="presParOf" srcId="{02C1BD3F-8C8B-42B4-8D2E-5D052ECA37B5}" destId="{C0624D3E-9C7E-47D1-8CE9-8B4CA43E036F}" srcOrd="8" destOrd="0" presId="urn:microsoft.com/office/officeart/2005/8/layout/process4"/>
    <dgm:cxn modelId="{C9557A77-8029-4195-B947-69882D043991}" type="presParOf" srcId="{C0624D3E-9C7E-47D1-8CE9-8B4CA43E036F}" destId="{EE10FBCF-9BC0-4D7E-9280-76653A1CCA4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58FCCB-19A8-45C8-9618-4E87D2FB055C}" type="doc">
      <dgm:prSet loTypeId="urn:microsoft.com/office/officeart/2005/8/layout/arrow6" loCatId="relationship" qsTypeId="urn:microsoft.com/office/officeart/2005/8/quickstyle/3d5" qsCatId="3D" csTypeId="urn:microsoft.com/office/officeart/2005/8/colors/colorful3" csCatId="colorful"/>
      <dgm:spPr/>
      <dgm:t>
        <a:bodyPr/>
        <a:lstStyle/>
        <a:p>
          <a:endParaRPr lang="en-US"/>
        </a:p>
      </dgm:t>
    </dgm:pt>
    <dgm:pt modelId="{DAEB91DB-29FC-4DC5-BF8D-9AAC35BB3A54}">
      <dgm:prSet custT="1"/>
      <dgm:spPr/>
      <dgm:t>
        <a:bodyPr/>
        <a:lstStyle/>
        <a:p>
          <a:pPr rtl="0"/>
          <a:r>
            <a:rPr lang="ms-MY" sz="2400" smtClean="0">
              <a:solidFill>
                <a:schemeClr val="tx1"/>
              </a:solidFill>
              <a:latin typeface="Baskerville Old Face" pitchFamily="18" charset="0"/>
            </a:rPr>
            <a:t>perlunya ada kesatuan fikrah antara para ulama dan </a:t>
          </a:r>
          <a:r>
            <a:rPr lang="ms-MY" sz="2400" i="1" smtClean="0">
              <a:solidFill>
                <a:schemeClr val="tx1"/>
              </a:solidFill>
              <a:latin typeface="Baskerville Old Face" pitchFamily="18" charset="0"/>
            </a:rPr>
            <a:t>umara</a:t>
          </a:r>
          <a:r>
            <a:rPr lang="ms-MY" sz="2400" smtClean="0">
              <a:solidFill>
                <a:schemeClr val="tx1"/>
              </a:solidFill>
              <a:latin typeface="Baskerville Old Face" pitchFamily="18" charset="0"/>
            </a:rPr>
            <a:t> </a:t>
          </a:r>
          <a:endParaRPr lang="en-US" sz="2400">
            <a:solidFill>
              <a:schemeClr val="tx1"/>
            </a:solidFill>
            <a:latin typeface="Baskerville Old Face" pitchFamily="18" charset="0"/>
          </a:endParaRPr>
        </a:p>
      </dgm:t>
    </dgm:pt>
    <dgm:pt modelId="{1D66BBE0-86D8-4616-8A61-BB5C479BFC6B}" type="parTrans" cxnId="{E2BF13EE-D764-47F5-BE6B-1C1E84C812EF}">
      <dgm:prSet/>
      <dgm:spPr/>
      <dgm:t>
        <a:bodyPr/>
        <a:lstStyle/>
        <a:p>
          <a:endParaRPr lang="en-US" sz="2400">
            <a:solidFill>
              <a:schemeClr val="tx1"/>
            </a:solidFill>
            <a:latin typeface="Baskerville Old Face" pitchFamily="18" charset="0"/>
          </a:endParaRPr>
        </a:p>
      </dgm:t>
    </dgm:pt>
    <dgm:pt modelId="{3B1D638A-A269-4EEF-B89F-0A230BE3B7C7}" type="sibTrans" cxnId="{E2BF13EE-D764-47F5-BE6B-1C1E84C812EF}">
      <dgm:prSet/>
      <dgm:spPr/>
      <dgm:t>
        <a:bodyPr/>
        <a:lstStyle/>
        <a:p>
          <a:endParaRPr lang="en-US" sz="2400">
            <a:solidFill>
              <a:schemeClr val="tx1"/>
            </a:solidFill>
            <a:latin typeface="Baskerville Old Face" pitchFamily="18" charset="0"/>
          </a:endParaRPr>
        </a:p>
      </dgm:t>
    </dgm:pt>
    <dgm:pt modelId="{ABB462A5-E3C7-4842-8BAB-469149C96493}">
      <dgm:prSet custT="1"/>
      <dgm:spPr/>
      <dgm:t>
        <a:bodyPr/>
        <a:lstStyle/>
        <a:p>
          <a:pPr rtl="0"/>
          <a:r>
            <a:rPr lang="ms-MY" sz="2400" smtClean="0">
              <a:solidFill>
                <a:schemeClr val="tx1"/>
              </a:solidFill>
              <a:latin typeface="Baskerville Old Face" pitchFamily="18" charset="0"/>
            </a:rPr>
            <a:t>perkara-perkara yang melibatkan hukum-hakam dan dasar-dasar yang melibatkan kepentingan dan maslahah umat Islam.</a:t>
          </a:r>
          <a:endParaRPr lang="en-US" sz="2400">
            <a:solidFill>
              <a:schemeClr val="tx1"/>
            </a:solidFill>
            <a:latin typeface="Baskerville Old Face" pitchFamily="18" charset="0"/>
          </a:endParaRPr>
        </a:p>
      </dgm:t>
    </dgm:pt>
    <dgm:pt modelId="{9872BA18-9966-460D-A343-8CC016CED5C6}" type="parTrans" cxnId="{239B788F-8122-4A05-A5E7-7816E76660F6}">
      <dgm:prSet/>
      <dgm:spPr/>
      <dgm:t>
        <a:bodyPr/>
        <a:lstStyle/>
        <a:p>
          <a:endParaRPr lang="en-US" sz="2400">
            <a:solidFill>
              <a:schemeClr val="tx1"/>
            </a:solidFill>
            <a:latin typeface="Baskerville Old Face" pitchFamily="18" charset="0"/>
          </a:endParaRPr>
        </a:p>
      </dgm:t>
    </dgm:pt>
    <dgm:pt modelId="{B9BC4472-66C0-4E0E-8DD0-EB855007B7BA}" type="sibTrans" cxnId="{239B788F-8122-4A05-A5E7-7816E76660F6}">
      <dgm:prSet/>
      <dgm:spPr/>
      <dgm:t>
        <a:bodyPr/>
        <a:lstStyle/>
        <a:p>
          <a:endParaRPr lang="en-US" sz="2400">
            <a:solidFill>
              <a:schemeClr val="tx1"/>
            </a:solidFill>
            <a:latin typeface="Baskerville Old Face" pitchFamily="18" charset="0"/>
          </a:endParaRPr>
        </a:p>
      </dgm:t>
    </dgm:pt>
    <dgm:pt modelId="{FCD6AADC-789F-432D-BD14-0150EDCA1E28}" type="pres">
      <dgm:prSet presAssocID="{F658FCCB-19A8-45C8-9618-4E87D2FB055C}" presName="compositeShape" presStyleCnt="0">
        <dgm:presLayoutVars>
          <dgm:chMax val="2"/>
          <dgm:dir/>
          <dgm:resizeHandles val="exact"/>
        </dgm:presLayoutVars>
      </dgm:prSet>
      <dgm:spPr/>
    </dgm:pt>
    <dgm:pt modelId="{41D6975F-1973-47A0-9395-E24D567E4BE5}" type="pres">
      <dgm:prSet presAssocID="{F658FCCB-19A8-45C8-9618-4E87D2FB055C}" presName="ribbon" presStyleLbl="node1" presStyleIdx="0" presStyleCnt="1"/>
      <dgm:spPr/>
    </dgm:pt>
    <dgm:pt modelId="{2E26ABE9-A206-4471-9F6D-013D7D23ACCE}" type="pres">
      <dgm:prSet presAssocID="{F658FCCB-19A8-45C8-9618-4E87D2FB055C}" presName="leftArrowText" presStyleLbl="node1" presStyleIdx="0" presStyleCnt="1">
        <dgm:presLayoutVars>
          <dgm:chMax val="0"/>
          <dgm:bulletEnabled val="1"/>
        </dgm:presLayoutVars>
      </dgm:prSet>
      <dgm:spPr/>
    </dgm:pt>
    <dgm:pt modelId="{351F14B8-AC19-4C80-BD9A-D08A018ED64C}" type="pres">
      <dgm:prSet presAssocID="{F658FCCB-19A8-45C8-9618-4E87D2FB055C}" presName="rightArrowText" presStyleLbl="node1" presStyleIdx="0" presStyleCnt="1">
        <dgm:presLayoutVars>
          <dgm:chMax val="0"/>
          <dgm:bulletEnabled val="1"/>
        </dgm:presLayoutVars>
      </dgm:prSet>
      <dgm:spPr/>
    </dgm:pt>
  </dgm:ptLst>
  <dgm:cxnLst>
    <dgm:cxn modelId="{A1EB0271-58B5-4CF1-849D-228810374DB7}" type="presOf" srcId="{F658FCCB-19A8-45C8-9618-4E87D2FB055C}" destId="{FCD6AADC-789F-432D-BD14-0150EDCA1E28}" srcOrd="0" destOrd="0" presId="urn:microsoft.com/office/officeart/2005/8/layout/arrow6"/>
    <dgm:cxn modelId="{FE097574-C7F6-4405-808A-72E52C9EB96E}" type="presOf" srcId="{ABB462A5-E3C7-4842-8BAB-469149C96493}" destId="{351F14B8-AC19-4C80-BD9A-D08A018ED64C}" srcOrd="0" destOrd="0" presId="urn:microsoft.com/office/officeart/2005/8/layout/arrow6"/>
    <dgm:cxn modelId="{239B788F-8122-4A05-A5E7-7816E76660F6}" srcId="{F658FCCB-19A8-45C8-9618-4E87D2FB055C}" destId="{ABB462A5-E3C7-4842-8BAB-469149C96493}" srcOrd="1" destOrd="0" parTransId="{9872BA18-9966-460D-A343-8CC016CED5C6}" sibTransId="{B9BC4472-66C0-4E0E-8DD0-EB855007B7BA}"/>
    <dgm:cxn modelId="{40390AC8-7BE0-4A48-85B8-EEB89A8E9E79}" type="presOf" srcId="{DAEB91DB-29FC-4DC5-BF8D-9AAC35BB3A54}" destId="{2E26ABE9-A206-4471-9F6D-013D7D23ACCE}" srcOrd="0" destOrd="0" presId="urn:microsoft.com/office/officeart/2005/8/layout/arrow6"/>
    <dgm:cxn modelId="{E2BF13EE-D764-47F5-BE6B-1C1E84C812EF}" srcId="{F658FCCB-19A8-45C8-9618-4E87D2FB055C}" destId="{DAEB91DB-29FC-4DC5-BF8D-9AAC35BB3A54}" srcOrd="0" destOrd="0" parTransId="{1D66BBE0-86D8-4616-8A61-BB5C479BFC6B}" sibTransId="{3B1D638A-A269-4EEF-B89F-0A230BE3B7C7}"/>
    <dgm:cxn modelId="{E08A9995-68A4-40A2-85D5-D34960B1651E}" type="presParOf" srcId="{FCD6AADC-789F-432D-BD14-0150EDCA1E28}" destId="{41D6975F-1973-47A0-9395-E24D567E4BE5}" srcOrd="0" destOrd="0" presId="urn:microsoft.com/office/officeart/2005/8/layout/arrow6"/>
    <dgm:cxn modelId="{9C88AF71-D75B-4949-B91A-31297CE1F134}" type="presParOf" srcId="{FCD6AADC-789F-432D-BD14-0150EDCA1E28}" destId="{2E26ABE9-A206-4471-9F6D-013D7D23ACCE}" srcOrd="1" destOrd="0" presId="urn:microsoft.com/office/officeart/2005/8/layout/arrow6"/>
    <dgm:cxn modelId="{DB91BEC9-B60C-4CB3-A921-2148346B25BB}" type="presParOf" srcId="{FCD6AADC-789F-432D-BD14-0150EDCA1E28}" destId="{351F14B8-AC19-4C80-BD9A-D08A018ED64C}"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3971E9-A3BC-4078-98D6-8AFB2655F158}" type="doc">
      <dgm:prSet loTypeId="urn:microsoft.com/office/officeart/2005/8/layout/vProcess5" loCatId="process" qsTypeId="urn:microsoft.com/office/officeart/2005/8/quickstyle/simple1" qsCatId="simple" csTypeId="urn:microsoft.com/office/officeart/2005/8/colors/colorful3" csCatId="colorful"/>
      <dgm:spPr/>
      <dgm:t>
        <a:bodyPr/>
        <a:lstStyle/>
        <a:p>
          <a:endParaRPr lang="en-US"/>
        </a:p>
      </dgm:t>
    </dgm:pt>
    <dgm:pt modelId="{FCE453ED-DA6A-43CC-AF10-99C7C320746C}">
      <dgm:prSet/>
      <dgm:spPr/>
      <dgm:t>
        <a:bodyPr/>
        <a:lstStyle/>
        <a:p>
          <a:pPr rtl="0"/>
          <a:r>
            <a:rPr lang="ms-MY" smtClean="0">
              <a:latin typeface="Bernard MT Condensed" pitchFamily="18" charset="0"/>
            </a:rPr>
            <a:t>ulama dan umara, memainkan peranan yang sangat penting dalam pembangunan ummah. </a:t>
          </a:r>
          <a:endParaRPr lang="en-US">
            <a:latin typeface="Bernard MT Condensed" pitchFamily="18" charset="0"/>
          </a:endParaRPr>
        </a:p>
      </dgm:t>
    </dgm:pt>
    <dgm:pt modelId="{B4588BB8-AA17-4FA2-BA17-B5FE8457F72B}" type="parTrans" cxnId="{A66BB95F-6B9D-40CC-B08B-0266CA93CDF2}">
      <dgm:prSet/>
      <dgm:spPr/>
      <dgm:t>
        <a:bodyPr/>
        <a:lstStyle/>
        <a:p>
          <a:endParaRPr lang="en-US">
            <a:solidFill>
              <a:schemeClr val="tx1"/>
            </a:solidFill>
            <a:latin typeface="Bernard MT Condensed" pitchFamily="18" charset="0"/>
          </a:endParaRPr>
        </a:p>
      </dgm:t>
    </dgm:pt>
    <dgm:pt modelId="{F3913939-649F-459F-91BE-F009BC65A513}" type="sibTrans" cxnId="{A66BB95F-6B9D-40CC-B08B-0266CA93CDF2}">
      <dgm:prSet/>
      <dgm:spPr/>
      <dgm:t>
        <a:bodyPr/>
        <a:lstStyle/>
        <a:p>
          <a:endParaRPr lang="en-US">
            <a:solidFill>
              <a:schemeClr val="tx1"/>
            </a:solidFill>
            <a:latin typeface="Bernard MT Condensed" pitchFamily="18" charset="0"/>
          </a:endParaRPr>
        </a:p>
      </dgm:t>
    </dgm:pt>
    <dgm:pt modelId="{E25246EE-8BE2-4BF8-AB20-A1C1226E6E82}">
      <dgm:prSet/>
      <dgm:spPr/>
      <dgm:t>
        <a:bodyPr/>
        <a:lstStyle/>
        <a:p>
          <a:pPr rtl="0"/>
          <a:r>
            <a:rPr lang="ms-MY" dirty="0" smtClean="0">
              <a:latin typeface="Bernard MT Condensed" pitchFamily="18" charset="0"/>
            </a:rPr>
            <a:t>menentukan peraturan-peraturan yang bertujuan </a:t>
          </a:r>
          <a:r>
            <a:rPr lang="ms-MY" dirty="0" smtClean="0">
              <a:solidFill>
                <a:srgbClr val="CCFF33"/>
              </a:solidFill>
              <a:latin typeface="Bernard MT Condensed" pitchFamily="18" charset="0"/>
            </a:rPr>
            <a:t>menjaga maqasid syariah</a:t>
          </a:r>
          <a:r>
            <a:rPr lang="ms-MY" dirty="0" smtClean="0">
              <a:latin typeface="Bernard MT Condensed" pitchFamily="18" charset="0"/>
            </a:rPr>
            <a:t>, </a:t>
          </a:r>
          <a:r>
            <a:rPr lang="ms-MY" dirty="0" smtClean="0">
              <a:solidFill>
                <a:srgbClr val="0099FF"/>
              </a:solidFill>
              <a:latin typeface="Bernard MT Condensed" pitchFamily="18" charset="0"/>
            </a:rPr>
            <a:t>mengeluarkan hukum-hukum berkaitan isu-isu semasa</a:t>
          </a:r>
          <a:r>
            <a:rPr lang="ms-MY" dirty="0" smtClean="0">
              <a:latin typeface="Bernard MT Condensed" pitchFamily="18" charset="0"/>
            </a:rPr>
            <a:t>, </a:t>
          </a:r>
          <a:r>
            <a:rPr lang="ms-MY" dirty="0" smtClean="0">
              <a:solidFill>
                <a:srgbClr val="FF0000"/>
              </a:solidFill>
              <a:latin typeface="Bernard MT Condensed" pitchFamily="18" charset="0"/>
            </a:rPr>
            <a:t>melaksanakan amar ma’ruf dan nahy munkar </a:t>
          </a:r>
          <a:r>
            <a:rPr lang="ms-MY" dirty="0" smtClean="0">
              <a:latin typeface="Bernard MT Condensed" pitchFamily="18" charset="0"/>
            </a:rPr>
            <a:t>dan banyak lagi peranan besar mereka dalam struktur pentadbiran negara. </a:t>
          </a:r>
          <a:endParaRPr lang="en-US" dirty="0">
            <a:latin typeface="Bernard MT Condensed" pitchFamily="18" charset="0"/>
          </a:endParaRPr>
        </a:p>
      </dgm:t>
    </dgm:pt>
    <dgm:pt modelId="{78241CFF-E53E-48F6-A9A3-E4EAE02933D2}" type="parTrans" cxnId="{186E73EA-7426-4AD3-8857-2A085AF50996}">
      <dgm:prSet/>
      <dgm:spPr/>
      <dgm:t>
        <a:bodyPr/>
        <a:lstStyle/>
        <a:p>
          <a:endParaRPr lang="en-US">
            <a:solidFill>
              <a:schemeClr val="tx1"/>
            </a:solidFill>
            <a:latin typeface="Bernard MT Condensed" pitchFamily="18" charset="0"/>
          </a:endParaRPr>
        </a:p>
      </dgm:t>
    </dgm:pt>
    <dgm:pt modelId="{F9A4099D-7DBF-415C-92AE-C436D7E6D65C}" type="sibTrans" cxnId="{186E73EA-7426-4AD3-8857-2A085AF50996}">
      <dgm:prSet/>
      <dgm:spPr/>
      <dgm:t>
        <a:bodyPr/>
        <a:lstStyle/>
        <a:p>
          <a:endParaRPr lang="en-US">
            <a:solidFill>
              <a:schemeClr val="tx1"/>
            </a:solidFill>
            <a:latin typeface="Bernard MT Condensed" pitchFamily="18" charset="0"/>
          </a:endParaRPr>
        </a:p>
      </dgm:t>
    </dgm:pt>
    <dgm:pt modelId="{EAE9E174-7B21-4928-B10F-F50035E5FF11}" type="pres">
      <dgm:prSet presAssocID="{903971E9-A3BC-4078-98D6-8AFB2655F158}" presName="outerComposite" presStyleCnt="0">
        <dgm:presLayoutVars>
          <dgm:chMax val="5"/>
          <dgm:dir/>
          <dgm:resizeHandles val="exact"/>
        </dgm:presLayoutVars>
      </dgm:prSet>
      <dgm:spPr/>
    </dgm:pt>
    <dgm:pt modelId="{DC1C6DD4-1511-49F6-A491-E51145DEC75B}" type="pres">
      <dgm:prSet presAssocID="{903971E9-A3BC-4078-98D6-8AFB2655F158}" presName="dummyMaxCanvas" presStyleCnt="0">
        <dgm:presLayoutVars/>
      </dgm:prSet>
      <dgm:spPr/>
    </dgm:pt>
    <dgm:pt modelId="{6D35B21E-471F-4B1A-AD11-59E04FF40FF6}" type="pres">
      <dgm:prSet presAssocID="{903971E9-A3BC-4078-98D6-8AFB2655F158}" presName="TwoNodes_1" presStyleLbl="node1" presStyleIdx="0" presStyleCnt="2">
        <dgm:presLayoutVars>
          <dgm:bulletEnabled val="1"/>
        </dgm:presLayoutVars>
      </dgm:prSet>
      <dgm:spPr/>
    </dgm:pt>
    <dgm:pt modelId="{FEB6E683-2D0D-45FD-B94D-DE0A6AA97DEE}" type="pres">
      <dgm:prSet presAssocID="{903971E9-A3BC-4078-98D6-8AFB2655F158}" presName="TwoNodes_2" presStyleLbl="node1" presStyleIdx="1" presStyleCnt="2">
        <dgm:presLayoutVars>
          <dgm:bulletEnabled val="1"/>
        </dgm:presLayoutVars>
      </dgm:prSet>
      <dgm:spPr/>
    </dgm:pt>
    <dgm:pt modelId="{24D76662-EE17-453E-BAE6-918893AC4640}" type="pres">
      <dgm:prSet presAssocID="{903971E9-A3BC-4078-98D6-8AFB2655F158}" presName="TwoConn_1-2" presStyleLbl="fgAccFollowNode1" presStyleIdx="0" presStyleCnt="1">
        <dgm:presLayoutVars>
          <dgm:bulletEnabled val="1"/>
        </dgm:presLayoutVars>
      </dgm:prSet>
      <dgm:spPr/>
    </dgm:pt>
    <dgm:pt modelId="{FC087A02-1E03-460C-9DAC-5788EE345F01}" type="pres">
      <dgm:prSet presAssocID="{903971E9-A3BC-4078-98D6-8AFB2655F158}" presName="TwoNodes_1_text" presStyleLbl="node1" presStyleIdx="1" presStyleCnt="2">
        <dgm:presLayoutVars>
          <dgm:bulletEnabled val="1"/>
        </dgm:presLayoutVars>
      </dgm:prSet>
      <dgm:spPr/>
    </dgm:pt>
    <dgm:pt modelId="{EE1B0561-F94D-4E88-85A7-3D9F3D44FF05}" type="pres">
      <dgm:prSet presAssocID="{903971E9-A3BC-4078-98D6-8AFB2655F158}" presName="TwoNodes_2_text" presStyleLbl="node1" presStyleIdx="1" presStyleCnt="2">
        <dgm:presLayoutVars>
          <dgm:bulletEnabled val="1"/>
        </dgm:presLayoutVars>
      </dgm:prSet>
      <dgm:spPr/>
    </dgm:pt>
  </dgm:ptLst>
  <dgm:cxnLst>
    <dgm:cxn modelId="{94511E43-A150-47B9-9562-9C033D36A28C}" type="presOf" srcId="{FCE453ED-DA6A-43CC-AF10-99C7C320746C}" destId="{6D35B21E-471F-4B1A-AD11-59E04FF40FF6}" srcOrd="0" destOrd="0" presId="urn:microsoft.com/office/officeart/2005/8/layout/vProcess5"/>
    <dgm:cxn modelId="{A66BB95F-6B9D-40CC-B08B-0266CA93CDF2}" srcId="{903971E9-A3BC-4078-98D6-8AFB2655F158}" destId="{FCE453ED-DA6A-43CC-AF10-99C7C320746C}" srcOrd="0" destOrd="0" parTransId="{B4588BB8-AA17-4FA2-BA17-B5FE8457F72B}" sibTransId="{F3913939-649F-459F-91BE-F009BC65A513}"/>
    <dgm:cxn modelId="{79B4CE97-BDB1-40C6-9D33-C091385172CF}" type="presOf" srcId="{903971E9-A3BC-4078-98D6-8AFB2655F158}" destId="{EAE9E174-7B21-4928-B10F-F50035E5FF11}" srcOrd="0" destOrd="0" presId="urn:microsoft.com/office/officeart/2005/8/layout/vProcess5"/>
    <dgm:cxn modelId="{E04E5EEA-79D7-4E28-9332-285854EAB1CE}" type="presOf" srcId="{E25246EE-8BE2-4BF8-AB20-A1C1226E6E82}" destId="{FEB6E683-2D0D-45FD-B94D-DE0A6AA97DEE}" srcOrd="0" destOrd="0" presId="urn:microsoft.com/office/officeart/2005/8/layout/vProcess5"/>
    <dgm:cxn modelId="{186E73EA-7426-4AD3-8857-2A085AF50996}" srcId="{903971E9-A3BC-4078-98D6-8AFB2655F158}" destId="{E25246EE-8BE2-4BF8-AB20-A1C1226E6E82}" srcOrd="1" destOrd="0" parTransId="{78241CFF-E53E-48F6-A9A3-E4EAE02933D2}" sibTransId="{F9A4099D-7DBF-415C-92AE-C436D7E6D65C}"/>
    <dgm:cxn modelId="{78D56F82-6B9D-43F2-BD32-88AA9357859A}" type="presOf" srcId="{E25246EE-8BE2-4BF8-AB20-A1C1226E6E82}" destId="{EE1B0561-F94D-4E88-85A7-3D9F3D44FF05}" srcOrd="1" destOrd="0" presId="urn:microsoft.com/office/officeart/2005/8/layout/vProcess5"/>
    <dgm:cxn modelId="{F19EFDAD-3253-4DE6-8885-60B40E16FB99}" type="presOf" srcId="{FCE453ED-DA6A-43CC-AF10-99C7C320746C}" destId="{FC087A02-1E03-460C-9DAC-5788EE345F01}" srcOrd="1" destOrd="0" presId="urn:microsoft.com/office/officeart/2005/8/layout/vProcess5"/>
    <dgm:cxn modelId="{AE35096C-94CA-4801-801B-F124B833479C}" type="presOf" srcId="{F3913939-649F-459F-91BE-F009BC65A513}" destId="{24D76662-EE17-453E-BAE6-918893AC4640}" srcOrd="0" destOrd="0" presId="urn:microsoft.com/office/officeart/2005/8/layout/vProcess5"/>
    <dgm:cxn modelId="{6A3BE240-06C3-4CAA-B1EF-10D3064F38EB}" type="presParOf" srcId="{EAE9E174-7B21-4928-B10F-F50035E5FF11}" destId="{DC1C6DD4-1511-49F6-A491-E51145DEC75B}" srcOrd="0" destOrd="0" presId="urn:microsoft.com/office/officeart/2005/8/layout/vProcess5"/>
    <dgm:cxn modelId="{25B9B402-C445-4E7E-BEF0-25ACCC0A6D61}" type="presParOf" srcId="{EAE9E174-7B21-4928-B10F-F50035E5FF11}" destId="{6D35B21E-471F-4B1A-AD11-59E04FF40FF6}" srcOrd="1" destOrd="0" presId="urn:microsoft.com/office/officeart/2005/8/layout/vProcess5"/>
    <dgm:cxn modelId="{D8E5DB02-D839-4E2E-B97D-2913E0E1A01C}" type="presParOf" srcId="{EAE9E174-7B21-4928-B10F-F50035E5FF11}" destId="{FEB6E683-2D0D-45FD-B94D-DE0A6AA97DEE}" srcOrd="2" destOrd="0" presId="urn:microsoft.com/office/officeart/2005/8/layout/vProcess5"/>
    <dgm:cxn modelId="{099DC16B-DE06-494A-A520-47D086BCEE1C}" type="presParOf" srcId="{EAE9E174-7B21-4928-B10F-F50035E5FF11}" destId="{24D76662-EE17-453E-BAE6-918893AC4640}" srcOrd="3" destOrd="0" presId="urn:microsoft.com/office/officeart/2005/8/layout/vProcess5"/>
    <dgm:cxn modelId="{A8B8ECFA-1760-4D91-823B-92B302C56658}" type="presParOf" srcId="{EAE9E174-7B21-4928-B10F-F50035E5FF11}" destId="{FC087A02-1E03-460C-9DAC-5788EE345F01}" srcOrd="4" destOrd="0" presId="urn:microsoft.com/office/officeart/2005/8/layout/vProcess5"/>
    <dgm:cxn modelId="{9A833BDF-C8CB-4EC5-A509-81CFAF6B62B7}" type="presParOf" srcId="{EAE9E174-7B21-4928-B10F-F50035E5FF11}" destId="{EE1B0561-F94D-4E88-85A7-3D9F3D44FF05}"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542A57-0F34-47EC-B254-982567894900}" type="doc">
      <dgm:prSet loTypeId="urn:microsoft.com/office/officeart/2005/8/layout/process4" loCatId="list" qsTypeId="urn:microsoft.com/office/officeart/2005/8/quickstyle/simple1" qsCatId="simple" csTypeId="urn:microsoft.com/office/officeart/2005/8/colors/colorful4" csCatId="colorful"/>
      <dgm:spPr/>
      <dgm:t>
        <a:bodyPr/>
        <a:lstStyle/>
        <a:p>
          <a:endParaRPr lang="en-US"/>
        </a:p>
      </dgm:t>
    </dgm:pt>
    <dgm:pt modelId="{1F5DCBD2-9952-487A-B503-8B1DDAD42798}">
      <dgm:prSet/>
      <dgm:spPr/>
      <dgm:t>
        <a:bodyPr/>
        <a:lstStyle/>
        <a:p>
          <a:pPr rtl="0"/>
          <a:r>
            <a:rPr lang="ms-MY" dirty="0" smtClean="0">
              <a:solidFill>
                <a:srgbClr val="FFFF00"/>
              </a:solidFill>
              <a:latin typeface="Bernard MT Condensed" pitchFamily="18" charset="0"/>
            </a:rPr>
            <a:t>ulama harus dihormati pandangan mereka dan fatwa-fatwa yang diputuskan perlulah dihormati dan dipegang oleh segenap lapisan masyarakat dari golongan pemerintah hinggalah kepada golongan rakyat. </a:t>
          </a:r>
          <a:endParaRPr lang="en-US" dirty="0">
            <a:solidFill>
              <a:srgbClr val="FFFF00"/>
            </a:solidFill>
            <a:latin typeface="Bernard MT Condensed" pitchFamily="18" charset="0"/>
          </a:endParaRPr>
        </a:p>
      </dgm:t>
    </dgm:pt>
    <dgm:pt modelId="{CA32B006-1B27-43A1-94E5-FC6C637C2ACF}" type="parTrans" cxnId="{36823F02-C3E2-4D89-8C58-12E37CE54B35}">
      <dgm:prSet/>
      <dgm:spPr/>
      <dgm:t>
        <a:bodyPr/>
        <a:lstStyle/>
        <a:p>
          <a:endParaRPr lang="en-US">
            <a:latin typeface="Bernard MT Condensed" pitchFamily="18" charset="0"/>
          </a:endParaRPr>
        </a:p>
      </dgm:t>
    </dgm:pt>
    <dgm:pt modelId="{A838EE58-4484-4D18-97A9-64478DD40C28}" type="sibTrans" cxnId="{36823F02-C3E2-4D89-8C58-12E37CE54B35}">
      <dgm:prSet/>
      <dgm:spPr/>
      <dgm:t>
        <a:bodyPr/>
        <a:lstStyle/>
        <a:p>
          <a:endParaRPr lang="en-US">
            <a:latin typeface="Bernard MT Condensed" pitchFamily="18" charset="0"/>
          </a:endParaRPr>
        </a:p>
      </dgm:t>
    </dgm:pt>
    <dgm:pt modelId="{F7F36F4B-7867-43A9-BD6D-0FB8D3B900DF}">
      <dgm:prSet/>
      <dgm:spPr/>
      <dgm:t>
        <a:bodyPr/>
        <a:lstStyle/>
        <a:p>
          <a:pPr rtl="0"/>
          <a:r>
            <a:rPr lang="ms-MY" dirty="0" smtClean="0">
              <a:solidFill>
                <a:srgbClr val="990099"/>
              </a:solidFill>
              <a:latin typeface="Bernard MT Condensed" pitchFamily="18" charset="0"/>
            </a:rPr>
            <a:t>Umara yang menjadikan para ulama sebagai sahabat dan rujukan akan dapat memastikan setiap gerak kerja mereka sentiasa berada dalam landasan yang diredhai oleh Allah SWT. </a:t>
          </a:r>
          <a:endParaRPr lang="en-US" dirty="0">
            <a:solidFill>
              <a:srgbClr val="990099"/>
            </a:solidFill>
            <a:latin typeface="Bernard MT Condensed" pitchFamily="18" charset="0"/>
          </a:endParaRPr>
        </a:p>
      </dgm:t>
    </dgm:pt>
    <dgm:pt modelId="{A33782AE-C5F8-40B5-A59D-00FA4C5F95EB}" type="parTrans" cxnId="{0E7701A7-31C0-4C66-8737-F1FAB3E19A25}">
      <dgm:prSet/>
      <dgm:spPr/>
      <dgm:t>
        <a:bodyPr/>
        <a:lstStyle/>
        <a:p>
          <a:endParaRPr lang="en-US">
            <a:latin typeface="Bernard MT Condensed" pitchFamily="18" charset="0"/>
          </a:endParaRPr>
        </a:p>
      </dgm:t>
    </dgm:pt>
    <dgm:pt modelId="{695D8949-66E0-4095-BE4B-2EAE7DB6CBE4}" type="sibTrans" cxnId="{0E7701A7-31C0-4C66-8737-F1FAB3E19A25}">
      <dgm:prSet/>
      <dgm:spPr/>
      <dgm:t>
        <a:bodyPr/>
        <a:lstStyle/>
        <a:p>
          <a:endParaRPr lang="en-US">
            <a:latin typeface="Bernard MT Condensed" pitchFamily="18" charset="0"/>
          </a:endParaRPr>
        </a:p>
      </dgm:t>
    </dgm:pt>
    <dgm:pt modelId="{B8D988E1-3D7A-4A20-B260-40E300251977}">
      <dgm:prSet/>
      <dgm:spPr/>
      <dgm:t>
        <a:bodyPr/>
        <a:lstStyle/>
        <a:p>
          <a:pPr rtl="0"/>
          <a:r>
            <a:rPr lang="ms-MY" dirty="0" smtClean="0">
              <a:solidFill>
                <a:srgbClr val="FF66FF"/>
              </a:solidFill>
              <a:latin typeface="Bernard MT Condensed" pitchFamily="18" charset="0"/>
            </a:rPr>
            <a:t>umara yang mengenepikan ulama dalam kehidupan dan pentadbiran mereka akan mudah terpesong dan hanyut dengan pesona dunia yang memukau mata pandangan. </a:t>
          </a:r>
          <a:endParaRPr lang="en-US" dirty="0">
            <a:solidFill>
              <a:srgbClr val="FF66FF"/>
            </a:solidFill>
            <a:latin typeface="Bernard MT Condensed" pitchFamily="18" charset="0"/>
          </a:endParaRPr>
        </a:p>
      </dgm:t>
    </dgm:pt>
    <dgm:pt modelId="{F813A1D7-2111-46CD-9BFF-11B76226B5B1}" type="parTrans" cxnId="{A587935E-45CC-4162-AA04-FACBB29B684B}">
      <dgm:prSet/>
      <dgm:spPr/>
      <dgm:t>
        <a:bodyPr/>
        <a:lstStyle/>
        <a:p>
          <a:endParaRPr lang="en-US">
            <a:latin typeface="Bernard MT Condensed" pitchFamily="18" charset="0"/>
          </a:endParaRPr>
        </a:p>
      </dgm:t>
    </dgm:pt>
    <dgm:pt modelId="{803EAF7F-4674-44CA-B902-CBCA15381883}" type="sibTrans" cxnId="{A587935E-45CC-4162-AA04-FACBB29B684B}">
      <dgm:prSet/>
      <dgm:spPr/>
      <dgm:t>
        <a:bodyPr/>
        <a:lstStyle/>
        <a:p>
          <a:endParaRPr lang="en-US">
            <a:latin typeface="Bernard MT Condensed" pitchFamily="18" charset="0"/>
          </a:endParaRPr>
        </a:p>
      </dgm:t>
    </dgm:pt>
    <dgm:pt modelId="{B56DE1E2-1E69-43DD-B3D4-58A32E23DEDC}" type="pres">
      <dgm:prSet presAssocID="{17542A57-0F34-47EC-B254-982567894900}" presName="Name0" presStyleCnt="0">
        <dgm:presLayoutVars>
          <dgm:dir/>
          <dgm:animLvl val="lvl"/>
          <dgm:resizeHandles val="exact"/>
        </dgm:presLayoutVars>
      </dgm:prSet>
      <dgm:spPr/>
    </dgm:pt>
    <dgm:pt modelId="{4F06436B-9C55-4033-8032-73861B03A2DD}" type="pres">
      <dgm:prSet presAssocID="{B8D988E1-3D7A-4A20-B260-40E300251977}" presName="boxAndChildren" presStyleCnt="0"/>
      <dgm:spPr/>
    </dgm:pt>
    <dgm:pt modelId="{4DF58A0E-64A5-46FF-BE43-BEF961A8DE98}" type="pres">
      <dgm:prSet presAssocID="{B8D988E1-3D7A-4A20-B260-40E300251977}" presName="parentTextBox" presStyleLbl="node1" presStyleIdx="0" presStyleCnt="3"/>
      <dgm:spPr/>
    </dgm:pt>
    <dgm:pt modelId="{18925EC0-B815-4808-8606-BC999A0D1B3B}" type="pres">
      <dgm:prSet presAssocID="{695D8949-66E0-4095-BE4B-2EAE7DB6CBE4}" presName="sp" presStyleCnt="0"/>
      <dgm:spPr/>
    </dgm:pt>
    <dgm:pt modelId="{7DBD8A18-C4F9-41F5-B99F-DE235631AB90}" type="pres">
      <dgm:prSet presAssocID="{F7F36F4B-7867-43A9-BD6D-0FB8D3B900DF}" presName="arrowAndChildren" presStyleCnt="0"/>
      <dgm:spPr/>
    </dgm:pt>
    <dgm:pt modelId="{6796777C-82AE-41AB-BE1C-6B844B7982F7}" type="pres">
      <dgm:prSet presAssocID="{F7F36F4B-7867-43A9-BD6D-0FB8D3B900DF}" presName="parentTextArrow" presStyleLbl="node1" presStyleIdx="1" presStyleCnt="3"/>
      <dgm:spPr/>
    </dgm:pt>
    <dgm:pt modelId="{FF0BAE53-3584-40FA-8881-6CF05F4BD75F}" type="pres">
      <dgm:prSet presAssocID="{A838EE58-4484-4D18-97A9-64478DD40C28}" presName="sp" presStyleCnt="0"/>
      <dgm:spPr/>
    </dgm:pt>
    <dgm:pt modelId="{4867FB45-1CFB-4417-8BA9-4B2DB9DA4951}" type="pres">
      <dgm:prSet presAssocID="{1F5DCBD2-9952-487A-B503-8B1DDAD42798}" presName="arrowAndChildren" presStyleCnt="0"/>
      <dgm:spPr/>
    </dgm:pt>
    <dgm:pt modelId="{6457BE36-0EB3-45E8-84E7-8FD3EF44FACD}" type="pres">
      <dgm:prSet presAssocID="{1F5DCBD2-9952-487A-B503-8B1DDAD42798}" presName="parentTextArrow" presStyleLbl="node1" presStyleIdx="2" presStyleCnt="3"/>
      <dgm:spPr/>
    </dgm:pt>
  </dgm:ptLst>
  <dgm:cxnLst>
    <dgm:cxn modelId="{240D0BB3-EC98-4CAF-9CFC-2C2365403517}" type="presOf" srcId="{17542A57-0F34-47EC-B254-982567894900}" destId="{B56DE1E2-1E69-43DD-B3D4-58A32E23DEDC}" srcOrd="0" destOrd="0" presId="urn:microsoft.com/office/officeart/2005/8/layout/process4"/>
    <dgm:cxn modelId="{498F1923-177E-4559-94A5-F515E97F1431}" type="presOf" srcId="{1F5DCBD2-9952-487A-B503-8B1DDAD42798}" destId="{6457BE36-0EB3-45E8-84E7-8FD3EF44FACD}" srcOrd="0" destOrd="0" presId="urn:microsoft.com/office/officeart/2005/8/layout/process4"/>
    <dgm:cxn modelId="{0E7701A7-31C0-4C66-8737-F1FAB3E19A25}" srcId="{17542A57-0F34-47EC-B254-982567894900}" destId="{F7F36F4B-7867-43A9-BD6D-0FB8D3B900DF}" srcOrd="1" destOrd="0" parTransId="{A33782AE-C5F8-40B5-A59D-00FA4C5F95EB}" sibTransId="{695D8949-66E0-4095-BE4B-2EAE7DB6CBE4}"/>
    <dgm:cxn modelId="{36823F02-C3E2-4D89-8C58-12E37CE54B35}" srcId="{17542A57-0F34-47EC-B254-982567894900}" destId="{1F5DCBD2-9952-487A-B503-8B1DDAD42798}" srcOrd="0" destOrd="0" parTransId="{CA32B006-1B27-43A1-94E5-FC6C637C2ACF}" sibTransId="{A838EE58-4484-4D18-97A9-64478DD40C28}"/>
    <dgm:cxn modelId="{6647BF84-9887-4E23-A3EA-94FC055E6AC0}" type="presOf" srcId="{B8D988E1-3D7A-4A20-B260-40E300251977}" destId="{4DF58A0E-64A5-46FF-BE43-BEF961A8DE98}" srcOrd="0" destOrd="0" presId="urn:microsoft.com/office/officeart/2005/8/layout/process4"/>
    <dgm:cxn modelId="{3F430725-FDE9-44D1-AAB3-4F99948A0D3C}" type="presOf" srcId="{F7F36F4B-7867-43A9-BD6D-0FB8D3B900DF}" destId="{6796777C-82AE-41AB-BE1C-6B844B7982F7}" srcOrd="0" destOrd="0" presId="urn:microsoft.com/office/officeart/2005/8/layout/process4"/>
    <dgm:cxn modelId="{A587935E-45CC-4162-AA04-FACBB29B684B}" srcId="{17542A57-0F34-47EC-B254-982567894900}" destId="{B8D988E1-3D7A-4A20-B260-40E300251977}" srcOrd="2" destOrd="0" parTransId="{F813A1D7-2111-46CD-9BFF-11B76226B5B1}" sibTransId="{803EAF7F-4674-44CA-B902-CBCA15381883}"/>
    <dgm:cxn modelId="{BA11E4A6-1449-47D7-A4E7-3D95FDC9BBCF}" type="presParOf" srcId="{B56DE1E2-1E69-43DD-B3D4-58A32E23DEDC}" destId="{4F06436B-9C55-4033-8032-73861B03A2DD}" srcOrd="0" destOrd="0" presId="urn:microsoft.com/office/officeart/2005/8/layout/process4"/>
    <dgm:cxn modelId="{A2F1AEF1-5E2A-4D42-873A-CEC9B38E86EE}" type="presParOf" srcId="{4F06436B-9C55-4033-8032-73861B03A2DD}" destId="{4DF58A0E-64A5-46FF-BE43-BEF961A8DE98}" srcOrd="0" destOrd="0" presId="urn:microsoft.com/office/officeart/2005/8/layout/process4"/>
    <dgm:cxn modelId="{D1E2D3F8-8CBA-4AE3-8585-E14F6398E61C}" type="presParOf" srcId="{B56DE1E2-1E69-43DD-B3D4-58A32E23DEDC}" destId="{18925EC0-B815-4808-8606-BC999A0D1B3B}" srcOrd="1" destOrd="0" presId="urn:microsoft.com/office/officeart/2005/8/layout/process4"/>
    <dgm:cxn modelId="{5C1D8602-6CB8-44D4-A45B-4E1DD60C0ABC}" type="presParOf" srcId="{B56DE1E2-1E69-43DD-B3D4-58A32E23DEDC}" destId="{7DBD8A18-C4F9-41F5-B99F-DE235631AB90}" srcOrd="2" destOrd="0" presId="urn:microsoft.com/office/officeart/2005/8/layout/process4"/>
    <dgm:cxn modelId="{6CE2C4B5-9586-4D61-BA06-BEA04F7EF330}" type="presParOf" srcId="{7DBD8A18-C4F9-41F5-B99F-DE235631AB90}" destId="{6796777C-82AE-41AB-BE1C-6B844B7982F7}" srcOrd="0" destOrd="0" presId="urn:microsoft.com/office/officeart/2005/8/layout/process4"/>
    <dgm:cxn modelId="{79CF7744-26C5-4F07-B6BF-03BCAA045F2A}" type="presParOf" srcId="{B56DE1E2-1E69-43DD-B3D4-58A32E23DEDC}" destId="{FF0BAE53-3584-40FA-8881-6CF05F4BD75F}" srcOrd="3" destOrd="0" presId="urn:microsoft.com/office/officeart/2005/8/layout/process4"/>
    <dgm:cxn modelId="{7B1DE466-E66E-4D24-BA6A-DFF9789BDF70}" type="presParOf" srcId="{B56DE1E2-1E69-43DD-B3D4-58A32E23DEDC}" destId="{4867FB45-1CFB-4417-8BA9-4B2DB9DA4951}" srcOrd="4" destOrd="0" presId="urn:microsoft.com/office/officeart/2005/8/layout/process4"/>
    <dgm:cxn modelId="{FF0CE7E5-E980-494D-8442-0A3E0C29E493}" type="presParOf" srcId="{4867FB45-1CFB-4417-8BA9-4B2DB9DA4951}" destId="{6457BE36-0EB3-45E8-84E7-8FD3EF44FAC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6DBC3-4FC1-4B80-916E-3CDD064ECE5C}">
      <dsp:nvSpPr>
        <dsp:cNvPr id="0" name=""/>
        <dsp:cNvSpPr/>
      </dsp:nvSpPr>
      <dsp:spPr>
        <a:xfrm>
          <a:off x="2776" y="2510466"/>
          <a:ext cx="5897365" cy="229012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ms-MY" sz="2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PESANAN TAQWA</a:t>
          </a:r>
          <a:endParaRPr lang="en-US" sz="2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9852" y="2577542"/>
        <a:ext cx="5763213" cy="2155977"/>
      </dsp:txXfrm>
    </dsp:sp>
    <dsp:sp modelId="{2396DF6E-46BE-4FFA-B0D6-7B80B3A45EA0}">
      <dsp:nvSpPr>
        <dsp:cNvPr id="0" name=""/>
        <dsp:cNvSpPr/>
      </dsp:nvSpPr>
      <dsp:spPr>
        <a:xfrm>
          <a:off x="2776" y="4555"/>
          <a:ext cx="1861542"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meningkatkan ketakwaan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57299" y="59078"/>
        <a:ext cx="1752496" cy="2181083"/>
      </dsp:txXfrm>
    </dsp:sp>
    <dsp:sp modelId="{04858FD5-ED84-4C9B-9950-7816299B7731}">
      <dsp:nvSpPr>
        <dsp:cNvPr id="0" name=""/>
        <dsp:cNvSpPr/>
      </dsp:nvSpPr>
      <dsp:spPr>
        <a:xfrm>
          <a:off x="2020688" y="4555"/>
          <a:ext cx="1861542"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melaksanakan segala perintah</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2075211" y="59078"/>
        <a:ext cx="1752496" cy="2181083"/>
      </dsp:txXfrm>
    </dsp:sp>
    <dsp:sp modelId="{0CC0734C-6FAE-49E8-A918-38651C06278D}">
      <dsp:nvSpPr>
        <dsp:cNvPr id="0" name=""/>
        <dsp:cNvSpPr/>
      </dsp:nvSpPr>
      <dsp:spPr>
        <a:xfrm>
          <a:off x="4038600" y="4555"/>
          <a:ext cx="1861542" cy="229012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ms-MY" sz="18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meninggalkan segala larangan</a:t>
          </a:r>
          <a:endParaRPr lang="en-US" sz="18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4093123" y="59078"/>
        <a:ext cx="1752496" cy="2181083"/>
      </dsp:txXfrm>
    </dsp:sp>
    <dsp:sp modelId="{33BCF9BC-3CFA-46A0-9BFD-F38068F36DCD}">
      <dsp:nvSpPr>
        <dsp:cNvPr id="0" name=""/>
        <dsp:cNvSpPr/>
      </dsp:nvSpPr>
      <dsp:spPr>
        <a:xfrm>
          <a:off x="6212881" y="3"/>
          <a:ext cx="1861542" cy="480059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ms-MY" sz="2000" b="0" kern="1200" cap="none" spc="0" smtClean="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rPr>
            <a:t>Mudah-mudahan kehidupan ini mendapat keberkatan di dunia dan di akhirat</a:t>
          </a:r>
          <a:endParaRPr lang="en-US" sz="2000" b="0" kern="1200" cap="none" spc="0" dirty="0">
            <a:ln w="0"/>
            <a:solidFill>
              <a:schemeClr val="tx1"/>
            </a:solidFill>
            <a:effectLst>
              <a:outerShdw blurRad="38100" dist="19050" dir="2700000" algn="tl" rotWithShape="0">
                <a:schemeClr val="dk1">
                  <a:alpha val="40000"/>
                </a:schemeClr>
              </a:outerShdw>
            </a:effectLst>
            <a:latin typeface="Rockwell" panose="02060603020205020403" pitchFamily="18" charset="0"/>
            <a:cs typeface="Arial" panose="020B0604020202020204" pitchFamily="34" charset="0"/>
          </a:endParaRPr>
        </a:p>
      </dsp:txBody>
      <dsp:txXfrm>
        <a:off x="6267404" y="54526"/>
        <a:ext cx="1752496" cy="469154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3230A-8C9C-46D8-9BF3-6FB11F5676BD}">
      <dsp:nvSpPr>
        <dsp:cNvPr id="0" name=""/>
        <dsp:cNvSpPr/>
      </dsp:nvSpPr>
      <dsp:spPr>
        <a:xfrm>
          <a:off x="0" y="0"/>
          <a:ext cx="9144000" cy="21745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ms-MY" sz="2900" kern="1200" smtClean="0">
              <a:solidFill>
                <a:schemeClr val="tx1"/>
              </a:solidFill>
              <a:latin typeface="Bernard MT Condensed" pitchFamily="18" charset="0"/>
            </a:rPr>
            <a:t>Para </a:t>
          </a:r>
          <a:r>
            <a:rPr lang="ms-MY" sz="2900" i="1" kern="1200" smtClean="0">
              <a:solidFill>
                <a:schemeClr val="tx1"/>
              </a:solidFill>
              <a:latin typeface="Bernard MT Condensed" pitchFamily="18" charset="0"/>
            </a:rPr>
            <a:t>umara</a:t>
          </a:r>
          <a:r>
            <a:rPr lang="ms-MY" sz="2900" kern="1200" smtClean="0">
              <a:solidFill>
                <a:schemeClr val="tx1"/>
              </a:solidFill>
              <a:latin typeface="Bernard MT Condensed" pitchFamily="18" charset="0"/>
            </a:rPr>
            <a:t> juga perlu melindungi dan menjaga para ulama dengan sebaiknya kerana mereka inilah pewaris-pewaris nabi yang sangat berharga. </a:t>
          </a:r>
          <a:endParaRPr lang="en-US" sz="2900" kern="1200">
            <a:solidFill>
              <a:schemeClr val="tx1"/>
            </a:solidFill>
            <a:latin typeface="Bernard MT Condensed" pitchFamily="18" charset="0"/>
          </a:endParaRPr>
        </a:p>
      </dsp:txBody>
      <dsp:txXfrm>
        <a:off x="2046259" y="0"/>
        <a:ext cx="7097740" cy="2174595"/>
      </dsp:txXfrm>
    </dsp:sp>
    <dsp:sp modelId="{D9A9EDAE-8D44-40E0-BE58-0B7C1197432F}">
      <dsp:nvSpPr>
        <dsp:cNvPr id="0" name=""/>
        <dsp:cNvSpPr/>
      </dsp:nvSpPr>
      <dsp:spPr>
        <a:xfrm>
          <a:off x="217459" y="217459"/>
          <a:ext cx="1828800" cy="1739676"/>
        </a:xfrm>
        <a:prstGeom prst="roundRect">
          <a:avLst>
            <a:gd name="adj" fmla="val 1000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BD99AD-B933-4792-B8A3-5020712452DD}">
      <dsp:nvSpPr>
        <dsp:cNvPr id="0" name=""/>
        <dsp:cNvSpPr/>
      </dsp:nvSpPr>
      <dsp:spPr>
        <a:xfrm>
          <a:off x="0" y="2392054"/>
          <a:ext cx="9144000" cy="2174595"/>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ms-MY" sz="2900" kern="1200" smtClean="0">
              <a:solidFill>
                <a:schemeClr val="tx1"/>
              </a:solidFill>
              <a:latin typeface="Bernard MT Condensed" pitchFamily="18" charset="0"/>
            </a:rPr>
            <a:t>Institusi kefatwaan, institusi masjid, institusi zakat dan institusi pendidikan Islam juga perlu diperkasakan sebagai medium perpaduan dan survival ummah yang berterusan. </a:t>
          </a:r>
          <a:endParaRPr lang="en-US" sz="2900" kern="1200">
            <a:solidFill>
              <a:schemeClr val="tx1"/>
            </a:solidFill>
            <a:latin typeface="Bernard MT Condensed" pitchFamily="18" charset="0"/>
          </a:endParaRPr>
        </a:p>
      </dsp:txBody>
      <dsp:txXfrm>
        <a:off x="2046259" y="2392054"/>
        <a:ext cx="7097740" cy="2174595"/>
      </dsp:txXfrm>
    </dsp:sp>
    <dsp:sp modelId="{739F5A12-4098-49E1-ABC5-07479F1AF9EC}">
      <dsp:nvSpPr>
        <dsp:cNvPr id="0" name=""/>
        <dsp:cNvSpPr/>
      </dsp:nvSpPr>
      <dsp:spPr>
        <a:xfrm>
          <a:off x="217459" y="2609513"/>
          <a:ext cx="1828800" cy="1739676"/>
        </a:xfrm>
        <a:prstGeom prst="roundRect">
          <a:avLst>
            <a:gd name="adj" fmla="val 10000"/>
          </a:avLst>
        </a:prstGeom>
        <a:solidFill>
          <a:schemeClr val="accent2">
            <a:tint val="50000"/>
            <a:hueOff val="2501437"/>
            <a:satOff val="-2237"/>
            <a:lumOff val="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345127-FCDB-48FA-AA94-9BBB51B91E7F}">
      <dsp:nvSpPr>
        <dsp:cNvPr id="0" name=""/>
        <dsp:cNvSpPr/>
      </dsp:nvSpPr>
      <dsp:spPr>
        <a:xfrm>
          <a:off x="0" y="4784109"/>
          <a:ext cx="9144000" cy="2174595"/>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ms-MY" sz="2900" kern="1200" smtClean="0">
              <a:solidFill>
                <a:schemeClr val="tx1"/>
              </a:solidFill>
              <a:latin typeface="Bernard MT Condensed" pitchFamily="18" charset="0"/>
            </a:rPr>
            <a:t>Hilangnya ulama itu menunjukkan semakin malapnya cahaya di dunia ini. </a:t>
          </a:r>
          <a:endParaRPr lang="en-US" sz="2900" kern="1200">
            <a:solidFill>
              <a:schemeClr val="tx1"/>
            </a:solidFill>
            <a:latin typeface="Bernard MT Condensed" pitchFamily="18" charset="0"/>
          </a:endParaRPr>
        </a:p>
      </dsp:txBody>
      <dsp:txXfrm>
        <a:off x="2046259" y="4784109"/>
        <a:ext cx="7097740" cy="2174595"/>
      </dsp:txXfrm>
    </dsp:sp>
    <dsp:sp modelId="{66FDE4CB-627F-4543-B4FD-D5008D154115}">
      <dsp:nvSpPr>
        <dsp:cNvPr id="0" name=""/>
        <dsp:cNvSpPr/>
      </dsp:nvSpPr>
      <dsp:spPr>
        <a:xfrm>
          <a:off x="217459" y="5001568"/>
          <a:ext cx="1828800" cy="1739676"/>
        </a:xfrm>
        <a:prstGeom prst="roundRect">
          <a:avLst>
            <a:gd name="adj" fmla="val 10000"/>
          </a:avLst>
        </a:prstGeom>
        <a:solidFill>
          <a:schemeClr val="accent2">
            <a:tint val="50000"/>
            <a:hueOff val="5002875"/>
            <a:satOff val="-4473"/>
            <a:lumOff val="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5A156-2EBC-46BD-870F-573F07931560}">
      <dsp:nvSpPr>
        <dsp:cNvPr id="0" name=""/>
        <dsp:cNvSpPr/>
      </dsp:nvSpPr>
      <dsp:spPr>
        <a:xfrm>
          <a:off x="0" y="0"/>
          <a:ext cx="8686800" cy="6248400"/>
        </a:xfrm>
        <a:prstGeom prst="roundRect">
          <a:avLst>
            <a:gd name="adj" fmla="val 85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4849453" numCol="1" spcCol="1270" anchor="t" anchorCtr="0">
          <a:noAutofit/>
        </a:bodyPr>
        <a:lstStyle/>
        <a:p>
          <a:pPr lvl="0" algn="ctr" defTabSz="1333500" rtl="0">
            <a:lnSpc>
              <a:spcPct val="90000"/>
            </a:lnSpc>
            <a:spcBef>
              <a:spcPct val="0"/>
            </a:spcBef>
            <a:spcAft>
              <a:spcPct val="35000"/>
            </a:spcAft>
          </a:pPr>
          <a:r>
            <a:rPr lang="ms-MY" sz="3000" kern="1200" dirty="0" smtClean="0">
              <a:solidFill>
                <a:schemeClr val="tx1"/>
              </a:solidFill>
              <a:latin typeface="Berlin Sans FB" pitchFamily="34" charset="0"/>
            </a:rPr>
            <a:t>Ulama: </a:t>
          </a:r>
          <a:endParaRPr lang="en-US" sz="3000" kern="1200" dirty="0">
            <a:solidFill>
              <a:schemeClr val="tx1"/>
            </a:solidFill>
            <a:latin typeface="Berlin Sans FB" pitchFamily="34" charset="0"/>
          </a:endParaRPr>
        </a:p>
      </dsp:txBody>
      <dsp:txXfrm>
        <a:off x="155558" y="155558"/>
        <a:ext cx="8375684" cy="5937284"/>
      </dsp:txXfrm>
    </dsp:sp>
    <dsp:sp modelId="{FD56DC7E-2ECE-4B69-A025-043AE5D176AE}">
      <dsp:nvSpPr>
        <dsp:cNvPr id="0" name=""/>
        <dsp:cNvSpPr/>
      </dsp:nvSpPr>
      <dsp:spPr>
        <a:xfrm>
          <a:off x="313063" y="955442"/>
          <a:ext cx="8252460" cy="4373880"/>
        </a:xfrm>
        <a:prstGeom prst="roundRect">
          <a:avLst>
            <a:gd name="adj" fmla="val 105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2777414" numCol="1" spcCol="1270" anchor="t" anchorCtr="0">
          <a:noAutofit/>
        </a:bodyPr>
        <a:lstStyle/>
        <a:p>
          <a:pPr lvl="0" algn="ctr" defTabSz="1333500" rtl="0">
            <a:lnSpc>
              <a:spcPct val="90000"/>
            </a:lnSpc>
            <a:spcBef>
              <a:spcPct val="0"/>
            </a:spcBef>
            <a:spcAft>
              <a:spcPct val="35000"/>
            </a:spcAft>
          </a:pPr>
          <a:r>
            <a:rPr lang="ms-MY" sz="3000" kern="1200" dirty="0" smtClean="0">
              <a:solidFill>
                <a:srgbClr val="FFFF00"/>
              </a:solidFill>
              <a:latin typeface="Berlin Sans FB" pitchFamily="34" charset="0"/>
            </a:rPr>
            <a:t>pewaris para nabi </a:t>
          </a:r>
          <a:endParaRPr lang="en-US" sz="3000" kern="1200" dirty="0">
            <a:solidFill>
              <a:srgbClr val="FFFF00"/>
            </a:solidFill>
            <a:latin typeface="Berlin Sans FB" pitchFamily="34" charset="0"/>
          </a:endParaRPr>
        </a:p>
      </dsp:txBody>
      <dsp:txXfrm>
        <a:off x="447575" y="1089954"/>
        <a:ext cx="7983436" cy="4104856"/>
      </dsp:txXfrm>
    </dsp:sp>
    <dsp:sp modelId="{9626C69A-6FB1-468C-AA73-D4587AF66334}">
      <dsp:nvSpPr>
        <dsp:cNvPr id="0" name=""/>
        <dsp:cNvSpPr/>
      </dsp:nvSpPr>
      <dsp:spPr>
        <a:xfrm>
          <a:off x="547780" y="1727957"/>
          <a:ext cx="7818120" cy="3054767"/>
        </a:xfrm>
        <a:prstGeom prst="roundRect">
          <a:avLst>
            <a:gd name="adj" fmla="val 105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213360" numCol="1" spcCol="1270" anchor="t" anchorCtr="0">
          <a:noAutofit/>
        </a:bodyPr>
        <a:lstStyle/>
        <a:p>
          <a:pPr lvl="0" algn="ctr" defTabSz="1333500" rtl="0">
            <a:lnSpc>
              <a:spcPct val="90000"/>
            </a:lnSpc>
            <a:spcBef>
              <a:spcPct val="0"/>
            </a:spcBef>
            <a:spcAft>
              <a:spcPct val="35000"/>
            </a:spcAft>
          </a:pPr>
          <a:r>
            <a:rPr lang="ms-MY" sz="3000" kern="1200" dirty="0" smtClean="0">
              <a:solidFill>
                <a:schemeClr val="tx1"/>
              </a:solidFill>
              <a:latin typeface="Berlin Sans FB" pitchFamily="34" charset="0"/>
            </a:rPr>
            <a:t>penyambung tugas Rasulullah SAW: </a:t>
          </a:r>
        </a:p>
        <a:p>
          <a:pPr lvl="0" algn="ctr" defTabSz="1333500" rtl="0">
            <a:lnSpc>
              <a:spcPct val="90000"/>
            </a:lnSpc>
            <a:spcBef>
              <a:spcPct val="0"/>
            </a:spcBef>
            <a:spcAft>
              <a:spcPct val="35000"/>
            </a:spcAft>
          </a:pPr>
          <a:r>
            <a:rPr lang="ms-MY" sz="3000" kern="1200" dirty="0" smtClean="0">
              <a:solidFill>
                <a:srgbClr val="FF00FF"/>
              </a:solidFill>
              <a:latin typeface="Berlin Sans FB" pitchFamily="34" charset="0"/>
            </a:rPr>
            <a:t>menyampaikan dakwah</a:t>
          </a:r>
        </a:p>
        <a:p>
          <a:pPr lvl="0" algn="ctr" defTabSz="1333500" rtl="0">
            <a:lnSpc>
              <a:spcPct val="90000"/>
            </a:lnSpc>
            <a:spcBef>
              <a:spcPct val="0"/>
            </a:spcBef>
            <a:spcAft>
              <a:spcPct val="35000"/>
            </a:spcAft>
          </a:pPr>
          <a:r>
            <a:rPr lang="ms-MY" sz="3000" kern="1200" dirty="0" smtClean="0">
              <a:solidFill>
                <a:schemeClr val="tx1"/>
              </a:solidFill>
              <a:latin typeface="Berlin Sans FB" pitchFamily="34" charset="0"/>
            </a:rPr>
            <a:t> peringatan</a:t>
          </a:r>
        </a:p>
        <a:p>
          <a:pPr lvl="0" algn="ctr" defTabSz="1333500" rtl="0">
            <a:lnSpc>
              <a:spcPct val="90000"/>
            </a:lnSpc>
            <a:spcBef>
              <a:spcPct val="0"/>
            </a:spcBef>
            <a:spcAft>
              <a:spcPct val="35000"/>
            </a:spcAft>
          </a:pPr>
          <a:r>
            <a:rPr lang="ms-MY" sz="3000" kern="1200" dirty="0" smtClean="0">
              <a:solidFill>
                <a:srgbClr val="0099FF"/>
              </a:solidFill>
              <a:latin typeface="Berlin Sans FB" pitchFamily="34" charset="0"/>
            </a:rPr>
            <a:t>khabar baik dan khabar buruk </a:t>
          </a:r>
        </a:p>
        <a:p>
          <a:pPr lvl="0" algn="ctr" defTabSz="1333500" rtl="0">
            <a:lnSpc>
              <a:spcPct val="90000"/>
            </a:lnSpc>
            <a:spcBef>
              <a:spcPct val="0"/>
            </a:spcBef>
            <a:spcAft>
              <a:spcPct val="35000"/>
            </a:spcAft>
          </a:pPr>
          <a:r>
            <a:rPr lang="ms-MY" sz="3000" u="sng" kern="1200" dirty="0" smtClean="0">
              <a:solidFill>
                <a:schemeClr val="tx1"/>
              </a:solidFill>
              <a:latin typeface="Berlin Sans FB" pitchFamily="34" charset="0"/>
            </a:rPr>
            <a:t>kepada seluruh umat manusia. </a:t>
          </a:r>
          <a:endParaRPr lang="en-US" sz="3000" u="sng" kern="1200" dirty="0">
            <a:solidFill>
              <a:schemeClr val="tx1"/>
            </a:solidFill>
            <a:latin typeface="Berlin Sans FB" pitchFamily="34" charset="0"/>
          </a:endParaRPr>
        </a:p>
      </dsp:txBody>
      <dsp:txXfrm>
        <a:off x="641725" y="1821902"/>
        <a:ext cx="7630230" cy="28668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E1ED0-7CC4-4281-8F76-E83B3222DA52}">
      <dsp:nvSpPr>
        <dsp:cNvPr id="0" name=""/>
        <dsp:cNvSpPr/>
      </dsp:nvSpPr>
      <dsp:spPr>
        <a:xfrm>
          <a:off x="0" y="4072543"/>
          <a:ext cx="8153400" cy="13366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kern="1200" dirty="0" smtClean="0">
              <a:solidFill>
                <a:srgbClr val="FF00FF"/>
              </a:solidFill>
              <a:latin typeface="Bernard MT Condensed" pitchFamily="18" charset="0"/>
            </a:rPr>
            <a:t>Allah SWT mengangkat tinggi martabat ilmu dan ahlinya di sisi-Nya. </a:t>
          </a:r>
          <a:endParaRPr lang="en-US" sz="2400" kern="1200" dirty="0">
            <a:solidFill>
              <a:srgbClr val="FF00FF"/>
            </a:solidFill>
            <a:latin typeface="Bernard MT Condensed" pitchFamily="18" charset="0"/>
          </a:endParaRPr>
        </a:p>
      </dsp:txBody>
      <dsp:txXfrm>
        <a:off x="0" y="4072543"/>
        <a:ext cx="8153400" cy="1336699"/>
      </dsp:txXfrm>
    </dsp:sp>
    <dsp:sp modelId="{DC8CA6A1-6C76-49CE-9F49-BE8E441E01B7}">
      <dsp:nvSpPr>
        <dsp:cNvPr id="0" name=""/>
        <dsp:cNvSpPr/>
      </dsp:nvSpPr>
      <dsp:spPr>
        <a:xfrm rot="10800000">
          <a:off x="0" y="2036750"/>
          <a:ext cx="8153400" cy="2055844"/>
        </a:xfrm>
        <a:prstGeom prst="upArrowCallou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kern="1200" dirty="0" smtClean="0">
              <a:solidFill>
                <a:srgbClr val="0070C0"/>
              </a:solidFill>
              <a:latin typeface="Bernard MT Condensed" pitchFamily="18" charset="0"/>
            </a:rPr>
            <a:t>Islam menyanjung tinggi ilmu pengetahuan serta memuliakan ulama. </a:t>
          </a:r>
          <a:endParaRPr lang="en-US" sz="2400" kern="1200" dirty="0">
            <a:solidFill>
              <a:srgbClr val="0070C0"/>
            </a:solidFill>
            <a:latin typeface="Bernard MT Condensed" pitchFamily="18" charset="0"/>
          </a:endParaRPr>
        </a:p>
      </dsp:txBody>
      <dsp:txXfrm rot="10800000">
        <a:off x="0" y="2036750"/>
        <a:ext cx="8153400" cy="1335826"/>
      </dsp:txXfrm>
    </dsp:sp>
    <dsp:sp modelId="{A52A4259-4B56-4500-8219-67CA8ACE1B06}">
      <dsp:nvSpPr>
        <dsp:cNvPr id="0" name=""/>
        <dsp:cNvSpPr/>
      </dsp:nvSpPr>
      <dsp:spPr>
        <a:xfrm rot="10800000">
          <a:off x="0" y="956"/>
          <a:ext cx="8153400" cy="2055844"/>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kern="1200" dirty="0" smtClean="0">
              <a:solidFill>
                <a:srgbClr val="FFFF00"/>
              </a:solidFill>
              <a:latin typeface="Bernard MT Condensed" pitchFamily="18" charset="0"/>
            </a:rPr>
            <a:t>Setelah kewafatan Rasulullah SAW, maka tiada lagi nabi dan rasul selepas itu kerana Rasulullah SAW merupakan rasul dan nabi terakhir yang diutuskan oleh Allah SWT. </a:t>
          </a:r>
          <a:endParaRPr lang="en-US" sz="2400" kern="1200" dirty="0">
            <a:solidFill>
              <a:srgbClr val="FFFF00"/>
            </a:solidFill>
            <a:latin typeface="Bernard MT Condensed" pitchFamily="18" charset="0"/>
          </a:endParaRPr>
        </a:p>
      </dsp:txBody>
      <dsp:txXfrm rot="10800000">
        <a:off x="0" y="956"/>
        <a:ext cx="8153400" cy="13358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BD2B4-4B26-4B04-8EFC-5B01E4E90C54}">
      <dsp:nvSpPr>
        <dsp:cNvPr id="0" name=""/>
        <dsp:cNvSpPr/>
      </dsp:nvSpPr>
      <dsp:spPr>
        <a:xfrm>
          <a:off x="-6718029" y="-1027699"/>
          <a:ext cx="7998998" cy="7998998"/>
        </a:xfrm>
        <a:prstGeom prst="blockArc">
          <a:avLst>
            <a:gd name="adj1" fmla="val 18900000"/>
            <a:gd name="adj2" fmla="val 2700000"/>
            <a:gd name="adj3" fmla="val 27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08CA8D-3B32-471F-BEB5-F49C159E2359}">
      <dsp:nvSpPr>
        <dsp:cNvPr id="0" name=""/>
        <dsp:cNvSpPr/>
      </dsp:nvSpPr>
      <dsp:spPr>
        <a:xfrm>
          <a:off x="824971" y="594360"/>
          <a:ext cx="7398806" cy="11887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547" tIns="63500" rIns="63500" bIns="63500" numCol="1" spcCol="1270" anchor="ctr" anchorCtr="0">
          <a:noAutofit/>
        </a:bodyPr>
        <a:lstStyle/>
        <a:p>
          <a:pPr lvl="0" algn="l" defTabSz="1111250" rtl="0">
            <a:lnSpc>
              <a:spcPct val="90000"/>
            </a:lnSpc>
            <a:spcBef>
              <a:spcPct val="0"/>
            </a:spcBef>
            <a:spcAft>
              <a:spcPct val="35000"/>
            </a:spcAft>
          </a:pPr>
          <a:r>
            <a:rPr lang="ms-MY" sz="2500" i="0" kern="1200" dirty="0" smtClean="0">
              <a:solidFill>
                <a:schemeClr val="tx1"/>
              </a:solidFill>
              <a:latin typeface="Bernard MT Condensed" pitchFamily="18" charset="0"/>
            </a:rPr>
            <a:t>Golongan umara atau ulil amri ialah mereka yang memerintah sesebuah negara. </a:t>
          </a:r>
          <a:endParaRPr lang="en-US" sz="2500" i="0" kern="1200" dirty="0">
            <a:solidFill>
              <a:schemeClr val="tx1"/>
            </a:solidFill>
            <a:latin typeface="Bernard MT Condensed" pitchFamily="18" charset="0"/>
          </a:endParaRPr>
        </a:p>
      </dsp:txBody>
      <dsp:txXfrm>
        <a:off x="824971" y="594360"/>
        <a:ext cx="7398806" cy="1188720"/>
      </dsp:txXfrm>
    </dsp:sp>
    <dsp:sp modelId="{1E65CA89-7E85-4F5B-B707-4E6C1A098609}">
      <dsp:nvSpPr>
        <dsp:cNvPr id="0" name=""/>
        <dsp:cNvSpPr/>
      </dsp:nvSpPr>
      <dsp:spPr>
        <a:xfrm>
          <a:off x="82021" y="445770"/>
          <a:ext cx="1485900" cy="148590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951A2-19EE-4B45-8416-E922BFF5CC68}">
      <dsp:nvSpPr>
        <dsp:cNvPr id="0" name=""/>
        <dsp:cNvSpPr/>
      </dsp:nvSpPr>
      <dsp:spPr>
        <a:xfrm>
          <a:off x="1257071" y="2377439"/>
          <a:ext cx="6966706" cy="118872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547" tIns="63500" rIns="63500" bIns="63500" numCol="1" spcCol="1270" anchor="ctr" anchorCtr="0">
          <a:noAutofit/>
        </a:bodyPr>
        <a:lstStyle/>
        <a:p>
          <a:pPr lvl="0" algn="l" defTabSz="1111250" rtl="0">
            <a:lnSpc>
              <a:spcPct val="90000"/>
            </a:lnSpc>
            <a:spcBef>
              <a:spcPct val="0"/>
            </a:spcBef>
            <a:spcAft>
              <a:spcPct val="35000"/>
            </a:spcAft>
          </a:pPr>
          <a:r>
            <a:rPr lang="ms-MY" sz="2500" i="0" kern="1200" dirty="0" smtClean="0">
              <a:solidFill>
                <a:schemeClr val="tx1"/>
              </a:solidFill>
              <a:latin typeface="Bernard MT Condensed" pitchFamily="18" charset="0"/>
            </a:rPr>
            <a:t>Mereka juga memegang amanah yang sangat besar terhadap rakyatnya dan amanah Allah SWT. </a:t>
          </a:r>
          <a:endParaRPr lang="en-US" sz="2500" i="0" kern="1200" dirty="0">
            <a:solidFill>
              <a:schemeClr val="tx1"/>
            </a:solidFill>
            <a:latin typeface="Bernard MT Condensed" pitchFamily="18" charset="0"/>
          </a:endParaRPr>
        </a:p>
      </dsp:txBody>
      <dsp:txXfrm>
        <a:off x="1257071" y="2377439"/>
        <a:ext cx="6966706" cy="1188720"/>
      </dsp:txXfrm>
    </dsp:sp>
    <dsp:sp modelId="{089F6AFE-3391-4C8F-97AD-3D5E86DD0DCA}">
      <dsp:nvSpPr>
        <dsp:cNvPr id="0" name=""/>
        <dsp:cNvSpPr/>
      </dsp:nvSpPr>
      <dsp:spPr>
        <a:xfrm>
          <a:off x="514121" y="2228849"/>
          <a:ext cx="1485900" cy="148590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302FA14-9BA3-4DA2-B2ED-0B584F5C90CB}">
      <dsp:nvSpPr>
        <dsp:cNvPr id="0" name=""/>
        <dsp:cNvSpPr/>
      </dsp:nvSpPr>
      <dsp:spPr>
        <a:xfrm>
          <a:off x="824971" y="4160520"/>
          <a:ext cx="7398806" cy="118872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43547" tIns="63500" rIns="63500" bIns="63500" numCol="1" spcCol="1270" anchor="ctr" anchorCtr="0">
          <a:noAutofit/>
        </a:bodyPr>
        <a:lstStyle/>
        <a:p>
          <a:pPr lvl="0" algn="l" defTabSz="1111250" rtl="0">
            <a:lnSpc>
              <a:spcPct val="90000"/>
            </a:lnSpc>
            <a:spcBef>
              <a:spcPct val="0"/>
            </a:spcBef>
            <a:spcAft>
              <a:spcPct val="35000"/>
            </a:spcAft>
          </a:pPr>
          <a:r>
            <a:rPr lang="ms-MY" sz="2500" i="0" kern="1200" smtClean="0">
              <a:solidFill>
                <a:schemeClr val="tx1"/>
              </a:solidFill>
              <a:latin typeface="Bernard MT Condensed" pitchFamily="18" charset="0"/>
            </a:rPr>
            <a:t>Amanah-amanah ini kelak akan dipersoalkan oleh Allah SWT. </a:t>
          </a:r>
          <a:endParaRPr lang="en-US" sz="2500" i="0" kern="1200">
            <a:solidFill>
              <a:schemeClr val="tx1"/>
            </a:solidFill>
            <a:latin typeface="Bernard MT Condensed" pitchFamily="18" charset="0"/>
          </a:endParaRPr>
        </a:p>
      </dsp:txBody>
      <dsp:txXfrm>
        <a:off x="824971" y="4160520"/>
        <a:ext cx="7398806" cy="1188720"/>
      </dsp:txXfrm>
    </dsp:sp>
    <dsp:sp modelId="{F617ACBC-82EF-4348-AB8B-787207E353B8}">
      <dsp:nvSpPr>
        <dsp:cNvPr id="0" name=""/>
        <dsp:cNvSpPr/>
      </dsp:nvSpPr>
      <dsp:spPr>
        <a:xfrm>
          <a:off x="82021" y="4011930"/>
          <a:ext cx="1485900" cy="148590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74D17-5F1B-4659-B97A-216FFF0A601A}">
      <dsp:nvSpPr>
        <dsp:cNvPr id="0" name=""/>
        <dsp:cNvSpPr/>
      </dsp:nvSpPr>
      <dsp:spPr>
        <a:xfrm>
          <a:off x="0" y="5496065"/>
          <a:ext cx="8534400" cy="90167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ms-MY" sz="1700" kern="1200" smtClean="0">
              <a:solidFill>
                <a:schemeClr val="tx1"/>
              </a:solidFill>
              <a:latin typeface="Bernard MT Condensed" pitchFamily="18" charset="0"/>
            </a:rPr>
            <a:t>Prinsip-prinsip </a:t>
          </a:r>
          <a:r>
            <a:rPr lang="ms-MY" sz="1700" i="1" kern="1200" smtClean="0">
              <a:solidFill>
                <a:schemeClr val="tx1"/>
              </a:solidFill>
              <a:latin typeface="Bernard MT Condensed" pitchFamily="18" charset="0"/>
            </a:rPr>
            <a:t>Maqasid Syariah</a:t>
          </a:r>
          <a:r>
            <a:rPr lang="ms-MY" sz="1700" kern="1200" smtClean="0">
              <a:solidFill>
                <a:schemeClr val="tx1"/>
              </a:solidFill>
              <a:latin typeface="Bernard MT Condensed" pitchFamily="18" charset="0"/>
            </a:rPr>
            <a:t> juga perlu dijadikan dasar dan acuan dalam merangka konsep TN50 yang holistik dan seterusnya dapat memberi rahmat kepada makhluk seluruh alam.</a:t>
          </a:r>
          <a:endParaRPr lang="en-US" sz="1700" kern="1200">
            <a:solidFill>
              <a:schemeClr val="tx1"/>
            </a:solidFill>
            <a:latin typeface="Bernard MT Condensed" pitchFamily="18" charset="0"/>
          </a:endParaRPr>
        </a:p>
      </dsp:txBody>
      <dsp:txXfrm>
        <a:off x="0" y="5496065"/>
        <a:ext cx="8534400" cy="901675"/>
      </dsp:txXfrm>
    </dsp:sp>
    <dsp:sp modelId="{3C9F8C29-8588-4776-8AF7-11159AB4241E}">
      <dsp:nvSpPr>
        <dsp:cNvPr id="0" name=""/>
        <dsp:cNvSpPr/>
      </dsp:nvSpPr>
      <dsp:spPr>
        <a:xfrm rot="10800000">
          <a:off x="0" y="4122813"/>
          <a:ext cx="8534400" cy="1386776"/>
        </a:xfrm>
        <a:prstGeom prst="upArrowCallou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ms-MY" sz="1700" kern="1200" smtClean="0">
              <a:solidFill>
                <a:schemeClr val="tx1"/>
              </a:solidFill>
              <a:latin typeface="Bernard MT Condensed" pitchFamily="18" charset="0"/>
            </a:rPr>
            <a:t>Sinergi antara semua pihak yang terlibat termasuk Kerajaan, Swasta dan NGO amat diperlukan bagi menjayakan agenda TN50 ini. </a:t>
          </a:r>
          <a:endParaRPr lang="en-US" sz="1700" kern="1200">
            <a:solidFill>
              <a:schemeClr val="tx1"/>
            </a:solidFill>
            <a:latin typeface="Bernard MT Condensed" pitchFamily="18" charset="0"/>
          </a:endParaRPr>
        </a:p>
      </dsp:txBody>
      <dsp:txXfrm rot="10800000">
        <a:off x="0" y="4122813"/>
        <a:ext cx="8534400" cy="901085"/>
      </dsp:txXfrm>
    </dsp:sp>
    <dsp:sp modelId="{8549DAA3-4470-4E63-956D-3E5FA2A6658F}">
      <dsp:nvSpPr>
        <dsp:cNvPr id="0" name=""/>
        <dsp:cNvSpPr/>
      </dsp:nvSpPr>
      <dsp:spPr>
        <a:xfrm rot="10800000">
          <a:off x="0" y="2749562"/>
          <a:ext cx="8534400" cy="1386776"/>
        </a:xfrm>
        <a:prstGeom prst="upArrowCallou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ms-MY" sz="1700" kern="1200" smtClean="0">
              <a:solidFill>
                <a:schemeClr val="tx1"/>
              </a:solidFill>
              <a:latin typeface="Bernard MT Condensed" pitchFamily="18" charset="0"/>
            </a:rPr>
            <a:t>Selaras dengan itu, para ulama, </a:t>
          </a:r>
          <a:r>
            <a:rPr lang="ms-MY" sz="1700" i="1" kern="1200" smtClean="0">
              <a:solidFill>
                <a:schemeClr val="tx1"/>
              </a:solidFill>
              <a:latin typeface="Bernard MT Condensed" pitchFamily="18" charset="0"/>
            </a:rPr>
            <a:t>umara</a:t>
          </a:r>
          <a:r>
            <a:rPr lang="ms-MY" sz="1700" kern="1200" smtClean="0">
              <a:solidFill>
                <a:schemeClr val="tx1"/>
              </a:solidFill>
              <a:latin typeface="Bernard MT Condensed" pitchFamily="18" charset="0"/>
            </a:rPr>
            <a:t>’ dan NGO Islam hendaklah bersama-sama menggembleng idea dan tenaga bagi menjayakan dasar ini. </a:t>
          </a:r>
          <a:endParaRPr lang="en-US" sz="1700" kern="1200">
            <a:solidFill>
              <a:schemeClr val="tx1"/>
            </a:solidFill>
            <a:latin typeface="Bernard MT Condensed" pitchFamily="18" charset="0"/>
          </a:endParaRPr>
        </a:p>
      </dsp:txBody>
      <dsp:txXfrm rot="10800000">
        <a:off x="0" y="2749562"/>
        <a:ext cx="8534400" cy="901085"/>
      </dsp:txXfrm>
    </dsp:sp>
    <dsp:sp modelId="{C4A31B06-15BB-4A1A-A031-75525556260F}">
      <dsp:nvSpPr>
        <dsp:cNvPr id="0" name=""/>
        <dsp:cNvSpPr/>
      </dsp:nvSpPr>
      <dsp:spPr>
        <a:xfrm rot="10800000">
          <a:off x="0" y="1376311"/>
          <a:ext cx="8534400" cy="1386776"/>
        </a:xfrm>
        <a:prstGeom prst="upArrowCallou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ms-MY" sz="1700" kern="1200" smtClean="0">
              <a:solidFill>
                <a:schemeClr val="tx1"/>
              </a:solidFill>
              <a:latin typeface="Bernard MT Condensed" pitchFamily="18" charset="0"/>
            </a:rPr>
            <a:t>Dari sebuah negara maju, kerajaan menyasarkan untuk menjadi antara negara teratas di tangga dunia dalam ekonomi, kesejahteraan rakyat dan inovasi. </a:t>
          </a:r>
          <a:endParaRPr lang="en-US" sz="1700" kern="1200">
            <a:solidFill>
              <a:schemeClr val="tx1"/>
            </a:solidFill>
            <a:latin typeface="Bernard MT Condensed" pitchFamily="18" charset="0"/>
          </a:endParaRPr>
        </a:p>
      </dsp:txBody>
      <dsp:txXfrm rot="10800000">
        <a:off x="0" y="1376311"/>
        <a:ext cx="8534400" cy="901085"/>
      </dsp:txXfrm>
    </dsp:sp>
    <dsp:sp modelId="{9FEE1AD0-F0FA-4EC0-BD51-E8B35E7A74C6}">
      <dsp:nvSpPr>
        <dsp:cNvPr id="0" name=""/>
        <dsp:cNvSpPr/>
      </dsp:nvSpPr>
      <dsp:spPr>
        <a:xfrm rot="10800000">
          <a:off x="0" y="3059"/>
          <a:ext cx="8534400" cy="1386776"/>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ms-MY" sz="1700" kern="1200" smtClean="0">
              <a:solidFill>
                <a:schemeClr val="tx1"/>
              </a:solidFill>
              <a:latin typeface="Bernard MT Condensed" pitchFamily="18" charset="0"/>
            </a:rPr>
            <a:t>Transformasi Nasional 2050 atau TN50 adalah satu usaha kerajaan untuk membentuk masa depan Malaysia bagi tempoh 2020 hingga 2050. </a:t>
          </a:r>
          <a:endParaRPr lang="en-US" sz="1700" kern="1200">
            <a:solidFill>
              <a:schemeClr val="tx1"/>
            </a:solidFill>
            <a:latin typeface="Bernard MT Condensed" pitchFamily="18" charset="0"/>
          </a:endParaRPr>
        </a:p>
      </dsp:txBody>
      <dsp:txXfrm rot="10800000">
        <a:off x="0" y="3059"/>
        <a:ext cx="8534400" cy="9010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D1EDA-5436-4E40-95A7-876DE8D470A6}">
      <dsp:nvSpPr>
        <dsp:cNvPr id="0" name=""/>
        <dsp:cNvSpPr/>
      </dsp:nvSpPr>
      <dsp:spPr>
        <a:xfrm>
          <a:off x="0" y="5975110"/>
          <a:ext cx="9144000" cy="98026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i="0" kern="1200" smtClean="0">
              <a:solidFill>
                <a:schemeClr val="tx1"/>
              </a:solidFill>
              <a:latin typeface="Bernard MT Condensed" pitchFamily="18" charset="0"/>
            </a:rPr>
            <a:t>Di sinilah pentingnya ulama kepada umara’ dalam sesebuah negara. </a:t>
          </a:r>
          <a:endParaRPr lang="en-US" sz="2400" i="0" kern="1200">
            <a:solidFill>
              <a:schemeClr val="tx1"/>
            </a:solidFill>
            <a:latin typeface="Bernard MT Condensed" pitchFamily="18" charset="0"/>
          </a:endParaRPr>
        </a:p>
      </dsp:txBody>
      <dsp:txXfrm>
        <a:off x="0" y="5975110"/>
        <a:ext cx="9144000" cy="980266"/>
      </dsp:txXfrm>
    </dsp:sp>
    <dsp:sp modelId="{3D197C9A-FC6C-4AA1-BF47-053EDE48A4A2}">
      <dsp:nvSpPr>
        <dsp:cNvPr id="0" name=""/>
        <dsp:cNvSpPr/>
      </dsp:nvSpPr>
      <dsp:spPr>
        <a:xfrm rot="10800000">
          <a:off x="0" y="4482164"/>
          <a:ext cx="9144000" cy="1507650"/>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i="0" kern="1200" smtClean="0">
              <a:solidFill>
                <a:schemeClr val="tx1"/>
              </a:solidFill>
              <a:latin typeface="Bernard MT Condensed" pitchFamily="18" charset="0"/>
            </a:rPr>
            <a:t>Banyak hal dalam pentadbiran negara yang memerlukan kepada pandangan dan ijtihad para ulama untuk menentukannya lebih-lebih lagi dalam urusan yang bersangkut paut dengan hal ehwal agama Islam. </a:t>
          </a:r>
          <a:endParaRPr lang="en-US" sz="2400" i="0" kern="1200">
            <a:solidFill>
              <a:schemeClr val="tx1"/>
            </a:solidFill>
            <a:latin typeface="Bernard MT Condensed" pitchFamily="18" charset="0"/>
          </a:endParaRPr>
        </a:p>
      </dsp:txBody>
      <dsp:txXfrm rot="10800000">
        <a:off x="0" y="4482164"/>
        <a:ext cx="9144000" cy="979626"/>
      </dsp:txXfrm>
    </dsp:sp>
    <dsp:sp modelId="{BBDE94ED-C88A-45C3-AFF9-120BB59463F6}">
      <dsp:nvSpPr>
        <dsp:cNvPr id="0" name=""/>
        <dsp:cNvSpPr/>
      </dsp:nvSpPr>
      <dsp:spPr>
        <a:xfrm rot="10800000">
          <a:off x="0" y="2989218"/>
          <a:ext cx="9144000" cy="1507650"/>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i="0" kern="1200" smtClean="0">
              <a:solidFill>
                <a:schemeClr val="tx1"/>
              </a:solidFill>
              <a:latin typeface="Bernard MT Condensed" pitchFamily="18" charset="0"/>
            </a:rPr>
            <a:t>Atau boleh juga dilantik para ulama tersebut sebagai umara seperti mana yang dilakukan pada zaman Khulafa’ al-Rasyidin. </a:t>
          </a:r>
          <a:endParaRPr lang="en-US" sz="2400" i="0" kern="1200">
            <a:solidFill>
              <a:schemeClr val="tx1"/>
            </a:solidFill>
            <a:latin typeface="Bernard MT Condensed" pitchFamily="18" charset="0"/>
          </a:endParaRPr>
        </a:p>
      </dsp:txBody>
      <dsp:txXfrm rot="10800000">
        <a:off x="0" y="2989218"/>
        <a:ext cx="9144000" cy="979626"/>
      </dsp:txXfrm>
    </dsp:sp>
    <dsp:sp modelId="{7C516BCD-8ECB-4ECC-A883-AD58A3DE0905}">
      <dsp:nvSpPr>
        <dsp:cNvPr id="0" name=""/>
        <dsp:cNvSpPr/>
      </dsp:nvSpPr>
      <dsp:spPr>
        <a:xfrm rot="10800000">
          <a:off x="0" y="1496272"/>
          <a:ext cx="9144000" cy="1507650"/>
        </a:xfrm>
        <a:prstGeom prst="up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i="0" kern="1200" dirty="0" smtClean="0">
              <a:solidFill>
                <a:schemeClr val="tx1"/>
              </a:solidFill>
              <a:latin typeface="Bernard MT Condensed" pitchFamily="18" charset="0"/>
            </a:rPr>
            <a:t>Bahkan sepatutnya umara itu menjadikan ulama sebagai rujukan utama dalam menjalankan sistem pemerintahan mereka. </a:t>
          </a:r>
          <a:endParaRPr lang="en-US" sz="2400" i="0" kern="1200" dirty="0">
            <a:solidFill>
              <a:schemeClr val="tx1"/>
            </a:solidFill>
            <a:latin typeface="Bernard MT Condensed" pitchFamily="18" charset="0"/>
          </a:endParaRPr>
        </a:p>
      </dsp:txBody>
      <dsp:txXfrm rot="10800000">
        <a:off x="0" y="1496272"/>
        <a:ext cx="9144000" cy="979626"/>
      </dsp:txXfrm>
    </dsp:sp>
    <dsp:sp modelId="{EE10FBCF-9BC0-4D7E-9280-76653A1CCA42}">
      <dsp:nvSpPr>
        <dsp:cNvPr id="0" name=""/>
        <dsp:cNvSpPr/>
      </dsp:nvSpPr>
      <dsp:spPr>
        <a:xfrm rot="10800000">
          <a:off x="0" y="3326"/>
          <a:ext cx="9144000" cy="1507650"/>
        </a:xfrm>
        <a:prstGeom prst="upArrowCallou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ms-MY" sz="2400" i="0" kern="1200" dirty="0" smtClean="0">
              <a:solidFill>
                <a:schemeClr val="tx1"/>
              </a:solidFill>
              <a:latin typeface="Bernard MT Condensed" pitchFamily="18" charset="0"/>
            </a:rPr>
            <a:t>Hubungan antara ulama dengan umara sememangnya tidak wajar dipisahkan. </a:t>
          </a:r>
          <a:endParaRPr lang="en-US" sz="2400" i="0" kern="1200" dirty="0">
            <a:solidFill>
              <a:schemeClr val="tx1"/>
            </a:solidFill>
            <a:latin typeface="Bernard MT Condensed" pitchFamily="18" charset="0"/>
          </a:endParaRPr>
        </a:p>
      </dsp:txBody>
      <dsp:txXfrm rot="10800000">
        <a:off x="0" y="3326"/>
        <a:ext cx="9144000" cy="9796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6975F-1973-47A0-9395-E24D567E4BE5}">
      <dsp:nvSpPr>
        <dsp:cNvPr id="0" name=""/>
        <dsp:cNvSpPr/>
      </dsp:nvSpPr>
      <dsp:spPr>
        <a:xfrm>
          <a:off x="0" y="1650552"/>
          <a:ext cx="9144000" cy="3657600"/>
        </a:xfrm>
        <a:prstGeom prst="leftRightRibb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E26ABE9-A206-4471-9F6D-013D7D23ACCE}">
      <dsp:nvSpPr>
        <dsp:cNvPr id="0" name=""/>
        <dsp:cNvSpPr/>
      </dsp:nvSpPr>
      <dsp:spPr>
        <a:xfrm>
          <a:off x="1097280" y="2290632"/>
          <a:ext cx="3017519" cy="1792224"/>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Baskerville Old Face" pitchFamily="18" charset="0"/>
            </a:rPr>
            <a:t>perlunya ada kesatuan fikrah antara para ulama dan </a:t>
          </a:r>
          <a:r>
            <a:rPr lang="ms-MY" sz="2400" i="1" kern="1200" smtClean="0">
              <a:solidFill>
                <a:schemeClr val="tx1"/>
              </a:solidFill>
              <a:latin typeface="Baskerville Old Face" pitchFamily="18" charset="0"/>
            </a:rPr>
            <a:t>umara</a:t>
          </a:r>
          <a:r>
            <a:rPr lang="ms-MY" sz="2400" kern="1200" smtClean="0">
              <a:solidFill>
                <a:schemeClr val="tx1"/>
              </a:solidFill>
              <a:latin typeface="Baskerville Old Face" pitchFamily="18" charset="0"/>
            </a:rPr>
            <a:t> </a:t>
          </a:r>
          <a:endParaRPr lang="en-US" sz="2400" kern="1200">
            <a:solidFill>
              <a:schemeClr val="tx1"/>
            </a:solidFill>
            <a:latin typeface="Baskerville Old Face" pitchFamily="18" charset="0"/>
          </a:endParaRPr>
        </a:p>
      </dsp:txBody>
      <dsp:txXfrm>
        <a:off x="1097280" y="2290632"/>
        <a:ext cx="3017519" cy="1792224"/>
      </dsp:txXfrm>
    </dsp:sp>
    <dsp:sp modelId="{351F14B8-AC19-4C80-BD9A-D08A018ED64C}">
      <dsp:nvSpPr>
        <dsp:cNvPr id="0" name=""/>
        <dsp:cNvSpPr/>
      </dsp:nvSpPr>
      <dsp:spPr>
        <a:xfrm>
          <a:off x="4572000" y="2875848"/>
          <a:ext cx="3566160" cy="1792224"/>
        </a:xfrm>
        <a:prstGeom prst="rect">
          <a:avLst/>
        </a:prstGeom>
        <a:noFill/>
        <a:ln>
          <a:noFill/>
        </a:ln>
        <a:effectLst/>
        <a:sp3d/>
      </dsp:spPr>
      <dsp:style>
        <a:lnRef idx="0">
          <a:scrgbClr r="0" g="0" b="0"/>
        </a:lnRef>
        <a:fillRef idx="1">
          <a:scrgbClr r="0" g="0" b="0"/>
        </a:fillRef>
        <a:effectRef idx="0">
          <a:scrgbClr r="0" g="0" b="0"/>
        </a:effectRef>
        <a:fontRef idx="minor">
          <a:schemeClr val="lt1"/>
        </a:fontRef>
      </dsp:style>
      <dsp:txBody>
        <a:bodyPr spcFirstLastPara="0" vert="horz" wrap="square" lIns="0" tIns="85344" rIns="0" bIns="91440" numCol="1" spcCol="1270" anchor="ctr" anchorCtr="0">
          <a:noAutofit/>
        </a:bodyPr>
        <a:lstStyle/>
        <a:p>
          <a:pPr lvl="0" algn="ctr" defTabSz="1066800" rtl="0">
            <a:lnSpc>
              <a:spcPct val="90000"/>
            </a:lnSpc>
            <a:spcBef>
              <a:spcPct val="0"/>
            </a:spcBef>
            <a:spcAft>
              <a:spcPct val="35000"/>
            </a:spcAft>
          </a:pPr>
          <a:r>
            <a:rPr lang="ms-MY" sz="2400" kern="1200" smtClean="0">
              <a:solidFill>
                <a:schemeClr val="tx1"/>
              </a:solidFill>
              <a:latin typeface="Baskerville Old Face" pitchFamily="18" charset="0"/>
            </a:rPr>
            <a:t>perkara-perkara yang melibatkan hukum-hakam dan dasar-dasar yang melibatkan kepentingan dan maslahah umat Islam.</a:t>
          </a:r>
          <a:endParaRPr lang="en-US" sz="2400" kern="1200">
            <a:solidFill>
              <a:schemeClr val="tx1"/>
            </a:solidFill>
            <a:latin typeface="Baskerville Old Face" pitchFamily="18" charset="0"/>
          </a:endParaRPr>
        </a:p>
      </dsp:txBody>
      <dsp:txXfrm>
        <a:off x="4572000" y="2875848"/>
        <a:ext cx="3566160" cy="17922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5B21E-471F-4B1A-AD11-59E04FF40FF6}">
      <dsp:nvSpPr>
        <dsp:cNvPr id="0" name=""/>
        <dsp:cNvSpPr/>
      </dsp:nvSpPr>
      <dsp:spPr>
        <a:xfrm>
          <a:off x="0" y="0"/>
          <a:ext cx="7772400" cy="313141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kern="1200" smtClean="0">
              <a:latin typeface="Bernard MT Condensed" pitchFamily="18" charset="0"/>
            </a:rPr>
            <a:t>ulama dan umara, memainkan peranan yang sangat penting dalam pembangunan ummah. </a:t>
          </a:r>
          <a:endParaRPr lang="en-US" sz="2400" kern="1200">
            <a:latin typeface="Bernard MT Condensed" pitchFamily="18" charset="0"/>
          </a:endParaRPr>
        </a:p>
      </dsp:txBody>
      <dsp:txXfrm>
        <a:off x="91716" y="91716"/>
        <a:ext cx="4535836" cy="2947984"/>
      </dsp:txXfrm>
    </dsp:sp>
    <dsp:sp modelId="{FEB6E683-2D0D-45FD-B94D-DE0A6AA97DEE}">
      <dsp:nvSpPr>
        <dsp:cNvPr id="0" name=""/>
        <dsp:cNvSpPr/>
      </dsp:nvSpPr>
      <dsp:spPr>
        <a:xfrm>
          <a:off x="1371599" y="3827287"/>
          <a:ext cx="7772400" cy="3131416"/>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kern="1200" dirty="0" smtClean="0">
              <a:latin typeface="Bernard MT Condensed" pitchFamily="18" charset="0"/>
            </a:rPr>
            <a:t>menentukan peraturan-peraturan yang bertujuan </a:t>
          </a:r>
          <a:r>
            <a:rPr lang="ms-MY" sz="2400" kern="1200" dirty="0" smtClean="0">
              <a:solidFill>
                <a:srgbClr val="CCFF33"/>
              </a:solidFill>
              <a:latin typeface="Bernard MT Condensed" pitchFamily="18" charset="0"/>
            </a:rPr>
            <a:t>menjaga maqasid syariah</a:t>
          </a:r>
          <a:r>
            <a:rPr lang="ms-MY" sz="2400" kern="1200" dirty="0" smtClean="0">
              <a:latin typeface="Bernard MT Condensed" pitchFamily="18" charset="0"/>
            </a:rPr>
            <a:t>, </a:t>
          </a:r>
          <a:r>
            <a:rPr lang="ms-MY" sz="2400" kern="1200" dirty="0" smtClean="0">
              <a:solidFill>
                <a:srgbClr val="0099FF"/>
              </a:solidFill>
              <a:latin typeface="Bernard MT Condensed" pitchFamily="18" charset="0"/>
            </a:rPr>
            <a:t>mengeluarkan hukum-hukum berkaitan isu-isu semasa</a:t>
          </a:r>
          <a:r>
            <a:rPr lang="ms-MY" sz="2400" kern="1200" dirty="0" smtClean="0">
              <a:latin typeface="Bernard MT Condensed" pitchFamily="18" charset="0"/>
            </a:rPr>
            <a:t>, </a:t>
          </a:r>
          <a:r>
            <a:rPr lang="ms-MY" sz="2400" kern="1200" dirty="0" smtClean="0">
              <a:solidFill>
                <a:srgbClr val="FF0000"/>
              </a:solidFill>
              <a:latin typeface="Bernard MT Condensed" pitchFamily="18" charset="0"/>
            </a:rPr>
            <a:t>melaksanakan amar ma’ruf dan nahy munkar </a:t>
          </a:r>
          <a:r>
            <a:rPr lang="ms-MY" sz="2400" kern="1200" dirty="0" smtClean="0">
              <a:latin typeface="Bernard MT Condensed" pitchFamily="18" charset="0"/>
            </a:rPr>
            <a:t>dan banyak lagi peranan besar mereka dalam struktur pentadbiran negara. </a:t>
          </a:r>
          <a:endParaRPr lang="en-US" sz="2400" kern="1200" dirty="0">
            <a:latin typeface="Bernard MT Condensed" pitchFamily="18" charset="0"/>
          </a:endParaRPr>
        </a:p>
      </dsp:txBody>
      <dsp:txXfrm>
        <a:off x="1463315" y="3919003"/>
        <a:ext cx="4181947" cy="2947984"/>
      </dsp:txXfrm>
    </dsp:sp>
    <dsp:sp modelId="{24D76662-EE17-453E-BAE6-918893AC4640}">
      <dsp:nvSpPr>
        <dsp:cNvPr id="0" name=""/>
        <dsp:cNvSpPr/>
      </dsp:nvSpPr>
      <dsp:spPr>
        <a:xfrm>
          <a:off x="5736979" y="2461641"/>
          <a:ext cx="2035420" cy="2035420"/>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nard MT Condensed" pitchFamily="18" charset="0"/>
          </a:endParaRPr>
        </a:p>
      </dsp:txBody>
      <dsp:txXfrm>
        <a:off x="6194949" y="2461641"/>
        <a:ext cx="1119481" cy="15316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58A0E-64A5-46FF-BE43-BEF961A8DE98}">
      <dsp:nvSpPr>
        <dsp:cNvPr id="0" name=""/>
        <dsp:cNvSpPr/>
      </dsp:nvSpPr>
      <dsp:spPr>
        <a:xfrm>
          <a:off x="0" y="5238184"/>
          <a:ext cx="9144000" cy="171928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ms-MY" sz="2500" kern="1200" dirty="0" smtClean="0">
              <a:solidFill>
                <a:srgbClr val="FF66FF"/>
              </a:solidFill>
              <a:latin typeface="Bernard MT Condensed" pitchFamily="18" charset="0"/>
            </a:rPr>
            <a:t>umara yang mengenepikan ulama dalam kehidupan dan pentadbiran mereka akan mudah terpesong dan hanyut dengan pesona dunia yang memukau mata pandangan. </a:t>
          </a:r>
          <a:endParaRPr lang="en-US" sz="2500" kern="1200" dirty="0">
            <a:solidFill>
              <a:srgbClr val="FF66FF"/>
            </a:solidFill>
            <a:latin typeface="Bernard MT Condensed" pitchFamily="18" charset="0"/>
          </a:endParaRPr>
        </a:p>
      </dsp:txBody>
      <dsp:txXfrm>
        <a:off x="0" y="5238184"/>
        <a:ext cx="9144000" cy="1719289"/>
      </dsp:txXfrm>
    </dsp:sp>
    <dsp:sp modelId="{6796777C-82AE-41AB-BE1C-6B844B7982F7}">
      <dsp:nvSpPr>
        <dsp:cNvPr id="0" name=""/>
        <dsp:cNvSpPr/>
      </dsp:nvSpPr>
      <dsp:spPr>
        <a:xfrm rot="10800000">
          <a:off x="0" y="2619707"/>
          <a:ext cx="9144000" cy="2644266"/>
        </a:xfrm>
        <a:prstGeom prst="upArrowCallou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ms-MY" sz="2500" kern="1200" dirty="0" smtClean="0">
              <a:solidFill>
                <a:srgbClr val="990099"/>
              </a:solidFill>
              <a:latin typeface="Bernard MT Condensed" pitchFamily="18" charset="0"/>
            </a:rPr>
            <a:t>Umara yang menjadikan para ulama sebagai sahabat dan rujukan akan dapat memastikan setiap gerak kerja mereka sentiasa berada dalam landasan yang diredhai oleh Allah SWT. </a:t>
          </a:r>
          <a:endParaRPr lang="en-US" sz="2500" kern="1200" dirty="0">
            <a:solidFill>
              <a:srgbClr val="990099"/>
            </a:solidFill>
            <a:latin typeface="Bernard MT Condensed" pitchFamily="18" charset="0"/>
          </a:endParaRPr>
        </a:p>
      </dsp:txBody>
      <dsp:txXfrm rot="10800000">
        <a:off x="0" y="2619707"/>
        <a:ext cx="9144000" cy="1718165"/>
      </dsp:txXfrm>
    </dsp:sp>
    <dsp:sp modelId="{6457BE36-0EB3-45E8-84E7-8FD3EF44FACD}">
      <dsp:nvSpPr>
        <dsp:cNvPr id="0" name=""/>
        <dsp:cNvSpPr/>
      </dsp:nvSpPr>
      <dsp:spPr>
        <a:xfrm rot="10800000">
          <a:off x="0" y="1230"/>
          <a:ext cx="9144000" cy="2644266"/>
        </a:xfrm>
        <a:prstGeom prst="upArrowCallou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ms-MY" sz="2500" kern="1200" dirty="0" smtClean="0">
              <a:solidFill>
                <a:srgbClr val="FFFF00"/>
              </a:solidFill>
              <a:latin typeface="Bernard MT Condensed" pitchFamily="18" charset="0"/>
            </a:rPr>
            <a:t>ulama harus dihormati pandangan mereka dan fatwa-fatwa yang diputuskan perlulah dihormati dan dipegang oleh segenap lapisan masyarakat dari golongan pemerintah hinggalah kepada golongan rakyat. </a:t>
          </a:r>
          <a:endParaRPr lang="en-US" sz="2500" kern="1200" dirty="0">
            <a:solidFill>
              <a:srgbClr val="FFFF00"/>
            </a:solidFill>
            <a:latin typeface="Bernard MT Condensed" pitchFamily="18" charset="0"/>
          </a:endParaRPr>
        </a:p>
      </dsp:txBody>
      <dsp:txXfrm rot="10800000">
        <a:off x="0" y="1230"/>
        <a:ext cx="9144000" cy="1718165"/>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3/8/2017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4</a:t>
            </a:fld>
            <a:endParaRPr lang="en-MY"/>
          </a:p>
        </p:txBody>
      </p:sp>
    </p:spTree>
    <p:extLst>
      <p:ext uri="{BB962C8B-B14F-4D97-AF65-F5344CB8AC3E}">
        <p14:creationId xmlns:p14="http://schemas.microsoft.com/office/powerpoint/2010/main" val="259548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ABDA28-8FD6-4624-B7A0-145B971B0CD9}" type="datetime1">
              <a:rPr lang="en-MY" smtClean="0"/>
              <a:pPr/>
              <a:t>3/8/2017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3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3/8/2017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29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A64F39-116D-4CB7-BEBE-54CC1FBAEA1B}" type="datetime1">
              <a:rPr lang="en-MY" smtClean="0"/>
              <a:pPr/>
              <a:t>3/8/2017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795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C1BF3-E720-4C22-9E45-DDBFBFBFBFEA}" type="datetime1">
              <a:rPr lang="en-MY" smtClean="0"/>
              <a:pPr/>
              <a:t>3/8/2017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2169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3/8/2017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12876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3FD72-CB97-43FF-9BC8-1BC5D284E0E6}" type="datetime1">
              <a:rPr lang="en-MY" smtClean="0"/>
              <a:pPr/>
              <a:t>3/8/2017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23536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2BA709-1EFB-4E05-A772-6E84498B3CD2}" type="datetime1">
              <a:rPr lang="en-MY" smtClean="0"/>
              <a:pPr/>
              <a:t>3/8/2017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6960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E4D6B5-6656-4EE9-8DE6-BDE8CC9D8C6D}" type="datetime1">
              <a:rPr lang="en-MY" smtClean="0"/>
              <a:pPr/>
              <a:t>3/8/2017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16462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3/8/2017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281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3/8/2017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415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3/8/2017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0227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93427-0925-45C8-8E89-B1651BC7B608}" type="datetime1">
              <a:rPr lang="en-MY" smtClean="0"/>
              <a:pPr/>
              <a:t>3/8/2017</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4435586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1970" y="4928359"/>
            <a:ext cx="8839200" cy="830997"/>
          </a:xfrm>
          <a:prstGeom prst="rect">
            <a:avLst/>
          </a:prstGeom>
        </p:spPr>
        <p:txBody>
          <a:bodyPr wrap="square">
            <a:spAutoFit/>
          </a:bodyPr>
          <a:lstStyle/>
          <a:p>
            <a:pPr algn="ctr"/>
            <a:r>
              <a:rPr lang="en-US" sz="4800" dirty="0" smtClean="0">
                <a:ln w="1905">
                  <a:solidFill>
                    <a:schemeClr val="tx1"/>
                  </a:solidFill>
                </a:ln>
                <a:solidFill>
                  <a:srgbClr val="FF00FF"/>
                </a:solidFill>
                <a:effectLst>
                  <a:innerShdw blurRad="69850" dist="43180" dir="5400000">
                    <a:srgbClr val="000000">
                      <a:alpha val="65000"/>
                    </a:srgbClr>
                  </a:innerShdw>
                </a:effectLst>
                <a:latin typeface="Bernard MT Condensed" pitchFamily="18" charset="0"/>
              </a:rPr>
              <a:t>04 </a:t>
            </a:r>
            <a:r>
              <a:rPr lang="en-US" sz="4800" dirty="0" err="1" smtClean="0">
                <a:ln w="1905">
                  <a:solidFill>
                    <a:schemeClr val="tx1"/>
                  </a:solidFill>
                </a:ln>
                <a:solidFill>
                  <a:srgbClr val="FF00FF"/>
                </a:solidFill>
                <a:effectLst>
                  <a:innerShdw blurRad="69850" dist="43180" dir="5400000">
                    <a:srgbClr val="000000">
                      <a:alpha val="65000"/>
                    </a:srgbClr>
                  </a:innerShdw>
                </a:effectLst>
                <a:latin typeface="Bernard MT Condensed" pitchFamily="18" charset="0"/>
              </a:rPr>
              <a:t>Ogos</a:t>
            </a:r>
            <a:r>
              <a:rPr lang="en-US" sz="4800" dirty="0" smtClean="0">
                <a:ln w="1905">
                  <a:solidFill>
                    <a:schemeClr val="tx1"/>
                  </a:solidFill>
                </a:ln>
                <a:solidFill>
                  <a:srgbClr val="FF00FF"/>
                </a:solidFill>
                <a:effectLst>
                  <a:innerShdw blurRad="69850" dist="43180" dir="5400000">
                    <a:srgbClr val="000000">
                      <a:alpha val="65000"/>
                    </a:srgbClr>
                  </a:innerShdw>
                </a:effectLst>
                <a:latin typeface="Bernard MT Condensed" pitchFamily="18" charset="0"/>
              </a:rPr>
              <a:t> 2017 </a:t>
            </a:r>
            <a:r>
              <a:rPr lang="en-US" sz="4800" dirty="0">
                <a:ln w="1905">
                  <a:solidFill>
                    <a:schemeClr val="tx1"/>
                  </a:solidFill>
                </a:ln>
                <a:solidFill>
                  <a:srgbClr val="FF00FF"/>
                </a:solidFill>
                <a:effectLst>
                  <a:innerShdw blurRad="69850" dist="43180" dir="5400000">
                    <a:srgbClr val="000000">
                      <a:alpha val="65000"/>
                    </a:srgbClr>
                  </a:innerShdw>
                </a:effectLst>
                <a:latin typeface="Bernard MT Condensed" pitchFamily="18" charset="0"/>
              </a:rPr>
              <a:t>/ </a:t>
            </a:r>
            <a:r>
              <a:rPr lang="en-US" sz="4800" dirty="0" smtClean="0">
                <a:ln w="1905">
                  <a:solidFill>
                    <a:schemeClr val="tx1"/>
                  </a:solidFill>
                </a:ln>
                <a:solidFill>
                  <a:srgbClr val="FF00FF"/>
                </a:solidFill>
                <a:effectLst>
                  <a:innerShdw blurRad="69850" dist="43180" dir="5400000">
                    <a:srgbClr val="000000">
                      <a:alpha val="65000"/>
                    </a:srgbClr>
                  </a:innerShdw>
                </a:effectLst>
                <a:latin typeface="Bernard MT Condensed" pitchFamily="18" charset="0"/>
              </a:rPr>
              <a:t>11 </a:t>
            </a:r>
            <a:r>
              <a:rPr lang="en-US" sz="4800" dirty="0" err="1" smtClean="0">
                <a:ln w="1905">
                  <a:solidFill>
                    <a:schemeClr val="tx1"/>
                  </a:solidFill>
                </a:ln>
                <a:solidFill>
                  <a:srgbClr val="FF00FF"/>
                </a:solidFill>
                <a:effectLst>
                  <a:innerShdw blurRad="69850" dist="43180" dir="5400000">
                    <a:srgbClr val="000000">
                      <a:alpha val="65000"/>
                    </a:srgbClr>
                  </a:innerShdw>
                </a:effectLst>
                <a:latin typeface="Bernard MT Condensed" pitchFamily="18" charset="0"/>
              </a:rPr>
              <a:t>Zulkaedah</a:t>
            </a:r>
            <a:r>
              <a:rPr lang="en-US" sz="4800" dirty="0" smtClean="0">
                <a:ln w="1905">
                  <a:solidFill>
                    <a:schemeClr val="tx1"/>
                  </a:solidFill>
                </a:ln>
                <a:solidFill>
                  <a:srgbClr val="FF00FF"/>
                </a:solidFill>
                <a:effectLst>
                  <a:innerShdw blurRad="69850" dist="43180" dir="5400000">
                    <a:srgbClr val="000000">
                      <a:alpha val="65000"/>
                    </a:srgbClr>
                  </a:innerShdw>
                </a:effectLst>
                <a:latin typeface="Bernard MT Condensed" pitchFamily="18" charset="0"/>
              </a:rPr>
              <a:t> 1438</a:t>
            </a:r>
            <a:endParaRPr lang="en-US" sz="4800" dirty="0">
              <a:ln w="1905">
                <a:solidFill>
                  <a:schemeClr val="tx1"/>
                </a:solidFill>
              </a:ln>
              <a:solidFill>
                <a:srgbClr val="FF00FF"/>
              </a:solidFill>
              <a:effectLst>
                <a:innerShdw blurRad="69850" dist="43180" dir="5400000">
                  <a:srgbClr val="000000">
                    <a:alpha val="65000"/>
                  </a:srgbClr>
                </a:innerShdw>
              </a:effectLst>
              <a:latin typeface="Bernard MT Condensed" pitchFamily="18" charset="0"/>
            </a:endParaRPr>
          </a:p>
        </p:txBody>
      </p:sp>
      <p:sp>
        <p:nvSpPr>
          <p:cNvPr id="2" name="Rectangle 1"/>
          <p:cNvSpPr/>
          <p:nvPr/>
        </p:nvSpPr>
        <p:spPr>
          <a:xfrm>
            <a:off x="715370" y="1295400"/>
            <a:ext cx="7772400" cy="1200329"/>
          </a:xfrm>
          <a:prstGeom prst="rect">
            <a:avLst/>
          </a:prstGeom>
        </p:spPr>
        <p:txBody>
          <a:bodyPr wrap="square">
            <a:spAutoFit/>
          </a:bodyPr>
          <a:lstStyle/>
          <a:p>
            <a:pPr algn="ctr"/>
            <a:r>
              <a:rPr lang="ms-MY" sz="7200" dirty="0" smtClean="0">
                <a:ln>
                  <a:solidFill>
                    <a:schemeClr val="tx1"/>
                  </a:solidFill>
                </a:ln>
                <a:solidFill>
                  <a:srgbClr val="00B050"/>
                </a:solidFill>
                <a:latin typeface="Stencil" pitchFamily="82" charset="0"/>
              </a:rPr>
              <a:t>Ulama Umara: </a:t>
            </a:r>
          </a:p>
        </p:txBody>
      </p:sp>
      <p:sp>
        <p:nvSpPr>
          <p:cNvPr id="5" name="Rectangle 4"/>
          <p:cNvSpPr/>
          <p:nvPr/>
        </p:nvSpPr>
        <p:spPr>
          <a:xfrm>
            <a:off x="850159" y="1910223"/>
            <a:ext cx="7502823" cy="230832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ms-MY" sz="7200" b="1" cap="none" spc="0" dirty="0" smtClean="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rPr>
              <a:t>Peneraju </a:t>
            </a:r>
            <a:r>
              <a:rPr lang="ms-MY" sz="7200" b="1" cap="none" spc="0" dirty="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rPr>
              <a:t>Pembangunan </a:t>
            </a:r>
            <a:endParaRPr lang="ms-MY" sz="7200" b="1" cap="none" spc="0" dirty="0" smtClean="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endParaRPr>
          </a:p>
          <a:p>
            <a:pPr algn="ctr"/>
            <a:r>
              <a:rPr lang="ms-MY" sz="7200" b="1" cap="none" spc="0" dirty="0" smtClean="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rPr>
              <a:t>Ummah</a:t>
            </a:r>
            <a:endParaRPr lang="en-US" sz="7200" b="1" cap="none" spc="0" dirty="0">
              <a:ln w="11430">
                <a:solidFill>
                  <a:srgbClr val="000000"/>
                </a:solidFill>
              </a:ln>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sp>
        <p:nvSpPr>
          <p:cNvPr id="3" name="Rectangle 2"/>
          <p:cNvSpPr/>
          <p:nvPr/>
        </p:nvSpPr>
        <p:spPr>
          <a:xfrm>
            <a:off x="0" y="0"/>
            <a:ext cx="9144000" cy="4524315"/>
          </a:xfrm>
          <a:prstGeom prst="rect">
            <a:avLst/>
          </a:prstGeom>
        </p:spPr>
        <p:txBody>
          <a:bodyPr wrap="square">
            <a:spAutoFit/>
          </a:bodyPr>
          <a:lstStyle/>
          <a:p>
            <a:pPr algn="ctr"/>
            <a:endParaRPr lang="en-US" sz="4800" dirty="0">
              <a:ln>
                <a:solidFill>
                  <a:schemeClr val="tx1"/>
                </a:solidFill>
              </a:ln>
              <a:solidFill>
                <a:srgbClr val="00B050"/>
              </a:solidFill>
            </a:endParaRPr>
          </a:p>
          <a:p>
            <a:pPr marL="285750" indent="-285750" algn="ctr" rtl="1">
              <a:buFont typeface="QCF_P437" pitchFamily="2" charset="2"/>
              <a:buChar char="ﯖ"/>
            </a:pPr>
            <a:r>
              <a:rPr lang="ar-SA" sz="4800" b="1" dirty="0" smtClean="0">
                <a:ln>
                  <a:solidFill>
                    <a:schemeClr val="tx1"/>
                  </a:solidFill>
                </a:ln>
                <a:solidFill>
                  <a:srgbClr val="00B050"/>
                </a:solidFill>
                <a:latin typeface="QCF_P437" pitchFamily="2" charset="2"/>
                <a:cs typeface="QCF_P437" pitchFamily="2" charset="2"/>
              </a:rPr>
              <a:t>ﯗ </a:t>
            </a:r>
            <a:r>
              <a:rPr lang="ar-SA" sz="4800" b="1" dirty="0">
                <a:ln>
                  <a:solidFill>
                    <a:schemeClr val="tx1"/>
                  </a:solidFill>
                </a:ln>
                <a:solidFill>
                  <a:srgbClr val="00B050"/>
                </a:solidFill>
                <a:latin typeface="QCF_P437" pitchFamily="2" charset="2"/>
                <a:cs typeface="QCF_P437" pitchFamily="2" charset="2"/>
              </a:rPr>
              <a:t>ﯘ ﯙ ﯚ ﯛ ﯜ ﯝ ﯞ ﯟ ﯠ ﯡ ﯢ ﯣ ﯤ ﯥ ﯦ ﯧ ﯨ </a:t>
            </a:r>
            <a:r>
              <a:rPr lang="ar-SA" sz="4800" b="1" dirty="0" smtClean="0">
                <a:ln>
                  <a:solidFill>
                    <a:schemeClr val="tx1"/>
                  </a:solidFill>
                </a:ln>
                <a:solidFill>
                  <a:srgbClr val="00B050"/>
                </a:solidFill>
                <a:latin typeface="QCF_P437" pitchFamily="2" charset="2"/>
                <a:cs typeface="QCF_P437" pitchFamily="2" charset="2"/>
              </a:rPr>
              <a:t>ﯩ</a:t>
            </a:r>
            <a:endParaRPr lang="en-US" sz="4800" b="1" dirty="0" smtClean="0">
              <a:ln>
                <a:solidFill>
                  <a:schemeClr val="tx1"/>
                </a:solidFill>
              </a:ln>
              <a:solidFill>
                <a:srgbClr val="00B050"/>
              </a:solidFill>
              <a:latin typeface="QCF_P437" pitchFamily="2" charset="2"/>
              <a:cs typeface="QCF_P437" pitchFamily="2" charset="2"/>
            </a:endParaRPr>
          </a:p>
          <a:p>
            <a:pPr marL="285750" indent="-285750" algn="ctr" rtl="1">
              <a:buFont typeface="QCF_P437" pitchFamily="2" charset="2"/>
              <a:buChar char="ﯖ"/>
            </a:pPr>
            <a:endParaRPr lang="en-US" sz="4800" dirty="0">
              <a:ln>
                <a:solidFill>
                  <a:schemeClr val="tx1"/>
                </a:solidFill>
              </a:ln>
              <a:solidFill>
                <a:srgbClr val="00B050"/>
              </a:solidFill>
              <a:latin typeface="QCF_P437" pitchFamily="2" charset="2"/>
              <a:cs typeface="QCF_P437" pitchFamily="2" charset="2"/>
            </a:endParaRPr>
          </a:p>
          <a:p>
            <a:pPr algn="ctr"/>
            <a:r>
              <a:rPr lang="en-US" sz="4800" dirty="0">
                <a:ln>
                  <a:solidFill>
                    <a:schemeClr val="tx1"/>
                  </a:solidFill>
                </a:ln>
                <a:solidFill>
                  <a:srgbClr val="00B050"/>
                </a:solidFill>
              </a:rPr>
              <a:t> </a:t>
            </a:r>
            <a:endParaRPr lang="en-US" sz="4800" dirty="0">
              <a:ln>
                <a:solidFill>
                  <a:schemeClr val="tx1"/>
                </a:solidFill>
              </a:ln>
              <a:solidFill>
                <a:srgbClr val="00B050"/>
              </a:solidFill>
            </a:endParaRPr>
          </a:p>
        </p:txBody>
      </p:sp>
      <p:sp>
        <p:nvSpPr>
          <p:cNvPr id="4" name="Rectangle 3"/>
          <p:cNvSpPr/>
          <p:nvPr/>
        </p:nvSpPr>
        <p:spPr>
          <a:xfrm>
            <a:off x="125673" y="6273225"/>
            <a:ext cx="3387466" cy="584775"/>
          </a:xfrm>
          <a:prstGeom prst="rect">
            <a:avLst/>
          </a:prstGeom>
        </p:spPr>
        <p:txBody>
          <a:bodyPr wrap="none">
            <a:spAutoFit/>
          </a:bodyPr>
          <a:lstStyle/>
          <a:p>
            <a:pPr algn="ctr"/>
            <a:r>
              <a:rPr lang="ms-MY" sz="3200" dirty="0">
                <a:ln>
                  <a:solidFill>
                    <a:schemeClr val="tx1"/>
                  </a:solidFill>
                </a:ln>
                <a:solidFill>
                  <a:srgbClr val="FF66FF"/>
                </a:solidFill>
                <a:latin typeface="Bernard MT Condensed" pitchFamily="18" charset="0"/>
              </a:rPr>
              <a:t>Surah </a:t>
            </a:r>
            <a:r>
              <a:rPr lang="en-US" sz="3200" dirty="0" err="1">
                <a:ln>
                  <a:solidFill>
                    <a:schemeClr val="tx1"/>
                  </a:solidFill>
                </a:ln>
                <a:solidFill>
                  <a:srgbClr val="FF66FF"/>
                </a:solidFill>
                <a:latin typeface="Bernard MT Condensed" pitchFamily="18" charset="0"/>
              </a:rPr>
              <a:t>Faatir</a:t>
            </a:r>
            <a:r>
              <a:rPr lang="en-US" sz="3200" dirty="0">
                <a:ln>
                  <a:solidFill>
                    <a:schemeClr val="tx1"/>
                  </a:solidFill>
                </a:ln>
                <a:solidFill>
                  <a:srgbClr val="FF66FF"/>
                </a:solidFill>
                <a:latin typeface="Bernard MT Condensed" pitchFamily="18" charset="0"/>
              </a:rPr>
              <a:t> </a:t>
            </a:r>
            <a:r>
              <a:rPr lang="en-US" sz="3200" dirty="0" err="1">
                <a:ln>
                  <a:solidFill>
                    <a:schemeClr val="tx1"/>
                  </a:solidFill>
                </a:ln>
                <a:solidFill>
                  <a:srgbClr val="FF66FF"/>
                </a:solidFill>
                <a:latin typeface="Bernard MT Condensed" pitchFamily="18" charset="0"/>
              </a:rPr>
              <a:t>ayat</a:t>
            </a:r>
            <a:r>
              <a:rPr lang="en-US" sz="3200" dirty="0">
                <a:ln>
                  <a:solidFill>
                    <a:schemeClr val="tx1"/>
                  </a:solidFill>
                </a:ln>
                <a:solidFill>
                  <a:srgbClr val="FF66FF"/>
                </a:solidFill>
                <a:latin typeface="Bernard MT Condensed" pitchFamily="18" charset="0"/>
              </a:rPr>
              <a:t> 28</a:t>
            </a:r>
          </a:p>
        </p:txBody>
      </p:sp>
      <p:sp>
        <p:nvSpPr>
          <p:cNvPr id="5" name="Rectangle 4"/>
          <p:cNvSpPr/>
          <p:nvPr/>
        </p:nvSpPr>
        <p:spPr>
          <a:xfrm>
            <a:off x="125673" y="3000821"/>
            <a:ext cx="8892654" cy="3046988"/>
          </a:xfrm>
          <a:prstGeom prst="rect">
            <a:avLst/>
          </a:prstGeom>
        </p:spPr>
        <p:txBody>
          <a:bodyPr wrap="square">
            <a:spAutoFit/>
          </a:bodyPr>
          <a:lstStyle/>
          <a:p>
            <a:pPr algn="ctr"/>
            <a:r>
              <a:rPr lang="en-US" sz="3200" b="1" dirty="0" err="1">
                <a:ln>
                  <a:solidFill>
                    <a:schemeClr val="tx1"/>
                  </a:solidFill>
                </a:ln>
                <a:solidFill>
                  <a:srgbClr val="0000CC"/>
                </a:solidFill>
                <a:latin typeface="Monotype Corsiva" pitchFamily="66" charset="0"/>
              </a:rPr>
              <a:t>Maksudnya</a:t>
            </a:r>
            <a:r>
              <a:rPr lang="en-US" sz="3200" b="1" dirty="0">
                <a:ln>
                  <a:solidFill>
                    <a:schemeClr val="tx1"/>
                  </a:solidFill>
                </a:ln>
                <a:solidFill>
                  <a:srgbClr val="0000CC"/>
                </a:solidFill>
                <a:latin typeface="Monotype Corsiva" pitchFamily="66" charset="0"/>
              </a:rPr>
              <a:t>:</a:t>
            </a:r>
            <a:r>
              <a:rPr lang="en-US" sz="3200" dirty="0">
                <a:ln>
                  <a:solidFill>
                    <a:schemeClr val="tx1"/>
                  </a:solidFill>
                </a:ln>
                <a:solidFill>
                  <a:srgbClr val="0000CC"/>
                </a:solidFill>
                <a:latin typeface="Monotype Corsiva" pitchFamily="66" charset="0"/>
              </a:rPr>
              <a:t> </a:t>
            </a:r>
            <a:endParaRPr lang="en-US" sz="3200" dirty="0" smtClean="0">
              <a:ln>
                <a:solidFill>
                  <a:schemeClr val="tx1"/>
                </a:solidFill>
              </a:ln>
              <a:solidFill>
                <a:srgbClr val="0000CC"/>
              </a:solidFill>
              <a:latin typeface="Monotype Corsiva" pitchFamily="66" charset="0"/>
            </a:endParaRPr>
          </a:p>
          <a:p>
            <a:pPr algn="ctr"/>
            <a:r>
              <a:rPr lang="en-US" sz="3200" i="1" dirty="0" smtClean="0">
                <a:ln>
                  <a:solidFill>
                    <a:schemeClr val="tx1"/>
                  </a:solidFill>
                </a:ln>
                <a:solidFill>
                  <a:srgbClr val="0000CC"/>
                </a:solidFill>
                <a:latin typeface="Monotype Corsiva" pitchFamily="66" charset="0"/>
              </a:rPr>
              <a:t>“</a:t>
            </a:r>
            <a:r>
              <a:rPr lang="en-US" sz="3200" i="1" dirty="0">
                <a:ln>
                  <a:solidFill>
                    <a:schemeClr val="tx1"/>
                  </a:solidFill>
                </a:ln>
                <a:solidFill>
                  <a:srgbClr val="0000CC"/>
                </a:solidFill>
                <a:latin typeface="Monotype Corsiva" pitchFamily="66" charset="0"/>
              </a:rPr>
              <a:t>Dan </a:t>
            </a:r>
            <a:r>
              <a:rPr lang="en-US" sz="3200" i="1" dirty="0" err="1">
                <a:ln>
                  <a:solidFill>
                    <a:schemeClr val="tx1"/>
                  </a:solidFill>
                </a:ln>
                <a:solidFill>
                  <a:srgbClr val="0000CC"/>
                </a:solidFill>
                <a:latin typeface="Monotype Corsiva" pitchFamily="66" charset="0"/>
              </a:rPr>
              <a:t>demikianlah</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antara</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manusia</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dan</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binatang</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ternak</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ada</a:t>
            </a:r>
            <a:r>
              <a:rPr lang="en-US" sz="3200" i="1" dirty="0">
                <a:ln>
                  <a:solidFill>
                    <a:schemeClr val="tx1"/>
                  </a:solidFill>
                </a:ln>
                <a:solidFill>
                  <a:srgbClr val="0000CC"/>
                </a:solidFill>
                <a:latin typeface="Monotype Corsiva" pitchFamily="66" charset="0"/>
              </a:rPr>
              <a:t> yang </a:t>
            </a:r>
            <a:r>
              <a:rPr lang="en-US" sz="3200" i="1" dirty="0" err="1">
                <a:ln>
                  <a:solidFill>
                    <a:schemeClr val="tx1"/>
                  </a:solidFill>
                </a:ln>
                <a:solidFill>
                  <a:srgbClr val="0000CC"/>
                </a:solidFill>
                <a:latin typeface="Monotype Corsiva" pitchFamily="66" charset="0"/>
              </a:rPr>
              <a:t>berlainan</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jenis</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dan</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warnanya</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Sebenarnya</a:t>
            </a:r>
            <a:r>
              <a:rPr lang="en-US" sz="3200" i="1" dirty="0">
                <a:ln>
                  <a:solidFill>
                    <a:schemeClr val="tx1"/>
                  </a:solidFill>
                </a:ln>
                <a:solidFill>
                  <a:srgbClr val="0000CC"/>
                </a:solidFill>
                <a:latin typeface="Monotype Corsiva" pitchFamily="66" charset="0"/>
              </a:rPr>
              <a:t> yang </a:t>
            </a:r>
            <a:r>
              <a:rPr lang="en-US" sz="3200" i="1" dirty="0" err="1">
                <a:ln>
                  <a:solidFill>
                    <a:schemeClr val="tx1"/>
                  </a:solidFill>
                </a:ln>
                <a:solidFill>
                  <a:srgbClr val="0000CC"/>
                </a:solidFill>
                <a:latin typeface="Monotype Corsiva" pitchFamily="66" charset="0"/>
              </a:rPr>
              <a:t>takut</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kepada</a:t>
            </a:r>
            <a:r>
              <a:rPr lang="en-US" sz="3200" i="1" dirty="0">
                <a:ln>
                  <a:solidFill>
                    <a:schemeClr val="tx1"/>
                  </a:solidFill>
                </a:ln>
                <a:solidFill>
                  <a:srgbClr val="0000CC"/>
                </a:solidFill>
                <a:latin typeface="Monotype Corsiva" pitchFamily="66" charset="0"/>
              </a:rPr>
              <a:t> Allah </a:t>
            </a:r>
            <a:r>
              <a:rPr lang="en-US" sz="3200" i="1" dirty="0" err="1">
                <a:ln>
                  <a:solidFill>
                    <a:schemeClr val="tx1"/>
                  </a:solidFill>
                </a:ln>
                <a:solidFill>
                  <a:srgbClr val="0000CC"/>
                </a:solidFill>
                <a:latin typeface="Monotype Corsiva" pitchFamily="66" charset="0"/>
              </a:rPr>
              <a:t>dari</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kalangan</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hamba-Nya</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hanyalah</a:t>
            </a:r>
            <a:r>
              <a:rPr lang="en-US" sz="3200" i="1" dirty="0">
                <a:ln>
                  <a:solidFill>
                    <a:schemeClr val="tx1"/>
                  </a:solidFill>
                </a:ln>
                <a:solidFill>
                  <a:srgbClr val="0000CC"/>
                </a:solidFill>
                <a:latin typeface="Monotype Corsiva" pitchFamily="66" charset="0"/>
              </a:rPr>
              <a:t> orang yang </a:t>
            </a:r>
            <a:r>
              <a:rPr lang="en-US" sz="3200" i="1" dirty="0" err="1">
                <a:ln>
                  <a:solidFill>
                    <a:schemeClr val="tx1"/>
                  </a:solidFill>
                </a:ln>
                <a:solidFill>
                  <a:srgbClr val="0000CC"/>
                </a:solidFill>
                <a:latin typeface="Monotype Corsiva" pitchFamily="66" charset="0"/>
              </a:rPr>
              <a:t>berilmu</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Sesungguhnya</a:t>
            </a:r>
            <a:r>
              <a:rPr lang="en-US" sz="3200" i="1" dirty="0">
                <a:ln>
                  <a:solidFill>
                    <a:schemeClr val="tx1"/>
                  </a:solidFill>
                </a:ln>
                <a:solidFill>
                  <a:srgbClr val="0000CC"/>
                </a:solidFill>
                <a:latin typeface="Monotype Corsiva" pitchFamily="66" charset="0"/>
              </a:rPr>
              <a:t> Allah </a:t>
            </a:r>
            <a:r>
              <a:rPr lang="en-US" sz="3200" i="1" dirty="0" err="1">
                <a:ln>
                  <a:solidFill>
                    <a:schemeClr val="tx1"/>
                  </a:solidFill>
                </a:ln>
                <a:solidFill>
                  <a:srgbClr val="0000CC"/>
                </a:solidFill>
                <a:latin typeface="Monotype Corsiva" pitchFamily="66" charset="0"/>
              </a:rPr>
              <a:t>Maha</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Kuasa</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lagi</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Maha</a:t>
            </a:r>
            <a:r>
              <a:rPr lang="en-US" sz="3200" i="1" dirty="0">
                <a:ln>
                  <a:solidFill>
                    <a:schemeClr val="tx1"/>
                  </a:solidFill>
                </a:ln>
                <a:solidFill>
                  <a:srgbClr val="0000CC"/>
                </a:solidFill>
                <a:latin typeface="Monotype Corsiva" pitchFamily="66" charset="0"/>
              </a:rPr>
              <a:t> </a:t>
            </a:r>
            <a:r>
              <a:rPr lang="en-US" sz="3200" i="1" dirty="0" err="1">
                <a:ln>
                  <a:solidFill>
                    <a:schemeClr val="tx1"/>
                  </a:solidFill>
                </a:ln>
                <a:solidFill>
                  <a:srgbClr val="0000CC"/>
                </a:solidFill>
                <a:latin typeface="Monotype Corsiva" pitchFamily="66" charset="0"/>
              </a:rPr>
              <a:t>Pengampun</a:t>
            </a:r>
            <a:r>
              <a:rPr lang="en-US" sz="3200" i="1" dirty="0">
                <a:ln>
                  <a:solidFill>
                    <a:schemeClr val="tx1"/>
                  </a:solidFill>
                </a:ln>
                <a:solidFill>
                  <a:srgbClr val="0000CC"/>
                </a:solidFill>
                <a:latin typeface="Monotype Corsiva" pitchFamily="66" charset="0"/>
              </a:rPr>
              <a:t>.”</a:t>
            </a:r>
            <a:endParaRPr lang="en-US" sz="3200" dirty="0">
              <a:ln>
                <a:solidFill>
                  <a:schemeClr val="tx1"/>
                </a:solidFill>
              </a:ln>
              <a:solidFill>
                <a:srgbClr val="0000CC"/>
              </a:solidFill>
              <a:latin typeface="Monotype Corsiva" pitchFamily="66" charset="0"/>
            </a:endParaRPr>
          </a:p>
        </p:txBody>
      </p:sp>
    </p:spTree>
    <p:extLst>
      <p:ext uri="{BB962C8B-B14F-4D97-AF65-F5344CB8AC3E}">
        <p14:creationId xmlns:p14="http://schemas.microsoft.com/office/powerpoint/2010/main" val="3613625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6006" y="976660"/>
            <a:ext cx="8911988" cy="5016758"/>
          </a:xfrm>
          <a:prstGeom prst="rect">
            <a:avLst/>
          </a:prstGeom>
        </p:spPr>
        <p:txBody>
          <a:bodyPr wrap="square">
            <a:spAutoFit/>
          </a:bodyPr>
          <a:lstStyle/>
          <a:p>
            <a:pPr algn="ctr"/>
            <a:r>
              <a:rPr lang="en-US" sz="4000" dirty="0" err="1" smtClean="0">
                <a:ln>
                  <a:solidFill>
                    <a:schemeClr val="tx1"/>
                  </a:solidFill>
                </a:ln>
                <a:solidFill>
                  <a:srgbClr val="003300"/>
                </a:solidFill>
                <a:latin typeface="Forte" pitchFamily="66" charset="0"/>
              </a:rPr>
              <a:t>ulama</a:t>
            </a:r>
            <a:r>
              <a:rPr lang="en-US" sz="4000" dirty="0" smtClean="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berperanan</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FF0000"/>
                </a:solidFill>
                <a:latin typeface="Forte" pitchFamily="66" charset="0"/>
              </a:rPr>
              <a:t>memberi</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kefahaman</a:t>
            </a:r>
            <a:r>
              <a:rPr lang="en-US" sz="4000" dirty="0">
                <a:ln>
                  <a:solidFill>
                    <a:schemeClr val="tx1"/>
                  </a:solidFill>
                </a:ln>
                <a:solidFill>
                  <a:srgbClr val="FF0000"/>
                </a:solidFill>
                <a:latin typeface="Forte" pitchFamily="66" charset="0"/>
              </a:rPr>
              <a:t> yang </a:t>
            </a:r>
            <a:r>
              <a:rPr lang="en-US" sz="4000" dirty="0" err="1">
                <a:ln>
                  <a:solidFill>
                    <a:schemeClr val="tx1"/>
                  </a:solidFill>
                </a:ln>
                <a:solidFill>
                  <a:srgbClr val="FF0000"/>
                </a:solidFill>
                <a:latin typeface="Forte" pitchFamily="66" charset="0"/>
              </a:rPr>
              <a:t>jitu</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kepada</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seluruh</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rakyat</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tentang</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akidah</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Ahli</a:t>
            </a:r>
            <a:r>
              <a:rPr lang="en-US" sz="4000" dirty="0">
                <a:ln>
                  <a:solidFill>
                    <a:schemeClr val="tx1"/>
                  </a:solidFill>
                </a:ln>
                <a:solidFill>
                  <a:srgbClr val="FF0000"/>
                </a:solidFill>
                <a:latin typeface="Forte" pitchFamily="66" charset="0"/>
              </a:rPr>
              <a:t> al-</a:t>
            </a:r>
            <a:r>
              <a:rPr lang="en-US" sz="4000" dirty="0" err="1">
                <a:ln>
                  <a:solidFill>
                    <a:schemeClr val="tx1"/>
                  </a:solidFill>
                </a:ln>
                <a:solidFill>
                  <a:srgbClr val="FF0000"/>
                </a:solidFill>
                <a:latin typeface="Forte" pitchFamily="66" charset="0"/>
              </a:rPr>
              <a:t>Sunnah</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FF0000"/>
                </a:solidFill>
                <a:latin typeface="Forte" pitchFamily="66" charset="0"/>
              </a:rPr>
              <a:t>wa</a:t>
            </a:r>
            <a:r>
              <a:rPr lang="en-US" sz="4000" dirty="0">
                <a:ln>
                  <a:solidFill>
                    <a:schemeClr val="tx1"/>
                  </a:solidFill>
                </a:ln>
                <a:solidFill>
                  <a:srgbClr val="FF0000"/>
                </a:solidFill>
                <a:latin typeface="Forte" pitchFamily="66" charset="0"/>
              </a:rPr>
              <a:t> al-</a:t>
            </a:r>
            <a:r>
              <a:rPr lang="en-US" sz="4000" dirty="0" err="1">
                <a:ln>
                  <a:solidFill>
                    <a:schemeClr val="tx1"/>
                  </a:solidFill>
                </a:ln>
                <a:solidFill>
                  <a:srgbClr val="FF0000"/>
                </a:solidFill>
                <a:latin typeface="Forte" pitchFamily="66" charset="0"/>
              </a:rPr>
              <a:t>Jamaah</a:t>
            </a:r>
            <a:r>
              <a:rPr lang="en-US" sz="4000" dirty="0">
                <a:ln>
                  <a:solidFill>
                    <a:schemeClr val="tx1"/>
                  </a:solidFill>
                </a:ln>
                <a:solidFill>
                  <a:srgbClr val="FF0000"/>
                </a:solidFill>
                <a:latin typeface="Forte" pitchFamily="66" charset="0"/>
              </a:rPr>
              <a:t> </a:t>
            </a:r>
            <a:r>
              <a:rPr lang="en-US" sz="4000" dirty="0" err="1">
                <a:ln>
                  <a:solidFill>
                    <a:schemeClr val="tx1"/>
                  </a:solidFill>
                </a:ln>
                <a:solidFill>
                  <a:srgbClr val="0070C0"/>
                </a:solidFill>
                <a:latin typeface="Forte" pitchFamily="66" charset="0"/>
              </a:rPr>
              <a:t>dalam</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usaha</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kerajaan</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mengarusperdanakan</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fahaman</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ini</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sebagai</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langkah</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7030A0"/>
                </a:solidFill>
                <a:latin typeface="Forte" pitchFamily="66" charset="0"/>
              </a:rPr>
              <a:t>penyatuan</a:t>
            </a:r>
            <a:r>
              <a:rPr lang="en-US" sz="4000" dirty="0">
                <a:ln>
                  <a:solidFill>
                    <a:schemeClr val="tx1"/>
                  </a:solidFill>
                </a:ln>
                <a:solidFill>
                  <a:srgbClr val="7030A0"/>
                </a:solidFill>
                <a:latin typeface="Forte" pitchFamily="66" charset="0"/>
              </a:rPr>
              <a:t> </a:t>
            </a:r>
            <a:r>
              <a:rPr lang="en-US" sz="4000" dirty="0" err="1">
                <a:ln>
                  <a:solidFill>
                    <a:schemeClr val="tx1"/>
                  </a:solidFill>
                </a:ln>
                <a:solidFill>
                  <a:srgbClr val="7030A0"/>
                </a:solidFill>
                <a:latin typeface="Forte" pitchFamily="66" charset="0"/>
              </a:rPr>
              <a:t>umat</a:t>
            </a:r>
            <a:r>
              <a:rPr lang="en-US" sz="4000" dirty="0">
                <a:ln>
                  <a:solidFill>
                    <a:schemeClr val="tx1"/>
                  </a:solidFill>
                </a:ln>
                <a:solidFill>
                  <a:srgbClr val="7030A0"/>
                </a:solidFill>
                <a:latin typeface="Forte" pitchFamily="66" charset="0"/>
              </a:rPr>
              <a:t> </a:t>
            </a:r>
            <a:r>
              <a:rPr lang="en-US" sz="4000" dirty="0" err="1">
                <a:ln>
                  <a:solidFill>
                    <a:schemeClr val="tx1"/>
                  </a:solidFill>
                </a:ln>
                <a:solidFill>
                  <a:srgbClr val="0070C0"/>
                </a:solidFill>
                <a:latin typeface="Forte" pitchFamily="66" charset="0"/>
              </a:rPr>
              <a:t>dan</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0070C0"/>
                </a:solidFill>
                <a:latin typeface="Forte" pitchFamily="66" charset="0"/>
              </a:rPr>
              <a:t>mengekalkan</a:t>
            </a:r>
            <a:r>
              <a:rPr lang="en-US" sz="4000" dirty="0">
                <a:ln>
                  <a:solidFill>
                    <a:schemeClr val="tx1"/>
                  </a:solidFill>
                </a:ln>
                <a:solidFill>
                  <a:srgbClr val="0070C0"/>
                </a:solidFill>
                <a:latin typeface="Forte" pitchFamily="66" charset="0"/>
              </a:rPr>
              <a:t> </a:t>
            </a:r>
            <a:r>
              <a:rPr lang="en-US" sz="4000" dirty="0" err="1">
                <a:ln>
                  <a:solidFill>
                    <a:schemeClr val="tx1"/>
                  </a:solidFill>
                </a:ln>
                <a:solidFill>
                  <a:srgbClr val="CCFF33"/>
                </a:solidFill>
                <a:latin typeface="Forte" pitchFamily="66" charset="0"/>
              </a:rPr>
              <a:t>keharmonian</a:t>
            </a:r>
            <a:r>
              <a:rPr lang="en-US" sz="4000" dirty="0">
                <a:ln>
                  <a:solidFill>
                    <a:schemeClr val="tx1"/>
                  </a:solidFill>
                </a:ln>
                <a:solidFill>
                  <a:srgbClr val="CCFF33"/>
                </a:solidFill>
                <a:latin typeface="Forte" pitchFamily="66" charset="0"/>
              </a:rPr>
              <a:t> </a:t>
            </a:r>
            <a:r>
              <a:rPr lang="en-US" sz="4000" dirty="0" err="1">
                <a:ln>
                  <a:solidFill>
                    <a:schemeClr val="tx1"/>
                  </a:solidFill>
                </a:ln>
                <a:solidFill>
                  <a:srgbClr val="CCFF33"/>
                </a:solidFill>
                <a:latin typeface="Forte" pitchFamily="66" charset="0"/>
              </a:rPr>
              <a:t>masyarakat</a:t>
            </a:r>
            <a:r>
              <a:rPr lang="en-US" sz="4000" dirty="0">
                <a:ln>
                  <a:solidFill>
                    <a:schemeClr val="tx1"/>
                  </a:solidFill>
                </a:ln>
                <a:solidFill>
                  <a:srgbClr val="CCFF33"/>
                </a:solidFill>
                <a:latin typeface="Forte" pitchFamily="66" charset="0"/>
              </a:rPr>
              <a:t>. </a:t>
            </a:r>
            <a:endParaRPr lang="en-US" sz="4000" dirty="0" smtClean="0">
              <a:ln>
                <a:solidFill>
                  <a:schemeClr val="tx1"/>
                </a:solidFill>
              </a:ln>
              <a:solidFill>
                <a:srgbClr val="CCFF33"/>
              </a:solidFill>
              <a:latin typeface="Forte" pitchFamily="66" charset="0"/>
            </a:endParaRPr>
          </a:p>
          <a:p>
            <a:pPr algn="ctr"/>
            <a:endParaRPr lang="en-US" sz="4000" dirty="0">
              <a:ln>
                <a:solidFill>
                  <a:schemeClr val="tx1"/>
                </a:solidFill>
              </a:ln>
              <a:solidFill>
                <a:srgbClr val="CCFF33"/>
              </a:solidFill>
            </a:endParaRPr>
          </a:p>
        </p:txBody>
      </p:sp>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4537" y="1219200"/>
            <a:ext cx="8074925" cy="3416320"/>
          </a:xfrm>
          <a:prstGeom prst="rect">
            <a:avLst/>
          </a:prstGeom>
        </p:spPr>
        <p:txBody>
          <a:bodyPr wrap="square">
            <a:spAutoFit/>
          </a:bodyPr>
          <a:lstStyle/>
          <a:p>
            <a:pPr algn="ctr"/>
            <a:r>
              <a:rPr lang="en-US" sz="3600" dirty="0">
                <a:ln>
                  <a:solidFill>
                    <a:schemeClr val="tx1"/>
                  </a:solidFill>
                </a:ln>
                <a:solidFill>
                  <a:srgbClr val="00B050"/>
                </a:solidFill>
                <a:latin typeface="Forte" pitchFamily="66" charset="0"/>
              </a:rPr>
              <a:t>Usaha </a:t>
            </a:r>
            <a:r>
              <a:rPr lang="en-US" sz="3600" dirty="0" err="1">
                <a:ln>
                  <a:solidFill>
                    <a:schemeClr val="tx1"/>
                  </a:solidFill>
                </a:ln>
                <a:solidFill>
                  <a:srgbClr val="00B050"/>
                </a:solidFill>
                <a:latin typeface="Forte" pitchFamily="66" charset="0"/>
              </a:rPr>
              <a:t>ini</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juga</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perlu</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memberi</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tumpuan</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kepada</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FF00FF"/>
                </a:solidFill>
                <a:latin typeface="Forte" pitchFamily="66" charset="0"/>
              </a:rPr>
              <a:t>dua</a:t>
            </a:r>
            <a:r>
              <a:rPr lang="en-US" sz="3600" dirty="0">
                <a:ln>
                  <a:solidFill>
                    <a:schemeClr val="tx1"/>
                  </a:solidFill>
                </a:ln>
                <a:solidFill>
                  <a:srgbClr val="FF00FF"/>
                </a:solidFill>
                <a:latin typeface="Forte" pitchFamily="66" charset="0"/>
              </a:rPr>
              <a:t> </a:t>
            </a:r>
            <a:r>
              <a:rPr lang="en-US" sz="3600" dirty="0" err="1">
                <a:ln>
                  <a:solidFill>
                    <a:schemeClr val="tx1"/>
                  </a:solidFill>
                </a:ln>
                <a:solidFill>
                  <a:srgbClr val="FF00FF"/>
                </a:solidFill>
                <a:latin typeface="Forte" pitchFamily="66" charset="0"/>
              </a:rPr>
              <a:t>strategi</a:t>
            </a:r>
            <a:r>
              <a:rPr lang="en-US" sz="3600" dirty="0">
                <a:ln>
                  <a:solidFill>
                    <a:schemeClr val="tx1"/>
                  </a:solidFill>
                </a:ln>
                <a:solidFill>
                  <a:srgbClr val="FF00FF"/>
                </a:solidFill>
                <a:latin typeface="Forte" pitchFamily="66" charset="0"/>
              </a:rPr>
              <a:t> </a:t>
            </a:r>
            <a:r>
              <a:rPr lang="en-US" sz="3600" dirty="0" err="1">
                <a:ln>
                  <a:solidFill>
                    <a:schemeClr val="tx1"/>
                  </a:solidFill>
                </a:ln>
                <a:solidFill>
                  <a:srgbClr val="FF00FF"/>
                </a:solidFill>
                <a:latin typeface="Forte" pitchFamily="66" charset="0"/>
              </a:rPr>
              <a:t>penting</a:t>
            </a:r>
            <a:r>
              <a:rPr lang="en-US" sz="3600" dirty="0">
                <a:ln>
                  <a:solidFill>
                    <a:schemeClr val="tx1"/>
                  </a:solidFill>
                </a:ln>
                <a:solidFill>
                  <a:srgbClr val="00B050"/>
                </a:solidFill>
                <a:latin typeface="Forte" pitchFamily="66" charset="0"/>
              </a:rPr>
              <a:t>, </a:t>
            </a:r>
            <a:endParaRPr lang="en-US" sz="3600" dirty="0" smtClean="0">
              <a:ln>
                <a:solidFill>
                  <a:schemeClr val="tx1"/>
                </a:solidFill>
              </a:ln>
              <a:solidFill>
                <a:srgbClr val="00B050"/>
              </a:solidFill>
              <a:latin typeface="Forte" pitchFamily="66" charset="0"/>
            </a:endParaRPr>
          </a:p>
          <a:p>
            <a:pPr algn="ctr"/>
            <a:r>
              <a:rPr lang="en-US" sz="3600" dirty="0" err="1" smtClean="0">
                <a:ln>
                  <a:solidFill>
                    <a:schemeClr val="tx1"/>
                  </a:solidFill>
                </a:ln>
                <a:solidFill>
                  <a:srgbClr val="00B050"/>
                </a:solidFill>
                <a:latin typeface="Forte" pitchFamily="66" charset="0"/>
              </a:rPr>
              <a:t>iaitu</a:t>
            </a:r>
            <a:r>
              <a:rPr lang="en-US" sz="3600" dirty="0" smtClean="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bagi</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FFFF00"/>
                </a:solidFill>
                <a:latin typeface="Forte" pitchFamily="66" charset="0"/>
              </a:rPr>
              <a:t>melahirkan</a:t>
            </a:r>
            <a:r>
              <a:rPr lang="en-US" sz="3600" dirty="0">
                <a:ln>
                  <a:solidFill>
                    <a:schemeClr val="tx1"/>
                  </a:solidFill>
                </a:ln>
                <a:solidFill>
                  <a:srgbClr val="FFFF00"/>
                </a:solidFill>
                <a:latin typeface="Forte" pitchFamily="66" charset="0"/>
              </a:rPr>
              <a:t> </a:t>
            </a:r>
            <a:r>
              <a:rPr lang="en-US" sz="3600" dirty="0" err="1">
                <a:ln>
                  <a:solidFill>
                    <a:schemeClr val="tx1"/>
                  </a:solidFill>
                </a:ln>
                <a:solidFill>
                  <a:srgbClr val="FFFF00"/>
                </a:solidFill>
                <a:latin typeface="Forte" pitchFamily="66" charset="0"/>
              </a:rPr>
              <a:t>masyarakat</a:t>
            </a:r>
            <a:r>
              <a:rPr lang="en-US" sz="3600" dirty="0">
                <a:ln>
                  <a:solidFill>
                    <a:schemeClr val="tx1"/>
                  </a:solidFill>
                </a:ln>
                <a:solidFill>
                  <a:srgbClr val="FFFF00"/>
                </a:solidFill>
                <a:latin typeface="Forte" pitchFamily="66" charset="0"/>
              </a:rPr>
              <a:t> yang </a:t>
            </a:r>
            <a:r>
              <a:rPr lang="en-US" sz="3600" dirty="0" err="1">
                <a:ln>
                  <a:solidFill>
                    <a:schemeClr val="tx1"/>
                  </a:solidFill>
                </a:ln>
                <a:solidFill>
                  <a:srgbClr val="FFFF00"/>
                </a:solidFill>
                <a:latin typeface="Forte" pitchFamily="66" charset="0"/>
              </a:rPr>
              <a:t>berilmu</a:t>
            </a:r>
            <a:r>
              <a:rPr lang="en-US" sz="3600" dirty="0">
                <a:ln>
                  <a:solidFill>
                    <a:schemeClr val="tx1"/>
                  </a:solidFill>
                </a:ln>
                <a:solidFill>
                  <a:srgbClr val="FFFF00"/>
                </a:solidFill>
                <a:latin typeface="Forte" pitchFamily="66" charset="0"/>
              </a:rPr>
              <a:t> </a:t>
            </a:r>
            <a:r>
              <a:rPr lang="en-US" sz="3600" dirty="0" err="1">
                <a:ln>
                  <a:solidFill>
                    <a:schemeClr val="tx1"/>
                  </a:solidFill>
                </a:ln>
                <a:solidFill>
                  <a:srgbClr val="FFFF00"/>
                </a:solidFill>
                <a:latin typeface="Forte" pitchFamily="66" charset="0"/>
              </a:rPr>
              <a:t>dan</a:t>
            </a:r>
            <a:r>
              <a:rPr lang="en-US" sz="3600" dirty="0">
                <a:ln>
                  <a:solidFill>
                    <a:schemeClr val="tx1"/>
                  </a:solidFill>
                </a:ln>
                <a:solidFill>
                  <a:srgbClr val="FFFF00"/>
                </a:solidFill>
                <a:latin typeface="Forte" pitchFamily="66" charset="0"/>
              </a:rPr>
              <a:t> </a:t>
            </a:r>
            <a:r>
              <a:rPr lang="en-US" sz="3600" dirty="0" err="1">
                <a:ln>
                  <a:solidFill>
                    <a:schemeClr val="tx1"/>
                  </a:solidFill>
                </a:ln>
                <a:solidFill>
                  <a:srgbClr val="FFFF00"/>
                </a:solidFill>
                <a:latin typeface="Forte" pitchFamily="66" charset="0"/>
              </a:rPr>
              <a:t>ummah</a:t>
            </a:r>
            <a:r>
              <a:rPr lang="en-US" sz="3600" dirty="0">
                <a:ln>
                  <a:solidFill>
                    <a:schemeClr val="tx1"/>
                  </a:solidFill>
                </a:ln>
                <a:solidFill>
                  <a:srgbClr val="FFFF00"/>
                </a:solidFill>
                <a:latin typeface="Forte" pitchFamily="66" charset="0"/>
              </a:rPr>
              <a:t> </a:t>
            </a:r>
            <a:r>
              <a:rPr lang="en-US" sz="3600" dirty="0">
                <a:ln>
                  <a:solidFill>
                    <a:schemeClr val="tx1"/>
                  </a:solidFill>
                </a:ln>
                <a:solidFill>
                  <a:srgbClr val="00B050"/>
                </a:solidFill>
                <a:latin typeface="Forte" pitchFamily="66" charset="0"/>
              </a:rPr>
              <a:t>yang </a:t>
            </a:r>
            <a:r>
              <a:rPr lang="en-US" sz="3600" dirty="0" err="1">
                <a:ln>
                  <a:solidFill>
                    <a:schemeClr val="tx1"/>
                  </a:solidFill>
                </a:ln>
                <a:solidFill>
                  <a:srgbClr val="00B050"/>
                </a:solidFill>
                <a:latin typeface="Forte" pitchFamily="66" charset="0"/>
              </a:rPr>
              <a:t>kukuh</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dari</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segi</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ekonomi</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dalam</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melahirkan</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kepimpinan</a:t>
            </a:r>
            <a:r>
              <a:rPr lang="en-US" sz="3600" dirty="0">
                <a:ln>
                  <a:solidFill>
                    <a:schemeClr val="tx1"/>
                  </a:solidFill>
                </a:ln>
                <a:solidFill>
                  <a:srgbClr val="00B050"/>
                </a:solidFill>
                <a:latin typeface="Forte" pitchFamily="66" charset="0"/>
              </a:rPr>
              <a:t> </a:t>
            </a:r>
            <a:r>
              <a:rPr lang="en-US" sz="3600" dirty="0" err="1">
                <a:ln>
                  <a:solidFill>
                    <a:schemeClr val="tx1"/>
                  </a:solidFill>
                </a:ln>
                <a:solidFill>
                  <a:srgbClr val="00B050"/>
                </a:solidFill>
                <a:latin typeface="Forte" pitchFamily="66" charset="0"/>
              </a:rPr>
              <a:t>ummah</a:t>
            </a:r>
            <a:r>
              <a:rPr lang="en-US" sz="3600" dirty="0">
                <a:ln>
                  <a:solidFill>
                    <a:schemeClr val="tx1"/>
                  </a:solidFill>
                </a:ln>
                <a:solidFill>
                  <a:srgbClr val="00B050"/>
                </a:solidFill>
                <a:latin typeface="Forte" pitchFamily="66" charset="0"/>
              </a:rPr>
              <a:t> yang </a:t>
            </a:r>
            <a:r>
              <a:rPr lang="en-US" sz="3600" dirty="0" err="1">
                <a:ln>
                  <a:solidFill>
                    <a:schemeClr val="tx1"/>
                  </a:solidFill>
                </a:ln>
                <a:solidFill>
                  <a:srgbClr val="00B050"/>
                </a:solidFill>
                <a:latin typeface="Forte" pitchFamily="66" charset="0"/>
              </a:rPr>
              <a:t>cemerlang</a:t>
            </a:r>
            <a:endParaRPr lang="en-US" sz="3600" dirty="0">
              <a:ln>
                <a:solidFill>
                  <a:schemeClr val="tx1"/>
                </a:solidFill>
              </a:ln>
              <a:solidFill>
                <a:srgbClr val="00B050"/>
              </a:solidFill>
              <a:latin typeface="Forte" pitchFamily="66" charset="0"/>
            </a:endParaRPr>
          </a:p>
        </p:txBody>
      </p:sp>
    </p:spTree>
    <p:extLst>
      <p:ext uri="{BB962C8B-B14F-4D97-AF65-F5344CB8AC3E}">
        <p14:creationId xmlns:p14="http://schemas.microsoft.com/office/powerpoint/2010/main" val="724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327749458"/>
              </p:ext>
            </p:extLst>
          </p:nvPr>
        </p:nvGraphicFramePr>
        <p:xfrm>
          <a:off x="609600" y="609600"/>
          <a:ext cx="8305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14</a:t>
            </a:fld>
            <a:endParaRPr lang="en-MY"/>
          </a:p>
        </p:txBody>
      </p:sp>
      <p:sp>
        <p:nvSpPr>
          <p:cNvPr id="3" name="Rectangle 2"/>
          <p:cNvSpPr/>
          <p:nvPr/>
        </p:nvSpPr>
        <p:spPr>
          <a:xfrm>
            <a:off x="533400" y="1582341"/>
            <a:ext cx="8305800" cy="3046988"/>
          </a:xfrm>
          <a:prstGeom prst="rect">
            <a:avLst/>
          </a:prstGeom>
          <a:scene3d>
            <a:camera prst="obliqueTopRight"/>
            <a:lightRig rig="threePt" dir="t"/>
          </a:scene3d>
        </p:spPr>
        <p:txBody>
          <a:bodyPr wrap="square">
            <a:spAutoFit/>
          </a:bodyPr>
          <a:lstStyle/>
          <a:p>
            <a:pPr algn="ctr" rtl="1"/>
            <a:r>
              <a:rPr lang="ar-SA" sz="4800" b="1" dirty="0">
                <a:ln>
                  <a:solidFill>
                    <a:schemeClr val="tx1"/>
                  </a:solidFill>
                </a:ln>
                <a:solidFill>
                  <a:srgbClr val="FF00FF"/>
                </a:solidFill>
                <a:cs typeface="Traditional Arabic" pitchFamily="2" charset="-78"/>
              </a:rPr>
              <a:t>كُلُّكُمْ رَاعٍ وَكُلُّكُمْ مَسْئُوْلٌ عَنْ رَعِيَّتِهِ، والأَمِيرُ رَاعٍ، وَالرَّجُلُ رَاعٍ عَلى </a:t>
            </a:r>
            <a:r>
              <a:rPr lang="ar-SA" sz="4800" b="1" dirty="0" smtClean="0">
                <a:ln>
                  <a:solidFill>
                    <a:schemeClr val="tx1"/>
                  </a:solidFill>
                </a:ln>
                <a:solidFill>
                  <a:srgbClr val="FF00FF"/>
                </a:solidFill>
                <a:cs typeface="Traditional Arabic" pitchFamily="2" charset="-78"/>
              </a:rPr>
              <a:t>أَهْلِ بَيْتِهِ، وَالْمَرْأَةُ رَاعِيَّةٌ عَلَى بَيْتِ زَوْجِهَا وَوَلَدِهِ، فَكُلُّكُمْ رَاعٍ وَكُلُّكُمْ مَسْئُولٌ عَنْ رَعِيَّتِهِ</a:t>
            </a:r>
            <a:endParaRPr lang="en-US" sz="4800" dirty="0" smtClean="0">
              <a:ln>
                <a:solidFill>
                  <a:schemeClr val="tx1"/>
                </a:solidFill>
              </a:ln>
              <a:solidFill>
                <a:srgbClr val="FF00FF"/>
              </a:solidFill>
              <a:cs typeface="Traditional Arabic" pitchFamily="2" charset="-78"/>
            </a:endParaRPr>
          </a:p>
        </p:txBody>
      </p:sp>
    </p:spTree>
    <p:extLst>
      <p:ext uri="{BB962C8B-B14F-4D97-AF65-F5344CB8AC3E}">
        <p14:creationId xmlns:p14="http://schemas.microsoft.com/office/powerpoint/2010/main" val="12169547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15</a:t>
            </a:fld>
            <a:endParaRPr lang="en-MY"/>
          </a:p>
        </p:txBody>
      </p:sp>
      <p:sp>
        <p:nvSpPr>
          <p:cNvPr id="3" name="Rectangle 2"/>
          <p:cNvSpPr/>
          <p:nvPr/>
        </p:nvSpPr>
        <p:spPr>
          <a:xfrm>
            <a:off x="471416" y="1166884"/>
            <a:ext cx="8201167" cy="397031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ms-MY" sz="2800" b="1" dirty="0">
                <a:latin typeface="Monotype Corsiva" pitchFamily="66" charset="0"/>
              </a:rPr>
              <a:t>Mafhumnya:</a:t>
            </a:r>
            <a:r>
              <a:rPr lang="ms-MY" sz="2800" dirty="0">
                <a:latin typeface="Monotype Corsiva" pitchFamily="66" charset="0"/>
              </a:rPr>
              <a:t> </a:t>
            </a:r>
            <a:endParaRPr lang="ms-MY" sz="2800" dirty="0" smtClean="0">
              <a:latin typeface="Monotype Corsiva" pitchFamily="66" charset="0"/>
            </a:endParaRPr>
          </a:p>
          <a:p>
            <a:pPr algn="ctr"/>
            <a:r>
              <a:rPr lang="ms-MY" sz="2800" dirty="0" smtClean="0">
                <a:latin typeface="Monotype Corsiva" pitchFamily="66" charset="0"/>
              </a:rPr>
              <a:t>“</a:t>
            </a:r>
            <a:r>
              <a:rPr lang="ms-MY" sz="2800" dirty="0">
                <a:latin typeface="Monotype Corsiva" pitchFamily="66" charset="0"/>
              </a:rPr>
              <a:t>Setiap kamu adalah pemimpin dan kamu akan diminta pertanggungjawab</a:t>
            </a:r>
            <a:r>
              <a:rPr lang="en-US" sz="2800" dirty="0">
                <a:latin typeface="Monotype Corsiva" pitchFamily="66" charset="0"/>
              </a:rPr>
              <a:t>k</a:t>
            </a:r>
            <a:r>
              <a:rPr lang="ms-MY" sz="2800" dirty="0">
                <a:latin typeface="Monotype Corsiva" pitchFamily="66" charset="0"/>
              </a:rPr>
              <a:t>an atas kepemimpinan kamu. Seorang penguasa adalah pemimpin, seorang suami adalah seorang pemimpin seluruh keluarganya, demikian juga seorang isteri adalah pemimpin atas rumah suami dan anaknya. Kamu adalah pemimpin yang akan diminta pertanggungjawaban atas kepemimpinan kamu” </a:t>
            </a:r>
          </a:p>
          <a:p>
            <a:pPr algn="ctr"/>
            <a:r>
              <a:rPr lang="ms-MY" sz="2800" b="1" dirty="0" smtClean="0">
                <a:latin typeface="Monotype Corsiva" pitchFamily="66" charset="0"/>
              </a:rPr>
              <a:t>Hadis </a:t>
            </a:r>
            <a:r>
              <a:rPr lang="ms-MY" sz="2800" b="1" dirty="0">
                <a:latin typeface="Monotype Corsiva" pitchFamily="66" charset="0"/>
              </a:rPr>
              <a:t>riwayat al-Bukhari dan Muslim</a:t>
            </a:r>
            <a:endParaRPr lang="en-US" sz="2800" dirty="0">
              <a:latin typeface="Monotype Corsiva" pitchFamily="66" charset="0"/>
            </a:endParaRPr>
          </a:p>
        </p:txBody>
      </p:sp>
    </p:spTree>
    <p:extLst>
      <p:ext uri="{BB962C8B-B14F-4D97-AF65-F5344CB8AC3E}">
        <p14:creationId xmlns:p14="http://schemas.microsoft.com/office/powerpoint/2010/main" val="897895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1902384755"/>
              </p:ext>
            </p:extLst>
          </p:nvPr>
        </p:nvGraphicFramePr>
        <p:xfrm>
          <a:off x="381000" y="304800"/>
          <a:ext cx="85344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500612186"/>
              </p:ext>
            </p:extLst>
          </p:nvPr>
        </p:nvGraphicFramePr>
        <p:xfrm>
          <a:off x="0" y="5687"/>
          <a:ext cx="9144000" cy="695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3009331"/>
            <a:ext cx="7956109" cy="2246769"/>
          </a:xfrm>
          <a:prstGeom prst="rect">
            <a:avLst/>
          </a:prstGeom>
          <a:scene3d>
            <a:camera prst="perspectiveRelaxedModerately"/>
            <a:lightRig rig="threePt" dir="t"/>
          </a:scene3d>
        </p:spPr>
        <p:style>
          <a:lnRef idx="1">
            <a:schemeClr val="accent1"/>
          </a:lnRef>
          <a:fillRef idx="2">
            <a:schemeClr val="accent1"/>
          </a:fillRef>
          <a:effectRef idx="1">
            <a:schemeClr val="accent1"/>
          </a:effectRef>
          <a:fontRef idx="minor">
            <a:schemeClr val="dk1"/>
          </a:fontRef>
        </p:style>
        <p:txBody>
          <a:bodyPr wrap="square">
            <a:spAutoFit/>
          </a:bodyPr>
          <a:lstStyle/>
          <a:p>
            <a:pPr algn="ctr" rtl="1"/>
            <a:r>
              <a:rPr lang="ar-SA" b="1" dirty="0"/>
              <a:t>	</a:t>
            </a:r>
            <a:r>
              <a:rPr lang="ar-SA" b="1" dirty="0" smtClean="0"/>
              <a:t>	</a:t>
            </a:r>
            <a:r>
              <a:rPr lang="ms-MY" sz="3200" b="1" dirty="0" smtClean="0">
                <a:latin typeface="Monotype Corsiva" pitchFamily="66" charset="0"/>
              </a:rPr>
              <a:t>Maksudnya:</a:t>
            </a:r>
          </a:p>
          <a:p>
            <a:pPr algn="ctr" rtl="1"/>
            <a:r>
              <a:rPr lang="ms-MY" sz="3200" i="1" dirty="0" smtClean="0">
                <a:latin typeface="Monotype Corsiva" pitchFamily="66" charset="0"/>
              </a:rPr>
              <a:t>“Oleh </a:t>
            </a:r>
            <a:r>
              <a:rPr lang="ms-MY" sz="3200" i="1" dirty="0">
                <a:latin typeface="Monotype Corsiva" pitchFamily="66" charset="0"/>
              </a:rPr>
              <a:t>itu bertanyalah </a:t>
            </a:r>
            <a:r>
              <a:rPr lang="ms-MY" sz="3200" i="1" dirty="0" smtClean="0">
                <a:latin typeface="Monotype Corsiva" pitchFamily="66" charset="0"/>
              </a:rPr>
              <a:t>kamu kepada </a:t>
            </a:r>
            <a:r>
              <a:rPr lang="ms-MY" sz="3200" i="1" dirty="0">
                <a:latin typeface="Monotype Corsiva" pitchFamily="66" charset="0"/>
              </a:rPr>
              <a:t>orang yang berpengetahuan agama jika kamu tidak mengetahui</a:t>
            </a:r>
            <a:r>
              <a:rPr lang="ms-MY" sz="3200" i="1" dirty="0" smtClean="0">
                <a:latin typeface="Monotype Corsiva" pitchFamily="66" charset="0"/>
              </a:rPr>
              <a:t>.”</a:t>
            </a:r>
            <a:endParaRPr lang="en-US" sz="3200" dirty="0">
              <a:latin typeface="Monotype Corsiva" pitchFamily="66" charset="0"/>
            </a:endParaRPr>
          </a:p>
          <a:p>
            <a:pPr algn="ctr"/>
            <a:r>
              <a:rPr lang="ms-MY" sz="4400" dirty="0"/>
              <a:t> </a:t>
            </a:r>
            <a:endParaRPr lang="en-US" sz="4400" dirty="0"/>
          </a:p>
        </p:txBody>
      </p:sp>
      <p:sp>
        <p:nvSpPr>
          <p:cNvPr id="5" name="Rectangle 4"/>
          <p:cNvSpPr/>
          <p:nvPr/>
        </p:nvSpPr>
        <p:spPr>
          <a:xfrm>
            <a:off x="124500" y="152399"/>
            <a:ext cx="4114801" cy="646331"/>
          </a:xfrm>
          <a:prstGeom prst="rect">
            <a:avLst/>
          </a:prstGeom>
        </p:spPr>
        <p:txBody>
          <a:bodyPr wrap="square">
            <a:spAutoFit/>
          </a:bodyPr>
          <a:lstStyle/>
          <a:p>
            <a:r>
              <a:rPr lang="ms-MY" sz="36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rPr>
              <a:t>Surah al-Nahl ayat 43:</a:t>
            </a:r>
            <a:endParaRPr lang="en-US" sz="3600" dirty="0">
              <a:ln w="18415" cmpd="sng">
                <a:solidFill>
                  <a:schemeClr val="tx1"/>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p:txBody>
      </p:sp>
      <p:sp>
        <p:nvSpPr>
          <p:cNvPr id="6" name="Rectangle 5"/>
          <p:cNvSpPr/>
          <p:nvPr/>
        </p:nvSpPr>
        <p:spPr>
          <a:xfrm>
            <a:off x="668137" y="1524000"/>
            <a:ext cx="7821372" cy="923330"/>
          </a:xfrm>
          <a:prstGeom prst="rect">
            <a:avLst/>
          </a:prstGeom>
        </p:spPr>
        <p:txBody>
          <a:bodyPr wrap="none">
            <a:spAutoFit/>
          </a:bodyPr>
          <a:lstStyle/>
          <a:p>
            <a:pPr algn="ctr" rtl="1"/>
            <a:r>
              <a:rPr lang="ar-SA" sz="5400" dirty="0">
                <a:ln>
                  <a:solidFill>
                    <a:schemeClr val="tx1"/>
                  </a:solidFill>
                </a:ln>
                <a:solidFill>
                  <a:srgbClr val="FF00FF"/>
                </a:solidFill>
                <a:latin typeface="QCF_P272" pitchFamily="2" charset="2"/>
                <a:cs typeface="QCF_P272" pitchFamily="2" charset="2"/>
              </a:rPr>
              <a:t>ﭚ ﭛ ﭜ ﭝ ﭞ ﭟ ﭠ ﭡ</a:t>
            </a:r>
            <a:endParaRPr lang="en-US" sz="5400" dirty="0">
              <a:ln>
                <a:solidFill>
                  <a:schemeClr val="tx1"/>
                </a:solidFill>
              </a:ln>
              <a:solidFill>
                <a:srgbClr val="FF00FF"/>
              </a:solidFill>
              <a:latin typeface="QCF_P272" pitchFamily="2" charset="2"/>
              <a:cs typeface="QCF_P272" pitchFamily="2" charset="2"/>
            </a:endParaRPr>
          </a:p>
        </p:txBody>
      </p:sp>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2897383830"/>
              </p:ext>
            </p:extLst>
          </p:nvPr>
        </p:nvGraphicFramePr>
        <p:xfrm>
          <a:off x="0" y="5687"/>
          <a:ext cx="9144000" cy="695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39420" y="533400"/>
            <a:ext cx="7546075" cy="5509200"/>
          </a:xfrm>
          <a:prstGeom prst="rect">
            <a:avLst/>
          </a:prstGeom>
        </p:spPr>
        <p:txBody>
          <a:bodyPr wrap="square">
            <a:spAutoFit/>
          </a:bodyPr>
          <a:lstStyle/>
          <a:p>
            <a:pPr algn="ctr" rtl="1"/>
            <a:r>
              <a:rPr lang="ar-EG" sz="4400" b="1" dirty="0">
                <a:ln>
                  <a:solidFill>
                    <a:schemeClr val="tx1"/>
                  </a:solidFill>
                </a:ln>
                <a:solidFill>
                  <a:schemeClr val="accent6">
                    <a:lumMod val="75000"/>
                  </a:schemeClr>
                </a:solidFill>
                <a:effectLst>
                  <a:outerShdw blurRad="50800" dist="38100" dir="2700000" algn="tl" rotWithShape="0">
                    <a:prstClr val="black">
                      <a:alpha val="40000"/>
                    </a:prstClr>
                  </a:outerShdw>
                </a:effectLst>
                <a:cs typeface="Traditional Arabic" pitchFamily="2" charset="-78"/>
              </a:rPr>
              <a:t>الحَمْدُ لِلَّهِ، الحَمْدُ لِلَّهِ الَّذِي مَنَّ عَلَيْنَا بِنِعْمَةِ الأَمْنِ وَالإِسْتِقْرَارِ، أَحْمَدُهُ سُبْحَانَهُ وَأَشْكُرُهُ وَأَسْأَلُهُ الْعِظَّةَ وَالإِعْتِبَارِ، وَأَشْهَدُ أَنْ لاَّ إِلَهَ إِلاَّ اللهُ وَحْدَهُ لاَ شَرِيْكَ لَهُ الْقَآئِلِ: وَكُلُّ شَيْءٍ عِنْدَهُ بِمِقْدَارٍ، وَأَشْهَدُ أَنَّ سَيِّدَنَا وَنَبِيَّنَا مُحَمَّدًا عَبْدُهُ وَرَسُوْلُهُ دَعَا إِلَى اللهِ بِحِكْمَةٍ وَّاقْتِدَارٍ، صَلَّى اللهُ عَلَيْهِ وَعَلَى آلِهِ وَصَحْبِهِ مَا تَعَاقَبَ اللَّيْلُ وَالنَّهَارُ. أَمَّا بَعْدُ: فَأُوْصِيْكُمْ وَنَفْسِي بِتَقْوَى اللهِ. </a:t>
            </a:r>
            <a:endParaRPr lang="en-US" sz="4400" dirty="0">
              <a:ln>
                <a:solidFill>
                  <a:schemeClr val="tx1"/>
                </a:solidFill>
              </a:ln>
              <a:solidFill>
                <a:schemeClr val="accent6">
                  <a:lumMod val="75000"/>
                </a:schemeClr>
              </a:solidFill>
              <a:effectLst>
                <a:outerShdw blurRad="50800" dist="38100" dir="2700000" algn="tl" rotWithShape="0">
                  <a:prstClr val="black">
                    <a:alpha val="40000"/>
                  </a:prstClr>
                </a:outerShd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227039139"/>
              </p:ext>
            </p:extLst>
          </p:nvPr>
        </p:nvGraphicFramePr>
        <p:xfrm>
          <a:off x="0" y="5687"/>
          <a:ext cx="9144000" cy="695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422598480"/>
              </p:ext>
            </p:extLst>
          </p:nvPr>
        </p:nvGraphicFramePr>
        <p:xfrm>
          <a:off x="0" y="5687"/>
          <a:ext cx="9144000" cy="695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939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22</a:t>
            </a:fld>
            <a:endParaRPr lang="en-MY"/>
          </a:p>
        </p:txBody>
      </p:sp>
      <p:sp>
        <p:nvSpPr>
          <p:cNvPr id="3" name="Rectangle 2"/>
          <p:cNvSpPr/>
          <p:nvPr/>
        </p:nvSpPr>
        <p:spPr>
          <a:xfrm>
            <a:off x="699448" y="1828800"/>
            <a:ext cx="7924800" cy="3046988"/>
          </a:xfrm>
          <a:prstGeom prst="rect">
            <a:avLst/>
          </a:prstGeom>
        </p:spPr>
        <p:txBody>
          <a:bodyPr wrap="square">
            <a:spAutoFit/>
          </a:bodyPr>
          <a:lstStyle/>
          <a:p>
            <a:pPr algn="ctr" rtl="1"/>
            <a:r>
              <a:rPr lang="ar-SA" sz="4800" b="1" dirty="0" smtClean="0">
                <a:ln>
                  <a:solidFill>
                    <a:schemeClr val="tx1"/>
                  </a:solidFill>
                </a:ln>
                <a:solidFill>
                  <a:srgbClr val="FF00FF"/>
                </a:solidFill>
                <a:cs typeface="Traditional Arabic" pitchFamily="2" charset="-78"/>
              </a:rPr>
              <a:t>إِنَّ </a:t>
            </a:r>
            <a:r>
              <a:rPr lang="ar-SA" sz="4800" b="1" dirty="0">
                <a:ln>
                  <a:solidFill>
                    <a:schemeClr val="tx1"/>
                  </a:solidFill>
                </a:ln>
                <a:solidFill>
                  <a:srgbClr val="FF00FF"/>
                </a:solidFill>
                <a:cs typeface="Traditional Arabic" pitchFamily="2" charset="-78"/>
              </a:rPr>
              <a:t>اللهَ لاَ يَقْبِضُ الْعِلْمَ انْتِزَاعاً يَنْتَزِعُهُ مِنَ الْعِباَدِ، وَلَكِنْ بِقَبْضِ الْعُلَماَءِ. حَتَّى إِذَا لَمْ يُبْقِ عاَلِماً اتَّخَذَ النَّاسُ رُؤُوْساً جُهَّالاً فَسُأِلُوا فَأَفْتَوْا بِغَيْرِ عِلْمٍ فَضَلُّوا </a:t>
            </a:r>
            <a:r>
              <a:rPr lang="ar-SA" sz="4800" b="1" dirty="0" smtClean="0">
                <a:ln>
                  <a:solidFill>
                    <a:schemeClr val="tx1"/>
                  </a:solidFill>
                </a:ln>
                <a:solidFill>
                  <a:srgbClr val="FF00FF"/>
                </a:solidFill>
                <a:cs typeface="Traditional Arabic" pitchFamily="2" charset="-78"/>
              </a:rPr>
              <a:t>وَأَضَلُّوا</a:t>
            </a:r>
            <a:endParaRPr lang="en-US" sz="4800" dirty="0">
              <a:ln>
                <a:solidFill>
                  <a:schemeClr val="tx1"/>
                </a:solidFill>
              </a:ln>
              <a:solidFill>
                <a:srgbClr val="FF00FF"/>
              </a:solidFill>
              <a:cs typeface="Traditional Arabic" pitchFamily="2" charset="-78"/>
            </a:endParaRPr>
          </a:p>
        </p:txBody>
      </p:sp>
      <p:sp>
        <p:nvSpPr>
          <p:cNvPr id="5" name="Rectangle 4"/>
          <p:cNvSpPr/>
          <p:nvPr/>
        </p:nvSpPr>
        <p:spPr>
          <a:xfrm>
            <a:off x="304800" y="381000"/>
            <a:ext cx="8534400" cy="954107"/>
          </a:xfrm>
          <a:prstGeom prst="rect">
            <a:avLst/>
          </a:prstGeom>
        </p:spPr>
        <p:txBody>
          <a:bodyPr wrap="square">
            <a:spAutoFit/>
          </a:bodyPr>
          <a:lstStyle/>
          <a:p>
            <a:pPr algn="ctr"/>
            <a:r>
              <a:rPr lang="ms-MY" sz="2800" dirty="0">
                <a:ln>
                  <a:solidFill>
                    <a:schemeClr val="tx1"/>
                  </a:solidFill>
                </a:ln>
                <a:solidFill>
                  <a:srgbClr val="0000CC"/>
                </a:solidFill>
                <a:latin typeface="Bernard MT Condensed" pitchFamily="18" charset="0"/>
              </a:rPr>
              <a:t>Rasulullah SAW pernah mengingatkan kepada kita tentang bahaya memutuskan sesuatu tanpa didasari ilmu:</a:t>
            </a:r>
          </a:p>
        </p:txBody>
      </p:sp>
    </p:spTree>
    <p:extLst>
      <p:ext uri="{BB962C8B-B14F-4D97-AF65-F5344CB8AC3E}">
        <p14:creationId xmlns:p14="http://schemas.microsoft.com/office/powerpoint/2010/main" val="63990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23</a:t>
            </a:fld>
            <a:endParaRPr lang="en-MY"/>
          </a:p>
        </p:txBody>
      </p:sp>
      <p:sp>
        <p:nvSpPr>
          <p:cNvPr id="3" name="Rectangle 2"/>
          <p:cNvSpPr/>
          <p:nvPr/>
        </p:nvSpPr>
        <p:spPr>
          <a:xfrm>
            <a:off x="533400" y="976660"/>
            <a:ext cx="8229600" cy="501675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MY" sz="3200" b="1" dirty="0" err="1">
                <a:ln>
                  <a:solidFill>
                    <a:schemeClr val="tx1"/>
                  </a:solidFill>
                </a:ln>
                <a:solidFill>
                  <a:srgbClr val="0070C0"/>
                </a:solidFill>
                <a:latin typeface="Monotype Corsiva" pitchFamily="66" charset="0"/>
              </a:rPr>
              <a:t>Mafhumnya</a:t>
            </a:r>
            <a:r>
              <a:rPr lang="en-MY" sz="3200" b="1" dirty="0">
                <a:ln>
                  <a:solidFill>
                    <a:schemeClr val="tx1"/>
                  </a:solidFill>
                </a:ln>
                <a:solidFill>
                  <a:srgbClr val="0070C0"/>
                </a:solidFill>
                <a:latin typeface="Monotype Corsiva" pitchFamily="66" charset="0"/>
              </a:rPr>
              <a:t>:</a:t>
            </a:r>
            <a:r>
              <a:rPr lang="en-MY" sz="3200" dirty="0">
                <a:ln>
                  <a:solidFill>
                    <a:schemeClr val="tx1"/>
                  </a:solidFill>
                </a:ln>
                <a:solidFill>
                  <a:srgbClr val="0070C0"/>
                </a:solidFill>
                <a:latin typeface="Monotype Corsiva" pitchFamily="66" charset="0"/>
              </a:rPr>
              <a:t> </a:t>
            </a:r>
            <a:endParaRPr lang="en-MY" sz="3200" dirty="0" smtClean="0">
              <a:ln>
                <a:solidFill>
                  <a:schemeClr val="tx1"/>
                </a:solidFill>
              </a:ln>
              <a:solidFill>
                <a:srgbClr val="0070C0"/>
              </a:solidFill>
              <a:latin typeface="Monotype Corsiva" pitchFamily="66" charset="0"/>
            </a:endParaRPr>
          </a:p>
          <a:p>
            <a:pPr algn="ctr"/>
            <a:r>
              <a:rPr lang="en-MY" sz="3200" i="1" dirty="0" smtClean="0">
                <a:ln>
                  <a:solidFill>
                    <a:schemeClr val="tx1"/>
                  </a:solidFill>
                </a:ln>
                <a:solidFill>
                  <a:srgbClr val="0070C0"/>
                </a:solidFill>
                <a:latin typeface="Monotype Corsiva" pitchFamily="66" charset="0"/>
              </a:rPr>
              <a:t>“</a:t>
            </a:r>
            <a:r>
              <a:rPr lang="en-MY" sz="3200" i="1" dirty="0" err="1">
                <a:ln>
                  <a:solidFill>
                    <a:schemeClr val="tx1"/>
                  </a:solidFill>
                </a:ln>
                <a:solidFill>
                  <a:srgbClr val="0070C0"/>
                </a:solidFill>
                <a:latin typeface="Monotype Corsiva" pitchFamily="66" charset="0"/>
              </a:rPr>
              <a:t>Sesungguhnya</a:t>
            </a:r>
            <a:r>
              <a:rPr lang="en-MY" sz="3200" i="1" dirty="0">
                <a:ln>
                  <a:solidFill>
                    <a:schemeClr val="tx1"/>
                  </a:solidFill>
                </a:ln>
                <a:solidFill>
                  <a:srgbClr val="0070C0"/>
                </a:solidFill>
                <a:latin typeface="Monotype Corsiva" pitchFamily="66" charset="0"/>
              </a:rPr>
              <a:t> Allah </a:t>
            </a:r>
            <a:r>
              <a:rPr lang="en-MY" sz="3200" i="1" dirty="0" err="1">
                <a:ln>
                  <a:solidFill>
                    <a:schemeClr val="tx1"/>
                  </a:solidFill>
                </a:ln>
                <a:solidFill>
                  <a:srgbClr val="0070C0"/>
                </a:solidFill>
                <a:latin typeface="Monotype Corsiva" pitchFamily="66" charset="0"/>
              </a:rPr>
              <a:t>tidak</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mencabut</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ilmu</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dengan</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mencabutnya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dari</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hamba-hamba</a:t>
            </a:r>
            <a:r>
              <a:rPr lang="en-MY" sz="3200" i="1" dirty="0">
                <a:ln>
                  <a:solidFill>
                    <a:schemeClr val="tx1"/>
                  </a:solidFill>
                </a:ln>
                <a:solidFill>
                  <a:srgbClr val="0070C0"/>
                </a:solidFill>
                <a:latin typeface="Monotype Corsiva" pitchFamily="66" charset="0"/>
              </a:rPr>
              <a:t>. Akan </a:t>
            </a:r>
            <a:r>
              <a:rPr lang="en-MY" sz="3200" i="1" dirty="0" err="1">
                <a:ln>
                  <a:solidFill>
                    <a:schemeClr val="tx1"/>
                  </a:solidFill>
                </a:ln>
                <a:solidFill>
                  <a:srgbClr val="0070C0"/>
                </a:solidFill>
                <a:latin typeface="Monotype Corsiva" pitchFamily="66" charset="0"/>
              </a:rPr>
              <a:t>tetapi</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Dia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mencabutnya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dengan</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diwafatkannya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para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ulama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sehingga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jika</a:t>
            </a:r>
            <a:r>
              <a:rPr lang="en-MY" sz="3200" i="1" dirty="0">
                <a:ln>
                  <a:solidFill>
                    <a:schemeClr val="tx1"/>
                  </a:solidFill>
                </a:ln>
                <a:solidFill>
                  <a:srgbClr val="0070C0"/>
                </a:solidFill>
                <a:latin typeface="Monotype Corsiva" pitchFamily="66" charset="0"/>
              </a:rPr>
              <a:t> Allah </a:t>
            </a:r>
            <a:r>
              <a:rPr lang="en-MY" sz="3200" i="1" dirty="0" err="1">
                <a:ln>
                  <a:solidFill>
                    <a:schemeClr val="tx1"/>
                  </a:solidFill>
                </a:ln>
                <a:solidFill>
                  <a:srgbClr val="0070C0"/>
                </a:solidFill>
                <a:latin typeface="Monotype Corsiva" pitchFamily="66" charset="0"/>
              </a:rPr>
              <a:t>tidak</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menyisakan</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seorang</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alim</a:t>
            </a:r>
            <a:r>
              <a:rPr lang="en-MY" sz="3200" i="1" dirty="0">
                <a:ln>
                  <a:solidFill>
                    <a:schemeClr val="tx1"/>
                  </a:solidFill>
                </a:ln>
                <a:solidFill>
                  <a:srgbClr val="0070C0"/>
                </a:solidFill>
                <a:latin typeface="Monotype Corsiva" pitchFamily="66" charset="0"/>
              </a:rPr>
              <a:t> pun, </a:t>
            </a:r>
            <a:r>
              <a:rPr lang="en-MY" sz="3200" i="1" dirty="0" err="1">
                <a:ln>
                  <a:solidFill>
                    <a:schemeClr val="tx1"/>
                  </a:solidFill>
                </a:ln>
                <a:solidFill>
                  <a:srgbClr val="0070C0"/>
                </a:solidFill>
                <a:latin typeface="Monotype Corsiva" pitchFamily="66" charset="0"/>
              </a:rPr>
              <a:t>maka</a:t>
            </a:r>
            <a:r>
              <a:rPr lang="en-MY" sz="3200" i="1" dirty="0">
                <a:ln>
                  <a:solidFill>
                    <a:schemeClr val="tx1"/>
                  </a:solidFill>
                </a:ln>
                <a:solidFill>
                  <a:srgbClr val="0070C0"/>
                </a:solidFill>
                <a:latin typeface="Monotype Corsiva" pitchFamily="66" charset="0"/>
              </a:rPr>
              <a:t> orang-orang </a:t>
            </a:r>
            <a:r>
              <a:rPr lang="en-MY" sz="3200" i="1" dirty="0" err="1">
                <a:ln>
                  <a:solidFill>
                    <a:schemeClr val="tx1"/>
                  </a:solidFill>
                </a:ln>
                <a:solidFill>
                  <a:srgbClr val="0070C0"/>
                </a:solidFill>
                <a:latin typeface="Monotype Corsiva" pitchFamily="66" charset="0"/>
              </a:rPr>
              <a:t>mengangkat</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pemimpin</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dari</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kalangan</a:t>
            </a:r>
            <a:r>
              <a:rPr lang="en-MY" sz="3200" i="1" dirty="0">
                <a:ln>
                  <a:solidFill>
                    <a:schemeClr val="tx1"/>
                  </a:solidFill>
                </a:ln>
                <a:solidFill>
                  <a:srgbClr val="0070C0"/>
                </a:solidFill>
                <a:latin typeface="Monotype Corsiva" pitchFamily="66" charset="0"/>
              </a:rPr>
              <a:t> orang-orang </a:t>
            </a:r>
            <a:r>
              <a:rPr lang="en-MY" sz="3200" i="1" dirty="0" err="1">
                <a:ln>
                  <a:solidFill>
                    <a:schemeClr val="tx1"/>
                  </a:solidFill>
                </a:ln>
                <a:solidFill>
                  <a:srgbClr val="0070C0"/>
                </a:solidFill>
                <a:latin typeface="Monotype Corsiva" pitchFamily="66" charset="0"/>
              </a:rPr>
              <a:t>bodoh</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Kemudian</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mereka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ditanya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mereka</a:t>
            </a:r>
            <a:r>
              <a:rPr lang="en-MY" sz="3200" i="1" dirty="0">
                <a:ln>
                  <a:solidFill>
                    <a:schemeClr val="tx1"/>
                  </a:solidFill>
                </a:ln>
                <a:solidFill>
                  <a:srgbClr val="0070C0"/>
                </a:solidFill>
                <a:latin typeface="Monotype Corsiva" pitchFamily="66" charset="0"/>
              </a:rPr>
              <a:t> pun </a:t>
            </a:r>
            <a:r>
              <a:rPr lang="en-MY" sz="3200" i="1" dirty="0" err="1">
                <a:ln>
                  <a:solidFill>
                    <a:schemeClr val="tx1"/>
                  </a:solidFill>
                </a:ln>
                <a:solidFill>
                  <a:srgbClr val="0070C0"/>
                </a:solidFill>
                <a:latin typeface="Monotype Corsiva" pitchFamily="66" charset="0"/>
              </a:rPr>
              <a:t>berfatwa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tanpa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dasar</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ilmu</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Mereka</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sesat</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dan</a:t>
            </a:r>
            <a:r>
              <a:rPr lang="en-MY" sz="3200" i="1" dirty="0">
                <a:ln>
                  <a:solidFill>
                    <a:schemeClr val="tx1"/>
                  </a:solidFill>
                </a:ln>
                <a:solidFill>
                  <a:srgbClr val="0070C0"/>
                </a:solidFill>
                <a:latin typeface="Monotype Corsiva" pitchFamily="66" charset="0"/>
              </a:rPr>
              <a:t> </a:t>
            </a:r>
            <a:r>
              <a:rPr lang="en-MY" sz="3200" i="1" dirty="0" err="1">
                <a:ln>
                  <a:solidFill>
                    <a:schemeClr val="tx1"/>
                  </a:solidFill>
                </a:ln>
                <a:solidFill>
                  <a:srgbClr val="0070C0"/>
                </a:solidFill>
                <a:latin typeface="Monotype Corsiva" pitchFamily="66" charset="0"/>
              </a:rPr>
              <a:t>menyesatkan</a:t>
            </a:r>
            <a:r>
              <a:rPr lang="en-MY" sz="3200" i="1" dirty="0">
                <a:ln>
                  <a:solidFill>
                    <a:schemeClr val="tx1"/>
                  </a:solidFill>
                </a:ln>
                <a:solidFill>
                  <a:srgbClr val="0070C0"/>
                </a:solidFill>
                <a:latin typeface="Monotype Corsiva" pitchFamily="66" charset="0"/>
              </a:rPr>
              <a:t>.”</a:t>
            </a:r>
            <a:r>
              <a:rPr lang="en-MY" sz="3200" dirty="0">
                <a:ln>
                  <a:solidFill>
                    <a:schemeClr val="tx1"/>
                  </a:solidFill>
                </a:ln>
                <a:solidFill>
                  <a:srgbClr val="0070C0"/>
                </a:solidFill>
                <a:latin typeface="Monotype Corsiva" pitchFamily="66" charset="0"/>
              </a:rPr>
              <a:t> </a:t>
            </a:r>
            <a:endParaRPr lang="en-MY" sz="3200" dirty="0" smtClean="0">
              <a:ln>
                <a:solidFill>
                  <a:schemeClr val="tx1"/>
                </a:solidFill>
              </a:ln>
              <a:solidFill>
                <a:srgbClr val="0070C0"/>
              </a:solidFill>
              <a:latin typeface="Monotype Corsiva" pitchFamily="66" charset="0"/>
            </a:endParaRPr>
          </a:p>
          <a:p>
            <a:pPr algn="ctr"/>
            <a:r>
              <a:rPr lang="en-MY" sz="3200" b="1" dirty="0" smtClean="0">
                <a:ln>
                  <a:solidFill>
                    <a:schemeClr val="tx1"/>
                  </a:solidFill>
                </a:ln>
                <a:solidFill>
                  <a:srgbClr val="0070C0"/>
                </a:solidFill>
                <a:latin typeface="Monotype Corsiva" pitchFamily="66" charset="0"/>
              </a:rPr>
              <a:t>(</a:t>
            </a:r>
            <a:r>
              <a:rPr lang="en-MY" sz="3200" b="1" dirty="0" err="1">
                <a:ln>
                  <a:solidFill>
                    <a:schemeClr val="tx1"/>
                  </a:solidFill>
                </a:ln>
                <a:solidFill>
                  <a:srgbClr val="0070C0"/>
                </a:solidFill>
                <a:latin typeface="Monotype Corsiva" pitchFamily="66" charset="0"/>
              </a:rPr>
              <a:t>Hadis</a:t>
            </a:r>
            <a:r>
              <a:rPr lang="en-MY" sz="3200" b="1" dirty="0">
                <a:ln>
                  <a:solidFill>
                    <a:schemeClr val="tx1"/>
                  </a:solidFill>
                </a:ln>
                <a:solidFill>
                  <a:srgbClr val="0070C0"/>
                </a:solidFill>
                <a:latin typeface="Monotype Corsiva" pitchFamily="66" charset="0"/>
              </a:rPr>
              <a:t> </a:t>
            </a:r>
            <a:r>
              <a:rPr lang="en-MY" sz="3200" b="1" dirty="0" err="1">
                <a:ln>
                  <a:solidFill>
                    <a:schemeClr val="tx1"/>
                  </a:solidFill>
                </a:ln>
                <a:solidFill>
                  <a:srgbClr val="0070C0"/>
                </a:solidFill>
                <a:latin typeface="Monotype Corsiva" pitchFamily="66" charset="0"/>
              </a:rPr>
              <a:t>riwayat</a:t>
            </a:r>
            <a:r>
              <a:rPr lang="en-MY" sz="3200" b="1" dirty="0">
                <a:ln>
                  <a:solidFill>
                    <a:schemeClr val="tx1"/>
                  </a:solidFill>
                </a:ln>
                <a:solidFill>
                  <a:srgbClr val="0070C0"/>
                </a:solidFill>
                <a:latin typeface="Monotype Corsiva" pitchFamily="66" charset="0"/>
              </a:rPr>
              <a:t> al-</a:t>
            </a:r>
            <a:r>
              <a:rPr lang="en-MY" sz="3200" b="1" dirty="0" err="1">
                <a:ln>
                  <a:solidFill>
                    <a:schemeClr val="tx1"/>
                  </a:solidFill>
                </a:ln>
                <a:solidFill>
                  <a:srgbClr val="0070C0"/>
                </a:solidFill>
                <a:latin typeface="Monotype Corsiva" pitchFamily="66" charset="0"/>
              </a:rPr>
              <a:t>Bukhari</a:t>
            </a:r>
            <a:r>
              <a:rPr lang="en-MY" sz="3200" b="1" dirty="0">
                <a:ln>
                  <a:solidFill>
                    <a:schemeClr val="tx1"/>
                  </a:solidFill>
                </a:ln>
                <a:solidFill>
                  <a:srgbClr val="0070C0"/>
                </a:solidFill>
                <a:latin typeface="Monotype Corsiva" pitchFamily="66" charset="0"/>
              </a:rPr>
              <a:t> </a:t>
            </a:r>
            <a:r>
              <a:rPr lang="en-MY" sz="3200" b="1" dirty="0" err="1">
                <a:ln>
                  <a:solidFill>
                    <a:schemeClr val="tx1"/>
                  </a:solidFill>
                </a:ln>
                <a:solidFill>
                  <a:srgbClr val="0070C0"/>
                </a:solidFill>
                <a:latin typeface="Monotype Corsiva" pitchFamily="66" charset="0"/>
              </a:rPr>
              <a:t>dan</a:t>
            </a:r>
            <a:r>
              <a:rPr lang="en-MY" sz="3200" b="1" dirty="0">
                <a:ln>
                  <a:solidFill>
                    <a:schemeClr val="tx1"/>
                  </a:solidFill>
                </a:ln>
                <a:solidFill>
                  <a:srgbClr val="0070C0"/>
                </a:solidFill>
                <a:latin typeface="Monotype Corsiva" pitchFamily="66" charset="0"/>
              </a:rPr>
              <a:t> Muslim)</a:t>
            </a:r>
            <a:endParaRPr lang="en-US" sz="3200" dirty="0">
              <a:ln>
                <a:solidFill>
                  <a:schemeClr val="tx1"/>
                </a:solidFill>
              </a:ln>
              <a:solidFill>
                <a:srgbClr val="0070C0"/>
              </a:solidFill>
              <a:latin typeface="Monotype Corsiva" pitchFamily="66" charset="0"/>
            </a:endParaRPr>
          </a:p>
        </p:txBody>
      </p:sp>
    </p:spTree>
    <p:extLst>
      <p:ext uri="{BB962C8B-B14F-4D97-AF65-F5344CB8AC3E}">
        <p14:creationId xmlns:p14="http://schemas.microsoft.com/office/powerpoint/2010/main" val="1203118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24</a:t>
            </a:fld>
            <a:endParaRPr lang="en-MY"/>
          </a:p>
        </p:txBody>
      </p:sp>
      <p:graphicFrame>
        <p:nvGraphicFramePr>
          <p:cNvPr id="5" name="Diagram 4"/>
          <p:cNvGraphicFramePr/>
          <p:nvPr>
            <p:extLst>
              <p:ext uri="{D42A27DB-BD31-4B8C-83A1-F6EECF244321}">
                <p14:modId xmlns:p14="http://schemas.microsoft.com/office/powerpoint/2010/main" val="2476747770"/>
              </p:ext>
            </p:extLst>
          </p:nvPr>
        </p:nvGraphicFramePr>
        <p:xfrm>
          <a:off x="0" y="5687"/>
          <a:ext cx="9144000" cy="6958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8444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25</a:t>
            </a:fld>
            <a:endParaRPr lang="en-MY"/>
          </a:p>
        </p:txBody>
      </p:sp>
      <p:sp>
        <p:nvSpPr>
          <p:cNvPr id="3" name="Rectangle 2"/>
          <p:cNvSpPr/>
          <p:nvPr/>
        </p:nvSpPr>
        <p:spPr>
          <a:xfrm>
            <a:off x="952500" y="1600199"/>
            <a:ext cx="7239000" cy="2800767"/>
          </a:xfrm>
          <a:prstGeom prst="rect">
            <a:avLst/>
          </a:prstGeom>
        </p:spPr>
        <p:txBody>
          <a:bodyPr wrap="square">
            <a:spAutoFit/>
          </a:bodyPr>
          <a:lstStyle/>
          <a:p>
            <a:pPr algn="ctr"/>
            <a:r>
              <a:rPr lang="ms-MY" sz="4400" dirty="0">
                <a:ln>
                  <a:solidFill>
                    <a:schemeClr val="tx1"/>
                  </a:solidFill>
                </a:ln>
                <a:solidFill>
                  <a:srgbClr val="FF0000"/>
                </a:solidFill>
                <a:latin typeface="Forte" pitchFamily="66" charset="0"/>
              </a:rPr>
              <a:t>Hilangnya </a:t>
            </a:r>
            <a:r>
              <a:rPr lang="ms-MY" sz="4400" dirty="0">
                <a:ln>
                  <a:solidFill>
                    <a:schemeClr val="tx1"/>
                  </a:solidFill>
                </a:ln>
                <a:solidFill>
                  <a:srgbClr val="00B050"/>
                </a:solidFill>
                <a:latin typeface="Forte" pitchFamily="66" charset="0"/>
              </a:rPr>
              <a:t>ulama</a:t>
            </a:r>
            <a:r>
              <a:rPr lang="ms-MY" sz="4400" dirty="0">
                <a:ln>
                  <a:solidFill>
                    <a:schemeClr val="tx1"/>
                  </a:solidFill>
                </a:ln>
                <a:solidFill>
                  <a:srgbClr val="FF0000"/>
                </a:solidFill>
                <a:latin typeface="Forte" pitchFamily="66" charset="0"/>
              </a:rPr>
              <a:t> itu menunjukkan semakin </a:t>
            </a:r>
            <a:r>
              <a:rPr lang="ms-MY" sz="4400" dirty="0">
                <a:ln>
                  <a:solidFill>
                    <a:schemeClr val="tx1"/>
                  </a:solidFill>
                </a:ln>
                <a:solidFill>
                  <a:srgbClr val="FFFF00"/>
                </a:solidFill>
                <a:latin typeface="Forte" pitchFamily="66" charset="0"/>
              </a:rPr>
              <a:t>malapnya cahaya </a:t>
            </a:r>
            <a:r>
              <a:rPr lang="ms-MY" sz="4400" dirty="0">
                <a:ln>
                  <a:solidFill>
                    <a:schemeClr val="tx1"/>
                  </a:solidFill>
                </a:ln>
                <a:solidFill>
                  <a:srgbClr val="FF0000"/>
                </a:solidFill>
                <a:latin typeface="Forte" pitchFamily="66" charset="0"/>
              </a:rPr>
              <a:t>di dunia ini. </a:t>
            </a:r>
            <a:endParaRPr lang="en-US" sz="4400" dirty="0">
              <a:ln>
                <a:solidFill>
                  <a:schemeClr val="tx1"/>
                </a:solidFill>
              </a:ln>
              <a:solidFill>
                <a:srgbClr val="FF0000"/>
              </a:solidFill>
              <a:latin typeface="Forte" pitchFamily="66" charset="0"/>
            </a:endParaRPr>
          </a:p>
        </p:txBody>
      </p:sp>
    </p:spTree>
    <p:extLst>
      <p:ext uri="{BB962C8B-B14F-4D97-AF65-F5344CB8AC3E}">
        <p14:creationId xmlns:p14="http://schemas.microsoft.com/office/powerpoint/2010/main" val="3047029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26</a:t>
            </a:fld>
            <a:endParaRPr lang="en-MY"/>
          </a:p>
        </p:txBody>
      </p:sp>
      <p:sp>
        <p:nvSpPr>
          <p:cNvPr id="3" name="Rectangle 2"/>
          <p:cNvSpPr/>
          <p:nvPr/>
        </p:nvSpPr>
        <p:spPr>
          <a:xfrm>
            <a:off x="342900" y="1084382"/>
            <a:ext cx="8458200" cy="2123658"/>
          </a:xfrm>
          <a:prstGeom prst="rect">
            <a:avLst/>
          </a:prstGeom>
        </p:spPr>
        <p:txBody>
          <a:bodyPr wrap="square">
            <a:spAutoFit/>
          </a:bodyPr>
          <a:lstStyle/>
          <a:p>
            <a:pPr algn="ctr"/>
            <a:endParaRPr lang="en-US" dirty="0"/>
          </a:p>
          <a:p>
            <a:pPr algn="ctr" rtl="1"/>
            <a:r>
              <a:rPr lang="ar-JO" sz="4800" b="1" dirty="0">
                <a:ln>
                  <a:solidFill>
                    <a:schemeClr val="tx1"/>
                  </a:solidFill>
                </a:ln>
                <a:solidFill>
                  <a:srgbClr val="FF66FF"/>
                </a:solidFill>
                <a:cs typeface="Traditional Arabic" pitchFamily="2" charset="-78"/>
              </a:rPr>
              <a:t>مَوْتُ الْعَالِمِ مُصِيبَةٌ لا تُجْبَرُ، وَثُلْمَةٌ لا تُسَدُّ, وَنَجْمٌ طُمِسَ، مَوْتُ قَبِيلَةٍ أَيْسَرُ مِنْ مَوْتِ </a:t>
            </a:r>
            <a:r>
              <a:rPr lang="ar-JO" sz="4800" b="1" dirty="0" smtClean="0">
                <a:ln>
                  <a:solidFill>
                    <a:schemeClr val="tx1"/>
                  </a:solidFill>
                </a:ln>
                <a:solidFill>
                  <a:srgbClr val="FF66FF"/>
                </a:solidFill>
                <a:cs typeface="Traditional Arabic" pitchFamily="2" charset="-78"/>
              </a:rPr>
              <a:t>عَالِمٍ</a:t>
            </a:r>
            <a:endParaRPr lang="en-US" sz="4800" b="1" dirty="0" smtClean="0">
              <a:ln>
                <a:solidFill>
                  <a:schemeClr val="tx1"/>
                </a:solidFill>
              </a:ln>
              <a:solidFill>
                <a:srgbClr val="FF66FF"/>
              </a:solidFill>
              <a:cs typeface="Traditional Arabic" pitchFamily="2" charset="-78"/>
            </a:endParaRPr>
          </a:p>
          <a:p>
            <a:pPr algn="ctr" rtl="1"/>
            <a:endParaRPr lang="en-US" dirty="0">
              <a:cs typeface="Traditional Arabic" pitchFamily="2" charset="-78"/>
            </a:endParaRPr>
          </a:p>
        </p:txBody>
      </p:sp>
      <p:sp>
        <p:nvSpPr>
          <p:cNvPr id="5" name="Rectangle 4"/>
          <p:cNvSpPr/>
          <p:nvPr/>
        </p:nvSpPr>
        <p:spPr>
          <a:xfrm>
            <a:off x="342900" y="3124200"/>
            <a:ext cx="8458200" cy="3108543"/>
          </a:xfrm>
          <a:prstGeom prst="rect">
            <a:avLst/>
          </a:prstGeom>
        </p:spPr>
        <p:txBody>
          <a:bodyPr wrap="square">
            <a:spAutoFit/>
          </a:bodyPr>
          <a:lstStyle/>
          <a:p>
            <a:pPr algn="ctr"/>
            <a:r>
              <a:rPr lang="en-US" sz="2800" b="1" dirty="0" err="1">
                <a:ln>
                  <a:solidFill>
                    <a:schemeClr val="tx1"/>
                  </a:solidFill>
                </a:ln>
                <a:solidFill>
                  <a:srgbClr val="0099FF"/>
                </a:solidFill>
                <a:latin typeface="Monotype Corsiva" pitchFamily="66" charset="0"/>
              </a:rPr>
              <a:t>Maksudnya</a:t>
            </a:r>
            <a:r>
              <a:rPr lang="en-US" sz="2800" b="1" dirty="0">
                <a:ln>
                  <a:solidFill>
                    <a:schemeClr val="tx1"/>
                  </a:solidFill>
                </a:ln>
                <a:solidFill>
                  <a:srgbClr val="0099FF"/>
                </a:solidFill>
                <a:latin typeface="Monotype Corsiva" pitchFamily="66" charset="0"/>
              </a:rPr>
              <a:t>:</a:t>
            </a:r>
            <a:r>
              <a:rPr lang="en-US" sz="2800" dirty="0">
                <a:ln>
                  <a:solidFill>
                    <a:schemeClr val="tx1"/>
                  </a:solidFill>
                </a:ln>
                <a:solidFill>
                  <a:srgbClr val="0099FF"/>
                </a:solidFill>
                <a:latin typeface="Monotype Corsiva" pitchFamily="66" charset="0"/>
              </a:rPr>
              <a:t> </a:t>
            </a:r>
            <a:endParaRPr lang="en-US" sz="2800" dirty="0" smtClean="0">
              <a:ln>
                <a:solidFill>
                  <a:schemeClr val="tx1"/>
                </a:solidFill>
              </a:ln>
              <a:solidFill>
                <a:srgbClr val="0099FF"/>
              </a:solidFill>
              <a:latin typeface="Monotype Corsiva" pitchFamily="66" charset="0"/>
            </a:endParaRPr>
          </a:p>
          <a:p>
            <a:pPr algn="ctr"/>
            <a:r>
              <a:rPr lang="en-US" sz="2800" i="1" dirty="0" smtClean="0">
                <a:ln>
                  <a:solidFill>
                    <a:schemeClr val="tx1"/>
                  </a:solidFill>
                </a:ln>
                <a:solidFill>
                  <a:srgbClr val="0099FF"/>
                </a:solidFill>
                <a:latin typeface="Monotype Corsiva" pitchFamily="66" charset="0"/>
              </a:rPr>
              <a:t>“</a:t>
            </a:r>
            <a:r>
              <a:rPr lang="en-US" sz="2800" i="1" dirty="0" err="1">
                <a:ln>
                  <a:solidFill>
                    <a:schemeClr val="tx1"/>
                  </a:solidFill>
                </a:ln>
                <a:solidFill>
                  <a:srgbClr val="0099FF"/>
                </a:solidFill>
                <a:latin typeface="Monotype Corsiva" pitchFamily="66" charset="0"/>
              </a:rPr>
              <a:t>Meninggalnya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ulama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merupakan</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musibah</a:t>
            </a:r>
            <a:r>
              <a:rPr lang="en-US" sz="2800" i="1" dirty="0">
                <a:ln>
                  <a:solidFill>
                    <a:schemeClr val="tx1"/>
                  </a:solidFill>
                </a:ln>
                <a:solidFill>
                  <a:srgbClr val="0099FF"/>
                </a:solidFill>
                <a:latin typeface="Monotype Corsiva" pitchFamily="66" charset="0"/>
              </a:rPr>
              <a:t> yang </a:t>
            </a:r>
            <a:r>
              <a:rPr lang="en-US" sz="2800" i="1" dirty="0" err="1">
                <a:ln>
                  <a:solidFill>
                    <a:schemeClr val="tx1"/>
                  </a:solidFill>
                </a:ln>
                <a:solidFill>
                  <a:srgbClr val="0099FF"/>
                </a:solidFill>
                <a:latin typeface="Monotype Corsiva" pitchFamily="66" charset="0"/>
              </a:rPr>
              <a:t>tidak</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dapat</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digantikan</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dan</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sebuah</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kebocoran</a:t>
            </a:r>
            <a:r>
              <a:rPr lang="en-US" sz="2800" i="1" dirty="0">
                <a:ln>
                  <a:solidFill>
                    <a:schemeClr val="tx1"/>
                  </a:solidFill>
                </a:ln>
                <a:solidFill>
                  <a:srgbClr val="0099FF"/>
                </a:solidFill>
                <a:latin typeface="Monotype Corsiva" pitchFamily="66" charset="0"/>
              </a:rPr>
              <a:t> yang </a:t>
            </a:r>
            <a:r>
              <a:rPr lang="en-US" sz="2800" i="1" dirty="0" err="1">
                <a:ln>
                  <a:solidFill>
                    <a:schemeClr val="tx1"/>
                  </a:solidFill>
                </a:ln>
                <a:solidFill>
                  <a:srgbClr val="0099FF"/>
                </a:solidFill>
                <a:latin typeface="Monotype Corsiva" pitchFamily="66" charset="0"/>
              </a:rPr>
              <a:t>tidak</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dapat</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ditampal</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Wafatnya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ulama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laksana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bintang</a:t>
            </a:r>
            <a:r>
              <a:rPr lang="en-US" sz="2800" i="1" dirty="0">
                <a:ln>
                  <a:solidFill>
                    <a:schemeClr val="tx1"/>
                  </a:solidFill>
                </a:ln>
                <a:solidFill>
                  <a:srgbClr val="0099FF"/>
                </a:solidFill>
                <a:latin typeface="Monotype Corsiva" pitchFamily="66" charset="0"/>
              </a:rPr>
              <a:t> yang </a:t>
            </a:r>
            <a:r>
              <a:rPr lang="en-US" sz="2800" i="1" dirty="0" err="1">
                <a:ln>
                  <a:solidFill>
                    <a:schemeClr val="tx1"/>
                  </a:solidFill>
                </a:ln>
                <a:solidFill>
                  <a:srgbClr val="0099FF"/>
                </a:solidFill>
                <a:latin typeface="Monotype Corsiva" pitchFamily="66" charset="0"/>
              </a:rPr>
              <a:t>padam</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Kematiannya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satu</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suku</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lebih</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mudah</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bagi</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saya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daripada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kematiannya</a:t>
            </a:r>
            <a:r>
              <a:rPr lang="en-US" sz="2800" i="1" dirty="0">
                <a:ln>
                  <a:solidFill>
                    <a:schemeClr val="tx1"/>
                  </a:solidFill>
                </a:ln>
                <a:solidFill>
                  <a:srgbClr val="0099FF"/>
                </a:solidFill>
                <a:latin typeface="Monotype Corsiva" pitchFamily="66" charset="0"/>
              </a:rPr>
              <a:t> </a:t>
            </a:r>
            <a:r>
              <a:rPr lang="en-US" sz="2800" i="1" dirty="0" err="1">
                <a:ln>
                  <a:solidFill>
                    <a:schemeClr val="tx1"/>
                  </a:solidFill>
                </a:ln>
                <a:solidFill>
                  <a:srgbClr val="0099FF"/>
                </a:solidFill>
                <a:latin typeface="Monotype Corsiva" pitchFamily="66" charset="0"/>
              </a:rPr>
              <a:t>satu</a:t>
            </a:r>
            <a:r>
              <a:rPr lang="en-US" sz="2800" i="1" dirty="0">
                <a:ln>
                  <a:solidFill>
                    <a:schemeClr val="tx1"/>
                  </a:solidFill>
                </a:ln>
                <a:solidFill>
                  <a:srgbClr val="0099FF"/>
                </a:solidFill>
                <a:latin typeface="Monotype Corsiva" pitchFamily="66" charset="0"/>
              </a:rPr>
              <a:t> orang </a:t>
            </a:r>
            <a:r>
              <a:rPr lang="en-US" sz="2800" i="1" dirty="0" err="1">
                <a:ln>
                  <a:solidFill>
                    <a:schemeClr val="tx1"/>
                  </a:solidFill>
                </a:ln>
                <a:solidFill>
                  <a:srgbClr val="0099FF"/>
                </a:solidFill>
                <a:latin typeface="Monotype Corsiva" pitchFamily="66" charset="0"/>
              </a:rPr>
              <a:t>ulama</a:t>
            </a:r>
            <a:r>
              <a:rPr lang="en-US" sz="2800" i="1" dirty="0">
                <a:ln>
                  <a:solidFill>
                    <a:schemeClr val="tx1"/>
                  </a:solidFill>
                </a:ln>
                <a:solidFill>
                  <a:srgbClr val="0099FF"/>
                </a:solidFill>
                <a:latin typeface="Monotype Corsiva" pitchFamily="66" charset="0"/>
              </a:rPr>
              <a:t>”</a:t>
            </a:r>
            <a:r>
              <a:rPr lang="en-US" sz="2800" dirty="0">
                <a:ln>
                  <a:solidFill>
                    <a:schemeClr val="tx1"/>
                  </a:solidFill>
                </a:ln>
                <a:solidFill>
                  <a:srgbClr val="0099FF"/>
                </a:solidFill>
                <a:latin typeface="Monotype Corsiva" pitchFamily="66" charset="0"/>
              </a:rPr>
              <a:t> </a:t>
            </a:r>
            <a:endParaRPr lang="en-US" sz="2800" dirty="0" smtClean="0">
              <a:ln>
                <a:solidFill>
                  <a:schemeClr val="tx1"/>
                </a:solidFill>
              </a:ln>
              <a:solidFill>
                <a:srgbClr val="0099FF"/>
              </a:solidFill>
              <a:latin typeface="Monotype Corsiva" pitchFamily="66" charset="0"/>
            </a:endParaRPr>
          </a:p>
          <a:p>
            <a:pPr algn="ctr"/>
            <a:r>
              <a:rPr lang="en-US" sz="2800" b="1" dirty="0" smtClean="0">
                <a:ln>
                  <a:solidFill>
                    <a:schemeClr val="tx1"/>
                  </a:solidFill>
                </a:ln>
                <a:solidFill>
                  <a:srgbClr val="0099FF"/>
                </a:solidFill>
                <a:latin typeface="Monotype Corsiva" pitchFamily="66" charset="0"/>
              </a:rPr>
              <a:t>(</a:t>
            </a:r>
            <a:r>
              <a:rPr lang="en-US" sz="2800" b="1" dirty="0" err="1">
                <a:ln>
                  <a:solidFill>
                    <a:schemeClr val="tx1"/>
                  </a:solidFill>
                </a:ln>
                <a:solidFill>
                  <a:srgbClr val="0099FF"/>
                </a:solidFill>
                <a:latin typeface="Monotype Corsiva" pitchFamily="66" charset="0"/>
              </a:rPr>
              <a:t>Hadis</a:t>
            </a:r>
            <a:r>
              <a:rPr lang="en-US" sz="2800" b="1" dirty="0">
                <a:ln>
                  <a:solidFill>
                    <a:schemeClr val="tx1"/>
                  </a:solidFill>
                </a:ln>
                <a:solidFill>
                  <a:srgbClr val="0099FF"/>
                </a:solidFill>
                <a:latin typeface="Monotype Corsiva" pitchFamily="66" charset="0"/>
              </a:rPr>
              <a:t> </a:t>
            </a:r>
            <a:r>
              <a:rPr lang="en-US" sz="2800" b="1" dirty="0" err="1">
                <a:ln>
                  <a:solidFill>
                    <a:schemeClr val="tx1"/>
                  </a:solidFill>
                </a:ln>
                <a:solidFill>
                  <a:srgbClr val="0099FF"/>
                </a:solidFill>
                <a:latin typeface="Monotype Corsiva" pitchFamily="66" charset="0"/>
              </a:rPr>
              <a:t>riwayat</a:t>
            </a:r>
            <a:r>
              <a:rPr lang="en-US" sz="2800" b="1" dirty="0">
                <a:ln>
                  <a:solidFill>
                    <a:schemeClr val="tx1"/>
                  </a:solidFill>
                </a:ln>
                <a:solidFill>
                  <a:srgbClr val="0099FF"/>
                </a:solidFill>
                <a:latin typeface="Monotype Corsiva" pitchFamily="66" charset="0"/>
              </a:rPr>
              <a:t> al-</a:t>
            </a:r>
            <a:r>
              <a:rPr lang="en-US" sz="2800" b="1" dirty="0" err="1">
                <a:ln>
                  <a:solidFill>
                    <a:schemeClr val="tx1"/>
                  </a:solidFill>
                </a:ln>
                <a:solidFill>
                  <a:srgbClr val="0099FF"/>
                </a:solidFill>
                <a:latin typeface="Monotype Corsiva" pitchFamily="66" charset="0"/>
              </a:rPr>
              <a:t>Tabarani</a:t>
            </a:r>
            <a:r>
              <a:rPr lang="en-US" sz="2800" b="1" dirty="0">
                <a:ln>
                  <a:solidFill>
                    <a:schemeClr val="tx1"/>
                  </a:solidFill>
                </a:ln>
                <a:solidFill>
                  <a:srgbClr val="0099FF"/>
                </a:solidFill>
                <a:latin typeface="Monotype Corsiva" pitchFamily="66" charset="0"/>
              </a:rPr>
              <a:t>)</a:t>
            </a:r>
            <a:endParaRPr lang="en-US" sz="2800" dirty="0">
              <a:ln>
                <a:solidFill>
                  <a:schemeClr val="tx1"/>
                </a:solidFill>
              </a:ln>
              <a:solidFill>
                <a:srgbClr val="0099FF"/>
              </a:solidFill>
              <a:latin typeface="Monotype Corsiva" pitchFamily="66" charset="0"/>
            </a:endParaRPr>
          </a:p>
        </p:txBody>
      </p:sp>
      <p:sp>
        <p:nvSpPr>
          <p:cNvPr id="6" name="Rectangle 5"/>
          <p:cNvSpPr/>
          <p:nvPr/>
        </p:nvSpPr>
        <p:spPr>
          <a:xfrm>
            <a:off x="26157" y="152400"/>
            <a:ext cx="3021843" cy="584775"/>
          </a:xfrm>
          <a:prstGeom prst="rect">
            <a:avLst/>
          </a:prstGeom>
        </p:spPr>
        <p:txBody>
          <a:bodyPr wrap="square">
            <a:spAutoFit/>
          </a:bodyPr>
          <a:lstStyle/>
          <a:p>
            <a:r>
              <a:rPr lang="ms-MY" sz="3200" dirty="0">
                <a:ln>
                  <a:solidFill>
                    <a:schemeClr val="tx1"/>
                  </a:solidFill>
                </a:ln>
                <a:solidFill>
                  <a:srgbClr val="0099FF"/>
                </a:solidFill>
                <a:latin typeface="Bernard MT Condensed" pitchFamily="18" charset="0"/>
              </a:rPr>
              <a:t>Rasulullah </a:t>
            </a:r>
            <a:r>
              <a:rPr lang="ms-MY" sz="3200" dirty="0" smtClean="0">
                <a:ln>
                  <a:solidFill>
                    <a:schemeClr val="tx1"/>
                  </a:solidFill>
                </a:ln>
                <a:solidFill>
                  <a:srgbClr val="0099FF"/>
                </a:solidFill>
                <a:latin typeface="Bernard MT Condensed" pitchFamily="18" charset="0"/>
              </a:rPr>
              <a:t>SAW:</a:t>
            </a:r>
            <a:endParaRPr lang="ms-MY" sz="3200" dirty="0">
              <a:ln>
                <a:solidFill>
                  <a:schemeClr val="tx1"/>
                </a:solidFill>
              </a:ln>
              <a:solidFill>
                <a:srgbClr val="0099FF"/>
              </a:solidFill>
              <a:latin typeface="Bernard MT Condensed" pitchFamily="18" charset="0"/>
            </a:endParaRPr>
          </a:p>
        </p:txBody>
      </p:sp>
    </p:spTree>
    <p:extLst>
      <p:ext uri="{BB962C8B-B14F-4D97-AF65-F5344CB8AC3E}">
        <p14:creationId xmlns:p14="http://schemas.microsoft.com/office/powerpoint/2010/main" val="645707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27</a:t>
            </a:fld>
            <a:endParaRPr lang="en-MY"/>
          </a:p>
        </p:txBody>
      </p:sp>
      <p:graphicFrame>
        <p:nvGraphicFramePr>
          <p:cNvPr id="3" name="Table 2"/>
          <p:cNvGraphicFramePr>
            <a:graphicFrameLocks noGrp="1"/>
          </p:cNvGraphicFramePr>
          <p:nvPr>
            <p:extLst>
              <p:ext uri="{D42A27DB-BD31-4B8C-83A1-F6EECF244321}">
                <p14:modId xmlns:p14="http://schemas.microsoft.com/office/powerpoint/2010/main" val="2571115703"/>
              </p:ext>
            </p:extLst>
          </p:nvPr>
        </p:nvGraphicFramePr>
        <p:xfrm>
          <a:off x="228600" y="1556266"/>
          <a:ext cx="8763000" cy="4754880"/>
        </p:xfrm>
        <a:graphic>
          <a:graphicData uri="http://schemas.openxmlformats.org/drawingml/2006/table">
            <a:tbl>
              <a:tblPr firstRow="1" firstCol="1" bandRow="1">
                <a:tableStyleId>{5C22544A-7EE6-4342-B048-85BDC9FD1C3A}</a:tableStyleId>
              </a:tblPr>
              <a:tblGrid>
                <a:gridCol w="1356815"/>
                <a:gridCol w="7406185"/>
              </a:tblGrid>
              <a:tr h="609600">
                <a:tc>
                  <a:txBody>
                    <a:bodyPr/>
                    <a:lstStyle/>
                    <a:p>
                      <a:pPr marL="0" marR="0" algn="just">
                        <a:lnSpc>
                          <a:spcPct val="100000"/>
                        </a:lnSpc>
                        <a:spcBef>
                          <a:spcPts val="0"/>
                        </a:spcBef>
                        <a:spcAft>
                          <a:spcPts val="0"/>
                        </a:spcAft>
                      </a:pPr>
                      <a:endParaRPr lang="en-US" sz="2400" b="0" dirty="0" smtClean="0">
                        <a:solidFill>
                          <a:schemeClr val="tx1"/>
                        </a:solidFill>
                        <a:effectLst/>
                        <a:latin typeface="Berlin Sans FB" pitchFamily="34" charset="0"/>
                      </a:endParaRPr>
                    </a:p>
                    <a:p>
                      <a:pPr marL="0" marR="0" algn="just">
                        <a:lnSpc>
                          <a:spcPct val="100000"/>
                        </a:lnSpc>
                        <a:spcBef>
                          <a:spcPts val="0"/>
                        </a:spcBef>
                        <a:spcAft>
                          <a:spcPts val="0"/>
                        </a:spcAft>
                      </a:pPr>
                      <a:r>
                        <a:rPr lang="en-US" sz="2400" b="0" dirty="0" err="1" smtClean="0">
                          <a:solidFill>
                            <a:schemeClr val="tx1"/>
                          </a:solidFill>
                          <a:effectLst/>
                          <a:latin typeface="Berlin Sans FB" pitchFamily="34" charset="0"/>
                        </a:rPr>
                        <a:t>Pertama</a:t>
                      </a:r>
                      <a:r>
                        <a:rPr lang="en-US" sz="2400" b="0" dirty="0">
                          <a:solidFill>
                            <a:schemeClr val="tx1"/>
                          </a:solidFill>
                          <a:effectLst/>
                          <a:latin typeface="Berlin Sans FB" pitchFamily="34" charset="0"/>
                        </a:rPr>
                        <a:t>:</a:t>
                      </a:r>
                      <a:endParaRPr lang="en-US" sz="2400" b="0" dirty="0">
                        <a:solidFill>
                          <a:schemeClr val="tx1"/>
                        </a:solidFill>
                        <a:effectLst/>
                        <a:latin typeface="Berlin Sans FB" pitchFamily="34" charset="0"/>
                        <a:ea typeface="Calibri"/>
                        <a:cs typeface="Arial"/>
                      </a:endParaRPr>
                    </a:p>
                  </a:txBody>
                  <a:tcPr marL="68580" marR="68580" marT="0" marB="0">
                    <a:solidFill>
                      <a:srgbClr val="990099"/>
                    </a:solidFill>
                  </a:tcPr>
                </a:tc>
                <a:tc>
                  <a:txBody>
                    <a:bodyPr/>
                    <a:lstStyle/>
                    <a:p>
                      <a:pPr marL="0" marR="0" algn="just">
                        <a:lnSpc>
                          <a:spcPct val="100000"/>
                        </a:lnSpc>
                        <a:spcBef>
                          <a:spcPts val="0"/>
                        </a:spcBef>
                        <a:spcAft>
                          <a:spcPts val="0"/>
                        </a:spcAft>
                      </a:pPr>
                      <a:endParaRPr lang="ms-MY" sz="2400" b="0" dirty="0" smtClean="0">
                        <a:solidFill>
                          <a:schemeClr val="tx1"/>
                        </a:solidFill>
                        <a:effectLst/>
                        <a:latin typeface="Berlin Sans FB" pitchFamily="34" charset="0"/>
                      </a:endParaRPr>
                    </a:p>
                    <a:p>
                      <a:pPr marL="0" marR="0" algn="just">
                        <a:lnSpc>
                          <a:spcPct val="100000"/>
                        </a:lnSpc>
                        <a:spcBef>
                          <a:spcPts val="0"/>
                        </a:spcBef>
                        <a:spcAft>
                          <a:spcPts val="0"/>
                        </a:spcAft>
                      </a:pPr>
                      <a:r>
                        <a:rPr lang="ms-MY" sz="2400" b="0" dirty="0" smtClean="0">
                          <a:solidFill>
                            <a:schemeClr val="tx1"/>
                          </a:solidFill>
                          <a:effectLst/>
                          <a:latin typeface="Berlin Sans FB" pitchFamily="34" charset="0"/>
                        </a:rPr>
                        <a:t>Para </a:t>
                      </a:r>
                      <a:r>
                        <a:rPr lang="ms-MY" sz="2400" b="0" dirty="0" smtClean="0">
                          <a:solidFill>
                            <a:srgbClr val="00B0F0"/>
                          </a:solidFill>
                          <a:effectLst/>
                          <a:latin typeface="Berlin Sans FB" pitchFamily="34" charset="0"/>
                        </a:rPr>
                        <a:t>umara</a:t>
                      </a:r>
                      <a:r>
                        <a:rPr lang="ms-MY" sz="2400" b="0" dirty="0" smtClean="0">
                          <a:solidFill>
                            <a:schemeClr val="tx1"/>
                          </a:solidFill>
                          <a:effectLst/>
                          <a:latin typeface="Berlin Sans FB" pitchFamily="34" charset="0"/>
                        </a:rPr>
                        <a:t> </a:t>
                      </a:r>
                      <a:r>
                        <a:rPr lang="ms-MY" sz="2400" b="0" dirty="0">
                          <a:solidFill>
                            <a:schemeClr val="tx1"/>
                          </a:solidFill>
                          <a:effectLst/>
                          <a:latin typeface="Berlin Sans FB" pitchFamily="34" charset="0"/>
                        </a:rPr>
                        <a:t>mesti menunaikan dengan baik amanahnya sebagai pemerintah</a:t>
                      </a:r>
                      <a:r>
                        <a:rPr lang="ms-MY" sz="2400" b="0" dirty="0" smtClean="0">
                          <a:solidFill>
                            <a:schemeClr val="tx1"/>
                          </a:solidFill>
                          <a:effectLst/>
                          <a:latin typeface="Berlin Sans FB" pitchFamily="34" charset="0"/>
                        </a:rPr>
                        <a:t>.</a:t>
                      </a:r>
                    </a:p>
                    <a:p>
                      <a:pPr marL="0" marR="0" algn="just">
                        <a:lnSpc>
                          <a:spcPct val="100000"/>
                        </a:lnSpc>
                        <a:spcBef>
                          <a:spcPts val="0"/>
                        </a:spcBef>
                        <a:spcAft>
                          <a:spcPts val="0"/>
                        </a:spcAft>
                      </a:pPr>
                      <a:endParaRPr lang="en-US" sz="2400" b="0" dirty="0">
                        <a:solidFill>
                          <a:schemeClr val="tx1"/>
                        </a:solidFill>
                        <a:effectLst/>
                        <a:latin typeface="Berlin Sans FB" pitchFamily="34" charset="0"/>
                        <a:ea typeface="Calibri"/>
                        <a:cs typeface="Arial"/>
                      </a:endParaRPr>
                    </a:p>
                  </a:txBody>
                  <a:tcPr marL="68580" marR="68580" marT="0" marB="0">
                    <a:solidFill>
                      <a:srgbClr val="990099"/>
                    </a:solidFill>
                  </a:tcPr>
                </a:tc>
              </a:tr>
              <a:tr h="838200">
                <a:tc>
                  <a:txBody>
                    <a:bodyPr/>
                    <a:lstStyle/>
                    <a:p>
                      <a:pPr marL="0" marR="0" algn="just">
                        <a:lnSpc>
                          <a:spcPct val="100000"/>
                        </a:lnSpc>
                        <a:spcBef>
                          <a:spcPts val="0"/>
                        </a:spcBef>
                        <a:spcAft>
                          <a:spcPts val="0"/>
                        </a:spcAft>
                      </a:pPr>
                      <a:endParaRPr lang="en-US" sz="2400" b="0" dirty="0" smtClean="0">
                        <a:solidFill>
                          <a:schemeClr val="tx1"/>
                        </a:solidFill>
                        <a:effectLst/>
                        <a:latin typeface="Berlin Sans FB" pitchFamily="34" charset="0"/>
                      </a:endParaRPr>
                    </a:p>
                    <a:p>
                      <a:pPr marL="0" marR="0" algn="just">
                        <a:lnSpc>
                          <a:spcPct val="100000"/>
                        </a:lnSpc>
                        <a:spcBef>
                          <a:spcPts val="0"/>
                        </a:spcBef>
                        <a:spcAft>
                          <a:spcPts val="0"/>
                        </a:spcAft>
                      </a:pPr>
                      <a:r>
                        <a:rPr lang="en-US" sz="2400" b="0" dirty="0" err="1" smtClean="0">
                          <a:solidFill>
                            <a:schemeClr val="tx1"/>
                          </a:solidFill>
                          <a:effectLst/>
                          <a:latin typeface="Berlin Sans FB" pitchFamily="34" charset="0"/>
                        </a:rPr>
                        <a:t>Kedua</a:t>
                      </a:r>
                      <a:r>
                        <a:rPr lang="en-US" sz="2400" b="0" dirty="0">
                          <a:solidFill>
                            <a:schemeClr val="tx1"/>
                          </a:solidFill>
                          <a:effectLst/>
                          <a:latin typeface="Berlin Sans FB" pitchFamily="34" charset="0"/>
                        </a:rPr>
                        <a:t>:</a:t>
                      </a:r>
                      <a:endParaRPr lang="en-US" sz="2400" b="0" dirty="0">
                        <a:solidFill>
                          <a:schemeClr val="tx1"/>
                        </a:solidFill>
                        <a:effectLst/>
                        <a:latin typeface="Berlin Sans FB" pitchFamily="34" charset="0"/>
                        <a:ea typeface="Calibri"/>
                        <a:cs typeface="Arial"/>
                      </a:endParaRPr>
                    </a:p>
                  </a:txBody>
                  <a:tcPr marL="68580" marR="68580" marT="0" marB="0">
                    <a:solidFill>
                      <a:srgbClr val="0099FF"/>
                    </a:solidFill>
                  </a:tcPr>
                </a:tc>
                <a:tc>
                  <a:txBody>
                    <a:bodyPr/>
                    <a:lstStyle/>
                    <a:p>
                      <a:pPr marL="0" marR="0" algn="just">
                        <a:lnSpc>
                          <a:spcPct val="100000"/>
                        </a:lnSpc>
                        <a:spcBef>
                          <a:spcPts val="0"/>
                        </a:spcBef>
                        <a:spcAft>
                          <a:spcPts val="0"/>
                        </a:spcAft>
                      </a:pPr>
                      <a:endParaRPr lang="ms-MY" sz="2400" b="0" dirty="0" smtClean="0">
                        <a:solidFill>
                          <a:srgbClr val="FF0000"/>
                        </a:solidFill>
                        <a:effectLst/>
                        <a:latin typeface="Berlin Sans FB" pitchFamily="34" charset="0"/>
                      </a:endParaRPr>
                    </a:p>
                    <a:p>
                      <a:pPr marL="0" marR="0" algn="just">
                        <a:lnSpc>
                          <a:spcPct val="100000"/>
                        </a:lnSpc>
                        <a:spcBef>
                          <a:spcPts val="0"/>
                        </a:spcBef>
                        <a:spcAft>
                          <a:spcPts val="0"/>
                        </a:spcAft>
                      </a:pPr>
                      <a:r>
                        <a:rPr lang="ms-MY" sz="2400" b="0" dirty="0" smtClean="0">
                          <a:solidFill>
                            <a:srgbClr val="FF0000"/>
                          </a:solidFill>
                          <a:effectLst/>
                          <a:latin typeface="Berlin Sans FB" pitchFamily="34" charset="0"/>
                        </a:rPr>
                        <a:t>Umara</a:t>
                      </a:r>
                      <a:r>
                        <a:rPr lang="ms-MY" sz="2400" b="0" dirty="0" smtClean="0">
                          <a:effectLst/>
                          <a:latin typeface="Berlin Sans FB" pitchFamily="34" charset="0"/>
                        </a:rPr>
                        <a:t> </a:t>
                      </a:r>
                      <a:r>
                        <a:rPr lang="ms-MY" sz="2400" b="0" dirty="0">
                          <a:effectLst/>
                          <a:latin typeface="Berlin Sans FB" pitchFamily="34" charset="0"/>
                        </a:rPr>
                        <a:t>mesti menjadikan para ulama sebagai rujukan dalam urusan pentadbiran negara</a:t>
                      </a:r>
                      <a:r>
                        <a:rPr lang="ms-MY" sz="2400" b="0" dirty="0" smtClean="0">
                          <a:effectLst/>
                          <a:latin typeface="Berlin Sans FB" pitchFamily="34" charset="0"/>
                        </a:rPr>
                        <a:t>.</a:t>
                      </a:r>
                    </a:p>
                    <a:p>
                      <a:pPr marL="0" marR="0" algn="just">
                        <a:lnSpc>
                          <a:spcPct val="100000"/>
                        </a:lnSpc>
                        <a:spcBef>
                          <a:spcPts val="0"/>
                        </a:spcBef>
                        <a:spcAft>
                          <a:spcPts val="0"/>
                        </a:spcAft>
                      </a:pPr>
                      <a:endParaRPr lang="en-US" sz="2400" b="0" dirty="0">
                        <a:effectLst/>
                        <a:latin typeface="Berlin Sans FB" pitchFamily="34" charset="0"/>
                        <a:ea typeface="Calibri"/>
                        <a:cs typeface="Arial"/>
                      </a:endParaRPr>
                    </a:p>
                  </a:txBody>
                  <a:tcPr marL="68580" marR="68580" marT="0" marB="0">
                    <a:solidFill>
                      <a:srgbClr val="0099FF"/>
                    </a:solidFill>
                  </a:tcPr>
                </a:tc>
              </a:tr>
              <a:tr h="1219200">
                <a:tc>
                  <a:txBody>
                    <a:bodyPr/>
                    <a:lstStyle/>
                    <a:p>
                      <a:pPr marL="0" marR="0" algn="just">
                        <a:lnSpc>
                          <a:spcPct val="100000"/>
                        </a:lnSpc>
                        <a:spcBef>
                          <a:spcPts val="0"/>
                        </a:spcBef>
                        <a:spcAft>
                          <a:spcPts val="0"/>
                        </a:spcAft>
                      </a:pPr>
                      <a:endParaRPr lang="en-US" sz="2400" b="0" dirty="0" smtClean="0">
                        <a:solidFill>
                          <a:schemeClr val="tx1"/>
                        </a:solidFill>
                        <a:effectLst/>
                        <a:latin typeface="Berlin Sans FB" pitchFamily="34" charset="0"/>
                      </a:endParaRPr>
                    </a:p>
                    <a:p>
                      <a:pPr marL="0" marR="0" algn="just">
                        <a:lnSpc>
                          <a:spcPct val="100000"/>
                        </a:lnSpc>
                        <a:spcBef>
                          <a:spcPts val="0"/>
                        </a:spcBef>
                        <a:spcAft>
                          <a:spcPts val="0"/>
                        </a:spcAft>
                      </a:pPr>
                      <a:r>
                        <a:rPr lang="en-US" sz="2400" b="0" dirty="0" err="1" smtClean="0">
                          <a:solidFill>
                            <a:schemeClr val="tx1"/>
                          </a:solidFill>
                          <a:effectLst/>
                          <a:latin typeface="Berlin Sans FB" pitchFamily="34" charset="0"/>
                        </a:rPr>
                        <a:t>Ketiga</a:t>
                      </a:r>
                      <a:r>
                        <a:rPr lang="en-US" sz="2400" b="0" dirty="0">
                          <a:solidFill>
                            <a:schemeClr val="tx1"/>
                          </a:solidFill>
                          <a:effectLst/>
                          <a:latin typeface="Berlin Sans FB" pitchFamily="34" charset="0"/>
                        </a:rPr>
                        <a:t>:</a:t>
                      </a:r>
                      <a:endParaRPr lang="en-US" sz="2400" b="0" dirty="0">
                        <a:solidFill>
                          <a:schemeClr val="tx1"/>
                        </a:solidFill>
                        <a:effectLst/>
                        <a:latin typeface="Berlin Sans FB" pitchFamily="34" charset="0"/>
                        <a:ea typeface="Calibri"/>
                        <a:cs typeface="Arial"/>
                      </a:endParaRPr>
                    </a:p>
                  </a:txBody>
                  <a:tcPr marL="68580" marR="68580" marT="0" marB="0">
                    <a:solidFill>
                      <a:srgbClr val="92D050"/>
                    </a:solidFill>
                  </a:tcPr>
                </a:tc>
                <a:tc>
                  <a:txBody>
                    <a:bodyPr/>
                    <a:lstStyle/>
                    <a:p>
                      <a:pPr marL="0" marR="0" algn="just">
                        <a:lnSpc>
                          <a:spcPct val="100000"/>
                        </a:lnSpc>
                        <a:spcBef>
                          <a:spcPts val="0"/>
                        </a:spcBef>
                        <a:spcAft>
                          <a:spcPts val="0"/>
                        </a:spcAft>
                      </a:pPr>
                      <a:endParaRPr lang="en-US" sz="2400" b="0" dirty="0" smtClean="0">
                        <a:effectLst/>
                        <a:latin typeface="Berlin Sans FB" pitchFamily="34" charset="0"/>
                      </a:endParaRPr>
                    </a:p>
                    <a:p>
                      <a:pPr marL="0" marR="0" algn="just">
                        <a:lnSpc>
                          <a:spcPct val="100000"/>
                        </a:lnSpc>
                        <a:spcBef>
                          <a:spcPts val="0"/>
                        </a:spcBef>
                        <a:spcAft>
                          <a:spcPts val="0"/>
                        </a:spcAft>
                      </a:pPr>
                      <a:r>
                        <a:rPr lang="en-US" sz="2400" b="0" dirty="0" err="1" smtClean="0">
                          <a:effectLst/>
                          <a:latin typeface="Berlin Sans FB" pitchFamily="34" charset="0"/>
                        </a:rPr>
                        <a:t>Setiap</a:t>
                      </a:r>
                      <a:r>
                        <a:rPr lang="en-US" sz="2400" b="0" dirty="0" smtClean="0">
                          <a:effectLst/>
                          <a:latin typeface="Berlin Sans FB" pitchFamily="34" charset="0"/>
                        </a:rPr>
                        <a:t> </a:t>
                      </a:r>
                      <a:r>
                        <a:rPr lang="en-US" sz="2400" b="0" dirty="0" err="1">
                          <a:effectLst/>
                          <a:latin typeface="Berlin Sans FB" pitchFamily="34" charset="0"/>
                        </a:rPr>
                        <a:t>rakyat</a:t>
                      </a:r>
                      <a:r>
                        <a:rPr lang="en-US" sz="2400" b="0" dirty="0">
                          <a:effectLst/>
                          <a:latin typeface="Berlin Sans FB" pitchFamily="34" charset="0"/>
                        </a:rPr>
                        <a:t> </a:t>
                      </a:r>
                      <a:r>
                        <a:rPr lang="en-US" sz="2400" b="0" dirty="0" err="1">
                          <a:effectLst/>
                          <a:latin typeface="Berlin Sans FB" pitchFamily="34" charset="0"/>
                        </a:rPr>
                        <a:t>perlu</a:t>
                      </a:r>
                      <a:r>
                        <a:rPr lang="en-US" sz="2400" b="0" dirty="0">
                          <a:effectLst/>
                          <a:latin typeface="Berlin Sans FB" pitchFamily="34" charset="0"/>
                        </a:rPr>
                        <a:t> </a:t>
                      </a:r>
                      <a:r>
                        <a:rPr lang="en-US" sz="2400" b="0" dirty="0" err="1">
                          <a:effectLst/>
                          <a:latin typeface="Berlin Sans FB" pitchFamily="34" charset="0"/>
                        </a:rPr>
                        <a:t>menghormati</a:t>
                      </a:r>
                      <a:r>
                        <a:rPr lang="en-US" sz="2400" b="0" dirty="0">
                          <a:effectLst/>
                          <a:latin typeface="Berlin Sans FB" pitchFamily="34" charset="0"/>
                        </a:rPr>
                        <a:t> </a:t>
                      </a:r>
                      <a:r>
                        <a:rPr lang="en-US" sz="2400" b="0" dirty="0" err="1">
                          <a:effectLst/>
                          <a:latin typeface="Berlin Sans FB" pitchFamily="34" charset="0"/>
                        </a:rPr>
                        <a:t>institusi</a:t>
                      </a:r>
                      <a:r>
                        <a:rPr lang="en-US" sz="2400" b="0" dirty="0">
                          <a:effectLst/>
                          <a:latin typeface="Berlin Sans FB" pitchFamily="34" charset="0"/>
                        </a:rPr>
                        <a:t> </a:t>
                      </a:r>
                      <a:r>
                        <a:rPr lang="en-US" sz="2400" b="0" dirty="0" err="1">
                          <a:solidFill>
                            <a:srgbClr val="0000CC"/>
                          </a:solidFill>
                          <a:effectLst/>
                          <a:latin typeface="Berlin Sans FB" pitchFamily="34" charset="0"/>
                        </a:rPr>
                        <a:t>ulama</a:t>
                      </a:r>
                      <a:r>
                        <a:rPr lang="en-US" sz="2400" b="0" dirty="0">
                          <a:solidFill>
                            <a:srgbClr val="0000CC"/>
                          </a:solidFill>
                          <a:effectLst/>
                          <a:latin typeface="Berlin Sans FB" pitchFamily="34" charset="0"/>
                        </a:rPr>
                        <a:t> </a:t>
                      </a:r>
                      <a:r>
                        <a:rPr lang="en-US" sz="2400" b="0" dirty="0" err="1">
                          <a:solidFill>
                            <a:srgbClr val="0000CC"/>
                          </a:solidFill>
                          <a:effectLst/>
                          <a:latin typeface="Berlin Sans FB" pitchFamily="34" charset="0"/>
                        </a:rPr>
                        <a:t>dan</a:t>
                      </a:r>
                      <a:r>
                        <a:rPr lang="en-US" sz="2400" b="0" dirty="0">
                          <a:solidFill>
                            <a:srgbClr val="0000CC"/>
                          </a:solidFill>
                          <a:effectLst/>
                          <a:latin typeface="Berlin Sans FB" pitchFamily="34" charset="0"/>
                        </a:rPr>
                        <a:t> </a:t>
                      </a:r>
                      <a:r>
                        <a:rPr lang="en-US" sz="2400" b="0" dirty="0" err="1">
                          <a:solidFill>
                            <a:srgbClr val="0000CC"/>
                          </a:solidFill>
                          <a:effectLst/>
                          <a:latin typeface="Berlin Sans FB" pitchFamily="34" charset="0"/>
                        </a:rPr>
                        <a:t>umara</a:t>
                      </a:r>
                      <a:r>
                        <a:rPr lang="en-US" sz="2400" b="0" dirty="0">
                          <a:effectLst/>
                          <a:latin typeface="Berlin Sans FB" pitchFamily="34" charset="0"/>
                        </a:rPr>
                        <a:t> </a:t>
                      </a:r>
                      <a:r>
                        <a:rPr lang="en-US" sz="2400" b="0" dirty="0" err="1">
                          <a:effectLst/>
                          <a:latin typeface="Berlin Sans FB" pitchFamily="34" charset="0"/>
                        </a:rPr>
                        <a:t>supaya</a:t>
                      </a:r>
                      <a:r>
                        <a:rPr lang="en-US" sz="2400" b="0" dirty="0">
                          <a:effectLst/>
                          <a:latin typeface="Berlin Sans FB" pitchFamily="34" charset="0"/>
                        </a:rPr>
                        <a:t> </a:t>
                      </a:r>
                      <a:r>
                        <a:rPr lang="en-US" sz="2400" b="0" dirty="0" err="1">
                          <a:effectLst/>
                          <a:latin typeface="Berlin Sans FB" pitchFamily="34" charset="0"/>
                        </a:rPr>
                        <a:t>setiap</a:t>
                      </a:r>
                      <a:r>
                        <a:rPr lang="en-US" sz="2400" b="0" dirty="0">
                          <a:effectLst/>
                          <a:latin typeface="Berlin Sans FB" pitchFamily="34" charset="0"/>
                        </a:rPr>
                        <a:t> </a:t>
                      </a:r>
                      <a:r>
                        <a:rPr lang="en-US" sz="2400" b="0" dirty="0" err="1">
                          <a:effectLst/>
                          <a:latin typeface="Berlin Sans FB" pitchFamily="34" charset="0"/>
                        </a:rPr>
                        <a:t>dasar</a:t>
                      </a:r>
                      <a:r>
                        <a:rPr lang="en-US" sz="2400" b="0" dirty="0">
                          <a:effectLst/>
                          <a:latin typeface="Berlin Sans FB" pitchFamily="34" charset="0"/>
                        </a:rPr>
                        <a:t> </a:t>
                      </a:r>
                      <a:r>
                        <a:rPr lang="en-US" sz="2400" b="0" dirty="0" err="1">
                          <a:effectLst/>
                          <a:latin typeface="Berlin Sans FB" pitchFamily="34" charset="0"/>
                        </a:rPr>
                        <a:t>dan</a:t>
                      </a:r>
                      <a:r>
                        <a:rPr lang="en-US" sz="2400" b="0" dirty="0">
                          <a:effectLst/>
                          <a:latin typeface="Berlin Sans FB" pitchFamily="34" charset="0"/>
                        </a:rPr>
                        <a:t> fatwa yang </a:t>
                      </a:r>
                      <a:r>
                        <a:rPr lang="en-US" sz="2400" b="0" dirty="0" err="1">
                          <a:effectLst/>
                          <a:latin typeface="Berlin Sans FB" pitchFamily="34" charset="0"/>
                        </a:rPr>
                        <a:t>dikeluarkan</a:t>
                      </a:r>
                      <a:r>
                        <a:rPr lang="en-US" sz="2400" b="0" dirty="0">
                          <a:effectLst/>
                          <a:latin typeface="Berlin Sans FB" pitchFamily="34" charset="0"/>
                        </a:rPr>
                        <a:t> </a:t>
                      </a:r>
                      <a:r>
                        <a:rPr lang="en-US" sz="2400" b="0" dirty="0" err="1">
                          <a:effectLst/>
                          <a:latin typeface="Berlin Sans FB" pitchFamily="34" charset="0"/>
                        </a:rPr>
                        <a:t>akan</a:t>
                      </a:r>
                      <a:r>
                        <a:rPr lang="en-US" sz="2400" b="0" dirty="0">
                          <a:effectLst/>
                          <a:latin typeface="Berlin Sans FB" pitchFamily="34" charset="0"/>
                        </a:rPr>
                        <a:t> </a:t>
                      </a:r>
                      <a:r>
                        <a:rPr lang="en-US" sz="2400" b="0" dirty="0" err="1">
                          <a:effectLst/>
                          <a:latin typeface="Berlin Sans FB" pitchFamily="34" charset="0"/>
                        </a:rPr>
                        <a:t>dapat</a:t>
                      </a:r>
                      <a:r>
                        <a:rPr lang="en-US" sz="2400" b="0" dirty="0">
                          <a:effectLst/>
                          <a:latin typeface="Berlin Sans FB" pitchFamily="34" charset="0"/>
                        </a:rPr>
                        <a:t> </a:t>
                      </a:r>
                      <a:r>
                        <a:rPr lang="en-US" sz="2400" b="0" dirty="0" err="1">
                          <a:effectLst/>
                          <a:latin typeface="Berlin Sans FB" pitchFamily="34" charset="0"/>
                        </a:rPr>
                        <a:t>dilaksanakan</a:t>
                      </a:r>
                      <a:r>
                        <a:rPr lang="en-US" sz="2400" b="0" dirty="0">
                          <a:effectLst/>
                          <a:latin typeface="Berlin Sans FB" pitchFamily="34" charset="0"/>
                        </a:rPr>
                        <a:t> </a:t>
                      </a:r>
                      <a:r>
                        <a:rPr lang="en-US" sz="2400" b="0" dirty="0" err="1">
                          <a:effectLst/>
                          <a:latin typeface="Berlin Sans FB" pitchFamily="34" charset="0"/>
                        </a:rPr>
                        <a:t>dengan</a:t>
                      </a:r>
                      <a:r>
                        <a:rPr lang="en-US" sz="2400" b="0" dirty="0">
                          <a:effectLst/>
                          <a:latin typeface="Berlin Sans FB" pitchFamily="34" charset="0"/>
                        </a:rPr>
                        <a:t> </a:t>
                      </a:r>
                      <a:r>
                        <a:rPr lang="en-US" sz="2400" b="0" dirty="0" err="1">
                          <a:effectLst/>
                          <a:latin typeface="Berlin Sans FB" pitchFamily="34" charset="0"/>
                        </a:rPr>
                        <a:t>baik</a:t>
                      </a:r>
                      <a:r>
                        <a:rPr lang="en-US" sz="2400" b="0" dirty="0" smtClean="0">
                          <a:effectLst/>
                          <a:latin typeface="Berlin Sans FB" pitchFamily="34" charset="0"/>
                        </a:rPr>
                        <a:t>.</a:t>
                      </a:r>
                    </a:p>
                    <a:p>
                      <a:pPr marL="0" marR="0" algn="just">
                        <a:lnSpc>
                          <a:spcPct val="100000"/>
                        </a:lnSpc>
                        <a:spcBef>
                          <a:spcPts val="0"/>
                        </a:spcBef>
                        <a:spcAft>
                          <a:spcPts val="0"/>
                        </a:spcAft>
                      </a:pPr>
                      <a:endParaRPr lang="en-US" sz="2400" b="0" dirty="0">
                        <a:effectLst/>
                        <a:latin typeface="Berlin Sans FB" pitchFamily="34" charset="0"/>
                        <a:ea typeface="Calibri"/>
                        <a:cs typeface="Arial"/>
                      </a:endParaRPr>
                    </a:p>
                  </a:txBody>
                  <a:tcPr marL="68580" marR="68580" marT="0" marB="0">
                    <a:solidFill>
                      <a:srgbClr val="92D050"/>
                    </a:solidFill>
                  </a:tcPr>
                </a:tc>
              </a:tr>
            </a:tbl>
          </a:graphicData>
        </a:graphic>
      </p:graphicFrame>
      <p:sp>
        <p:nvSpPr>
          <p:cNvPr id="6" name="Flowchart: Punched Tape 5"/>
          <p:cNvSpPr/>
          <p:nvPr/>
        </p:nvSpPr>
        <p:spPr>
          <a:xfrm>
            <a:off x="457200" y="127801"/>
            <a:ext cx="8305800" cy="1243799"/>
          </a:xfrm>
          <a:prstGeom prst="flowChartPunchedTap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ms-MY" sz="3600" dirty="0" smtClean="0">
              <a:solidFill>
                <a:schemeClr val="tx1"/>
              </a:solidFill>
              <a:latin typeface="Monotype Corsiva" pitchFamily="66" charset="0"/>
              <a:ea typeface="Calibri" pitchFamily="34" charset="0"/>
              <a:cs typeface="Times New Roman" pitchFamily="18" charset="0"/>
            </a:endParaRPr>
          </a:p>
          <a:p>
            <a:pPr lvl="0" algn="ctr"/>
            <a:r>
              <a:rPr lang="ms-MY" sz="3600" dirty="0" smtClean="0">
                <a:solidFill>
                  <a:srgbClr val="0000CC"/>
                </a:solidFill>
                <a:latin typeface="Monotype Corsiva" pitchFamily="66" charset="0"/>
                <a:ea typeface="Calibri" pitchFamily="34" charset="0"/>
                <a:cs typeface="Times New Roman" pitchFamily="18" charset="0"/>
              </a:rPr>
              <a:t>intipati </a:t>
            </a:r>
            <a:r>
              <a:rPr lang="ms-MY" sz="3600" dirty="0">
                <a:solidFill>
                  <a:srgbClr val="0000CC"/>
                </a:solidFill>
                <a:latin typeface="Monotype Corsiva" pitchFamily="66" charset="0"/>
                <a:ea typeface="Calibri" pitchFamily="34" charset="0"/>
                <a:cs typeface="Times New Roman" pitchFamily="18" charset="0"/>
              </a:rPr>
              <a:t>yang boleh diambil </a:t>
            </a:r>
            <a:r>
              <a:rPr lang="ms-MY" sz="3600" dirty="0" smtClean="0">
                <a:solidFill>
                  <a:srgbClr val="0000CC"/>
                </a:solidFill>
                <a:latin typeface="Monotype Corsiva" pitchFamily="66" charset="0"/>
                <a:ea typeface="Calibri" pitchFamily="34" charset="0"/>
                <a:cs typeface="Times New Roman" pitchFamily="18" charset="0"/>
              </a:rPr>
              <a:t>pengajaran</a:t>
            </a:r>
            <a:endParaRPr lang="ms-MY" sz="3600" dirty="0">
              <a:solidFill>
                <a:srgbClr val="0000CC"/>
              </a:solidFill>
              <a:latin typeface="Monotype Corsiva" pitchFamily="66" charset="0"/>
              <a:cs typeface="Arial" pitchFamily="34" charset="0"/>
            </a:endParaRPr>
          </a:p>
          <a:p>
            <a:pPr algn="ctr"/>
            <a:endParaRPr lang="en-US" sz="3600" dirty="0">
              <a:latin typeface="Monotype Corsiva" pitchFamily="66" charset="0"/>
            </a:endParaRPr>
          </a:p>
        </p:txBody>
      </p:sp>
    </p:spTree>
    <p:extLst>
      <p:ext uri="{BB962C8B-B14F-4D97-AF65-F5344CB8AC3E}">
        <p14:creationId xmlns:p14="http://schemas.microsoft.com/office/powerpoint/2010/main" val="41613246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20403" y="376535"/>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293427" y="1765827"/>
            <a:ext cx="8534400" cy="3139321"/>
          </a:xfrm>
          <a:prstGeom prst="rect">
            <a:avLst/>
          </a:prstGeom>
        </p:spPr>
        <p:txBody>
          <a:bodyPr wrap="square">
            <a:spAutoFit/>
          </a:bodyPr>
          <a:lstStyle/>
          <a:p>
            <a:pPr algn="ctr" rtl="1"/>
            <a:r>
              <a:rPr lang="ar-SA" sz="6600" b="1" dirty="0" smtClean="0">
                <a:ln>
                  <a:solidFill>
                    <a:schemeClr val="tx1"/>
                  </a:solidFill>
                </a:ln>
                <a:solidFill>
                  <a:srgbClr val="CC00CC"/>
                </a:solidFill>
                <a:latin typeface="QCF_P045" pitchFamily="2" charset="2"/>
                <a:cs typeface="QCF_P045" pitchFamily="2" charset="2"/>
              </a:rPr>
              <a:t>ﯤ </a:t>
            </a:r>
            <a:r>
              <a:rPr lang="ar-SA" sz="6600" b="1" dirty="0">
                <a:ln>
                  <a:solidFill>
                    <a:schemeClr val="tx1"/>
                  </a:solidFill>
                </a:ln>
                <a:solidFill>
                  <a:srgbClr val="CC00CC"/>
                </a:solidFill>
                <a:latin typeface="QCF_P045" pitchFamily="2" charset="2"/>
                <a:cs typeface="QCF_P045" pitchFamily="2" charset="2"/>
              </a:rPr>
              <a:t>ﯥ ﯦ ﯧ ﯨ ﯩ ﯪ ﯫ ﯬ ﯭ ﯮ ﯯ ﯰ ﯱ ﯲ ﯳ ﯴ ﯵ </a:t>
            </a:r>
            <a:r>
              <a:rPr lang="ar-SA" sz="6600" b="1" dirty="0" smtClean="0">
                <a:ln>
                  <a:solidFill>
                    <a:schemeClr val="tx1"/>
                  </a:solidFill>
                </a:ln>
                <a:solidFill>
                  <a:srgbClr val="CC00CC"/>
                </a:solidFill>
                <a:latin typeface="QCF_P045" pitchFamily="2" charset="2"/>
                <a:cs typeface="QCF_P045" pitchFamily="2" charset="2"/>
              </a:rPr>
              <a:t>ﯶ</a:t>
            </a:r>
            <a:endParaRPr lang="en-US" sz="6600" dirty="0">
              <a:ln>
                <a:solidFill>
                  <a:schemeClr val="tx1"/>
                </a:solidFill>
              </a:ln>
              <a:solidFill>
                <a:srgbClr val="CC00CC"/>
              </a:solidFill>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29</a:t>
            </a:fld>
            <a:endParaRPr lang="en-MY"/>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2818" y="945882"/>
            <a:ext cx="7838364" cy="5078313"/>
          </a:xfrm>
          <a:prstGeom prst="rect">
            <a:avLst/>
          </a:prstGeom>
        </p:spPr>
        <p:txBody>
          <a:bodyPr wrap="square">
            <a:spAutoFit/>
          </a:bodyPr>
          <a:lstStyle/>
          <a:p>
            <a:pPr algn="ctr"/>
            <a:r>
              <a:rPr lang="en-US" sz="3600"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Maksudnya</a:t>
            </a:r>
            <a:r>
              <a:rPr lang="en-US" sz="3600"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endParaRPr lang="en-US" sz="3600" i="1" dirty="0" smtClean="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endParaRPr>
          </a:p>
          <a:p>
            <a:pPr algn="ctr"/>
            <a:r>
              <a:rPr lang="en-US" sz="3600" i="1" dirty="0" smtClean="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a:t>
            </a:r>
            <a:r>
              <a:rPr lang="en-US" sz="3600" dirty="0" smtClean="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Allah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memberikan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hikmah</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kebijaksanaan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kepada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sesiapa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yang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dikehendaki-Nya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Dan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sesiapa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yang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diberikan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hikmah</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itu</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maka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sesungguhnya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dia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telah</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berikan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kebaikan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yang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banyak</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Dan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tiadalah</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yang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dapat</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mengambil</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pengajaran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dan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peringatan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melainkan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orang yang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menggunakan</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akal</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i="1"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fikirannya</a:t>
            </a:r>
            <a:r>
              <a:rPr lang="en-US" sz="3600" i="1"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endParaRPr lang="en-US" sz="3600" i="1" dirty="0" smtClean="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endParaRPr>
          </a:p>
          <a:p>
            <a:pPr algn="ctr"/>
            <a:r>
              <a:rPr lang="en-US" sz="3600" dirty="0" smtClean="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a:t>
            </a:r>
            <a:r>
              <a:rPr lang="en-US" sz="3600"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Surah al-</a:t>
            </a:r>
            <a:r>
              <a:rPr lang="en-US" sz="3600"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Baqarah</a:t>
            </a:r>
            <a:r>
              <a:rPr lang="en-US" sz="3600"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en-US" sz="3600" dirty="0" err="1">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ayat</a:t>
            </a:r>
            <a:r>
              <a:rPr lang="en-US" sz="3600"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 </a:t>
            </a:r>
            <a:r>
              <a:rPr lang="ar-SA" sz="3600"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269</a:t>
            </a:r>
            <a:r>
              <a:rPr lang="en-US" sz="3600"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rPr>
              <a:t>)</a:t>
            </a:r>
            <a:endParaRPr lang="en-US" sz="3600" dirty="0">
              <a:ln w="18415" cmpd="sng">
                <a:solidFill>
                  <a:schemeClr val="tx1"/>
                </a:solidFill>
                <a:prstDash val="solid"/>
              </a:ln>
              <a:solidFill>
                <a:srgbClr val="0000CC"/>
              </a:solidFill>
              <a:effectLst>
                <a:outerShdw blurRad="63500" dir="3600000" algn="tl" rotWithShape="0">
                  <a:srgbClr val="000000">
                    <a:alpha val="70000"/>
                  </a:srgbClr>
                </a:outerShdw>
              </a:effectLst>
              <a:latin typeface="Monotype Corsiva" pitchFamily="66" charset="0"/>
            </a:endParaRPr>
          </a:p>
        </p:txBody>
      </p:sp>
    </p:spTree>
    <p:extLst>
      <p:ext uri="{BB962C8B-B14F-4D97-AF65-F5344CB8AC3E}">
        <p14:creationId xmlns:p14="http://schemas.microsoft.com/office/powerpoint/2010/main" val="2076957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1371600"/>
            <a:ext cx="8001000" cy="3416320"/>
          </a:xfrm>
          <a:prstGeom prst="rect">
            <a:avLst/>
          </a:prstGeom>
        </p:spPr>
        <p:txBody>
          <a:bodyPr wrap="square">
            <a:spAutoFit/>
          </a:bodyPr>
          <a:lstStyle/>
          <a:p>
            <a:pPr algn="ctr" rtl="1"/>
            <a:r>
              <a:rPr lang="ar-EG" sz="5400" dirty="0">
                <a:ln>
                  <a:solidFill>
                    <a:schemeClr val="tx1"/>
                  </a:solidFill>
                </a:ln>
                <a:solidFill>
                  <a:srgbClr val="003300"/>
                </a:solidFill>
                <a:cs typeface="Traditional Arabic" pitchFamily="2" charset="-78"/>
              </a:rPr>
              <a:t>قَالَ اللهُ تَعَالَى</a:t>
            </a:r>
            <a:r>
              <a:rPr lang="ms-MY" sz="5400" dirty="0">
                <a:ln>
                  <a:solidFill>
                    <a:schemeClr val="tx1"/>
                  </a:solidFill>
                </a:ln>
                <a:solidFill>
                  <a:srgbClr val="003300"/>
                </a:solidFill>
                <a:cs typeface="Traditional Arabic" pitchFamily="2" charset="-78"/>
              </a:rPr>
              <a:t> </a:t>
            </a:r>
            <a:r>
              <a:rPr lang="ms-MY" sz="5400" dirty="0">
                <a:ln>
                  <a:solidFill>
                    <a:schemeClr val="tx1"/>
                  </a:solidFill>
                </a:ln>
                <a:solidFill>
                  <a:srgbClr val="003300"/>
                </a:solidFill>
              </a:rPr>
              <a:t>:</a:t>
            </a:r>
            <a:endParaRPr lang="en-US" sz="5400" dirty="0">
              <a:ln>
                <a:solidFill>
                  <a:schemeClr val="tx1"/>
                </a:solidFill>
              </a:ln>
              <a:solidFill>
                <a:srgbClr val="003300"/>
              </a:solidFill>
            </a:endParaRPr>
          </a:p>
          <a:p>
            <a:pPr algn="ctr" rtl="1"/>
            <a:r>
              <a:rPr lang="ar-SA" sz="5400" dirty="0" smtClean="0">
                <a:ln>
                  <a:solidFill>
                    <a:schemeClr val="tx1"/>
                  </a:solidFill>
                </a:ln>
                <a:solidFill>
                  <a:srgbClr val="003300"/>
                </a:solidFill>
                <a:latin typeface="QCF_P063" pitchFamily="2" charset="2"/>
                <a:cs typeface="QCF_P063" pitchFamily="2" charset="2"/>
              </a:rPr>
              <a:t>ﮖ </a:t>
            </a:r>
            <a:r>
              <a:rPr lang="ar-SA" sz="5400" dirty="0">
                <a:ln>
                  <a:solidFill>
                    <a:schemeClr val="tx1"/>
                  </a:solidFill>
                </a:ln>
                <a:solidFill>
                  <a:srgbClr val="003300"/>
                </a:solidFill>
                <a:latin typeface="QCF_P063" pitchFamily="2" charset="2"/>
                <a:cs typeface="QCF_P063" pitchFamily="2" charset="2"/>
              </a:rPr>
              <a:t>ﮗ ﮘ ﮙ ﮚ ﮛ ﮜ ﮝ ﮞ ﮟ ﮠ ﮡ ﮢ ﮣ ﮤ </a:t>
            </a:r>
            <a:r>
              <a:rPr lang="ar-SA" sz="5400" dirty="0" smtClean="0">
                <a:ln>
                  <a:solidFill>
                    <a:schemeClr val="tx1"/>
                  </a:solidFill>
                </a:ln>
                <a:solidFill>
                  <a:srgbClr val="003300"/>
                </a:solidFill>
                <a:latin typeface="QCF_P063" pitchFamily="2" charset="2"/>
                <a:cs typeface="QCF_P063" pitchFamily="2" charset="2"/>
              </a:rPr>
              <a:t>ﮥ</a:t>
            </a:r>
            <a:endParaRPr lang="en-US" sz="5400" dirty="0">
              <a:ln>
                <a:solidFill>
                  <a:schemeClr val="tx1"/>
                </a:solidFill>
              </a:ln>
              <a:solidFill>
                <a:srgbClr val="003300"/>
              </a:solidFill>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31</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chemeClr val="tx1"/>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chemeClr val="tx1"/>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chemeClr val="tx1"/>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chemeClr val="tx1"/>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chemeClr val="tx1"/>
                </a:solidFill>
              </a:ln>
              <a:solidFill>
                <a:srgbClr val="808000"/>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chemeClr val="tx1"/>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chemeClr val="tx1"/>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chemeClr val="tx1"/>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chemeClr val="tx1"/>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chemeClr val="tx1"/>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chemeClr val="tx1"/>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chemeClr val="tx1"/>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chemeClr val="tx1"/>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346922484"/>
              </p:ext>
            </p:extLst>
          </p:nvPr>
        </p:nvGraphicFramePr>
        <p:xfrm>
          <a:off x="685800" y="1084739"/>
          <a:ext cx="8077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1499" y="914400"/>
            <a:ext cx="8001001" cy="1938992"/>
          </a:xfrm>
          <a:prstGeom prst="rect">
            <a:avLst/>
          </a:prstGeom>
        </p:spPr>
        <p:txBody>
          <a:bodyPr wrap="square">
            <a:spAutoFit/>
          </a:bodyPr>
          <a:lstStyle/>
          <a:p>
            <a:pPr algn="ctr" rtl="1"/>
            <a:r>
              <a:rPr lang="ar-SA" sz="60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60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838200" y="3276600"/>
            <a:ext cx="7391400" cy="2086725"/>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36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36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8784F8-D9B1-479F-A9B4-848AA317FB34}" type="slidenum">
              <a:rPr lang="en-MY" smtClean="0"/>
              <a:pPr/>
              <a:t>44</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chemeClr val="tx1"/>
                  </a:solidFill>
                </a:ln>
                <a:solidFill>
                  <a:srgbClr val="FFFF00"/>
                </a:solidFill>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chemeClr val="tx1"/>
                  </a:solidFill>
                </a:ln>
                <a:solidFill>
                  <a:srgbClr val="FFFF00"/>
                </a:solidFill>
                <a:effectLst/>
                <a:latin typeface="QCF_P277" pitchFamily="2" charset="2"/>
                <a:ea typeface="Times New Roman" pitchFamily="18" charset="0"/>
                <a:cs typeface="QCF_P277" pitchFamily="2" charset="2"/>
              </a:rPr>
              <a:t> </a:t>
            </a:r>
            <a:endParaRPr lang="en-US" sz="3600" dirty="0">
              <a:ln>
                <a:solidFill>
                  <a:schemeClr val="tx1"/>
                </a:solidFill>
              </a:ln>
              <a:solidFill>
                <a:srgbClr val="FFFF00"/>
              </a:solidFill>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chemeClr val="tx1"/>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tx1"/>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Tajuk</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r>
              <a:rPr lang="en-US" sz="6600" b="1"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Khutbah</a:t>
            </a:r>
            <a:r>
              <a:rPr lang="en-US" sz="6600" b="1"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rPr>
              <a:t> :</a:t>
            </a:r>
            <a:endParaRPr lang="en-MY" sz="66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istral" pitchFamily="66" charset="0"/>
              <a:cs typeface="Arial" panose="020B0604020202020204" pitchFamily="34" charset="0"/>
            </a:endParaRPr>
          </a:p>
        </p:txBody>
      </p:sp>
      <p:sp>
        <p:nvSpPr>
          <p:cNvPr id="5" name="Rectangle 4"/>
          <p:cNvSpPr/>
          <p:nvPr/>
        </p:nvSpPr>
        <p:spPr>
          <a:xfrm>
            <a:off x="715370" y="1894427"/>
            <a:ext cx="7772400" cy="1200329"/>
          </a:xfrm>
          <a:prstGeom prst="rect">
            <a:avLst/>
          </a:prstGeom>
        </p:spPr>
        <p:txBody>
          <a:bodyPr wrap="square">
            <a:spAutoFit/>
          </a:bodyPr>
          <a:lstStyle/>
          <a:p>
            <a:pPr algn="ctr"/>
            <a:r>
              <a:rPr lang="ms-MY" sz="7200" dirty="0" smtClean="0">
                <a:ln>
                  <a:solidFill>
                    <a:schemeClr val="tx1"/>
                  </a:solidFill>
                </a:ln>
                <a:solidFill>
                  <a:srgbClr val="00B050"/>
                </a:solidFill>
                <a:latin typeface="Stencil" pitchFamily="82" charset="0"/>
              </a:rPr>
              <a:t>Ulama Umara: </a:t>
            </a:r>
          </a:p>
        </p:txBody>
      </p:sp>
      <p:sp>
        <p:nvSpPr>
          <p:cNvPr id="6" name="Rectangle 5"/>
          <p:cNvSpPr/>
          <p:nvPr/>
        </p:nvSpPr>
        <p:spPr>
          <a:xfrm>
            <a:off x="850159" y="2819400"/>
            <a:ext cx="7502823" cy="230832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ms-MY" sz="7200" b="1" cap="none" spc="0" dirty="0" smtClean="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rPr>
              <a:t>Peneraju </a:t>
            </a:r>
            <a:r>
              <a:rPr lang="ms-MY" sz="7200" b="1" cap="none" spc="0" dirty="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rPr>
              <a:t>Pembangunan </a:t>
            </a:r>
            <a:endParaRPr lang="ms-MY" sz="7200" b="1" cap="none" spc="0" dirty="0" smtClean="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endParaRPr>
          </a:p>
          <a:p>
            <a:pPr algn="ctr"/>
            <a:r>
              <a:rPr lang="ms-MY" sz="7200" b="1" cap="none" spc="0" dirty="0" smtClean="0">
                <a:ln w="11430">
                  <a:solidFill>
                    <a:srgbClr val="000000"/>
                  </a:solidFill>
                </a:ln>
                <a:solidFill>
                  <a:srgbClr val="FFFF00"/>
                </a:solidFill>
                <a:effectLst>
                  <a:outerShdw blurRad="80000" dist="40000" dir="5040000" algn="tl">
                    <a:srgbClr val="000000">
                      <a:alpha val="30000"/>
                    </a:srgbClr>
                  </a:outerShdw>
                </a:effectLst>
                <a:latin typeface="Brush Script MT" pitchFamily="66" charset="0"/>
              </a:rPr>
              <a:t>Ummah</a:t>
            </a:r>
            <a:endParaRPr lang="en-US" sz="7200" b="1" cap="none" spc="0" dirty="0">
              <a:ln w="11430">
                <a:solidFill>
                  <a:srgbClr val="000000"/>
                </a:solidFill>
              </a:ln>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 9"/>
          <p:cNvGraphicFramePr/>
          <p:nvPr>
            <p:extLst>
              <p:ext uri="{D42A27DB-BD31-4B8C-83A1-F6EECF244321}">
                <p14:modId xmlns:p14="http://schemas.microsoft.com/office/powerpoint/2010/main" val="4197782279"/>
              </p:ext>
            </p:extLst>
          </p:nvPr>
        </p:nvGraphicFramePr>
        <p:xfrm>
          <a:off x="228600" y="304800"/>
          <a:ext cx="86868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7</a:t>
            </a:fld>
            <a:endParaRPr lang="en-MY"/>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975694764"/>
              </p:ext>
            </p:extLst>
          </p:nvPr>
        </p:nvGraphicFramePr>
        <p:xfrm>
          <a:off x="495300" y="533400"/>
          <a:ext cx="8153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575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199" y="468742"/>
            <a:ext cx="8458200" cy="2862322"/>
          </a:xfrm>
          <a:prstGeom prst="rect">
            <a:avLst/>
          </a:prstGeom>
        </p:spPr>
        <p:txBody>
          <a:bodyPr wrap="square">
            <a:spAutoFit/>
          </a:bodyPr>
          <a:lstStyle/>
          <a:p>
            <a:pPr algn="ctr"/>
            <a:endParaRPr lang="en-US" sz="6000" dirty="0">
              <a:ln>
                <a:solidFill>
                  <a:schemeClr val="tx1"/>
                </a:solidFill>
              </a:ln>
              <a:solidFill>
                <a:srgbClr val="FFFF00"/>
              </a:solidFill>
            </a:endParaRPr>
          </a:p>
          <a:p>
            <a:pPr marL="285750" indent="-285750" algn="ctr" rtl="1">
              <a:buFont typeface="QCF_P543" pitchFamily="2" charset="2"/>
              <a:buChar char="ﰈ"/>
            </a:pPr>
            <a:r>
              <a:rPr lang="ar-SA" sz="6000" b="1" dirty="0" smtClean="0">
                <a:ln>
                  <a:solidFill>
                    <a:schemeClr val="tx1"/>
                  </a:solidFill>
                </a:ln>
                <a:solidFill>
                  <a:srgbClr val="FFFF00"/>
                </a:solidFill>
                <a:latin typeface="QCF_P543" pitchFamily="2" charset="2"/>
                <a:cs typeface="QCF_P543" pitchFamily="2" charset="2"/>
              </a:rPr>
              <a:t>ﰉ </a:t>
            </a:r>
            <a:r>
              <a:rPr lang="ar-SA" sz="6000" b="1" dirty="0">
                <a:ln>
                  <a:solidFill>
                    <a:schemeClr val="tx1"/>
                  </a:solidFill>
                </a:ln>
                <a:solidFill>
                  <a:srgbClr val="FFFF00"/>
                </a:solidFill>
                <a:latin typeface="QCF_P543" pitchFamily="2" charset="2"/>
                <a:cs typeface="QCF_P543" pitchFamily="2" charset="2"/>
              </a:rPr>
              <a:t>ﰊ ﰋ ﰌ ﰍ ﰎ ﰏ ﰐ ﰑ ﰒ ﰓ ﰔ ﰕ </a:t>
            </a:r>
            <a:r>
              <a:rPr lang="ar-SA" sz="6000" b="1" dirty="0" smtClean="0">
                <a:ln>
                  <a:solidFill>
                    <a:schemeClr val="tx1"/>
                  </a:solidFill>
                </a:ln>
                <a:solidFill>
                  <a:srgbClr val="FFFF00"/>
                </a:solidFill>
                <a:latin typeface="QCF_P543" pitchFamily="2" charset="2"/>
                <a:cs typeface="QCF_P543" pitchFamily="2" charset="2"/>
              </a:rPr>
              <a:t>ﰖ</a:t>
            </a:r>
            <a:endParaRPr lang="en-US" sz="6000" b="1" dirty="0" smtClean="0">
              <a:ln>
                <a:solidFill>
                  <a:schemeClr val="tx1"/>
                </a:solidFill>
              </a:ln>
              <a:solidFill>
                <a:srgbClr val="FFFF00"/>
              </a:solidFill>
              <a:latin typeface="QCF_P543" pitchFamily="2" charset="2"/>
              <a:cs typeface="QCF_P543" pitchFamily="2" charset="2"/>
            </a:endParaRPr>
          </a:p>
        </p:txBody>
      </p:sp>
      <p:sp>
        <p:nvSpPr>
          <p:cNvPr id="4" name="Rectangle 3"/>
          <p:cNvSpPr/>
          <p:nvPr/>
        </p:nvSpPr>
        <p:spPr>
          <a:xfrm>
            <a:off x="304800" y="3485039"/>
            <a:ext cx="8534399" cy="2554545"/>
          </a:xfrm>
          <a:prstGeom prst="rect">
            <a:avLst/>
          </a:prstGeom>
        </p:spPr>
        <p:txBody>
          <a:bodyPr wrap="square">
            <a:spAutoFit/>
          </a:bodyPr>
          <a:lstStyle/>
          <a:p>
            <a:pPr algn="ctr"/>
            <a:r>
              <a:rPr lang="en-US" sz="3200" b="1" dirty="0" err="1">
                <a:ln>
                  <a:solidFill>
                    <a:schemeClr val="tx1"/>
                  </a:solidFill>
                </a:ln>
                <a:solidFill>
                  <a:srgbClr val="FF0000"/>
                </a:solidFill>
                <a:latin typeface="Monotype Corsiva" pitchFamily="66" charset="0"/>
              </a:rPr>
              <a:t>Maksudnya</a:t>
            </a:r>
            <a:r>
              <a:rPr lang="en-US" sz="3200" b="1" dirty="0" smtClean="0">
                <a:ln>
                  <a:solidFill>
                    <a:schemeClr val="tx1"/>
                  </a:solidFill>
                </a:ln>
                <a:solidFill>
                  <a:srgbClr val="FF0000"/>
                </a:solidFill>
                <a:latin typeface="Monotype Corsiva" pitchFamily="66" charset="0"/>
              </a:rPr>
              <a:t>:</a:t>
            </a:r>
          </a:p>
          <a:p>
            <a:pPr algn="ctr"/>
            <a:r>
              <a:rPr lang="en-US" sz="3200" b="1" dirty="0" smtClean="0">
                <a:ln>
                  <a:solidFill>
                    <a:schemeClr val="tx1"/>
                  </a:solidFill>
                </a:ln>
                <a:solidFill>
                  <a:srgbClr val="FF0000"/>
                </a:solidFill>
                <a:latin typeface="Monotype Corsiva" pitchFamily="66" charset="0"/>
              </a:rPr>
              <a:t> </a:t>
            </a:r>
            <a:r>
              <a:rPr lang="en-US" sz="3200" b="1" i="1" dirty="0">
                <a:ln>
                  <a:solidFill>
                    <a:schemeClr val="tx1"/>
                  </a:solidFill>
                </a:ln>
                <a:solidFill>
                  <a:srgbClr val="FF0000"/>
                </a:solidFill>
                <a:latin typeface="Monotype Corsiva" pitchFamily="66" charset="0"/>
              </a:rPr>
              <a:t>“…Allah </a:t>
            </a:r>
            <a:r>
              <a:rPr lang="en-US" sz="3200" b="1" i="1" dirty="0" err="1">
                <a:ln>
                  <a:solidFill>
                    <a:schemeClr val="tx1"/>
                  </a:solidFill>
                </a:ln>
                <a:solidFill>
                  <a:srgbClr val="FF0000"/>
                </a:solidFill>
                <a:latin typeface="Monotype Corsiva" pitchFamily="66" charset="0"/>
              </a:rPr>
              <a:t>meninggikan</a:t>
            </a:r>
            <a:r>
              <a:rPr lang="en-US" sz="3200" b="1" i="1" dirty="0">
                <a:ln>
                  <a:solidFill>
                    <a:schemeClr val="tx1"/>
                  </a:solidFill>
                </a:ln>
                <a:solidFill>
                  <a:srgbClr val="FF0000"/>
                </a:solidFill>
                <a:latin typeface="Monotype Corsiva" pitchFamily="66" charset="0"/>
              </a:rPr>
              <a:t> orang yang </a:t>
            </a:r>
            <a:r>
              <a:rPr lang="en-US" sz="3200" b="1" i="1" dirty="0" err="1">
                <a:ln>
                  <a:solidFill>
                    <a:schemeClr val="tx1"/>
                  </a:solidFill>
                </a:ln>
                <a:solidFill>
                  <a:srgbClr val="FF0000"/>
                </a:solidFill>
                <a:latin typeface="Monotype Corsiva" pitchFamily="66" charset="0"/>
              </a:rPr>
              <a:t>beriman</a:t>
            </a:r>
            <a:r>
              <a:rPr lang="en-US" sz="3200" b="1" i="1" dirty="0">
                <a:ln>
                  <a:solidFill>
                    <a:schemeClr val="tx1"/>
                  </a:solidFill>
                </a:ln>
                <a:solidFill>
                  <a:srgbClr val="FF0000"/>
                </a:solidFill>
                <a:latin typeface="Monotype Corsiva" pitchFamily="66" charset="0"/>
              </a:rPr>
              <a:t> di </a:t>
            </a:r>
            <a:r>
              <a:rPr lang="en-US" sz="3200" b="1" i="1" dirty="0" err="1">
                <a:ln>
                  <a:solidFill>
                    <a:schemeClr val="tx1"/>
                  </a:solidFill>
                </a:ln>
                <a:solidFill>
                  <a:srgbClr val="FF0000"/>
                </a:solidFill>
                <a:latin typeface="Monotype Corsiva" pitchFamily="66" charset="0"/>
              </a:rPr>
              <a:t>antara</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kamu</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dan</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juga</a:t>
            </a:r>
            <a:r>
              <a:rPr lang="en-US" sz="3200" b="1" i="1" dirty="0">
                <a:ln>
                  <a:solidFill>
                    <a:schemeClr val="tx1"/>
                  </a:solidFill>
                </a:ln>
                <a:solidFill>
                  <a:srgbClr val="FF0000"/>
                </a:solidFill>
                <a:latin typeface="Monotype Corsiva" pitchFamily="66" charset="0"/>
              </a:rPr>
              <a:t> orang yang </a:t>
            </a:r>
            <a:r>
              <a:rPr lang="en-US" sz="3200" b="1" i="1" dirty="0" err="1">
                <a:ln>
                  <a:solidFill>
                    <a:schemeClr val="tx1"/>
                  </a:solidFill>
                </a:ln>
                <a:solidFill>
                  <a:srgbClr val="FF0000"/>
                </a:solidFill>
                <a:latin typeface="Monotype Corsiva" pitchFamily="66" charset="0"/>
              </a:rPr>
              <a:t>diberi</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ilmu</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pengetahuan</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akan</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darjat</a:t>
            </a:r>
            <a:r>
              <a:rPr lang="en-US" sz="3200" b="1" i="1" dirty="0">
                <a:ln>
                  <a:solidFill>
                    <a:schemeClr val="tx1"/>
                  </a:solidFill>
                </a:ln>
                <a:solidFill>
                  <a:srgbClr val="FF0000"/>
                </a:solidFill>
                <a:latin typeface="Monotype Corsiva" pitchFamily="66" charset="0"/>
              </a:rPr>
              <a:t>. Dan Allah </a:t>
            </a:r>
            <a:r>
              <a:rPr lang="en-US" sz="3200" b="1" i="1" dirty="0" err="1">
                <a:ln>
                  <a:solidFill>
                    <a:schemeClr val="tx1"/>
                  </a:solidFill>
                </a:ln>
                <a:solidFill>
                  <a:srgbClr val="FF0000"/>
                </a:solidFill>
                <a:latin typeface="Monotype Corsiva" pitchFamily="66" charset="0"/>
              </a:rPr>
              <a:t>Maha</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Mengetahui</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tentang</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apa</a:t>
            </a:r>
            <a:r>
              <a:rPr lang="en-US" sz="3200" b="1" i="1" dirty="0">
                <a:ln>
                  <a:solidFill>
                    <a:schemeClr val="tx1"/>
                  </a:solidFill>
                </a:ln>
                <a:solidFill>
                  <a:srgbClr val="FF0000"/>
                </a:solidFill>
                <a:latin typeface="Monotype Corsiva" pitchFamily="66" charset="0"/>
              </a:rPr>
              <a:t> yang </a:t>
            </a:r>
            <a:r>
              <a:rPr lang="en-US" sz="3200" b="1" i="1" dirty="0" err="1">
                <a:ln>
                  <a:solidFill>
                    <a:schemeClr val="tx1"/>
                  </a:solidFill>
                </a:ln>
                <a:solidFill>
                  <a:srgbClr val="FF0000"/>
                </a:solidFill>
                <a:latin typeface="Monotype Corsiva" pitchFamily="66" charset="0"/>
              </a:rPr>
              <a:t>kamu</a:t>
            </a:r>
            <a:r>
              <a:rPr lang="en-US" sz="3200" b="1" i="1" dirty="0">
                <a:ln>
                  <a:solidFill>
                    <a:schemeClr val="tx1"/>
                  </a:solidFill>
                </a:ln>
                <a:solidFill>
                  <a:srgbClr val="FF0000"/>
                </a:solidFill>
                <a:latin typeface="Monotype Corsiva" pitchFamily="66" charset="0"/>
              </a:rPr>
              <a:t> </a:t>
            </a:r>
            <a:r>
              <a:rPr lang="en-US" sz="3200" b="1" i="1" dirty="0" err="1">
                <a:ln>
                  <a:solidFill>
                    <a:schemeClr val="tx1"/>
                  </a:solidFill>
                </a:ln>
                <a:solidFill>
                  <a:srgbClr val="FF0000"/>
                </a:solidFill>
                <a:latin typeface="Monotype Corsiva" pitchFamily="66" charset="0"/>
              </a:rPr>
              <a:t>lakukan</a:t>
            </a:r>
            <a:r>
              <a:rPr lang="en-US" sz="3200" b="1" i="1" dirty="0" smtClean="0">
                <a:ln>
                  <a:solidFill>
                    <a:schemeClr val="tx1"/>
                  </a:solidFill>
                </a:ln>
                <a:solidFill>
                  <a:srgbClr val="FF0000"/>
                </a:solidFill>
                <a:latin typeface="Monotype Corsiva" pitchFamily="66" charset="0"/>
              </a:rPr>
              <a:t>.”</a:t>
            </a:r>
            <a:endParaRPr lang="en-US" sz="3200" b="1" dirty="0">
              <a:ln>
                <a:solidFill>
                  <a:schemeClr val="tx1"/>
                </a:solidFill>
              </a:ln>
              <a:solidFill>
                <a:srgbClr val="FF0000"/>
              </a:solidFill>
              <a:latin typeface="Monotype Corsiva" pitchFamily="66" charset="0"/>
            </a:endParaRPr>
          </a:p>
        </p:txBody>
      </p:sp>
      <p:sp>
        <p:nvSpPr>
          <p:cNvPr id="5" name="Rectangle 4"/>
          <p:cNvSpPr/>
          <p:nvPr/>
        </p:nvSpPr>
        <p:spPr>
          <a:xfrm>
            <a:off x="30707" y="145577"/>
            <a:ext cx="5291833" cy="646331"/>
          </a:xfrm>
          <a:prstGeom prst="rect">
            <a:avLst/>
          </a:prstGeom>
        </p:spPr>
        <p:txBody>
          <a:bodyPr wrap="none">
            <a:spAutoFit/>
          </a:bodyPr>
          <a:lstStyle/>
          <a:p>
            <a:pPr algn="ctr"/>
            <a:r>
              <a:rPr lang="ms-MY" sz="3600" dirty="0">
                <a:latin typeface="Bernard MT Condensed" pitchFamily="18" charset="0"/>
              </a:rPr>
              <a:t>surah </a:t>
            </a:r>
            <a:r>
              <a:rPr lang="en-US" sz="3600" dirty="0">
                <a:latin typeface="Bernard MT Condensed" pitchFamily="18" charset="0"/>
              </a:rPr>
              <a:t>al-</a:t>
            </a:r>
            <a:r>
              <a:rPr lang="en-US" sz="3600" dirty="0" err="1">
                <a:latin typeface="Bernard MT Condensed" pitchFamily="18" charset="0"/>
              </a:rPr>
              <a:t>Mujaadalah</a:t>
            </a:r>
            <a:r>
              <a:rPr lang="en-US" sz="3600" dirty="0">
                <a:latin typeface="Bernard MT Condensed" pitchFamily="18" charset="0"/>
              </a:rPr>
              <a:t> </a:t>
            </a:r>
            <a:r>
              <a:rPr lang="en-US" sz="3600" dirty="0" err="1">
                <a:latin typeface="Bernard MT Condensed" pitchFamily="18" charset="0"/>
              </a:rPr>
              <a:t>ayat</a:t>
            </a:r>
            <a:r>
              <a:rPr lang="en-US" sz="3600" dirty="0">
                <a:latin typeface="Bernard MT Condensed" pitchFamily="18" charset="0"/>
              </a:rPr>
              <a:t> 11:</a:t>
            </a:r>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
            <a:ext cx="9144000" cy="69587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2407821"/>
            <a:ext cx="8153400" cy="2123658"/>
          </a:xfrm>
          <a:prstGeom prst="rect">
            <a:avLst/>
          </a:prstGeom>
        </p:spPr>
        <p:txBody>
          <a:bodyPr wrap="square">
            <a:spAutoFit/>
          </a:bodyPr>
          <a:lstStyle/>
          <a:p>
            <a:pPr algn="ctr"/>
            <a:r>
              <a:rPr lang="ms-MY" sz="4400" dirty="0">
                <a:ln>
                  <a:solidFill>
                    <a:schemeClr val="tx1"/>
                  </a:solidFill>
                </a:ln>
                <a:solidFill>
                  <a:srgbClr val="0070C0"/>
                </a:solidFill>
                <a:latin typeface="Forte" pitchFamily="66" charset="0"/>
              </a:rPr>
              <a:t>Para </a:t>
            </a:r>
            <a:r>
              <a:rPr lang="ms-MY" sz="4400" dirty="0">
                <a:ln>
                  <a:solidFill>
                    <a:schemeClr val="tx1"/>
                  </a:solidFill>
                </a:ln>
                <a:solidFill>
                  <a:srgbClr val="00B050"/>
                </a:solidFill>
                <a:latin typeface="Forte" pitchFamily="66" charset="0"/>
              </a:rPr>
              <a:t>ulama</a:t>
            </a:r>
            <a:r>
              <a:rPr lang="ms-MY" sz="4400" dirty="0">
                <a:ln>
                  <a:solidFill>
                    <a:schemeClr val="tx1"/>
                  </a:solidFill>
                </a:ln>
                <a:solidFill>
                  <a:srgbClr val="0070C0"/>
                </a:solidFill>
                <a:latin typeface="Forte" pitchFamily="66" charset="0"/>
              </a:rPr>
              <a:t> juga </a:t>
            </a:r>
            <a:r>
              <a:rPr lang="ms-MY" sz="4400" dirty="0">
                <a:ln>
                  <a:solidFill>
                    <a:schemeClr val="tx1"/>
                  </a:solidFill>
                </a:ln>
                <a:solidFill>
                  <a:srgbClr val="FF66FF"/>
                </a:solidFill>
                <a:latin typeface="Forte" pitchFamily="66" charset="0"/>
              </a:rPr>
              <a:t>ialah mereka yang paling takut dengan Allah SWT. </a:t>
            </a:r>
          </a:p>
        </p:txBody>
      </p:sp>
    </p:spTree>
    <p:extLst>
      <p:ext uri="{BB962C8B-B14F-4D97-AF65-F5344CB8AC3E}">
        <p14:creationId xmlns:p14="http://schemas.microsoft.com/office/powerpoint/2010/main" val="29679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7201</TotalTime>
  <Words>1982</Words>
  <Application>Microsoft Office PowerPoint</Application>
  <PresentationFormat>On-screen Show (4:3)</PresentationFormat>
  <Paragraphs>151</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721</cp:revision>
  <dcterms:created xsi:type="dcterms:W3CDTF">2014-12-10T01:16:34Z</dcterms:created>
  <dcterms:modified xsi:type="dcterms:W3CDTF">2017-08-03T10:45:53Z</dcterms:modified>
</cp:coreProperties>
</file>