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96" r:id="rId1"/>
  </p:sldMasterIdLst>
  <p:notesMasterIdLst>
    <p:notesMasterId r:id="rId41"/>
  </p:notesMasterIdLst>
  <p:handoutMasterIdLst>
    <p:handoutMasterId r:id="rId42"/>
  </p:handoutMasterIdLst>
  <p:sldIdLst>
    <p:sldId id="256" r:id="rId2"/>
    <p:sldId id="342" r:id="rId3"/>
    <p:sldId id="259" r:id="rId4"/>
    <p:sldId id="260" r:id="rId5"/>
    <p:sldId id="261" r:id="rId6"/>
    <p:sldId id="319" r:id="rId7"/>
    <p:sldId id="263" r:id="rId8"/>
    <p:sldId id="343" r:id="rId9"/>
    <p:sldId id="364" r:id="rId10"/>
    <p:sldId id="361" r:id="rId11"/>
    <p:sldId id="344" r:id="rId12"/>
    <p:sldId id="368" r:id="rId13"/>
    <p:sldId id="365" r:id="rId14"/>
    <p:sldId id="360" r:id="rId15"/>
    <p:sldId id="369" r:id="rId16"/>
    <p:sldId id="370" r:id="rId17"/>
    <p:sldId id="371" r:id="rId18"/>
    <p:sldId id="372" r:id="rId19"/>
    <p:sldId id="373" r:id="rId20"/>
    <p:sldId id="350" r:id="rId21"/>
    <p:sldId id="333" r:id="rId22"/>
    <p:sldId id="347" r:id="rId23"/>
    <p:sldId id="348" r:id="rId24"/>
    <p:sldId id="276" r:id="rId25"/>
    <p:sldId id="278" r:id="rId26"/>
    <p:sldId id="279" r:id="rId27"/>
    <p:sldId id="299" r:id="rId28"/>
    <p:sldId id="281" r:id="rId29"/>
    <p:sldId id="300" r:id="rId30"/>
    <p:sldId id="282" r:id="rId31"/>
    <p:sldId id="283" r:id="rId32"/>
    <p:sldId id="301" r:id="rId33"/>
    <p:sldId id="284" r:id="rId34"/>
    <p:sldId id="302" r:id="rId35"/>
    <p:sldId id="285" r:id="rId36"/>
    <p:sldId id="303" r:id="rId37"/>
    <p:sldId id="286" r:id="rId38"/>
    <p:sldId id="304" r:id="rId39"/>
    <p:sldId id="287"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FFFFFF"/>
    <a:srgbClr val="FDC3E8"/>
    <a:srgbClr val="006600"/>
    <a:srgbClr val="FC96D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60"/>
  </p:normalViewPr>
  <p:slideViewPr>
    <p:cSldViewPr>
      <p:cViewPr>
        <p:scale>
          <a:sx n="90" d="100"/>
          <a:sy n="90" d="100"/>
        </p:scale>
        <p:origin x="-510" y="-4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0B4929-CA6D-44CF-90A5-12B6BD4E7280}" type="doc">
      <dgm:prSet loTypeId="urn:microsoft.com/office/officeart/2005/8/layout/list1" loCatId="list" qsTypeId="urn:microsoft.com/office/officeart/2005/8/quickstyle/simple2" qsCatId="simple" csTypeId="urn:microsoft.com/office/officeart/2005/8/colors/colorful3" csCatId="colorful" phldr="1"/>
      <dgm:spPr/>
      <dgm:t>
        <a:bodyPr/>
        <a:lstStyle/>
        <a:p>
          <a:endParaRPr lang="en-US"/>
        </a:p>
      </dgm:t>
    </dgm:pt>
    <dgm:pt modelId="{9841F14C-DCC2-48F3-81C6-1B36E3DA9C65}">
      <dgm:prSet phldrT="[Text]" custT="1"/>
      <dgm:spPr>
        <a:solidFill>
          <a:srgbClr val="92D050"/>
        </a:solidFill>
      </dgm:spPr>
      <dgm:t>
        <a:bodyPr/>
        <a:lstStyle/>
        <a:p>
          <a:pPr algn="just"/>
          <a:r>
            <a:rPr lang="en-US" sz="2400" b="0" cap="none" spc="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Hijrah</a:t>
          </a:r>
          <a:r>
            <a:rPr lang="en-US" sz="2400" b="0" cap="none" spc="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adalah</a:t>
          </a:r>
          <a:r>
            <a:rPr lang="en-US" sz="2400" b="0" cap="none" spc="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simbolik</a:t>
          </a:r>
          <a:r>
            <a:rPr lang="en-US" sz="2400" b="0" cap="none" spc="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tersemainya</a:t>
          </a:r>
          <a:r>
            <a:rPr lang="en-US" sz="2400" b="0" cap="none" spc="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semangat</a:t>
          </a:r>
          <a:r>
            <a:rPr lang="en-US" sz="2400" b="0" cap="none" spc="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persaudaraan</a:t>
          </a:r>
          <a:r>
            <a:rPr lang="en-US" sz="2400" b="0" cap="none" spc="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Islam </a:t>
          </a:r>
          <a:r>
            <a:rPr lang="en-US" sz="2400" b="0" i="1" cap="none" spc="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t>
          </a:r>
          <a:r>
            <a:rPr lang="en-US" sz="2400" b="0" i="1" cap="none" spc="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ukhuwah</a:t>
          </a:r>
          <a:r>
            <a:rPr lang="en-US" sz="2400" b="0" i="1" cap="none" spc="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i="1" cap="none" spc="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Islamiah</a:t>
          </a:r>
          <a:r>
            <a:rPr lang="en-US" sz="2400" b="0" i="1" cap="none" spc="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t>
          </a:r>
          <a:r>
            <a:rPr lang="en-US" sz="2400" b="0" cap="none" spc="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yang </a:t>
          </a:r>
          <a:r>
            <a:rPr lang="en-US" sz="2400" b="0" cap="none" spc="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ditanam</a:t>
          </a:r>
          <a:r>
            <a:rPr lang="en-US" sz="2400" b="0" cap="none" spc="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dalam</a:t>
          </a:r>
          <a:r>
            <a:rPr lang="en-US" sz="2400" b="0" cap="none" spc="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diri</a:t>
          </a:r>
          <a:r>
            <a:rPr lang="en-US" sz="2400" b="0" cap="none" spc="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umat</a:t>
          </a:r>
          <a:r>
            <a:rPr lang="en-US" sz="2400" b="0" cap="none" spc="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Islam </a:t>
          </a:r>
          <a:r>
            <a:rPr lang="en-US" sz="2400" b="0" cap="none" spc="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sehingga</a:t>
          </a:r>
          <a:r>
            <a:rPr lang="en-US" sz="2400" b="0" cap="none" spc="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dapat</a:t>
          </a:r>
          <a:r>
            <a:rPr lang="en-US" sz="2400" b="0" cap="none" spc="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menyelesaikan</a:t>
          </a:r>
          <a:r>
            <a:rPr lang="en-US" sz="2400" b="0" cap="none" spc="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sebarang</a:t>
          </a:r>
          <a:r>
            <a:rPr lang="en-US" sz="2400" b="0" cap="none" spc="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perbalahan</a:t>
          </a:r>
          <a:r>
            <a:rPr lang="en-US" sz="2400" b="0" cap="none" spc="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sesama</a:t>
          </a:r>
          <a:r>
            <a:rPr lang="en-US" sz="2400" b="0" cap="none" spc="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sendiri</a:t>
          </a:r>
          <a:r>
            <a:rPr lang="en-US" sz="2400" b="0" cap="none" spc="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t>
          </a:r>
          <a:endParaRPr lang="en-US" sz="2400" b="0" cap="none" spc="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mn-lt"/>
          </a:endParaRPr>
        </a:p>
      </dgm:t>
    </dgm:pt>
    <dgm:pt modelId="{386C799A-4B63-4795-9D4E-22730324585B}" type="parTrans" cxnId="{0E86B553-5004-4D96-B4FC-4CB5D932865A}">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4708B028-DA77-4927-8E66-3455AE23AC4C}" type="sibTrans" cxnId="{0E86B553-5004-4D96-B4FC-4CB5D932865A}">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6C94124A-AF01-4443-B214-2B6E105C6595}" type="pres">
      <dgm:prSet presAssocID="{300B4929-CA6D-44CF-90A5-12B6BD4E7280}" presName="linear" presStyleCnt="0">
        <dgm:presLayoutVars>
          <dgm:dir/>
          <dgm:animLvl val="lvl"/>
          <dgm:resizeHandles val="exact"/>
        </dgm:presLayoutVars>
      </dgm:prSet>
      <dgm:spPr/>
      <dgm:t>
        <a:bodyPr/>
        <a:lstStyle/>
        <a:p>
          <a:endParaRPr lang="en-US"/>
        </a:p>
      </dgm:t>
    </dgm:pt>
    <dgm:pt modelId="{760116B9-10D1-4380-A733-9E7F1C9A80D8}" type="pres">
      <dgm:prSet presAssocID="{9841F14C-DCC2-48F3-81C6-1B36E3DA9C65}" presName="parentLin" presStyleCnt="0"/>
      <dgm:spPr/>
      <dgm:t>
        <a:bodyPr/>
        <a:lstStyle/>
        <a:p>
          <a:endParaRPr lang="en-US"/>
        </a:p>
      </dgm:t>
    </dgm:pt>
    <dgm:pt modelId="{FFE7CF78-7432-402C-8F82-CA25BD0A1B34}" type="pres">
      <dgm:prSet presAssocID="{9841F14C-DCC2-48F3-81C6-1B36E3DA9C65}" presName="parentLeftMargin" presStyleLbl="node1" presStyleIdx="0" presStyleCnt="1"/>
      <dgm:spPr/>
      <dgm:t>
        <a:bodyPr/>
        <a:lstStyle/>
        <a:p>
          <a:endParaRPr lang="en-US"/>
        </a:p>
      </dgm:t>
    </dgm:pt>
    <dgm:pt modelId="{135287A4-6937-47C0-8F39-C96C4B97CD44}" type="pres">
      <dgm:prSet presAssocID="{9841F14C-DCC2-48F3-81C6-1B36E3DA9C65}" presName="parentText" presStyleLbl="node1" presStyleIdx="0" presStyleCnt="1" custScaleX="133750" custScaleY="136132">
        <dgm:presLayoutVars>
          <dgm:chMax val="0"/>
          <dgm:bulletEnabled val="1"/>
        </dgm:presLayoutVars>
      </dgm:prSet>
      <dgm:spPr/>
      <dgm:t>
        <a:bodyPr/>
        <a:lstStyle/>
        <a:p>
          <a:endParaRPr lang="en-US"/>
        </a:p>
      </dgm:t>
    </dgm:pt>
    <dgm:pt modelId="{EFF7E294-78C3-4D49-A5F6-67D79C98564C}" type="pres">
      <dgm:prSet presAssocID="{9841F14C-DCC2-48F3-81C6-1B36E3DA9C65}" presName="negativeSpace" presStyleCnt="0"/>
      <dgm:spPr/>
      <dgm:t>
        <a:bodyPr/>
        <a:lstStyle/>
        <a:p>
          <a:endParaRPr lang="en-US"/>
        </a:p>
      </dgm:t>
    </dgm:pt>
    <dgm:pt modelId="{1543833A-AE0F-40BA-8C1A-DBBD66281BDE}" type="pres">
      <dgm:prSet presAssocID="{9841F14C-DCC2-48F3-81C6-1B36E3DA9C65}" presName="childText" presStyleLbl="conFgAcc1" presStyleIdx="0" presStyleCnt="1" custLinFactNeighborY="6545">
        <dgm:presLayoutVars>
          <dgm:bulletEnabled val="1"/>
        </dgm:presLayoutVars>
      </dgm:prSet>
      <dgm:spPr>
        <a:solidFill>
          <a:srgbClr val="0000FF">
            <a:alpha val="90000"/>
          </a:srgbClr>
        </a:solidFill>
      </dgm:spPr>
      <dgm:t>
        <a:bodyPr/>
        <a:lstStyle/>
        <a:p>
          <a:endParaRPr lang="en-US"/>
        </a:p>
      </dgm:t>
    </dgm:pt>
  </dgm:ptLst>
  <dgm:cxnLst>
    <dgm:cxn modelId="{785AC99C-CA3D-4EFD-856E-D4CDAD95B785}" type="presOf" srcId="{9841F14C-DCC2-48F3-81C6-1B36E3DA9C65}" destId="{135287A4-6937-47C0-8F39-C96C4B97CD44}" srcOrd="1" destOrd="0" presId="urn:microsoft.com/office/officeart/2005/8/layout/list1"/>
    <dgm:cxn modelId="{0E86B553-5004-4D96-B4FC-4CB5D932865A}" srcId="{300B4929-CA6D-44CF-90A5-12B6BD4E7280}" destId="{9841F14C-DCC2-48F3-81C6-1B36E3DA9C65}" srcOrd="0" destOrd="0" parTransId="{386C799A-4B63-4795-9D4E-22730324585B}" sibTransId="{4708B028-DA77-4927-8E66-3455AE23AC4C}"/>
    <dgm:cxn modelId="{E3942994-A0E5-4E88-A6D0-E69DEC163DB8}" type="presOf" srcId="{300B4929-CA6D-44CF-90A5-12B6BD4E7280}" destId="{6C94124A-AF01-4443-B214-2B6E105C6595}" srcOrd="0" destOrd="0" presId="urn:microsoft.com/office/officeart/2005/8/layout/list1"/>
    <dgm:cxn modelId="{DFB24085-2551-4C06-B180-37959A664C0D}" type="presOf" srcId="{9841F14C-DCC2-48F3-81C6-1B36E3DA9C65}" destId="{FFE7CF78-7432-402C-8F82-CA25BD0A1B34}" srcOrd="0" destOrd="0" presId="urn:microsoft.com/office/officeart/2005/8/layout/list1"/>
    <dgm:cxn modelId="{7C700041-B54C-4DEA-9BD3-B01ADFD3E89D}" type="presParOf" srcId="{6C94124A-AF01-4443-B214-2B6E105C6595}" destId="{760116B9-10D1-4380-A733-9E7F1C9A80D8}" srcOrd="0" destOrd="0" presId="urn:microsoft.com/office/officeart/2005/8/layout/list1"/>
    <dgm:cxn modelId="{C328740E-2515-4FF4-8222-411CF6E53ABE}" type="presParOf" srcId="{760116B9-10D1-4380-A733-9E7F1C9A80D8}" destId="{FFE7CF78-7432-402C-8F82-CA25BD0A1B34}" srcOrd="0" destOrd="0" presId="urn:microsoft.com/office/officeart/2005/8/layout/list1"/>
    <dgm:cxn modelId="{853BE313-4EB4-4C43-B4F0-1554875C03CF}" type="presParOf" srcId="{760116B9-10D1-4380-A733-9E7F1C9A80D8}" destId="{135287A4-6937-47C0-8F39-C96C4B97CD44}" srcOrd="1" destOrd="0" presId="urn:microsoft.com/office/officeart/2005/8/layout/list1"/>
    <dgm:cxn modelId="{342619C4-94A9-4D53-93B9-21706369B122}" type="presParOf" srcId="{6C94124A-AF01-4443-B214-2B6E105C6595}" destId="{EFF7E294-78C3-4D49-A5F6-67D79C98564C}" srcOrd="1" destOrd="0" presId="urn:microsoft.com/office/officeart/2005/8/layout/list1"/>
    <dgm:cxn modelId="{4A2A4BFA-63E3-4B45-8498-9F9E92B8DB3D}" type="presParOf" srcId="{6C94124A-AF01-4443-B214-2B6E105C6595}" destId="{1543833A-AE0F-40BA-8C1A-DBBD66281BDE}" srcOrd="2" destOrd="0" presId="urn:microsoft.com/office/officeart/2005/8/layout/list1"/>
  </dgm:cxnLst>
  <dgm:bg>
    <a:noFill/>
    <a:effectLst>
      <a:glow rad="101600">
        <a:schemeClr val="tx1">
          <a:alpha val="60000"/>
        </a:schemeClr>
      </a:glow>
    </a:effect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0B4929-CA6D-44CF-90A5-12B6BD4E7280}" type="doc">
      <dgm:prSet loTypeId="urn:microsoft.com/office/officeart/2005/8/layout/list1" loCatId="list" qsTypeId="urn:microsoft.com/office/officeart/2005/8/quickstyle/simple4" qsCatId="simple" csTypeId="urn:microsoft.com/office/officeart/2005/8/colors/colorful3" csCatId="colorful" phldr="1"/>
      <dgm:spPr/>
      <dgm:t>
        <a:bodyPr/>
        <a:lstStyle/>
        <a:p>
          <a:endParaRPr lang="en-US"/>
        </a:p>
      </dgm:t>
    </dgm:pt>
    <dgm:pt modelId="{9841F14C-DCC2-48F3-81C6-1B36E3DA9C65}">
      <dgm:prSet phldrT="[Text]" custT="1"/>
      <dgm:spPr>
        <a:solidFill>
          <a:srgbClr val="FFFF00"/>
        </a:solidFill>
      </dgm:spPr>
      <dgm:t>
        <a:bodyPr/>
        <a:lstStyle/>
        <a:p>
          <a:pPr algn="just"/>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Hijrah</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menyuntik</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kejayaan</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hidup</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bersatu</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padu</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dengan</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membentuk</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suatu</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pegangan</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kuat</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sehingga</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dapat</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menyelesaikan</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segala</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masalah</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berpaksikan</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akidah</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Islamiah</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endParaRPr lang="en-US" sz="2400" b="0" cap="none" spc="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endParaRPr>
        </a:p>
      </dgm:t>
    </dgm:pt>
    <dgm:pt modelId="{386C799A-4B63-4795-9D4E-22730324585B}" type="parTrans" cxnId="{0E86B553-5004-4D96-B4FC-4CB5D932865A}">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4708B028-DA77-4927-8E66-3455AE23AC4C}" type="sibTrans" cxnId="{0E86B553-5004-4D96-B4FC-4CB5D932865A}">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6C94124A-AF01-4443-B214-2B6E105C6595}" type="pres">
      <dgm:prSet presAssocID="{300B4929-CA6D-44CF-90A5-12B6BD4E7280}" presName="linear" presStyleCnt="0">
        <dgm:presLayoutVars>
          <dgm:dir/>
          <dgm:animLvl val="lvl"/>
          <dgm:resizeHandles val="exact"/>
        </dgm:presLayoutVars>
      </dgm:prSet>
      <dgm:spPr/>
      <dgm:t>
        <a:bodyPr/>
        <a:lstStyle/>
        <a:p>
          <a:endParaRPr lang="en-US"/>
        </a:p>
      </dgm:t>
    </dgm:pt>
    <dgm:pt modelId="{760116B9-10D1-4380-A733-9E7F1C9A80D8}" type="pres">
      <dgm:prSet presAssocID="{9841F14C-DCC2-48F3-81C6-1B36E3DA9C65}" presName="parentLin" presStyleCnt="0"/>
      <dgm:spPr/>
      <dgm:t>
        <a:bodyPr/>
        <a:lstStyle/>
        <a:p>
          <a:endParaRPr lang="en-US"/>
        </a:p>
      </dgm:t>
    </dgm:pt>
    <dgm:pt modelId="{FFE7CF78-7432-402C-8F82-CA25BD0A1B34}" type="pres">
      <dgm:prSet presAssocID="{9841F14C-DCC2-48F3-81C6-1B36E3DA9C65}" presName="parentLeftMargin" presStyleLbl="node1" presStyleIdx="0" presStyleCnt="1"/>
      <dgm:spPr/>
      <dgm:t>
        <a:bodyPr/>
        <a:lstStyle/>
        <a:p>
          <a:endParaRPr lang="en-US"/>
        </a:p>
      </dgm:t>
    </dgm:pt>
    <dgm:pt modelId="{135287A4-6937-47C0-8F39-C96C4B97CD44}" type="pres">
      <dgm:prSet presAssocID="{9841F14C-DCC2-48F3-81C6-1B36E3DA9C65}" presName="parentText" presStyleLbl="node1" presStyleIdx="0" presStyleCnt="1" custScaleX="133750">
        <dgm:presLayoutVars>
          <dgm:chMax val="0"/>
          <dgm:bulletEnabled val="1"/>
        </dgm:presLayoutVars>
      </dgm:prSet>
      <dgm:spPr/>
      <dgm:t>
        <a:bodyPr/>
        <a:lstStyle/>
        <a:p>
          <a:endParaRPr lang="en-US"/>
        </a:p>
      </dgm:t>
    </dgm:pt>
    <dgm:pt modelId="{EFF7E294-78C3-4D49-A5F6-67D79C98564C}" type="pres">
      <dgm:prSet presAssocID="{9841F14C-DCC2-48F3-81C6-1B36E3DA9C65}" presName="negativeSpace" presStyleCnt="0"/>
      <dgm:spPr/>
      <dgm:t>
        <a:bodyPr/>
        <a:lstStyle/>
        <a:p>
          <a:endParaRPr lang="en-US"/>
        </a:p>
      </dgm:t>
    </dgm:pt>
    <dgm:pt modelId="{1543833A-AE0F-40BA-8C1A-DBBD66281BDE}" type="pres">
      <dgm:prSet presAssocID="{9841F14C-DCC2-48F3-81C6-1B36E3DA9C65}" presName="childText" presStyleLbl="conFgAcc1" presStyleIdx="0" presStyleCnt="1" custLinFactNeighborY="6545">
        <dgm:presLayoutVars>
          <dgm:bulletEnabled val="1"/>
        </dgm:presLayoutVars>
      </dgm:prSet>
      <dgm:spPr>
        <a:solidFill>
          <a:srgbClr val="FF0000">
            <a:alpha val="90000"/>
          </a:srgbClr>
        </a:solidFill>
      </dgm:spPr>
      <dgm:t>
        <a:bodyPr/>
        <a:lstStyle/>
        <a:p>
          <a:endParaRPr lang="en-US"/>
        </a:p>
      </dgm:t>
    </dgm:pt>
  </dgm:ptLst>
  <dgm:cxnLst>
    <dgm:cxn modelId="{0E86B553-5004-4D96-B4FC-4CB5D932865A}" srcId="{300B4929-CA6D-44CF-90A5-12B6BD4E7280}" destId="{9841F14C-DCC2-48F3-81C6-1B36E3DA9C65}" srcOrd="0" destOrd="0" parTransId="{386C799A-4B63-4795-9D4E-22730324585B}" sibTransId="{4708B028-DA77-4927-8E66-3455AE23AC4C}"/>
    <dgm:cxn modelId="{6937BE48-1F14-4B25-9767-43BF73144367}" type="presOf" srcId="{9841F14C-DCC2-48F3-81C6-1B36E3DA9C65}" destId="{135287A4-6937-47C0-8F39-C96C4B97CD44}" srcOrd="1" destOrd="0" presId="urn:microsoft.com/office/officeart/2005/8/layout/list1"/>
    <dgm:cxn modelId="{013546AB-05DB-415A-BC2F-9E63E091ADE6}" type="presOf" srcId="{300B4929-CA6D-44CF-90A5-12B6BD4E7280}" destId="{6C94124A-AF01-4443-B214-2B6E105C6595}" srcOrd="0" destOrd="0" presId="urn:microsoft.com/office/officeart/2005/8/layout/list1"/>
    <dgm:cxn modelId="{7562A0E5-0555-4C04-9D29-338F20FB6494}" type="presOf" srcId="{9841F14C-DCC2-48F3-81C6-1B36E3DA9C65}" destId="{FFE7CF78-7432-402C-8F82-CA25BD0A1B34}" srcOrd="0" destOrd="0" presId="urn:microsoft.com/office/officeart/2005/8/layout/list1"/>
    <dgm:cxn modelId="{98A06251-F886-4733-99F3-32F2A7CBC708}" type="presParOf" srcId="{6C94124A-AF01-4443-B214-2B6E105C6595}" destId="{760116B9-10D1-4380-A733-9E7F1C9A80D8}" srcOrd="0" destOrd="0" presId="urn:microsoft.com/office/officeart/2005/8/layout/list1"/>
    <dgm:cxn modelId="{8E5D960E-B2EC-45E4-B681-7EEA66D21754}" type="presParOf" srcId="{760116B9-10D1-4380-A733-9E7F1C9A80D8}" destId="{FFE7CF78-7432-402C-8F82-CA25BD0A1B34}" srcOrd="0" destOrd="0" presId="urn:microsoft.com/office/officeart/2005/8/layout/list1"/>
    <dgm:cxn modelId="{C60CA875-3087-4206-9388-FBBE19DC8DB8}" type="presParOf" srcId="{760116B9-10D1-4380-A733-9E7F1C9A80D8}" destId="{135287A4-6937-47C0-8F39-C96C4B97CD44}" srcOrd="1" destOrd="0" presId="urn:microsoft.com/office/officeart/2005/8/layout/list1"/>
    <dgm:cxn modelId="{BC263DF9-D2ED-4B4D-A481-8B28197F04F1}" type="presParOf" srcId="{6C94124A-AF01-4443-B214-2B6E105C6595}" destId="{EFF7E294-78C3-4D49-A5F6-67D79C98564C}" srcOrd="1" destOrd="0" presId="urn:microsoft.com/office/officeart/2005/8/layout/list1"/>
    <dgm:cxn modelId="{6ED7736E-9FAD-4ED5-82CA-FF5E050CADE2}" type="presParOf" srcId="{6C94124A-AF01-4443-B214-2B6E105C6595}" destId="{1543833A-AE0F-40BA-8C1A-DBBD66281BDE}" srcOrd="2" destOrd="0" presId="urn:microsoft.com/office/officeart/2005/8/layout/list1"/>
  </dgm:cxnLst>
  <dgm:bg>
    <a:noFill/>
    <a:effectLst>
      <a:glow rad="101600">
        <a:schemeClr val="tx1">
          <a:alpha val="60000"/>
        </a:schemeClr>
      </a:glow>
    </a:effect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0B4929-CA6D-44CF-90A5-12B6BD4E7280}" type="doc">
      <dgm:prSet loTypeId="urn:microsoft.com/office/officeart/2005/8/layout/list1" loCatId="list" qsTypeId="urn:microsoft.com/office/officeart/2005/8/quickstyle/3d2" qsCatId="3D" csTypeId="urn:microsoft.com/office/officeart/2005/8/colors/colorful3" csCatId="colorful" phldr="1"/>
      <dgm:spPr/>
      <dgm:t>
        <a:bodyPr/>
        <a:lstStyle/>
        <a:p>
          <a:endParaRPr lang="en-US"/>
        </a:p>
      </dgm:t>
    </dgm:pt>
    <dgm:pt modelId="{9841F14C-DCC2-48F3-81C6-1B36E3DA9C65}">
      <dgm:prSet phldrT="[Text]" custT="1"/>
      <dgm:spPr>
        <a:solidFill>
          <a:srgbClr val="FFC000"/>
        </a:solidFill>
      </dgm:spPr>
      <dgm:t>
        <a:bodyPr/>
        <a:lstStyle/>
        <a:p>
          <a:pPr algn="just"/>
          <a:r>
            <a:rPr lang="en-US" sz="2400" dirty="0" err="1" smtClean="0">
              <a:ln>
                <a:solidFill>
                  <a:schemeClr val="bg1"/>
                </a:solidFill>
              </a:ln>
              <a:solidFill>
                <a:srgbClr val="0000FF"/>
              </a:solidFill>
            </a:rPr>
            <a:t>Memperkasakan</a:t>
          </a:r>
          <a:r>
            <a:rPr lang="en-US" sz="2400" dirty="0" smtClean="0">
              <a:ln>
                <a:solidFill>
                  <a:schemeClr val="bg1"/>
                </a:solidFill>
              </a:ln>
              <a:solidFill>
                <a:srgbClr val="0000FF"/>
              </a:solidFill>
            </a:rPr>
            <a:t> Islam </a:t>
          </a:r>
          <a:r>
            <a:rPr lang="en-US" sz="2400" dirty="0" err="1" smtClean="0">
              <a:ln>
                <a:solidFill>
                  <a:schemeClr val="bg1"/>
                </a:solidFill>
              </a:ln>
              <a:solidFill>
                <a:srgbClr val="0000FF"/>
              </a:solidFill>
            </a:rPr>
            <a:t>melalui</a:t>
          </a:r>
          <a:r>
            <a:rPr lang="en-US" sz="2400" dirty="0" smtClean="0">
              <a:ln>
                <a:solidFill>
                  <a:schemeClr val="bg1"/>
                </a:solidFill>
              </a:ln>
              <a:solidFill>
                <a:srgbClr val="0000FF"/>
              </a:solidFill>
            </a:rPr>
            <a:t> </a:t>
          </a:r>
          <a:r>
            <a:rPr lang="en-US" sz="2400" dirty="0" err="1" smtClean="0">
              <a:ln>
                <a:solidFill>
                  <a:schemeClr val="bg1"/>
                </a:solidFill>
              </a:ln>
              <a:solidFill>
                <a:srgbClr val="0000FF"/>
              </a:solidFill>
            </a:rPr>
            <a:t>lapangan</a:t>
          </a:r>
          <a:r>
            <a:rPr lang="en-US" sz="2400" dirty="0" smtClean="0">
              <a:ln>
                <a:solidFill>
                  <a:schemeClr val="bg1"/>
                </a:solidFill>
              </a:ln>
              <a:solidFill>
                <a:srgbClr val="0000FF"/>
              </a:solidFill>
            </a:rPr>
            <a:t> jihad </a:t>
          </a:r>
          <a:r>
            <a:rPr lang="en-US" sz="2400" dirty="0" err="1" smtClean="0">
              <a:ln>
                <a:solidFill>
                  <a:schemeClr val="bg1"/>
                </a:solidFill>
              </a:ln>
              <a:solidFill>
                <a:srgbClr val="0000FF"/>
              </a:solidFill>
            </a:rPr>
            <a:t>ilmu</a:t>
          </a:r>
          <a:r>
            <a:rPr lang="en-US" sz="2400" dirty="0" smtClean="0">
              <a:ln>
                <a:solidFill>
                  <a:schemeClr val="bg1"/>
                </a:solidFill>
              </a:ln>
              <a:solidFill>
                <a:srgbClr val="0000FF"/>
              </a:solidFill>
            </a:rPr>
            <a:t>, </a:t>
          </a:r>
          <a:r>
            <a:rPr lang="en-US" sz="2400" dirty="0" err="1" smtClean="0">
              <a:ln>
                <a:solidFill>
                  <a:schemeClr val="bg1"/>
                </a:solidFill>
              </a:ln>
              <a:solidFill>
                <a:srgbClr val="0000FF"/>
              </a:solidFill>
            </a:rPr>
            <a:t>ekonomi</a:t>
          </a:r>
          <a:r>
            <a:rPr lang="en-US" sz="2400" dirty="0" smtClean="0">
              <a:ln>
                <a:solidFill>
                  <a:schemeClr val="bg1"/>
                </a:solidFill>
              </a:ln>
              <a:solidFill>
                <a:srgbClr val="0000FF"/>
              </a:solidFill>
            </a:rPr>
            <a:t> </a:t>
          </a:r>
          <a:r>
            <a:rPr lang="en-US" sz="2400" dirty="0" err="1" smtClean="0">
              <a:ln>
                <a:solidFill>
                  <a:schemeClr val="bg1"/>
                </a:solidFill>
              </a:ln>
              <a:solidFill>
                <a:srgbClr val="0000FF"/>
              </a:solidFill>
            </a:rPr>
            <a:t>dan</a:t>
          </a:r>
          <a:r>
            <a:rPr lang="en-US" sz="2400" dirty="0" smtClean="0">
              <a:ln>
                <a:solidFill>
                  <a:schemeClr val="bg1"/>
                </a:solidFill>
              </a:ln>
              <a:solidFill>
                <a:srgbClr val="0000FF"/>
              </a:solidFill>
            </a:rPr>
            <a:t> </a:t>
          </a:r>
          <a:r>
            <a:rPr lang="en-US" sz="2400" dirty="0" err="1" smtClean="0">
              <a:ln>
                <a:solidFill>
                  <a:schemeClr val="bg1"/>
                </a:solidFill>
              </a:ln>
              <a:solidFill>
                <a:srgbClr val="0000FF"/>
              </a:solidFill>
            </a:rPr>
            <a:t>pembangunan</a:t>
          </a:r>
          <a:r>
            <a:rPr lang="en-US" sz="2400" dirty="0" smtClean="0">
              <a:ln>
                <a:solidFill>
                  <a:schemeClr val="bg1"/>
                </a:solidFill>
              </a:ln>
              <a:solidFill>
                <a:srgbClr val="0000FF"/>
              </a:solidFill>
            </a:rPr>
            <a:t> </a:t>
          </a:r>
          <a:r>
            <a:rPr lang="en-US" sz="2400" dirty="0" err="1" smtClean="0">
              <a:ln>
                <a:solidFill>
                  <a:schemeClr val="bg1"/>
                </a:solidFill>
              </a:ln>
              <a:solidFill>
                <a:srgbClr val="0000FF"/>
              </a:solidFill>
            </a:rPr>
            <a:t>umat</a:t>
          </a:r>
          <a:r>
            <a:rPr lang="en-US" sz="2400" dirty="0" smtClean="0">
              <a:ln>
                <a:solidFill>
                  <a:schemeClr val="bg1"/>
                </a:solidFill>
              </a:ln>
              <a:solidFill>
                <a:srgbClr val="0000FF"/>
              </a:solidFill>
            </a:rPr>
            <a:t> </a:t>
          </a:r>
          <a:r>
            <a:rPr lang="en-US" sz="2400" dirty="0" err="1" smtClean="0">
              <a:ln>
                <a:solidFill>
                  <a:schemeClr val="bg1"/>
                </a:solidFill>
              </a:ln>
              <a:solidFill>
                <a:srgbClr val="0000FF"/>
              </a:solidFill>
            </a:rPr>
            <a:t>adalah</a:t>
          </a:r>
          <a:r>
            <a:rPr lang="en-US" sz="2400" dirty="0" smtClean="0">
              <a:ln>
                <a:solidFill>
                  <a:schemeClr val="bg1"/>
                </a:solidFill>
              </a:ln>
              <a:solidFill>
                <a:srgbClr val="0000FF"/>
              </a:solidFill>
            </a:rPr>
            <a:t> </a:t>
          </a:r>
          <a:r>
            <a:rPr lang="en-US" sz="2400" dirty="0" err="1" smtClean="0">
              <a:ln>
                <a:solidFill>
                  <a:schemeClr val="bg1"/>
                </a:solidFill>
              </a:ln>
              <a:solidFill>
                <a:srgbClr val="0000FF"/>
              </a:solidFill>
            </a:rPr>
            <a:t>contoh</a:t>
          </a:r>
          <a:r>
            <a:rPr lang="en-US" sz="2400" dirty="0" smtClean="0">
              <a:ln>
                <a:solidFill>
                  <a:schemeClr val="bg1"/>
                </a:solidFill>
              </a:ln>
              <a:solidFill>
                <a:srgbClr val="0000FF"/>
              </a:solidFill>
            </a:rPr>
            <a:t> yang </a:t>
          </a:r>
          <a:r>
            <a:rPr lang="en-US" sz="2400" dirty="0" err="1" smtClean="0">
              <a:ln>
                <a:solidFill>
                  <a:schemeClr val="bg1"/>
                </a:solidFill>
              </a:ln>
              <a:solidFill>
                <a:srgbClr val="0000FF"/>
              </a:solidFill>
            </a:rPr>
            <a:t>sangat</a:t>
          </a:r>
          <a:r>
            <a:rPr lang="en-US" sz="2400" dirty="0" smtClean="0">
              <a:ln>
                <a:solidFill>
                  <a:schemeClr val="bg1"/>
                </a:solidFill>
              </a:ln>
              <a:solidFill>
                <a:srgbClr val="0000FF"/>
              </a:solidFill>
            </a:rPr>
            <a:t> </a:t>
          </a:r>
          <a:r>
            <a:rPr lang="en-US" sz="2400" dirty="0" err="1" smtClean="0">
              <a:ln>
                <a:solidFill>
                  <a:schemeClr val="bg1"/>
                </a:solidFill>
              </a:ln>
              <a:solidFill>
                <a:srgbClr val="0000FF"/>
              </a:solidFill>
            </a:rPr>
            <a:t>praktikal</a:t>
          </a:r>
          <a:r>
            <a:rPr lang="en-US" sz="2400" dirty="0" smtClean="0">
              <a:ln>
                <a:solidFill>
                  <a:schemeClr val="bg1"/>
                </a:solidFill>
              </a:ln>
              <a:solidFill>
                <a:srgbClr val="0000FF"/>
              </a:solidFill>
            </a:rPr>
            <a:t> </a:t>
          </a:r>
          <a:r>
            <a:rPr lang="en-US" sz="2400" dirty="0" err="1" smtClean="0">
              <a:ln>
                <a:solidFill>
                  <a:schemeClr val="bg1"/>
                </a:solidFill>
              </a:ln>
              <a:solidFill>
                <a:srgbClr val="0000FF"/>
              </a:solidFill>
            </a:rPr>
            <a:t>bagi</a:t>
          </a:r>
          <a:r>
            <a:rPr lang="en-US" sz="2400" dirty="0" smtClean="0">
              <a:ln>
                <a:solidFill>
                  <a:schemeClr val="bg1"/>
                </a:solidFill>
              </a:ln>
              <a:solidFill>
                <a:srgbClr val="0000FF"/>
              </a:solidFill>
            </a:rPr>
            <a:t> </a:t>
          </a:r>
          <a:r>
            <a:rPr lang="en-US" sz="2400" dirty="0" err="1" smtClean="0">
              <a:ln>
                <a:solidFill>
                  <a:schemeClr val="bg1"/>
                </a:solidFill>
              </a:ln>
              <a:solidFill>
                <a:srgbClr val="0000FF"/>
              </a:solidFill>
            </a:rPr>
            <a:t>melunaskan</a:t>
          </a:r>
          <a:r>
            <a:rPr lang="en-US" sz="2400" dirty="0" smtClean="0">
              <a:ln>
                <a:solidFill>
                  <a:schemeClr val="bg1"/>
                </a:solidFill>
              </a:ln>
              <a:solidFill>
                <a:srgbClr val="0000FF"/>
              </a:solidFill>
            </a:rPr>
            <a:t> </a:t>
          </a:r>
          <a:r>
            <a:rPr lang="en-US" sz="2400" dirty="0" err="1" smtClean="0">
              <a:ln>
                <a:solidFill>
                  <a:schemeClr val="bg1"/>
                </a:solidFill>
              </a:ln>
              <a:solidFill>
                <a:srgbClr val="0000FF"/>
              </a:solidFill>
            </a:rPr>
            <a:t>semangat</a:t>
          </a:r>
          <a:r>
            <a:rPr lang="en-US" sz="2400" dirty="0" smtClean="0">
              <a:ln>
                <a:solidFill>
                  <a:schemeClr val="bg1"/>
                </a:solidFill>
              </a:ln>
              <a:solidFill>
                <a:srgbClr val="0000FF"/>
              </a:solidFill>
            </a:rPr>
            <a:t> </a:t>
          </a:r>
          <a:r>
            <a:rPr lang="en-US" sz="2400" dirty="0" err="1" smtClean="0">
              <a:ln>
                <a:solidFill>
                  <a:schemeClr val="bg1"/>
                </a:solidFill>
              </a:ln>
              <a:solidFill>
                <a:srgbClr val="0000FF"/>
              </a:solidFill>
            </a:rPr>
            <a:t>hijrah</a:t>
          </a:r>
          <a:r>
            <a:rPr lang="en-US" sz="2400" dirty="0" smtClean="0">
              <a:ln>
                <a:solidFill>
                  <a:schemeClr val="bg1"/>
                </a:solidFill>
              </a:ln>
              <a:solidFill>
                <a:srgbClr val="0000FF"/>
              </a:solidFill>
            </a:rPr>
            <a:t> </a:t>
          </a:r>
          <a:r>
            <a:rPr lang="en-US" sz="2400" dirty="0" err="1" smtClean="0">
              <a:ln>
                <a:solidFill>
                  <a:schemeClr val="bg1"/>
                </a:solidFill>
              </a:ln>
              <a:solidFill>
                <a:srgbClr val="0000FF"/>
              </a:solidFill>
            </a:rPr>
            <a:t>dalam</a:t>
          </a:r>
          <a:r>
            <a:rPr lang="en-US" sz="2400" dirty="0" smtClean="0">
              <a:ln>
                <a:solidFill>
                  <a:schemeClr val="bg1"/>
                </a:solidFill>
              </a:ln>
              <a:solidFill>
                <a:srgbClr val="0000FF"/>
              </a:solidFill>
            </a:rPr>
            <a:t> </a:t>
          </a:r>
          <a:r>
            <a:rPr lang="en-US" sz="2400" dirty="0" err="1" smtClean="0">
              <a:ln>
                <a:solidFill>
                  <a:schemeClr val="bg1"/>
                </a:solidFill>
              </a:ln>
              <a:solidFill>
                <a:srgbClr val="0000FF"/>
              </a:solidFill>
            </a:rPr>
            <a:t>makna</a:t>
          </a:r>
          <a:r>
            <a:rPr lang="en-US" sz="2400" dirty="0" smtClean="0">
              <a:ln>
                <a:solidFill>
                  <a:schemeClr val="bg1"/>
                </a:solidFill>
              </a:ln>
              <a:solidFill>
                <a:srgbClr val="0000FF"/>
              </a:solidFill>
            </a:rPr>
            <a:t> yang </a:t>
          </a:r>
          <a:r>
            <a:rPr lang="en-US" sz="2400" dirty="0" err="1" smtClean="0">
              <a:ln>
                <a:solidFill>
                  <a:schemeClr val="bg1"/>
                </a:solidFill>
              </a:ln>
              <a:solidFill>
                <a:srgbClr val="0000FF"/>
              </a:solidFill>
            </a:rPr>
            <a:t>lebih</a:t>
          </a:r>
          <a:r>
            <a:rPr lang="en-US" sz="2400" dirty="0" smtClean="0">
              <a:ln>
                <a:solidFill>
                  <a:schemeClr val="bg1"/>
                </a:solidFill>
              </a:ln>
              <a:solidFill>
                <a:srgbClr val="0000FF"/>
              </a:solidFill>
            </a:rPr>
            <a:t> </a:t>
          </a:r>
          <a:r>
            <a:rPr lang="en-US" sz="2400" dirty="0" err="1" smtClean="0">
              <a:ln>
                <a:solidFill>
                  <a:schemeClr val="bg1"/>
                </a:solidFill>
              </a:ln>
              <a:solidFill>
                <a:srgbClr val="0000FF"/>
              </a:solidFill>
            </a:rPr>
            <a:t>meluas</a:t>
          </a:r>
          <a:r>
            <a:rPr lang="en-US" sz="2400" dirty="0" smtClean="0">
              <a:ln>
                <a:solidFill>
                  <a:schemeClr val="bg1"/>
                </a:solidFill>
              </a:ln>
              <a:solidFill>
                <a:srgbClr val="0000FF"/>
              </a:solidFill>
            </a:rPr>
            <a:t>.</a:t>
          </a:r>
          <a:endParaRPr lang="en-US" sz="2400" dirty="0">
            <a:ln>
              <a:solidFill>
                <a:schemeClr val="bg1"/>
              </a:solidFill>
            </a:ln>
            <a:solidFill>
              <a:srgbClr val="0000FF"/>
            </a:solidFill>
            <a:latin typeface="+mn-lt"/>
          </a:endParaRPr>
        </a:p>
      </dgm:t>
    </dgm:pt>
    <dgm:pt modelId="{386C799A-4B63-4795-9D4E-22730324585B}" type="parTrans" cxnId="{0E86B553-5004-4D96-B4FC-4CB5D932865A}">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4708B028-DA77-4927-8E66-3455AE23AC4C}" type="sibTrans" cxnId="{0E86B553-5004-4D96-B4FC-4CB5D932865A}">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6C94124A-AF01-4443-B214-2B6E105C6595}" type="pres">
      <dgm:prSet presAssocID="{300B4929-CA6D-44CF-90A5-12B6BD4E7280}" presName="linear" presStyleCnt="0">
        <dgm:presLayoutVars>
          <dgm:dir/>
          <dgm:animLvl val="lvl"/>
          <dgm:resizeHandles val="exact"/>
        </dgm:presLayoutVars>
      </dgm:prSet>
      <dgm:spPr/>
      <dgm:t>
        <a:bodyPr/>
        <a:lstStyle/>
        <a:p>
          <a:endParaRPr lang="en-US"/>
        </a:p>
      </dgm:t>
    </dgm:pt>
    <dgm:pt modelId="{760116B9-10D1-4380-A733-9E7F1C9A80D8}" type="pres">
      <dgm:prSet presAssocID="{9841F14C-DCC2-48F3-81C6-1B36E3DA9C65}" presName="parentLin" presStyleCnt="0"/>
      <dgm:spPr/>
      <dgm:t>
        <a:bodyPr/>
        <a:lstStyle/>
        <a:p>
          <a:endParaRPr lang="en-US"/>
        </a:p>
      </dgm:t>
    </dgm:pt>
    <dgm:pt modelId="{FFE7CF78-7432-402C-8F82-CA25BD0A1B34}" type="pres">
      <dgm:prSet presAssocID="{9841F14C-DCC2-48F3-81C6-1B36E3DA9C65}" presName="parentLeftMargin" presStyleLbl="node1" presStyleIdx="0" presStyleCnt="1"/>
      <dgm:spPr/>
      <dgm:t>
        <a:bodyPr/>
        <a:lstStyle/>
        <a:p>
          <a:endParaRPr lang="en-US"/>
        </a:p>
      </dgm:t>
    </dgm:pt>
    <dgm:pt modelId="{135287A4-6937-47C0-8F39-C96C4B97CD44}" type="pres">
      <dgm:prSet presAssocID="{9841F14C-DCC2-48F3-81C6-1B36E3DA9C65}" presName="parentText" presStyleLbl="node1" presStyleIdx="0" presStyleCnt="1" custScaleX="133750">
        <dgm:presLayoutVars>
          <dgm:chMax val="0"/>
          <dgm:bulletEnabled val="1"/>
        </dgm:presLayoutVars>
      </dgm:prSet>
      <dgm:spPr/>
      <dgm:t>
        <a:bodyPr/>
        <a:lstStyle/>
        <a:p>
          <a:endParaRPr lang="en-US"/>
        </a:p>
      </dgm:t>
    </dgm:pt>
    <dgm:pt modelId="{EFF7E294-78C3-4D49-A5F6-67D79C98564C}" type="pres">
      <dgm:prSet presAssocID="{9841F14C-DCC2-48F3-81C6-1B36E3DA9C65}" presName="negativeSpace" presStyleCnt="0"/>
      <dgm:spPr/>
      <dgm:t>
        <a:bodyPr/>
        <a:lstStyle/>
        <a:p>
          <a:endParaRPr lang="en-US"/>
        </a:p>
      </dgm:t>
    </dgm:pt>
    <dgm:pt modelId="{1543833A-AE0F-40BA-8C1A-DBBD66281BDE}" type="pres">
      <dgm:prSet presAssocID="{9841F14C-DCC2-48F3-81C6-1B36E3DA9C65}" presName="childText" presStyleLbl="conFgAcc1" presStyleIdx="0" presStyleCnt="1" custLinFactNeighborY="6545">
        <dgm:presLayoutVars>
          <dgm:bulletEnabled val="1"/>
        </dgm:presLayoutVars>
      </dgm:prSet>
      <dgm:spPr>
        <a:solidFill>
          <a:srgbClr val="00B0F0">
            <a:alpha val="90000"/>
          </a:srgbClr>
        </a:solidFill>
      </dgm:spPr>
      <dgm:t>
        <a:bodyPr/>
        <a:lstStyle/>
        <a:p>
          <a:endParaRPr lang="en-US"/>
        </a:p>
      </dgm:t>
    </dgm:pt>
  </dgm:ptLst>
  <dgm:cxnLst>
    <dgm:cxn modelId="{0E86B553-5004-4D96-B4FC-4CB5D932865A}" srcId="{300B4929-CA6D-44CF-90A5-12B6BD4E7280}" destId="{9841F14C-DCC2-48F3-81C6-1B36E3DA9C65}" srcOrd="0" destOrd="0" parTransId="{386C799A-4B63-4795-9D4E-22730324585B}" sibTransId="{4708B028-DA77-4927-8E66-3455AE23AC4C}"/>
    <dgm:cxn modelId="{139F5B01-93A9-4EB7-A10B-F720EDF4AA05}" type="presOf" srcId="{300B4929-CA6D-44CF-90A5-12B6BD4E7280}" destId="{6C94124A-AF01-4443-B214-2B6E105C6595}" srcOrd="0" destOrd="0" presId="urn:microsoft.com/office/officeart/2005/8/layout/list1"/>
    <dgm:cxn modelId="{C52F56C8-AD5C-43DB-8EB8-A208C45A6DD7}" type="presOf" srcId="{9841F14C-DCC2-48F3-81C6-1B36E3DA9C65}" destId="{FFE7CF78-7432-402C-8F82-CA25BD0A1B34}" srcOrd="0" destOrd="0" presId="urn:microsoft.com/office/officeart/2005/8/layout/list1"/>
    <dgm:cxn modelId="{2164C2CA-412B-442B-B0FA-3D17E8E0D5AC}" type="presOf" srcId="{9841F14C-DCC2-48F3-81C6-1B36E3DA9C65}" destId="{135287A4-6937-47C0-8F39-C96C4B97CD44}" srcOrd="1" destOrd="0" presId="urn:microsoft.com/office/officeart/2005/8/layout/list1"/>
    <dgm:cxn modelId="{36B9B96D-CCC4-4930-8B5C-5987A5FAA1D6}" type="presParOf" srcId="{6C94124A-AF01-4443-B214-2B6E105C6595}" destId="{760116B9-10D1-4380-A733-9E7F1C9A80D8}" srcOrd="0" destOrd="0" presId="urn:microsoft.com/office/officeart/2005/8/layout/list1"/>
    <dgm:cxn modelId="{DD5D41F0-A8F0-41EB-8E8E-D8CF07464896}" type="presParOf" srcId="{760116B9-10D1-4380-A733-9E7F1C9A80D8}" destId="{FFE7CF78-7432-402C-8F82-CA25BD0A1B34}" srcOrd="0" destOrd="0" presId="urn:microsoft.com/office/officeart/2005/8/layout/list1"/>
    <dgm:cxn modelId="{C29E9DA0-C00C-4012-9BC1-D49147418E6B}" type="presParOf" srcId="{760116B9-10D1-4380-A733-9E7F1C9A80D8}" destId="{135287A4-6937-47C0-8F39-C96C4B97CD44}" srcOrd="1" destOrd="0" presId="urn:microsoft.com/office/officeart/2005/8/layout/list1"/>
    <dgm:cxn modelId="{3FC222A4-B9BA-449A-9667-782CC4EA54E8}" type="presParOf" srcId="{6C94124A-AF01-4443-B214-2B6E105C6595}" destId="{EFF7E294-78C3-4D49-A5F6-67D79C98564C}" srcOrd="1" destOrd="0" presId="urn:microsoft.com/office/officeart/2005/8/layout/list1"/>
    <dgm:cxn modelId="{E9D71163-6E4A-48C7-BA05-282D0359F5AA}" type="presParOf" srcId="{6C94124A-AF01-4443-B214-2B6E105C6595}" destId="{1543833A-AE0F-40BA-8C1A-DBBD66281BDE}" srcOrd="2" destOrd="0" presId="urn:microsoft.com/office/officeart/2005/8/layout/list1"/>
  </dgm:cxnLst>
  <dgm:bg>
    <a:noFill/>
    <a:effectLst>
      <a:glow rad="101600">
        <a:schemeClr val="tx1">
          <a:alpha val="60000"/>
        </a:schemeClr>
      </a:glow>
    </a:effect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543833A-AE0F-40BA-8C1A-DBBD66281BDE}">
      <dsp:nvSpPr>
        <dsp:cNvPr id="0" name=""/>
        <dsp:cNvSpPr/>
      </dsp:nvSpPr>
      <dsp:spPr>
        <a:xfrm>
          <a:off x="0" y="2245080"/>
          <a:ext cx="8028384" cy="1612800"/>
        </a:xfrm>
        <a:prstGeom prst="rect">
          <a:avLst/>
        </a:prstGeom>
        <a:solidFill>
          <a:srgbClr val="0000FF">
            <a:alpha val="90000"/>
          </a:srgb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5287A4-6937-47C0-8F39-C96C4B97CD44}">
      <dsp:nvSpPr>
        <dsp:cNvPr id="0" name=""/>
        <dsp:cNvSpPr/>
      </dsp:nvSpPr>
      <dsp:spPr>
        <a:xfrm>
          <a:off x="401419" y="555978"/>
          <a:ext cx="7516574" cy="2571914"/>
        </a:xfrm>
        <a:prstGeom prst="roundRect">
          <a:avLst/>
        </a:prstGeom>
        <a:solidFill>
          <a:srgbClr val="92D050"/>
        </a:solidFill>
        <a:ln w="38100" cap="flat" cmpd="sng" algn="ctr">
          <a:solidFill>
            <a:schemeClr val="lt1">
              <a:hueOff val="0"/>
              <a:satOff val="0"/>
              <a:lumOff val="0"/>
              <a:alphaOff val="0"/>
            </a:schemeClr>
          </a:solidFill>
          <a:prstDash val="solid"/>
        </a:ln>
        <a:effectLst>
          <a:outerShdw blurRad="57150" dist="38100" dir="5400000" algn="ctr" rotWithShape="0">
            <a:schemeClr val="accent3">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2418" tIns="0" rIns="212418" bIns="0" numCol="1" spcCol="1270" anchor="ctr" anchorCtr="0">
          <a:noAutofit/>
        </a:bodyPr>
        <a:lstStyle/>
        <a:p>
          <a:pPr lvl="0" algn="just" defTabSz="1066800">
            <a:lnSpc>
              <a:spcPct val="90000"/>
            </a:lnSpc>
            <a:spcBef>
              <a:spcPct val="0"/>
            </a:spcBef>
            <a:spcAft>
              <a:spcPct val="35000"/>
            </a:spcAft>
          </a:pPr>
          <a:r>
            <a:rPr lang="en-US" sz="2400" b="0" kern="1200" cap="none" spc="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Hijrah</a:t>
          </a:r>
          <a:r>
            <a:rPr lang="en-US" sz="2400" b="0" kern="1200" cap="none" spc="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adalah</a:t>
          </a:r>
          <a:r>
            <a:rPr lang="en-US" sz="2400" b="0" kern="1200" cap="none" spc="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simbolik</a:t>
          </a:r>
          <a:r>
            <a:rPr lang="en-US" sz="2400" b="0" kern="1200" cap="none" spc="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tersemainya</a:t>
          </a:r>
          <a:r>
            <a:rPr lang="en-US" sz="2400" b="0" kern="1200" cap="none" spc="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semangat</a:t>
          </a:r>
          <a:r>
            <a:rPr lang="en-US" sz="2400" b="0" kern="1200" cap="none" spc="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persaudaraan</a:t>
          </a:r>
          <a:r>
            <a:rPr lang="en-US" sz="2400" b="0" kern="1200" cap="none" spc="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Islam </a:t>
          </a:r>
          <a:r>
            <a:rPr lang="en-US" sz="2400" b="0" i="1" kern="1200" cap="none" spc="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t>
          </a:r>
          <a:r>
            <a:rPr lang="en-US" sz="2400" b="0" i="1" kern="1200" cap="none" spc="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ukhuwah</a:t>
          </a:r>
          <a:r>
            <a:rPr lang="en-US" sz="2400" b="0" i="1" kern="1200" cap="none" spc="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i="1" kern="1200" cap="none" spc="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Islamiah</a:t>
          </a:r>
          <a:r>
            <a:rPr lang="en-US" sz="2400" b="0" i="1" kern="1200" cap="none" spc="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t>
          </a:r>
          <a:r>
            <a:rPr lang="en-US" sz="2400" b="0" kern="1200" cap="none" spc="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yang </a:t>
          </a:r>
          <a:r>
            <a:rPr lang="en-US" sz="2400" b="0" kern="1200" cap="none" spc="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ditanam</a:t>
          </a:r>
          <a:r>
            <a:rPr lang="en-US" sz="2400" b="0" kern="1200" cap="none" spc="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dalam</a:t>
          </a:r>
          <a:r>
            <a:rPr lang="en-US" sz="2400" b="0" kern="1200" cap="none" spc="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diri</a:t>
          </a:r>
          <a:r>
            <a:rPr lang="en-US" sz="2400" b="0" kern="1200" cap="none" spc="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umat</a:t>
          </a:r>
          <a:r>
            <a:rPr lang="en-US" sz="2400" b="0" kern="1200" cap="none" spc="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Islam </a:t>
          </a:r>
          <a:r>
            <a:rPr lang="en-US" sz="2400" b="0" kern="1200" cap="none" spc="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sehingga</a:t>
          </a:r>
          <a:r>
            <a:rPr lang="en-US" sz="2400" b="0" kern="1200" cap="none" spc="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dapat</a:t>
          </a:r>
          <a:r>
            <a:rPr lang="en-US" sz="2400" b="0" kern="1200" cap="none" spc="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menyelesaikan</a:t>
          </a:r>
          <a:r>
            <a:rPr lang="en-US" sz="2400" b="0" kern="1200" cap="none" spc="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sebarang</a:t>
          </a:r>
          <a:r>
            <a:rPr lang="en-US" sz="2400" b="0" kern="1200" cap="none" spc="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perbalahan</a:t>
          </a:r>
          <a:r>
            <a:rPr lang="en-US" sz="2400" b="0" kern="1200" cap="none" spc="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sesama</a:t>
          </a:r>
          <a:r>
            <a:rPr lang="en-US" sz="2400" b="0" kern="1200" cap="none" spc="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sendiri</a:t>
          </a:r>
          <a:r>
            <a:rPr lang="en-US" sz="2400" b="0" kern="1200" cap="none" spc="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t>
          </a:r>
          <a:endParaRPr lang="en-US" sz="2400" b="0" kern="1200" cap="none" spc="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mn-lt"/>
          </a:endParaRPr>
        </a:p>
      </dsp:txBody>
      <dsp:txXfrm>
        <a:off x="401419" y="555978"/>
        <a:ext cx="7516574" cy="257191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543833A-AE0F-40BA-8C1A-DBBD66281BDE}">
      <dsp:nvSpPr>
        <dsp:cNvPr id="0" name=""/>
        <dsp:cNvSpPr/>
      </dsp:nvSpPr>
      <dsp:spPr>
        <a:xfrm>
          <a:off x="0" y="1899508"/>
          <a:ext cx="8028384" cy="1638000"/>
        </a:xfrm>
        <a:prstGeom prst="rect">
          <a:avLst/>
        </a:prstGeom>
        <a:solidFill>
          <a:srgbClr val="FF0000">
            <a:alpha val="90000"/>
          </a:srgb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35287A4-6937-47C0-8F39-C96C4B97CD44}">
      <dsp:nvSpPr>
        <dsp:cNvPr id="0" name=""/>
        <dsp:cNvSpPr/>
      </dsp:nvSpPr>
      <dsp:spPr>
        <a:xfrm>
          <a:off x="401419" y="877316"/>
          <a:ext cx="7516574" cy="1918800"/>
        </a:xfrm>
        <a:prstGeom prst="roundRect">
          <a:avLst/>
        </a:prstGeom>
        <a:solidFill>
          <a:srgbClr val="FFFF00"/>
        </a:solidFill>
        <a:ln>
          <a:noFill/>
        </a:ln>
        <a:effectLst>
          <a:outerShdw blurRad="57150" dist="38100" dir="5400000" algn="ctr" rotWithShape="0">
            <a:schemeClr val="accent3">
              <a:hueOff val="0"/>
              <a:satOff val="0"/>
              <a:lumOff val="0"/>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2418" tIns="0" rIns="212418" bIns="0" numCol="1" spcCol="1270" anchor="ctr" anchorCtr="0">
          <a:noAutofit/>
        </a:bodyPr>
        <a:lstStyle/>
        <a:p>
          <a:pPr lvl="0" algn="just" defTabSz="1066800">
            <a:lnSpc>
              <a:spcPct val="90000"/>
            </a:lnSpc>
            <a:spcBef>
              <a:spcPct val="0"/>
            </a:spcBef>
            <a:spcAft>
              <a:spcPct val="35000"/>
            </a:spcAft>
          </a:pP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Hijrah</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menyuntik</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kejayaan</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hidup</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bersatu</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padu</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dengan</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membentuk</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suatu</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pegangan</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kuat</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sehingga</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dapat</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menyelesaikan</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segala</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masalah</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berpaksikan</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akidah</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Islamiah</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endParaRPr lang="en-US" sz="2400" b="0" kern="1200" cap="none" spc="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endParaRPr>
        </a:p>
      </dsp:txBody>
      <dsp:txXfrm>
        <a:off x="401419" y="877316"/>
        <a:ext cx="7516574" cy="191880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543833A-AE0F-40BA-8C1A-DBBD66281BDE}">
      <dsp:nvSpPr>
        <dsp:cNvPr id="0" name=""/>
        <dsp:cNvSpPr/>
      </dsp:nvSpPr>
      <dsp:spPr>
        <a:xfrm>
          <a:off x="0" y="1903762"/>
          <a:ext cx="8028384" cy="1612800"/>
        </a:xfrm>
        <a:prstGeom prst="rect">
          <a:avLst/>
        </a:prstGeom>
        <a:solidFill>
          <a:srgbClr val="00B0F0">
            <a:alpha val="90000"/>
          </a:srgbClr>
        </a:solidFill>
        <a:ln w="9525" cap="flat" cmpd="sng" algn="ctr">
          <a:solidFill>
            <a:schemeClr val="accent3">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satMod val="105000"/>
              <a:alpha val="48000"/>
            </a:scheme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135287A4-6937-47C0-8F39-C96C4B97CD44}">
      <dsp:nvSpPr>
        <dsp:cNvPr id="0" name=""/>
        <dsp:cNvSpPr/>
      </dsp:nvSpPr>
      <dsp:spPr>
        <a:xfrm>
          <a:off x="401419" y="897296"/>
          <a:ext cx="7516574" cy="1889280"/>
        </a:xfrm>
        <a:prstGeom prst="roundRect">
          <a:avLst/>
        </a:prstGeom>
        <a:solidFill>
          <a:srgbClr val="FFC000"/>
        </a:solidFill>
        <a:ln>
          <a:noFill/>
        </a:ln>
        <a:effectLst>
          <a:outerShdw blurRad="57150" dist="38100" dir="5400000" algn="ctr" rotWithShape="0">
            <a:schemeClr val="accent3">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2418" tIns="0" rIns="212418" bIns="0" numCol="1" spcCol="1270" anchor="ctr" anchorCtr="0">
          <a:noAutofit/>
        </a:bodyPr>
        <a:lstStyle/>
        <a:p>
          <a:pPr lvl="0" algn="just" defTabSz="1066800">
            <a:lnSpc>
              <a:spcPct val="90000"/>
            </a:lnSpc>
            <a:spcBef>
              <a:spcPct val="0"/>
            </a:spcBef>
            <a:spcAft>
              <a:spcPct val="35000"/>
            </a:spcAft>
          </a:pPr>
          <a:r>
            <a:rPr lang="en-US" sz="2400" kern="1200" dirty="0" err="1" smtClean="0">
              <a:ln>
                <a:solidFill>
                  <a:schemeClr val="bg1"/>
                </a:solidFill>
              </a:ln>
              <a:solidFill>
                <a:srgbClr val="0000FF"/>
              </a:solidFill>
            </a:rPr>
            <a:t>Memperkasakan</a:t>
          </a:r>
          <a:r>
            <a:rPr lang="en-US" sz="2400" kern="1200" dirty="0" smtClean="0">
              <a:ln>
                <a:solidFill>
                  <a:schemeClr val="bg1"/>
                </a:solidFill>
              </a:ln>
              <a:solidFill>
                <a:srgbClr val="0000FF"/>
              </a:solidFill>
            </a:rPr>
            <a:t> Islam </a:t>
          </a:r>
          <a:r>
            <a:rPr lang="en-US" sz="2400" kern="1200" dirty="0" err="1" smtClean="0">
              <a:ln>
                <a:solidFill>
                  <a:schemeClr val="bg1"/>
                </a:solidFill>
              </a:ln>
              <a:solidFill>
                <a:srgbClr val="0000FF"/>
              </a:solidFill>
            </a:rPr>
            <a:t>melalui</a:t>
          </a:r>
          <a:r>
            <a:rPr lang="en-US" sz="2400" kern="1200" dirty="0" smtClean="0">
              <a:ln>
                <a:solidFill>
                  <a:schemeClr val="bg1"/>
                </a:solidFill>
              </a:ln>
              <a:solidFill>
                <a:srgbClr val="0000FF"/>
              </a:solidFill>
            </a:rPr>
            <a:t> </a:t>
          </a:r>
          <a:r>
            <a:rPr lang="en-US" sz="2400" kern="1200" dirty="0" err="1" smtClean="0">
              <a:ln>
                <a:solidFill>
                  <a:schemeClr val="bg1"/>
                </a:solidFill>
              </a:ln>
              <a:solidFill>
                <a:srgbClr val="0000FF"/>
              </a:solidFill>
            </a:rPr>
            <a:t>lapangan</a:t>
          </a:r>
          <a:r>
            <a:rPr lang="en-US" sz="2400" kern="1200" dirty="0" smtClean="0">
              <a:ln>
                <a:solidFill>
                  <a:schemeClr val="bg1"/>
                </a:solidFill>
              </a:ln>
              <a:solidFill>
                <a:srgbClr val="0000FF"/>
              </a:solidFill>
            </a:rPr>
            <a:t> jihad </a:t>
          </a:r>
          <a:r>
            <a:rPr lang="en-US" sz="2400" kern="1200" dirty="0" err="1" smtClean="0">
              <a:ln>
                <a:solidFill>
                  <a:schemeClr val="bg1"/>
                </a:solidFill>
              </a:ln>
              <a:solidFill>
                <a:srgbClr val="0000FF"/>
              </a:solidFill>
            </a:rPr>
            <a:t>ilmu</a:t>
          </a:r>
          <a:r>
            <a:rPr lang="en-US" sz="2400" kern="1200" dirty="0" smtClean="0">
              <a:ln>
                <a:solidFill>
                  <a:schemeClr val="bg1"/>
                </a:solidFill>
              </a:ln>
              <a:solidFill>
                <a:srgbClr val="0000FF"/>
              </a:solidFill>
            </a:rPr>
            <a:t>, </a:t>
          </a:r>
          <a:r>
            <a:rPr lang="en-US" sz="2400" kern="1200" dirty="0" err="1" smtClean="0">
              <a:ln>
                <a:solidFill>
                  <a:schemeClr val="bg1"/>
                </a:solidFill>
              </a:ln>
              <a:solidFill>
                <a:srgbClr val="0000FF"/>
              </a:solidFill>
            </a:rPr>
            <a:t>ekonomi</a:t>
          </a:r>
          <a:r>
            <a:rPr lang="en-US" sz="2400" kern="1200" dirty="0" smtClean="0">
              <a:ln>
                <a:solidFill>
                  <a:schemeClr val="bg1"/>
                </a:solidFill>
              </a:ln>
              <a:solidFill>
                <a:srgbClr val="0000FF"/>
              </a:solidFill>
            </a:rPr>
            <a:t> </a:t>
          </a:r>
          <a:r>
            <a:rPr lang="en-US" sz="2400" kern="1200" dirty="0" err="1" smtClean="0">
              <a:ln>
                <a:solidFill>
                  <a:schemeClr val="bg1"/>
                </a:solidFill>
              </a:ln>
              <a:solidFill>
                <a:srgbClr val="0000FF"/>
              </a:solidFill>
            </a:rPr>
            <a:t>dan</a:t>
          </a:r>
          <a:r>
            <a:rPr lang="en-US" sz="2400" kern="1200" dirty="0" smtClean="0">
              <a:ln>
                <a:solidFill>
                  <a:schemeClr val="bg1"/>
                </a:solidFill>
              </a:ln>
              <a:solidFill>
                <a:srgbClr val="0000FF"/>
              </a:solidFill>
            </a:rPr>
            <a:t> </a:t>
          </a:r>
          <a:r>
            <a:rPr lang="en-US" sz="2400" kern="1200" dirty="0" err="1" smtClean="0">
              <a:ln>
                <a:solidFill>
                  <a:schemeClr val="bg1"/>
                </a:solidFill>
              </a:ln>
              <a:solidFill>
                <a:srgbClr val="0000FF"/>
              </a:solidFill>
            </a:rPr>
            <a:t>pembangunan</a:t>
          </a:r>
          <a:r>
            <a:rPr lang="en-US" sz="2400" kern="1200" dirty="0" smtClean="0">
              <a:ln>
                <a:solidFill>
                  <a:schemeClr val="bg1"/>
                </a:solidFill>
              </a:ln>
              <a:solidFill>
                <a:srgbClr val="0000FF"/>
              </a:solidFill>
            </a:rPr>
            <a:t> </a:t>
          </a:r>
          <a:r>
            <a:rPr lang="en-US" sz="2400" kern="1200" dirty="0" err="1" smtClean="0">
              <a:ln>
                <a:solidFill>
                  <a:schemeClr val="bg1"/>
                </a:solidFill>
              </a:ln>
              <a:solidFill>
                <a:srgbClr val="0000FF"/>
              </a:solidFill>
            </a:rPr>
            <a:t>umat</a:t>
          </a:r>
          <a:r>
            <a:rPr lang="en-US" sz="2400" kern="1200" dirty="0" smtClean="0">
              <a:ln>
                <a:solidFill>
                  <a:schemeClr val="bg1"/>
                </a:solidFill>
              </a:ln>
              <a:solidFill>
                <a:srgbClr val="0000FF"/>
              </a:solidFill>
            </a:rPr>
            <a:t> </a:t>
          </a:r>
          <a:r>
            <a:rPr lang="en-US" sz="2400" kern="1200" dirty="0" err="1" smtClean="0">
              <a:ln>
                <a:solidFill>
                  <a:schemeClr val="bg1"/>
                </a:solidFill>
              </a:ln>
              <a:solidFill>
                <a:srgbClr val="0000FF"/>
              </a:solidFill>
            </a:rPr>
            <a:t>adalah</a:t>
          </a:r>
          <a:r>
            <a:rPr lang="en-US" sz="2400" kern="1200" dirty="0" smtClean="0">
              <a:ln>
                <a:solidFill>
                  <a:schemeClr val="bg1"/>
                </a:solidFill>
              </a:ln>
              <a:solidFill>
                <a:srgbClr val="0000FF"/>
              </a:solidFill>
            </a:rPr>
            <a:t> </a:t>
          </a:r>
          <a:r>
            <a:rPr lang="en-US" sz="2400" kern="1200" dirty="0" err="1" smtClean="0">
              <a:ln>
                <a:solidFill>
                  <a:schemeClr val="bg1"/>
                </a:solidFill>
              </a:ln>
              <a:solidFill>
                <a:srgbClr val="0000FF"/>
              </a:solidFill>
            </a:rPr>
            <a:t>contoh</a:t>
          </a:r>
          <a:r>
            <a:rPr lang="en-US" sz="2400" kern="1200" dirty="0" smtClean="0">
              <a:ln>
                <a:solidFill>
                  <a:schemeClr val="bg1"/>
                </a:solidFill>
              </a:ln>
              <a:solidFill>
                <a:srgbClr val="0000FF"/>
              </a:solidFill>
            </a:rPr>
            <a:t> yang </a:t>
          </a:r>
          <a:r>
            <a:rPr lang="en-US" sz="2400" kern="1200" dirty="0" err="1" smtClean="0">
              <a:ln>
                <a:solidFill>
                  <a:schemeClr val="bg1"/>
                </a:solidFill>
              </a:ln>
              <a:solidFill>
                <a:srgbClr val="0000FF"/>
              </a:solidFill>
            </a:rPr>
            <a:t>sangat</a:t>
          </a:r>
          <a:r>
            <a:rPr lang="en-US" sz="2400" kern="1200" dirty="0" smtClean="0">
              <a:ln>
                <a:solidFill>
                  <a:schemeClr val="bg1"/>
                </a:solidFill>
              </a:ln>
              <a:solidFill>
                <a:srgbClr val="0000FF"/>
              </a:solidFill>
            </a:rPr>
            <a:t> </a:t>
          </a:r>
          <a:r>
            <a:rPr lang="en-US" sz="2400" kern="1200" dirty="0" err="1" smtClean="0">
              <a:ln>
                <a:solidFill>
                  <a:schemeClr val="bg1"/>
                </a:solidFill>
              </a:ln>
              <a:solidFill>
                <a:srgbClr val="0000FF"/>
              </a:solidFill>
            </a:rPr>
            <a:t>praktikal</a:t>
          </a:r>
          <a:r>
            <a:rPr lang="en-US" sz="2400" kern="1200" dirty="0" smtClean="0">
              <a:ln>
                <a:solidFill>
                  <a:schemeClr val="bg1"/>
                </a:solidFill>
              </a:ln>
              <a:solidFill>
                <a:srgbClr val="0000FF"/>
              </a:solidFill>
            </a:rPr>
            <a:t> </a:t>
          </a:r>
          <a:r>
            <a:rPr lang="en-US" sz="2400" kern="1200" dirty="0" err="1" smtClean="0">
              <a:ln>
                <a:solidFill>
                  <a:schemeClr val="bg1"/>
                </a:solidFill>
              </a:ln>
              <a:solidFill>
                <a:srgbClr val="0000FF"/>
              </a:solidFill>
            </a:rPr>
            <a:t>bagi</a:t>
          </a:r>
          <a:r>
            <a:rPr lang="en-US" sz="2400" kern="1200" dirty="0" smtClean="0">
              <a:ln>
                <a:solidFill>
                  <a:schemeClr val="bg1"/>
                </a:solidFill>
              </a:ln>
              <a:solidFill>
                <a:srgbClr val="0000FF"/>
              </a:solidFill>
            </a:rPr>
            <a:t> </a:t>
          </a:r>
          <a:r>
            <a:rPr lang="en-US" sz="2400" kern="1200" dirty="0" err="1" smtClean="0">
              <a:ln>
                <a:solidFill>
                  <a:schemeClr val="bg1"/>
                </a:solidFill>
              </a:ln>
              <a:solidFill>
                <a:srgbClr val="0000FF"/>
              </a:solidFill>
            </a:rPr>
            <a:t>melunaskan</a:t>
          </a:r>
          <a:r>
            <a:rPr lang="en-US" sz="2400" kern="1200" dirty="0" smtClean="0">
              <a:ln>
                <a:solidFill>
                  <a:schemeClr val="bg1"/>
                </a:solidFill>
              </a:ln>
              <a:solidFill>
                <a:srgbClr val="0000FF"/>
              </a:solidFill>
            </a:rPr>
            <a:t> </a:t>
          </a:r>
          <a:r>
            <a:rPr lang="en-US" sz="2400" kern="1200" dirty="0" err="1" smtClean="0">
              <a:ln>
                <a:solidFill>
                  <a:schemeClr val="bg1"/>
                </a:solidFill>
              </a:ln>
              <a:solidFill>
                <a:srgbClr val="0000FF"/>
              </a:solidFill>
            </a:rPr>
            <a:t>semangat</a:t>
          </a:r>
          <a:r>
            <a:rPr lang="en-US" sz="2400" kern="1200" dirty="0" smtClean="0">
              <a:ln>
                <a:solidFill>
                  <a:schemeClr val="bg1"/>
                </a:solidFill>
              </a:ln>
              <a:solidFill>
                <a:srgbClr val="0000FF"/>
              </a:solidFill>
            </a:rPr>
            <a:t> </a:t>
          </a:r>
          <a:r>
            <a:rPr lang="en-US" sz="2400" kern="1200" dirty="0" err="1" smtClean="0">
              <a:ln>
                <a:solidFill>
                  <a:schemeClr val="bg1"/>
                </a:solidFill>
              </a:ln>
              <a:solidFill>
                <a:srgbClr val="0000FF"/>
              </a:solidFill>
            </a:rPr>
            <a:t>hijrah</a:t>
          </a:r>
          <a:r>
            <a:rPr lang="en-US" sz="2400" kern="1200" dirty="0" smtClean="0">
              <a:ln>
                <a:solidFill>
                  <a:schemeClr val="bg1"/>
                </a:solidFill>
              </a:ln>
              <a:solidFill>
                <a:srgbClr val="0000FF"/>
              </a:solidFill>
            </a:rPr>
            <a:t> </a:t>
          </a:r>
          <a:r>
            <a:rPr lang="en-US" sz="2400" kern="1200" dirty="0" err="1" smtClean="0">
              <a:ln>
                <a:solidFill>
                  <a:schemeClr val="bg1"/>
                </a:solidFill>
              </a:ln>
              <a:solidFill>
                <a:srgbClr val="0000FF"/>
              </a:solidFill>
            </a:rPr>
            <a:t>dalam</a:t>
          </a:r>
          <a:r>
            <a:rPr lang="en-US" sz="2400" kern="1200" dirty="0" smtClean="0">
              <a:ln>
                <a:solidFill>
                  <a:schemeClr val="bg1"/>
                </a:solidFill>
              </a:ln>
              <a:solidFill>
                <a:srgbClr val="0000FF"/>
              </a:solidFill>
            </a:rPr>
            <a:t> </a:t>
          </a:r>
          <a:r>
            <a:rPr lang="en-US" sz="2400" kern="1200" dirty="0" err="1" smtClean="0">
              <a:ln>
                <a:solidFill>
                  <a:schemeClr val="bg1"/>
                </a:solidFill>
              </a:ln>
              <a:solidFill>
                <a:srgbClr val="0000FF"/>
              </a:solidFill>
            </a:rPr>
            <a:t>makna</a:t>
          </a:r>
          <a:r>
            <a:rPr lang="en-US" sz="2400" kern="1200" dirty="0" smtClean="0">
              <a:ln>
                <a:solidFill>
                  <a:schemeClr val="bg1"/>
                </a:solidFill>
              </a:ln>
              <a:solidFill>
                <a:srgbClr val="0000FF"/>
              </a:solidFill>
            </a:rPr>
            <a:t> yang </a:t>
          </a:r>
          <a:r>
            <a:rPr lang="en-US" sz="2400" kern="1200" dirty="0" err="1" smtClean="0">
              <a:ln>
                <a:solidFill>
                  <a:schemeClr val="bg1"/>
                </a:solidFill>
              </a:ln>
              <a:solidFill>
                <a:srgbClr val="0000FF"/>
              </a:solidFill>
            </a:rPr>
            <a:t>lebih</a:t>
          </a:r>
          <a:r>
            <a:rPr lang="en-US" sz="2400" kern="1200" dirty="0" smtClean="0">
              <a:ln>
                <a:solidFill>
                  <a:schemeClr val="bg1"/>
                </a:solidFill>
              </a:ln>
              <a:solidFill>
                <a:srgbClr val="0000FF"/>
              </a:solidFill>
            </a:rPr>
            <a:t> </a:t>
          </a:r>
          <a:r>
            <a:rPr lang="en-US" sz="2400" kern="1200" dirty="0" err="1" smtClean="0">
              <a:ln>
                <a:solidFill>
                  <a:schemeClr val="bg1"/>
                </a:solidFill>
              </a:ln>
              <a:solidFill>
                <a:srgbClr val="0000FF"/>
              </a:solidFill>
            </a:rPr>
            <a:t>meluas</a:t>
          </a:r>
          <a:r>
            <a:rPr lang="en-US" sz="2400" kern="1200" dirty="0" smtClean="0">
              <a:ln>
                <a:solidFill>
                  <a:schemeClr val="bg1"/>
                </a:solidFill>
              </a:ln>
              <a:solidFill>
                <a:srgbClr val="0000FF"/>
              </a:solidFill>
            </a:rPr>
            <a:t>.</a:t>
          </a:r>
          <a:endParaRPr lang="en-US" sz="2400" kern="1200" dirty="0">
            <a:ln>
              <a:solidFill>
                <a:schemeClr val="bg1"/>
              </a:solidFill>
            </a:ln>
            <a:solidFill>
              <a:srgbClr val="0000FF"/>
            </a:solidFill>
            <a:latin typeface="+mn-lt"/>
          </a:endParaRPr>
        </a:p>
      </dsp:txBody>
      <dsp:txXfrm>
        <a:off x="401419" y="897296"/>
        <a:ext cx="7516574" cy="188928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2F3B11E-90AB-44CC-9BD6-6FD98BBEAED0}" type="datetimeFigureOut">
              <a:rPr lang="en-US" smtClean="0"/>
              <a:pPr/>
              <a:t>9/27/2016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F792E09-5D6D-41E6-94A7-F958D0222CBC}"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2B48E5-A66D-4DA9-ACA4-A625016B2828}" type="datetimeFigureOut">
              <a:rPr lang="en-US" smtClean="0"/>
              <a:pPr/>
              <a:t>9/27/2016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BCC223-0B65-4BC9-B250-18A2FAFEA3F1}" type="slidenum">
              <a:rPr lang="en-US" smtClean="0"/>
              <a:pPr/>
              <a:t>‹#›</a:t>
            </a:fld>
            <a:endParaRPr lang="en-US"/>
          </a:p>
        </p:txBody>
      </p:sp>
    </p:spTree>
    <p:extLst>
      <p:ext uri="{BB962C8B-B14F-4D97-AF65-F5344CB8AC3E}">
        <p14:creationId xmlns:p14="http://schemas.microsoft.com/office/powerpoint/2010/main" xmlns="" val="237927874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BCC223-0B65-4BC9-B250-18A2FAFEA3F1}"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BCC223-0B65-4BC9-B250-18A2FAFEA3F1}"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DE141DE7-2094-4F1F-93B1-80FCD95DBDF4}" type="datetime1">
              <a:rPr lang="en-US" smtClean="0"/>
              <a:pPr/>
              <a:t>9/27/2016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89A0E9A-DB7C-4B05-B204-680A26F824FC}" type="datetime1">
              <a:rPr lang="en-US" smtClean="0"/>
              <a:pPr/>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F3DD529-37F7-4077-A89F-0EE95DDD8EED}" type="datetime1">
              <a:rPr lang="en-US" smtClean="0"/>
              <a:pPr/>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3599746-17C7-4E26-9878-92A8A406AACB}" type="datetime1">
              <a:rPr lang="en-US" smtClean="0"/>
              <a:pPr/>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8039C40-67A1-4C17-AC03-4D47D07D1A17}" type="datetime1">
              <a:rPr lang="en-US" smtClean="0"/>
              <a:pPr/>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FAB8612-E0C5-4F01-99CF-E0895F4827BC}" type="datetime1">
              <a:rPr lang="en-US" smtClean="0"/>
              <a:pPr/>
              <a:t>9/27/2016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74D8B4C-E8B9-41CD-B039-0144BC3147D5}" type="datetime1">
              <a:rPr lang="en-US" smtClean="0"/>
              <a:pPr/>
              <a:t>9/27/2016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263037E-92C9-469B-BF5D-CE2605119BFD}" type="datetime1">
              <a:rPr lang="en-US" smtClean="0"/>
              <a:pPr/>
              <a:t>9/27/2016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4F1857-2BB1-485C-A1ED-65E4B283ECF3}" type="datetime1">
              <a:rPr lang="en-US" smtClean="0"/>
              <a:pPr/>
              <a:t>9/27/2016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10DFBE8-99D7-4BA0-814C-1D4DAC7B9789}" type="datetime1">
              <a:rPr lang="en-US" smtClean="0"/>
              <a:pPr/>
              <a:t>9/27/2016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4B68ACA-CA43-4F2F-8098-EE6529949A28}" type="datetime1">
              <a:rPr lang="en-US" smtClean="0"/>
              <a:pPr/>
              <a:t>9/27/2016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01C7AA28-366A-4997-BBC8-D6BEB1ED3AC1}"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827CB8C-8FF2-4D43-ADA4-46CCDFFFD8BF}" type="datetime1">
              <a:rPr lang="en-US" smtClean="0"/>
              <a:pPr/>
              <a:t>9/27/2016</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1C7AA28-366A-4997-BBC8-D6BEB1ED3AC1}"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4.jpeg"/><Relationship Id="rId7" Type="http://schemas.openxmlformats.org/officeDocument/2006/relationships/diagramLayout" Target="../diagrams/layout1.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6.png"/><Relationship Id="rId10" Type="http://schemas.microsoft.com/office/2007/relationships/diagramDrawing" Target="../diagrams/drawing1.xml"/><Relationship Id="rId4" Type="http://schemas.openxmlformats.org/officeDocument/2006/relationships/image" Target="../media/image5.png"/><Relationship Id="rId9" Type="http://schemas.openxmlformats.org/officeDocument/2006/relationships/diagramColors" Target="../diagrams/colors1.xml"/></Relationships>
</file>

<file path=ppt/slides/_rels/slide22.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4.jpeg"/><Relationship Id="rId7" Type="http://schemas.openxmlformats.org/officeDocument/2006/relationships/diagramLayout" Target="../diagrams/layout2.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Data" Target="../diagrams/data2.xml"/><Relationship Id="rId5" Type="http://schemas.openxmlformats.org/officeDocument/2006/relationships/image" Target="../media/image6.png"/><Relationship Id="rId10" Type="http://schemas.microsoft.com/office/2007/relationships/diagramDrawing" Target="../diagrams/drawing2.xml"/><Relationship Id="rId4" Type="http://schemas.openxmlformats.org/officeDocument/2006/relationships/image" Target="../media/image5.png"/><Relationship Id="rId9" Type="http://schemas.openxmlformats.org/officeDocument/2006/relationships/diagramColors" Target="../diagrams/colors2.xml"/></Relationships>
</file>

<file path=ppt/slides/_rels/slide23.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4.jpeg"/><Relationship Id="rId7" Type="http://schemas.openxmlformats.org/officeDocument/2006/relationships/diagramLayout" Target="../diagrams/layout3.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Data" Target="../diagrams/data3.xml"/><Relationship Id="rId5" Type="http://schemas.openxmlformats.org/officeDocument/2006/relationships/image" Target="../media/image6.png"/><Relationship Id="rId10" Type="http://schemas.microsoft.com/office/2007/relationships/diagramDrawing" Target="../diagrams/drawing3.xml"/><Relationship Id="rId4" Type="http://schemas.openxmlformats.org/officeDocument/2006/relationships/image" Target="../media/image5.png"/><Relationship Id="rId9" Type="http://schemas.openxmlformats.org/officeDocument/2006/relationships/diagramColors" Target="../diagrams/colors3.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3000" r="-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4" cstate="print"/>
            <a:stretch>
              <a:fillRect/>
            </a:stretch>
          </p:blipFill>
          <p:spPr>
            <a:xfrm>
              <a:off x="0" y="0"/>
              <a:ext cx="9144000" cy="1000108"/>
            </a:xfrm>
            <a:prstGeom prst="rect">
              <a:avLst/>
            </a:prstGeom>
          </p:spPr>
        </p:pic>
        <p:pic>
          <p:nvPicPr>
            <p:cNvPr id="7" name="Picture 6"/>
            <p:cNvPicPr>
              <a:picLocks noChangeAspect="1"/>
            </p:cNvPicPr>
            <p:nvPr/>
          </p:nvPicPr>
          <p:blipFill>
            <a:blip r:embed="rId5"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1259632" y="1988840"/>
            <a:ext cx="6840760" cy="1938992"/>
          </a:xfrm>
          <a:prstGeom prst="rect">
            <a:avLst/>
          </a:prstGeom>
        </p:spPr>
        <p:txBody>
          <a:bodyPr wrap="square">
            <a:spAutoFit/>
          </a:bodyPr>
          <a:lstStyle/>
          <a:p>
            <a:pPr algn="ctr" fontAlgn="base"/>
            <a:r>
              <a:rPr lang="en-US" sz="4000" dirty="0" smtClean="0">
                <a:ln w="18415" cmpd="sng">
                  <a:solidFill>
                    <a:srgbClr val="FFFF00"/>
                  </a:solidFill>
                  <a:prstDash val="solid"/>
                </a:ln>
                <a:solidFill>
                  <a:srgbClr val="FFFF00"/>
                </a:solidFill>
                <a:effectLst>
                  <a:glow rad="101600">
                    <a:srgbClr val="002060">
                      <a:alpha val="60000"/>
                    </a:srgbClr>
                  </a:glow>
                  <a:outerShdw blurRad="63500" dir="3600000" algn="tl" rotWithShape="0">
                    <a:srgbClr val="000000">
                      <a:alpha val="70000"/>
                    </a:srgbClr>
                  </a:outerShdw>
                </a:effectLst>
                <a:latin typeface="Bodoni Poster" pitchFamily="18" charset="0"/>
              </a:rPr>
              <a:t>UKHUWAH ISLAMIAH ASAS PENYATUAN UMMAH</a:t>
            </a:r>
            <a:endParaRPr lang="en-US" sz="3200" dirty="0" smtClean="0">
              <a:ln w="18415" cmpd="sng">
                <a:solidFill>
                  <a:srgbClr val="FFFF00"/>
                </a:solidFill>
                <a:prstDash val="solid"/>
              </a:ln>
              <a:solidFill>
                <a:srgbClr val="FFFF00"/>
              </a:solidFill>
              <a:effectLst>
                <a:glow rad="101600">
                  <a:srgbClr val="002060">
                    <a:alpha val="60000"/>
                  </a:srgbClr>
                </a:glow>
                <a:outerShdw blurRad="63500" dir="3600000" algn="tl" rotWithShape="0">
                  <a:srgbClr val="000000">
                    <a:alpha val="70000"/>
                  </a:srgbClr>
                </a:outerShdw>
              </a:effectLst>
              <a:latin typeface="Bodoni Poster" pitchFamily="18" charset="0"/>
              <a:cs typeface="Arial" pitchFamily="34" charset="0"/>
            </a:endParaRPr>
          </a:p>
        </p:txBody>
      </p:sp>
      <p:sp>
        <p:nvSpPr>
          <p:cNvPr id="12" name="Rectangle 11"/>
          <p:cNvSpPr/>
          <p:nvPr/>
        </p:nvSpPr>
        <p:spPr>
          <a:xfrm>
            <a:off x="2987824" y="5199583"/>
            <a:ext cx="3502882" cy="461665"/>
          </a:xfrm>
          <a:prstGeom prst="rect">
            <a:avLst/>
          </a:prstGeom>
          <a:noFill/>
        </p:spPr>
        <p:txBody>
          <a:bodyPr wrap="none" lIns="91440" tIns="45720" rIns="91440" bIns="45720">
            <a:spAutoFit/>
          </a:bodyPr>
          <a:lstStyle/>
          <a:p>
            <a:pPr algn="ct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ngsana New" pitchFamily="18" charset="-34"/>
                <a:cs typeface="Angsana New" pitchFamily="18" charset="-34"/>
              </a:rPr>
              <a:t>(30 </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ngsana New" pitchFamily="18" charset="-34"/>
                <a:cs typeface="Angsana New" pitchFamily="18" charset="-34"/>
              </a:rPr>
              <a:t>September 2016 / </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ngsana New" pitchFamily="18" charset="-34"/>
                <a:cs typeface="Angsana New" pitchFamily="18" charset="-34"/>
              </a:rPr>
              <a:t>28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ngsana New" pitchFamily="18" charset="-34"/>
                <a:cs typeface="Angsana New" pitchFamily="18" charset="-34"/>
              </a:rPr>
              <a:t>Zulhijjah</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ngsana New" pitchFamily="18" charset="-34"/>
                <a:cs typeface="Angsana New" pitchFamily="18" charset="-34"/>
              </a:rPr>
              <a:t> 1437)</a:t>
            </a:r>
            <a:endParaRPr lang="en-US" sz="24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ngsana New" pitchFamily="18" charset="-34"/>
              <a:cs typeface="Angsana New" pitchFamily="18" charset="-34"/>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Rectangle 15"/>
          <p:cNvSpPr/>
          <p:nvPr/>
        </p:nvSpPr>
        <p:spPr>
          <a:xfrm>
            <a:off x="107504" y="1124744"/>
            <a:ext cx="8928992" cy="430887"/>
          </a:xfrm>
          <a:prstGeom prst="rect">
            <a:avLst/>
          </a:prstGeom>
        </p:spPr>
        <p:txBody>
          <a:bodyPr wrap="square">
            <a:spAutoFit/>
          </a:bodyPr>
          <a:lstStyle/>
          <a:p>
            <a:pPr algn="ct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Firman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Allah SWT</a:t>
            </a:r>
            <a:endParaRPr lang="en-US" sz="22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11" name="Rectangle 10"/>
          <p:cNvSpPr/>
          <p:nvPr/>
        </p:nvSpPr>
        <p:spPr>
          <a:xfrm>
            <a:off x="539552" y="3103800"/>
            <a:ext cx="8208912" cy="1477328"/>
          </a:xfrm>
          <a:prstGeom prst="rect">
            <a:avLst/>
          </a:prstGeom>
        </p:spPr>
        <p:txBody>
          <a:bodyPr wrap="square">
            <a:spAutoFit/>
          </a:bodyPr>
          <a:lstStyle/>
          <a:p>
            <a:pPr algn="ctr"/>
            <a:r>
              <a:rPr lang="en-US"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Maksudnya</a:t>
            </a:r>
            <a:r>
              <a:rPr lang="en-US"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endParaRPr lang="en-US"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algn="ctr"/>
            <a:endParaRPr lang="en-US"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algn="just"/>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Sebenarnya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orang</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beriman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itu</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adalah</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bersaudara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maka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damaikanlah</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antara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dua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saudara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kamu</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bertelingkah</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itu</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bertakwalah</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kepada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Allah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supaya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kamu</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beroleh</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rahmat</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endParaRPr lang="en-US"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
        <p:nvSpPr>
          <p:cNvPr id="13" name="Rectangle 12"/>
          <p:cNvSpPr/>
          <p:nvPr/>
        </p:nvSpPr>
        <p:spPr>
          <a:xfrm>
            <a:off x="6424815" y="4437112"/>
            <a:ext cx="2323649" cy="369332"/>
          </a:xfrm>
          <a:prstGeom prst="rect">
            <a:avLst/>
          </a:prstGeom>
        </p:spPr>
        <p:txBody>
          <a:bodyPr wrap="none">
            <a:spAutoFit/>
          </a:bodyPr>
          <a:lstStyle/>
          <a:p>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t>
            </a:r>
            <a:r>
              <a:rPr lang="en-US"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Surah</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al-</a:t>
            </a:r>
            <a:r>
              <a:rPr lang="en-US"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Hujurat</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:10)</a:t>
            </a:r>
            <a:endParaRPr lang="en-US"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29697" name="Rectangle 1"/>
          <p:cNvSpPr>
            <a:spLocks noChangeArrowheads="1"/>
          </p:cNvSpPr>
          <p:nvPr/>
        </p:nvSpPr>
        <p:spPr bwMode="auto">
          <a:xfrm>
            <a:off x="179512" y="2134597"/>
            <a:ext cx="871296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516" pitchFamily="2" charset="2"/>
                <a:ea typeface="Times New Roman" pitchFamily="18" charset="0"/>
                <a:cs typeface="Arabic Transparent" pitchFamily="2" charset="-78"/>
              </a:rPr>
              <a:t>﴿</a:t>
            </a: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516" pitchFamily="2" charset="2"/>
                <a:ea typeface="Times New Roman" pitchFamily="18" charset="0"/>
                <a:cs typeface="QCF_P516" pitchFamily="2" charset="2"/>
              </a:rPr>
              <a:t>ﯜ ﯝ ﯞ ﯟ ﯠ ﯡ ﯢ ﯣ ﯤ ﯥ ﯦ </a:t>
            </a: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516" pitchFamily="2" charset="2"/>
                <a:ea typeface="Times New Roman" pitchFamily="18" charset="0"/>
                <a:cs typeface="Arabic Transparent" pitchFamily="2" charset="-78"/>
              </a:rPr>
              <a:t>﴾</a:t>
            </a:r>
            <a:endPar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ound Diagonal Corner Rectangle 9"/>
          <p:cNvSpPr/>
          <p:nvPr/>
        </p:nvSpPr>
        <p:spPr>
          <a:xfrm>
            <a:off x="971600" y="1375702"/>
            <a:ext cx="7056784" cy="5005626"/>
          </a:xfrm>
          <a:prstGeom prst="round2DiagRect">
            <a:avLst/>
          </a:prstGeom>
          <a:solidFill>
            <a:srgbClr val="002060">
              <a:alpha val="55000"/>
            </a:srgbClr>
          </a:solidFill>
        </p:spPr>
        <p:txBody>
          <a:bodyPr wrap="square">
            <a:spAutoFit/>
          </a:bodyPr>
          <a:lstStyle/>
          <a:p>
            <a:pPr lvl="0" algn="ctr">
              <a:lnSpc>
                <a:spcPct val="150000"/>
              </a:lnSpc>
            </a:pPr>
            <a:r>
              <a:rPr lang="en-US" sz="3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ITA</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3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IDAK</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3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OLEH</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3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ENGEMBALIKAN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3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EDUDUKAN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3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EKUATAN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3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U</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NTUK</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3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EMBINA</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3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EMBANGUNKAN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3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AMADUN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3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GAMA</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3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ANGSA</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3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EGARA</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3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EANDAINYA</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3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ERPECAHAN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3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F</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ITNAH</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3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ASIH</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3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L</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AGI</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3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ERLELUASA</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Rectangle 15"/>
          <p:cNvSpPr/>
          <p:nvPr/>
        </p:nvSpPr>
        <p:spPr>
          <a:xfrm>
            <a:off x="107504" y="1124744"/>
            <a:ext cx="8928992" cy="430887"/>
          </a:xfrm>
          <a:prstGeom prst="rect">
            <a:avLst/>
          </a:prstGeom>
        </p:spPr>
        <p:txBody>
          <a:bodyPr wrap="square">
            <a:spAutoFit/>
          </a:bodyPr>
          <a:lstStyle/>
          <a:p>
            <a:pPr algn="ct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Firman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Allah SWT</a:t>
            </a:r>
            <a:endParaRPr lang="en-US" sz="22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11" name="Rectangle 10"/>
          <p:cNvSpPr/>
          <p:nvPr/>
        </p:nvSpPr>
        <p:spPr>
          <a:xfrm>
            <a:off x="539552" y="3618890"/>
            <a:ext cx="8208912" cy="1754326"/>
          </a:xfrm>
          <a:prstGeom prst="rect">
            <a:avLst/>
          </a:prstGeom>
        </p:spPr>
        <p:txBody>
          <a:bodyPr wrap="square">
            <a:spAutoFit/>
          </a:bodyPr>
          <a:lstStyle/>
          <a:p>
            <a:pPr algn="ctr"/>
            <a:r>
              <a:rPr lang="en-US"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Maksudnya</a:t>
            </a:r>
            <a:r>
              <a:rPr lang="en-US"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endParaRPr lang="en-US"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algn="ctr"/>
            <a:endParaRPr lang="en-US"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algn="just"/>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taatlah</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kamu</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kepada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Allah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RasulNya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janganlah</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kamu</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berbantah-bantahan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kalau</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tidak</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nescaya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kamu</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menjadi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lemah</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semangat</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hilang</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kekuatan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kamu</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sabarlah</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menghadapi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segala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kesukaran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dengan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cekal</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hati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sesungguhnya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Allah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berserta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orang</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sabar</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endParaRPr lang="en-US"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
        <p:nvSpPr>
          <p:cNvPr id="13" name="Rectangle 12"/>
          <p:cNvSpPr/>
          <p:nvPr/>
        </p:nvSpPr>
        <p:spPr>
          <a:xfrm>
            <a:off x="6609930" y="5373216"/>
            <a:ext cx="2138534" cy="369332"/>
          </a:xfrm>
          <a:prstGeom prst="rect">
            <a:avLst/>
          </a:prstGeom>
        </p:spPr>
        <p:txBody>
          <a:bodyPr wrap="none">
            <a:spAutoFit/>
          </a:bodyPr>
          <a:lstStyle/>
          <a:p>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t>
            </a:r>
            <a:r>
              <a:rPr lang="en-US"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Surah</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al-</a:t>
            </a:r>
            <a:r>
              <a:rPr lang="en-US"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Anfal</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:46)</a:t>
            </a:r>
            <a:endParaRPr lang="en-US"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55297" name="Rectangle 1"/>
          <p:cNvSpPr>
            <a:spLocks noChangeArrowheads="1"/>
          </p:cNvSpPr>
          <p:nvPr/>
        </p:nvSpPr>
        <p:spPr bwMode="auto">
          <a:xfrm>
            <a:off x="1080120" y="1743923"/>
            <a:ext cx="7020272" cy="16850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183" pitchFamily="2" charset="2"/>
                <a:ea typeface="Times New Roman" pitchFamily="18" charset="0"/>
                <a:cs typeface="Arabic Transparent" pitchFamily="2" charset="-78"/>
              </a:rPr>
              <a:t>﴿</a:t>
            </a: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183" pitchFamily="2" charset="2"/>
                <a:ea typeface="Times New Roman" pitchFamily="18" charset="0"/>
                <a:cs typeface="QCF_P183" pitchFamily="2" charset="2"/>
              </a:rPr>
              <a:t>ﭑ ﭒ ﭓ ﭔ ﭕ ﭖ ﭗ ﭘ ﭙ ﭚ ﭛ ﭜ ﭝ ﭞ ﭟ </a:t>
            </a: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183" pitchFamily="2" charset="2"/>
                <a:ea typeface="Times New Roman" pitchFamily="18" charset="0"/>
                <a:cs typeface="Arabic Transparent" pitchFamily="2" charset="-78"/>
              </a:rPr>
              <a:t>﴾</a:t>
            </a:r>
            <a:endPar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ound Diagonal Corner Rectangle 9"/>
          <p:cNvSpPr/>
          <p:nvPr/>
        </p:nvSpPr>
        <p:spPr>
          <a:xfrm>
            <a:off x="179512" y="1196752"/>
            <a:ext cx="8712968" cy="5346144"/>
          </a:xfrm>
          <a:prstGeom prst="round2DiagRect">
            <a:avLst/>
          </a:prstGeom>
          <a:solidFill>
            <a:srgbClr val="002060">
              <a:alpha val="55000"/>
            </a:srgbClr>
          </a:solidFill>
        </p:spPr>
        <p:txBody>
          <a:bodyPr wrap="square">
            <a:spAutoFit/>
          </a:bodyPr>
          <a:lstStyle/>
          <a:p>
            <a:pPr marL="361950" lvl="0" indent="-361950" algn="just">
              <a:buFont typeface="Wingdings" pitchFamily="2" charset="2"/>
              <a:buChar char="§"/>
            </a:pP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lvl="0" indent="-361950" algn="just">
              <a:buFont typeface="Wingdings" pitchFamily="2" charset="2"/>
              <a:buChar cha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perkara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yang paling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penting</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untuk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ditumpukan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ialah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mengamalkan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manhaj</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atau</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pendekatan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seimbang</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r>
              <a:rPr lang="en-US" sz="22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wasatiyah</a:t>
            </a:r>
            <a:r>
              <a:rPr lang="en-US" sz="22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kerana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agama Islam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adalah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agama yang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berasaskan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keseimbangan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toleransi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p>
          <a:p>
            <a:pPr marL="361950" lvl="0" indent="-361950" algn="just">
              <a:buFont typeface="Wingdings" pitchFamily="2" charset="2"/>
              <a:buChar char="§"/>
            </a:pP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lvl="0" indent="-361950" algn="just">
              <a:buFont typeface="Wingdings" pitchFamily="2" charset="2"/>
              <a:buChar cha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reformasi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tidak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boleh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dicapai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jika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ada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kebencian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hasad</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dengki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permusuhan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p>
          <a:p>
            <a:pPr marL="361950" lvl="0" indent="-361950" algn="just">
              <a:buFont typeface="Wingdings" pitchFamily="2" charset="2"/>
              <a:buChar char="§"/>
            </a:pP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lvl="0" indent="-361950" algn="just">
              <a:buFont typeface="Wingdings" pitchFamily="2" charset="2"/>
              <a:buChar cha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Ada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pun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sifat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kasih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sayang</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akhlak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baik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bertoleransi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bersangka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baik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itu</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adalah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jaminan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selepas</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keimanan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kepada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Allah SWT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dalam</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melahirkan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umat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baik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masyarakat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stabil</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serta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negara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aman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makmur</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p>
          <a:p>
            <a:pPr marL="361950" lvl="0" indent="-361950" algn="just">
              <a:buFont typeface="Wingdings" pitchFamily="2" charset="2"/>
              <a:buChar char="§"/>
            </a:pP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179512" y="1282690"/>
            <a:ext cx="8784976" cy="4955203"/>
          </a:xfrm>
          <a:prstGeom prst="rect">
            <a:avLst/>
          </a:prstGeom>
          <a:solidFill>
            <a:srgbClr val="002060">
              <a:alpha val="55000"/>
            </a:srgbClr>
          </a:solidFill>
          <a:effectLst>
            <a:outerShdw blurRad="152400" dist="317500" dir="5400000" sx="90000" sy="-19000" rotWithShape="0">
              <a:prstClr val="black">
                <a:alpha val="15000"/>
              </a:prstClr>
            </a:outerShdw>
          </a:effectLst>
        </p:spPr>
        <p:txBody>
          <a:bodyPr wrap="square">
            <a:spAutoFit/>
          </a:bodyPr>
          <a:lstStyle/>
          <a:p>
            <a:pPr marL="361950" lvl="0" indent="-361950" algn="just">
              <a:buFont typeface="Wingdings" pitchFamily="2" charset="2"/>
              <a:buChar char="§"/>
            </a:pP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lvl="0" indent="-361950" algn="just">
              <a:buFont typeface="Wingdings" pitchFamily="2" charset="2"/>
              <a:buChar cha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Perselisihan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antara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umat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manusia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itu</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merupakan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sunnatullah</a:t>
            </a:r>
            <a:r>
              <a:rPr lang="en-US" sz="22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amun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uslub</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perbincangan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dilakukan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secara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hikmah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lembut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bersangka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baik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mesra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adalah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amat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dituntut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bagi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mendapatkan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kata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sepakat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keberkatan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p>
          <a:p>
            <a:pPr marL="361950" lvl="0" indent="-361950" algn="just">
              <a:buFont typeface="Wingdings" pitchFamily="2" charset="2"/>
              <a:buChar char="§"/>
            </a:pP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lvl="0" indent="-361950" algn="just">
              <a:buFont typeface="Wingdings" pitchFamily="2" charset="2"/>
              <a:buChar cha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Setiap</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umat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Islam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wajib</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mengetahui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bahawa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mengukuhkan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tali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persaudaraan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itu</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adalah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jihad</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membawa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penyatuan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bukannya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perpecahan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dalam</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mengalahkan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segala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musuh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terutamanya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musuh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ada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dalam</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diri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kita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iaitu</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nafsu</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godaan</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syaitan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lvl="0" indent="-361950" algn="just">
              <a:buFont typeface="Wingdings" pitchFamily="2" charset="2"/>
              <a:buChar char="§"/>
            </a:pP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lvl="0" indent="-361950" algn="just">
              <a:buFont typeface="Wingdings" pitchFamily="2" charset="2"/>
              <a:buChar char="§"/>
            </a:pP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Jauhi</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diri</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dari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jalan-jalan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boleh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membawa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kepada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ekstremis</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taksub</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berpecah-belah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tidak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berakhlak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seumpamanya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p>
          <a:p>
            <a:pPr marL="361950" lvl="0" indent="-361950" algn="just">
              <a:buFont typeface="Wingdings" pitchFamily="2" charset="2"/>
              <a:buChar char="§"/>
            </a:pP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Rectangle 15"/>
          <p:cNvSpPr/>
          <p:nvPr/>
        </p:nvSpPr>
        <p:spPr>
          <a:xfrm>
            <a:off x="107504" y="1124744"/>
            <a:ext cx="8928992" cy="430887"/>
          </a:xfrm>
          <a:prstGeom prst="rect">
            <a:avLst/>
          </a:prstGeom>
        </p:spPr>
        <p:txBody>
          <a:bodyPr wrap="square">
            <a:spAutoFit/>
          </a:bodyPr>
          <a:lstStyle/>
          <a:p>
            <a:pPr algn="ct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Sabda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Nabi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SAW</a:t>
            </a:r>
            <a:endParaRPr lang="en-US" sz="22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11" name="Rectangle 10"/>
          <p:cNvSpPr/>
          <p:nvPr/>
        </p:nvSpPr>
        <p:spPr>
          <a:xfrm>
            <a:off x="539552" y="3618890"/>
            <a:ext cx="8208912" cy="1754326"/>
          </a:xfrm>
          <a:prstGeom prst="rect">
            <a:avLst/>
          </a:prstGeom>
        </p:spPr>
        <p:txBody>
          <a:bodyPr wrap="square">
            <a:spAutoFit/>
          </a:bodyPr>
          <a:lstStyle/>
          <a:p>
            <a:pPr algn="ctr"/>
            <a:r>
              <a:rPr lang="en-US"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Mafhumnya</a:t>
            </a:r>
            <a:r>
              <a:rPr lang="en-US"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endParaRPr lang="en-US"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algn="ctr"/>
            <a:endParaRPr lang="en-US"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algn="just"/>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Daripada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Ibnu</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Abbas</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RHMA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bahawa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Nabi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SAW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bersabda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pada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hari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pembukaan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Kota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Mekah</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Tiada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lagi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hijrah</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selepas</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pembukaan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Kota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Mekah</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tetapi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tinggal</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hanyalah</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jihad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niat</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Oleh</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itu</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jika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kamu</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diminta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keluar</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berjihad</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maka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keluarlah</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endParaRPr lang="en-US"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
        <p:nvSpPr>
          <p:cNvPr id="13" name="Rectangle 12"/>
          <p:cNvSpPr/>
          <p:nvPr/>
        </p:nvSpPr>
        <p:spPr>
          <a:xfrm>
            <a:off x="6917706" y="5373216"/>
            <a:ext cx="1830758" cy="369332"/>
          </a:xfrm>
          <a:prstGeom prst="rect">
            <a:avLst/>
          </a:prstGeom>
        </p:spPr>
        <p:txBody>
          <a:bodyPr wrap="none">
            <a:spAutoFit/>
          </a:bodyPr>
          <a:lstStyle/>
          <a:p>
            <a:r>
              <a:rPr lang="en-US" dirty="0" smtClean="0">
                <a:ln w="18415" cmpd="sng">
                  <a:solidFill>
                    <a:srgbClr val="00B0F0"/>
                  </a:solidFill>
                  <a:prstDash val="solid"/>
                </a:ln>
                <a:solidFill>
                  <a:srgbClr val="00B0F0"/>
                </a:solidFill>
                <a:effectLst>
                  <a:glow rad="101600">
                    <a:schemeClr val="bg1">
                      <a:alpha val="60000"/>
                    </a:schemeClr>
                  </a:glow>
                  <a:outerShdw blurRad="63500" dir="3600000" algn="tl" rotWithShape="0">
                    <a:srgbClr val="000000">
                      <a:alpha val="70000"/>
                    </a:srgbClr>
                  </a:outerShdw>
                </a:effectLst>
              </a:rPr>
              <a:t>(HR Al-</a:t>
            </a:r>
            <a:r>
              <a:rPr lang="en-US" dirty="0" err="1" smtClean="0">
                <a:ln w="18415" cmpd="sng">
                  <a:solidFill>
                    <a:srgbClr val="00B0F0"/>
                  </a:solidFill>
                  <a:prstDash val="solid"/>
                </a:ln>
                <a:solidFill>
                  <a:srgbClr val="00B0F0"/>
                </a:solidFill>
                <a:effectLst>
                  <a:glow rad="101600">
                    <a:schemeClr val="bg1">
                      <a:alpha val="60000"/>
                    </a:schemeClr>
                  </a:glow>
                  <a:outerShdw blurRad="63500" dir="3600000" algn="tl" rotWithShape="0">
                    <a:srgbClr val="000000">
                      <a:alpha val="70000"/>
                    </a:srgbClr>
                  </a:outerShdw>
                </a:effectLst>
              </a:rPr>
              <a:t>Bukhari</a:t>
            </a:r>
            <a:r>
              <a:rPr lang="en-US" dirty="0" smtClean="0">
                <a:ln w="18415" cmpd="sng">
                  <a:solidFill>
                    <a:srgbClr val="00B0F0"/>
                  </a:solidFill>
                  <a:prstDash val="solid"/>
                </a:ln>
                <a:solidFill>
                  <a:srgbClr val="00B0F0"/>
                </a:solidFill>
                <a:effectLst>
                  <a:glow rad="101600">
                    <a:schemeClr val="bg1">
                      <a:alpha val="60000"/>
                    </a:schemeClr>
                  </a:glow>
                  <a:outerShdw blurRad="63500" dir="3600000" algn="tl" rotWithShape="0">
                    <a:srgbClr val="000000">
                      <a:alpha val="70000"/>
                    </a:srgbClr>
                  </a:outerShdw>
                </a:effectLst>
              </a:rPr>
              <a:t>)</a:t>
            </a:r>
            <a:endParaRPr lang="en-US" dirty="0">
              <a:ln w="18415" cmpd="sng">
                <a:solidFill>
                  <a:srgbClr val="00B0F0"/>
                </a:solidFill>
                <a:prstDash val="solid"/>
              </a:ln>
              <a:solidFill>
                <a:srgbClr val="00B0F0"/>
              </a:solidFill>
              <a:effectLst>
                <a:glow rad="101600">
                  <a:schemeClr val="bg1">
                    <a:alpha val="60000"/>
                  </a:schemeClr>
                </a:glow>
                <a:outerShdw blurRad="63500" dir="3600000" algn="tl" rotWithShape="0">
                  <a:srgbClr val="000000">
                    <a:alpha val="70000"/>
                  </a:srgbClr>
                </a:outerShdw>
              </a:effectLst>
            </a:endParaRPr>
          </a:p>
        </p:txBody>
      </p:sp>
      <p:sp>
        <p:nvSpPr>
          <p:cNvPr id="56321" name="Rectangle 1"/>
          <p:cNvSpPr>
            <a:spLocks noChangeArrowheads="1"/>
          </p:cNvSpPr>
          <p:nvPr/>
        </p:nvSpPr>
        <p:spPr bwMode="auto">
          <a:xfrm>
            <a:off x="251520" y="1746682"/>
            <a:ext cx="8568952"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ea typeface="Calibri" pitchFamily="34" charset="0"/>
                <a:cs typeface="Traditional Arabic" pitchFamily="2" charset="-78"/>
              </a:rPr>
              <a:t>عَنِ</a:t>
            </a:r>
            <a:r>
              <a:rPr kumimoji="0" lang="en-US"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ea typeface="Calibri" pitchFamily="34" charset="0"/>
                <a:cs typeface="Traditional Arabic" pitchFamily="2" charset="-78"/>
              </a:rPr>
              <a:t> </a:t>
            </a: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ea typeface="Calibri" pitchFamily="34" charset="0"/>
                <a:cs typeface="Traditional Arabic" pitchFamily="2" charset="-78"/>
              </a:rPr>
              <a:t>ابْنِ عَبَّاسٍ</a:t>
            </a:r>
            <a:r>
              <a:rPr kumimoji="0" lang="en-US"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ea typeface="Calibri" pitchFamily="34" charset="0"/>
                <a:cs typeface="Traditional Arabic" pitchFamily="2" charset="-78"/>
              </a:rPr>
              <a:t> </a:t>
            </a: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ea typeface="Calibri" pitchFamily="34" charset="0"/>
                <a:cs typeface="Traditional Arabic" pitchFamily="2" charset="-78"/>
              </a:rPr>
              <a:t>رَضِيَ اللَّهُ عَنْهُمَا قَالَ:</a:t>
            </a:r>
            <a:r>
              <a:rPr kumimoji="0" lang="en-US"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ea typeface="Calibri" pitchFamily="34" charset="0"/>
                <a:cs typeface="Traditional Arabic" pitchFamily="2" charset="-78"/>
              </a:rPr>
              <a:t> </a:t>
            </a: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ea typeface="Calibri" pitchFamily="34" charset="0"/>
                <a:cs typeface="Traditional Arabic" pitchFamily="2" charset="-78"/>
              </a:rPr>
              <a:t>قَالَ النَّبِيُّ صَلَّى اللَّهُ عَلَيْهِ وَسَلَّمَ يَوْمَ فَتْحِ</a:t>
            </a:r>
            <a:r>
              <a:rPr kumimoji="0" lang="en-US"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ea typeface="Calibri" pitchFamily="34" charset="0"/>
                <a:cs typeface="Traditional Arabic" pitchFamily="2" charset="-78"/>
              </a:rPr>
              <a:t> </a:t>
            </a: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ea typeface="Calibri" pitchFamily="34" charset="0"/>
                <a:cs typeface="Traditional Arabic" pitchFamily="2" charset="-78"/>
              </a:rPr>
              <a:t>مَكَّةَ:</a:t>
            </a:r>
            <a:r>
              <a:rPr kumimoji="0" lang="en-US"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ea typeface="Calibri" pitchFamily="34" charset="0"/>
                <a:cs typeface="Traditional Arabic" pitchFamily="2" charset="-78"/>
              </a:rPr>
              <a:t> </a:t>
            </a: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ea typeface="Calibri" pitchFamily="34" charset="0"/>
                <a:cs typeface="Traditional Arabic" pitchFamily="2" charset="-78"/>
              </a:rPr>
              <a:t>لاَ هِجْرَةَ بَعْدَ الفَتْحِ وَلَكِنْ جِهَادٌ وَنِيَّةٌ وَإِذَا اسْتُنْفِرْتُمْ فَانْفِرُوا</a:t>
            </a:r>
            <a:endPar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0" r="-10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179512" y="1282690"/>
            <a:ext cx="8784976" cy="4093428"/>
          </a:xfrm>
          <a:prstGeom prst="rect">
            <a:avLst/>
          </a:prstGeom>
          <a:solidFill>
            <a:srgbClr val="002060">
              <a:alpha val="55000"/>
            </a:srgbClr>
          </a:solidFill>
          <a:effectLst>
            <a:outerShdw blurRad="152400" dist="317500" dir="5400000" sx="90000" sy="-19000" rotWithShape="0">
              <a:prstClr val="black">
                <a:alpha val="15000"/>
              </a:prstClr>
            </a:outerShdw>
          </a:effectLst>
        </p:spPr>
        <p:txBody>
          <a:bodyPr wrap="square">
            <a:spAutoFit/>
          </a:bodyPr>
          <a:lstStyle/>
          <a:p>
            <a:pPr marL="361950" lvl="0" indent="-361950" algn="just">
              <a:buFont typeface="Wingdings" pitchFamily="2" charset="2"/>
              <a:buChar char="§"/>
            </a:pP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lvl="0" indent="-361950" algn="just">
              <a:buFont typeface="Wingdings" pitchFamily="2" charset="2"/>
              <a:buChar cha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Tuntasnya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hijrah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banyak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mengajar</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kita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8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makna</a:t>
            </a:r>
            <a:r>
              <a:rPr lang="en-US" sz="28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8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perpaduan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lvl="0" indent="-361950" algn="just">
              <a:buFont typeface="Wingdings" pitchFamily="2" charset="2"/>
              <a:buChar char="§"/>
            </a:pP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lvl="0" indent="-361950" algn="just">
              <a:buFont typeface="Wingdings" pitchFamily="2" charset="2"/>
              <a:buChar cha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Lihat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bagaimana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kejayaan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Rasulullah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SAW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dalam</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menyatukan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Aus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Khazraj</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saling</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bermusuhan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atas</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nama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persaudaraan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8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demi</a:t>
            </a:r>
            <a:r>
              <a:rPr lang="en-US" sz="28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8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kasih</a:t>
            </a:r>
            <a:r>
              <a:rPr lang="en-US" sz="28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8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sayang</a:t>
            </a:r>
            <a:r>
              <a:rPr lang="en-US" sz="28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8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kepada</a:t>
            </a:r>
            <a:r>
              <a:rPr lang="en-US" sz="28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Allah SWT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lvl="0" indent="-361950" algn="just">
              <a:buFont typeface="Wingdings" pitchFamily="2" charset="2"/>
              <a:buChar char="§"/>
            </a:pP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lvl="0" indent="-361950" algn="just">
              <a:buFont typeface="Wingdings" pitchFamily="2" charset="2"/>
              <a:buChar char="§"/>
            </a:pP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Islam </a:t>
            </a:r>
            <a:r>
              <a:rPr lang="en-US" sz="28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melarang</a:t>
            </a:r>
            <a:r>
              <a:rPr lang="en-US" sz="28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8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keras</a:t>
            </a:r>
            <a:r>
              <a:rPr lang="en-US" sz="28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sebarang</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bentuk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penindasan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kezaliman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kekejaman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atau</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permusuhan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dilakukan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kerana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Islam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adalah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agama yang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membawa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rahmat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seluruh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alam</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p>
          <a:p>
            <a:pPr marL="361950" lvl="0" indent="-361950" algn="just">
              <a:buFont typeface="Wingdings" pitchFamily="2" charset="2"/>
              <a:buChar char="§"/>
            </a:pP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0" r="-10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179512" y="1282690"/>
            <a:ext cx="8784976" cy="4493538"/>
          </a:xfrm>
          <a:prstGeom prst="rect">
            <a:avLst/>
          </a:prstGeom>
          <a:solidFill>
            <a:srgbClr val="002060">
              <a:alpha val="55000"/>
            </a:srgbClr>
          </a:solidFill>
          <a:effectLst>
            <a:outerShdw blurRad="152400" dist="317500" dir="5400000" sx="90000" sy="-19000" rotWithShape="0">
              <a:prstClr val="black">
                <a:alpha val="15000"/>
              </a:prstClr>
            </a:outerShdw>
          </a:effectLst>
        </p:spPr>
        <p:txBody>
          <a:bodyPr wrap="square">
            <a:spAutoFit/>
          </a:bodyPr>
          <a:lstStyle/>
          <a:p>
            <a:pPr marL="361950" lvl="0" indent="-361950" algn="just">
              <a:buFont typeface="Wingdings" pitchFamily="2" charset="2"/>
              <a:buChar char="§"/>
            </a:pP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lvl="0" indent="-361950" algn="just">
              <a:buFont typeface="Wingdings" pitchFamily="2" charset="2"/>
              <a:buChar char="§"/>
            </a:pP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Dari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sudut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era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globalisasi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hijrah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itu</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merangkumi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perubahan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penghijrahan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dari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pelbagai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aspek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iaitu</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dari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sudut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fizikal</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minda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sikap</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hati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selain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persekitaran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sebagainya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mampu</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mengubah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keadaan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hidup</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sama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ada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dari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segi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ekonomi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sosial</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pendidikan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taraf</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hidup</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lvl="0" indent="-361950" algn="just">
              <a:buFont typeface="Wingdings" pitchFamily="2" charset="2"/>
              <a:buChar char="§"/>
            </a:pP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lvl="0" indent="-361950" algn="just">
              <a:buFont typeface="Wingdings" pitchFamily="2" charset="2"/>
              <a:buChar cha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Kini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negara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kita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telah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mengalami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banyak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perubahan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pencapaian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dari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satu</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peringkat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kepada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peringkat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lain yang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lebih</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baik</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cemerlang</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memberikan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lebih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banyak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keberkatan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kesejahteraan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serta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dapat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pula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dimanfaatkan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bagi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kepentingan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hidup</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dunia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ini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bekalan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akhirat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nanti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p>
          <a:p>
            <a:pPr marL="361950" lvl="0" indent="-361950" algn="just">
              <a:buFont typeface="Wingdings" pitchFamily="2" charset="2"/>
              <a:buChar char="§"/>
            </a:pP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000" r="-3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ound Diagonal Corner Rectangle 9"/>
          <p:cNvSpPr/>
          <p:nvPr/>
        </p:nvSpPr>
        <p:spPr>
          <a:xfrm>
            <a:off x="251520" y="1612123"/>
            <a:ext cx="8640960" cy="3977117"/>
          </a:xfrm>
          <a:prstGeom prst="round2DiagRect">
            <a:avLst/>
          </a:prstGeom>
          <a:solidFill>
            <a:srgbClr val="002060">
              <a:alpha val="55000"/>
            </a:srgbClr>
          </a:solidFill>
        </p:spPr>
        <p:txBody>
          <a:bodyPr wrap="square">
            <a:spAutoFit/>
          </a:bodyPr>
          <a:lstStyle/>
          <a:p>
            <a:pPr lvl="0" algn="ctr">
              <a:lnSpc>
                <a:spcPct val="150000"/>
              </a:lnSpc>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Umat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Islam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terdiri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daripada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dua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golongan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saling</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kuat-menguatkan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antara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satu</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sama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lain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ibarat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golongan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Ansar</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penolong</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Muhajirin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dibantu</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tumbuh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menjadi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sebuah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masyarakat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Islam yang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dinamakan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ummah</a:t>
            </a:r>
            <a:r>
              <a:rPr lang="en-US" sz="2200"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Islamiah</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yang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semakin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kukuh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mampu</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mempertahankan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diri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sekiranya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mereka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dapat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menamatkan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sebarang</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permusuhan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melalui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agenda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persaudaraan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atas</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semangat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Ukhuwah</a:t>
            </a:r>
            <a:r>
              <a:rPr lang="en-US" sz="2200"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Islamiah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000" r="-3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179512" y="1513815"/>
            <a:ext cx="8784976" cy="3139321"/>
          </a:xfrm>
          <a:prstGeom prst="rect">
            <a:avLst/>
          </a:prstGeom>
          <a:solidFill>
            <a:srgbClr val="002060">
              <a:alpha val="55000"/>
            </a:srgbClr>
          </a:solidFill>
          <a:effectLst>
            <a:outerShdw blurRad="152400" dist="317500" dir="5400000" sx="90000" sy="-19000" rotWithShape="0">
              <a:prstClr val="black">
                <a:alpha val="15000"/>
              </a:prstClr>
            </a:outerShdw>
          </a:effectLst>
        </p:spPr>
        <p:txBody>
          <a:bodyPr wrap="square">
            <a:spAutoFit/>
          </a:bodyPr>
          <a:lstStyle/>
          <a:p>
            <a:pPr marL="361950" lvl="0" indent="-361950" algn="just">
              <a:buFont typeface="Wingdings" pitchFamily="2" charset="2"/>
              <a:buChar char="§"/>
            </a:pP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lvl="0" indent="-361950" algn="just">
              <a:buFont typeface="Wingdings" pitchFamily="2" charset="2"/>
              <a:buChar cha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Marilah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kita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kembali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kepada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ajaran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Islam yang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sebenar</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agar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kesatuan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kita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semakin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rapat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kuat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sehingga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musuh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tidak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lagi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berani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memperkotak-katikkan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kita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sesuka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hati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lvl="0" indent="-361950" algn="just">
              <a:buFont typeface="Wingdings" pitchFamily="2" charset="2"/>
              <a:buChar char="§"/>
            </a:pP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lvl="0" indent="-361950" algn="just">
              <a:buFont typeface="Wingdings" pitchFamily="2" charset="2"/>
              <a:buChar cha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Hijrah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berjaya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menukarkan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insan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tertindas</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kepada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bebas</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insan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dihina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kepada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mulia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insan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lemah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bertukar</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menjadi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kuat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p>
          <a:p>
            <a:pPr marL="361950" lvl="0" indent="-361950" algn="just">
              <a:buFont typeface="Wingdings" pitchFamily="2" charset="2"/>
              <a:buChar char="§"/>
            </a:pP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95000"/>
            <a:lum/>
          </a:blip>
          <a:srcRect/>
          <a:stretch>
            <a:fillRect/>
          </a:stretch>
        </a:blipFill>
        <a:effectLst/>
      </p:bgPr>
    </p:bg>
    <p:spTree>
      <p:nvGrpSpPr>
        <p:cNvPr id="1" name=""/>
        <p:cNvGrpSpPr/>
        <p:nvPr/>
      </p:nvGrpSpPr>
      <p:grpSpPr>
        <a:xfrm>
          <a:off x="0" y="0"/>
          <a:ext cx="0" cy="0"/>
          <a:chOff x="0" y="0"/>
          <a:chExt cx="0" cy="0"/>
        </a:xfrm>
      </p:grpSpPr>
      <p:grpSp>
        <p:nvGrpSpPr>
          <p:cNvPr id="3"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4" cstate="print"/>
            <a:stretch>
              <a:fillRect/>
            </a:stretch>
          </p:blipFill>
          <p:spPr>
            <a:xfrm>
              <a:off x="0" y="0"/>
              <a:ext cx="9144000" cy="1000108"/>
            </a:xfrm>
            <a:prstGeom prst="rect">
              <a:avLst/>
            </a:prstGeom>
          </p:spPr>
        </p:pic>
        <p:pic>
          <p:nvPicPr>
            <p:cNvPr id="7" name="Picture 6"/>
            <p:cNvPicPr>
              <a:picLocks noChangeAspect="1"/>
            </p:cNvPicPr>
            <p:nvPr/>
          </p:nvPicPr>
          <p:blipFill>
            <a:blip r:embed="rId5"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6" name="Rectangle 15"/>
          <p:cNvSpPr/>
          <p:nvPr/>
        </p:nvSpPr>
        <p:spPr>
          <a:xfrm>
            <a:off x="2051720" y="1071546"/>
            <a:ext cx="4813305" cy="584775"/>
          </a:xfrm>
          <a:prstGeom prst="rect">
            <a:avLst/>
          </a:prstGeom>
        </p:spPr>
        <p:txBody>
          <a:bodyPr wrap="none">
            <a:spAutoFit/>
          </a:bodyPr>
          <a:lstStyle/>
          <a:p>
            <a:r>
              <a:rPr lang="en-US" sz="3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a typeface="Times New Roman" pitchFamily="18" charset="0"/>
                <a:cs typeface="Times New Roman" pitchFamily="18" charset="0"/>
              </a:rPr>
              <a:t>PUJIAN KEPADA ALLAH SWT</a:t>
            </a:r>
            <a:endParaRPr lang="en-US" sz="3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ndParaRPr>
          </a:p>
        </p:txBody>
      </p:sp>
      <p:sp>
        <p:nvSpPr>
          <p:cNvPr id="21" name="Slide Number Placeholder 10"/>
          <p:cNvSpPr>
            <a:spLocks noGrp="1"/>
          </p:cNvSpPr>
          <p:nvPr>
            <p:ph type="sldNum" sz="quarter" idx="12"/>
          </p:nvPr>
        </p:nvSpPr>
        <p:spPr>
          <a:xfrm>
            <a:off x="8244408"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8129" name="Rectangle 1"/>
          <p:cNvSpPr>
            <a:spLocks noChangeArrowheads="1"/>
          </p:cNvSpPr>
          <p:nvPr/>
        </p:nvSpPr>
        <p:spPr bwMode="auto">
          <a:xfrm>
            <a:off x="1763688" y="1844824"/>
            <a:ext cx="5436096" cy="646331"/>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3600" i="0" u="none" strike="noStrike" normalizeH="0" baseline="0" dirty="0" smtClean="0">
                <a:ln w="18415" cmpd="sng">
                  <a:solidFill>
                    <a:srgbClr val="FFC000"/>
                  </a:solidFill>
                  <a:prstDash val="solid"/>
                </a:ln>
                <a:effectLst>
                  <a:glow rad="101600">
                    <a:schemeClr val="bg1">
                      <a:alpha val="60000"/>
                    </a:schemeClr>
                  </a:glow>
                  <a:outerShdw blurRad="63500" dir="3600000" algn="tl" rotWithShape="0">
                    <a:srgbClr val="000000">
                      <a:alpha val="70000"/>
                    </a:srgbClr>
                  </a:outerShdw>
                </a:effectLst>
                <a:latin typeface="Traditional Arabic" pitchFamily="2" charset="-78"/>
                <a:ea typeface="Calibri" pitchFamily="34" charset="0"/>
                <a:cs typeface="Traditional Arabic" pitchFamily="2" charset="-78"/>
              </a:rPr>
              <a:t>الحَمدُ ِللهِ القَآئِلِ:</a:t>
            </a:r>
            <a:endParaRPr kumimoji="0" lang="ar-SA" sz="3600" i="0" u="none" strike="noStrike" normalizeH="0" baseline="0" dirty="0" smtClean="0">
              <a:ln w="18415" cmpd="sng">
                <a:solidFill>
                  <a:srgbClr val="FFC000"/>
                </a:solidFill>
                <a:prstDash val="solid"/>
              </a:ln>
              <a:effectLst>
                <a:glow rad="101600">
                  <a:schemeClr val="bg1">
                    <a:alpha val="60000"/>
                  </a:schemeClr>
                </a:glow>
                <a:outerShdw blurRad="63500" dir="3600000" algn="tl" rotWithShape="0">
                  <a:srgbClr val="000000">
                    <a:alpha val="70000"/>
                  </a:srgbClr>
                </a:outerShdw>
              </a:effectLst>
              <a:latin typeface="Arial" pitchFamily="34" charset="0"/>
              <a:cs typeface="Traditional Arabic" pitchFamily="2" charset="-78"/>
            </a:endParaRPr>
          </a:p>
        </p:txBody>
      </p:sp>
      <p:sp>
        <p:nvSpPr>
          <p:cNvPr id="41986" name="Rectangle 2"/>
          <p:cNvSpPr>
            <a:spLocks noChangeArrowheads="1"/>
          </p:cNvSpPr>
          <p:nvPr/>
        </p:nvSpPr>
        <p:spPr bwMode="auto">
          <a:xfrm>
            <a:off x="2915816" y="5333146"/>
            <a:ext cx="327585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rtl="1" fontAlgn="base">
              <a:spcBef>
                <a:spcPct val="0"/>
              </a:spcBef>
              <a:spcAft>
                <a:spcPct val="0"/>
              </a:spcAft>
            </a:pPr>
            <a:r>
              <a:rPr kumimoji="0" lang="ar-SA" sz="20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S Sans Serif"/>
                <a:ea typeface="Calibri" pitchFamily="34" charset="0"/>
                <a:cs typeface="Traditional Arabic" pitchFamily="2" charset="-78"/>
              </a:rPr>
              <a:t>(</a:t>
            </a:r>
            <a:r>
              <a:rPr lang="ar-SA"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P028" pitchFamily="2" charset="2"/>
                <a:ea typeface="Calibri" pitchFamily="34" charset="0"/>
                <a:cs typeface="Traditional Arabic" pitchFamily="2" charset="-78"/>
              </a:rPr>
              <a:t>سورة </a:t>
            </a:r>
            <a:r>
              <a:rPr lang="ar-SA"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P028" pitchFamily="2" charset="2"/>
                <a:ea typeface="Calibri" pitchFamily="34" charset="0"/>
                <a:cs typeface="Traditional Arabic" pitchFamily="2" charset="-78"/>
              </a:rPr>
              <a:t>هود: </a:t>
            </a:r>
            <a:r>
              <a:rPr lang="ar-SA"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abic Typesetting"/>
                <a:ea typeface="Calibri" pitchFamily="34" charset="0"/>
                <a:cs typeface="Arabic Transparent"/>
              </a:rPr>
              <a:t>١١۸-١١٩</a:t>
            </a:r>
            <a:r>
              <a:rPr kumimoji="0" lang="ar-SA" sz="20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abic Typesetting"/>
                <a:ea typeface="Calibri" pitchFamily="34" charset="0"/>
                <a:cs typeface="Traditional Arabic" pitchFamily="2" charset="-78"/>
              </a:rPr>
              <a:t>)</a:t>
            </a:r>
            <a:endParaRPr kumimoji="0" lang="ar-SA" sz="20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cs typeface="Traditional Arabic" pitchFamily="2" charset="-78"/>
            </a:endParaRPr>
          </a:p>
        </p:txBody>
      </p:sp>
      <p:sp>
        <p:nvSpPr>
          <p:cNvPr id="38913" name="Rectangle 1"/>
          <p:cNvSpPr>
            <a:spLocks noChangeArrowheads="1"/>
          </p:cNvSpPr>
          <p:nvPr/>
        </p:nvSpPr>
        <p:spPr bwMode="auto">
          <a:xfrm>
            <a:off x="323528" y="2641628"/>
            <a:ext cx="8424936" cy="25160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en-US"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77" pitchFamily="2" charset="2"/>
                <a:ea typeface="Times New Roman" pitchFamily="18" charset="0"/>
                <a:cs typeface="Arabic Transparent" pitchFamily="2" charset="-78"/>
              </a:rPr>
              <a:t>﴿</a:t>
            </a: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235" pitchFamily="2" charset="2"/>
                <a:ea typeface="Times New Roman" pitchFamily="18" charset="0"/>
                <a:cs typeface="QCF_P235" pitchFamily="2" charset="2"/>
              </a:rPr>
              <a:t>ﭑ ﭒ ﭓ ﭔ ﭕ ﭖ ﭗ ﭘ ﭙ ﭚ ﭛ ﭜﭝ ﭞ ﭟ ﭠ ﭡ ﭢ ﭣ ﭤ ﭥ ﭦ ﭧ ﭨ ﭩ ﭪ ﭫ ﭬ ﭭ ﭮ</a:t>
            </a:r>
            <a:r>
              <a:rPr kumimoji="0" lang="en-US"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149" pitchFamily="2" charset="2"/>
                <a:ea typeface="Times New Roman" pitchFamily="18" charset="0"/>
                <a:cs typeface="Arabic Transparent" pitchFamily="2" charset="-78"/>
              </a:rPr>
              <a:t>﴾ </a:t>
            </a:r>
            <a:endParaRPr kumimoji="0" lang="en-US"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5" name="Double Bracket 14"/>
          <p:cNvSpPr/>
          <p:nvPr/>
        </p:nvSpPr>
        <p:spPr>
          <a:xfrm>
            <a:off x="323528" y="1268760"/>
            <a:ext cx="8568952" cy="1872853"/>
          </a:xfrm>
          <a:prstGeom prst="bracketPair">
            <a:avLst/>
          </a:prstGeom>
          <a:solidFill>
            <a:srgbClr val="FF0000">
              <a:alpha val="55000"/>
            </a:srgbClr>
          </a:solidFill>
          <a:ln w="38100">
            <a:solidFill>
              <a:srgbClr val="FF0000"/>
            </a:solidFill>
          </a:ln>
        </p:spPr>
        <p:txBody>
          <a:bodyPr wrap="square">
            <a:spAutoFit/>
          </a:bodyPr>
          <a:lstStyle/>
          <a:p>
            <a:pPr lvl="0" algn="just"/>
            <a:r>
              <a:rPr lang="fi-FI"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Sempena </a:t>
            </a:r>
            <a:r>
              <a:rPr lang="fi-FI"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sambutan </a:t>
            </a:r>
            <a:r>
              <a:rPr lang="en-US" sz="28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MAAL HIJRAH PERINGKAT KEBANGSAAN TAHUN 1438 HIJRAH </a:t>
            </a:r>
            <a:r>
              <a:rPr lang="fi-FI"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pada 2 Oktober 2016 </a:t>
            </a:r>
            <a:r>
              <a:rPr lang="fi-FI"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 </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Taman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Ekspo</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Agropertanian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Malaysia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Serdang</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(MAEPS)</a:t>
            </a:r>
            <a:endParaRPr lang="en-US" sz="2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
        <p:nvSpPr>
          <p:cNvPr id="10" name="Double Bracket 9"/>
          <p:cNvSpPr/>
          <p:nvPr/>
        </p:nvSpPr>
        <p:spPr>
          <a:xfrm>
            <a:off x="323528" y="3539405"/>
            <a:ext cx="8568952" cy="2553891"/>
          </a:xfrm>
          <a:prstGeom prst="bracketPair">
            <a:avLst/>
          </a:prstGeom>
          <a:solidFill>
            <a:srgbClr val="FFFF00">
              <a:alpha val="55000"/>
            </a:srgbClr>
          </a:solidFill>
          <a:ln w="38100">
            <a:solidFill>
              <a:srgbClr val="FF0000"/>
            </a:solidFill>
          </a:ln>
        </p:spPr>
        <p:txBody>
          <a:bodyPr wrap="square">
            <a:spAutoFit/>
          </a:bodyPr>
          <a:lstStyle/>
          <a:p>
            <a:pPr algn="just"/>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marilah</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kita</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terus</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memperkasakan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tali</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persaudaraan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sesama</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kita</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mendokongi</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usaha</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kerajaan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dalam</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mengekalkan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perpaduan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hidup</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rukun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harmoni</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serta</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penuh</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mahabbah</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menjadi</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transformasi</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kepada</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kemakmuran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negara</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sebagai</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bukti</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solidariti</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ummah</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negara</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ini</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dalam</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mempromosi</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keamanan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tanpa</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mengira</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fahaman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politik</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0" y="1268760"/>
            <a:ext cx="9144000" cy="523220"/>
          </a:xfrm>
          <a:prstGeom prst="rect">
            <a:avLst/>
          </a:prstGeom>
        </p:spPr>
        <p:txBody>
          <a:bodyPr wrap="square">
            <a:spAutoFit/>
          </a:bodyPr>
          <a:lstStyle/>
          <a:p>
            <a:pPr algn="ctr"/>
            <a:r>
              <a:rPr lang="en-US" sz="28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mj-lt"/>
              </a:rPr>
              <a:t>RUMUSAN KHUTBAH</a:t>
            </a:r>
            <a:endParaRPr lang="en-US" sz="28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mj-lt"/>
            </a:endParaRPr>
          </a:p>
        </p:txBody>
      </p:sp>
      <p:graphicFrame>
        <p:nvGraphicFramePr>
          <p:cNvPr id="18" name="Diagram 17"/>
          <p:cNvGraphicFramePr/>
          <p:nvPr/>
        </p:nvGraphicFramePr>
        <p:xfrm>
          <a:off x="648072" y="2029296"/>
          <a:ext cx="8028384" cy="435203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9" name="8-Point Star 18"/>
          <p:cNvSpPr/>
          <p:nvPr/>
        </p:nvSpPr>
        <p:spPr>
          <a:xfrm>
            <a:off x="4283968" y="1988840"/>
            <a:ext cx="504056" cy="576064"/>
          </a:xfrm>
          <a:prstGeom prst="star8">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smtClean="0">
                <a:ln w="18415" cmpd="sng">
                  <a:solidFill>
                    <a:srgbClr val="FF0000"/>
                  </a:solidFill>
                  <a:prstDash val="solid"/>
                </a:ln>
                <a:solidFill>
                  <a:srgbClr val="FF0000"/>
                </a:solidFill>
                <a:effectLst>
                  <a:outerShdw blurRad="63500" dir="3600000" algn="tl" rotWithShape="0">
                    <a:srgbClr val="000000">
                      <a:alpha val="70000"/>
                    </a:srgbClr>
                  </a:outerShdw>
                </a:effectLst>
              </a:rPr>
              <a:t>1</a:t>
            </a:r>
            <a:endParaRPr lang="en-US" dirty="0">
              <a:ln w="18415" cmpd="sng">
                <a:solidFill>
                  <a:srgbClr val="FF0000"/>
                </a:solidFill>
                <a:prstDash val="solid"/>
              </a:ln>
              <a:solidFill>
                <a:srgbClr val="FF0000"/>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0" y="1268760"/>
            <a:ext cx="9144000" cy="523220"/>
          </a:xfrm>
          <a:prstGeom prst="rect">
            <a:avLst/>
          </a:prstGeom>
        </p:spPr>
        <p:txBody>
          <a:bodyPr wrap="square">
            <a:spAutoFit/>
          </a:bodyPr>
          <a:lstStyle/>
          <a:p>
            <a:pPr algn="ctr"/>
            <a:r>
              <a:rPr lang="en-US" sz="28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rPr>
              <a:t>RUMUSAN KHUTBAH</a:t>
            </a:r>
            <a:endParaRPr lang="en-US" sz="28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ndParaRPr>
          </a:p>
        </p:txBody>
      </p:sp>
      <p:graphicFrame>
        <p:nvGraphicFramePr>
          <p:cNvPr id="18" name="Diagram 17"/>
          <p:cNvGraphicFramePr/>
          <p:nvPr/>
        </p:nvGraphicFramePr>
        <p:xfrm>
          <a:off x="648072" y="2029296"/>
          <a:ext cx="8028384" cy="435203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9" name="8-Point Star 18"/>
          <p:cNvSpPr/>
          <p:nvPr/>
        </p:nvSpPr>
        <p:spPr>
          <a:xfrm>
            <a:off x="4283968" y="2204864"/>
            <a:ext cx="504056" cy="576064"/>
          </a:xfrm>
          <a:prstGeom prst="star8">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smtClean="0">
                <a:ln w="18415" cmpd="sng">
                  <a:solidFill>
                    <a:srgbClr val="FF0000"/>
                  </a:solidFill>
                  <a:prstDash val="solid"/>
                </a:ln>
                <a:solidFill>
                  <a:srgbClr val="FF0000"/>
                </a:solidFill>
                <a:effectLst>
                  <a:outerShdw blurRad="63500" dir="3600000" algn="tl" rotWithShape="0">
                    <a:srgbClr val="000000">
                      <a:alpha val="70000"/>
                    </a:srgbClr>
                  </a:outerShdw>
                </a:effectLst>
              </a:rPr>
              <a:t>2</a:t>
            </a:r>
            <a:endParaRPr lang="en-US" dirty="0">
              <a:ln w="18415" cmpd="sng">
                <a:solidFill>
                  <a:srgbClr val="FF0000"/>
                </a:solidFill>
                <a:prstDash val="solid"/>
              </a:ln>
              <a:solidFill>
                <a:srgbClr val="FF0000"/>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0" y="1268760"/>
            <a:ext cx="9144000" cy="523220"/>
          </a:xfrm>
          <a:prstGeom prst="rect">
            <a:avLst/>
          </a:prstGeom>
        </p:spPr>
        <p:txBody>
          <a:bodyPr wrap="square">
            <a:spAutoFit/>
          </a:bodyPr>
          <a:lstStyle/>
          <a:p>
            <a:pPr algn="ctr"/>
            <a:r>
              <a:rPr lang="en-US" sz="28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rPr>
              <a:t>RUMUSAN KHUTBAH</a:t>
            </a:r>
            <a:endParaRPr lang="en-US" sz="28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ndParaRPr>
          </a:p>
        </p:txBody>
      </p:sp>
      <p:graphicFrame>
        <p:nvGraphicFramePr>
          <p:cNvPr id="18" name="Diagram 17"/>
          <p:cNvGraphicFramePr/>
          <p:nvPr/>
        </p:nvGraphicFramePr>
        <p:xfrm>
          <a:off x="648072" y="2029296"/>
          <a:ext cx="8028384" cy="435203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9" name="8-Point Star 18"/>
          <p:cNvSpPr/>
          <p:nvPr/>
        </p:nvSpPr>
        <p:spPr>
          <a:xfrm>
            <a:off x="4283968" y="2204864"/>
            <a:ext cx="504056" cy="576064"/>
          </a:xfrm>
          <a:prstGeom prst="star8">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smtClean="0">
                <a:ln w="18415" cmpd="sng">
                  <a:solidFill>
                    <a:srgbClr val="FF0000"/>
                  </a:solidFill>
                  <a:prstDash val="solid"/>
                </a:ln>
                <a:solidFill>
                  <a:srgbClr val="FF0000"/>
                </a:solidFill>
                <a:effectLst>
                  <a:outerShdw blurRad="63500" dir="3600000" algn="tl" rotWithShape="0">
                    <a:srgbClr val="000000">
                      <a:alpha val="70000"/>
                    </a:srgbClr>
                  </a:outerShdw>
                </a:effectLst>
              </a:rPr>
              <a:t>3</a:t>
            </a:r>
            <a:endParaRPr lang="en-US" dirty="0">
              <a:ln w="18415" cmpd="sng">
                <a:solidFill>
                  <a:srgbClr val="FF0000"/>
                </a:solidFill>
                <a:prstDash val="solid"/>
              </a:ln>
              <a:solidFill>
                <a:srgbClr val="FF0000"/>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241" name="Rectangle 1"/>
          <p:cNvSpPr>
            <a:spLocks noChangeArrowheads="1"/>
          </p:cNvSpPr>
          <p:nvPr/>
        </p:nvSpPr>
        <p:spPr bwMode="auto">
          <a:xfrm>
            <a:off x="467544" y="834097"/>
            <a:ext cx="8215370" cy="9387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50000"/>
              </a:lnSpc>
              <a:spcBef>
                <a:spcPct val="0"/>
              </a:spcBef>
              <a:spcAft>
                <a:spcPct val="0"/>
              </a:spcAft>
              <a:buClrTx/>
              <a:buSzTx/>
              <a:buFont typeface="QCF_BSML" pitchFamily="2" charset="2"/>
              <a:buChar char="ﭷ"/>
              <a:tabLst/>
            </a:pPr>
            <a:r>
              <a:rPr kumimoji="0" lang="ar-SA" sz="40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BSML" pitchFamily="2" charset="2"/>
                <a:ea typeface="Calibri" pitchFamily="34" charset="0"/>
                <a:cs typeface="QCF_BSML" pitchFamily="2" charset="2"/>
              </a:rPr>
              <a:t>ﭸ ﭹ ﭺ ﭻ</a:t>
            </a:r>
            <a:endParaRPr kumimoji="0" lang="en-US" sz="40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BSML" pitchFamily="2" charset="2"/>
              <a:ea typeface="Calibri" pitchFamily="34" charset="0"/>
              <a:cs typeface="QCF_BSML" pitchFamily="2" charset="2"/>
            </a:endParaRPr>
          </a:p>
        </p:txBody>
      </p:sp>
      <p:sp>
        <p:nvSpPr>
          <p:cNvPr id="13" name="Rectangle 12"/>
          <p:cNvSpPr/>
          <p:nvPr/>
        </p:nvSpPr>
        <p:spPr>
          <a:xfrm>
            <a:off x="107504" y="4149080"/>
            <a:ext cx="8892480" cy="2031325"/>
          </a:xfrm>
          <a:prstGeom prst="rect">
            <a:avLst/>
          </a:prstGeom>
        </p:spPr>
        <p:txBody>
          <a:bodyPr wrap="square">
            <a:spAutoFit/>
          </a:bodyPr>
          <a:lstStyle/>
          <a:p>
            <a:pPr algn="ctr"/>
            <a:r>
              <a:rPr lang="en-US"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Maksudnya</a:t>
            </a:r>
            <a:r>
              <a:rPr lang="en-US"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p>
          <a:p>
            <a:pPr algn="ct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sesiapa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berhijrah</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jalan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Allah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untuk</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membela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menegakkan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Islam),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nescaya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akan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dapati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muka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bumi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ini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tempat</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berhijrah</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banyak</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rezeki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makmur</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sesiapa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keluar</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dari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rumahnya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dengan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tujuan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berhijrah</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kepada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Allah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Rasul-Nya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kemudian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mati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dalam</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perjalanan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maka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sesungguhnya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telah</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tetap</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tetap</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pahala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hijrahnya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sisi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Allah. Dan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ingatlah</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Allah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Maha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Pengampun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lagi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Maha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Mengasihani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endParaRPr lang="en-US"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
        <p:nvSpPr>
          <p:cNvPr id="14" name="Rectangle 13"/>
          <p:cNvSpPr/>
          <p:nvPr/>
        </p:nvSpPr>
        <p:spPr>
          <a:xfrm>
            <a:off x="3347864" y="6237312"/>
            <a:ext cx="2287742" cy="369332"/>
          </a:xfrm>
          <a:prstGeom prst="rect">
            <a:avLst/>
          </a:prstGeom>
        </p:spPr>
        <p:txBody>
          <a:bodyPr wrap="none">
            <a:spAutoFit/>
          </a:bodyPr>
          <a:lstStyle/>
          <a:p>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t>
            </a:r>
            <a:r>
              <a:rPr lang="en-US"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Surah</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an-</a:t>
            </a:r>
            <a:r>
              <a:rPr lang="en-US"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Nisa</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100)</a:t>
            </a:r>
            <a:endParaRPr lang="en-US"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17409" name="Rectangle 1"/>
          <p:cNvSpPr>
            <a:spLocks noChangeArrowheads="1"/>
          </p:cNvSpPr>
          <p:nvPr/>
        </p:nvSpPr>
        <p:spPr bwMode="auto">
          <a:xfrm>
            <a:off x="395536" y="1670684"/>
            <a:ext cx="8352928" cy="25160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278" pitchFamily="2" charset="2"/>
                <a:ea typeface="Times New Roman" pitchFamily="18" charset="0"/>
                <a:cs typeface="Arabic Transparent" pitchFamily="2" charset="-78"/>
              </a:rPr>
              <a:t>﴿</a:t>
            </a: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94" pitchFamily="2" charset="2"/>
                <a:ea typeface="Calibri" pitchFamily="34" charset="0"/>
                <a:cs typeface="QCF_P094" pitchFamily="2" charset="2"/>
              </a:rPr>
              <a:t> </a:t>
            </a: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94" pitchFamily="2" charset="2"/>
                <a:ea typeface="Times New Roman" pitchFamily="18" charset="0"/>
                <a:cs typeface="QCF_P094" pitchFamily="2" charset="2"/>
              </a:rPr>
              <a:t>ﯛ ﯜ ﯝ ﯞ ﯟ ﯠ ﯡ ﯢ ﯣ ﯤ ﯥ ﯦ ﯧ ﯨ ﯩ ﯪ ﯫ ﯬ ﯭ ﯮ ﯯ ﯰ ﯱ ﯲ ﯳ ﯴ ﯵ ﯶ ﯷ ﯸ ﯹ ﯺ ﯻ </a:t>
            </a: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278" pitchFamily="2" charset="2"/>
                <a:ea typeface="Times New Roman" pitchFamily="18" charset="0"/>
                <a:cs typeface="Arabic Transparent" pitchFamily="2" charset="-78"/>
              </a:rPr>
              <a:t>﴾</a:t>
            </a:r>
            <a:endPar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37889" name="Rectangle 1"/>
          <p:cNvSpPr>
            <a:spLocks noChangeArrowheads="1"/>
          </p:cNvSpPr>
          <p:nvPr/>
        </p:nvSpPr>
        <p:spPr bwMode="auto">
          <a:xfrm>
            <a:off x="288032" y="1332026"/>
            <a:ext cx="8676456" cy="4699159"/>
          </a:xfrm>
          <a:prstGeom prst="roundRect">
            <a:avLst/>
          </a:prstGeom>
          <a:solidFill>
            <a:srgbClr val="002060">
              <a:alpha val="55000"/>
            </a:srgbClr>
          </a:solid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Calibri" pitchFamily="34" charset="0"/>
                <a:ea typeface="Calibri" pitchFamily="34" charset="0"/>
                <a:cs typeface="Traditional Arabic" pitchFamily="2" charset="-78"/>
              </a:rPr>
              <a:t>بَارَكَ اللهُ لِيْ وَلَكُمْ بِالْقُرْآنِ الْعَظِيْمِ، وَنَفَعَنِيْ وَإِيَّاكُمْ بِمَا فِيْهِ مِنَ الآيَاتِ وَالذِّكْرِ الْحَكِيْمِ، وَتَقَبَّلَ مِنِّيْ وَمِنْكُمْ تِلاَوَتَهُ إِنَّهُ هُوَ السَّمِيْعُ الْعَلِيْمُ. أَقُوْلُ قَوْلِيْ هَذَا وَأَسْتَغْفِرُ اللهَ الْعَظِيْمَ لِيْ وَلَكُمْ وَلِسَآئِرِ الْمُسْلِمِيْنَ وَالْمُسْلِمَاتِ وَالْمُؤْمِنِيْنَ وَالْمُؤْمِنَاتِ الأَحْيَاءِ مِنْهُمْ وَالأَمْوَاتِ، فَاسْتَغْفِرُوْهُ إِنَّهُ هُوَ الْغَفُوْرُ الرَّحِيْمُ.</a:t>
            </a:r>
            <a:endPar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1" name="Slide Number Placeholder 10"/>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428596" y="2283837"/>
            <a:ext cx="8358246" cy="2585323"/>
          </a:xfrm>
          <a:prstGeom prst="rect">
            <a:avLst/>
          </a:prstGeom>
        </p:spPr>
        <p:txBody>
          <a:bodyPr wrap="square">
            <a:spAutoFit/>
          </a:bodyPr>
          <a:lstStyle/>
          <a:p>
            <a:pPr lvl="0" algn="ctr" rtl="1" fontAlgn="base">
              <a:lnSpc>
                <a:spcPct val="150000"/>
              </a:lnSpc>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a:ea typeface="SimSun" pitchFamily="2" charset="-122"/>
                <a:cs typeface="Traditional Arabic" pitchFamily="2" charset="-78"/>
              </a:rPr>
              <a:t>اَلْحَمْدُ لِلّهِ نَحْمَدُهُ وَنَسْتَعِيْنُهُ وَنَسْتَغْفِرُهُ وَنُؤْمِنُ بِهِ وَنَتَوَكَّلُ عَلَيْهِ </a:t>
            </a:r>
          </a:p>
          <a:p>
            <a:pPr lvl="0" algn="ctr" rtl="1" fontAlgn="base">
              <a:lnSpc>
                <a:spcPct val="150000"/>
              </a:lnSpc>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a:ea typeface="SimSun" pitchFamily="2" charset="-122"/>
                <a:cs typeface="Traditional Arabic" pitchFamily="2" charset="-78"/>
              </a:rPr>
              <a:t>وَنَعُوْذُُ بِاللهِ مِنْ شُرُوْرِ أَنْفُسِنَا وَمِنْ سَيِّئَاتِ أَعْمَالِنَا </a:t>
            </a:r>
            <a:endParaRPr kumimoji="0" lang="en-US"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a:ea typeface="SimSun" pitchFamily="2" charset="-122"/>
              <a:cs typeface="Traditional Arabic" pitchFamily="2" charset="-78"/>
            </a:endParaRPr>
          </a:p>
          <a:p>
            <a:pPr lvl="0" algn="ctr" rtl="1" fontAlgn="base">
              <a:lnSpc>
                <a:spcPct val="150000"/>
              </a:lnSpc>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a:ea typeface="SimSun" pitchFamily="2" charset="-122"/>
                <a:cs typeface="Traditional Arabic" pitchFamily="2" charset="-78"/>
              </a:rPr>
              <a:t>مَنْ يَهْدِهِ اللهُ فَلاَ مُضِلَّ لَهُ وَمَنْ يُضْلِلْهُ فَلاَ هَادِيَ لَهُ. </a:t>
            </a:r>
            <a:endPar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1" name="Rectangle 10"/>
          <p:cNvSpPr/>
          <p:nvPr/>
        </p:nvSpPr>
        <p:spPr>
          <a:xfrm>
            <a:off x="0" y="3789040"/>
            <a:ext cx="9144000" cy="1584176"/>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Rectangle 11"/>
          <p:cNvSpPr/>
          <p:nvPr/>
        </p:nvSpPr>
        <p:spPr>
          <a:xfrm>
            <a:off x="323528" y="1671915"/>
            <a:ext cx="8501122" cy="1754326"/>
          </a:xfrm>
          <a:prstGeom prst="rect">
            <a:avLst/>
          </a:prstGeom>
        </p:spPr>
        <p:txBody>
          <a:bodyPr wrap="square">
            <a:spAutoFit/>
          </a:bodyPr>
          <a:lstStyle/>
          <a:p>
            <a:pPr lvl="0" algn="ctr" rtl="1" fontAlgn="base">
              <a:lnSpc>
                <a:spcPct val="150000"/>
              </a:lnSpc>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أَشْهَدُ أَنْ لاَّ اِلَهَ إِلاَّ اللهُ وَحْدَهُ لآ شَرِيْكَ لَهُ، </a:t>
            </a:r>
          </a:p>
          <a:p>
            <a:pPr lvl="0" algn="ctr" rtl="1" fontAlgn="base">
              <a:lnSpc>
                <a:spcPct val="150000"/>
              </a:lnSpc>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وَأَشْهَدُ أَنَّ سَيِّدَنَا وَنَبِيَّنَا مُحَمَّدًا عَبْدُهُ وَرَسُوْلُهُ سَيِّدُ الْخَلاَئِقِ وَالْبَشَرِ </a:t>
            </a:r>
            <a:endPar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539552" y="3933056"/>
            <a:ext cx="8280920" cy="1323439"/>
          </a:xfrm>
          <a:prstGeom prst="rect">
            <a:avLst/>
          </a:prstGeom>
        </p:spPr>
        <p:txBody>
          <a:bodyPr wrap="square">
            <a:spAutoFit/>
          </a:bodyPr>
          <a:lstStyle/>
          <a:p>
            <a:pPr algn="just">
              <a:defRPr/>
            </a:pP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Aku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bersaksi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bahawa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tiada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tuhan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disembah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melainkan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Allah yang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Maha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Esa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tiada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sekutu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bagi-Nya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Aku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juga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bersaksi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bahawa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penghulu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Nabi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Muhammad SAW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adalah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hamba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rasul-Nya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penghulu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segala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makhluk</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manusia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t>
            </a:r>
            <a:endParaRPr lang="en-US"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0" name="Rectangle 9"/>
          <p:cNvSpPr/>
          <p:nvPr/>
        </p:nvSpPr>
        <p:spPr>
          <a:xfrm>
            <a:off x="0" y="3501008"/>
            <a:ext cx="9144000" cy="1008112"/>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Rectangle 11"/>
          <p:cNvSpPr/>
          <p:nvPr/>
        </p:nvSpPr>
        <p:spPr>
          <a:xfrm>
            <a:off x="323528" y="1484784"/>
            <a:ext cx="8501122" cy="1754326"/>
          </a:xfrm>
          <a:prstGeom prst="rect">
            <a:avLst/>
          </a:prstGeom>
        </p:spPr>
        <p:txBody>
          <a:bodyPr wrap="square">
            <a:spAutoFit/>
          </a:bodyPr>
          <a:lstStyle/>
          <a:p>
            <a:pPr lvl="0" algn="ctr" rtl="1" fontAlgn="base">
              <a:lnSpc>
                <a:spcPct val="150000"/>
              </a:lnSpc>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اَللّهُمَّ صَلِّ وَسَلِّمْ وَبَارِكْ عَلَى سَيِّدِنَا وَنَبِيِّنَا مُحَمَّدٍ </a:t>
            </a:r>
          </a:p>
          <a:p>
            <a:pPr lvl="0" algn="ctr" rtl="1" fontAlgn="base">
              <a:lnSpc>
                <a:spcPct val="150000"/>
              </a:lnSpc>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وَعَلَى آلِهِ وَصَحْبِهِ أَجْمَعِيْنَ</a:t>
            </a:r>
            <a:endPar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539552" y="3645024"/>
            <a:ext cx="8280920" cy="707886"/>
          </a:xfrm>
          <a:prstGeom prst="rect">
            <a:avLst/>
          </a:prstGeom>
        </p:spPr>
        <p:txBody>
          <a:bodyPr wrap="square">
            <a:spAutoFit/>
          </a:bodyPr>
          <a:lstStyle/>
          <a:p>
            <a:pPr algn="just">
              <a:defRPr/>
            </a:pP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Allah,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berilah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selawat</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sejahtera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berkat</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atas</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penghulu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Nabi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kami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Muhammad SAW,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kaum</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keluarga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serta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para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sahabat</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baginda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endParaRPr lang="en-US"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5000"/>
            <a:lum/>
          </a:blip>
          <a:srcRect/>
          <a:stretch>
            <a:fillRect/>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500430" y="1214422"/>
            <a:ext cx="2011641" cy="584775"/>
          </a:xfrm>
          <a:prstGeom prst="rect">
            <a:avLst/>
          </a:prstGeom>
        </p:spPr>
        <p:txBody>
          <a:bodyPr wrap="none">
            <a:spAutoFit/>
          </a:bodyPr>
          <a:lstStyle/>
          <a:p>
            <a:r>
              <a:rPr lang="en-US" sz="3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a typeface="Times New Roman" pitchFamily="18" charset="0"/>
                <a:cs typeface="Times New Roman" pitchFamily="18" charset="0"/>
              </a:rPr>
              <a:t>SYAHADAH</a:t>
            </a:r>
            <a:endParaRPr lang="en-US" sz="3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ndParaRPr>
          </a:p>
        </p:txBody>
      </p:sp>
      <p:sp>
        <p:nvSpPr>
          <p:cNvPr id="13" name="Slide Number Placeholder 12"/>
          <p:cNvSpPr>
            <a:spLocks noGrp="1"/>
          </p:cNvSpPr>
          <p:nvPr>
            <p:ph type="sldNum" sz="quarter" idx="12"/>
          </p:nvPr>
        </p:nvSpPr>
        <p:spPr>
          <a:xfrm>
            <a:off x="8174736" y="6231592"/>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9" name="Rectangle 18"/>
          <p:cNvSpPr/>
          <p:nvPr/>
        </p:nvSpPr>
        <p:spPr>
          <a:xfrm>
            <a:off x="323528" y="2785135"/>
            <a:ext cx="8496944" cy="2516073"/>
          </a:xfrm>
          <a:prstGeom prst="rect">
            <a:avLst/>
          </a:prstGeom>
        </p:spPr>
        <p:txBody>
          <a:bodyPr wrap="square">
            <a:spAutoFit/>
          </a:bodyPr>
          <a:lstStyle/>
          <a:p>
            <a:pPr algn="ctr" rtl="1">
              <a:lnSpc>
                <a:spcPct val="150000"/>
              </a:lnSpc>
            </a:pPr>
            <a:r>
              <a:rPr lang="ar-SA"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mj-cs"/>
              </a:rPr>
              <a:t>أَشْهَدُ اَنْ لاَ اِلهَ اِلاَّ اللهُ وَحْدَهُ لاَ شَرِيْكَ لَهُ، لَهُ الْخَلْقُ وَالأَمْرُ، </a:t>
            </a:r>
            <a:endParaRPr lang="ar-SA"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mj-cs"/>
            </a:endParaRPr>
          </a:p>
          <a:p>
            <a:pPr algn="ctr" rtl="1">
              <a:lnSpc>
                <a:spcPct val="150000"/>
              </a:lnSpc>
            </a:pPr>
            <a:r>
              <a:rPr lang="ar-SA"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mj-cs"/>
              </a:rPr>
              <a:t>وَأَشْهَدُ </a:t>
            </a:r>
            <a:r>
              <a:rPr lang="ar-SA"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mj-cs"/>
              </a:rPr>
              <a:t>اَنَّ مُحَمَّدًا عَبْدُهُ وَرَسُوْلُهُ حَازَ عَلَى أُصُوْلِ الشَّرَفِ </a:t>
            </a:r>
            <a:endParaRPr lang="ar-SA"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mj-cs"/>
            </a:endParaRPr>
          </a:p>
          <a:p>
            <a:pPr algn="ctr" rtl="1">
              <a:lnSpc>
                <a:spcPct val="150000"/>
              </a:lnSpc>
            </a:pPr>
            <a:r>
              <a:rPr lang="ar-SA"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mj-cs"/>
              </a:rPr>
              <a:t>وَمَرَاتِبِ </a:t>
            </a:r>
            <a:r>
              <a:rPr lang="ar-SA"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mj-cs"/>
              </a:rPr>
              <a:t>الْفَخْرِ</a:t>
            </a:r>
            <a:endParaRPr lang="en-US" sz="36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mj-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2" name="Rectangle 11"/>
          <p:cNvSpPr/>
          <p:nvPr/>
        </p:nvSpPr>
        <p:spPr>
          <a:xfrm>
            <a:off x="0" y="3356992"/>
            <a:ext cx="9144000" cy="1656184"/>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428596" y="1340768"/>
            <a:ext cx="8429684" cy="1938992"/>
          </a:xfrm>
          <a:prstGeom prst="rect">
            <a:avLst/>
          </a:prstGeom>
        </p:spPr>
        <p:txBody>
          <a:bodyPr wrap="square">
            <a:spAutoFit/>
          </a:bodyPr>
          <a:lstStyle/>
          <a:p>
            <a:pPr algn="just" rtl="1"/>
            <a:r>
              <a:rPr lang="ar-SA" sz="40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أَمَّا بَعْدُ فَيَا عِبَادَ اللهِ، إِتَّقُوْا اللهَ وَكُوْنُوْا مَعَ الصَّادِقِيْنَ. وَاعْلَمُوْا أَنَّ اللهَ سُبْحَانَهُ وَتَعَالىَ أَمَرَكُمْ بِأَمْرٍ بَدَأَ فِيْهِ بِنَفْسِهِ وَثَنَّى بِمَلآئِكَتِهِ الْمُسَبِّحَةِ بِقُدْسِهِ. فَقَالَ اللهُ تَعَالىَ مُخْبِرًا وَآمِرًا </a:t>
            </a:r>
            <a:r>
              <a:rPr lang="en-US" sz="40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a:t>
            </a:r>
            <a:endParaRPr lang="en-US" sz="40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395536" y="5169386"/>
            <a:ext cx="8429684" cy="707886"/>
          </a:xfrm>
          <a:prstGeom prst="rect">
            <a:avLst/>
          </a:prstGeom>
        </p:spPr>
        <p:txBody>
          <a:bodyPr wrap="square">
            <a:spAutoFit/>
          </a:bodyPr>
          <a:lstStyle/>
          <a:p>
            <a:pPr algn="just" rtl="1"/>
            <a:r>
              <a:rPr lang="ar-SA" sz="40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اللَّهُمَّ صَلِّ وَسَلِّمْ عَلَى سَيِّدِنَا مُحَمَّدٍ وَعَلَى آل سَيِّدِنَا مُحَمَّدٍ</a:t>
            </a:r>
            <a:endParaRPr lang="en-US" sz="40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endParaRPr>
          </a:p>
        </p:txBody>
      </p:sp>
      <p:sp>
        <p:nvSpPr>
          <p:cNvPr id="10241" name="Rectangle 1"/>
          <p:cNvSpPr>
            <a:spLocks noChangeArrowheads="1"/>
          </p:cNvSpPr>
          <p:nvPr/>
        </p:nvSpPr>
        <p:spPr bwMode="auto">
          <a:xfrm>
            <a:off x="395536" y="3293474"/>
            <a:ext cx="8568952" cy="1685077"/>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ar-SA" sz="36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P426" pitchFamily="2" charset="2"/>
                <a:ea typeface="Times New Roman" pitchFamily="18" charset="0"/>
                <a:cs typeface="QCF_P426" pitchFamily="2" charset="2"/>
              </a:rPr>
              <a:t>ﭲ ﭳ ﭴ ﭵ ﭶ ﭷ ﭸ ﭹ ﭺ ﭻ ﭼ ﭽ ﭾ ﭿ</a:t>
            </a:r>
            <a:r>
              <a:rPr kumimoji="0" lang="en-US" sz="36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P426" pitchFamily="2" charset="2"/>
                <a:ea typeface="Times New Roman" pitchFamily="18" charset="0"/>
                <a:cs typeface="QCF_P426" pitchFamily="2" charset="2"/>
              </a:rPr>
              <a:t> </a:t>
            </a:r>
            <a:endParaRPr kumimoji="0" lang="en-US" sz="3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2" name="Rectangle 11"/>
          <p:cNvSpPr/>
          <p:nvPr/>
        </p:nvSpPr>
        <p:spPr>
          <a:xfrm>
            <a:off x="0" y="4509120"/>
            <a:ext cx="9144000" cy="1296144"/>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57158" y="1195005"/>
            <a:ext cx="8501122" cy="3170099"/>
          </a:xfrm>
          <a:prstGeom prst="rect">
            <a:avLst/>
          </a:prstGeom>
        </p:spPr>
        <p:txBody>
          <a:bodyPr wrap="square">
            <a:spAutoFit/>
          </a:bodyPr>
          <a:lstStyle/>
          <a:p>
            <a:pPr lvl="0" algn="just" rtl="1" fontAlgn="base">
              <a:spcBef>
                <a:spcPct val="0"/>
              </a:spcBef>
              <a:spcAft>
                <a:spcPct val="0"/>
              </a:spcAft>
            </a:pPr>
            <a:r>
              <a:rPr kumimoji="0" lang="ar-SA" altLang="zh-CN" sz="40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a:ea typeface="SimSun" pitchFamily="2" charset="-122"/>
                <a:cs typeface="Traditional Arabic" pitchFamily="2" charset="-78"/>
              </a:rPr>
              <a:t>وَارْضَ اللّهُمَّ عَنِ الأَرْبَعَةِ الْخُلَفَاءِ الرَّاشِدِيْنَ سَادَاتِنَا أَبِى بَكْرٍ وَعُمَرَ وَعُثْمَانَ وَعَلِىٍّ بْنِ أَبِى طَالِبٍ، وَعَنْ أَزْوَاجِ نَبِيِّنَا الْمُطَهَّرَاتِ مِنَ الأَدْنَاسِ وَعَنْ أَهْلِ بَيْتِهِ وَقَرَابَتِهِ وَعَنْ سَائِرِ الصَّحَابَةِ الأَكْرَمِيْنَ وَالتَّابِعِيْنَ وَمَنْ تَبِعَهُمْ بِإِحْسَانٍ إِلَى يَوْمِ الدِّيْنِ. وَارْضَ عَنَّا بِرَحْمَتِكَ يَا أَرْحَمَ الرَّاحِمِيْنَ.</a:t>
            </a:r>
            <a:endParaRPr kumimoji="0" lang="ar-SA" altLang="zh-CN" sz="40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3" name="Slide Number Placeholder 12"/>
          <p:cNvSpPr>
            <a:spLocks noGrp="1"/>
          </p:cNvSpPr>
          <p:nvPr>
            <p:ph type="sldNum" sz="quarter" idx="12"/>
          </p:nvPr>
        </p:nvSpPr>
        <p:spPr>
          <a:xfrm>
            <a:off x="8174736"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467544" y="4481825"/>
            <a:ext cx="8352928" cy="1323439"/>
          </a:xfrm>
          <a:prstGeom prst="rect">
            <a:avLst/>
          </a:prstGeom>
        </p:spPr>
        <p:txBody>
          <a:bodyPr wrap="square">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Ya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Allah,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kurniakanlah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keredaan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kepada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empat</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orang</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khulafa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ar-Rasyidin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Saidina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Abu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Bakar</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Umar</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Usman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Ali bin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Abi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Talib</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Isteri-isteri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Nabi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yang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suci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ahli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keluarga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seluruh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sahabat</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serta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para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tabiin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Juga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redhailah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sekalian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wahai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Tuhan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Yang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Maha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Penyayang</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t>
            </a:r>
            <a:endParaRPr lang="en-GB"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1" name="Rectangle 10"/>
          <p:cNvSpPr/>
          <p:nvPr/>
        </p:nvSpPr>
        <p:spPr>
          <a:xfrm>
            <a:off x="0" y="3429000"/>
            <a:ext cx="9144000" cy="1296144"/>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Rectangle 11"/>
          <p:cNvSpPr/>
          <p:nvPr/>
        </p:nvSpPr>
        <p:spPr>
          <a:xfrm>
            <a:off x="827584" y="2060848"/>
            <a:ext cx="7776864" cy="1200329"/>
          </a:xfrm>
          <a:prstGeom prst="rect">
            <a:avLst/>
          </a:prstGeom>
        </p:spPr>
        <p:txBody>
          <a:bodyPr wrap="square">
            <a:spAutoFit/>
          </a:bodyPr>
          <a:lstStyle/>
          <a:p>
            <a:pPr algn="ctr" rtl="1"/>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اغْفِرْ لِلْمُسْلِمِيْنَ وَالْمُسْلِمَاتِ وَالْمُؤْمِنِيْنَ وَالْمُؤْمِنَاتِ </a:t>
            </a:r>
          </a:p>
          <a:p>
            <a:pPr algn="ctr" rtl="1"/>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الأَحْيَاءِ مِنْهُمْ وَالأَمْوَاتِ </a:t>
            </a:r>
            <a:endParaRPr lang="en-US" sz="36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13" name="Slide Number Placeholder 12"/>
          <p:cNvSpPr>
            <a:spLocks noGrp="1"/>
          </p:cNvSpPr>
          <p:nvPr>
            <p:ph type="sldNum" sz="quarter" idx="12"/>
          </p:nvPr>
        </p:nvSpPr>
        <p:spPr>
          <a:xfrm>
            <a:off x="8174736"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611560" y="3645024"/>
            <a:ext cx="7920880" cy="707886"/>
          </a:xfrm>
          <a:prstGeom prst="rect">
            <a:avLst/>
          </a:prstGeom>
        </p:spPr>
        <p:txBody>
          <a:bodyPr wrap="square">
            <a:spAutoFit/>
          </a:bodyPr>
          <a:lstStyle/>
          <a:p>
            <a:pPr algn="ctr">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Ya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Allah,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ampunkanlah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dosa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golongan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muslimin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muslimat</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sama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ada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yang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masih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hidup</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atau</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yang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telah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meninggal</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dunia</a:t>
            </a:r>
            <a:endParaRPr lang="en-GB"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3" name="Rectangle 12"/>
          <p:cNvSpPr/>
          <p:nvPr/>
        </p:nvSpPr>
        <p:spPr>
          <a:xfrm>
            <a:off x="0" y="3933056"/>
            <a:ext cx="9144000" cy="1296144"/>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214282" y="1674674"/>
            <a:ext cx="8643998" cy="1754326"/>
          </a:xfrm>
          <a:prstGeom prst="rect">
            <a:avLst/>
          </a:prstGeom>
        </p:spPr>
        <p:txBody>
          <a:bodyPr wrap="square">
            <a:spAutoFit/>
          </a:bodyPr>
          <a:lstStyle/>
          <a:p>
            <a:pPr algn="ctr" rtl="1"/>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SimSun" pitchFamily="2" charset="-122"/>
                <a:cs typeface="Traditional Arabic" pitchFamily="2" charset="-78"/>
              </a:rPr>
              <a:t>اَللّهُمَّ أَنْزِلِ الرَّحْمَةَ عَلَى السَّلاَطِيْنِ الْكِرَامِ، </a:t>
            </a:r>
            <a:endParaRPr kumimoji="0" lang="en-US"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SimSun" pitchFamily="2" charset="-122"/>
              <a:cs typeface="Traditional Arabic" pitchFamily="2" charset="-78"/>
            </a:endParaRPr>
          </a:p>
          <a:p>
            <a:pPr algn="ctr" rtl="1"/>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SimSun" pitchFamily="2" charset="-122"/>
                <a:cs typeface="Traditional Arabic" pitchFamily="2" charset="-78"/>
              </a:rPr>
              <a:t>وَجَمِيْعِ الْمُسْلِمِيْنَ الْعِظَامِ، </a:t>
            </a:r>
            <a:endParaRPr kumimoji="0" lang="en-US"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SimSun" pitchFamily="2" charset="-122"/>
              <a:cs typeface="Traditional Arabic" pitchFamily="2" charset="-78"/>
            </a:endParaRPr>
          </a:p>
          <a:p>
            <a:pPr algn="ctr" rtl="1"/>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SimSun" pitchFamily="2" charset="-122"/>
                <a:cs typeface="Traditional Arabic" pitchFamily="2" charset="-78"/>
              </a:rPr>
              <a:t>الَّذِيْنَ قَضَوْا بِالْحَقِّ وَبِهِ كَانُوْا يَعْدِلُوْنَ.</a:t>
            </a:r>
            <a:endParaRPr lang="en-US" sz="36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12" name="Slide Number Placeholder 11"/>
          <p:cNvSpPr>
            <a:spLocks noGrp="1"/>
          </p:cNvSpPr>
          <p:nvPr>
            <p:ph type="sldNum" sz="quarter" idx="12"/>
          </p:nvPr>
        </p:nvSpPr>
        <p:spPr>
          <a:xfrm>
            <a:off x="8174736"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1187624" y="4005064"/>
            <a:ext cx="6696744" cy="1015663"/>
          </a:xfrm>
          <a:prstGeom prst="rect">
            <a:avLst/>
          </a:prstGeom>
        </p:spPr>
        <p:txBody>
          <a:bodyPr wrap="square">
            <a:spAutoFit/>
          </a:bodyPr>
          <a:lstStyle/>
          <a:p>
            <a:pPr algn="ctr">
              <a:defRPr/>
            </a:pP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Allah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anugerahkanlah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rahmat</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atas</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Raja-raja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kami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pemimpin-pemimpin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kami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yang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melaksanakan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kebenaran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menegakkan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keadilan</a:t>
            </a:r>
            <a:endParaRPr lang="en-US"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5000" r="-15000"/>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4" cstate="print"/>
            <a:stretch>
              <a:fillRect/>
            </a:stretch>
          </p:blipFill>
          <p:spPr>
            <a:xfrm>
              <a:off x="0" y="0"/>
              <a:ext cx="9144000" cy="1000108"/>
            </a:xfrm>
            <a:prstGeom prst="rect">
              <a:avLst/>
            </a:prstGeom>
          </p:spPr>
        </p:pic>
        <p:pic>
          <p:nvPicPr>
            <p:cNvPr id="7" name="Picture 6"/>
            <p:cNvPicPr>
              <a:picLocks noChangeAspect="1"/>
            </p:cNvPicPr>
            <p:nvPr/>
          </p:nvPicPr>
          <p:blipFill>
            <a:blip r:embed="rId5"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214282" y="1124744"/>
            <a:ext cx="8643998" cy="3170099"/>
          </a:xfrm>
          <a:prstGeom prst="rect">
            <a:avLst/>
          </a:prstGeom>
        </p:spPr>
        <p:txBody>
          <a:bodyPr wrap="square">
            <a:spAutoFit/>
          </a:bodyPr>
          <a:lstStyle/>
          <a:p>
            <a:pPr algn="just" rtl="1"/>
            <a:r>
              <a:rPr kumimoji="0" lang="ar-SA" altLang="zh-CN" sz="4000" i="0" u="none" strike="noStrike" normalizeH="0" baseline="0"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أَنْزِلِ الرَّحْمَةَ وَالسَّكِيْنَةَ وَالسَّلاَمَةَ وَالْعَافِيَةَ عَلَى مَلِكِنَا، </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Traditional Arabic" pitchFamily="2" charset="-78"/>
              </a:rPr>
              <a:t>سري فادوك </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Jawi - Biasa" pitchFamily="2" charset="-78"/>
              </a:rPr>
              <a:t>بضيندا</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Traditional Arabic" pitchFamily="2" charset="-78"/>
              </a:rPr>
              <a:t> </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Jawi - Biasa" pitchFamily="2" charset="-78"/>
              </a:rPr>
              <a:t>يغ</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Traditional Arabic" pitchFamily="2" charset="-78"/>
              </a:rPr>
              <a:t> دفرتوان </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Jawi - Biasa" pitchFamily="2" charset="-78"/>
              </a:rPr>
              <a:t>اضوغ</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Traditional Arabic" pitchFamily="2" charset="-78"/>
              </a:rPr>
              <a:t> مَوْلاَنَا الْمَلِكُ الْمُعْتَصِمُ بِاللهِ مُحِبُّ الدِّيْنِ توانكو الْحَاجَّ عَبْدَ الْحَلِيْمِ مُعَظَّمْ شَاهُ إِبْنَ الْمَرْحُوْمِ اَلْسُّلْطَانِ بَدْلِي شَاهُ</a:t>
            </a:r>
            <a:r>
              <a:rPr kumimoji="0" lang="ar-SA" altLang="zh-CN" sz="4000" i="0" u="none" strike="noStrike" normalizeH="0" baseline="0" dirty="0" smtClean="0">
                <a:ln>
                  <a:solidFill>
                    <a:schemeClr val="tx1"/>
                  </a:solidFill>
                </a:ln>
                <a:latin typeface="Arb Naskh" charset="2"/>
                <a:ea typeface="SimSun" pitchFamily="2" charset="-122"/>
                <a:cs typeface="Traditional Arabic" pitchFamily="2" charset="-78"/>
              </a:rPr>
              <a:t>، </a:t>
            </a:r>
            <a:r>
              <a:rPr kumimoji="0" lang="ar-SA" altLang="zh-CN" sz="4000" i="0" u="none" strike="noStrike" normalizeH="0" baseline="0"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راج فرمايسوري </a:t>
            </a:r>
            <a:r>
              <a:rPr kumimoji="0" lang="ar-SA" altLang="zh-CN" sz="4000" i="0" u="none" strike="noStrike" normalizeH="0" baseline="0"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Jawi - Biasa" pitchFamily="2" charset="-78"/>
              </a:rPr>
              <a:t>اضوغ </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Traditional Arabic" pitchFamily="2" charset="-78"/>
              </a:rPr>
              <a:t>سلطانة حاجة حامينة</a:t>
            </a:r>
            <a:r>
              <a:rPr kumimoji="0" lang="ar-SA" altLang="zh-CN" sz="4000" i="0" u="none" strike="noStrike" normalizeH="0" baseline="0" dirty="0" smtClean="0">
                <a:ln>
                  <a:solidFill>
                    <a:schemeClr val="tx1"/>
                  </a:solidFill>
                </a:ln>
                <a:latin typeface="Arb Naskh" charset="2"/>
                <a:ea typeface="SimSun" pitchFamily="2" charset="-122"/>
                <a:cs typeface="Jawi - Biasa" pitchFamily="2" charset="-78"/>
              </a:rPr>
              <a:t> </a:t>
            </a:r>
            <a:r>
              <a:rPr lang="ar-SA" altLang="zh-CN" sz="4000"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Jawi - Biasa" pitchFamily="2" charset="-78"/>
              </a:rPr>
              <a:t>وَعَلَى كُلِّ بَنَاتِهِ وَقَرَابَتِهِ</a:t>
            </a:r>
            <a:r>
              <a:rPr lang="ar-SA" altLang="zh-CN" sz="4000"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a:t>
            </a:r>
            <a:endParaRPr lang="en-US" sz="4000" dirty="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endParaRPr>
          </a:p>
        </p:txBody>
      </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395536" y="4365104"/>
            <a:ext cx="8424936" cy="2031325"/>
          </a:xfrm>
          <a:prstGeom prst="rect">
            <a:avLst/>
          </a:prstGeom>
        </p:spPr>
        <p:txBody>
          <a:bodyPr wrap="square">
            <a:spAutoFit/>
          </a:bodyPr>
          <a:lstStyle/>
          <a:p>
            <a:pPr algn="ctr">
              <a:defRPr/>
            </a:pP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Ya</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Allah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limpahkanlah</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rahmat</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ketenangan</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keselamatan</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dan</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kesihatan</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ke</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atas</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Raja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kami</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a:t>
            </a:r>
          </a:p>
          <a:p>
            <a:pPr algn="ctr">
              <a:defRPr/>
            </a:pPr>
            <a:r>
              <a:rPr lang="en-US" dirty="0" smtClean="0">
                <a:ln>
                  <a:solidFill>
                    <a:srgbClr val="0000FF"/>
                  </a:solidFill>
                </a:ln>
                <a:solidFill>
                  <a:srgbClr val="0000FF"/>
                </a:solidFill>
                <a:ea typeface="Arial Unicode MS" pitchFamily="34" charset="-128"/>
                <a:cs typeface="Arial" charset="0"/>
              </a:rPr>
              <a:t>SERI PADUKA BAGINDA YANG DIPERTUAN AGONG MAULANA AL-MALIK </a:t>
            </a:r>
          </a:p>
          <a:p>
            <a:pPr algn="ctr">
              <a:defRPr/>
            </a:pPr>
            <a:r>
              <a:rPr lang="en-US" dirty="0" smtClean="0">
                <a:ln>
                  <a:solidFill>
                    <a:srgbClr val="0000FF"/>
                  </a:solidFill>
                </a:ln>
                <a:solidFill>
                  <a:srgbClr val="0000FF"/>
                </a:solidFill>
                <a:ea typeface="Arial Unicode MS" pitchFamily="34" charset="-128"/>
                <a:cs typeface="Arial" charset="0"/>
              </a:rPr>
              <a:t>AL-MU’TASIM BILLAHI MUHIBBUDIN TUANKU AL-HAJ ABD AL-HALIM MUADZZAM SHAH IBN AL-MARHUM AS-SULTAN BADLI SHAH</a:t>
            </a:r>
            <a:r>
              <a:rPr lang="en-US" dirty="0" smtClean="0">
                <a:ln>
                  <a:solidFill>
                    <a:schemeClr val="tx1"/>
                  </a:solidFill>
                </a:ln>
                <a:ea typeface="Arial Unicode MS" pitchFamily="34" charset="-128"/>
                <a:cs typeface="Arial" charset="0"/>
              </a:rPr>
              <a:t>,</a:t>
            </a:r>
          </a:p>
          <a:p>
            <a:pPr algn="ctr">
              <a:defRPr/>
            </a:pP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RAJA PERMAISURI AGONG </a:t>
            </a:r>
            <a:r>
              <a:rPr lang="en-US" dirty="0" smtClean="0">
                <a:ln>
                  <a:solidFill>
                    <a:srgbClr val="0000FF"/>
                  </a:solidFill>
                </a:ln>
                <a:solidFill>
                  <a:srgbClr val="0000FF"/>
                </a:solidFill>
                <a:ea typeface="Arial Unicode MS" pitchFamily="34" charset="-128"/>
                <a:cs typeface="Arial" charset="0"/>
              </a:rPr>
              <a:t>SULTANAH HAJAH HAMINAH </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DAN</a:t>
            </a:r>
            <a:r>
              <a:rPr lang="en-US" dirty="0" smtClean="0">
                <a:ln>
                  <a:solidFill>
                    <a:schemeClr val="bg1"/>
                  </a:solidFill>
                </a:ln>
                <a:solidFill>
                  <a:schemeClr val="bg1"/>
                </a:solidFill>
                <a:ea typeface="Arial Unicode MS" pitchFamily="34" charset="-128"/>
                <a:cs typeface="Arial" charset="0"/>
              </a:rPr>
              <a:t> </a:t>
            </a:r>
          </a:p>
          <a:p>
            <a:pPr algn="ctr">
              <a:defRPr/>
            </a:pP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PUTERI-PUTERI SERTA KERABAT-KERABAT DI RAJA SEKALIAN.</a:t>
            </a:r>
            <a:endParaRPr lang="en-US" dirty="0">
              <a:ln>
                <a:solidFill>
                  <a:schemeClr val="bg1"/>
                </a:solidFill>
              </a:ln>
              <a:solidFill>
                <a:schemeClr val="bg1"/>
              </a:solidFill>
              <a:effectLst>
                <a:glow rad="101600">
                  <a:schemeClr val="tx1">
                    <a:alpha val="60000"/>
                  </a:schemeClr>
                </a:glow>
              </a:effectLst>
              <a:ea typeface="Arial Unicode MS" pitchFamily="34" charset="-128"/>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out)">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0" name="Rectangle 9"/>
          <p:cNvSpPr/>
          <p:nvPr/>
        </p:nvSpPr>
        <p:spPr>
          <a:xfrm>
            <a:off x="0" y="3861048"/>
            <a:ext cx="9144000" cy="2088232"/>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611560" y="1306503"/>
            <a:ext cx="7992888" cy="2308324"/>
          </a:xfrm>
          <a:prstGeom prst="rect">
            <a:avLst/>
          </a:prstGeom>
        </p:spPr>
        <p:txBody>
          <a:bodyPr wrap="square">
            <a:spAutoFit/>
          </a:bodyPr>
          <a:lstStyle/>
          <a:p>
            <a:pPr lvl="0" algn="just" rtl="1" fontAlgn="base">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اجْعَلْ مَالِيْزِيَا وَسَائِرَ بِلاَدِ الْمُسْلِمِيْنَ طَيِّبَةً آمِنَةً مُطْمَئِنَّةً رَخِيَّةً.</a:t>
            </a:r>
            <a:r>
              <a:rPr lang="ar-SA" altLang="zh-CN" sz="36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 </a:t>
            </a:r>
            <a:r>
              <a:rPr lang="ar-SA" altLang="zh-CN"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سَلِّمْ بِلاَدَنَا مِنَ المُفسِدِينَ وَطَهِّرهَا مِنَ المُتَطَرِّفِينَ وَوَفِّقنَا جَمِيعًا لِطَاعَتِكَ وَطَاعَةِ رَسُولِكَ مُحَمَّدٍ صَلَّى اللهُ عَلَيهِ وَسَلَّمَ وَطَاعَةِ مَن أَمَرتَنَا بِطَاعَتِهِ.</a:t>
            </a:r>
            <a:endPar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2" name="Slide Number Placeholder 11"/>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467544" y="3933056"/>
            <a:ext cx="8280920" cy="1938992"/>
          </a:xfrm>
          <a:prstGeom prst="rect">
            <a:avLst/>
          </a:prstGeom>
        </p:spPr>
        <p:txBody>
          <a:bodyPr wrap="square">
            <a:spAutoFit/>
          </a:bodyPr>
          <a:lstStyle/>
          <a:p>
            <a:pPr algn="ctr">
              <a:defRPr/>
            </a:pP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Allah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jadikanlah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Malaysia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seluruh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negara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umat</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Islam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dalam</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keadaan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aman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tenang</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makmur</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Allah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selamatkan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negara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daripada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golongan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melakukan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kerosakan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bersihkannya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daripada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golongan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melampaui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batasan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perbaiki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jalan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dalam</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mentaati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-Mu,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Rasul</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-Mu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mereka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engkau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perintah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mentaatinya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t>
            </a:r>
            <a:endParaRPr lang="en-US"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0" name="Rectangle 9"/>
          <p:cNvSpPr/>
          <p:nvPr/>
        </p:nvSpPr>
        <p:spPr>
          <a:xfrm>
            <a:off x="0" y="1844824"/>
            <a:ext cx="9144000" cy="3744416"/>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467544" y="1844824"/>
            <a:ext cx="8280920" cy="3647152"/>
          </a:xfrm>
          <a:prstGeom prst="rect">
            <a:avLst/>
          </a:prstGeom>
        </p:spPr>
        <p:txBody>
          <a:bodyPr wrap="square">
            <a:spAutoFit/>
          </a:bodyPr>
          <a:lstStyle/>
          <a:p>
            <a:pPr algn="ctr">
              <a:lnSpc>
                <a:spcPct val="150000"/>
              </a:lnSpc>
              <a:defRP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Allah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Tuhan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memohon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agar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dengan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rahmat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perlindungan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-Mu,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negara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ini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seluruh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rakyatnya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dikekalkan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dalam</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keamanan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kesejahteraan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p>
          <a:p>
            <a:pPr algn="ctr">
              <a:lnSpc>
                <a:spcPct val="150000"/>
              </a:lnSpc>
              <a:defRP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Tanamkanlah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rasa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kasih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sayang</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antara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p>
          <a:p>
            <a:pPr algn="ctr">
              <a:lnSpc>
                <a:spcPct val="150000"/>
              </a:lnSpc>
              <a:defRP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Kekalkanlah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perpaduan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kalangan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p>
          <a:p>
            <a:pPr algn="ctr">
              <a:lnSpc>
                <a:spcPct val="150000"/>
              </a:lnSpc>
              <a:defRP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Semoga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dengannya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sentiasa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hidup</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aman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damai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makmur</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selamat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sepanjang</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zaman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t>
            </a:r>
            <a:endParaRPr lang="en-US" sz="2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1" name="Rectangle 10"/>
          <p:cNvSpPr/>
          <p:nvPr/>
        </p:nvSpPr>
        <p:spPr>
          <a:xfrm>
            <a:off x="0" y="3501008"/>
            <a:ext cx="9144000" cy="1296144"/>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1331640" y="3573016"/>
            <a:ext cx="6408712" cy="1200329"/>
          </a:xfrm>
          <a:prstGeom prst="rect">
            <a:avLst/>
          </a:prstGeom>
        </p:spPr>
        <p:txBody>
          <a:bodyPr wrap="square">
            <a:spAutoFit/>
          </a:bodyPr>
          <a:lstStyle/>
          <a:p>
            <a:pPr algn="ctr">
              <a:lnSpc>
                <a:spcPct val="90000"/>
              </a:lnSpc>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Tuhan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janganlah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engkau</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mengubah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hati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selepas</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Engkau</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memberi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hidayah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kepada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kurniakanlah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rahmat</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sisiMu</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sesungguhnya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Engkaulah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Maha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Pemberi</a:t>
            </a:r>
            <a:endParaRPr lang="en-GB"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
        <p:nvSpPr>
          <p:cNvPr id="3073" name="Rectangle 1"/>
          <p:cNvSpPr>
            <a:spLocks noChangeArrowheads="1"/>
          </p:cNvSpPr>
          <p:nvPr/>
        </p:nvSpPr>
        <p:spPr bwMode="auto">
          <a:xfrm>
            <a:off x="899592" y="1807076"/>
            <a:ext cx="7164288" cy="1200329"/>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50" pitchFamily="2" charset="2"/>
                <a:ea typeface="Times New Roman" pitchFamily="18" charset="0"/>
                <a:cs typeface="QCF_P050" pitchFamily="2" charset="2"/>
              </a:rPr>
              <a:t>ﯫ ﯬ ﯭ ﯮ ﯯ ﯰ ﯱ ﯲ ﯳ ﯴ ﯵ ﯶ ﯷ ﯸ ﯹ ﯺ</a:t>
            </a:r>
            <a:r>
              <a:rPr kumimoji="0" lang="en-US"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50" pitchFamily="2" charset="2"/>
                <a:ea typeface="Times New Roman" pitchFamily="18" charset="0"/>
                <a:cs typeface="QCF_P050" pitchFamily="2" charset="2"/>
              </a:rPr>
              <a:t> </a:t>
            </a:r>
            <a:endParaRPr kumimoji="0" lang="en-US" sz="28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0" name="Rectangle 9"/>
          <p:cNvSpPr/>
          <p:nvPr/>
        </p:nvSpPr>
        <p:spPr>
          <a:xfrm>
            <a:off x="0" y="3645024"/>
            <a:ext cx="9144000" cy="1296144"/>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Rectangle 13"/>
          <p:cNvSpPr/>
          <p:nvPr/>
        </p:nvSpPr>
        <p:spPr>
          <a:xfrm>
            <a:off x="1403648" y="3861048"/>
            <a:ext cx="6408712" cy="923330"/>
          </a:xfrm>
          <a:prstGeom prst="rect">
            <a:avLst/>
          </a:prstGeom>
        </p:spPr>
        <p:txBody>
          <a:bodyPr wrap="square">
            <a:spAutoFit/>
          </a:bodyPr>
          <a:lstStyle/>
          <a:p>
            <a:pPr algn="ctr">
              <a:lnSpc>
                <a:spcPct val="90000"/>
              </a:lnSpc>
              <a:buClr>
                <a:srgbClr val="FF0000"/>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Ya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Allah,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Ya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Tuhan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anugerahkanlah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dengan</a:t>
            </a:r>
            <a:r>
              <a:rPr lang="ar-SA"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kebaikan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dunia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akhirat</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serta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jauhilah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daripada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azab</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api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neraka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t>
            </a:r>
            <a:endParaRPr lang="en-GB"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endParaRPr>
          </a:p>
        </p:txBody>
      </p:sp>
      <p:sp>
        <p:nvSpPr>
          <p:cNvPr id="2049" name="Rectangle 1"/>
          <p:cNvSpPr>
            <a:spLocks noChangeArrowheads="1"/>
          </p:cNvSpPr>
          <p:nvPr/>
        </p:nvSpPr>
        <p:spPr bwMode="auto">
          <a:xfrm>
            <a:off x="1259632" y="1892152"/>
            <a:ext cx="6588224" cy="1200329"/>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31" pitchFamily="2" charset="2"/>
                <a:ea typeface="Times New Roman" pitchFamily="18" charset="0"/>
                <a:cs typeface="QCF_P031" pitchFamily="2" charset="2"/>
              </a:rPr>
              <a:t>ﯜ ﯝ ﯞ ﯟ ﯠ ﯡ ﯢ ﯣ ﯤ ﯥ ﯦ</a:t>
            </a:r>
            <a:r>
              <a:rPr kumimoji="0" lang="en-US"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31" pitchFamily="2" charset="2"/>
                <a:ea typeface="Times New Roman" pitchFamily="18" charset="0"/>
                <a:cs typeface="QCF_P031" pitchFamily="2" charset="2"/>
              </a:rPr>
              <a:t> </a:t>
            </a:r>
            <a:endParaRPr kumimoji="0" lang="en-US" sz="32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0" name="Rectangle 9"/>
          <p:cNvSpPr/>
          <p:nvPr/>
        </p:nvSpPr>
        <p:spPr>
          <a:xfrm>
            <a:off x="0" y="3933056"/>
            <a:ext cx="9144000" cy="1584176"/>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Rectangle 11"/>
          <p:cNvSpPr/>
          <p:nvPr/>
        </p:nvSpPr>
        <p:spPr>
          <a:xfrm>
            <a:off x="323528" y="4100879"/>
            <a:ext cx="8358246" cy="1200329"/>
          </a:xfrm>
          <a:prstGeom prst="rect">
            <a:avLst/>
          </a:prstGeom>
        </p:spPr>
        <p:txBody>
          <a:bodyPr wrap="square">
            <a:spAutoFit/>
          </a:bodyPr>
          <a:lstStyle/>
          <a:p>
            <a:pPr algn="ctr" rtl="1"/>
            <a:r>
              <a:rPr lang="ar-SA" sz="36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cs typeface="Traditional Arabic" pitchFamily="2" charset="-78"/>
              </a:rPr>
              <a:t>فَاذْكُرُوا اللهَ الْعَظِيْمَ يَذْكُرْكُمْ وَاشْكُرُوهُ عَلَى نِعَمِهِ يَزِدْكُمْ</a:t>
            </a:r>
          </a:p>
          <a:p>
            <a:pPr algn="ctr" rtl="1"/>
            <a:r>
              <a:rPr lang="ar-SA" sz="36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cs typeface="Traditional Arabic" pitchFamily="2" charset="-78"/>
              </a:rPr>
              <a:t> وَاسْأَلُوهُ مِنْ فَضْلِهِ يُعْطِكُمْ وَلَذِكْرُ اللهِ أَكْبَرُ، وَاللهُ يَعْلَمُ مَا تَصْنَعُونَ.</a:t>
            </a:r>
            <a:endParaRPr lang="en-US" sz="36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cs typeface="Traditional Arabic" pitchFamily="2" charset="-78"/>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25" name="Rectangle 1"/>
          <p:cNvSpPr>
            <a:spLocks noChangeArrowheads="1"/>
          </p:cNvSpPr>
          <p:nvPr/>
        </p:nvSpPr>
        <p:spPr bwMode="auto">
          <a:xfrm>
            <a:off x="395536" y="1599907"/>
            <a:ext cx="8352928" cy="1685077"/>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ar-SA" sz="3600" i="0" u="none" strike="noStrike" normalizeH="0" baseline="0" dirty="0" smtClean="0">
                <a:ln>
                  <a:solidFill>
                    <a:srgbClr val="FFFF00"/>
                  </a:solidFill>
                </a:ln>
                <a:solidFill>
                  <a:srgbClr val="FFFF00"/>
                </a:solidFill>
                <a:effectLst>
                  <a:glow rad="101600">
                    <a:schemeClr val="bg1">
                      <a:alpha val="60000"/>
                    </a:schemeClr>
                  </a:glow>
                </a:effectLst>
                <a:latin typeface="QCF_P277" pitchFamily="2" charset="2"/>
                <a:ea typeface="Times New Roman" pitchFamily="18" charset="0"/>
                <a:cs typeface="QCF_P277" pitchFamily="2" charset="2"/>
              </a:rPr>
              <a:t>ﭻ ﭼ ﭽ ﭾ ﭿ ﮀ ﮁ ﮂ ﮃ ﮄ ﮅ ﮆ ﮇ ﮈ ﮉ ﮊ ﮋ</a:t>
            </a:r>
            <a:r>
              <a:rPr kumimoji="0" lang="en-US" sz="3600" i="0" u="none" strike="noStrike" normalizeH="0" baseline="0" dirty="0" smtClean="0">
                <a:ln>
                  <a:solidFill>
                    <a:srgbClr val="FFFF00"/>
                  </a:solidFill>
                </a:ln>
                <a:solidFill>
                  <a:srgbClr val="FFFF00"/>
                </a:solidFill>
                <a:effectLst>
                  <a:glow rad="101600">
                    <a:schemeClr val="bg1">
                      <a:alpha val="60000"/>
                    </a:schemeClr>
                  </a:glow>
                </a:effectLst>
                <a:latin typeface="QCF_P277" pitchFamily="2" charset="2"/>
                <a:ea typeface="Times New Roman" pitchFamily="18" charset="0"/>
                <a:cs typeface="QCF_P277" pitchFamily="2" charset="2"/>
              </a:rPr>
              <a:t> </a:t>
            </a:r>
            <a:endParaRPr kumimoji="0" lang="en-US" sz="2800" i="0" u="none" strike="noStrike" normalizeH="0" baseline="0" dirty="0" smtClean="0">
              <a:ln>
                <a:solidFill>
                  <a:srgbClr val="FFFF00"/>
                </a:solidFill>
              </a:ln>
              <a:solidFill>
                <a:srgbClr val="FFFF00"/>
              </a:solidFill>
              <a:effectLst>
                <a:glow rad="101600">
                  <a:schemeClr val="bg1">
                    <a:alpha val="60000"/>
                  </a:schemeClr>
                </a:glo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5000"/>
            <a:lum/>
          </a:blip>
          <a:srcRect/>
          <a:stretch>
            <a:fillRect/>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737939" y="1214422"/>
            <a:ext cx="1720920" cy="584775"/>
          </a:xfrm>
          <a:prstGeom prst="rect">
            <a:avLst/>
          </a:prstGeom>
        </p:spPr>
        <p:txBody>
          <a:bodyPr wrap="none">
            <a:spAutoFit/>
          </a:bodyPr>
          <a:lstStyle/>
          <a:p>
            <a:r>
              <a:rPr lang="en-US" sz="3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a typeface="Times New Roman" pitchFamily="18" charset="0"/>
                <a:cs typeface="Times New Roman" pitchFamily="18" charset="0"/>
              </a:rPr>
              <a:t>SELAWAT</a:t>
            </a:r>
            <a:endParaRPr lang="en-US" sz="3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9" name="Rectangle 18"/>
          <p:cNvSpPr/>
          <p:nvPr/>
        </p:nvSpPr>
        <p:spPr>
          <a:xfrm>
            <a:off x="683568" y="2492896"/>
            <a:ext cx="7848872" cy="2516073"/>
          </a:xfrm>
          <a:prstGeom prst="rect">
            <a:avLst/>
          </a:prstGeom>
        </p:spPr>
        <p:txBody>
          <a:bodyPr wrap="square">
            <a:spAutoFit/>
          </a:bodyPr>
          <a:lstStyle/>
          <a:p>
            <a:pPr algn="ctr">
              <a:lnSpc>
                <a:spcPct val="150000"/>
              </a:lnSpc>
            </a:pPr>
            <a:r>
              <a:rPr lang="ar-SA"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mj-cs"/>
              </a:rPr>
              <a:t>صَلَّى اللَّهُ وَسَلِّمَ وَبَارِكْ عَلَيْهِ وَعَلىَ آلِهِ الطَّيِّبِينَ الطَّاهِرِينَ، وَأَصْحَابِهِ الأَنْجُمِ الزُّهْرِ وَالتَّابِعِيْنَ مَا تَعَاقَبَ اللَّيْلُ وَالنَّهَارُ </a:t>
            </a:r>
            <a:endParaRPr lang="ar-SA"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mj-cs"/>
            </a:endParaRPr>
          </a:p>
          <a:p>
            <a:pPr algn="ctr">
              <a:lnSpc>
                <a:spcPct val="150000"/>
              </a:lnSpc>
            </a:pPr>
            <a:r>
              <a:rPr lang="ar-SA"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mj-cs"/>
              </a:rPr>
              <a:t>وَمَا </a:t>
            </a:r>
            <a:r>
              <a:rPr lang="ar-SA"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mj-cs"/>
              </a:rPr>
              <a:t>نَزَلَ الْقَطْرُ</a:t>
            </a:r>
            <a:endParaRPr lang="en-US" sz="36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5000"/>
            <a:lum/>
          </a:blip>
          <a:srcRect/>
          <a:stretch>
            <a:fillRect/>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9" name="Rectangle 18"/>
          <p:cNvSpPr/>
          <p:nvPr/>
        </p:nvSpPr>
        <p:spPr>
          <a:xfrm>
            <a:off x="899592" y="2132856"/>
            <a:ext cx="7128792" cy="2516073"/>
          </a:xfrm>
          <a:prstGeom prst="rect">
            <a:avLst/>
          </a:prstGeom>
        </p:spPr>
        <p:txBody>
          <a:bodyPr wrap="square">
            <a:spAutoFit/>
          </a:bodyPr>
          <a:lstStyle/>
          <a:p>
            <a:pPr algn="ctr">
              <a:lnSpc>
                <a:spcPct val="150000"/>
              </a:lnSpc>
            </a:pPr>
            <a:r>
              <a:rPr lang="ar-SA"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أَمَّا بَعدُ٬ </a:t>
            </a:r>
          </a:p>
          <a:p>
            <a:pPr algn="ctr">
              <a:lnSpc>
                <a:spcPct val="150000"/>
              </a:lnSpc>
            </a:pPr>
            <a:r>
              <a:rPr lang="ar-SA"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فَيَا عِبَادَ اللهِ اتَّقـُوا اللهَ أَوصِيكُم وَنَفسِي بِتَقوَى اللهِ فَقَد فَازَ المُتَّقُونَ</a:t>
            </a:r>
            <a:endParaRPr lang="en-US" sz="36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5000"/>
            <a:lum/>
          </a:blip>
          <a:srcRect/>
          <a:stretch>
            <a:fillRect/>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3203528" y="1260049"/>
            <a:ext cx="2517612" cy="584775"/>
          </a:xfrm>
          <a:prstGeom prst="rect">
            <a:avLst/>
          </a:prstGeom>
          <a:noFill/>
        </p:spPr>
        <p:txBody>
          <a:bodyPr wrap="none" lIns="91440" tIns="45720" rIns="91440" bIns="45720">
            <a:spAutoFit/>
          </a:bodyPr>
          <a:lstStyle/>
          <a:p>
            <a:pPr algn="ctr"/>
            <a:r>
              <a:rPr lang="en-US" sz="3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rPr>
              <a:t>WASIAT IMAN</a:t>
            </a:r>
            <a:endParaRPr lang="en-US" sz="3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ndParaRPr>
          </a:p>
        </p:txBody>
      </p:sp>
      <p:sp>
        <p:nvSpPr>
          <p:cNvPr id="12" name="Flowchart: Off-page Connector 11"/>
          <p:cNvSpPr/>
          <p:nvPr/>
        </p:nvSpPr>
        <p:spPr>
          <a:xfrm>
            <a:off x="1403648" y="1916832"/>
            <a:ext cx="6408712" cy="1512168"/>
          </a:xfrm>
          <a:prstGeom prst="flowChartOffpageConnector">
            <a:avLst/>
          </a:prstGeom>
          <a:solidFill>
            <a:srgbClr val="002060"/>
          </a:solidFill>
          <a:ln w="28575">
            <a:solidFill>
              <a:srgbClr val="00B050"/>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200" dirty="0" smtClean="0">
                <a:ln>
                  <a:solidFill>
                    <a:schemeClr val="tx1"/>
                  </a:solidFill>
                </a:ln>
                <a:solidFill>
                  <a:schemeClr val="tx1"/>
                </a:solidFill>
                <a:effectLst>
                  <a:glow rad="101600">
                    <a:schemeClr val="bg1">
                      <a:alpha val="60000"/>
                    </a:schemeClr>
                  </a:glow>
                </a:effectLst>
              </a:rPr>
              <a:t>MARILAH SAMA-SAMA KITA MENINGKATKAN KETAKWAAN KEPADA ALLAH SWT </a:t>
            </a:r>
            <a:r>
              <a:rPr lang="es-ES" sz="2200" dirty="0" smtClean="0">
                <a:ln>
                  <a:solidFill>
                    <a:schemeClr val="tx1"/>
                  </a:solidFill>
                </a:ln>
                <a:solidFill>
                  <a:schemeClr val="tx1"/>
                </a:solidFill>
                <a:effectLst>
                  <a:glow rad="101600">
                    <a:schemeClr val="bg1">
                      <a:alpha val="60000"/>
                    </a:schemeClr>
                  </a:glow>
                </a:effectLst>
              </a:rPr>
              <a:t>DENGAN</a:t>
            </a:r>
            <a:endParaRPr lang="en-US" sz="2200" dirty="0">
              <a:ln>
                <a:solidFill>
                  <a:schemeClr val="tx1"/>
                </a:solidFill>
              </a:ln>
              <a:solidFill>
                <a:schemeClr val="tx1"/>
              </a:solidFill>
              <a:effectLst>
                <a:glow rad="101600">
                  <a:schemeClr val="bg1">
                    <a:alpha val="60000"/>
                  </a:schemeClr>
                </a:glow>
              </a:effectLst>
            </a:endParaRPr>
          </a:p>
        </p:txBody>
      </p:sp>
      <p:sp>
        <p:nvSpPr>
          <p:cNvPr id="15" name="Flowchart: Delay 14"/>
          <p:cNvSpPr/>
          <p:nvPr/>
        </p:nvSpPr>
        <p:spPr>
          <a:xfrm flipH="1">
            <a:off x="1403648" y="3645024"/>
            <a:ext cx="3168352" cy="1224136"/>
          </a:xfrm>
          <a:prstGeom prst="flowChartDelay">
            <a:avLst/>
          </a:prstGeom>
          <a:solidFill>
            <a:srgbClr val="0000FF"/>
          </a:solidFill>
          <a:ln>
            <a:solidFill>
              <a:srgbClr val="FFFF00"/>
            </a:solidFill>
          </a:ln>
        </p:spPr>
        <p:style>
          <a:lnRef idx="3">
            <a:schemeClr val="accent4"/>
          </a:lnRef>
          <a:fillRef idx="0">
            <a:schemeClr val="accent4"/>
          </a:fillRef>
          <a:effectRef idx="2">
            <a:schemeClr val="accent4"/>
          </a:effectRef>
          <a:fontRef idx="minor">
            <a:schemeClr val="tx1"/>
          </a:fontRef>
        </p:style>
        <p:txBody>
          <a:bodyPr rtlCol="0" anchor="ctr"/>
          <a:lstStyle/>
          <a:p>
            <a:pPr algn="ctr"/>
            <a:r>
              <a:rPr lang="es-ES" sz="2200" dirty="0" err="1" smtClean="0">
                <a:ln>
                  <a:solidFill>
                    <a:schemeClr val="tx1"/>
                  </a:solidFill>
                </a:ln>
                <a:effectLst>
                  <a:glow rad="101600">
                    <a:schemeClr val="bg1">
                      <a:alpha val="60000"/>
                    </a:schemeClr>
                  </a:glow>
                </a:effectLst>
              </a:rPr>
              <a:t>melaksanakan</a:t>
            </a:r>
            <a:r>
              <a:rPr lang="es-ES" sz="2200" dirty="0" smtClean="0">
                <a:ln>
                  <a:solidFill>
                    <a:schemeClr val="tx1"/>
                  </a:solidFill>
                </a:ln>
                <a:effectLst>
                  <a:glow rad="101600">
                    <a:schemeClr val="bg1">
                      <a:alpha val="60000"/>
                    </a:schemeClr>
                  </a:glow>
                </a:effectLst>
              </a:rPr>
              <a:t> </a:t>
            </a:r>
          </a:p>
          <a:p>
            <a:pPr algn="ctr"/>
            <a:r>
              <a:rPr lang="es-ES" sz="2200" dirty="0" err="1" smtClean="0">
                <a:ln>
                  <a:solidFill>
                    <a:schemeClr val="tx1"/>
                  </a:solidFill>
                </a:ln>
                <a:effectLst>
                  <a:glow rad="101600">
                    <a:schemeClr val="bg1">
                      <a:alpha val="60000"/>
                    </a:schemeClr>
                  </a:glow>
                </a:effectLst>
              </a:rPr>
              <a:t>segala</a:t>
            </a:r>
            <a:r>
              <a:rPr lang="es-ES" sz="2200" dirty="0" smtClean="0">
                <a:ln>
                  <a:solidFill>
                    <a:schemeClr val="tx1"/>
                  </a:solidFill>
                </a:ln>
                <a:effectLst>
                  <a:glow rad="101600">
                    <a:schemeClr val="bg1">
                      <a:alpha val="60000"/>
                    </a:schemeClr>
                  </a:glow>
                </a:effectLst>
              </a:rPr>
              <a:t> </a:t>
            </a:r>
            <a:r>
              <a:rPr lang="es-ES" sz="2200" dirty="0" err="1" smtClean="0">
                <a:ln>
                  <a:solidFill>
                    <a:schemeClr val="tx1"/>
                  </a:solidFill>
                </a:ln>
                <a:effectLst>
                  <a:glow rad="101600">
                    <a:schemeClr val="bg1">
                      <a:alpha val="60000"/>
                    </a:schemeClr>
                  </a:glow>
                </a:effectLst>
              </a:rPr>
              <a:t>perintah</a:t>
            </a:r>
            <a:endParaRPr lang="en-US" sz="2200" dirty="0">
              <a:ln>
                <a:solidFill>
                  <a:schemeClr val="tx1"/>
                </a:solidFill>
              </a:ln>
              <a:effectLst>
                <a:glow rad="101600">
                  <a:schemeClr val="bg1">
                    <a:alpha val="60000"/>
                  </a:schemeClr>
                </a:glow>
              </a:effectLst>
            </a:endParaRPr>
          </a:p>
        </p:txBody>
      </p:sp>
      <p:sp>
        <p:nvSpPr>
          <p:cNvPr id="16" name="Flowchart: Delay 15"/>
          <p:cNvSpPr/>
          <p:nvPr/>
        </p:nvSpPr>
        <p:spPr>
          <a:xfrm>
            <a:off x="4644008" y="3645024"/>
            <a:ext cx="3240360" cy="1224136"/>
          </a:xfrm>
          <a:prstGeom prst="flowChartDelay">
            <a:avLst/>
          </a:prstGeom>
          <a:solidFill>
            <a:srgbClr val="C00000"/>
          </a:solidFill>
          <a:ln>
            <a:solidFill>
              <a:srgbClr val="FFFF00"/>
            </a:solidFill>
          </a:ln>
        </p:spPr>
        <p:style>
          <a:lnRef idx="3">
            <a:schemeClr val="accent3"/>
          </a:lnRef>
          <a:fillRef idx="0">
            <a:schemeClr val="accent3"/>
          </a:fillRef>
          <a:effectRef idx="2">
            <a:schemeClr val="accent3"/>
          </a:effectRef>
          <a:fontRef idx="minor">
            <a:schemeClr val="tx1"/>
          </a:fontRef>
        </p:style>
        <p:txBody>
          <a:bodyPr rtlCol="0" anchor="ctr"/>
          <a:lstStyle/>
          <a:p>
            <a:pPr algn="ctr"/>
            <a:r>
              <a:rPr lang="es-ES" sz="2200" dirty="0" err="1" smtClean="0">
                <a:ln>
                  <a:solidFill>
                    <a:schemeClr val="tx1"/>
                  </a:solidFill>
                </a:ln>
                <a:effectLst>
                  <a:glow rad="101600">
                    <a:schemeClr val="bg1">
                      <a:alpha val="60000"/>
                    </a:schemeClr>
                  </a:glow>
                </a:effectLst>
              </a:rPr>
              <a:t>meninggalkan</a:t>
            </a:r>
            <a:r>
              <a:rPr lang="es-ES" sz="2200" dirty="0" smtClean="0">
                <a:ln>
                  <a:solidFill>
                    <a:schemeClr val="tx1"/>
                  </a:solidFill>
                </a:ln>
                <a:effectLst>
                  <a:glow rad="101600">
                    <a:schemeClr val="bg1">
                      <a:alpha val="60000"/>
                    </a:schemeClr>
                  </a:glow>
                </a:effectLst>
              </a:rPr>
              <a:t> </a:t>
            </a:r>
          </a:p>
          <a:p>
            <a:pPr algn="ctr"/>
            <a:r>
              <a:rPr lang="es-ES" sz="2200" dirty="0" err="1" smtClean="0">
                <a:ln>
                  <a:solidFill>
                    <a:schemeClr val="tx1"/>
                  </a:solidFill>
                </a:ln>
                <a:effectLst>
                  <a:glow rad="101600">
                    <a:schemeClr val="bg1">
                      <a:alpha val="60000"/>
                    </a:schemeClr>
                  </a:glow>
                </a:effectLst>
              </a:rPr>
              <a:t>segala</a:t>
            </a:r>
            <a:r>
              <a:rPr lang="es-ES" sz="2200" dirty="0" smtClean="0">
                <a:ln>
                  <a:solidFill>
                    <a:schemeClr val="tx1"/>
                  </a:solidFill>
                </a:ln>
                <a:effectLst>
                  <a:glow rad="101600">
                    <a:schemeClr val="bg1">
                      <a:alpha val="60000"/>
                    </a:schemeClr>
                  </a:glow>
                </a:effectLst>
              </a:rPr>
              <a:t> </a:t>
            </a:r>
            <a:r>
              <a:rPr lang="es-ES" sz="2200" dirty="0" err="1" smtClean="0">
                <a:ln>
                  <a:solidFill>
                    <a:schemeClr val="tx1"/>
                  </a:solidFill>
                </a:ln>
                <a:effectLst>
                  <a:glow rad="101600">
                    <a:schemeClr val="bg1">
                      <a:alpha val="60000"/>
                    </a:schemeClr>
                  </a:glow>
                </a:effectLst>
              </a:rPr>
              <a:t>larangan</a:t>
            </a:r>
            <a:endParaRPr lang="en-US" sz="2200" dirty="0">
              <a:ln>
                <a:solidFill>
                  <a:schemeClr val="tx1"/>
                </a:solidFill>
              </a:ln>
              <a:effectLst>
                <a:glow rad="101600">
                  <a:schemeClr val="bg1">
                    <a:alpha val="60000"/>
                  </a:schemeClr>
                </a:glow>
              </a:effectLst>
            </a:endParaRPr>
          </a:p>
        </p:txBody>
      </p:sp>
      <p:sp>
        <p:nvSpPr>
          <p:cNvPr id="14" name="Rectangle 13"/>
          <p:cNvSpPr/>
          <p:nvPr/>
        </p:nvSpPr>
        <p:spPr>
          <a:xfrm>
            <a:off x="1043608" y="5085184"/>
            <a:ext cx="7128792" cy="1368152"/>
          </a:xfrm>
          <a:prstGeom prst="rect">
            <a:avLst/>
          </a:prstGeom>
          <a:noFill/>
        </p:spPr>
        <p:txBody>
          <a:bodyPr wrap="square" lIns="91440" tIns="45720" rIns="91440" bIns="45720">
            <a:prstTxWarp prst="textDoubleWave1">
              <a:avLst/>
            </a:prstTxWarp>
            <a:spAutoFit/>
          </a:bodyPr>
          <a:lstStyle/>
          <a:p>
            <a:pPr algn="ct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MENDAPAT RAHMAT DAN PERLINDUNGAN ALLAH SWT DEMI MENCARI KEREDHAAN-NYA DI DUNIA MAHU PUN DI AKHIRAT</a:t>
            </a:r>
            <a:endParaRPr lang="en-US" sz="24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44000" r="-44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1475656" y="2564904"/>
            <a:ext cx="2940805" cy="584775"/>
          </a:xfrm>
          <a:prstGeom prst="rect">
            <a:avLst/>
          </a:prstGeom>
        </p:spPr>
        <p:txBody>
          <a:bodyPr wrap="none">
            <a:spAutoFit/>
          </a:bodyPr>
          <a:lstStyle/>
          <a:p>
            <a:r>
              <a:rPr lang="en-US" sz="3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a typeface="Times New Roman" pitchFamily="18" charset="0"/>
                <a:cs typeface="Times New Roman" pitchFamily="18" charset="0"/>
              </a:rPr>
              <a:t>TAJUK KHUTBAH</a:t>
            </a:r>
            <a:endParaRPr lang="en-US" sz="3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1475656" y="3068960"/>
            <a:ext cx="6840760" cy="1938992"/>
          </a:xfrm>
          <a:prstGeom prst="rect">
            <a:avLst/>
          </a:prstGeom>
        </p:spPr>
        <p:txBody>
          <a:bodyPr wrap="square">
            <a:spAutoFit/>
          </a:bodyPr>
          <a:lstStyle/>
          <a:p>
            <a:pPr fontAlgn="base"/>
            <a:r>
              <a:rPr lang="en-US" sz="4000" dirty="0" smtClean="0">
                <a:ln w="18415" cmpd="sng">
                  <a:solidFill>
                    <a:srgbClr val="00B0F0"/>
                  </a:solidFill>
                  <a:prstDash val="solid"/>
                </a:ln>
                <a:solidFill>
                  <a:srgbClr val="00B0F0"/>
                </a:solidFill>
                <a:effectLst>
                  <a:glow rad="101600">
                    <a:schemeClr val="bg1">
                      <a:alpha val="60000"/>
                    </a:schemeClr>
                  </a:glow>
                  <a:outerShdw blurRad="63500" dir="3600000" algn="tl" rotWithShape="0">
                    <a:srgbClr val="000000">
                      <a:alpha val="70000"/>
                    </a:srgbClr>
                  </a:outerShdw>
                </a:effectLst>
                <a:latin typeface="Bodoni Poster" pitchFamily="18" charset="0"/>
              </a:rPr>
              <a:t>UKHUWAH ISLAMIAH ASAS PENYATUAN UMMAH</a:t>
            </a:r>
            <a:endParaRPr lang="en-US" sz="3200" dirty="0" smtClean="0">
              <a:ln w="18415" cmpd="sng">
                <a:solidFill>
                  <a:srgbClr val="00B0F0"/>
                </a:solidFill>
                <a:prstDash val="solid"/>
              </a:ln>
              <a:solidFill>
                <a:srgbClr val="00B0F0"/>
              </a:solidFill>
              <a:effectLst>
                <a:glow rad="101600">
                  <a:schemeClr val="bg1">
                    <a:alpha val="60000"/>
                  </a:schemeClr>
                </a:glow>
                <a:outerShdw blurRad="63500" dir="3600000" algn="tl" rotWithShape="0">
                  <a:srgbClr val="000000">
                    <a:alpha val="70000"/>
                  </a:srgbClr>
                </a:outerShdw>
              </a:effectLst>
              <a:latin typeface="Bodoni Poster" pitchFamily="18" charset="0"/>
              <a:cs typeface="Arial" pitchFamily="34" charset="0"/>
            </a:endParaRPr>
          </a:p>
        </p:txBody>
      </p:sp>
      <p:pic>
        <p:nvPicPr>
          <p:cNvPr id="12" name="Picture 11" descr="4.png"/>
          <p:cNvPicPr>
            <a:picLocks noChangeAspect="1"/>
          </p:cNvPicPr>
          <p:nvPr/>
        </p:nvPicPr>
        <p:blipFill>
          <a:blip r:embed="rId6" cstate="print"/>
          <a:stretch>
            <a:fillRect/>
          </a:stretch>
        </p:blipFill>
        <p:spPr>
          <a:xfrm>
            <a:off x="4355976" y="2204864"/>
            <a:ext cx="936104" cy="936104"/>
          </a:xfrm>
          <a:prstGeom prst="rect">
            <a:avLst/>
          </a:prstGeom>
        </p:spPr>
      </p:pic>
    </p:spTree>
  </p:cSld>
  <p:clrMapOvr>
    <a:masterClrMapping/>
  </p:clrMapOvr>
  <p:transition spd="med" advClick="0"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xit" presetSubtype="10" fill="hold" nodeType="afterEffect">
                                  <p:stCondLst>
                                    <p:cond delay="0"/>
                                  </p:stCondLst>
                                  <p:childTnLst>
                                    <p:anim calcmode="lin" valueType="num">
                                      <p:cBhvr>
                                        <p:cTn id="6" dur="5000"/>
                                        <p:tgtEl>
                                          <p:spTgt spid="12"/>
                                        </p:tgtEl>
                                        <p:attrNameLst>
                                          <p:attrName>ppt_h</p:attrName>
                                        </p:attrNameLst>
                                      </p:cBhvr>
                                      <p:tavLst>
                                        <p:tav tm="0">
                                          <p:val>
                                            <p:strVal val="ppt_h"/>
                                          </p:val>
                                        </p:tav>
                                        <p:tav tm="100000">
                                          <p:val>
                                            <p:strVal val="ppt_h"/>
                                          </p:val>
                                        </p:tav>
                                      </p:tavLst>
                                    </p:anim>
                                    <p:anim calcmode="lin" valueType="num">
                                      <p:cBhvr>
                                        <p:cTn id="7" dur="5000"/>
                                        <p:tgtEl>
                                          <p:spTgt spid="1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8" dur="1" fill="hold">
                                          <p:stCondLst>
                                            <p:cond delay="4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251520" y="1394767"/>
            <a:ext cx="8712968" cy="4770537"/>
          </a:xfrm>
          <a:prstGeom prst="rect">
            <a:avLst/>
          </a:prstGeom>
          <a:solidFill>
            <a:srgbClr val="002060">
              <a:alpha val="55000"/>
            </a:srgbClr>
          </a:solidFill>
        </p:spPr>
        <p:txBody>
          <a:bodyPr wrap="square">
            <a:spAutoFit/>
          </a:bodyPr>
          <a:lstStyle/>
          <a:p>
            <a:pPr marL="361950" lvl="0" indent="-361950" algn="just">
              <a:buClr>
                <a:srgbClr val="FF0000"/>
              </a:buClr>
              <a:buFont typeface="Wingdings" pitchFamily="2" charset="2"/>
              <a:buChar char="§"/>
            </a:pP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lvl="0" indent="-361950" algn="just">
              <a:buClr>
                <a:srgbClr val="FF0000"/>
              </a:buClr>
              <a:buFont typeface="Wingdings" pitchFamily="2" charset="2"/>
              <a:buChar cha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Tema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Maal</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Hijrah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mengandungi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8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mesej</a:t>
            </a:r>
            <a:r>
              <a:rPr lang="en-US" sz="28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8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besar</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iaitu</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kepentingan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masyarakat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negara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ini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agar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hidup</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bersatu-padu</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saling</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menghormati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serta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saling</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membantu</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antara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satu</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sama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lain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p>
          <a:p>
            <a:pPr marL="361950" lvl="0" indent="-361950" algn="just">
              <a:buClr>
                <a:srgbClr val="FF0000"/>
              </a:buClr>
              <a:buFont typeface="Wingdings" pitchFamily="2" charset="2"/>
              <a:buChar char="§"/>
            </a:pP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lvl="0" indent="-361950" algn="just">
              <a:buClr>
                <a:srgbClr val="FF0000"/>
              </a:buClr>
              <a:buFont typeface="Wingdings" pitchFamily="2" charset="2"/>
              <a:buChar char="§"/>
            </a:pPr>
            <a:r>
              <a:rPr lang="en-US" sz="28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Akar</a:t>
            </a:r>
            <a:r>
              <a:rPr lang="en-US" sz="28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8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persaudaraan</a:t>
            </a:r>
            <a:r>
              <a:rPr lang="en-US" sz="28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yang </a:t>
            </a:r>
            <a:r>
              <a:rPr lang="en-US" sz="28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kukuh</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dalam</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kalangan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masyarakat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Islam,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mampu</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menjana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kejayaan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kecemerlangan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kepada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kesejahteraan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negara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p>
          <a:p>
            <a:pPr marL="361950" lvl="0" indent="-361950" algn="just">
              <a:buClr>
                <a:srgbClr val="FF0000"/>
              </a:buClr>
              <a:buFont typeface="Wingdings" pitchFamily="2" charset="2"/>
              <a:buChar char="§"/>
            </a:pP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lvl="0" indent="-361950" algn="just">
              <a:buClr>
                <a:srgbClr val="FF0000"/>
              </a:buClr>
              <a:buFont typeface="Wingdings" pitchFamily="2" charset="2"/>
              <a:buChar cha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Persaudaraan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atas</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tali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Islam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adalah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elemen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sangat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penting</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dalam</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8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menyatukan</a:t>
            </a:r>
            <a:r>
              <a:rPr lang="en-US" sz="28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8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ummah</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bagi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memastikan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keharmonian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kemerdekaan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kedaulatan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negara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terus</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kekal</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p>
          <a:p>
            <a:pPr marL="361950" lvl="0" indent="-361950" algn="just">
              <a:buClr>
                <a:srgbClr val="FF0000"/>
              </a:buClr>
              <a:buFont typeface="Wingdings" pitchFamily="2" charset="2"/>
              <a:buChar char="§"/>
            </a:pP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179512" y="1556792"/>
            <a:ext cx="8712968" cy="4431983"/>
          </a:xfrm>
          <a:prstGeom prst="rect">
            <a:avLst/>
          </a:prstGeom>
          <a:solidFill>
            <a:srgbClr val="002060">
              <a:alpha val="55000"/>
            </a:srgbClr>
          </a:solidFill>
        </p:spPr>
        <p:txBody>
          <a:bodyPr wrap="square">
            <a:spAutoFit/>
          </a:bodyPr>
          <a:lstStyle/>
          <a:p>
            <a:pPr marL="361950" indent="-361950" algn="just">
              <a:buClr>
                <a:srgbClr val="FFFF00"/>
              </a:buClr>
              <a:buFont typeface="Wingdings" pitchFamily="2" charset="2"/>
              <a:buChar char="§"/>
            </a:pP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indent="-361950" algn="just">
              <a:buClr>
                <a:srgbClr val="FFFF00"/>
              </a:buClr>
              <a:buFont typeface="Wingdings" pitchFamily="2" charset="2"/>
              <a:buChar char="§"/>
            </a:pP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Islam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telah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meletakkan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8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dasar-dasar</a:t>
            </a:r>
            <a:r>
              <a:rPr lang="en-US" sz="28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8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praktis</a:t>
            </a:r>
            <a:r>
              <a:rPr lang="en-US" sz="28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8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cara</a:t>
            </a:r>
            <a:r>
              <a:rPr lang="en-US" sz="28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yang </a:t>
            </a:r>
            <a:r>
              <a:rPr lang="en-US" sz="28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positif</a:t>
            </a:r>
            <a:r>
              <a:rPr lang="en-US" sz="28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dalam</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usaha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memperkukuhkan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ikatan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kasih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sayang</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memperdalamkan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roh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ukhuwah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ini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p>
          <a:p>
            <a:pPr marL="361950" indent="-361950" algn="just">
              <a:buClr>
                <a:srgbClr val="FFFF00"/>
              </a:buClr>
              <a:buFont typeface="Wingdings" pitchFamily="2" charset="2"/>
              <a:buChar char="§"/>
            </a:pP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indent="-361950" algn="just">
              <a:buClr>
                <a:srgbClr val="FFFF00"/>
              </a:buClr>
              <a:buFont typeface="Wingdings" pitchFamily="2" charset="2"/>
              <a:buChar cha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Jika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dipegang</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dengan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teguh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nescaya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semakin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mengukuh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persaudaraan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8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umpama</a:t>
            </a:r>
            <a:r>
              <a:rPr lang="en-US" sz="28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8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dalam</a:t>
            </a:r>
            <a:r>
              <a:rPr lang="en-US" sz="28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8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satu</a:t>
            </a:r>
            <a:r>
              <a:rPr lang="en-US" sz="28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8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binaan</a:t>
            </a:r>
            <a:r>
              <a:rPr lang="en-US" sz="28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yang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saling</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menguatkan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antara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satu</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sama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lain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secara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harmoni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mesra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walaupun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dirintangi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pelbagai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cabaran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cuba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menggagalkan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usaha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kemajuan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serta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membangkitkan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isu-isu</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perpecahan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antara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masyarakat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Islam</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p>
          <a:p>
            <a:pPr marL="361950" indent="-361950" algn="just">
              <a:buClr>
                <a:srgbClr val="FFFF00"/>
              </a:buClr>
              <a:buFont typeface="Wingdings" pitchFamily="2" charset="2"/>
              <a:buChar char="§"/>
            </a:pP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4456</TotalTime>
  <Words>2081</Words>
  <Application>Microsoft Office PowerPoint</Application>
  <PresentationFormat>On-screen Show (4:3)</PresentationFormat>
  <Paragraphs>216</Paragraphs>
  <Slides>39</Slides>
  <Notes>2</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Flow</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vector>
  </TitlesOfParts>
  <Company>USER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EKSTREMISME MELAMPAUI BATAS KESEDERHANAAN</dc:title>
  <dc:creator>rushdan</dc:creator>
  <cp:lastModifiedBy>rushdan</cp:lastModifiedBy>
  <cp:revision>368</cp:revision>
  <dcterms:created xsi:type="dcterms:W3CDTF">2015-11-26T00:41:05Z</dcterms:created>
  <dcterms:modified xsi:type="dcterms:W3CDTF">2016-09-27T02:32:39Z</dcterms:modified>
</cp:coreProperties>
</file>